
<file path=[Content_Types].xml><?xml version="1.0" encoding="utf-8"?>
<Types xmlns="http://schemas.openxmlformats.org/package/2006/content-types">
  <Default Extension="emf" ContentType="image/x-emf"/>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7.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8.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9.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10.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theme/theme11.xml" ContentType="application/vnd.openxmlformats-officedocument.theme+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2.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13.xml" ContentType="application/vnd.openxmlformats-officedocument.theme+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theme/theme14.xml" ContentType="application/vnd.openxmlformats-officedocument.theme+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theme/theme15.xml" ContentType="application/vnd.openxmlformats-officedocument.theme+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theme/theme16.xml" ContentType="application/vnd.openxmlformats-officedocument.theme+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theme/theme17.xml" ContentType="application/vnd.openxmlformats-officedocument.theme+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18.xml" ContentType="application/vnd.openxmlformats-officedocument.theme+xml"/>
  <Override PartName="/ppt/theme/theme1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840" r:id="rId1"/>
    <p:sldMasterId id="2147483841" r:id="rId2"/>
    <p:sldMasterId id="2147483842" r:id="rId3"/>
    <p:sldMasterId id="2147483843" r:id="rId4"/>
    <p:sldMasterId id="2147483844" r:id="rId5"/>
    <p:sldMasterId id="2147483845" r:id="rId6"/>
    <p:sldMasterId id="2147483846" r:id="rId7"/>
    <p:sldMasterId id="2147483847" r:id="rId8"/>
    <p:sldMasterId id="2147483848" r:id="rId9"/>
    <p:sldMasterId id="2147483849" r:id="rId10"/>
    <p:sldMasterId id="2147483850" r:id="rId11"/>
    <p:sldMasterId id="2147483851" r:id="rId12"/>
    <p:sldMasterId id="2147483852" r:id="rId13"/>
    <p:sldMasterId id="2147483854" r:id="rId14"/>
    <p:sldMasterId id="2147483855" r:id="rId15"/>
    <p:sldMasterId id="2147483856" r:id="rId16"/>
    <p:sldMasterId id="2147483868" r:id="rId17"/>
    <p:sldMasterId id="2147483880" r:id="rId18"/>
  </p:sldMasterIdLst>
  <p:notesMasterIdLst>
    <p:notesMasterId r:id="rId106"/>
  </p:notesMasterIdLst>
  <p:sldIdLst>
    <p:sldId id="355" r:id="rId19"/>
    <p:sldId id="256" r:id="rId20"/>
    <p:sldId id="359" r:id="rId21"/>
    <p:sldId id="361" r:id="rId22"/>
    <p:sldId id="360" r:id="rId23"/>
    <p:sldId id="257" r:id="rId24"/>
    <p:sldId id="258" r:id="rId25"/>
    <p:sldId id="362" r:id="rId26"/>
    <p:sldId id="259" r:id="rId27"/>
    <p:sldId id="260" r:id="rId28"/>
    <p:sldId id="261" r:id="rId29"/>
    <p:sldId id="363" r:id="rId30"/>
    <p:sldId id="262" r:id="rId31"/>
    <p:sldId id="365" r:id="rId32"/>
    <p:sldId id="366" r:id="rId33"/>
    <p:sldId id="364" r:id="rId34"/>
    <p:sldId id="367" r:id="rId35"/>
    <p:sldId id="368" r:id="rId36"/>
    <p:sldId id="369" r:id="rId37"/>
    <p:sldId id="370" r:id="rId38"/>
    <p:sldId id="371" r:id="rId39"/>
    <p:sldId id="263" r:id="rId40"/>
    <p:sldId id="264" r:id="rId41"/>
    <p:sldId id="265" r:id="rId42"/>
    <p:sldId id="266" r:id="rId43"/>
    <p:sldId id="267" r:id="rId44"/>
    <p:sldId id="268" r:id="rId45"/>
    <p:sldId id="269" r:id="rId46"/>
    <p:sldId id="270" r:id="rId47"/>
    <p:sldId id="271" r:id="rId48"/>
    <p:sldId id="272" r:id="rId49"/>
    <p:sldId id="273" r:id="rId50"/>
    <p:sldId id="274" r:id="rId51"/>
    <p:sldId id="275" r:id="rId52"/>
    <p:sldId id="276" r:id="rId53"/>
    <p:sldId id="277" r:id="rId54"/>
    <p:sldId id="278" r:id="rId55"/>
    <p:sldId id="279" r:id="rId56"/>
    <p:sldId id="280" r:id="rId57"/>
    <p:sldId id="281" r:id="rId58"/>
    <p:sldId id="282" r:id="rId59"/>
    <p:sldId id="283" r:id="rId60"/>
    <p:sldId id="372" r:id="rId61"/>
    <p:sldId id="373" r:id="rId62"/>
    <p:sldId id="374" r:id="rId63"/>
    <p:sldId id="284" r:id="rId64"/>
    <p:sldId id="375" r:id="rId65"/>
    <p:sldId id="285" r:id="rId66"/>
    <p:sldId id="286" r:id="rId67"/>
    <p:sldId id="287" r:id="rId68"/>
    <p:sldId id="288" r:id="rId69"/>
    <p:sldId id="289" r:id="rId70"/>
    <p:sldId id="290" r:id="rId71"/>
    <p:sldId id="291" r:id="rId72"/>
    <p:sldId id="292" r:id="rId73"/>
    <p:sldId id="293" r:id="rId74"/>
    <p:sldId id="297" r:id="rId75"/>
    <p:sldId id="298" r:id="rId76"/>
    <p:sldId id="299" r:id="rId77"/>
    <p:sldId id="300" r:id="rId78"/>
    <p:sldId id="301" r:id="rId79"/>
    <p:sldId id="302" r:id="rId80"/>
    <p:sldId id="303" r:id="rId81"/>
    <p:sldId id="304" r:id="rId82"/>
    <p:sldId id="305" r:id="rId83"/>
    <p:sldId id="306" r:id="rId84"/>
    <p:sldId id="383" r:id="rId85"/>
    <p:sldId id="386" r:id="rId86"/>
    <p:sldId id="307" r:id="rId87"/>
    <p:sldId id="308" r:id="rId88"/>
    <p:sldId id="309" r:id="rId89"/>
    <p:sldId id="310" r:id="rId90"/>
    <p:sldId id="311" r:id="rId91"/>
    <p:sldId id="312" r:id="rId92"/>
    <p:sldId id="313" r:id="rId93"/>
    <p:sldId id="384" r:id="rId94"/>
    <p:sldId id="314" r:id="rId95"/>
    <p:sldId id="315" r:id="rId96"/>
    <p:sldId id="316" r:id="rId97"/>
    <p:sldId id="317" r:id="rId98"/>
    <p:sldId id="385" r:id="rId99"/>
    <p:sldId id="318" r:id="rId100"/>
    <p:sldId id="387" r:id="rId101"/>
    <p:sldId id="319" r:id="rId102"/>
    <p:sldId id="320" r:id="rId103"/>
    <p:sldId id="321" r:id="rId104"/>
    <p:sldId id="388" r:id="rId105"/>
  </p:sldIdLst>
  <p:sldSz cx="9144000" cy="6858000" type="screen4x3"/>
  <p:notesSz cx="6858000" cy="9144000"/>
  <p:embeddedFontLst>
    <p:embeddedFont>
      <p:font typeface="Arial Black" panose="020B0A04020102020204" pitchFamily="34" charset="0"/>
      <p:regular r:id="rId107"/>
      <p:bold r:id="rId108"/>
    </p:embeddedFont>
    <p:embeddedFont>
      <p:font typeface="Calibri" panose="020F0502020204030204" pitchFamily="34" charset="0"/>
      <p:regular r:id="rId109"/>
      <p:bold r:id="rId110"/>
      <p:italic r:id="rId111"/>
      <p:boldItalic r:id="rId112"/>
    </p:embeddedFont>
    <p:embeddedFont>
      <p:font typeface="Comic Sans MS" panose="030F0702030302020204" pitchFamily="66" charset="0"/>
      <p:regular r:id="rId113"/>
      <p:bold r:id="rId114"/>
      <p:italic r:id="rId115"/>
      <p:boldItalic r:id="rId116"/>
    </p:embeddedFont>
    <p:embeddedFont>
      <p:font typeface="Constantia" panose="02030602050306030303" pitchFamily="18" charset="0"/>
      <p:regular r:id="rId117"/>
      <p:bold r:id="rId118"/>
      <p:italic r:id="rId119"/>
      <p:boldItalic r:id="rId120"/>
    </p:embeddedFont>
    <p:embeddedFont>
      <p:font typeface="Impact" panose="020B0806030902050204" pitchFamily="34" charset="0"/>
      <p:regular r:id="rId121"/>
    </p:embeddedFont>
    <p:embeddedFont>
      <p:font typeface="Source Sans Pro" panose="020B0503030403020204" pitchFamily="34" charset="0"/>
      <p:regular r:id="rId122"/>
      <p:bold r:id="rId123"/>
      <p:italic r:id="rId124"/>
      <p:boldItalic r:id="rId125"/>
    </p:embeddedFont>
    <p:embeddedFont>
      <p:font typeface="Tahoma" panose="020B0604030504040204" pitchFamily="34" charset="0"/>
      <p:regular r:id="rId126"/>
      <p:bold r:id="rId127"/>
    </p:embeddedFont>
    <p:embeddedFont>
      <p:font typeface="Trebuchet MS" panose="020B0603020202020204" pitchFamily="34" charset="0"/>
      <p:regular r:id="rId128"/>
      <p:bold r:id="rId129"/>
      <p:italic r:id="rId130"/>
      <p:boldItalic r:id="rId13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510DFD2-934F-4E74-850E-4DEC33BA116C}">
  <a:tblStyle styleId="{0510DFD2-934F-4E74-850E-4DEC33BA116C}"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8" d="100"/>
          <a:sy n="78" d="100"/>
        </p:scale>
        <p:origin x="1522" y="5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8.xml"/><Relationship Id="rId117" Type="http://schemas.openxmlformats.org/officeDocument/2006/relationships/font" Target="fonts/font11.fntdata"/><Relationship Id="rId21" Type="http://schemas.openxmlformats.org/officeDocument/2006/relationships/slide" Target="slides/slide3.xml"/><Relationship Id="rId42" Type="http://schemas.openxmlformats.org/officeDocument/2006/relationships/slide" Target="slides/slide24.xml"/><Relationship Id="rId47" Type="http://schemas.openxmlformats.org/officeDocument/2006/relationships/slide" Target="slides/slide29.xml"/><Relationship Id="rId63" Type="http://schemas.openxmlformats.org/officeDocument/2006/relationships/slide" Target="slides/slide45.xml"/><Relationship Id="rId68" Type="http://schemas.openxmlformats.org/officeDocument/2006/relationships/slide" Target="slides/slide50.xml"/><Relationship Id="rId84" Type="http://schemas.openxmlformats.org/officeDocument/2006/relationships/slide" Target="slides/slide66.xml"/><Relationship Id="rId89" Type="http://schemas.openxmlformats.org/officeDocument/2006/relationships/slide" Target="slides/slide71.xml"/><Relationship Id="rId112" Type="http://schemas.openxmlformats.org/officeDocument/2006/relationships/font" Target="fonts/font6.fntdata"/><Relationship Id="rId133" Type="http://schemas.openxmlformats.org/officeDocument/2006/relationships/viewProps" Target="viewProps.xml"/><Relationship Id="rId16" Type="http://schemas.openxmlformats.org/officeDocument/2006/relationships/slideMaster" Target="slideMasters/slideMaster16.xml"/><Relationship Id="rId107" Type="http://schemas.openxmlformats.org/officeDocument/2006/relationships/font" Target="fonts/font1.fntdata"/><Relationship Id="rId11" Type="http://schemas.openxmlformats.org/officeDocument/2006/relationships/slideMaster" Target="slideMasters/slideMaster11.xml"/><Relationship Id="rId32" Type="http://schemas.openxmlformats.org/officeDocument/2006/relationships/slide" Target="slides/slide14.xml"/><Relationship Id="rId37" Type="http://schemas.openxmlformats.org/officeDocument/2006/relationships/slide" Target="slides/slide19.xml"/><Relationship Id="rId53" Type="http://schemas.openxmlformats.org/officeDocument/2006/relationships/slide" Target="slides/slide35.xml"/><Relationship Id="rId58" Type="http://schemas.openxmlformats.org/officeDocument/2006/relationships/slide" Target="slides/slide40.xml"/><Relationship Id="rId74" Type="http://schemas.openxmlformats.org/officeDocument/2006/relationships/slide" Target="slides/slide56.xml"/><Relationship Id="rId79" Type="http://schemas.openxmlformats.org/officeDocument/2006/relationships/slide" Target="slides/slide61.xml"/><Relationship Id="rId102" Type="http://schemas.openxmlformats.org/officeDocument/2006/relationships/slide" Target="slides/slide84.xml"/><Relationship Id="rId123" Type="http://schemas.openxmlformats.org/officeDocument/2006/relationships/font" Target="fonts/font17.fntdata"/><Relationship Id="rId128" Type="http://schemas.openxmlformats.org/officeDocument/2006/relationships/font" Target="fonts/font22.fntdata"/><Relationship Id="rId5" Type="http://schemas.openxmlformats.org/officeDocument/2006/relationships/slideMaster" Target="slideMasters/slideMaster5.xml"/><Relationship Id="rId90" Type="http://schemas.openxmlformats.org/officeDocument/2006/relationships/slide" Target="slides/slide72.xml"/><Relationship Id="rId95" Type="http://schemas.openxmlformats.org/officeDocument/2006/relationships/slide" Target="slides/slide77.xml"/><Relationship Id="rId14" Type="http://schemas.openxmlformats.org/officeDocument/2006/relationships/slideMaster" Target="slideMasters/slideMaster14.xml"/><Relationship Id="rId22" Type="http://schemas.openxmlformats.org/officeDocument/2006/relationships/slide" Target="slides/slide4.xml"/><Relationship Id="rId27" Type="http://schemas.openxmlformats.org/officeDocument/2006/relationships/slide" Target="slides/slide9.xml"/><Relationship Id="rId30" Type="http://schemas.openxmlformats.org/officeDocument/2006/relationships/slide" Target="slides/slide12.xml"/><Relationship Id="rId35" Type="http://schemas.openxmlformats.org/officeDocument/2006/relationships/slide" Target="slides/slide17.xml"/><Relationship Id="rId43" Type="http://schemas.openxmlformats.org/officeDocument/2006/relationships/slide" Target="slides/slide25.xml"/><Relationship Id="rId48" Type="http://schemas.openxmlformats.org/officeDocument/2006/relationships/slide" Target="slides/slide30.xml"/><Relationship Id="rId56" Type="http://schemas.openxmlformats.org/officeDocument/2006/relationships/slide" Target="slides/slide38.xml"/><Relationship Id="rId64" Type="http://schemas.openxmlformats.org/officeDocument/2006/relationships/slide" Target="slides/slide46.xml"/><Relationship Id="rId69" Type="http://schemas.openxmlformats.org/officeDocument/2006/relationships/slide" Target="slides/slide51.xml"/><Relationship Id="rId77" Type="http://schemas.openxmlformats.org/officeDocument/2006/relationships/slide" Target="slides/slide59.xml"/><Relationship Id="rId100" Type="http://schemas.openxmlformats.org/officeDocument/2006/relationships/slide" Target="slides/slide82.xml"/><Relationship Id="rId105" Type="http://schemas.openxmlformats.org/officeDocument/2006/relationships/slide" Target="slides/slide87.xml"/><Relationship Id="rId113" Type="http://schemas.openxmlformats.org/officeDocument/2006/relationships/font" Target="fonts/font7.fntdata"/><Relationship Id="rId118" Type="http://schemas.openxmlformats.org/officeDocument/2006/relationships/font" Target="fonts/font12.fntdata"/><Relationship Id="rId126" Type="http://schemas.openxmlformats.org/officeDocument/2006/relationships/font" Target="fonts/font20.fntdata"/><Relationship Id="rId134"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33.xml"/><Relationship Id="rId72" Type="http://schemas.openxmlformats.org/officeDocument/2006/relationships/slide" Target="slides/slide54.xml"/><Relationship Id="rId80" Type="http://schemas.openxmlformats.org/officeDocument/2006/relationships/slide" Target="slides/slide62.xml"/><Relationship Id="rId85" Type="http://schemas.openxmlformats.org/officeDocument/2006/relationships/slide" Target="slides/slide67.xml"/><Relationship Id="rId93" Type="http://schemas.openxmlformats.org/officeDocument/2006/relationships/slide" Target="slides/slide75.xml"/><Relationship Id="rId98" Type="http://schemas.openxmlformats.org/officeDocument/2006/relationships/slide" Target="slides/slide80.xml"/><Relationship Id="rId121" Type="http://schemas.openxmlformats.org/officeDocument/2006/relationships/font" Target="fonts/font15.fntdata"/><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7.xml"/><Relationship Id="rId33" Type="http://schemas.openxmlformats.org/officeDocument/2006/relationships/slide" Target="slides/slide15.xml"/><Relationship Id="rId38" Type="http://schemas.openxmlformats.org/officeDocument/2006/relationships/slide" Target="slides/slide20.xml"/><Relationship Id="rId46" Type="http://schemas.openxmlformats.org/officeDocument/2006/relationships/slide" Target="slides/slide28.xml"/><Relationship Id="rId59" Type="http://schemas.openxmlformats.org/officeDocument/2006/relationships/slide" Target="slides/slide41.xml"/><Relationship Id="rId67" Type="http://schemas.openxmlformats.org/officeDocument/2006/relationships/slide" Target="slides/slide49.xml"/><Relationship Id="rId103" Type="http://schemas.openxmlformats.org/officeDocument/2006/relationships/slide" Target="slides/slide85.xml"/><Relationship Id="rId108" Type="http://schemas.openxmlformats.org/officeDocument/2006/relationships/font" Target="fonts/font2.fntdata"/><Relationship Id="rId116" Type="http://schemas.openxmlformats.org/officeDocument/2006/relationships/font" Target="fonts/font10.fntdata"/><Relationship Id="rId124" Type="http://schemas.openxmlformats.org/officeDocument/2006/relationships/font" Target="fonts/font18.fntdata"/><Relationship Id="rId129" Type="http://schemas.openxmlformats.org/officeDocument/2006/relationships/font" Target="fonts/font23.fntdata"/><Relationship Id="rId20" Type="http://schemas.openxmlformats.org/officeDocument/2006/relationships/slide" Target="slides/slide2.xml"/><Relationship Id="rId41" Type="http://schemas.openxmlformats.org/officeDocument/2006/relationships/slide" Target="slides/slide23.xml"/><Relationship Id="rId54" Type="http://schemas.openxmlformats.org/officeDocument/2006/relationships/slide" Target="slides/slide36.xml"/><Relationship Id="rId62" Type="http://schemas.openxmlformats.org/officeDocument/2006/relationships/slide" Target="slides/slide44.xml"/><Relationship Id="rId70" Type="http://schemas.openxmlformats.org/officeDocument/2006/relationships/slide" Target="slides/slide52.xml"/><Relationship Id="rId75" Type="http://schemas.openxmlformats.org/officeDocument/2006/relationships/slide" Target="slides/slide57.xml"/><Relationship Id="rId83" Type="http://schemas.openxmlformats.org/officeDocument/2006/relationships/slide" Target="slides/slide65.xml"/><Relationship Id="rId88" Type="http://schemas.openxmlformats.org/officeDocument/2006/relationships/slide" Target="slides/slide70.xml"/><Relationship Id="rId91" Type="http://schemas.openxmlformats.org/officeDocument/2006/relationships/slide" Target="slides/slide73.xml"/><Relationship Id="rId96" Type="http://schemas.openxmlformats.org/officeDocument/2006/relationships/slide" Target="slides/slide78.xml"/><Relationship Id="rId111" Type="http://schemas.openxmlformats.org/officeDocument/2006/relationships/font" Target="fonts/font5.fntdata"/><Relationship Id="rId13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5.xml"/><Relationship Id="rId28" Type="http://schemas.openxmlformats.org/officeDocument/2006/relationships/slide" Target="slides/slide10.xml"/><Relationship Id="rId36" Type="http://schemas.openxmlformats.org/officeDocument/2006/relationships/slide" Target="slides/slide18.xml"/><Relationship Id="rId49" Type="http://schemas.openxmlformats.org/officeDocument/2006/relationships/slide" Target="slides/slide31.xml"/><Relationship Id="rId57" Type="http://schemas.openxmlformats.org/officeDocument/2006/relationships/slide" Target="slides/slide39.xml"/><Relationship Id="rId106" Type="http://schemas.openxmlformats.org/officeDocument/2006/relationships/notesMaster" Target="notesMasters/notesMaster1.xml"/><Relationship Id="rId114" Type="http://schemas.openxmlformats.org/officeDocument/2006/relationships/font" Target="fonts/font8.fntdata"/><Relationship Id="rId119" Type="http://schemas.openxmlformats.org/officeDocument/2006/relationships/font" Target="fonts/font13.fntdata"/><Relationship Id="rId127" Type="http://schemas.openxmlformats.org/officeDocument/2006/relationships/font" Target="fonts/font21.fntdata"/><Relationship Id="rId10" Type="http://schemas.openxmlformats.org/officeDocument/2006/relationships/slideMaster" Target="slideMasters/slideMaster10.xml"/><Relationship Id="rId31" Type="http://schemas.openxmlformats.org/officeDocument/2006/relationships/slide" Target="slides/slide13.xml"/><Relationship Id="rId44" Type="http://schemas.openxmlformats.org/officeDocument/2006/relationships/slide" Target="slides/slide26.xml"/><Relationship Id="rId52" Type="http://schemas.openxmlformats.org/officeDocument/2006/relationships/slide" Target="slides/slide34.xml"/><Relationship Id="rId60" Type="http://schemas.openxmlformats.org/officeDocument/2006/relationships/slide" Target="slides/slide42.xml"/><Relationship Id="rId65" Type="http://schemas.openxmlformats.org/officeDocument/2006/relationships/slide" Target="slides/slide47.xml"/><Relationship Id="rId73" Type="http://schemas.openxmlformats.org/officeDocument/2006/relationships/slide" Target="slides/slide55.xml"/><Relationship Id="rId78" Type="http://schemas.openxmlformats.org/officeDocument/2006/relationships/slide" Target="slides/slide60.xml"/><Relationship Id="rId81" Type="http://schemas.openxmlformats.org/officeDocument/2006/relationships/slide" Target="slides/slide63.xml"/><Relationship Id="rId86" Type="http://schemas.openxmlformats.org/officeDocument/2006/relationships/slide" Target="slides/slide68.xml"/><Relationship Id="rId94" Type="http://schemas.openxmlformats.org/officeDocument/2006/relationships/slide" Target="slides/slide76.xml"/><Relationship Id="rId99" Type="http://schemas.openxmlformats.org/officeDocument/2006/relationships/slide" Target="slides/slide81.xml"/><Relationship Id="rId101" Type="http://schemas.openxmlformats.org/officeDocument/2006/relationships/slide" Target="slides/slide83.xml"/><Relationship Id="rId122" Type="http://schemas.openxmlformats.org/officeDocument/2006/relationships/font" Target="fonts/font16.fntdata"/><Relationship Id="rId130" Type="http://schemas.openxmlformats.org/officeDocument/2006/relationships/font" Target="fonts/font24.fntdata"/><Relationship Id="rId135"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21.xml"/><Relationship Id="rId109" Type="http://schemas.openxmlformats.org/officeDocument/2006/relationships/font" Target="fonts/font3.fntdata"/><Relationship Id="rId34" Type="http://schemas.openxmlformats.org/officeDocument/2006/relationships/slide" Target="slides/slide16.xml"/><Relationship Id="rId50" Type="http://schemas.openxmlformats.org/officeDocument/2006/relationships/slide" Target="slides/slide32.xml"/><Relationship Id="rId55" Type="http://schemas.openxmlformats.org/officeDocument/2006/relationships/slide" Target="slides/slide37.xml"/><Relationship Id="rId76" Type="http://schemas.openxmlformats.org/officeDocument/2006/relationships/slide" Target="slides/slide58.xml"/><Relationship Id="rId97" Type="http://schemas.openxmlformats.org/officeDocument/2006/relationships/slide" Target="slides/slide79.xml"/><Relationship Id="rId104" Type="http://schemas.openxmlformats.org/officeDocument/2006/relationships/slide" Target="slides/slide86.xml"/><Relationship Id="rId120" Type="http://schemas.openxmlformats.org/officeDocument/2006/relationships/font" Target="fonts/font14.fntdata"/><Relationship Id="rId125" Type="http://schemas.openxmlformats.org/officeDocument/2006/relationships/font" Target="fonts/font19.fntdata"/><Relationship Id="rId7" Type="http://schemas.openxmlformats.org/officeDocument/2006/relationships/slideMaster" Target="slideMasters/slideMaster7.xml"/><Relationship Id="rId71" Type="http://schemas.openxmlformats.org/officeDocument/2006/relationships/slide" Target="slides/slide53.xml"/><Relationship Id="rId92" Type="http://schemas.openxmlformats.org/officeDocument/2006/relationships/slide" Target="slides/slide74.xml"/><Relationship Id="rId2" Type="http://schemas.openxmlformats.org/officeDocument/2006/relationships/slideMaster" Target="slideMasters/slideMaster2.xml"/><Relationship Id="rId29" Type="http://schemas.openxmlformats.org/officeDocument/2006/relationships/slide" Target="slides/slide11.xml"/><Relationship Id="rId24" Type="http://schemas.openxmlformats.org/officeDocument/2006/relationships/slide" Target="slides/slide6.xml"/><Relationship Id="rId40" Type="http://schemas.openxmlformats.org/officeDocument/2006/relationships/slide" Target="slides/slide22.xml"/><Relationship Id="rId45" Type="http://schemas.openxmlformats.org/officeDocument/2006/relationships/slide" Target="slides/slide27.xml"/><Relationship Id="rId66" Type="http://schemas.openxmlformats.org/officeDocument/2006/relationships/slide" Target="slides/slide48.xml"/><Relationship Id="rId87" Type="http://schemas.openxmlformats.org/officeDocument/2006/relationships/slide" Target="slides/slide69.xml"/><Relationship Id="rId110" Type="http://schemas.openxmlformats.org/officeDocument/2006/relationships/font" Target="fonts/font4.fntdata"/><Relationship Id="rId115" Type="http://schemas.openxmlformats.org/officeDocument/2006/relationships/font" Target="fonts/font9.fntdata"/><Relationship Id="rId131" Type="http://schemas.openxmlformats.org/officeDocument/2006/relationships/font" Target="fonts/font25.fntdata"/><Relationship Id="rId61" Type="http://schemas.openxmlformats.org/officeDocument/2006/relationships/slide" Target="slides/slide43.xml"/><Relationship Id="rId82" Type="http://schemas.openxmlformats.org/officeDocument/2006/relationships/slide" Target="slides/slide64.xml"/><Relationship Id="rId19"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4"/>
        <p:cNvGrpSpPr/>
        <p:nvPr/>
      </p:nvGrpSpPr>
      <p:grpSpPr>
        <a:xfrm>
          <a:off x="0" y="0"/>
          <a:ext cx="0" cy="0"/>
          <a:chOff x="0" y="0"/>
          <a:chExt cx="0" cy="0"/>
        </a:xfrm>
      </p:grpSpPr>
      <p:sp>
        <p:nvSpPr>
          <p:cNvPr id="1315" name="Google Shape;1315;p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316" name="Google Shape;1316;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0"/>
        <p:cNvGrpSpPr/>
        <p:nvPr/>
      </p:nvGrpSpPr>
      <p:grpSpPr>
        <a:xfrm>
          <a:off x="0" y="0"/>
          <a:ext cx="0" cy="0"/>
          <a:chOff x="0" y="0"/>
          <a:chExt cx="0" cy="0"/>
        </a:xfrm>
      </p:grpSpPr>
      <p:sp>
        <p:nvSpPr>
          <p:cNvPr id="1371" name="Google Shape;1371;p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rPr>
              <a:t>11</a:t>
            </a:fld>
            <a:endParaRPr dirty="0">
              <a:solidFill>
                <a:srgbClr val="000000"/>
              </a:solidFill>
            </a:endParaRPr>
          </a:p>
        </p:txBody>
      </p:sp>
      <p:sp>
        <p:nvSpPr>
          <p:cNvPr id="1372" name="Google Shape;1372;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373" name="Google Shape;1373;p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0"/>
        <p:cNvGrpSpPr/>
        <p:nvPr/>
      </p:nvGrpSpPr>
      <p:grpSpPr>
        <a:xfrm>
          <a:off x="0" y="0"/>
          <a:ext cx="0" cy="0"/>
          <a:chOff x="0" y="0"/>
          <a:chExt cx="0" cy="0"/>
        </a:xfrm>
      </p:grpSpPr>
      <p:sp>
        <p:nvSpPr>
          <p:cNvPr id="1371" name="Google Shape;1371;p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rPr>
              <a:t>12</a:t>
            </a:fld>
            <a:endParaRPr dirty="0">
              <a:solidFill>
                <a:srgbClr val="000000"/>
              </a:solidFill>
            </a:endParaRPr>
          </a:p>
        </p:txBody>
      </p:sp>
      <p:sp>
        <p:nvSpPr>
          <p:cNvPr id="1372" name="Google Shape;1372;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373" name="Google Shape;1373;p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0619799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0"/>
        <p:cNvGrpSpPr/>
        <p:nvPr/>
      </p:nvGrpSpPr>
      <p:grpSpPr>
        <a:xfrm>
          <a:off x="0" y="0"/>
          <a:ext cx="0" cy="0"/>
          <a:chOff x="0" y="0"/>
          <a:chExt cx="0" cy="0"/>
        </a:xfrm>
      </p:grpSpPr>
      <p:sp>
        <p:nvSpPr>
          <p:cNvPr id="1381" name="Google Shape;1381;p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rPr>
              <a:t>13</a:t>
            </a:fld>
            <a:endParaRPr>
              <a:solidFill>
                <a:srgbClr val="000000"/>
              </a:solidFill>
            </a:endParaRPr>
          </a:p>
        </p:txBody>
      </p:sp>
      <p:sp>
        <p:nvSpPr>
          <p:cNvPr id="1382" name="Google Shape;1382;p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383" name="Google Shape;1383;p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0"/>
        <p:cNvGrpSpPr/>
        <p:nvPr/>
      </p:nvGrpSpPr>
      <p:grpSpPr>
        <a:xfrm>
          <a:off x="0" y="0"/>
          <a:ext cx="0" cy="0"/>
          <a:chOff x="0" y="0"/>
          <a:chExt cx="0" cy="0"/>
        </a:xfrm>
      </p:grpSpPr>
      <p:sp>
        <p:nvSpPr>
          <p:cNvPr id="1381" name="Google Shape;1381;p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rPr>
              <a:t>14</a:t>
            </a:fld>
            <a:endParaRPr>
              <a:solidFill>
                <a:srgbClr val="000000"/>
              </a:solidFill>
            </a:endParaRPr>
          </a:p>
        </p:txBody>
      </p:sp>
      <p:sp>
        <p:nvSpPr>
          <p:cNvPr id="1382" name="Google Shape;1382;p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383" name="Google Shape;1383;p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074599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0"/>
        <p:cNvGrpSpPr/>
        <p:nvPr/>
      </p:nvGrpSpPr>
      <p:grpSpPr>
        <a:xfrm>
          <a:off x="0" y="0"/>
          <a:ext cx="0" cy="0"/>
          <a:chOff x="0" y="0"/>
          <a:chExt cx="0" cy="0"/>
        </a:xfrm>
      </p:grpSpPr>
      <p:sp>
        <p:nvSpPr>
          <p:cNvPr id="1381" name="Google Shape;1381;p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rPr>
              <a:t>15</a:t>
            </a:fld>
            <a:endParaRPr dirty="0">
              <a:solidFill>
                <a:srgbClr val="000000"/>
              </a:solidFill>
            </a:endParaRPr>
          </a:p>
        </p:txBody>
      </p:sp>
      <p:sp>
        <p:nvSpPr>
          <p:cNvPr id="1382" name="Google Shape;1382;p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383" name="Google Shape;1383;p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2852940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0"/>
        <p:cNvGrpSpPr/>
        <p:nvPr/>
      </p:nvGrpSpPr>
      <p:grpSpPr>
        <a:xfrm>
          <a:off x="0" y="0"/>
          <a:ext cx="0" cy="0"/>
          <a:chOff x="0" y="0"/>
          <a:chExt cx="0" cy="0"/>
        </a:xfrm>
      </p:grpSpPr>
      <p:sp>
        <p:nvSpPr>
          <p:cNvPr id="1381" name="Google Shape;1381;p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rPr>
              <a:t>16</a:t>
            </a:fld>
            <a:endParaRPr>
              <a:solidFill>
                <a:srgbClr val="000000"/>
              </a:solidFill>
            </a:endParaRPr>
          </a:p>
        </p:txBody>
      </p:sp>
      <p:sp>
        <p:nvSpPr>
          <p:cNvPr id="1382" name="Google Shape;1382;p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383" name="Google Shape;1383;p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153215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0"/>
        <p:cNvGrpSpPr/>
        <p:nvPr/>
      </p:nvGrpSpPr>
      <p:grpSpPr>
        <a:xfrm>
          <a:off x="0" y="0"/>
          <a:ext cx="0" cy="0"/>
          <a:chOff x="0" y="0"/>
          <a:chExt cx="0" cy="0"/>
        </a:xfrm>
      </p:grpSpPr>
      <p:sp>
        <p:nvSpPr>
          <p:cNvPr id="1381" name="Google Shape;1381;p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rPr>
              <a:t>17</a:t>
            </a:fld>
            <a:endParaRPr>
              <a:solidFill>
                <a:srgbClr val="000000"/>
              </a:solidFill>
            </a:endParaRPr>
          </a:p>
        </p:txBody>
      </p:sp>
      <p:sp>
        <p:nvSpPr>
          <p:cNvPr id="1382" name="Google Shape;1382;p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383" name="Google Shape;1383;p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458151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0"/>
        <p:cNvGrpSpPr/>
        <p:nvPr/>
      </p:nvGrpSpPr>
      <p:grpSpPr>
        <a:xfrm>
          <a:off x="0" y="0"/>
          <a:ext cx="0" cy="0"/>
          <a:chOff x="0" y="0"/>
          <a:chExt cx="0" cy="0"/>
        </a:xfrm>
      </p:grpSpPr>
      <p:sp>
        <p:nvSpPr>
          <p:cNvPr id="1381" name="Google Shape;1381;p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rPr>
              <a:t>18</a:t>
            </a:fld>
            <a:endParaRPr>
              <a:solidFill>
                <a:srgbClr val="000000"/>
              </a:solidFill>
            </a:endParaRPr>
          </a:p>
        </p:txBody>
      </p:sp>
      <p:sp>
        <p:nvSpPr>
          <p:cNvPr id="1382" name="Google Shape;1382;p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383" name="Google Shape;1383;p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796193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0"/>
        <p:cNvGrpSpPr/>
        <p:nvPr/>
      </p:nvGrpSpPr>
      <p:grpSpPr>
        <a:xfrm>
          <a:off x="0" y="0"/>
          <a:ext cx="0" cy="0"/>
          <a:chOff x="0" y="0"/>
          <a:chExt cx="0" cy="0"/>
        </a:xfrm>
      </p:grpSpPr>
      <p:sp>
        <p:nvSpPr>
          <p:cNvPr id="1381" name="Google Shape;1381;p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rPr>
              <a:t>19</a:t>
            </a:fld>
            <a:endParaRPr>
              <a:solidFill>
                <a:srgbClr val="000000"/>
              </a:solidFill>
            </a:endParaRPr>
          </a:p>
        </p:txBody>
      </p:sp>
      <p:sp>
        <p:nvSpPr>
          <p:cNvPr id="1382" name="Google Shape;1382;p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383" name="Google Shape;1383;p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417743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0"/>
        <p:cNvGrpSpPr/>
        <p:nvPr/>
      </p:nvGrpSpPr>
      <p:grpSpPr>
        <a:xfrm>
          <a:off x="0" y="0"/>
          <a:ext cx="0" cy="0"/>
          <a:chOff x="0" y="0"/>
          <a:chExt cx="0" cy="0"/>
        </a:xfrm>
      </p:grpSpPr>
      <p:sp>
        <p:nvSpPr>
          <p:cNvPr id="1381" name="Google Shape;1381;p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rPr>
              <a:t>20</a:t>
            </a:fld>
            <a:endParaRPr>
              <a:solidFill>
                <a:srgbClr val="000000"/>
              </a:solidFill>
            </a:endParaRPr>
          </a:p>
        </p:txBody>
      </p:sp>
      <p:sp>
        <p:nvSpPr>
          <p:cNvPr id="1382" name="Google Shape;1382;p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383" name="Google Shape;1383;p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579970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Google Shape;405;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06" name="Google Shape;406;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115825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0"/>
        <p:cNvGrpSpPr/>
        <p:nvPr/>
      </p:nvGrpSpPr>
      <p:grpSpPr>
        <a:xfrm>
          <a:off x="0" y="0"/>
          <a:ext cx="0" cy="0"/>
          <a:chOff x="0" y="0"/>
          <a:chExt cx="0" cy="0"/>
        </a:xfrm>
      </p:grpSpPr>
      <p:sp>
        <p:nvSpPr>
          <p:cNvPr id="1381" name="Google Shape;1381;p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rPr>
              <a:t>21</a:t>
            </a:fld>
            <a:endParaRPr>
              <a:solidFill>
                <a:srgbClr val="000000"/>
              </a:solidFill>
            </a:endParaRPr>
          </a:p>
        </p:txBody>
      </p:sp>
      <p:sp>
        <p:nvSpPr>
          <p:cNvPr id="1382" name="Google Shape;1382;p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383" name="Google Shape;1383;p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74367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2"/>
        <p:cNvGrpSpPr/>
        <p:nvPr/>
      </p:nvGrpSpPr>
      <p:grpSpPr>
        <a:xfrm>
          <a:off x="0" y="0"/>
          <a:ext cx="0" cy="0"/>
          <a:chOff x="0" y="0"/>
          <a:chExt cx="0" cy="0"/>
        </a:xfrm>
      </p:grpSpPr>
      <p:sp>
        <p:nvSpPr>
          <p:cNvPr id="1393" name="Google Shape;1393;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394" name="Google Shape;1394;p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Calibri"/>
              <a:ea typeface="Calibri"/>
              <a:cs typeface="Calibri"/>
              <a:sym typeface="Calibri"/>
            </a:endParaRPr>
          </a:p>
        </p:txBody>
      </p:sp>
      <p:sp>
        <p:nvSpPr>
          <p:cNvPr id="1395" name="Google Shape;1395;p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latin typeface="Calibri"/>
                <a:ea typeface="Calibri"/>
                <a:cs typeface="Calibri"/>
                <a:sym typeface="Calibri"/>
              </a:rPr>
              <a:t>22</a:t>
            </a:fld>
            <a:endParaRPr sz="1200">
              <a:solidFill>
                <a:srgbClr val="000000"/>
              </a:solidFill>
              <a:latin typeface="Calibri"/>
              <a:ea typeface="Calibri"/>
              <a:cs typeface="Calibri"/>
              <a:sym typeface="Calibri"/>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8"/>
        <p:cNvGrpSpPr/>
        <p:nvPr/>
      </p:nvGrpSpPr>
      <p:grpSpPr>
        <a:xfrm>
          <a:off x="0" y="0"/>
          <a:ext cx="0" cy="0"/>
          <a:chOff x="0" y="0"/>
          <a:chExt cx="0" cy="0"/>
        </a:xfrm>
      </p:grpSpPr>
      <p:sp>
        <p:nvSpPr>
          <p:cNvPr id="1419" name="Google Shape;1419;p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20" name="Google Shape;1420;p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1"/>
        <p:cNvGrpSpPr/>
        <p:nvPr/>
      </p:nvGrpSpPr>
      <p:grpSpPr>
        <a:xfrm>
          <a:off x="0" y="0"/>
          <a:ext cx="0" cy="0"/>
          <a:chOff x="0" y="0"/>
          <a:chExt cx="0" cy="0"/>
        </a:xfrm>
      </p:grpSpPr>
      <p:sp>
        <p:nvSpPr>
          <p:cNvPr id="1432" name="Google Shape;1432;p1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rPr>
              <a:t>24</a:t>
            </a:fld>
            <a:endParaRPr>
              <a:solidFill>
                <a:srgbClr val="000000"/>
              </a:solidFill>
            </a:endParaRPr>
          </a:p>
        </p:txBody>
      </p:sp>
      <p:sp>
        <p:nvSpPr>
          <p:cNvPr id="1433" name="Google Shape;1433;p10:notes"/>
          <p:cNvSpPr>
            <a:spLocks noGrp="1" noRot="1" noChangeAspect="1"/>
          </p:cNvSpPr>
          <p:nvPr>
            <p:ph type="sldImg" idx="2"/>
          </p:nvPr>
        </p:nvSpPr>
        <p:spPr>
          <a:xfrm>
            <a:off x="1147763" y="685800"/>
            <a:ext cx="4570412"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434" name="Google Shape;1434;p10:notes"/>
          <p:cNvSpPr txBox="1">
            <a:spLocks noGrp="1"/>
          </p:cNvSpPr>
          <p:nvPr>
            <p:ph type="body" idx="1"/>
          </p:nvPr>
        </p:nvSpPr>
        <p:spPr>
          <a:xfrm>
            <a:off x="914400" y="4343321"/>
            <a:ext cx="5029200" cy="411464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Genus and species are the two names used to identify specific organisms in the binomial system of classification. Division is used for plants.</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3"/>
        <p:cNvGrpSpPr/>
        <p:nvPr/>
      </p:nvGrpSpPr>
      <p:grpSpPr>
        <a:xfrm>
          <a:off x="0" y="0"/>
          <a:ext cx="0" cy="0"/>
          <a:chOff x="0" y="0"/>
          <a:chExt cx="0" cy="0"/>
        </a:xfrm>
      </p:grpSpPr>
      <p:sp>
        <p:nvSpPr>
          <p:cNvPr id="1444" name="Google Shape;1444;p1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rPr>
              <a:t>25</a:t>
            </a:fld>
            <a:endParaRPr>
              <a:solidFill>
                <a:srgbClr val="000000"/>
              </a:solidFill>
            </a:endParaRPr>
          </a:p>
        </p:txBody>
      </p:sp>
      <p:sp>
        <p:nvSpPr>
          <p:cNvPr id="1445" name="Google Shape;1445;p11:notes"/>
          <p:cNvSpPr>
            <a:spLocks noGrp="1" noRot="1" noChangeAspect="1"/>
          </p:cNvSpPr>
          <p:nvPr>
            <p:ph type="sldImg" idx="2"/>
          </p:nvPr>
        </p:nvSpPr>
        <p:spPr>
          <a:xfrm>
            <a:off x="1147763" y="685800"/>
            <a:ext cx="4570412"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446" name="Google Shape;1446;p11:notes"/>
          <p:cNvSpPr txBox="1">
            <a:spLocks noGrp="1"/>
          </p:cNvSpPr>
          <p:nvPr>
            <p:ph type="body" idx="1"/>
          </p:nvPr>
        </p:nvSpPr>
        <p:spPr>
          <a:xfrm>
            <a:off x="914400" y="4343321"/>
            <a:ext cx="5029200" cy="411464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Genus and species are the two names used to identify specific organisms in the binomial system of classification. Division is used for plants.</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1"/>
        <p:cNvGrpSpPr/>
        <p:nvPr/>
      </p:nvGrpSpPr>
      <p:grpSpPr>
        <a:xfrm>
          <a:off x="0" y="0"/>
          <a:ext cx="0" cy="0"/>
          <a:chOff x="0" y="0"/>
          <a:chExt cx="0" cy="0"/>
        </a:xfrm>
      </p:grpSpPr>
      <p:sp>
        <p:nvSpPr>
          <p:cNvPr id="1452" name="Google Shape;1452;p1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rPr>
              <a:t>26</a:t>
            </a:fld>
            <a:endParaRPr>
              <a:solidFill>
                <a:srgbClr val="000000"/>
              </a:solidFill>
            </a:endParaRPr>
          </a:p>
        </p:txBody>
      </p:sp>
      <p:sp>
        <p:nvSpPr>
          <p:cNvPr id="1453" name="Google Shape;1453;p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454" name="Google Shape;1454;p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9"/>
        <p:cNvGrpSpPr/>
        <p:nvPr/>
      </p:nvGrpSpPr>
      <p:grpSpPr>
        <a:xfrm>
          <a:off x="0" y="0"/>
          <a:ext cx="0" cy="0"/>
          <a:chOff x="0" y="0"/>
          <a:chExt cx="0" cy="0"/>
        </a:xfrm>
      </p:grpSpPr>
      <p:sp>
        <p:nvSpPr>
          <p:cNvPr id="1460" name="Google Shape;1460;p1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61" name="Google Shape;1461;p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6"/>
        <p:cNvGrpSpPr/>
        <p:nvPr/>
      </p:nvGrpSpPr>
      <p:grpSpPr>
        <a:xfrm>
          <a:off x="0" y="0"/>
          <a:ext cx="0" cy="0"/>
          <a:chOff x="0" y="0"/>
          <a:chExt cx="0" cy="0"/>
        </a:xfrm>
      </p:grpSpPr>
      <p:sp>
        <p:nvSpPr>
          <p:cNvPr id="1467" name="Google Shape;1467;p1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68" name="Google Shape;1468;p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4"/>
        <p:cNvGrpSpPr/>
        <p:nvPr/>
      </p:nvGrpSpPr>
      <p:grpSpPr>
        <a:xfrm>
          <a:off x="0" y="0"/>
          <a:ext cx="0" cy="0"/>
          <a:chOff x="0" y="0"/>
          <a:chExt cx="0" cy="0"/>
        </a:xfrm>
      </p:grpSpPr>
      <p:sp>
        <p:nvSpPr>
          <p:cNvPr id="1475" name="Google Shape;1475;p1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76" name="Google Shape;1476;p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1"/>
        <p:cNvGrpSpPr/>
        <p:nvPr/>
      </p:nvGrpSpPr>
      <p:grpSpPr>
        <a:xfrm>
          <a:off x="0" y="0"/>
          <a:ext cx="0" cy="0"/>
          <a:chOff x="0" y="0"/>
          <a:chExt cx="0" cy="0"/>
        </a:xfrm>
      </p:grpSpPr>
      <p:sp>
        <p:nvSpPr>
          <p:cNvPr id="1482" name="Google Shape;1482;p1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83" name="Google Shape;1483;p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Google Shape;405;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06" name="Google Shape;406;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5697484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9"/>
        <p:cNvGrpSpPr/>
        <p:nvPr/>
      </p:nvGrpSpPr>
      <p:grpSpPr>
        <a:xfrm>
          <a:off x="0" y="0"/>
          <a:ext cx="0" cy="0"/>
          <a:chOff x="0" y="0"/>
          <a:chExt cx="0" cy="0"/>
        </a:xfrm>
      </p:grpSpPr>
      <p:sp>
        <p:nvSpPr>
          <p:cNvPr id="1490" name="Google Shape;1490;p1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91" name="Google Shape;1491;p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0"/>
        <p:cNvGrpSpPr/>
        <p:nvPr/>
      </p:nvGrpSpPr>
      <p:grpSpPr>
        <a:xfrm>
          <a:off x="0" y="0"/>
          <a:ext cx="0" cy="0"/>
          <a:chOff x="0" y="0"/>
          <a:chExt cx="0" cy="0"/>
        </a:xfrm>
      </p:grpSpPr>
      <p:sp>
        <p:nvSpPr>
          <p:cNvPr id="1501" name="Google Shape;1501;p1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02" name="Google Shape;1502;p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1"/>
        <p:cNvGrpSpPr/>
        <p:nvPr/>
      </p:nvGrpSpPr>
      <p:grpSpPr>
        <a:xfrm>
          <a:off x="0" y="0"/>
          <a:ext cx="0" cy="0"/>
          <a:chOff x="0" y="0"/>
          <a:chExt cx="0" cy="0"/>
        </a:xfrm>
      </p:grpSpPr>
      <p:sp>
        <p:nvSpPr>
          <p:cNvPr id="1512" name="Google Shape;1512;p1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13" name="Google Shape;1513;p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5"/>
        <p:cNvGrpSpPr/>
        <p:nvPr/>
      </p:nvGrpSpPr>
      <p:grpSpPr>
        <a:xfrm>
          <a:off x="0" y="0"/>
          <a:ext cx="0" cy="0"/>
          <a:chOff x="0" y="0"/>
          <a:chExt cx="0" cy="0"/>
        </a:xfrm>
      </p:grpSpPr>
      <p:sp>
        <p:nvSpPr>
          <p:cNvPr id="1526" name="Google Shape;1526;p2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27" name="Google Shape;1527;p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5"/>
        <p:cNvGrpSpPr/>
        <p:nvPr/>
      </p:nvGrpSpPr>
      <p:grpSpPr>
        <a:xfrm>
          <a:off x="0" y="0"/>
          <a:ext cx="0" cy="0"/>
          <a:chOff x="0" y="0"/>
          <a:chExt cx="0" cy="0"/>
        </a:xfrm>
      </p:grpSpPr>
      <p:sp>
        <p:nvSpPr>
          <p:cNvPr id="1536" name="Google Shape;1536;p2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37" name="Google Shape;1537;p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7"/>
        <p:cNvGrpSpPr/>
        <p:nvPr/>
      </p:nvGrpSpPr>
      <p:grpSpPr>
        <a:xfrm>
          <a:off x="0" y="0"/>
          <a:ext cx="0" cy="0"/>
          <a:chOff x="0" y="0"/>
          <a:chExt cx="0" cy="0"/>
        </a:xfrm>
      </p:grpSpPr>
      <p:sp>
        <p:nvSpPr>
          <p:cNvPr id="1548" name="Google Shape;1548;p2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49" name="Google Shape;1549;p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1"/>
        <p:cNvGrpSpPr/>
        <p:nvPr/>
      </p:nvGrpSpPr>
      <p:grpSpPr>
        <a:xfrm>
          <a:off x="0" y="0"/>
          <a:ext cx="0" cy="0"/>
          <a:chOff x="0" y="0"/>
          <a:chExt cx="0" cy="0"/>
        </a:xfrm>
      </p:grpSpPr>
      <p:sp>
        <p:nvSpPr>
          <p:cNvPr id="1562" name="Google Shape;1562;p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563" name="Google Shape;1563;p2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Calibri"/>
              <a:ea typeface="Calibri"/>
              <a:cs typeface="Calibri"/>
              <a:sym typeface="Calibri"/>
            </a:endParaRPr>
          </a:p>
        </p:txBody>
      </p:sp>
      <p:sp>
        <p:nvSpPr>
          <p:cNvPr id="1564" name="Google Shape;1564;p2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latin typeface="Calibri"/>
                <a:ea typeface="Calibri"/>
                <a:cs typeface="Calibri"/>
                <a:sym typeface="Calibri"/>
              </a:rPr>
              <a:t>37</a:t>
            </a:fld>
            <a:endParaRPr sz="1200">
              <a:solidFill>
                <a:srgbClr val="000000"/>
              </a:solidFill>
              <a:latin typeface="Calibri"/>
              <a:ea typeface="Calibri"/>
              <a:cs typeface="Calibri"/>
              <a:sym typeface="Calibri"/>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1"/>
        <p:cNvGrpSpPr/>
        <p:nvPr/>
      </p:nvGrpSpPr>
      <p:grpSpPr>
        <a:xfrm>
          <a:off x="0" y="0"/>
          <a:ext cx="0" cy="0"/>
          <a:chOff x="0" y="0"/>
          <a:chExt cx="0" cy="0"/>
        </a:xfrm>
      </p:grpSpPr>
      <p:sp>
        <p:nvSpPr>
          <p:cNvPr id="1572" name="Google Shape;1572;p2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73" name="Google Shape;1573;p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3"/>
        <p:cNvGrpSpPr/>
        <p:nvPr/>
      </p:nvGrpSpPr>
      <p:grpSpPr>
        <a:xfrm>
          <a:off x="0" y="0"/>
          <a:ext cx="0" cy="0"/>
          <a:chOff x="0" y="0"/>
          <a:chExt cx="0" cy="0"/>
        </a:xfrm>
      </p:grpSpPr>
      <p:sp>
        <p:nvSpPr>
          <p:cNvPr id="1584" name="Google Shape;1584;p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85" name="Google Shape;1585;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5"/>
        <p:cNvGrpSpPr/>
        <p:nvPr/>
      </p:nvGrpSpPr>
      <p:grpSpPr>
        <a:xfrm>
          <a:off x="0" y="0"/>
          <a:ext cx="0" cy="0"/>
          <a:chOff x="0" y="0"/>
          <a:chExt cx="0" cy="0"/>
        </a:xfrm>
      </p:grpSpPr>
      <p:sp>
        <p:nvSpPr>
          <p:cNvPr id="1596" name="Google Shape;1596;p2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97" name="Google Shape;1597;p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87463" y="457200"/>
            <a:ext cx="4398962" cy="3298825"/>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#frame</a:t>
            </a:r>
          </a:p>
          <a:p>
            <a:pPr marL="0" marR="0" lvl="1" indent="0" algn="l" defTabSz="914400" rtl="0" eaLnBrk="1" fontAlgn="auto" latinLnBrk="0" hangingPunct="1">
              <a:lnSpc>
                <a:spcPct val="100000"/>
              </a:lnSpc>
              <a:spcBef>
                <a:spcPts val="0"/>
              </a:spcBef>
              <a:spcAft>
                <a:spcPts val="0"/>
              </a:spcAft>
              <a:buClrTx/>
              <a:buSzTx/>
              <a:buFontTx/>
              <a:buNone/>
              <a:tabLst/>
              <a:defRPr/>
            </a:pPr>
            <a:r>
              <a:rPr lang="en-US" b="1" dirty="0"/>
              <a:t>instructional video</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T</a:t>
            </a:r>
            <a:r>
              <a:rPr lang="en-US" sz="1100" b="1" dirty="0"/>
              <a:t>iming ≈ 0.5 minutes</a:t>
            </a:r>
          </a:p>
          <a:p>
            <a:pPr marL="171450" indent="-171450">
              <a:buFont typeface="Arial" pitchFamily="34" charset="0"/>
              <a:buChar char="•"/>
            </a:pPr>
            <a:r>
              <a:rPr lang="en-US" baseline="0" dirty="0"/>
              <a:t>Living organisms need energy to accomplish the wide variety of tasks they attempt each day.</a:t>
            </a:r>
          </a:p>
          <a:p>
            <a:pPr marL="171450" indent="-171450">
              <a:buFont typeface="Arial" pitchFamily="34" charset="0"/>
              <a:buChar char="•"/>
            </a:pPr>
            <a:r>
              <a:rPr lang="en-US" dirty="0"/>
              <a:t>You</a:t>
            </a:r>
            <a:r>
              <a:rPr lang="en-US" baseline="0" dirty="0"/>
              <a:t> will begin learning about how energy is captured from the Sun and stored in organic molecules.</a:t>
            </a:r>
            <a:endParaRPr lang="en-US" dirty="0"/>
          </a:p>
          <a:p>
            <a:pPr marL="388931" lvl="1" indent="-171450">
              <a:buFont typeface="Arial" pitchFamily="34" charset="0"/>
              <a:buChar char="•"/>
            </a:pPr>
            <a:r>
              <a:rPr lang="en-US" dirty="0"/>
              <a:t>[read</a:t>
            </a:r>
            <a:r>
              <a:rPr lang="en-US" baseline="0" dirty="0"/>
              <a:t> objectives]</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5F324B6-63DA-4FA6-B8C4-616B282EBE8D}" type="slidenum">
              <a:rPr kumimoji="0" lang="en-US" sz="1200" b="0" i="0" u="none" strike="noStrike" kern="1200" cap="none" spc="0" normalizeH="0" baseline="0" noProof="0" smtClean="0">
                <a:ln>
                  <a:noFill/>
                </a:ln>
                <a:solidFill>
                  <a:srgbClr val="000000"/>
                </a:solidFill>
                <a:effectLst/>
                <a:uLnTx/>
                <a:uFillTx/>
                <a:latin typeface="Arial" charset="0"/>
                <a:ea typeface="+mn-ea"/>
                <a:cs typeface="Arial"/>
                <a:sym typeface="Arial"/>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sz="1200" b="0" i="0" u="none" strike="noStrike" kern="1200" cap="none" spc="0" normalizeH="0" baseline="0" noProof="0" dirty="0">
              <a:ln>
                <a:noFill/>
              </a:ln>
              <a:solidFill>
                <a:srgbClr val="000000"/>
              </a:solidFill>
              <a:effectLst/>
              <a:uLnTx/>
              <a:uFillTx/>
              <a:latin typeface="Arial" charset="0"/>
              <a:ea typeface="+mn-ea"/>
              <a:cs typeface="Arial"/>
              <a:sym typeface="Arial"/>
            </a:endParaRPr>
          </a:p>
        </p:txBody>
      </p:sp>
    </p:spTree>
    <p:extLst>
      <p:ext uri="{BB962C8B-B14F-4D97-AF65-F5344CB8AC3E}">
        <p14:creationId xmlns:p14="http://schemas.microsoft.com/office/powerpoint/2010/main" val="211015861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4"/>
        <p:cNvGrpSpPr/>
        <p:nvPr/>
      </p:nvGrpSpPr>
      <p:grpSpPr>
        <a:xfrm>
          <a:off x="0" y="0"/>
          <a:ext cx="0" cy="0"/>
          <a:chOff x="0" y="0"/>
          <a:chExt cx="0" cy="0"/>
        </a:xfrm>
      </p:grpSpPr>
      <p:sp>
        <p:nvSpPr>
          <p:cNvPr id="1605" name="Google Shape;1605;p2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latin typeface="Arial"/>
                <a:ea typeface="Arial"/>
                <a:cs typeface="Arial"/>
                <a:sym typeface="Arial"/>
              </a:rPr>
              <a:t>41</a:t>
            </a:fld>
            <a:endParaRPr sz="1200">
              <a:solidFill>
                <a:srgbClr val="000000"/>
              </a:solidFill>
              <a:latin typeface="Arial"/>
              <a:ea typeface="Arial"/>
              <a:cs typeface="Arial"/>
              <a:sym typeface="Arial"/>
            </a:endParaRPr>
          </a:p>
        </p:txBody>
      </p:sp>
      <p:sp>
        <p:nvSpPr>
          <p:cNvPr id="1606" name="Google Shape;1606;p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607" name="Google Shape;1607;p2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What are the derived characteristics shown in this cladogram?  According to the cladogram which group arose first? (Lancelets) Do salamanders have amniotic eggs? No. Do Turtles have amniotic eggs? Yes. Which two groups on the cladogram seem to be most closely related? Turtles and Wolves.  List the groups that have 4-legged motion? Salamander, Turtle, Wolves. List the groups that have amniotic eggs? Turtles and Wolves</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3"/>
        <p:cNvGrpSpPr/>
        <p:nvPr/>
      </p:nvGrpSpPr>
      <p:grpSpPr>
        <a:xfrm>
          <a:off x="0" y="0"/>
          <a:ext cx="0" cy="0"/>
          <a:chOff x="0" y="0"/>
          <a:chExt cx="0" cy="0"/>
        </a:xfrm>
      </p:grpSpPr>
      <p:sp>
        <p:nvSpPr>
          <p:cNvPr id="1614" name="Google Shape;1614;p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615" name="Google Shape;1615;p2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Calibri"/>
              <a:ea typeface="Calibri"/>
              <a:cs typeface="Calibri"/>
              <a:sym typeface="Calibri"/>
            </a:endParaRPr>
          </a:p>
        </p:txBody>
      </p:sp>
      <p:sp>
        <p:nvSpPr>
          <p:cNvPr id="1616" name="Google Shape;1616;p2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latin typeface="Calibri"/>
                <a:ea typeface="Calibri"/>
                <a:cs typeface="Calibri"/>
                <a:sym typeface="Calibri"/>
              </a:rPr>
              <a:t>42</a:t>
            </a:fld>
            <a:endParaRPr sz="1200">
              <a:solidFill>
                <a:srgbClr val="000000"/>
              </a:solidFill>
              <a:latin typeface="Calibri"/>
              <a:ea typeface="Calibri"/>
              <a:cs typeface="Calibri"/>
              <a:sym typeface="Calibri"/>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8"/>
        <p:cNvGrpSpPr/>
        <p:nvPr/>
      </p:nvGrpSpPr>
      <p:grpSpPr>
        <a:xfrm>
          <a:off x="0" y="0"/>
          <a:ext cx="0" cy="0"/>
          <a:chOff x="0" y="0"/>
          <a:chExt cx="0" cy="0"/>
        </a:xfrm>
      </p:grpSpPr>
      <p:sp>
        <p:nvSpPr>
          <p:cNvPr id="1639" name="Google Shape;1639;p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640" name="Google Shape;1640;p2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Calibri"/>
              <a:ea typeface="Calibri"/>
              <a:cs typeface="Calibri"/>
              <a:sym typeface="Calibri"/>
            </a:endParaRPr>
          </a:p>
        </p:txBody>
      </p:sp>
      <p:sp>
        <p:nvSpPr>
          <p:cNvPr id="1641" name="Google Shape;1641;p2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latin typeface="Calibri"/>
                <a:ea typeface="Calibri"/>
                <a:cs typeface="Calibri"/>
                <a:sym typeface="Calibri"/>
              </a:rPr>
              <a:t>46</a:t>
            </a:fld>
            <a:endParaRPr sz="1200">
              <a:solidFill>
                <a:srgbClr val="000000"/>
              </a:solidFill>
              <a:latin typeface="Calibri"/>
              <a:ea typeface="Calibri"/>
              <a:cs typeface="Calibri"/>
              <a:sym typeface="Calibri"/>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8"/>
        <p:cNvGrpSpPr/>
        <p:nvPr/>
      </p:nvGrpSpPr>
      <p:grpSpPr>
        <a:xfrm>
          <a:off x="0" y="0"/>
          <a:ext cx="0" cy="0"/>
          <a:chOff x="0" y="0"/>
          <a:chExt cx="0" cy="0"/>
        </a:xfrm>
      </p:grpSpPr>
      <p:sp>
        <p:nvSpPr>
          <p:cNvPr id="1639" name="Google Shape;1639;p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640" name="Google Shape;1640;p2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Calibri"/>
              <a:ea typeface="Calibri"/>
              <a:cs typeface="Calibri"/>
              <a:sym typeface="Calibri"/>
            </a:endParaRPr>
          </a:p>
        </p:txBody>
      </p:sp>
      <p:sp>
        <p:nvSpPr>
          <p:cNvPr id="1641" name="Google Shape;1641;p2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latin typeface="Calibri"/>
                <a:ea typeface="Calibri"/>
                <a:cs typeface="Calibri"/>
                <a:sym typeface="Calibri"/>
              </a:rPr>
              <a:t>47</a:t>
            </a:fld>
            <a:endParaRPr sz="120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91672909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8"/>
        <p:cNvGrpSpPr/>
        <p:nvPr/>
      </p:nvGrpSpPr>
      <p:grpSpPr>
        <a:xfrm>
          <a:off x="0" y="0"/>
          <a:ext cx="0" cy="0"/>
          <a:chOff x="0" y="0"/>
          <a:chExt cx="0" cy="0"/>
        </a:xfrm>
      </p:grpSpPr>
      <p:sp>
        <p:nvSpPr>
          <p:cNvPr id="1659" name="Google Shape;1659;p3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rPr>
              <a:t>48</a:t>
            </a:fld>
            <a:endParaRPr>
              <a:solidFill>
                <a:srgbClr val="000000"/>
              </a:solidFill>
            </a:endParaRPr>
          </a:p>
        </p:txBody>
      </p:sp>
      <p:sp>
        <p:nvSpPr>
          <p:cNvPr id="1660" name="Google Shape;1660;p30:notes"/>
          <p:cNvSpPr>
            <a:spLocks noGrp="1" noRot="1" noChangeAspect="1"/>
          </p:cNvSpPr>
          <p:nvPr>
            <p:ph type="sldImg" idx="2"/>
          </p:nvPr>
        </p:nvSpPr>
        <p:spPr>
          <a:xfrm>
            <a:off x="1147763" y="685800"/>
            <a:ext cx="4570412"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661" name="Google Shape;1661;p30:notes"/>
          <p:cNvSpPr txBox="1">
            <a:spLocks noGrp="1"/>
          </p:cNvSpPr>
          <p:nvPr>
            <p:ph type="body" idx="1"/>
          </p:nvPr>
        </p:nvSpPr>
        <p:spPr>
          <a:xfrm>
            <a:off x="914400" y="4343321"/>
            <a:ext cx="5029200" cy="411464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8"/>
        <p:cNvGrpSpPr/>
        <p:nvPr/>
      </p:nvGrpSpPr>
      <p:grpSpPr>
        <a:xfrm>
          <a:off x="0" y="0"/>
          <a:ext cx="0" cy="0"/>
          <a:chOff x="0" y="0"/>
          <a:chExt cx="0" cy="0"/>
        </a:xfrm>
      </p:grpSpPr>
      <p:sp>
        <p:nvSpPr>
          <p:cNvPr id="1669" name="Google Shape;1669;p3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rPr>
              <a:t>49</a:t>
            </a:fld>
            <a:endParaRPr>
              <a:solidFill>
                <a:srgbClr val="000000"/>
              </a:solidFill>
            </a:endParaRPr>
          </a:p>
        </p:txBody>
      </p:sp>
      <p:sp>
        <p:nvSpPr>
          <p:cNvPr id="1670" name="Google Shape;1670;p3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671" name="Google Shape;1671;p3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6"/>
        <p:cNvGrpSpPr/>
        <p:nvPr/>
      </p:nvGrpSpPr>
      <p:grpSpPr>
        <a:xfrm>
          <a:off x="0" y="0"/>
          <a:ext cx="0" cy="0"/>
          <a:chOff x="0" y="0"/>
          <a:chExt cx="0" cy="0"/>
        </a:xfrm>
      </p:grpSpPr>
      <p:sp>
        <p:nvSpPr>
          <p:cNvPr id="1677" name="Google Shape;1677;p3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78" name="Google Shape;1678;p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2"/>
        <p:cNvGrpSpPr/>
        <p:nvPr/>
      </p:nvGrpSpPr>
      <p:grpSpPr>
        <a:xfrm>
          <a:off x="0" y="0"/>
          <a:ext cx="0" cy="0"/>
          <a:chOff x="0" y="0"/>
          <a:chExt cx="0" cy="0"/>
        </a:xfrm>
      </p:grpSpPr>
      <p:sp>
        <p:nvSpPr>
          <p:cNvPr id="1693" name="Google Shape;1693;p3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94" name="Google Shape;1694;p3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3"/>
        <p:cNvGrpSpPr/>
        <p:nvPr/>
      </p:nvGrpSpPr>
      <p:grpSpPr>
        <a:xfrm>
          <a:off x="0" y="0"/>
          <a:ext cx="0" cy="0"/>
          <a:chOff x="0" y="0"/>
          <a:chExt cx="0" cy="0"/>
        </a:xfrm>
      </p:grpSpPr>
      <p:sp>
        <p:nvSpPr>
          <p:cNvPr id="1704" name="Google Shape;1704;p3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705" name="Google Shape;1705;p3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Calibri"/>
              <a:ea typeface="Calibri"/>
              <a:cs typeface="Calibri"/>
              <a:sym typeface="Calibri"/>
            </a:endParaRPr>
          </a:p>
        </p:txBody>
      </p:sp>
      <p:sp>
        <p:nvSpPr>
          <p:cNvPr id="1706" name="Google Shape;1706;p3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latin typeface="Calibri"/>
                <a:ea typeface="Calibri"/>
                <a:cs typeface="Calibri"/>
                <a:sym typeface="Calibri"/>
              </a:rPr>
              <a:t>52</a:t>
            </a:fld>
            <a:endParaRPr sz="1200">
              <a:solidFill>
                <a:srgbClr val="000000"/>
              </a:solidFill>
              <a:latin typeface="Calibri"/>
              <a:ea typeface="Calibri"/>
              <a:cs typeface="Calibri"/>
              <a:sym typeface="Calibri"/>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8"/>
        <p:cNvGrpSpPr/>
        <p:nvPr/>
      </p:nvGrpSpPr>
      <p:grpSpPr>
        <a:xfrm>
          <a:off x="0" y="0"/>
          <a:ext cx="0" cy="0"/>
          <a:chOff x="0" y="0"/>
          <a:chExt cx="0" cy="0"/>
        </a:xfrm>
      </p:grpSpPr>
      <p:sp>
        <p:nvSpPr>
          <p:cNvPr id="1729" name="Google Shape;1729;p3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30" name="Google Shape;1730;p3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9"/>
        <p:cNvGrpSpPr/>
        <p:nvPr/>
      </p:nvGrpSpPr>
      <p:grpSpPr>
        <a:xfrm>
          <a:off x="0" y="0"/>
          <a:ext cx="0" cy="0"/>
          <a:chOff x="0" y="0"/>
          <a:chExt cx="0" cy="0"/>
        </a:xfrm>
      </p:grpSpPr>
      <p:sp>
        <p:nvSpPr>
          <p:cNvPr id="1330" name="Google Shape;1330;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331" name="Google Shape;1331;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9"/>
        <p:cNvGrpSpPr/>
        <p:nvPr/>
      </p:nvGrpSpPr>
      <p:grpSpPr>
        <a:xfrm>
          <a:off x="0" y="0"/>
          <a:ext cx="0" cy="0"/>
          <a:chOff x="0" y="0"/>
          <a:chExt cx="0" cy="0"/>
        </a:xfrm>
      </p:grpSpPr>
      <p:sp>
        <p:nvSpPr>
          <p:cNvPr id="1750" name="Google Shape;1750;p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751" name="Google Shape;1751;p3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Calibri"/>
              <a:ea typeface="Calibri"/>
              <a:cs typeface="Calibri"/>
              <a:sym typeface="Calibri"/>
            </a:endParaRPr>
          </a:p>
        </p:txBody>
      </p:sp>
      <p:sp>
        <p:nvSpPr>
          <p:cNvPr id="1752" name="Google Shape;1752;p3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latin typeface="Calibri"/>
                <a:ea typeface="Calibri"/>
                <a:cs typeface="Calibri"/>
                <a:sym typeface="Calibri"/>
              </a:rPr>
              <a:t>54</a:t>
            </a:fld>
            <a:endParaRPr sz="1200">
              <a:solidFill>
                <a:srgbClr val="000000"/>
              </a:solidFill>
              <a:latin typeface="Calibri"/>
              <a:ea typeface="Calibri"/>
              <a:cs typeface="Calibri"/>
              <a:sym typeface="Calibri"/>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8"/>
        <p:cNvGrpSpPr/>
        <p:nvPr/>
      </p:nvGrpSpPr>
      <p:grpSpPr>
        <a:xfrm>
          <a:off x="0" y="0"/>
          <a:ext cx="0" cy="0"/>
          <a:chOff x="0" y="0"/>
          <a:chExt cx="0" cy="0"/>
        </a:xfrm>
      </p:grpSpPr>
      <p:sp>
        <p:nvSpPr>
          <p:cNvPr id="1769" name="Google Shape;1769;p3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70" name="Google Shape;1770;p3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2"/>
        <p:cNvGrpSpPr/>
        <p:nvPr/>
      </p:nvGrpSpPr>
      <p:grpSpPr>
        <a:xfrm>
          <a:off x="0" y="0"/>
          <a:ext cx="0" cy="0"/>
          <a:chOff x="0" y="0"/>
          <a:chExt cx="0" cy="0"/>
        </a:xfrm>
      </p:grpSpPr>
      <p:sp>
        <p:nvSpPr>
          <p:cNvPr id="1783" name="Google Shape;1783;p3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rPr>
              <a:t>56</a:t>
            </a:fld>
            <a:endParaRPr>
              <a:solidFill>
                <a:srgbClr val="000000"/>
              </a:solidFill>
            </a:endParaRPr>
          </a:p>
        </p:txBody>
      </p:sp>
      <p:sp>
        <p:nvSpPr>
          <p:cNvPr id="1784" name="Google Shape;1784;p38:notes"/>
          <p:cNvSpPr>
            <a:spLocks noGrp="1" noRot="1" noChangeAspect="1"/>
          </p:cNvSpPr>
          <p:nvPr>
            <p:ph type="sldImg" idx="2"/>
          </p:nvPr>
        </p:nvSpPr>
        <p:spPr>
          <a:xfrm>
            <a:off x="1147763" y="685800"/>
            <a:ext cx="4570412"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785" name="Google Shape;1785;p38:notes"/>
          <p:cNvSpPr txBox="1">
            <a:spLocks noGrp="1"/>
          </p:cNvSpPr>
          <p:nvPr>
            <p:ph type="body" idx="1"/>
          </p:nvPr>
        </p:nvSpPr>
        <p:spPr>
          <a:xfrm>
            <a:off x="914400" y="4343321"/>
            <a:ext cx="5029200" cy="411464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4"/>
        <p:cNvGrpSpPr/>
        <p:nvPr/>
      </p:nvGrpSpPr>
      <p:grpSpPr>
        <a:xfrm>
          <a:off x="0" y="0"/>
          <a:ext cx="0" cy="0"/>
          <a:chOff x="0" y="0"/>
          <a:chExt cx="0" cy="0"/>
        </a:xfrm>
      </p:grpSpPr>
      <p:sp>
        <p:nvSpPr>
          <p:cNvPr id="1835" name="Google Shape;1835;p4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836" name="Google Shape;1836;p4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37" name="Google Shape;1837;p4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rPr>
              <a:t>57</a:t>
            </a:fld>
            <a:endParaRPr>
              <a:solidFill>
                <a:srgbClr val="000000"/>
              </a:solidFill>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2"/>
        <p:cNvGrpSpPr/>
        <p:nvPr/>
      </p:nvGrpSpPr>
      <p:grpSpPr>
        <a:xfrm>
          <a:off x="0" y="0"/>
          <a:ext cx="0" cy="0"/>
          <a:chOff x="0" y="0"/>
          <a:chExt cx="0" cy="0"/>
        </a:xfrm>
      </p:grpSpPr>
      <p:sp>
        <p:nvSpPr>
          <p:cNvPr id="1843" name="Google Shape;1843;p4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844" name="Google Shape;1844;p4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45" name="Google Shape;1845;p4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latin typeface="Arial"/>
                <a:ea typeface="Arial"/>
                <a:cs typeface="Arial"/>
                <a:sym typeface="Arial"/>
              </a:rPr>
              <a:t>58</a:t>
            </a:fld>
            <a:endParaRPr sz="1200">
              <a:solidFill>
                <a:srgbClr val="000000"/>
              </a:solidFill>
              <a:latin typeface="Arial"/>
              <a:ea typeface="Arial"/>
              <a:cs typeface="Arial"/>
              <a:sym typeface="Arial"/>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4"/>
        <p:cNvGrpSpPr/>
        <p:nvPr/>
      </p:nvGrpSpPr>
      <p:grpSpPr>
        <a:xfrm>
          <a:off x="0" y="0"/>
          <a:ext cx="0" cy="0"/>
          <a:chOff x="0" y="0"/>
          <a:chExt cx="0" cy="0"/>
        </a:xfrm>
      </p:grpSpPr>
      <p:sp>
        <p:nvSpPr>
          <p:cNvPr id="1855" name="Google Shape;1855;p4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56" name="Google Shape;1856;p4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5"/>
        <p:cNvGrpSpPr/>
        <p:nvPr/>
      </p:nvGrpSpPr>
      <p:grpSpPr>
        <a:xfrm>
          <a:off x="0" y="0"/>
          <a:ext cx="0" cy="0"/>
          <a:chOff x="0" y="0"/>
          <a:chExt cx="0" cy="0"/>
        </a:xfrm>
      </p:grpSpPr>
      <p:sp>
        <p:nvSpPr>
          <p:cNvPr id="1866" name="Google Shape;1866;p4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67" name="Google Shape;1867;p4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6"/>
        <p:cNvGrpSpPr/>
        <p:nvPr/>
      </p:nvGrpSpPr>
      <p:grpSpPr>
        <a:xfrm>
          <a:off x="0" y="0"/>
          <a:ext cx="0" cy="0"/>
          <a:chOff x="0" y="0"/>
          <a:chExt cx="0" cy="0"/>
        </a:xfrm>
      </p:grpSpPr>
      <p:sp>
        <p:nvSpPr>
          <p:cNvPr id="1877" name="Google Shape;1877;p4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78" name="Google Shape;1878;p4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8"/>
        <p:cNvGrpSpPr/>
        <p:nvPr/>
      </p:nvGrpSpPr>
      <p:grpSpPr>
        <a:xfrm>
          <a:off x="0" y="0"/>
          <a:ext cx="0" cy="0"/>
          <a:chOff x="0" y="0"/>
          <a:chExt cx="0" cy="0"/>
        </a:xfrm>
      </p:grpSpPr>
      <p:sp>
        <p:nvSpPr>
          <p:cNvPr id="1889" name="Google Shape;1889;p4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90" name="Google Shape;1890;p4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4"/>
        <p:cNvGrpSpPr/>
        <p:nvPr/>
      </p:nvGrpSpPr>
      <p:grpSpPr>
        <a:xfrm>
          <a:off x="0" y="0"/>
          <a:ext cx="0" cy="0"/>
          <a:chOff x="0" y="0"/>
          <a:chExt cx="0" cy="0"/>
        </a:xfrm>
      </p:grpSpPr>
      <p:sp>
        <p:nvSpPr>
          <p:cNvPr id="1895" name="Google Shape;1895;p4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896" name="Google Shape;1896;p4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97" name="Google Shape;1897;p4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rPr>
              <a:t>63</a:t>
            </a:fld>
            <a:endParaRPr>
              <a:solidFill>
                <a:srgbClr val="000000"/>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2"/>
        <p:cNvGrpSpPr/>
        <p:nvPr/>
      </p:nvGrpSpPr>
      <p:grpSpPr>
        <a:xfrm>
          <a:off x="0" y="0"/>
          <a:ext cx="0" cy="0"/>
          <a:chOff x="0" y="0"/>
          <a:chExt cx="0" cy="0"/>
        </a:xfrm>
      </p:grpSpPr>
      <p:sp>
        <p:nvSpPr>
          <p:cNvPr id="1343" name="Google Shape;1343;p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344" name="Google Shape;1344;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3"/>
        <p:cNvGrpSpPr/>
        <p:nvPr/>
      </p:nvGrpSpPr>
      <p:grpSpPr>
        <a:xfrm>
          <a:off x="0" y="0"/>
          <a:ext cx="0" cy="0"/>
          <a:chOff x="0" y="0"/>
          <a:chExt cx="0" cy="0"/>
        </a:xfrm>
      </p:grpSpPr>
      <p:sp>
        <p:nvSpPr>
          <p:cNvPr id="1904" name="Google Shape;1904;p4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05" name="Google Shape;1905;p4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8"/>
        <p:cNvGrpSpPr/>
        <p:nvPr/>
      </p:nvGrpSpPr>
      <p:grpSpPr>
        <a:xfrm>
          <a:off x="0" y="0"/>
          <a:ext cx="0" cy="0"/>
          <a:chOff x="0" y="0"/>
          <a:chExt cx="0" cy="0"/>
        </a:xfrm>
      </p:grpSpPr>
      <p:sp>
        <p:nvSpPr>
          <p:cNvPr id="1919" name="Google Shape;1919;p5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20" name="Google Shape;1920;p5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6"/>
        <p:cNvGrpSpPr/>
        <p:nvPr/>
      </p:nvGrpSpPr>
      <p:grpSpPr>
        <a:xfrm>
          <a:off x="0" y="0"/>
          <a:ext cx="0" cy="0"/>
          <a:chOff x="0" y="0"/>
          <a:chExt cx="0" cy="0"/>
        </a:xfrm>
      </p:grpSpPr>
      <p:sp>
        <p:nvSpPr>
          <p:cNvPr id="1927" name="Google Shape;1927;p5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28" name="Google Shape;1928;p5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6"/>
        <p:cNvGrpSpPr/>
        <p:nvPr/>
      </p:nvGrpSpPr>
      <p:grpSpPr>
        <a:xfrm>
          <a:off x="0" y="0"/>
          <a:ext cx="0" cy="0"/>
          <a:chOff x="0" y="0"/>
          <a:chExt cx="0" cy="0"/>
        </a:xfrm>
      </p:grpSpPr>
      <p:sp>
        <p:nvSpPr>
          <p:cNvPr id="1927" name="Google Shape;1927;p5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28" name="Google Shape;1928;p5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0649524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6"/>
        <p:cNvGrpSpPr/>
        <p:nvPr/>
      </p:nvGrpSpPr>
      <p:grpSpPr>
        <a:xfrm>
          <a:off x="0" y="0"/>
          <a:ext cx="0" cy="0"/>
          <a:chOff x="0" y="0"/>
          <a:chExt cx="0" cy="0"/>
        </a:xfrm>
      </p:grpSpPr>
      <p:sp>
        <p:nvSpPr>
          <p:cNvPr id="1927" name="Google Shape;1927;p5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28" name="Google Shape;1928;p5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5384433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1"/>
        <p:cNvGrpSpPr/>
        <p:nvPr/>
      </p:nvGrpSpPr>
      <p:grpSpPr>
        <a:xfrm>
          <a:off x="0" y="0"/>
          <a:ext cx="0" cy="0"/>
          <a:chOff x="0" y="0"/>
          <a:chExt cx="0" cy="0"/>
        </a:xfrm>
      </p:grpSpPr>
      <p:sp>
        <p:nvSpPr>
          <p:cNvPr id="1942" name="Google Shape;1942;p5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43" name="Google Shape;1943;p5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0"/>
        <p:cNvGrpSpPr/>
        <p:nvPr/>
      </p:nvGrpSpPr>
      <p:grpSpPr>
        <a:xfrm>
          <a:off x="0" y="0"/>
          <a:ext cx="0" cy="0"/>
          <a:chOff x="0" y="0"/>
          <a:chExt cx="0" cy="0"/>
        </a:xfrm>
      </p:grpSpPr>
      <p:sp>
        <p:nvSpPr>
          <p:cNvPr id="1951" name="Google Shape;1951;p5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52" name="Google Shape;1952;p5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9"/>
        <p:cNvGrpSpPr/>
        <p:nvPr/>
      </p:nvGrpSpPr>
      <p:grpSpPr>
        <a:xfrm>
          <a:off x="0" y="0"/>
          <a:ext cx="0" cy="0"/>
          <a:chOff x="0" y="0"/>
          <a:chExt cx="0" cy="0"/>
        </a:xfrm>
      </p:grpSpPr>
      <p:sp>
        <p:nvSpPr>
          <p:cNvPr id="1960" name="Google Shape;1960;p5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61" name="Google Shape;1961;p5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9"/>
        <p:cNvGrpSpPr/>
        <p:nvPr/>
      </p:nvGrpSpPr>
      <p:grpSpPr>
        <a:xfrm>
          <a:off x="0" y="0"/>
          <a:ext cx="0" cy="0"/>
          <a:chOff x="0" y="0"/>
          <a:chExt cx="0" cy="0"/>
        </a:xfrm>
      </p:grpSpPr>
      <p:sp>
        <p:nvSpPr>
          <p:cNvPr id="1970" name="Google Shape;1970;p5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71" name="Google Shape;1971;p5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3"/>
        <p:cNvGrpSpPr/>
        <p:nvPr/>
      </p:nvGrpSpPr>
      <p:grpSpPr>
        <a:xfrm>
          <a:off x="0" y="0"/>
          <a:ext cx="0" cy="0"/>
          <a:chOff x="0" y="0"/>
          <a:chExt cx="0" cy="0"/>
        </a:xfrm>
      </p:grpSpPr>
      <p:sp>
        <p:nvSpPr>
          <p:cNvPr id="1984" name="Google Shape;1984;p5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85" name="Google Shape;1985;p5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2"/>
        <p:cNvGrpSpPr/>
        <p:nvPr/>
      </p:nvGrpSpPr>
      <p:grpSpPr>
        <a:xfrm>
          <a:off x="0" y="0"/>
          <a:ext cx="0" cy="0"/>
          <a:chOff x="0" y="0"/>
          <a:chExt cx="0" cy="0"/>
        </a:xfrm>
      </p:grpSpPr>
      <p:sp>
        <p:nvSpPr>
          <p:cNvPr id="1343" name="Google Shape;1343;p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344" name="Google Shape;1344;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8685886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3"/>
        <p:cNvGrpSpPr/>
        <p:nvPr/>
      </p:nvGrpSpPr>
      <p:grpSpPr>
        <a:xfrm>
          <a:off x="0" y="0"/>
          <a:ext cx="0" cy="0"/>
          <a:chOff x="0" y="0"/>
          <a:chExt cx="0" cy="0"/>
        </a:xfrm>
      </p:grpSpPr>
      <p:sp>
        <p:nvSpPr>
          <p:cNvPr id="1994" name="Google Shape;1994;p5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95" name="Google Shape;1995;p5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2"/>
        <p:cNvGrpSpPr/>
        <p:nvPr/>
      </p:nvGrpSpPr>
      <p:grpSpPr>
        <a:xfrm>
          <a:off x="0" y="0"/>
          <a:ext cx="0" cy="0"/>
          <a:chOff x="0" y="0"/>
          <a:chExt cx="0" cy="0"/>
        </a:xfrm>
      </p:grpSpPr>
      <p:sp>
        <p:nvSpPr>
          <p:cNvPr id="2003" name="Google Shape;2003;p5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004" name="Google Shape;2004;p5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05" name="Google Shape;2005;p5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latin typeface="Arial"/>
                <a:ea typeface="Arial"/>
                <a:cs typeface="Arial"/>
                <a:sym typeface="Arial"/>
              </a:rPr>
              <a:t>75</a:t>
            </a:fld>
            <a:endParaRPr sz="1200">
              <a:solidFill>
                <a:srgbClr val="000000"/>
              </a:solidFill>
              <a:latin typeface="Arial"/>
              <a:ea typeface="Arial"/>
              <a:cs typeface="Arial"/>
              <a:sym typeface="Arial"/>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2"/>
        <p:cNvGrpSpPr/>
        <p:nvPr/>
      </p:nvGrpSpPr>
      <p:grpSpPr>
        <a:xfrm>
          <a:off x="0" y="0"/>
          <a:ext cx="0" cy="0"/>
          <a:chOff x="0" y="0"/>
          <a:chExt cx="0" cy="0"/>
        </a:xfrm>
      </p:grpSpPr>
      <p:sp>
        <p:nvSpPr>
          <p:cNvPr id="2003" name="Google Shape;2003;p5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004" name="Google Shape;2004;p5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05" name="Google Shape;2005;p5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latin typeface="Arial"/>
                <a:ea typeface="Arial"/>
                <a:cs typeface="Arial"/>
                <a:sym typeface="Arial"/>
              </a:rPr>
              <a:t>76</a:t>
            </a:fld>
            <a:endParaRPr sz="1200">
              <a:solidFill>
                <a:srgbClr val="000000"/>
              </a:solidFill>
              <a:latin typeface="Arial"/>
              <a:ea typeface="Arial"/>
              <a:cs typeface="Arial"/>
              <a:sym typeface="Arial"/>
            </a:endParaRPr>
          </a:p>
        </p:txBody>
      </p:sp>
    </p:spTree>
    <p:extLst>
      <p:ext uri="{BB962C8B-B14F-4D97-AF65-F5344CB8AC3E}">
        <p14:creationId xmlns:p14="http://schemas.microsoft.com/office/powerpoint/2010/main" val="216461873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5"/>
        <p:cNvGrpSpPr/>
        <p:nvPr/>
      </p:nvGrpSpPr>
      <p:grpSpPr>
        <a:xfrm>
          <a:off x="0" y="0"/>
          <a:ext cx="0" cy="0"/>
          <a:chOff x="0" y="0"/>
          <a:chExt cx="0" cy="0"/>
        </a:xfrm>
      </p:grpSpPr>
      <p:sp>
        <p:nvSpPr>
          <p:cNvPr id="2016" name="Google Shape;2016;p5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17" name="Google Shape;2017;p5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5"/>
        <p:cNvGrpSpPr/>
        <p:nvPr/>
      </p:nvGrpSpPr>
      <p:grpSpPr>
        <a:xfrm>
          <a:off x="0" y="0"/>
          <a:ext cx="0" cy="0"/>
          <a:chOff x="0" y="0"/>
          <a:chExt cx="0" cy="0"/>
        </a:xfrm>
      </p:grpSpPr>
      <p:sp>
        <p:nvSpPr>
          <p:cNvPr id="2026" name="Google Shape;2026;p6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27" name="Google Shape;2027;p6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7"/>
        <p:cNvGrpSpPr/>
        <p:nvPr/>
      </p:nvGrpSpPr>
      <p:grpSpPr>
        <a:xfrm>
          <a:off x="0" y="0"/>
          <a:ext cx="0" cy="0"/>
          <a:chOff x="0" y="0"/>
          <a:chExt cx="0" cy="0"/>
        </a:xfrm>
      </p:grpSpPr>
      <p:sp>
        <p:nvSpPr>
          <p:cNvPr id="2048" name="Google Shape;2048;p6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49" name="Google Shape;2049;p6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0"/>
        <p:cNvGrpSpPr/>
        <p:nvPr/>
      </p:nvGrpSpPr>
      <p:grpSpPr>
        <a:xfrm>
          <a:off x="0" y="0"/>
          <a:ext cx="0" cy="0"/>
          <a:chOff x="0" y="0"/>
          <a:chExt cx="0" cy="0"/>
        </a:xfrm>
      </p:grpSpPr>
      <p:sp>
        <p:nvSpPr>
          <p:cNvPr id="2061" name="Google Shape;2061;p6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62" name="Google Shape;2062;p6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0"/>
        <p:cNvGrpSpPr/>
        <p:nvPr/>
      </p:nvGrpSpPr>
      <p:grpSpPr>
        <a:xfrm>
          <a:off x="0" y="0"/>
          <a:ext cx="0" cy="0"/>
          <a:chOff x="0" y="0"/>
          <a:chExt cx="0" cy="0"/>
        </a:xfrm>
      </p:grpSpPr>
      <p:sp>
        <p:nvSpPr>
          <p:cNvPr id="2061" name="Google Shape;2061;p6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62" name="Google Shape;2062;p6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34445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9"/>
        <p:cNvGrpSpPr/>
        <p:nvPr/>
      </p:nvGrpSpPr>
      <p:grpSpPr>
        <a:xfrm>
          <a:off x="0" y="0"/>
          <a:ext cx="0" cy="0"/>
          <a:chOff x="0" y="0"/>
          <a:chExt cx="0" cy="0"/>
        </a:xfrm>
      </p:grpSpPr>
      <p:sp>
        <p:nvSpPr>
          <p:cNvPr id="2080" name="Google Shape;2080;p6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81" name="Google Shape;2081;p6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9"/>
        <p:cNvGrpSpPr/>
        <p:nvPr/>
      </p:nvGrpSpPr>
      <p:grpSpPr>
        <a:xfrm>
          <a:off x="0" y="0"/>
          <a:ext cx="0" cy="0"/>
          <a:chOff x="0" y="0"/>
          <a:chExt cx="0" cy="0"/>
        </a:xfrm>
      </p:grpSpPr>
      <p:sp>
        <p:nvSpPr>
          <p:cNvPr id="2080" name="Google Shape;2080;p6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81" name="Google Shape;2081;p6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847112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8"/>
        <p:cNvGrpSpPr/>
        <p:nvPr/>
      </p:nvGrpSpPr>
      <p:grpSpPr>
        <a:xfrm>
          <a:off x="0" y="0"/>
          <a:ext cx="0" cy="0"/>
          <a:chOff x="0" y="0"/>
          <a:chExt cx="0" cy="0"/>
        </a:xfrm>
      </p:grpSpPr>
      <p:sp>
        <p:nvSpPr>
          <p:cNvPr id="1349" name="Google Shape;1349;p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350" name="Google Shape;1350;p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9"/>
        <p:cNvGrpSpPr/>
        <p:nvPr/>
      </p:nvGrpSpPr>
      <p:grpSpPr>
        <a:xfrm>
          <a:off x="0" y="0"/>
          <a:ext cx="0" cy="0"/>
          <a:chOff x="0" y="0"/>
          <a:chExt cx="0" cy="0"/>
        </a:xfrm>
      </p:grpSpPr>
      <p:sp>
        <p:nvSpPr>
          <p:cNvPr id="2100" name="Google Shape;2100;p6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01" name="Google Shape;2101;p6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8"/>
        <p:cNvGrpSpPr/>
        <p:nvPr/>
      </p:nvGrpSpPr>
      <p:grpSpPr>
        <a:xfrm>
          <a:off x="0" y="0"/>
          <a:ext cx="0" cy="0"/>
          <a:chOff x="0" y="0"/>
          <a:chExt cx="0" cy="0"/>
        </a:xfrm>
      </p:grpSpPr>
      <p:sp>
        <p:nvSpPr>
          <p:cNvPr id="2119" name="Google Shape;2119;p6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20" name="Google Shape;2120;p6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2"/>
        <p:cNvGrpSpPr/>
        <p:nvPr/>
      </p:nvGrpSpPr>
      <p:grpSpPr>
        <a:xfrm>
          <a:off x="0" y="0"/>
          <a:ext cx="0" cy="0"/>
          <a:chOff x="0" y="0"/>
          <a:chExt cx="0" cy="0"/>
        </a:xfrm>
      </p:grpSpPr>
      <p:sp>
        <p:nvSpPr>
          <p:cNvPr id="2133" name="Google Shape;2133;p6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34" name="Google Shape;2134;p6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2"/>
        <p:cNvGrpSpPr/>
        <p:nvPr/>
      </p:nvGrpSpPr>
      <p:grpSpPr>
        <a:xfrm>
          <a:off x="0" y="0"/>
          <a:ext cx="0" cy="0"/>
          <a:chOff x="0" y="0"/>
          <a:chExt cx="0" cy="0"/>
        </a:xfrm>
      </p:grpSpPr>
      <p:sp>
        <p:nvSpPr>
          <p:cNvPr id="2133" name="Google Shape;2133;p6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34" name="Google Shape;2134;p6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737970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9"/>
        <p:cNvGrpSpPr/>
        <p:nvPr/>
      </p:nvGrpSpPr>
      <p:grpSpPr>
        <a:xfrm>
          <a:off x="0" y="0"/>
          <a:ext cx="0" cy="0"/>
          <a:chOff x="0" y="0"/>
          <a:chExt cx="0" cy="0"/>
        </a:xfrm>
      </p:grpSpPr>
      <p:sp>
        <p:nvSpPr>
          <p:cNvPr id="1360" name="Google Shape;1360;p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rPr>
              <a:t>10</a:t>
            </a:fld>
            <a:endParaRPr dirty="0">
              <a:solidFill>
                <a:srgbClr val="000000"/>
              </a:solidFill>
            </a:endParaRPr>
          </a:p>
        </p:txBody>
      </p:sp>
      <p:sp>
        <p:nvSpPr>
          <p:cNvPr id="1361" name="Google Shape;1361;p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362" name="Google Shape;1362;p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5"/>
        <p:cNvGrpSpPr/>
        <p:nvPr/>
      </p:nvGrpSpPr>
      <p:grpSpPr>
        <a:xfrm>
          <a:off x="0" y="0"/>
          <a:ext cx="0" cy="0"/>
          <a:chOff x="0" y="0"/>
          <a:chExt cx="0" cy="0"/>
        </a:xfrm>
      </p:grpSpPr>
      <p:sp>
        <p:nvSpPr>
          <p:cNvPr id="16" name="Google Shape;16;p2"/>
          <p:cNvSpPr txBox="1">
            <a:spLocks noGrp="1"/>
          </p:cNvSpPr>
          <p:nvPr>
            <p:ph type="title"/>
          </p:nvPr>
        </p:nvSpPr>
        <p:spPr>
          <a:xfrm>
            <a:off x="549275" y="107950"/>
            <a:ext cx="8042275" cy="1336675"/>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7" name="Google Shape;17;p2"/>
          <p:cNvSpPr txBox="1">
            <a:spLocks noGrp="1"/>
          </p:cNvSpPr>
          <p:nvPr>
            <p:ph type="dt" idx="10"/>
          </p:nvPr>
        </p:nvSpPr>
        <p:spPr>
          <a:xfrm>
            <a:off x="5629275" y="6275388"/>
            <a:ext cx="21336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2"/>
          <p:cNvSpPr txBox="1">
            <a:spLocks noGrp="1"/>
          </p:cNvSpPr>
          <p:nvPr>
            <p:ph type="ftr" idx="11"/>
          </p:nvPr>
        </p:nvSpPr>
        <p:spPr>
          <a:xfrm>
            <a:off x="265113" y="6275388"/>
            <a:ext cx="484028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
          <p:cNvSpPr txBox="1">
            <a:spLocks noGrp="1"/>
          </p:cNvSpPr>
          <p:nvPr>
            <p:ph type="sldNum" idx="12"/>
          </p:nvPr>
        </p:nvSpPr>
        <p:spPr>
          <a:xfrm>
            <a:off x="7897813" y="6275388"/>
            <a:ext cx="9906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3600" b="0" i="0" u="none" strike="noStrike" cap="none">
                <a:solidFill>
                  <a:srgbClr val="FFFFFF"/>
                </a:solidFill>
                <a:latin typeface="Source Sans Pro"/>
                <a:ea typeface="Source Sans Pro"/>
                <a:cs typeface="Source Sans Pro"/>
                <a:sym typeface="Source Sans Pro"/>
              </a:defRPr>
            </a:lvl1pPr>
            <a:lvl2pPr marL="0" marR="0" lvl="1" indent="0" algn="r">
              <a:spcBef>
                <a:spcPts val="0"/>
              </a:spcBef>
              <a:buNone/>
              <a:defRPr sz="3600" b="0" i="0" u="none" strike="noStrike" cap="none">
                <a:solidFill>
                  <a:srgbClr val="FFFFFF"/>
                </a:solidFill>
                <a:latin typeface="Source Sans Pro"/>
                <a:ea typeface="Source Sans Pro"/>
                <a:cs typeface="Source Sans Pro"/>
                <a:sym typeface="Source Sans Pro"/>
              </a:defRPr>
            </a:lvl2pPr>
            <a:lvl3pPr marL="0" marR="0" lvl="2" indent="0" algn="r">
              <a:spcBef>
                <a:spcPts val="0"/>
              </a:spcBef>
              <a:buNone/>
              <a:defRPr sz="3600" b="0" i="0" u="none" strike="noStrike" cap="none">
                <a:solidFill>
                  <a:srgbClr val="FFFFFF"/>
                </a:solidFill>
                <a:latin typeface="Source Sans Pro"/>
                <a:ea typeface="Source Sans Pro"/>
                <a:cs typeface="Source Sans Pro"/>
                <a:sym typeface="Source Sans Pro"/>
              </a:defRPr>
            </a:lvl3pPr>
            <a:lvl4pPr marL="0" marR="0" lvl="3" indent="0" algn="r">
              <a:spcBef>
                <a:spcPts val="0"/>
              </a:spcBef>
              <a:buNone/>
              <a:defRPr sz="3600" b="0" i="0" u="none" strike="noStrike" cap="none">
                <a:solidFill>
                  <a:srgbClr val="FFFFFF"/>
                </a:solidFill>
                <a:latin typeface="Source Sans Pro"/>
                <a:ea typeface="Source Sans Pro"/>
                <a:cs typeface="Source Sans Pro"/>
                <a:sym typeface="Source Sans Pro"/>
              </a:defRPr>
            </a:lvl4pPr>
            <a:lvl5pPr marL="0" marR="0" lvl="4" indent="0" algn="r">
              <a:spcBef>
                <a:spcPts val="0"/>
              </a:spcBef>
              <a:buNone/>
              <a:defRPr sz="3600" b="0" i="0" u="none" strike="noStrike" cap="none">
                <a:solidFill>
                  <a:srgbClr val="FFFFFF"/>
                </a:solidFill>
                <a:latin typeface="Source Sans Pro"/>
                <a:ea typeface="Source Sans Pro"/>
                <a:cs typeface="Source Sans Pro"/>
                <a:sym typeface="Source Sans Pro"/>
              </a:defRPr>
            </a:lvl5pPr>
            <a:lvl6pPr marL="0" marR="0" lvl="5" indent="0" algn="r">
              <a:spcBef>
                <a:spcPts val="0"/>
              </a:spcBef>
              <a:buNone/>
              <a:defRPr sz="3600" b="0" i="0" u="none" strike="noStrike" cap="none">
                <a:solidFill>
                  <a:srgbClr val="FFFFFF"/>
                </a:solidFill>
                <a:latin typeface="Source Sans Pro"/>
                <a:ea typeface="Source Sans Pro"/>
                <a:cs typeface="Source Sans Pro"/>
                <a:sym typeface="Source Sans Pro"/>
              </a:defRPr>
            </a:lvl6pPr>
            <a:lvl7pPr marL="0" marR="0" lvl="6" indent="0" algn="r">
              <a:spcBef>
                <a:spcPts val="0"/>
              </a:spcBef>
              <a:buNone/>
              <a:defRPr sz="3600" b="0" i="0" u="none" strike="noStrike" cap="none">
                <a:solidFill>
                  <a:srgbClr val="FFFFFF"/>
                </a:solidFill>
                <a:latin typeface="Source Sans Pro"/>
                <a:ea typeface="Source Sans Pro"/>
                <a:cs typeface="Source Sans Pro"/>
                <a:sym typeface="Source Sans Pro"/>
              </a:defRPr>
            </a:lvl7pPr>
            <a:lvl8pPr marL="0" marR="0" lvl="7" indent="0" algn="r">
              <a:spcBef>
                <a:spcPts val="0"/>
              </a:spcBef>
              <a:buNone/>
              <a:defRPr sz="3600" b="0" i="0" u="none" strike="noStrike" cap="none">
                <a:solidFill>
                  <a:srgbClr val="FFFFFF"/>
                </a:solidFill>
                <a:latin typeface="Source Sans Pro"/>
                <a:ea typeface="Source Sans Pro"/>
                <a:cs typeface="Source Sans Pro"/>
                <a:sym typeface="Source Sans Pro"/>
              </a:defRPr>
            </a:lvl8pPr>
            <a:lvl9pPr marL="0" marR="0" lvl="8" indent="0" algn="r">
              <a:spcBef>
                <a:spcPts val="0"/>
              </a:spcBef>
              <a:buNone/>
              <a:defRPr sz="3600" b="0" i="0" u="none" strike="noStrike" cap="none">
                <a:solidFill>
                  <a:srgbClr val="FFFFFF"/>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icture with Caption">
  <p:cSld name="Picture with Caption">
    <p:spTree>
      <p:nvGrpSpPr>
        <p:cNvPr id="1" name="Shape 73"/>
        <p:cNvGrpSpPr/>
        <p:nvPr/>
      </p:nvGrpSpPr>
      <p:grpSpPr>
        <a:xfrm>
          <a:off x="0" y="0"/>
          <a:ext cx="0" cy="0"/>
          <a:chOff x="0" y="0"/>
          <a:chExt cx="0" cy="0"/>
        </a:xfrm>
      </p:grpSpPr>
      <p:sp>
        <p:nvSpPr>
          <p:cNvPr id="74" name="Google Shape;74;p11"/>
          <p:cNvSpPr txBox="1">
            <a:spLocks noGrp="1"/>
          </p:cNvSpPr>
          <p:nvPr>
            <p:ph type="title"/>
          </p:nvPr>
        </p:nvSpPr>
        <p:spPr>
          <a:xfrm>
            <a:off x="533398" y="611872"/>
            <a:ext cx="4079545" cy="1162050"/>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sz="3600" b="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75" name="Google Shape;75;p11"/>
          <p:cNvSpPr txBox="1">
            <a:spLocks noGrp="1"/>
          </p:cNvSpPr>
          <p:nvPr>
            <p:ph type="body" idx="1"/>
          </p:nvPr>
        </p:nvSpPr>
        <p:spPr>
          <a:xfrm>
            <a:off x="533398" y="1787856"/>
            <a:ext cx="4079545" cy="3720152"/>
          </a:xfrm>
          <a:prstGeom prst="rect">
            <a:avLst/>
          </a:prstGeom>
          <a:noFill/>
          <a:ln>
            <a:noFill/>
          </a:ln>
        </p:spPr>
        <p:txBody>
          <a:bodyPr spcFirstLastPara="1" wrap="square" lIns="91425" tIns="45700" rIns="91425" bIns="45700" anchor="t" anchorCtr="0">
            <a:normAutofit/>
          </a:bodyPr>
          <a:lstStyle>
            <a:lvl1pPr marL="457200" lvl="0" indent="-228600" algn="ctr">
              <a:spcBef>
                <a:spcPts val="2000"/>
              </a:spcBef>
              <a:spcAft>
                <a:spcPts val="0"/>
              </a:spcAft>
              <a:buSzPts val="1980"/>
              <a:buNone/>
              <a:defRPr sz="1800"/>
            </a:lvl1pPr>
            <a:lvl2pPr marL="914400" lvl="1" indent="-228600" algn="l">
              <a:spcBef>
                <a:spcPts val="600"/>
              </a:spcBef>
              <a:spcAft>
                <a:spcPts val="0"/>
              </a:spcAft>
              <a:buSzPts val="1320"/>
              <a:buNone/>
              <a:defRPr sz="1200"/>
            </a:lvl2pPr>
            <a:lvl3pPr marL="1371600" lvl="2" indent="-228600" algn="l">
              <a:spcBef>
                <a:spcPts val="600"/>
              </a:spcBef>
              <a:spcAft>
                <a:spcPts val="0"/>
              </a:spcAft>
              <a:buSzPts val="1100"/>
              <a:buNone/>
              <a:defRPr sz="1000"/>
            </a:lvl3pPr>
            <a:lvl4pPr marL="1828800" lvl="3" indent="-228600" algn="l">
              <a:spcBef>
                <a:spcPts val="600"/>
              </a:spcBef>
              <a:spcAft>
                <a:spcPts val="0"/>
              </a:spcAft>
              <a:buSzPts val="990"/>
              <a:buNone/>
              <a:defRPr sz="900"/>
            </a:lvl4pPr>
            <a:lvl5pPr marL="2286000" lvl="4" indent="-228600" algn="l">
              <a:spcBef>
                <a:spcPts val="600"/>
              </a:spcBef>
              <a:spcAft>
                <a:spcPts val="0"/>
              </a:spcAft>
              <a:buSzPts val="99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76" name="Google Shape;76;p11"/>
          <p:cNvSpPr>
            <a:spLocks noGrp="1"/>
          </p:cNvSpPr>
          <p:nvPr>
            <p:ph type="pic" idx="2"/>
          </p:nvPr>
        </p:nvSpPr>
        <p:spPr>
          <a:xfrm>
            <a:off x="5090617" y="359392"/>
            <a:ext cx="3657600" cy="5318077"/>
          </a:xfrm>
          <a:prstGeom prst="rect">
            <a:avLst/>
          </a:prstGeom>
          <a:noFill/>
          <a:ln w="9525" cap="flat" cmpd="sng">
            <a:solidFill>
              <a:schemeClr val="lt1"/>
            </a:solidFill>
            <a:prstDash val="solid"/>
            <a:round/>
            <a:headEnd type="none" w="sm" len="sm"/>
            <a:tailEnd type="none" w="sm" len="sm"/>
          </a:ln>
          <a:effectLst>
            <a:outerShdw blurRad="63500" sx="100500" sy="100500" algn="ctr" rotWithShape="0">
              <a:srgbClr val="000000">
                <a:alpha val="49803"/>
              </a:srgbClr>
            </a:outerShdw>
          </a:effectLst>
        </p:spPr>
      </p:sp>
      <p:sp>
        <p:nvSpPr>
          <p:cNvPr id="77" name="Google Shape;77;p11"/>
          <p:cNvSpPr txBox="1">
            <a:spLocks noGrp="1"/>
          </p:cNvSpPr>
          <p:nvPr>
            <p:ph type="dt" idx="10"/>
          </p:nvPr>
        </p:nvSpPr>
        <p:spPr>
          <a:xfrm>
            <a:off x="5629275" y="6275388"/>
            <a:ext cx="21336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1"/>
          <p:cNvSpPr txBox="1">
            <a:spLocks noGrp="1"/>
          </p:cNvSpPr>
          <p:nvPr>
            <p:ph type="ftr" idx="11"/>
          </p:nvPr>
        </p:nvSpPr>
        <p:spPr>
          <a:xfrm>
            <a:off x="265113" y="6275388"/>
            <a:ext cx="484028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1"/>
          <p:cNvSpPr txBox="1">
            <a:spLocks noGrp="1"/>
          </p:cNvSpPr>
          <p:nvPr>
            <p:ph type="sldNum" idx="12"/>
          </p:nvPr>
        </p:nvSpPr>
        <p:spPr>
          <a:xfrm>
            <a:off x="7897813" y="6275388"/>
            <a:ext cx="9906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3600">
                <a:solidFill>
                  <a:srgbClr val="FFFFFF"/>
                </a:solidFill>
                <a:latin typeface="Source Sans Pro"/>
                <a:ea typeface="Source Sans Pro"/>
                <a:cs typeface="Source Sans Pro"/>
                <a:sym typeface="Source Sans Pro"/>
              </a:defRPr>
            </a:lvl1pPr>
            <a:lvl2pPr marL="0" marR="0" lvl="1" indent="0" algn="r">
              <a:spcBef>
                <a:spcPts val="0"/>
              </a:spcBef>
              <a:buNone/>
              <a:defRPr sz="3600">
                <a:solidFill>
                  <a:srgbClr val="FFFFFF"/>
                </a:solidFill>
                <a:latin typeface="Source Sans Pro"/>
                <a:ea typeface="Source Sans Pro"/>
                <a:cs typeface="Source Sans Pro"/>
                <a:sym typeface="Source Sans Pro"/>
              </a:defRPr>
            </a:lvl2pPr>
            <a:lvl3pPr marL="0" marR="0" lvl="2" indent="0" algn="r">
              <a:spcBef>
                <a:spcPts val="0"/>
              </a:spcBef>
              <a:buNone/>
              <a:defRPr sz="3600">
                <a:solidFill>
                  <a:srgbClr val="FFFFFF"/>
                </a:solidFill>
                <a:latin typeface="Source Sans Pro"/>
                <a:ea typeface="Source Sans Pro"/>
                <a:cs typeface="Source Sans Pro"/>
                <a:sym typeface="Source Sans Pro"/>
              </a:defRPr>
            </a:lvl3pPr>
            <a:lvl4pPr marL="0" marR="0" lvl="3" indent="0" algn="r">
              <a:spcBef>
                <a:spcPts val="0"/>
              </a:spcBef>
              <a:buNone/>
              <a:defRPr sz="3600">
                <a:solidFill>
                  <a:srgbClr val="FFFFFF"/>
                </a:solidFill>
                <a:latin typeface="Source Sans Pro"/>
                <a:ea typeface="Source Sans Pro"/>
                <a:cs typeface="Source Sans Pro"/>
                <a:sym typeface="Source Sans Pro"/>
              </a:defRPr>
            </a:lvl4pPr>
            <a:lvl5pPr marL="0" marR="0" lvl="4" indent="0" algn="r">
              <a:spcBef>
                <a:spcPts val="0"/>
              </a:spcBef>
              <a:buNone/>
              <a:defRPr sz="3600">
                <a:solidFill>
                  <a:srgbClr val="FFFFFF"/>
                </a:solidFill>
                <a:latin typeface="Source Sans Pro"/>
                <a:ea typeface="Source Sans Pro"/>
                <a:cs typeface="Source Sans Pro"/>
                <a:sym typeface="Source Sans Pro"/>
              </a:defRPr>
            </a:lvl5pPr>
            <a:lvl6pPr marL="0" marR="0" lvl="5" indent="0" algn="r">
              <a:spcBef>
                <a:spcPts val="0"/>
              </a:spcBef>
              <a:buNone/>
              <a:defRPr sz="3600">
                <a:solidFill>
                  <a:srgbClr val="FFFFFF"/>
                </a:solidFill>
                <a:latin typeface="Source Sans Pro"/>
                <a:ea typeface="Source Sans Pro"/>
                <a:cs typeface="Source Sans Pro"/>
                <a:sym typeface="Source Sans Pro"/>
              </a:defRPr>
            </a:lvl6pPr>
            <a:lvl7pPr marL="0" marR="0" lvl="6" indent="0" algn="r">
              <a:spcBef>
                <a:spcPts val="0"/>
              </a:spcBef>
              <a:buNone/>
              <a:defRPr sz="3600">
                <a:solidFill>
                  <a:srgbClr val="FFFFFF"/>
                </a:solidFill>
                <a:latin typeface="Source Sans Pro"/>
                <a:ea typeface="Source Sans Pro"/>
                <a:cs typeface="Source Sans Pro"/>
                <a:sym typeface="Source Sans Pro"/>
              </a:defRPr>
            </a:lvl7pPr>
            <a:lvl8pPr marL="0" marR="0" lvl="7" indent="0" algn="r">
              <a:spcBef>
                <a:spcPts val="0"/>
              </a:spcBef>
              <a:buNone/>
              <a:defRPr sz="3600">
                <a:solidFill>
                  <a:srgbClr val="FFFFFF"/>
                </a:solidFill>
                <a:latin typeface="Source Sans Pro"/>
                <a:ea typeface="Source Sans Pro"/>
                <a:cs typeface="Source Sans Pro"/>
                <a:sym typeface="Source Sans Pro"/>
              </a:defRPr>
            </a:lvl8pPr>
            <a:lvl9pPr marL="0" marR="0" lvl="8" indent="0" algn="r">
              <a:spcBef>
                <a:spcPts val="0"/>
              </a:spcBef>
              <a:buNone/>
              <a:defRPr sz="3600">
                <a:solidFill>
                  <a:srgbClr val="FFFFFF"/>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712"/>
        <p:cNvGrpSpPr/>
        <p:nvPr/>
      </p:nvGrpSpPr>
      <p:grpSpPr>
        <a:xfrm>
          <a:off x="0" y="0"/>
          <a:ext cx="0" cy="0"/>
          <a:chOff x="0" y="0"/>
          <a:chExt cx="0" cy="0"/>
        </a:xfrm>
      </p:grpSpPr>
      <p:sp>
        <p:nvSpPr>
          <p:cNvPr id="713" name="Google Shape;713;p109"/>
          <p:cNvSpPr txBox="1">
            <a:spLocks noGrp="1"/>
          </p:cNvSpPr>
          <p:nvPr>
            <p:ph type="title"/>
          </p:nvPr>
        </p:nvSpPr>
        <p:spPr>
          <a:xfrm>
            <a:off x="549275" y="2403144"/>
            <a:ext cx="8056563" cy="1362075"/>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sz="4600" b="0"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714" name="Google Shape;714;p109"/>
          <p:cNvSpPr txBox="1">
            <a:spLocks noGrp="1"/>
          </p:cNvSpPr>
          <p:nvPr>
            <p:ph type="body" idx="1"/>
          </p:nvPr>
        </p:nvSpPr>
        <p:spPr>
          <a:xfrm>
            <a:off x="549275" y="3736005"/>
            <a:ext cx="8056563" cy="1500187"/>
          </a:xfrm>
          <a:prstGeom prst="rect">
            <a:avLst/>
          </a:prstGeom>
          <a:noFill/>
          <a:ln>
            <a:noFill/>
          </a:ln>
        </p:spPr>
        <p:txBody>
          <a:bodyPr spcFirstLastPara="1" wrap="square" lIns="91425" tIns="45700" rIns="91425" bIns="45700" anchor="t" anchorCtr="0">
            <a:normAutofit/>
          </a:bodyPr>
          <a:lstStyle>
            <a:lvl1pPr marL="457200" lvl="0" indent="-228600" algn="ctr">
              <a:spcBef>
                <a:spcPts val="300"/>
              </a:spcBef>
              <a:spcAft>
                <a:spcPts val="0"/>
              </a:spcAft>
              <a:buSzPts val="1980"/>
              <a:buNone/>
              <a:defRPr sz="1800">
                <a:solidFill>
                  <a:srgbClr val="888888"/>
                </a:solidFill>
              </a:defRPr>
            </a:lvl1pPr>
            <a:lvl2pPr marL="914400" lvl="1" indent="-228600" algn="l">
              <a:spcBef>
                <a:spcPts val="600"/>
              </a:spcBef>
              <a:spcAft>
                <a:spcPts val="0"/>
              </a:spcAft>
              <a:buSzPts val="1980"/>
              <a:buNone/>
              <a:defRPr sz="1800">
                <a:solidFill>
                  <a:srgbClr val="888888"/>
                </a:solidFill>
              </a:defRPr>
            </a:lvl2pPr>
            <a:lvl3pPr marL="1371600" lvl="2" indent="-228600" algn="l">
              <a:spcBef>
                <a:spcPts val="600"/>
              </a:spcBef>
              <a:spcAft>
                <a:spcPts val="0"/>
              </a:spcAft>
              <a:buSzPts val="1760"/>
              <a:buNone/>
              <a:defRPr sz="1600">
                <a:solidFill>
                  <a:srgbClr val="888888"/>
                </a:solidFill>
              </a:defRPr>
            </a:lvl3pPr>
            <a:lvl4pPr marL="1828800" lvl="3" indent="-228600" algn="l">
              <a:spcBef>
                <a:spcPts val="600"/>
              </a:spcBef>
              <a:spcAft>
                <a:spcPts val="0"/>
              </a:spcAft>
              <a:buSzPts val="1540"/>
              <a:buNone/>
              <a:defRPr sz="1400">
                <a:solidFill>
                  <a:srgbClr val="888888"/>
                </a:solidFill>
              </a:defRPr>
            </a:lvl4pPr>
            <a:lvl5pPr marL="2286000" lvl="4" indent="-228600" algn="l">
              <a:spcBef>
                <a:spcPts val="600"/>
              </a:spcBef>
              <a:spcAft>
                <a:spcPts val="0"/>
              </a:spcAft>
              <a:buSzPts val="154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715" name="Google Shape;715;p109"/>
          <p:cNvSpPr txBox="1">
            <a:spLocks noGrp="1"/>
          </p:cNvSpPr>
          <p:nvPr>
            <p:ph type="dt" idx="10"/>
          </p:nvPr>
        </p:nvSpPr>
        <p:spPr>
          <a:xfrm>
            <a:off x="5629275" y="6275388"/>
            <a:ext cx="21336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6" name="Google Shape;716;p109"/>
          <p:cNvSpPr txBox="1">
            <a:spLocks noGrp="1"/>
          </p:cNvSpPr>
          <p:nvPr>
            <p:ph type="ftr" idx="11"/>
          </p:nvPr>
        </p:nvSpPr>
        <p:spPr>
          <a:xfrm>
            <a:off x="265113" y="6275388"/>
            <a:ext cx="484028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7" name="Google Shape;717;p109"/>
          <p:cNvSpPr txBox="1">
            <a:spLocks noGrp="1"/>
          </p:cNvSpPr>
          <p:nvPr>
            <p:ph type="sldNum" idx="12"/>
          </p:nvPr>
        </p:nvSpPr>
        <p:spPr>
          <a:xfrm>
            <a:off x="7897813" y="6275388"/>
            <a:ext cx="9906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3600">
                <a:solidFill>
                  <a:srgbClr val="FFFFFF"/>
                </a:solidFill>
                <a:latin typeface="Source Sans Pro"/>
                <a:ea typeface="Source Sans Pro"/>
                <a:cs typeface="Source Sans Pro"/>
                <a:sym typeface="Source Sans Pro"/>
              </a:defRPr>
            </a:lvl1pPr>
            <a:lvl2pPr marL="0" marR="0" lvl="1" indent="0" algn="r">
              <a:spcBef>
                <a:spcPts val="0"/>
              </a:spcBef>
              <a:buNone/>
              <a:defRPr sz="3600">
                <a:solidFill>
                  <a:srgbClr val="FFFFFF"/>
                </a:solidFill>
                <a:latin typeface="Source Sans Pro"/>
                <a:ea typeface="Source Sans Pro"/>
                <a:cs typeface="Source Sans Pro"/>
                <a:sym typeface="Source Sans Pro"/>
              </a:defRPr>
            </a:lvl2pPr>
            <a:lvl3pPr marL="0" marR="0" lvl="2" indent="0" algn="r">
              <a:spcBef>
                <a:spcPts val="0"/>
              </a:spcBef>
              <a:buNone/>
              <a:defRPr sz="3600">
                <a:solidFill>
                  <a:srgbClr val="FFFFFF"/>
                </a:solidFill>
                <a:latin typeface="Source Sans Pro"/>
                <a:ea typeface="Source Sans Pro"/>
                <a:cs typeface="Source Sans Pro"/>
                <a:sym typeface="Source Sans Pro"/>
              </a:defRPr>
            </a:lvl3pPr>
            <a:lvl4pPr marL="0" marR="0" lvl="3" indent="0" algn="r">
              <a:spcBef>
                <a:spcPts val="0"/>
              </a:spcBef>
              <a:buNone/>
              <a:defRPr sz="3600">
                <a:solidFill>
                  <a:srgbClr val="FFFFFF"/>
                </a:solidFill>
                <a:latin typeface="Source Sans Pro"/>
                <a:ea typeface="Source Sans Pro"/>
                <a:cs typeface="Source Sans Pro"/>
                <a:sym typeface="Source Sans Pro"/>
              </a:defRPr>
            </a:lvl4pPr>
            <a:lvl5pPr marL="0" marR="0" lvl="4" indent="0" algn="r">
              <a:spcBef>
                <a:spcPts val="0"/>
              </a:spcBef>
              <a:buNone/>
              <a:defRPr sz="3600">
                <a:solidFill>
                  <a:srgbClr val="FFFFFF"/>
                </a:solidFill>
                <a:latin typeface="Source Sans Pro"/>
                <a:ea typeface="Source Sans Pro"/>
                <a:cs typeface="Source Sans Pro"/>
                <a:sym typeface="Source Sans Pro"/>
              </a:defRPr>
            </a:lvl5pPr>
            <a:lvl6pPr marL="0" marR="0" lvl="5" indent="0" algn="r">
              <a:spcBef>
                <a:spcPts val="0"/>
              </a:spcBef>
              <a:buNone/>
              <a:defRPr sz="3600">
                <a:solidFill>
                  <a:srgbClr val="FFFFFF"/>
                </a:solidFill>
                <a:latin typeface="Source Sans Pro"/>
                <a:ea typeface="Source Sans Pro"/>
                <a:cs typeface="Source Sans Pro"/>
                <a:sym typeface="Source Sans Pro"/>
              </a:defRPr>
            </a:lvl6pPr>
            <a:lvl7pPr marL="0" marR="0" lvl="6" indent="0" algn="r">
              <a:spcBef>
                <a:spcPts val="0"/>
              </a:spcBef>
              <a:buNone/>
              <a:defRPr sz="3600">
                <a:solidFill>
                  <a:srgbClr val="FFFFFF"/>
                </a:solidFill>
                <a:latin typeface="Source Sans Pro"/>
                <a:ea typeface="Source Sans Pro"/>
                <a:cs typeface="Source Sans Pro"/>
                <a:sym typeface="Source Sans Pro"/>
              </a:defRPr>
            </a:lvl7pPr>
            <a:lvl8pPr marL="0" marR="0" lvl="7" indent="0" algn="r">
              <a:spcBef>
                <a:spcPts val="0"/>
              </a:spcBef>
              <a:buNone/>
              <a:defRPr sz="3600">
                <a:solidFill>
                  <a:srgbClr val="FFFFFF"/>
                </a:solidFill>
                <a:latin typeface="Source Sans Pro"/>
                <a:ea typeface="Source Sans Pro"/>
                <a:cs typeface="Source Sans Pro"/>
                <a:sym typeface="Source Sans Pro"/>
              </a:defRPr>
            </a:lvl8pPr>
            <a:lvl9pPr marL="0" marR="0" lvl="8" indent="0" algn="r">
              <a:spcBef>
                <a:spcPts val="0"/>
              </a:spcBef>
              <a:buNone/>
              <a:defRPr sz="3600">
                <a:solidFill>
                  <a:srgbClr val="FFFFFF"/>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718"/>
        <p:cNvGrpSpPr/>
        <p:nvPr/>
      </p:nvGrpSpPr>
      <p:grpSpPr>
        <a:xfrm>
          <a:off x="0" y="0"/>
          <a:ext cx="0" cy="0"/>
          <a:chOff x="0" y="0"/>
          <a:chExt cx="0" cy="0"/>
        </a:xfrm>
      </p:grpSpPr>
      <p:sp>
        <p:nvSpPr>
          <p:cNvPr id="719" name="Google Shape;719;p110"/>
          <p:cNvSpPr txBox="1">
            <a:spLocks noGrp="1"/>
          </p:cNvSpPr>
          <p:nvPr>
            <p:ph type="title"/>
          </p:nvPr>
        </p:nvSpPr>
        <p:spPr>
          <a:xfrm>
            <a:off x="549275" y="107576"/>
            <a:ext cx="8042276" cy="1336956"/>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720" name="Google Shape;720;p110"/>
          <p:cNvSpPr txBox="1">
            <a:spLocks noGrp="1"/>
          </p:cNvSpPr>
          <p:nvPr>
            <p:ph type="body" idx="1"/>
          </p:nvPr>
        </p:nvSpPr>
        <p:spPr>
          <a:xfrm>
            <a:off x="549275" y="1600201"/>
            <a:ext cx="3840480" cy="4343400"/>
          </a:xfrm>
          <a:prstGeom prst="rect">
            <a:avLst/>
          </a:prstGeom>
          <a:noFill/>
          <a:ln>
            <a:noFill/>
          </a:ln>
        </p:spPr>
        <p:txBody>
          <a:bodyPr spcFirstLastPara="1" wrap="square" lIns="91425" tIns="45700" rIns="91425" bIns="45700" anchor="t" anchorCtr="0">
            <a:normAutofit/>
          </a:bodyPr>
          <a:lstStyle>
            <a:lvl1pPr marL="457200" lvl="0" indent="-368300" algn="l">
              <a:spcBef>
                <a:spcPts val="1600"/>
              </a:spcBef>
              <a:spcAft>
                <a:spcPts val="0"/>
              </a:spcAft>
              <a:buSzPts val="2200"/>
              <a:buChar char="⚫"/>
              <a:defRPr sz="2000"/>
            </a:lvl1pPr>
            <a:lvl2pPr marL="914400" lvl="1" indent="-354330" algn="l">
              <a:spcBef>
                <a:spcPts val="600"/>
              </a:spcBef>
              <a:spcAft>
                <a:spcPts val="0"/>
              </a:spcAft>
              <a:buSzPts val="1980"/>
              <a:buChar char="⚫"/>
              <a:defRPr sz="1800"/>
            </a:lvl2pPr>
            <a:lvl3pPr marL="1371600" lvl="2" indent="-354330" algn="l">
              <a:spcBef>
                <a:spcPts val="600"/>
              </a:spcBef>
              <a:spcAft>
                <a:spcPts val="0"/>
              </a:spcAft>
              <a:buSzPts val="1980"/>
              <a:buChar char="⚫"/>
              <a:defRPr sz="1800"/>
            </a:lvl3pPr>
            <a:lvl4pPr marL="1828800" lvl="3" indent="-354330" algn="l">
              <a:spcBef>
                <a:spcPts val="600"/>
              </a:spcBef>
              <a:spcAft>
                <a:spcPts val="0"/>
              </a:spcAft>
              <a:buSzPts val="1980"/>
              <a:buChar char="⚫"/>
              <a:defRPr sz="1800"/>
            </a:lvl4pPr>
            <a:lvl5pPr marL="2286000" lvl="4" indent="-354329" algn="l">
              <a:spcBef>
                <a:spcPts val="600"/>
              </a:spcBef>
              <a:spcAft>
                <a:spcPts val="0"/>
              </a:spcAft>
              <a:buSzPts val="198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721" name="Google Shape;721;p110"/>
          <p:cNvSpPr txBox="1">
            <a:spLocks noGrp="1"/>
          </p:cNvSpPr>
          <p:nvPr>
            <p:ph type="body" idx="2"/>
          </p:nvPr>
        </p:nvSpPr>
        <p:spPr>
          <a:xfrm>
            <a:off x="4751071" y="1600201"/>
            <a:ext cx="3840480" cy="4343400"/>
          </a:xfrm>
          <a:prstGeom prst="rect">
            <a:avLst/>
          </a:prstGeom>
          <a:noFill/>
          <a:ln>
            <a:noFill/>
          </a:ln>
        </p:spPr>
        <p:txBody>
          <a:bodyPr spcFirstLastPara="1" wrap="square" lIns="91425" tIns="45700" rIns="91425" bIns="45700" anchor="t" anchorCtr="0">
            <a:normAutofit/>
          </a:bodyPr>
          <a:lstStyle>
            <a:lvl1pPr marL="457200" lvl="0" indent="-368300" algn="l">
              <a:spcBef>
                <a:spcPts val="1600"/>
              </a:spcBef>
              <a:spcAft>
                <a:spcPts val="0"/>
              </a:spcAft>
              <a:buSzPts val="2200"/>
              <a:buChar char="⚫"/>
              <a:defRPr sz="2000"/>
            </a:lvl1pPr>
            <a:lvl2pPr marL="914400" lvl="1" indent="-354330" algn="l">
              <a:spcBef>
                <a:spcPts val="600"/>
              </a:spcBef>
              <a:spcAft>
                <a:spcPts val="0"/>
              </a:spcAft>
              <a:buSzPts val="1980"/>
              <a:buChar char="⚫"/>
              <a:defRPr sz="1800"/>
            </a:lvl2pPr>
            <a:lvl3pPr marL="1371600" lvl="2" indent="-354330" algn="l">
              <a:spcBef>
                <a:spcPts val="600"/>
              </a:spcBef>
              <a:spcAft>
                <a:spcPts val="0"/>
              </a:spcAft>
              <a:buSzPts val="1980"/>
              <a:buChar char="⚫"/>
              <a:defRPr sz="1800"/>
            </a:lvl3pPr>
            <a:lvl4pPr marL="1828800" lvl="3" indent="-354330" algn="l">
              <a:spcBef>
                <a:spcPts val="600"/>
              </a:spcBef>
              <a:spcAft>
                <a:spcPts val="0"/>
              </a:spcAft>
              <a:buSzPts val="1980"/>
              <a:buChar char="⚫"/>
              <a:defRPr sz="1800"/>
            </a:lvl4pPr>
            <a:lvl5pPr marL="2286000" lvl="4" indent="-354329" algn="l">
              <a:spcBef>
                <a:spcPts val="600"/>
              </a:spcBef>
              <a:spcAft>
                <a:spcPts val="0"/>
              </a:spcAft>
              <a:buSzPts val="198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722" name="Google Shape;722;p110"/>
          <p:cNvSpPr txBox="1">
            <a:spLocks noGrp="1"/>
          </p:cNvSpPr>
          <p:nvPr>
            <p:ph type="dt" idx="10"/>
          </p:nvPr>
        </p:nvSpPr>
        <p:spPr>
          <a:xfrm>
            <a:off x="5629275" y="6275388"/>
            <a:ext cx="21336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3" name="Google Shape;723;p110"/>
          <p:cNvSpPr txBox="1">
            <a:spLocks noGrp="1"/>
          </p:cNvSpPr>
          <p:nvPr>
            <p:ph type="ftr" idx="11"/>
          </p:nvPr>
        </p:nvSpPr>
        <p:spPr>
          <a:xfrm>
            <a:off x="265113" y="6275388"/>
            <a:ext cx="484028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4" name="Google Shape;724;p110"/>
          <p:cNvSpPr txBox="1">
            <a:spLocks noGrp="1"/>
          </p:cNvSpPr>
          <p:nvPr>
            <p:ph type="sldNum" idx="12"/>
          </p:nvPr>
        </p:nvSpPr>
        <p:spPr>
          <a:xfrm>
            <a:off x="7897813" y="6275388"/>
            <a:ext cx="9906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3600">
                <a:solidFill>
                  <a:srgbClr val="FFFFFF"/>
                </a:solidFill>
                <a:latin typeface="Source Sans Pro"/>
                <a:ea typeface="Source Sans Pro"/>
                <a:cs typeface="Source Sans Pro"/>
                <a:sym typeface="Source Sans Pro"/>
              </a:defRPr>
            </a:lvl1pPr>
            <a:lvl2pPr marL="0" marR="0" lvl="1" indent="0" algn="r">
              <a:spcBef>
                <a:spcPts val="0"/>
              </a:spcBef>
              <a:buNone/>
              <a:defRPr sz="3600">
                <a:solidFill>
                  <a:srgbClr val="FFFFFF"/>
                </a:solidFill>
                <a:latin typeface="Source Sans Pro"/>
                <a:ea typeface="Source Sans Pro"/>
                <a:cs typeface="Source Sans Pro"/>
                <a:sym typeface="Source Sans Pro"/>
              </a:defRPr>
            </a:lvl2pPr>
            <a:lvl3pPr marL="0" marR="0" lvl="2" indent="0" algn="r">
              <a:spcBef>
                <a:spcPts val="0"/>
              </a:spcBef>
              <a:buNone/>
              <a:defRPr sz="3600">
                <a:solidFill>
                  <a:srgbClr val="FFFFFF"/>
                </a:solidFill>
                <a:latin typeface="Source Sans Pro"/>
                <a:ea typeface="Source Sans Pro"/>
                <a:cs typeface="Source Sans Pro"/>
                <a:sym typeface="Source Sans Pro"/>
              </a:defRPr>
            </a:lvl3pPr>
            <a:lvl4pPr marL="0" marR="0" lvl="3" indent="0" algn="r">
              <a:spcBef>
                <a:spcPts val="0"/>
              </a:spcBef>
              <a:buNone/>
              <a:defRPr sz="3600">
                <a:solidFill>
                  <a:srgbClr val="FFFFFF"/>
                </a:solidFill>
                <a:latin typeface="Source Sans Pro"/>
                <a:ea typeface="Source Sans Pro"/>
                <a:cs typeface="Source Sans Pro"/>
                <a:sym typeface="Source Sans Pro"/>
              </a:defRPr>
            </a:lvl4pPr>
            <a:lvl5pPr marL="0" marR="0" lvl="4" indent="0" algn="r">
              <a:spcBef>
                <a:spcPts val="0"/>
              </a:spcBef>
              <a:buNone/>
              <a:defRPr sz="3600">
                <a:solidFill>
                  <a:srgbClr val="FFFFFF"/>
                </a:solidFill>
                <a:latin typeface="Source Sans Pro"/>
                <a:ea typeface="Source Sans Pro"/>
                <a:cs typeface="Source Sans Pro"/>
                <a:sym typeface="Source Sans Pro"/>
              </a:defRPr>
            </a:lvl5pPr>
            <a:lvl6pPr marL="0" marR="0" lvl="5" indent="0" algn="r">
              <a:spcBef>
                <a:spcPts val="0"/>
              </a:spcBef>
              <a:buNone/>
              <a:defRPr sz="3600">
                <a:solidFill>
                  <a:srgbClr val="FFFFFF"/>
                </a:solidFill>
                <a:latin typeface="Source Sans Pro"/>
                <a:ea typeface="Source Sans Pro"/>
                <a:cs typeface="Source Sans Pro"/>
                <a:sym typeface="Source Sans Pro"/>
              </a:defRPr>
            </a:lvl6pPr>
            <a:lvl7pPr marL="0" marR="0" lvl="6" indent="0" algn="r">
              <a:spcBef>
                <a:spcPts val="0"/>
              </a:spcBef>
              <a:buNone/>
              <a:defRPr sz="3600">
                <a:solidFill>
                  <a:srgbClr val="FFFFFF"/>
                </a:solidFill>
                <a:latin typeface="Source Sans Pro"/>
                <a:ea typeface="Source Sans Pro"/>
                <a:cs typeface="Source Sans Pro"/>
                <a:sym typeface="Source Sans Pro"/>
              </a:defRPr>
            </a:lvl7pPr>
            <a:lvl8pPr marL="0" marR="0" lvl="7" indent="0" algn="r">
              <a:spcBef>
                <a:spcPts val="0"/>
              </a:spcBef>
              <a:buNone/>
              <a:defRPr sz="3600">
                <a:solidFill>
                  <a:srgbClr val="FFFFFF"/>
                </a:solidFill>
                <a:latin typeface="Source Sans Pro"/>
                <a:ea typeface="Source Sans Pro"/>
                <a:cs typeface="Source Sans Pro"/>
                <a:sym typeface="Source Sans Pro"/>
              </a:defRPr>
            </a:lvl8pPr>
            <a:lvl9pPr marL="0" marR="0" lvl="8" indent="0" algn="r">
              <a:spcBef>
                <a:spcPts val="0"/>
              </a:spcBef>
              <a:buNone/>
              <a:defRPr sz="3600">
                <a:solidFill>
                  <a:srgbClr val="FFFFFF"/>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725"/>
        <p:cNvGrpSpPr/>
        <p:nvPr/>
      </p:nvGrpSpPr>
      <p:grpSpPr>
        <a:xfrm>
          <a:off x="0" y="0"/>
          <a:ext cx="0" cy="0"/>
          <a:chOff x="0" y="0"/>
          <a:chExt cx="0" cy="0"/>
        </a:xfrm>
      </p:grpSpPr>
      <p:sp>
        <p:nvSpPr>
          <p:cNvPr id="726" name="Google Shape;726;p111"/>
          <p:cNvSpPr txBox="1">
            <a:spLocks noGrp="1"/>
          </p:cNvSpPr>
          <p:nvPr>
            <p:ph type="title"/>
          </p:nvPr>
        </p:nvSpPr>
        <p:spPr>
          <a:xfrm>
            <a:off x="549274" y="107576"/>
            <a:ext cx="8042276" cy="1336956"/>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727" name="Google Shape;727;p111"/>
          <p:cNvSpPr txBox="1">
            <a:spLocks noGrp="1"/>
          </p:cNvSpPr>
          <p:nvPr>
            <p:ph type="body" idx="1"/>
          </p:nvPr>
        </p:nvSpPr>
        <p:spPr>
          <a:xfrm>
            <a:off x="549274" y="1453224"/>
            <a:ext cx="3840480" cy="750887"/>
          </a:xfrm>
          <a:prstGeom prst="rect">
            <a:avLst/>
          </a:prstGeom>
          <a:noFill/>
          <a:ln>
            <a:noFill/>
          </a:ln>
        </p:spPr>
        <p:txBody>
          <a:bodyPr spcFirstLastPara="1" wrap="square" lIns="91425" tIns="45700" rIns="91425" bIns="45700" anchor="b" anchorCtr="0">
            <a:noAutofit/>
          </a:bodyPr>
          <a:lstStyle>
            <a:lvl1pPr marL="457200" lvl="0" indent="-228600" algn="ctr">
              <a:spcBef>
                <a:spcPts val="0"/>
              </a:spcBef>
              <a:spcAft>
                <a:spcPts val="0"/>
              </a:spcAft>
              <a:buSzPts val="2640"/>
              <a:buNone/>
              <a:defRPr sz="2400" b="0">
                <a:solidFill>
                  <a:srgbClr val="6DB7D7"/>
                </a:solidFill>
              </a:defRPr>
            </a:lvl1pPr>
            <a:lvl2pPr marL="914400" lvl="1" indent="-228600" algn="l">
              <a:spcBef>
                <a:spcPts val="600"/>
              </a:spcBef>
              <a:spcAft>
                <a:spcPts val="0"/>
              </a:spcAft>
              <a:buSzPts val="2200"/>
              <a:buNone/>
              <a:defRPr sz="2000" b="1"/>
            </a:lvl2pPr>
            <a:lvl3pPr marL="1371600" lvl="2" indent="-228600" algn="l">
              <a:spcBef>
                <a:spcPts val="600"/>
              </a:spcBef>
              <a:spcAft>
                <a:spcPts val="0"/>
              </a:spcAft>
              <a:buSzPts val="1980"/>
              <a:buNone/>
              <a:defRPr sz="1800" b="1"/>
            </a:lvl3pPr>
            <a:lvl4pPr marL="1828800" lvl="3" indent="-228600" algn="l">
              <a:spcBef>
                <a:spcPts val="600"/>
              </a:spcBef>
              <a:spcAft>
                <a:spcPts val="0"/>
              </a:spcAft>
              <a:buSzPts val="1760"/>
              <a:buNone/>
              <a:defRPr sz="1600" b="1"/>
            </a:lvl4pPr>
            <a:lvl5pPr marL="2286000" lvl="4" indent="-228600" algn="l">
              <a:spcBef>
                <a:spcPts val="600"/>
              </a:spcBef>
              <a:spcAft>
                <a:spcPts val="0"/>
              </a:spcAft>
              <a:buSzPts val="176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728" name="Google Shape;728;p111"/>
          <p:cNvSpPr txBox="1">
            <a:spLocks noGrp="1"/>
          </p:cNvSpPr>
          <p:nvPr>
            <p:ph type="body" idx="2"/>
          </p:nvPr>
        </p:nvSpPr>
        <p:spPr>
          <a:xfrm>
            <a:off x="549274" y="2347415"/>
            <a:ext cx="3840480" cy="3596185"/>
          </a:xfrm>
          <a:prstGeom prst="rect">
            <a:avLst/>
          </a:prstGeom>
          <a:noFill/>
          <a:ln>
            <a:noFill/>
          </a:ln>
        </p:spPr>
        <p:txBody>
          <a:bodyPr spcFirstLastPara="1" wrap="square" lIns="91425" tIns="45700" rIns="91425" bIns="45700" anchor="t" anchorCtr="0">
            <a:normAutofit/>
          </a:bodyPr>
          <a:lstStyle>
            <a:lvl1pPr marL="457200" lvl="0" indent="-368300" algn="l">
              <a:spcBef>
                <a:spcPts val="1600"/>
              </a:spcBef>
              <a:spcAft>
                <a:spcPts val="0"/>
              </a:spcAft>
              <a:buSzPts val="2200"/>
              <a:buChar char="⚫"/>
              <a:defRPr sz="2000"/>
            </a:lvl1pPr>
            <a:lvl2pPr marL="914400" lvl="1" indent="-354330" algn="l">
              <a:spcBef>
                <a:spcPts val="600"/>
              </a:spcBef>
              <a:spcAft>
                <a:spcPts val="0"/>
              </a:spcAft>
              <a:buSzPts val="1980"/>
              <a:buChar char="⚫"/>
              <a:defRPr sz="1800"/>
            </a:lvl2pPr>
            <a:lvl3pPr marL="1371600" lvl="2" indent="-354330" algn="l">
              <a:spcBef>
                <a:spcPts val="600"/>
              </a:spcBef>
              <a:spcAft>
                <a:spcPts val="0"/>
              </a:spcAft>
              <a:buSzPts val="1980"/>
              <a:buChar char="⚫"/>
              <a:defRPr sz="1800"/>
            </a:lvl3pPr>
            <a:lvl4pPr marL="1828800" lvl="3" indent="-354330" algn="l">
              <a:spcBef>
                <a:spcPts val="600"/>
              </a:spcBef>
              <a:spcAft>
                <a:spcPts val="0"/>
              </a:spcAft>
              <a:buSzPts val="1980"/>
              <a:buChar char="⚫"/>
              <a:defRPr sz="1800"/>
            </a:lvl4pPr>
            <a:lvl5pPr marL="2286000" lvl="4" indent="-354329" algn="l">
              <a:spcBef>
                <a:spcPts val="600"/>
              </a:spcBef>
              <a:spcAft>
                <a:spcPts val="0"/>
              </a:spcAft>
              <a:buSzPts val="1980"/>
              <a:buChar char="⚫"/>
              <a:defRPr sz="18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729" name="Google Shape;729;p111"/>
          <p:cNvSpPr txBox="1">
            <a:spLocks noGrp="1"/>
          </p:cNvSpPr>
          <p:nvPr>
            <p:ph type="body" idx="3"/>
          </p:nvPr>
        </p:nvSpPr>
        <p:spPr>
          <a:xfrm>
            <a:off x="4751070" y="1453224"/>
            <a:ext cx="3840480" cy="750887"/>
          </a:xfrm>
          <a:prstGeom prst="rect">
            <a:avLst/>
          </a:prstGeom>
          <a:noFill/>
          <a:ln>
            <a:noFill/>
          </a:ln>
        </p:spPr>
        <p:txBody>
          <a:bodyPr spcFirstLastPara="1" wrap="square" lIns="91425" tIns="45700" rIns="91425" bIns="45700" anchor="b" anchorCtr="0">
            <a:noAutofit/>
          </a:bodyPr>
          <a:lstStyle>
            <a:lvl1pPr marL="457200" lvl="0" indent="-228600" algn="ctr">
              <a:spcBef>
                <a:spcPts val="0"/>
              </a:spcBef>
              <a:spcAft>
                <a:spcPts val="0"/>
              </a:spcAft>
              <a:buSzPts val="2640"/>
              <a:buNone/>
              <a:defRPr sz="2400" b="0">
                <a:solidFill>
                  <a:srgbClr val="6DB7D7"/>
                </a:solidFill>
              </a:defRPr>
            </a:lvl1pPr>
            <a:lvl2pPr marL="914400" lvl="1" indent="-228600" algn="l">
              <a:spcBef>
                <a:spcPts val="600"/>
              </a:spcBef>
              <a:spcAft>
                <a:spcPts val="0"/>
              </a:spcAft>
              <a:buSzPts val="2200"/>
              <a:buNone/>
              <a:defRPr sz="2000" b="1"/>
            </a:lvl2pPr>
            <a:lvl3pPr marL="1371600" lvl="2" indent="-228600" algn="l">
              <a:spcBef>
                <a:spcPts val="600"/>
              </a:spcBef>
              <a:spcAft>
                <a:spcPts val="0"/>
              </a:spcAft>
              <a:buSzPts val="1980"/>
              <a:buNone/>
              <a:defRPr sz="1800" b="1"/>
            </a:lvl3pPr>
            <a:lvl4pPr marL="1828800" lvl="3" indent="-228600" algn="l">
              <a:spcBef>
                <a:spcPts val="600"/>
              </a:spcBef>
              <a:spcAft>
                <a:spcPts val="0"/>
              </a:spcAft>
              <a:buSzPts val="1760"/>
              <a:buNone/>
              <a:defRPr sz="1600" b="1"/>
            </a:lvl4pPr>
            <a:lvl5pPr marL="2286000" lvl="4" indent="-228600" algn="l">
              <a:spcBef>
                <a:spcPts val="600"/>
              </a:spcBef>
              <a:spcAft>
                <a:spcPts val="0"/>
              </a:spcAft>
              <a:buSzPts val="176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730" name="Google Shape;730;p111"/>
          <p:cNvSpPr txBox="1">
            <a:spLocks noGrp="1"/>
          </p:cNvSpPr>
          <p:nvPr>
            <p:ph type="body" idx="4"/>
          </p:nvPr>
        </p:nvSpPr>
        <p:spPr>
          <a:xfrm>
            <a:off x="4751070" y="2347415"/>
            <a:ext cx="3840480" cy="3596185"/>
          </a:xfrm>
          <a:prstGeom prst="rect">
            <a:avLst/>
          </a:prstGeom>
          <a:noFill/>
          <a:ln>
            <a:noFill/>
          </a:ln>
        </p:spPr>
        <p:txBody>
          <a:bodyPr spcFirstLastPara="1" wrap="square" lIns="91425" tIns="45700" rIns="91425" bIns="45700" anchor="t" anchorCtr="0">
            <a:normAutofit/>
          </a:bodyPr>
          <a:lstStyle>
            <a:lvl1pPr marL="457200" lvl="0" indent="-368300" algn="l">
              <a:spcBef>
                <a:spcPts val="1600"/>
              </a:spcBef>
              <a:spcAft>
                <a:spcPts val="0"/>
              </a:spcAft>
              <a:buSzPts val="2200"/>
              <a:buChar char="⚫"/>
              <a:defRPr sz="2000"/>
            </a:lvl1pPr>
            <a:lvl2pPr marL="914400" lvl="1" indent="-354330" algn="l">
              <a:spcBef>
                <a:spcPts val="600"/>
              </a:spcBef>
              <a:spcAft>
                <a:spcPts val="0"/>
              </a:spcAft>
              <a:buSzPts val="1980"/>
              <a:buChar char="⚫"/>
              <a:defRPr sz="1800"/>
            </a:lvl2pPr>
            <a:lvl3pPr marL="1371600" lvl="2" indent="-354330" algn="l">
              <a:spcBef>
                <a:spcPts val="600"/>
              </a:spcBef>
              <a:spcAft>
                <a:spcPts val="0"/>
              </a:spcAft>
              <a:buSzPts val="1980"/>
              <a:buChar char="⚫"/>
              <a:defRPr sz="1800"/>
            </a:lvl3pPr>
            <a:lvl4pPr marL="1828800" lvl="3" indent="-354330" algn="l">
              <a:spcBef>
                <a:spcPts val="600"/>
              </a:spcBef>
              <a:spcAft>
                <a:spcPts val="0"/>
              </a:spcAft>
              <a:buSzPts val="1980"/>
              <a:buChar char="⚫"/>
              <a:defRPr sz="1800"/>
            </a:lvl4pPr>
            <a:lvl5pPr marL="2286000" lvl="4" indent="-354329" algn="l">
              <a:spcBef>
                <a:spcPts val="600"/>
              </a:spcBef>
              <a:spcAft>
                <a:spcPts val="0"/>
              </a:spcAft>
              <a:buSzPts val="1980"/>
              <a:buChar char="⚫"/>
              <a:defRPr sz="18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731" name="Google Shape;731;p111"/>
          <p:cNvSpPr txBox="1">
            <a:spLocks noGrp="1"/>
          </p:cNvSpPr>
          <p:nvPr>
            <p:ph type="dt" idx="10"/>
          </p:nvPr>
        </p:nvSpPr>
        <p:spPr>
          <a:xfrm>
            <a:off x="5629275" y="6275388"/>
            <a:ext cx="21336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2" name="Google Shape;732;p111"/>
          <p:cNvSpPr txBox="1">
            <a:spLocks noGrp="1"/>
          </p:cNvSpPr>
          <p:nvPr>
            <p:ph type="ftr" idx="11"/>
          </p:nvPr>
        </p:nvSpPr>
        <p:spPr>
          <a:xfrm>
            <a:off x="265113" y="6275388"/>
            <a:ext cx="484028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3" name="Google Shape;733;p111"/>
          <p:cNvSpPr txBox="1">
            <a:spLocks noGrp="1"/>
          </p:cNvSpPr>
          <p:nvPr>
            <p:ph type="sldNum" idx="12"/>
          </p:nvPr>
        </p:nvSpPr>
        <p:spPr>
          <a:xfrm>
            <a:off x="7897813" y="6275388"/>
            <a:ext cx="9906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3600">
                <a:solidFill>
                  <a:srgbClr val="FFFFFF"/>
                </a:solidFill>
                <a:latin typeface="Source Sans Pro"/>
                <a:ea typeface="Source Sans Pro"/>
                <a:cs typeface="Source Sans Pro"/>
                <a:sym typeface="Source Sans Pro"/>
              </a:defRPr>
            </a:lvl1pPr>
            <a:lvl2pPr marL="0" marR="0" lvl="1" indent="0" algn="r">
              <a:spcBef>
                <a:spcPts val="0"/>
              </a:spcBef>
              <a:buNone/>
              <a:defRPr sz="3600">
                <a:solidFill>
                  <a:srgbClr val="FFFFFF"/>
                </a:solidFill>
                <a:latin typeface="Source Sans Pro"/>
                <a:ea typeface="Source Sans Pro"/>
                <a:cs typeface="Source Sans Pro"/>
                <a:sym typeface="Source Sans Pro"/>
              </a:defRPr>
            </a:lvl2pPr>
            <a:lvl3pPr marL="0" marR="0" lvl="2" indent="0" algn="r">
              <a:spcBef>
                <a:spcPts val="0"/>
              </a:spcBef>
              <a:buNone/>
              <a:defRPr sz="3600">
                <a:solidFill>
                  <a:srgbClr val="FFFFFF"/>
                </a:solidFill>
                <a:latin typeface="Source Sans Pro"/>
                <a:ea typeface="Source Sans Pro"/>
                <a:cs typeface="Source Sans Pro"/>
                <a:sym typeface="Source Sans Pro"/>
              </a:defRPr>
            </a:lvl3pPr>
            <a:lvl4pPr marL="0" marR="0" lvl="3" indent="0" algn="r">
              <a:spcBef>
                <a:spcPts val="0"/>
              </a:spcBef>
              <a:buNone/>
              <a:defRPr sz="3600">
                <a:solidFill>
                  <a:srgbClr val="FFFFFF"/>
                </a:solidFill>
                <a:latin typeface="Source Sans Pro"/>
                <a:ea typeface="Source Sans Pro"/>
                <a:cs typeface="Source Sans Pro"/>
                <a:sym typeface="Source Sans Pro"/>
              </a:defRPr>
            </a:lvl4pPr>
            <a:lvl5pPr marL="0" marR="0" lvl="4" indent="0" algn="r">
              <a:spcBef>
                <a:spcPts val="0"/>
              </a:spcBef>
              <a:buNone/>
              <a:defRPr sz="3600">
                <a:solidFill>
                  <a:srgbClr val="FFFFFF"/>
                </a:solidFill>
                <a:latin typeface="Source Sans Pro"/>
                <a:ea typeface="Source Sans Pro"/>
                <a:cs typeface="Source Sans Pro"/>
                <a:sym typeface="Source Sans Pro"/>
              </a:defRPr>
            </a:lvl5pPr>
            <a:lvl6pPr marL="0" marR="0" lvl="5" indent="0" algn="r">
              <a:spcBef>
                <a:spcPts val="0"/>
              </a:spcBef>
              <a:buNone/>
              <a:defRPr sz="3600">
                <a:solidFill>
                  <a:srgbClr val="FFFFFF"/>
                </a:solidFill>
                <a:latin typeface="Source Sans Pro"/>
                <a:ea typeface="Source Sans Pro"/>
                <a:cs typeface="Source Sans Pro"/>
                <a:sym typeface="Source Sans Pro"/>
              </a:defRPr>
            </a:lvl6pPr>
            <a:lvl7pPr marL="0" marR="0" lvl="6" indent="0" algn="r">
              <a:spcBef>
                <a:spcPts val="0"/>
              </a:spcBef>
              <a:buNone/>
              <a:defRPr sz="3600">
                <a:solidFill>
                  <a:srgbClr val="FFFFFF"/>
                </a:solidFill>
                <a:latin typeface="Source Sans Pro"/>
                <a:ea typeface="Source Sans Pro"/>
                <a:cs typeface="Source Sans Pro"/>
                <a:sym typeface="Source Sans Pro"/>
              </a:defRPr>
            </a:lvl7pPr>
            <a:lvl8pPr marL="0" marR="0" lvl="7" indent="0" algn="r">
              <a:spcBef>
                <a:spcPts val="0"/>
              </a:spcBef>
              <a:buNone/>
              <a:defRPr sz="3600">
                <a:solidFill>
                  <a:srgbClr val="FFFFFF"/>
                </a:solidFill>
                <a:latin typeface="Source Sans Pro"/>
                <a:ea typeface="Source Sans Pro"/>
                <a:cs typeface="Source Sans Pro"/>
                <a:sym typeface="Source Sans Pro"/>
              </a:defRPr>
            </a:lvl8pPr>
            <a:lvl9pPr marL="0" marR="0" lvl="8" indent="0" algn="r">
              <a:spcBef>
                <a:spcPts val="0"/>
              </a:spcBef>
              <a:buNone/>
              <a:defRPr sz="3600">
                <a:solidFill>
                  <a:srgbClr val="FFFFFF"/>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34"/>
        <p:cNvGrpSpPr/>
        <p:nvPr/>
      </p:nvGrpSpPr>
      <p:grpSpPr>
        <a:xfrm>
          <a:off x="0" y="0"/>
          <a:ext cx="0" cy="0"/>
          <a:chOff x="0" y="0"/>
          <a:chExt cx="0" cy="0"/>
        </a:xfrm>
      </p:grpSpPr>
      <p:sp>
        <p:nvSpPr>
          <p:cNvPr id="735" name="Google Shape;735;p112"/>
          <p:cNvSpPr txBox="1">
            <a:spLocks noGrp="1"/>
          </p:cNvSpPr>
          <p:nvPr>
            <p:ph type="title"/>
          </p:nvPr>
        </p:nvSpPr>
        <p:spPr>
          <a:xfrm>
            <a:off x="549275" y="107950"/>
            <a:ext cx="8042275" cy="1336675"/>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736" name="Google Shape;736;p112"/>
          <p:cNvSpPr txBox="1">
            <a:spLocks noGrp="1"/>
          </p:cNvSpPr>
          <p:nvPr>
            <p:ph type="dt" idx="10"/>
          </p:nvPr>
        </p:nvSpPr>
        <p:spPr>
          <a:xfrm>
            <a:off x="5629275" y="6275388"/>
            <a:ext cx="21336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7" name="Google Shape;737;p112"/>
          <p:cNvSpPr txBox="1">
            <a:spLocks noGrp="1"/>
          </p:cNvSpPr>
          <p:nvPr>
            <p:ph type="ftr" idx="11"/>
          </p:nvPr>
        </p:nvSpPr>
        <p:spPr>
          <a:xfrm>
            <a:off x="265113" y="6275388"/>
            <a:ext cx="484028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8" name="Google Shape;738;p112"/>
          <p:cNvSpPr txBox="1">
            <a:spLocks noGrp="1"/>
          </p:cNvSpPr>
          <p:nvPr>
            <p:ph type="sldNum" idx="12"/>
          </p:nvPr>
        </p:nvSpPr>
        <p:spPr>
          <a:xfrm>
            <a:off x="7897813" y="6275388"/>
            <a:ext cx="9906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3600">
                <a:solidFill>
                  <a:srgbClr val="FFFFFF"/>
                </a:solidFill>
                <a:latin typeface="Source Sans Pro"/>
                <a:ea typeface="Source Sans Pro"/>
                <a:cs typeface="Source Sans Pro"/>
                <a:sym typeface="Source Sans Pro"/>
              </a:defRPr>
            </a:lvl1pPr>
            <a:lvl2pPr marL="0" marR="0" lvl="1" indent="0" algn="r">
              <a:spcBef>
                <a:spcPts val="0"/>
              </a:spcBef>
              <a:buNone/>
              <a:defRPr sz="3600">
                <a:solidFill>
                  <a:srgbClr val="FFFFFF"/>
                </a:solidFill>
                <a:latin typeface="Source Sans Pro"/>
                <a:ea typeface="Source Sans Pro"/>
                <a:cs typeface="Source Sans Pro"/>
                <a:sym typeface="Source Sans Pro"/>
              </a:defRPr>
            </a:lvl2pPr>
            <a:lvl3pPr marL="0" marR="0" lvl="2" indent="0" algn="r">
              <a:spcBef>
                <a:spcPts val="0"/>
              </a:spcBef>
              <a:buNone/>
              <a:defRPr sz="3600">
                <a:solidFill>
                  <a:srgbClr val="FFFFFF"/>
                </a:solidFill>
                <a:latin typeface="Source Sans Pro"/>
                <a:ea typeface="Source Sans Pro"/>
                <a:cs typeface="Source Sans Pro"/>
                <a:sym typeface="Source Sans Pro"/>
              </a:defRPr>
            </a:lvl3pPr>
            <a:lvl4pPr marL="0" marR="0" lvl="3" indent="0" algn="r">
              <a:spcBef>
                <a:spcPts val="0"/>
              </a:spcBef>
              <a:buNone/>
              <a:defRPr sz="3600">
                <a:solidFill>
                  <a:srgbClr val="FFFFFF"/>
                </a:solidFill>
                <a:latin typeface="Source Sans Pro"/>
                <a:ea typeface="Source Sans Pro"/>
                <a:cs typeface="Source Sans Pro"/>
                <a:sym typeface="Source Sans Pro"/>
              </a:defRPr>
            </a:lvl4pPr>
            <a:lvl5pPr marL="0" marR="0" lvl="4" indent="0" algn="r">
              <a:spcBef>
                <a:spcPts val="0"/>
              </a:spcBef>
              <a:buNone/>
              <a:defRPr sz="3600">
                <a:solidFill>
                  <a:srgbClr val="FFFFFF"/>
                </a:solidFill>
                <a:latin typeface="Source Sans Pro"/>
                <a:ea typeface="Source Sans Pro"/>
                <a:cs typeface="Source Sans Pro"/>
                <a:sym typeface="Source Sans Pro"/>
              </a:defRPr>
            </a:lvl5pPr>
            <a:lvl6pPr marL="0" marR="0" lvl="5" indent="0" algn="r">
              <a:spcBef>
                <a:spcPts val="0"/>
              </a:spcBef>
              <a:buNone/>
              <a:defRPr sz="3600">
                <a:solidFill>
                  <a:srgbClr val="FFFFFF"/>
                </a:solidFill>
                <a:latin typeface="Source Sans Pro"/>
                <a:ea typeface="Source Sans Pro"/>
                <a:cs typeface="Source Sans Pro"/>
                <a:sym typeface="Source Sans Pro"/>
              </a:defRPr>
            </a:lvl6pPr>
            <a:lvl7pPr marL="0" marR="0" lvl="6" indent="0" algn="r">
              <a:spcBef>
                <a:spcPts val="0"/>
              </a:spcBef>
              <a:buNone/>
              <a:defRPr sz="3600">
                <a:solidFill>
                  <a:srgbClr val="FFFFFF"/>
                </a:solidFill>
                <a:latin typeface="Source Sans Pro"/>
                <a:ea typeface="Source Sans Pro"/>
                <a:cs typeface="Source Sans Pro"/>
                <a:sym typeface="Source Sans Pro"/>
              </a:defRPr>
            </a:lvl7pPr>
            <a:lvl8pPr marL="0" marR="0" lvl="7" indent="0" algn="r">
              <a:spcBef>
                <a:spcPts val="0"/>
              </a:spcBef>
              <a:buNone/>
              <a:defRPr sz="3600">
                <a:solidFill>
                  <a:srgbClr val="FFFFFF"/>
                </a:solidFill>
                <a:latin typeface="Source Sans Pro"/>
                <a:ea typeface="Source Sans Pro"/>
                <a:cs typeface="Source Sans Pro"/>
                <a:sym typeface="Source Sans Pro"/>
              </a:defRPr>
            </a:lvl8pPr>
            <a:lvl9pPr marL="0" marR="0" lvl="8" indent="0" algn="r">
              <a:spcBef>
                <a:spcPts val="0"/>
              </a:spcBef>
              <a:buNone/>
              <a:defRPr sz="3600">
                <a:solidFill>
                  <a:srgbClr val="FFFFFF"/>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739"/>
        <p:cNvGrpSpPr/>
        <p:nvPr/>
      </p:nvGrpSpPr>
      <p:grpSpPr>
        <a:xfrm>
          <a:off x="0" y="0"/>
          <a:ext cx="0" cy="0"/>
          <a:chOff x="0" y="0"/>
          <a:chExt cx="0" cy="0"/>
        </a:xfrm>
      </p:grpSpPr>
      <p:sp>
        <p:nvSpPr>
          <p:cNvPr id="740" name="Google Shape;740;p113"/>
          <p:cNvSpPr txBox="1">
            <a:spLocks noGrp="1"/>
          </p:cNvSpPr>
          <p:nvPr>
            <p:ph type="title"/>
          </p:nvPr>
        </p:nvSpPr>
        <p:spPr>
          <a:xfrm>
            <a:off x="533399" y="611872"/>
            <a:ext cx="3840480" cy="1162050"/>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sz="3600" b="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741" name="Google Shape;741;p113"/>
          <p:cNvSpPr txBox="1">
            <a:spLocks noGrp="1"/>
          </p:cNvSpPr>
          <p:nvPr>
            <p:ph type="body" idx="1"/>
          </p:nvPr>
        </p:nvSpPr>
        <p:spPr>
          <a:xfrm>
            <a:off x="4742824" y="368300"/>
            <a:ext cx="3840480" cy="5575300"/>
          </a:xfrm>
          <a:prstGeom prst="rect">
            <a:avLst/>
          </a:prstGeom>
          <a:noFill/>
          <a:ln>
            <a:noFill/>
          </a:ln>
        </p:spPr>
        <p:txBody>
          <a:bodyPr spcFirstLastPara="1" wrap="square" lIns="91425" tIns="45700" rIns="91425" bIns="45700" anchor="t" anchorCtr="0">
            <a:normAutofit/>
          </a:bodyPr>
          <a:lstStyle>
            <a:lvl1pPr marL="457200" lvl="0" indent="-382270" algn="l">
              <a:spcBef>
                <a:spcPts val="2000"/>
              </a:spcBef>
              <a:spcAft>
                <a:spcPts val="0"/>
              </a:spcAft>
              <a:buSzPts val="2420"/>
              <a:buChar char="⚫"/>
              <a:defRPr sz="2200"/>
            </a:lvl1pPr>
            <a:lvl2pPr marL="914400" lvl="1" indent="-368300" algn="l">
              <a:spcBef>
                <a:spcPts val="600"/>
              </a:spcBef>
              <a:spcAft>
                <a:spcPts val="0"/>
              </a:spcAft>
              <a:buSzPts val="2200"/>
              <a:buChar char="⚫"/>
              <a:defRPr sz="2000"/>
            </a:lvl2pPr>
            <a:lvl3pPr marL="1371600" lvl="2" indent="-354330" algn="l">
              <a:spcBef>
                <a:spcPts val="600"/>
              </a:spcBef>
              <a:spcAft>
                <a:spcPts val="0"/>
              </a:spcAft>
              <a:buSzPts val="1980"/>
              <a:buChar char="⚫"/>
              <a:defRPr sz="1800"/>
            </a:lvl3pPr>
            <a:lvl4pPr marL="1828800" lvl="3" indent="-354330" algn="l">
              <a:spcBef>
                <a:spcPts val="600"/>
              </a:spcBef>
              <a:spcAft>
                <a:spcPts val="0"/>
              </a:spcAft>
              <a:buSzPts val="1980"/>
              <a:buChar char="⚫"/>
              <a:defRPr sz="1800"/>
            </a:lvl4pPr>
            <a:lvl5pPr marL="2286000" lvl="4" indent="-354329" algn="l">
              <a:spcBef>
                <a:spcPts val="600"/>
              </a:spcBef>
              <a:spcAft>
                <a:spcPts val="0"/>
              </a:spcAft>
              <a:buSzPts val="1980"/>
              <a:buChar char="⚫"/>
              <a:defRPr sz="18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742" name="Google Shape;742;p113"/>
          <p:cNvSpPr txBox="1">
            <a:spLocks noGrp="1"/>
          </p:cNvSpPr>
          <p:nvPr>
            <p:ph type="body" idx="2"/>
          </p:nvPr>
        </p:nvSpPr>
        <p:spPr>
          <a:xfrm>
            <a:off x="533399" y="1787856"/>
            <a:ext cx="3840480" cy="3720152"/>
          </a:xfrm>
          <a:prstGeom prst="rect">
            <a:avLst/>
          </a:prstGeom>
          <a:noFill/>
          <a:ln>
            <a:noFill/>
          </a:ln>
        </p:spPr>
        <p:txBody>
          <a:bodyPr spcFirstLastPara="1" wrap="square" lIns="91425" tIns="45700" rIns="91425" bIns="45700" anchor="t" anchorCtr="0">
            <a:normAutofit/>
          </a:bodyPr>
          <a:lstStyle>
            <a:lvl1pPr marL="457200" lvl="0" indent="-228600" algn="ctr">
              <a:spcBef>
                <a:spcPts val="2000"/>
              </a:spcBef>
              <a:spcAft>
                <a:spcPts val="0"/>
              </a:spcAft>
              <a:buSzPts val="1980"/>
              <a:buNone/>
              <a:defRPr sz="1800"/>
            </a:lvl1pPr>
            <a:lvl2pPr marL="914400" lvl="1" indent="-228600" algn="l">
              <a:spcBef>
                <a:spcPts val="600"/>
              </a:spcBef>
              <a:spcAft>
                <a:spcPts val="0"/>
              </a:spcAft>
              <a:buSzPts val="1320"/>
              <a:buNone/>
              <a:defRPr sz="1200"/>
            </a:lvl2pPr>
            <a:lvl3pPr marL="1371600" lvl="2" indent="-228600" algn="l">
              <a:spcBef>
                <a:spcPts val="600"/>
              </a:spcBef>
              <a:spcAft>
                <a:spcPts val="0"/>
              </a:spcAft>
              <a:buSzPts val="1100"/>
              <a:buNone/>
              <a:defRPr sz="1000"/>
            </a:lvl3pPr>
            <a:lvl4pPr marL="1828800" lvl="3" indent="-228600" algn="l">
              <a:spcBef>
                <a:spcPts val="600"/>
              </a:spcBef>
              <a:spcAft>
                <a:spcPts val="0"/>
              </a:spcAft>
              <a:buSzPts val="990"/>
              <a:buNone/>
              <a:defRPr sz="900"/>
            </a:lvl4pPr>
            <a:lvl5pPr marL="2286000" lvl="4" indent="-228600" algn="l">
              <a:spcBef>
                <a:spcPts val="600"/>
              </a:spcBef>
              <a:spcAft>
                <a:spcPts val="0"/>
              </a:spcAft>
              <a:buSzPts val="99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743" name="Google Shape;743;p113"/>
          <p:cNvSpPr txBox="1">
            <a:spLocks noGrp="1"/>
          </p:cNvSpPr>
          <p:nvPr>
            <p:ph type="dt" idx="10"/>
          </p:nvPr>
        </p:nvSpPr>
        <p:spPr>
          <a:xfrm>
            <a:off x="5629275" y="6275388"/>
            <a:ext cx="21336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4" name="Google Shape;744;p113"/>
          <p:cNvSpPr txBox="1">
            <a:spLocks noGrp="1"/>
          </p:cNvSpPr>
          <p:nvPr>
            <p:ph type="ftr" idx="11"/>
          </p:nvPr>
        </p:nvSpPr>
        <p:spPr>
          <a:xfrm>
            <a:off x="265113" y="6275388"/>
            <a:ext cx="484028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5" name="Google Shape;745;p113"/>
          <p:cNvSpPr txBox="1">
            <a:spLocks noGrp="1"/>
          </p:cNvSpPr>
          <p:nvPr>
            <p:ph type="sldNum" idx="12"/>
          </p:nvPr>
        </p:nvSpPr>
        <p:spPr>
          <a:xfrm>
            <a:off x="7897813" y="6275388"/>
            <a:ext cx="9906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3600">
                <a:solidFill>
                  <a:srgbClr val="FFFFFF"/>
                </a:solidFill>
                <a:latin typeface="Source Sans Pro"/>
                <a:ea typeface="Source Sans Pro"/>
                <a:cs typeface="Source Sans Pro"/>
                <a:sym typeface="Source Sans Pro"/>
              </a:defRPr>
            </a:lvl1pPr>
            <a:lvl2pPr marL="0" marR="0" lvl="1" indent="0" algn="r">
              <a:spcBef>
                <a:spcPts val="0"/>
              </a:spcBef>
              <a:buNone/>
              <a:defRPr sz="3600">
                <a:solidFill>
                  <a:srgbClr val="FFFFFF"/>
                </a:solidFill>
                <a:latin typeface="Source Sans Pro"/>
                <a:ea typeface="Source Sans Pro"/>
                <a:cs typeface="Source Sans Pro"/>
                <a:sym typeface="Source Sans Pro"/>
              </a:defRPr>
            </a:lvl2pPr>
            <a:lvl3pPr marL="0" marR="0" lvl="2" indent="0" algn="r">
              <a:spcBef>
                <a:spcPts val="0"/>
              </a:spcBef>
              <a:buNone/>
              <a:defRPr sz="3600">
                <a:solidFill>
                  <a:srgbClr val="FFFFFF"/>
                </a:solidFill>
                <a:latin typeface="Source Sans Pro"/>
                <a:ea typeface="Source Sans Pro"/>
                <a:cs typeface="Source Sans Pro"/>
                <a:sym typeface="Source Sans Pro"/>
              </a:defRPr>
            </a:lvl3pPr>
            <a:lvl4pPr marL="0" marR="0" lvl="3" indent="0" algn="r">
              <a:spcBef>
                <a:spcPts val="0"/>
              </a:spcBef>
              <a:buNone/>
              <a:defRPr sz="3600">
                <a:solidFill>
                  <a:srgbClr val="FFFFFF"/>
                </a:solidFill>
                <a:latin typeface="Source Sans Pro"/>
                <a:ea typeface="Source Sans Pro"/>
                <a:cs typeface="Source Sans Pro"/>
                <a:sym typeface="Source Sans Pro"/>
              </a:defRPr>
            </a:lvl4pPr>
            <a:lvl5pPr marL="0" marR="0" lvl="4" indent="0" algn="r">
              <a:spcBef>
                <a:spcPts val="0"/>
              </a:spcBef>
              <a:buNone/>
              <a:defRPr sz="3600">
                <a:solidFill>
                  <a:srgbClr val="FFFFFF"/>
                </a:solidFill>
                <a:latin typeface="Source Sans Pro"/>
                <a:ea typeface="Source Sans Pro"/>
                <a:cs typeface="Source Sans Pro"/>
                <a:sym typeface="Source Sans Pro"/>
              </a:defRPr>
            </a:lvl5pPr>
            <a:lvl6pPr marL="0" marR="0" lvl="5" indent="0" algn="r">
              <a:spcBef>
                <a:spcPts val="0"/>
              </a:spcBef>
              <a:buNone/>
              <a:defRPr sz="3600">
                <a:solidFill>
                  <a:srgbClr val="FFFFFF"/>
                </a:solidFill>
                <a:latin typeface="Source Sans Pro"/>
                <a:ea typeface="Source Sans Pro"/>
                <a:cs typeface="Source Sans Pro"/>
                <a:sym typeface="Source Sans Pro"/>
              </a:defRPr>
            </a:lvl6pPr>
            <a:lvl7pPr marL="0" marR="0" lvl="6" indent="0" algn="r">
              <a:spcBef>
                <a:spcPts val="0"/>
              </a:spcBef>
              <a:buNone/>
              <a:defRPr sz="3600">
                <a:solidFill>
                  <a:srgbClr val="FFFFFF"/>
                </a:solidFill>
                <a:latin typeface="Source Sans Pro"/>
                <a:ea typeface="Source Sans Pro"/>
                <a:cs typeface="Source Sans Pro"/>
                <a:sym typeface="Source Sans Pro"/>
              </a:defRPr>
            </a:lvl7pPr>
            <a:lvl8pPr marL="0" marR="0" lvl="7" indent="0" algn="r">
              <a:spcBef>
                <a:spcPts val="0"/>
              </a:spcBef>
              <a:buNone/>
              <a:defRPr sz="3600">
                <a:solidFill>
                  <a:srgbClr val="FFFFFF"/>
                </a:solidFill>
                <a:latin typeface="Source Sans Pro"/>
                <a:ea typeface="Source Sans Pro"/>
                <a:cs typeface="Source Sans Pro"/>
                <a:sym typeface="Source Sans Pro"/>
              </a:defRPr>
            </a:lvl8pPr>
            <a:lvl9pPr marL="0" marR="0" lvl="8" indent="0" algn="r">
              <a:spcBef>
                <a:spcPts val="0"/>
              </a:spcBef>
              <a:buNone/>
              <a:defRPr sz="3600">
                <a:solidFill>
                  <a:srgbClr val="FFFFFF"/>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Picture with Caption">
  <p:cSld name="Picture with Caption">
    <p:spTree>
      <p:nvGrpSpPr>
        <p:cNvPr id="1" name="Shape 746"/>
        <p:cNvGrpSpPr/>
        <p:nvPr/>
      </p:nvGrpSpPr>
      <p:grpSpPr>
        <a:xfrm>
          <a:off x="0" y="0"/>
          <a:ext cx="0" cy="0"/>
          <a:chOff x="0" y="0"/>
          <a:chExt cx="0" cy="0"/>
        </a:xfrm>
      </p:grpSpPr>
      <p:sp>
        <p:nvSpPr>
          <p:cNvPr id="747" name="Google Shape;747;p114"/>
          <p:cNvSpPr txBox="1">
            <a:spLocks noGrp="1"/>
          </p:cNvSpPr>
          <p:nvPr>
            <p:ph type="title"/>
          </p:nvPr>
        </p:nvSpPr>
        <p:spPr>
          <a:xfrm>
            <a:off x="533398" y="611872"/>
            <a:ext cx="4079545" cy="1162050"/>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sz="3600" b="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748" name="Google Shape;748;p114"/>
          <p:cNvSpPr txBox="1">
            <a:spLocks noGrp="1"/>
          </p:cNvSpPr>
          <p:nvPr>
            <p:ph type="body" idx="1"/>
          </p:nvPr>
        </p:nvSpPr>
        <p:spPr>
          <a:xfrm>
            <a:off x="533398" y="1787856"/>
            <a:ext cx="4079545" cy="3720152"/>
          </a:xfrm>
          <a:prstGeom prst="rect">
            <a:avLst/>
          </a:prstGeom>
          <a:noFill/>
          <a:ln>
            <a:noFill/>
          </a:ln>
        </p:spPr>
        <p:txBody>
          <a:bodyPr spcFirstLastPara="1" wrap="square" lIns="91425" tIns="45700" rIns="91425" bIns="45700" anchor="t" anchorCtr="0">
            <a:normAutofit/>
          </a:bodyPr>
          <a:lstStyle>
            <a:lvl1pPr marL="457200" lvl="0" indent="-228600" algn="ctr">
              <a:spcBef>
                <a:spcPts val="2000"/>
              </a:spcBef>
              <a:spcAft>
                <a:spcPts val="0"/>
              </a:spcAft>
              <a:buSzPts val="1980"/>
              <a:buNone/>
              <a:defRPr sz="1800"/>
            </a:lvl1pPr>
            <a:lvl2pPr marL="914400" lvl="1" indent="-228600" algn="l">
              <a:spcBef>
                <a:spcPts val="600"/>
              </a:spcBef>
              <a:spcAft>
                <a:spcPts val="0"/>
              </a:spcAft>
              <a:buSzPts val="1320"/>
              <a:buNone/>
              <a:defRPr sz="1200"/>
            </a:lvl2pPr>
            <a:lvl3pPr marL="1371600" lvl="2" indent="-228600" algn="l">
              <a:spcBef>
                <a:spcPts val="600"/>
              </a:spcBef>
              <a:spcAft>
                <a:spcPts val="0"/>
              </a:spcAft>
              <a:buSzPts val="1100"/>
              <a:buNone/>
              <a:defRPr sz="1000"/>
            </a:lvl3pPr>
            <a:lvl4pPr marL="1828800" lvl="3" indent="-228600" algn="l">
              <a:spcBef>
                <a:spcPts val="600"/>
              </a:spcBef>
              <a:spcAft>
                <a:spcPts val="0"/>
              </a:spcAft>
              <a:buSzPts val="990"/>
              <a:buNone/>
              <a:defRPr sz="900"/>
            </a:lvl4pPr>
            <a:lvl5pPr marL="2286000" lvl="4" indent="-228600" algn="l">
              <a:spcBef>
                <a:spcPts val="600"/>
              </a:spcBef>
              <a:spcAft>
                <a:spcPts val="0"/>
              </a:spcAft>
              <a:buSzPts val="99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749" name="Google Shape;749;p114"/>
          <p:cNvSpPr>
            <a:spLocks noGrp="1"/>
          </p:cNvSpPr>
          <p:nvPr>
            <p:ph type="pic" idx="2"/>
          </p:nvPr>
        </p:nvSpPr>
        <p:spPr>
          <a:xfrm>
            <a:off x="5090617" y="359392"/>
            <a:ext cx="3657600" cy="5318077"/>
          </a:xfrm>
          <a:prstGeom prst="rect">
            <a:avLst/>
          </a:prstGeom>
          <a:noFill/>
          <a:ln w="9525" cap="flat" cmpd="sng">
            <a:solidFill>
              <a:schemeClr val="lt1"/>
            </a:solidFill>
            <a:prstDash val="solid"/>
            <a:round/>
            <a:headEnd type="none" w="sm" len="sm"/>
            <a:tailEnd type="none" w="sm" len="sm"/>
          </a:ln>
          <a:effectLst>
            <a:outerShdw blurRad="63500" sx="100500" sy="100500" algn="ctr" rotWithShape="0">
              <a:srgbClr val="000000">
                <a:alpha val="49803"/>
              </a:srgbClr>
            </a:outerShdw>
          </a:effectLst>
        </p:spPr>
      </p:sp>
      <p:sp>
        <p:nvSpPr>
          <p:cNvPr id="750" name="Google Shape;750;p114"/>
          <p:cNvSpPr txBox="1">
            <a:spLocks noGrp="1"/>
          </p:cNvSpPr>
          <p:nvPr>
            <p:ph type="dt" idx="10"/>
          </p:nvPr>
        </p:nvSpPr>
        <p:spPr>
          <a:xfrm>
            <a:off x="5629275" y="6275388"/>
            <a:ext cx="21336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1" name="Google Shape;751;p114"/>
          <p:cNvSpPr txBox="1">
            <a:spLocks noGrp="1"/>
          </p:cNvSpPr>
          <p:nvPr>
            <p:ph type="ftr" idx="11"/>
          </p:nvPr>
        </p:nvSpPr>
        <p:spPr>
          <a:xfrm>
            <a:off x="265113" y="6275388"/>
            <a:ext cx="484028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2" name="Google Shape;752;p114"/>
          <p:cNvSpPr txBox="1">
            <a:spLocks noGrp="1"/>
          </p:cNvSpPr>
          <p:nvPr>
            <p:ph type="sldNum" idx="12"/>
          </p:nvPr>
        </p:nvSpPr>
        <p:spPr>
          <a:xfrm>
            <a:off x="7897813" y="6275388"/>
            <a:ext cx="9906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3600">
                <a:solidFill>
                  <a:srgbClr val="FFFFFF"/>
                </a:solidFill>
                <a:latin typeface="Source Sans Pro"/>
                <a:ea typeface="Source Sans Pro"/>
                <a:cs typeface="Source Sans Pro"/>
                <a:sym typeface="Source Sans Pro"/>
              </a:defRPr>
            </a:lvl1pPr>
            <a:lvl2pPr marL="0" marR="0" lvl="1" indent="0" algn="r">
              <a:spcBef>
                <a:spcPts val="0"/>
              </a:spcBef>
              <a:buNone/>
              <a:defRPr sz="3600">
                <a:solidFill>
                  <a:srgbClr val="FFFFFF"/>
                </a:solidFill>
                <a:latin typeface="Source Sans Pro"/>
                <a:ea typeface="Source Sans Pro"/>
                <a:cs typeface="Source Sans Pro"/>
                <a:sym typeface="Source Sans Pro"/>
              </a:defRPr>
            </a:lvl2pPr>
            <a:lvl3pPr marL="0" marR="0" lvl="2" indent="0" algn="r">
              <a:spcBef>
                <a:spcPts val="0"/>
              </a:spcBef>
              <a:buNone/>
              <a:defRPr sz="3600">
                <a:solidFill>
                  <a:srgbClr val="FFFFFF"/>
                </a:solidFill>
                <a:latin typeface="Source Sans Pro"/>
                <a:ea typeface="Source Sans Pro"/>
                <a:cs typeface="Source Sans Pro"/>
                <a:sym typeface="Source Sans Pro"/>
              </a:defRPr>
            </a:lvl3pPr>
            <a:lvl4pPr marL="0" marR="0" lvl="3" indent="0" algn="r">
              <a:spcBef>
                <a:spcPts val="0"/>
              </a:spcBef>
              <a:buNone/>
              <a:defRPr sz="3600">
                <a:solidFill>
                  <a:srgbClr val="FFFFFF"/>
                </a:solidFill>
                <a:latin typeface="Source Sans Pro"/>
                <a:ea typeface="Source Sans Pro"/>
                <a:cs typeface="Source Sans Pro"/>
                <a:sym typeface="Source Sans Pro"/>
              </a:defRPr>
            </a:lvl4pPr>
            <a:lvl5pPr marL="0" marR="0" lvl="4" indent="0" algn="r">
              <a:spcBef>
                <a:spcPts val="0"/>
              </a:spcBef>
              <a:buNone/>
              <a:defRPr sz="3600">
                <a:solidFill>
                  <a:srgbClr val="FFFFFF"/>
                </a:solidFill>
                <a:latin typeface="Source Sans Pro"/>
                <a:ea typeface="Source Sans Pro"/>
                <a:cs typeface="Source Sans Pro"/>
                <a:sym typeface="Source Sans Pro"/>
              </a:defRPr>
            </a:lvl5pPr>
            <a:lvl6pPr marL="0" marR="0" lvl="5" indent="0" algn="r">
              <a:spcBef>
                <a:spcPts val="0"/>
              </a:spcBef>
              <a:buNone/>
              <a:defRPr sz="3600">
                <a:solidFill>
                  <a:srgbClr val="FFFFFF"/>
                </a:solidFill>
                <a:latin typeface="Source Sans Pro"/>
                <a:ea typeface="Source Sans Pro"/>
                <a:cs typeface="Source Sans Pro"/>
                <a:sym typeface="Source Sans Pro"/>
              </a:defRPr>
            </a:lvl6pPr>
            <a:lvl7pPr marL="0" marR="0" lvl="6" indent="0" algn="r">
              <a:spcBef>
                <a:spcPts val="0"/>
              </a:spcBef>
              <a:buNone/>
              <a:defRPr sz="3600">
                <a:solidFill>
                  <a:srgbClr val="FFFFFF"/>
                </a:solidFill>
                <a:latin typeface="Source Sans Pro"/>
                <a:ea typeface="Source Sans Pro"/>
                <a:cs typeface="Source Sans Pro"/>
                <a:sym typeface="Source Sans Pro"/>
              </a:defRPr>
            </a:lvl7pPr>
            <a:lvl8pPr marL="0" marR="0" lvl="7" indent="0" algn="r">
              <a:spcBef>
                <a:spcPts val="0"/>
              </a:spcBef>
              <a:buNone/>
              <a:defRPr sz="3600">
                <a:solidFill>
                  <a:srgbClr val="FFFFFF"/>
                </a:solidFill>
                <a:latin typeface="Source Sans Pro"/>
                <a:ea typeface="Source Sans Pro"/>
                <a:cs typeface="Source Sans Pro"/>
                <a:sym typeface="Source Sans Pro"/>
              </a:defRPr>
            </a:lvl8pPr>
            <a:lvl9pPr marL="0" marR="0" lvl="8" indent="0" algn="r">
              <a:spcBef>
                <a:spcPts val="0"/>
              </a:spcBef>
              <a:buNone/>
              <a:defRPr sz="3600">
                <a:solidFill>
                  <a:srgbClr val="FFFFFF"/>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53"/>
        <p:cNvGrpSpPr/>
        <p:nvPr/>
      </p:nvGrpSpPr>
      <p:grpSpPr>
        <a:xfrm>
          <a:off x="0" y="0"/>
          <a:ext cx="0" cy="0"/>
          <a:chOff x="0" y="0"/>
          <a:chExt cx="0" cy="0"/>
        </a:xfrm>
      </p:grpSpPr>
      <p:sp>
        <p:nvSpPr>
          <p:cNvPr id="754" name="Google Shape;754;p115"/>
          <p:cNvSpPr txBox="1">
            <a:spLocks noGrp="1"/>
          </p:cNvSpPr>
          <p:nvPr>
            <p:ph type="title"/>
          </p:nvPr>
        </p:nvSpPr>
        <p:spPr>
          <a:xfrm>
            <a:off x="549275" y="107950"/>
            <a:ext cx="8042275" cy="1336675"/>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755" name="Google Shape;755;p115"/>
          <p:cNvSpPr txBox="1">
            <a:spLocks noGrp="1"/>
          </p:cNvSpPr>
          <p:nvPr>
            <p:ph type="body" idx="1"/>
          </p:nvPr>
        </p:nvSpPr>
        <p:spPr>
          <a:xfrm rot="5400000">
            <a:off x="2398713" y="-249237"/>
            <a:ext cx="4343400" cy="8042275"/>
          </a:xfrm>
          <a:prstGeom prst="rect">
            <a:avLst/>
          </a:prstGeom>
          <a:noFill/>
          <a:ln>
            <a:noFill/>
          </a:ln>
        </p:spPr>
        <p:txBody>
          <a:bodyPr spcFirstLastPara="1" wrap="square" lIns="91425" tIns="45700" rIns="91425" bIns="45700" anchor="t" anchorCtr="0">
            <a:noAutofit/>
          </a:bodyPr>
          <a:lstStyle>
            <a:lvl1pPr marL="457200" lvl="0" indent="-354330" algn="l">
              <a:spcBef>
                <a:spcPts val="2000"/>
              </a:spcBef>
              <a:spcAft>
                <a:spcPts val="0"/>
              </a:spcAft>
              <a:buSzPts val="1980"/>
              <a:buChar char="⚫"/>
              <a:defRPr/>
            </a:lvl1pPr>
            <a:lvl2pPr marL="914400" lvl="1" indent="-354330" algn="l">
              <a:spcBef>
                <a:spcPts val="600"/>
              </a:spcBef>
              <a:spcAft>
                <a:spcPts val="0"/>
              </a:spcAft>
              <a:buSzPts val="1980"/>
              <a:buChar char="⚫"/>
              <a:defRPr/>
            </a:lvl2pPr>
            <a:lvl3pPr marL="1371600" lvl="2" indent="-354330" algn="l">
              <a:spcBef>
                <a:spcPts val="600"/>
              </a:spcBef>
              <a:spcAft>
                <a:spcPts val="0"/>
              </a:spcAft>
              <a:buSzPts val="1980"/>
              <a:buChar char="⚫"/>
              <a:defRPr/>
            </a:lvl3pPr>
            <a:lvl4pPr marL="1828800" lvl="3" indent="-354330" algn="l">
              <a:spcBef>
                <a:spcPts val="600"/>
              </a:spcBef>
              <a:spcAft>
                <a:spcPts val="0"/>
              </a:spcAft>
              <a:buSzPts val="1980"/>
              <a:buChar char="⚫"/>
              <a:defRPr/>
            </a:lvl4pPr>
            <a:lvl5pPr marL="2286000" lvl="4" indent="-354329" algn="l">
              <a:spcBef>
                <a:spcPts val="600"/>
              </a:spcBef>
              <a:spcAft>
                <a:spcPts val="0"/>
              </a:spcAft>
              <a:buSzPts val="198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56" name="Google Shape;756;p115"/>
          <p:cNvSpPr txBox="1">
            <a:spLocks noGrp="1"/>
          </p:cNvSpPr>
          <p:nvPr>
            <p:ph type="dt" idx="10"/>
          </p:nvPr>
        </p:nvSpPr>
        <p:spPr>
          <a:xfrm>
            <a:off x="5629275" y="6275388"/>
            <a:ext cx="21336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7" name="Google Shape;757;p115"/>
          <p:cNvSpPr txBox="1">
            <a:spLocks noGrp="1"/>
          </p:cNvSpPr>
          <p:nvPr>
            <p:ph type="ftr" idx="11"/>
          </p:nvPr>
        </p:nvSpPr>
        <p:spPr>
          <a:xfrm>
            <a:off x="265113" y="6275388"/>
            <a:ext cx="484028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8" name="Google Shape;758;p115"/>
          <p:cNvSpPr txBox="1">
            <a:spLocks noGrp="1"/>
          </p:cNvSpPr>
          <p:nvPr>
            <p:ph type="sldNum" idx="12"/>
          </p:nvPr>
        </p:nvSpPr>
        <p:spPr>
          <a:xfrm>
            <a:off x="7897813" y="6275388"/>
            <a:ext cx="9906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3600">
                <a:solidFill>
                  <a:srgbClr val="FFFFFF"/>
                </a:solidFill>
                <a:latin typeface="Source Sans Pro"/>
                <a:ea typeface="Source Sans Pro"/>
                <a:cs typeface="Source Sans Pro"/>
                <a:sym typeface="Source Sans Pro"/>
              </a:defRPr>
            </a:lvl1pPr>
            <a:lvl2pPr marL="0" marR="0" lvl="1" indent="0" algn="r">
              <a:spcBef>
                <a:spcPts val="0"/>
              </a:spcBef>
              <a:buNone/>
              <a:defRPr sz="3600">
                <a:solidFill>
                  <a:srgbClr val="FFFFFF"/>
                </a:solidFill>
                <a:latin typeface="Source Sans Pro"/>
                <a:ea typeface="Source Sans Pro"/>
                <a:cs typeface="Source Sans Pro"/>
                <a:sym typeface="Source Sans Pro"/>
              </a:defRPr>
            </a:lvl2pPr>
            <a:lvl3pPr marL="0" marR="0" lvl="2" indent="0" algn="r">
              <a:spcBef>
                <a:spcPts val="0"/>
              </a:spcBef>
              <a:buNone/>
              <a:defRPr sz="3600">
                <a:solidFill>
                  <a:srgbClr val="FFFFFF"/>
                </a:solidFill>
                <a:latin typeface="Source Sans Pro"/>
                <a:ea typeface="Source Sans Pro"/>
                <a:cs typeface="Source Sans Pro"/>
                <a:sym typeface="Source Sans Pro"/>
              </a:defRPr>
            </a:lvl3pPr>
            <a:lvl4pPr marL="0" marR="0" lvl="3" indent="0" algn="r">
              <a:spcBef>
                <a:spcPts val="0"/>
              </a:spcBef>
              <a:buNone/>
              <a:defRPr sz="3600">
                <a:solidFill>
                  <a:srgbClr val="FFFFFF"/>
                </a:solidFill>
                <a:latin typeface="Source Sans Pro"/>
                <a:ea typeface="Source Sans Pro"/>
                <a:cs typeface="Source Sans Pro"/>
                <a:sym typeface="Source Sans Pro"/>
              </a:defRPr>
            </a:lvl4pPr>
            <a:lvl5pPr marL="0" marR="0" lvl="4" indent="0" algn="r">
              <a:spcBef>
                <a:spcPts val="0"/>
              </a:spcBef>
              <a:buNone/>
              <a:defRPr sz="3600">
                <a:solidFill>
                  <a:srgbClr val="FFFFFF"/>
                </a:solidFill>
                <a:latin typeface="Source Sans Pro"/>
                <a:ea typeface="Source Sans Pro"/>
                <a:cs typeface="Source Sans Pro"/>
                <a:sym typeface="Source Sans Pro"/>
              </a:defRPr>
            </a:lvl5pPr>
            <a:lvl6pPr marL="0" marR="0" lvl="5" indent="0" algn="r">
              <a:spcBef>
                <a:spcPts val="0"/>
              </a:spcBef>
              <a:buNone/>
              <a:defRPr sz="3600">
                <a:solidFill>
                  <a:srgbClr val="FFFFFF"/>
                </a:solidFill>
                <a:latin typeface="Source Sans Pro"/>
                <a:ea typeface="Source Sans Pro"/>
                <a:cs typeface="Source Sans Pro"/>
                <a:sym typeface="Source Sans Pro"/>
              </a:defRPr>
            </a:lvl6pPr>
            <a:lvl7pPr marL="0" marR="0" lvl="6" indent="0" algn="r">
              <a:spcBef>
                <a:spcPts val="0"/>
              </a:spcBef>
              <a:buNone/>
              <a:defRPr sz="3600">
                <a:solidFill>
                  <a:srgbClr val="FFFFFF"/>
                </a:solidFill>
                <a:latin typeface="Source Sans Pro"/>
                <a:ea typeface="Source Sans Pro"/>
                <a:cs typeface="Source Sans Pro"/>
                <a:sym typeface="Source Sans Pro"/>
              </a:defRPr>
            </a:lvl7pPr>
            <a:lvl8pPr marL="0" marR="0" lvl="7" indent="0" algn="r">
              <a:spcBef>
                <a:spcPts val="0"/>
              </a:spcBef>
              <a:buNone/>
              <a:defRPr sz="3600">
                <a:solidFill>
                  <a:srgbClr val="FFFFFF"/>
                </a:solidFill>
                <a:latin typeface="Source Sans Pro"/>
                <a:ea typeface="Source Sans Pro"/>
                <a:cs typeface="Source Sans Pro"/>
                <a:sym typeface="Source Sans Pro"/>
              </a:defRPr>
            </a:lvl8pPr>
            <a:lvl9pPr marL="0" marR="0" lvl="8" indent="0" algn="r">
              <a:spcBef>
                <a:spcPts val="0"/>
              </a:spcBef>
              <a:buNone/>
              <a:defRPr sz="3600">
                <a:solidFill>
                  <a:srgbClr val="FFFFFF"/>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59"/>
        <p:cNvGrpSpPr/>
        <p:nvPr/>
      </p:nvGrpSpPr>
      <p:grpSpPr>
        <a:xfrm>
          <a:off x="0" y="0"/>
          <a:ext cx="0" cy="0"/>
          <a:chOff x="0" y="0"/>
          <a:chExt cx="0" cy="0"/>
        </a:xfrm>
      </p:grpSpPr>
      <p:sp>
        <p:nvSpPr>
          <p:cNvPr id="760" name="Google Shape;760;p116"/>
          <p:cNvSpPr txBox="1">
            <a:spLocks noGrp="1"/>
          </p:cNvSpPr>
          <p:nvPr>
            <p:ph type="title"/>
          </p:nvPr>
        </p:nvSpPr>
        <p:spPr>
          <a:xfrm rot="5400000">
            <a:off x="5344142" y="2393951"/>
            <a:ext cx="5575300" cy="1524000"/>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761" name="Google Shape;761;p116"/>
          <p:cNvSpPr txBox="1">
            <a:spLocks noGrp="1"/>
          </p:cNvSpPr>
          <p:nvPr>
            <p:ph type="body" idx="1"/>
          </p:nvPr>
        </p:nvSpPr>
        <p:spPr>
          <a:xfrm rot="5400000">
            <a:off x="1106487" y="-188912"/>
            <a:ext cx="5575300" cy="6689726"/>
          </a:xfrm>
          <a:prstGeom prst="rect">
            <a:avLst/>
          </a:prstGeom>
          <a:noFill/>
          <a:ln>
            <a:noFill/>
          </a:ln>
        </p:spPr>
        <p:txBody>
          <a:bodyPr spcFirstLastPara="1" wrap="square" lIns="91425" tIns="45700" rIns="91425" bIns="45700" anchor="t" anchorCtr="0">
            <a:noAutofit/>
          </a:bodyPr>
          <a:lstStyle>
            <a:lvl1pPr marL="457200" lvl="0" indent="-354330" algn="l">
              <a:spcBef>
                <a:spcPts val="2000"/>
              </a:spcBef>
              <a:spcAft>
                <a:spcPts val="0"/>
              </a:spcAft>
              <a:buSzPts val="1980"/>
              <a:buChar char="⚫"/>
              <a:defRPr/>
            </a:lvl1pPr>
            <a:lvl2pPr marL="914400" lvl="1" indent="-354330" algn="l">
              <a:spcBef>
                <a:spcPts val="600"/>
              </a:spcBef>
              <a:spcAft>
                <a:spcPts val="0"/>
              </a:spcAft>
              <a:buSzPts val="1980"/>
              <a:buChar char="⚫"/>
              <a:defRPr/>
            </a:lvl2pPr>
            <a:lvl3pPr marL="1371600" lvl="2" indent="-354330" algn="l">
              <a:spcBef>
                <a:spcPts val="600"/>
              </a:spcBef>
              <a:spcAft>
                <a:spcPts val="0"/>
              </a:spcAft>
              <a:buSzPts val="1980"/>
              <a:buChar char="⚫"/>
              <a:defRPr/>
            </a:lvl3pPr>
            <a:lvl4pPr marL="1828800" lvl="3" indent="-354330" algn="l">
              <a:spcBef>
                <a:spcPts val="600"/>
              </a:spcBef>
              <a:spcAft>
                <a:spcPts val="0"/>
              </a:spcAft>
              <a:buSzPts val="1980"/>
              <a:buChar char="⚫"/>
              <a:defRPr/>
            </a:lvl4pPr>
            <a:lvl5pPr marL="2286000" lvl="4" indent="-354329" algn="l">
              <a:spcBef>
                <a:spcPts val="600"/>
              </a:spcBef>
              <a:spcAft>
                <a:spcPts val="0"/>
              </a:spcAft>
              <a:buSzPts val="198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62" name="Google Shape;762;p116"/>
          <p:cNvSpPr txBox="1">
            <a:spLocks noGrp="1"/>
          </p:cNvSpPr>
          <p:nvPr>
            <p:ph type="dt" idx="10"/>
          </p:nvPr>
        </p:nvSpPr>
        <p:spPr>
          <a:xfrm>
            <a:off x="5629275" y="6275388"/>
            <a:ext cx="21336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3" name="Google Shape;763;p116"/>
          <p:cNvSpPr txBox="1">
            <a:spLocks noGrp="1"/>
          </p:cNvSpPr>
          <p:nvPr>
            <p:ph type="ftr" idx="11"/>
          </p:nvPr>
        </p:nvSpPr>
        <p:spPr>
          <a:xfrm>
            <a:off x="265113" y="6275388"/>
            <a:ext cx="484028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4" name="Google Shape;764;p116"/>
          <p:cNvSpPr txBox="1">
            <a:spLocks noGrp="1"/>
          </p:cNvSpPr>
          <p:nvPr>
            <p:ph type="sldNum" idx="12"/>
          </p:nvPr>
        </p:nvSpPr>
        <p:spPr>
          <a:xfrm>
            <a:off x="7897813" y="6275388"/>
            <a:ext cx="9906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3600">
                <a:solidFill>
                  <a:srgbClr val="FFFFFF"/>
                </a:solidFill>
                <a:latin typeface="Source Sans Pro"/>
                <a:ea typeface="Source Sans Pro"/>
                <a:cs typeface="Source Sans Pro"/>
                <a:sym typeface="Source Sans Pro"/>
              </a:defRPr>
            </a:lvl1pPr>
            <a:lvl2pPr marL="0" marR="0" lvl="1" indent="0" algn="r">
              <a:spcBef>
                <a:spcPts val="0"/>
              </a:spcBef>
              <a:buNone/>
              <a:defRPr sz="3600">
                <a:solidFill>
                  <a:srgbClr val="FFFFFF"/>
                </a:solidFill>
                <a:latin typeface="Source Sans Pro"/>
                <a:ea typeface="Source Sans Pro"/>
                <a:cs typeface="Source Sans Pro"/>
                <a:sym typeface="Source Sans Pro"/>
              </a:defRPr>
            </a:lvl2pPr>
            <a:lvl3pPr marL="0" marR="0" lvl="2" indent="0" algn="r">
              <a:spcBef>
                <a:spcPts val="0"/>
              </a:spcBef>
              <a:buNone/>
              <a:defRPr sz="3600">
                <a:solidFill>
                  <a:srgbClr val="FFFFFF"/>
                </a:solidFill>
                <a:latin typeface="Source Sans Pro"/>
                <a:ea typeface="Source Sans Pro"/>
                <a:cs typeface="Source Sans Pro"/>
                <a:sym typeface="Source Sans Pro"/>
              </a:defRPr>
            </a:lvl3pPr>
            <a:lvl4pPr marL="0" marR="0" lvl="3" indent="0" algn="r">
              <a:spcBef>
                <a:spcPts val="0"/>
              </a:spcBef>
              <a:buNone/>
              <a:defRPr sz="3600">
                <a:solidFill>
                  <a:srgbClr val="FFFFFF"/>
                </a:solidFill>
                <a:latin typeface="Source Sans Pro"/>
                <a:ea typeface="Source Sans Pro"/>
                <a:cs typeface="Source Sans Pro"/>
                <a:sym typeface="Source Sans Pro"/>
              </a:defRPr>
            </a:lvl4pPr>
            <a:lvl5pPr marL="0" marR="0" lvl="4" indent="0" algn="r">
              <a:spcBef>
                <a:spcPts val="0"/>
              </a:spcBef>
              <a:buNone/>
              <a:defRPr sz="3600">
                <a:solidFill>
                  <a:srgbClr val="FFFFFF"/>
                </a:solidFill>
                <a:latin typeface="Source Sans Pro"/>
                <a:ea typeface="Source Sans Pro"/>
                <a:cs typeface="Source Sans Pro"/>
                <a:sym typeface="Source Sans Pro"/>
              </a:defRPr>
            </a:lvl5pPr>
            <a:lvl6pPr marL="0" marR="0" lvl="5" indent="0" algn="r">
              <a:spcBef>
                <a:spcPts val="0"/>
              </a:spcBef>
              <a:buNone/>
              <a:defRPr sz="3600">
                <a:solidFill>
                  <a:srgbClr val="FFFFFF"/>
                </a:solidFill>
                <a:latin typeface="Source Sans Pro"/>
                <a:ea typeface="Source Sans Pro"/>
                <a:cs typeface="Source Sans Pro"/>
                <a:sym typeface="Source Sans Pro"/>
              </a:defRPr>
            </a:lvl6pPr>
            <a:lvl7pPr marL="0" marR="0" lvl="6" indent="0" algn="r">
              <a:spcBef>
                <a:spcPts val="0"/>
              </a:spcBef>
              <a:buNone/>
              <a:defRPr sz="3600">
                <a:solidFill>
                  <a:srgbClr val="FFFFFF"/>
                </a:solidFill>
                <a:latin typeface="Source Sans Pro"/>
                <a:ea typeface="Source Sans Pro"/>
                <a:cs typeface="Source Sans Pro"/>
                <a:sym typeface="Source Sans Pro"/>
              </a:defRPr>
            </a:lvl7pPr>
            <a:lvl8pPr marL="0" marR="0" lvl="7" indent="0" algn="r">
              <a:spcBef>
                <a:spcPts val="0"/>
              </a:spcBef>
              <a:buNone/>
              <a:defRPr sz="3600">
                <a:solidFill>
                  <a:srgbClr val="FFFFFF"/>
                </a:solidFill>
                <a:latin typeface="Source Sans Pro"/>
                <a:ea typeface="Source Sans Pro"/>
                <a:cs typeface="Source Sans Pro"/>
                <a:sym typeface="Source Sans Pro"/>
              </a:defRPr>
            </a:lvl8pPr>
            <a:lvl9pPr marL="0" marR="0" lvl="8" indent="0" algn="r">
              <a:spcBef>
                <a:spcPts val="0"/>
              </a:spcBef>
              <a:buNone/>
              <a:defRPr sz="3600">
                <a:solidFill>
                  <a:srgbClr val="FFFFFF"/>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71"/>
        <p:cNvGrpSpPr/>
        <p:nvPr/>
      </p:nvGrpSpPr>
      <p:grpSpPr>
        <a:xfrm>
          <a:off x="0" y="0"/>
          <a:ext cx="0" cy="0"/>
          <a:chOff x="0" y="0"/>
          <a:chExt cx="0" cy="0"/>
        </a:xfrm>
      </p:grpSpPr>
      <p:sp>
        <p:nvSpPr>
          <p:cNvPr id="772" name="Google Shape;772;p118"/>
          <p:cNvSpPr txBox="1">
            <a:spLocks noGrp="1"/>
          </p:cNvSpPr>
          <p:nvPr>
            <p:ph type="dt" idx="10"/>
          </p:nvPr>
        </p:nvSpPr>
        <p:spPr>
          <a:xfrm>
            <a:off x="5629275" y="6275388"/>
            <a:ext cx="21336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3" name="Google Shape;773;p118"/>
          <p:cNvSpPr txBox="1">
            <a:spLocks noGrp="1"/>
          </p:cNvSpPr>
          <p:nvPr>
            <p:ph type="ftr" idx="11"/>
          </p:nvPr>
        </p:nvSpPr>
        <p:spPr>
          <a:xfrm>
            <a:off x="265113" y="6275388"/>
            <a:ext cx="484028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4" name="Google Shape;774;p118"/>
          <p:cNvSpPr txBox="1">
            <a:spLocks noGrp="1"/>
          </p:cNvSpPr>
          <p:nvPr>
            <p:ph type="sldNum" idx="12"/>
          </p:nvPr>
        </p:nvSpPr>
        <p:spPr>
          <a:xfrm>
            <a:off x="7897813" y="6275388"/>
            <a:ext cx="9906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3600">
                <a:solidFill>
                  <a:srgbClr val="FFFFFF"/>
                </a:solidFill>
                <a:latin typeface="Source Sans Pro"/>
                <a:ea typeface="Source Sans Pro"/>
                <a:cs typeface="Source Sans Pro"/>
                <a:sym typeface="Source Sans Pro"/>
              </a:defRPr>
            </a:lvl1pPr>
            <a:lvl2pPr marL="0" marR="0" lvl="1" indent="0" algn="r">
              <a:spcBef>
                <a:spcPts val="0"/>
              </a:spcBef>
              <a:buNone/>
              <a:defRPr sz="3600">
                <a:solidFill>
                  <a:srgbClr val="FFFFFF"/>
                </a:solidFill>
                <a:latin typeface="Source Sans Pro"/>
                <a:ea typeface="Source Sans Pro"/>
                <a:cs typeface="Source Sans Pro"/>
                <a:sym typeface="Source Sans Pro"/>
              </a:defRPr>
            </a:lvl2pPr>
            <a:lvl3pPr marL="0" marR="0" lvl="2" indent="0" algn="r">
              <a:spcBef>
                <a:spcPts val="0"/>
              </a:spcBef>
              <a:buNone/>
              <a:defRPr sz="3600">
                <a:solidFill>
                  <a:srgbClr val="FFFFFF"/>
                </a:solidFill>
                <a:latin typeface="Source Sans Pro"/>
                <a:ea typeface="Source Sans Pro"/>
                <a:cs typeface="Source Sans Pro"/>
                <a:sym typeface="Source Sans Pro"/>
              </a:defRPr>
            </a:lvl3pPr>
            <a:lvl4pPr marL="0" marR="0" lvl="3" indent="0" algn="r">
              <a:spcBef>
                <a:spcPts val="0"/>
              </a:spcBef>
              <a:buNone/>
              <a:defRPr sz="3600">
                <a:solidFill>
                  <a:srgbClr val="FFFFFF"/>
                </a:solidFill>
                <a:latin typeface="Source Sans Pro"/>
                <a:ea typeface="Source Sans Pro"/>
                <a:cs typeface="Source Sans Pro"/>
                <a:sym typeface="Source Sans Pro"/>
              </a:defRPr>
            </a:lvl4pPr>
            <a:lvl5pPr marL="0" marR="0" lvl="4" indent="0" algn="r">
              <a:spcBef>
                <a:spcPts val="0"/>
              </a:spcBef>
              <a:buNone/>
              <a:defRPr sz="3600">
                <a:solidFill>
                  <a:srgbClr val="FFFFFF"/>
                </a:solidFill>
                <a:latin typeface="Source Sans Pro"/>
                <a:ea typeface="Source Sans Pro"/>
                <a:cs typeface="Source Sans Pro"/>
                <a:sym typeface="Source Sans Pro"/>
              </a:defRPr>
            </a:lvl5pPr>
            <a:lvl6pPr marL="0" marR="0" lvl="5" indent="0" algn="r">
              <a:spcBef>
                <a:spcPts val="0"/>
              </a:spcBef>
              <a:buNone/>
              <a:defRPr sz="3600">
                <a:solidFill>
                  <a:srgbClr val="FFFFFF"/>
                </a:solidFill>
                <a:latin typeface="Source Sans Pro"/>
                <a:ea typeface="Source Sans Pro"/>
                <a:cs typeface="Source Sans Pro"/>
                <a:sym typeface="Source Sans Pro"/>
              </a:defRPr>
            </a:lvl6pPr>
            <a:lvl7pPr marL="0" marR="0" lvl="6" indent="0" algn="r">
              <a:spcBef>
                <a:spcPts val="0"/>
              </a:spcBef>
              <a:buNone/>
              <a:defRPr sz="3600">
                <a:solidFill>
                  <a:srgbClr val="FFFFFF"/>
                </a:solidFill>
                <a:latin typeface="Source Sans Pro"/>
                <a:ea typeface="Source Sans Pro"/>
                <a:cs typeface="Source Sans Pro"/>
                <a:sym typeface="Source Sans Pro"/>
              </a:defRPr>
            </a:lvl7pPr>
            <a:lvl8pPr marL="0" marR="0" lvl="7" indent="0" algn="r">
              <a:spcBef>
                <a:spcPts val="0"/>
              </a:spcBef>
              <a:buNone/>
              <a:defRPr sz="3600">
                <a:solidFill>
                  <a:srgbClr val="FFFFFF"/>
                </a:solidFill>
                <a:latin typeface="Source Sans Pro"/>
                <a:ea typeface="Source Sans Pro"/>
                <a:cs typeface="Source Sans Pro"/>
                <a:sym typeface="Source Sans Pro"/>
              </a:defRPr>
            </a:lvl8pPr>
            <a:lvl9pPr marL="0" marR="0" lvl="8" indent="0" algn="r">
              <a:spcBef>
                <a:spcPts val="0"/>
              </a:spcBef>
              <a:buNone/>
              <a:defRPr sz="3600">
                <a:solidFill>
                  <a:srgbClr val="FFFFFF"/>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775"/>
        <p:cNvGrpSpPr/>
        <p:nvPr/>
      </p:nvGrpSpPr>
      <p:grpSpPr>
        <a:xfrm>
          <a:off x="0" y="0"/>
          <a:ext cx="0" cy="0"/>
          <a:chOff x="0" y="0"/>
          <a:chExt cx="0" cy="0"/>
        </a:xfrm>
      </p:grpSpPr>
      <p:sp>
        <p:nvSpPr>
          <p:cNvPr id="776" name="Google Shape;776;p119"/>
          <p:cNvSpPr/>
          <p:nvPr/>
        </p:nvSpPr>
        <p:spPr>
          <a:xfrm>
            <a:off x="1328738" y="1295400"/>
            <a:ext cx="6486525" cy="3152775"/>
          </a:xfrm>
          <a:prstGeom prst="rect">
            <a:avLst/>
          </a:prstGeom>
          <a:noFill/>
          <a:ln w="9525" cap="flat" cmpd="sng">
            <a:solidFill>
              <a:schemeClr val="lt1"/>
            </a:solidFill>
            <a:prstDash val="solid"/>
            <a:round/>
            <a:headEnd type="none" w="sm" len="sm"/>
            <a:tailEnd type="none" w="sm" len="sm"/>
          </a:ln>
          <a:effectLst>
            <a:outerShdw blurRad="63500" sx="100500" sy="100500" algn="ctr" rotWithShape="0">
              <a:srgbClr val="000000">
                <a:alpha val="49803"/>
              </a:srgbClr>
            </a:outerShdw>
          </a:effectLst>
        </p:spPr>
        <p:txBody>
          <a:bodyPr spcFirstLastPara="1" wrap="square" lIns="91425" tIns="45700" rIns="91425" bIns="45700" anchor="t" anchorCtr="0">
            <a:noAutofit/>
          </a:bodyPr>
          <a:lstStyle/>
          <a:p>
            <a:pPr marL="0" marR="0" lvl="0" indent="0" algn="l" rtl="0">
              <a:spcBef>
                <a:spcPts val="0"/>
              </a:spcBef>
              <a:spcAft>
                <a:spcPts val="0"/>
              </a:spcAft>
              <a:buClr>
                <a:srgbClr val="6FB7D7"/>
              </a:buClr>
              <a:buSzPts val="3520"/>
              <a:buFont typeface="Noto Sans Symbols"/>
              <a:buNone/>
            </a:pPr>
            <a:endParaRPr sz="3200">
              <a:solidFill>
                <a:srgbClr val="595959"/>
              </a:solidFill>
              <a:latin typeface="Source Sans Pro"/>
              <a:ea typeface="Source Sans Pro"/>
              <a:cs typeface="Source Sans Pro"/>
              <a:sym typeface="Source Sans Pro"/>
            </a:endParaRPr>
          </a:p>
        </p:txBody>
      </p:sp>
      <p:sp>
        <p:nvSpPr>
          <p:cNvPr id="777" name="Google Shape;777;p119"/>
          <p:cNvSpPr txBox="1">
            <a:spLocks noGrp="1"/>
          </p:cNvSpPr>
          <p:nvPr>
            <p:ph type="ctrTitle"/>
          </p:nvPr>
        </p:nvSpPr>
        <p:spPr>
          <a:xfrm>
            <a:off x="1322921" y="1523999"/>
            <a:ext cx="6498158" cy="1724867"/>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Clr>
                <a:srgbClr val="6DB7D7"/>
              </a:buClr>
              <a:buSzPts val="5060"/>
              <a:buFont typeface="Noto Sans Symbols"/>
              <a:buNone/>
              <a:defRPr sz="4600">
                <a:solidFill>
                  <a:schemeClr val="accent1"/>
                </a:solidFill>
                <a:latin typeface="Source Sans Pro"/>
                <a:ea typeface="Source Sans Pro"/>
                <a:cs typeface="Source Sans Pro"/>
                <a:sym typeface="Source Sans Pro"/>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778" name="Google Shape;778;p119"/>
          <p:cNvSpPr txBox="1">
            <a:spLocks noGrp="1"/>
          </p:cNvSpPr>
          <p:nvPr>
            <p:ph type="subTitle" idx="1"/>
          </p:nvPr>
        </p:nvSpPr>
        <p:spPr>
          <a:xfrm>
            <a:off x="1322921" y="3299012"/>
            <a:ext cx="6498159" cy="916641"/>
          </a:xfrm>
          <a:prstGeom prst="rect">
            <a:avLst/>
          </a:prstGeom>
          <a:noFill/>
          <a:ln>
            <a:noFill/>
          </a:ln>
        </p:spPr>
        <p:txBody>
          <a:bodyPr spcFirstLastPara="1" wrap="square" lIns="91425" tIns="45700" rIns="91425" bIns="45700" anchor="t" anchorCtr="0">
            <a:normAutofit/>
          </a:bodyPr>
          <a:lstStyle>
            <a:lvl1pPr lvl="0" algn="ctr">
              <a:spcBef>
                <a:spcPts val="300"/>
              </a:spcBef>
              <a:spcAft>
                <a:spcPts val="0"/>
              </a:spcAft>
              <a:buClr>
                <a:srgbClr val="6DB7D7"/>
              </a:buClr>
              <a:buSzPts val="1980"/>
              <a:buFont typeface="Noto Sans Symbols"/>
              <a:buNone/>
              <a:defRPr sz="1800">
                <a:solidFill>
                  <a:srgbClr val="888888"/>
                </a:solidFill>
                <a:latin typeface="Source Sans Pro"/>
                <a:ea typeface="Source Sans Pro"/>
                <a:cs typeface="Source Sans Pro"/>
                <a:sym typeface="Source Sans Pro"/>
              </a:defRPr>
            </a:lvl1pPr>
            <a:lvl2pPr lvl="1" algn="ctr">
              <a:spcBef>
                <a:spcPts val="600"/>
              </a:spcBef>
              <a:spcAft>
                <a:spcPts val="0"/>
              </a:spcAft>
              <a:buSzPts val="2420"/>
              <a:buNone/>
              <a:defRPr>
                <a:solidFill>
                  <a:srgbClr val="888888"/>
                </a:solidFill>
              </a:defRPr>
            </a:lvl2pPr>
            <a:lvl3pPr lvl="2" algn="ctr">
              <a:spcBef>
                <a:spcPts val="600"/>
              </a:spcBef>
              <a:spcAft>
                <a:spcPts val="0"/>
              </a:spcAft>
              <a:buSzPts val="2200"/>
              <a:buNone/>
              <a:defRPr>
                <a:solidFill>
                  <a:srgbClr val="888888"/>
                </a:solidFill>
              </a:defRPr>
            </a:lvl3pPr>
            <a:lvl4pPr lvl="3" algn="ctr">
              <a:spcBef>
                <a:spcPts val="600"/>
              </a:spcBef>
              <a:spcAft>
                <a:spcPts val="0"/>
              </a:spcAft>
              <a:buSzPts val="1980"/>
              <a:buNone/>
              <a:defRPr>
                <a:solidFill>
                  <a:srgbClr val="888888"/>
                </a:solidFill>
              </a:defRPr>
            </a:lvl4pPr>
            <a:lvl5pPr lvl="4" algn="ctr">
              <a:spcBef>
                <a:spcPts val="600"/>
              </a:spcBef>
              <a:spcAft>
                <a:spcPts val="0"/>
              </a:spcAft>
              <a:buSzPts val="198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779" name="Google Shape;779;p119"/>
          <p:cNvSpPr txBox="1">
            <a:spLocks noGrp="1"/>
          </p:cNvSpPr>
          <p:nvPr>
            <p:ph type="dt" idx="10"/>
          </p:nvPr>
        </p:nvSpPr>
        <p:spPr>
          <a:xfrm>
            <a:off x="5629275" y="6275388"/>
            <a:ext cx="21336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0" name="Google Shape;780;p119"/>
          <p:cNvSpPr txBox="1">
            <a:spLocks noGrp="1"/>
          </p:cNvSpPr>
          <p:nvPr>
            <p:ph type="ftr" idx="11"/>
          </p:nvPr>
        </p:nvSpPr>
        <p:spPr>
          <a:xfrm>
            <a:off x="265113" y="6275388"/>
            <a:ext cx="484028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1" name="Google Shape;781;p119"/>
          <p:cNvSpPr txBox="1">
            <a:spLocks noGrp="1"/>
          </p:cNvSpPr>
          <p:nvPr>
            <p:ph type="sldNum" idx="12"/>
          </p:nvPr>
        </p:nvSpPr>
        <p:spPr>
          <a:xfrm>
            <a:off x="7897813" y="6275388"/>
            <a:ext cx="9906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3600">
                <a:solidFill>
                  <a:srgbClr val="FFFFFF"/>
                </a:solidFill>
                <a:latin typeface="Source Sans Pro"/>
                <a:ea typeface="Source Sans Pro"/>
                <a:cs typeface="Source Sans Pro"/>
                <a:sym typeface="Source Sans Pro"/>
              </a:defRPr>
            </a:lvl1pPr>
            <a:lvl2pPr marL="0" marR="0" lvl="1" indent="0" algn="r">
              <a:spcBef>
                <a:spcPts val="0"/>
              </a:spcBef>
              <a:buNone/>
              <a:defRPr sz="3600">
                <a:solidFill>
                  <a:srgbClr val="FFFFFF"/>
                </a:solidFill>
                <a:latin typeface="Source Sans Pro"/>
                <a:ea typeface="Source Sans Pro"/>
                <a:cs typeface="Source Sans Pro"/>
                <a:sym typeface="Source Sans Pro"/>
              </a:defRPr>
            </a:lvl2pPr>
            <a:lvl3pPr marL="0" marR="0" lvl="2" indent="0" algn="r">
              <a:spcBef>
                <a:spcPts val="0"/>
              </a:spcBef>
              <a:buNone/>
              <a:defRPr sz="3600">
                <a:solidFill>
                  <a:srgbClr val="FFFFFF"/>
                </a:solidFill>
                <a:latin typeface="Source Sans Pro"/>
                <a:ea typeface="Source Sans Pro"/>
                <a:cs typeface="Source Sans Pro"/>
                <a:sym typeface="Source Sans Pro"/>
              </a:defRPr>
            </a:lvl3pPr>
            <a:lvl4pPr marL="0" marR="0" lvl="3" indent="0" algn="r">
              <a:spcBef>
                <a:spcPts val="0"/>
              </a:spcBef>
              <a:buNone/>
              <a:defRPr sz="3600">
                <a:solidFill>
                  <a:srgbClr val="FFFFFF"/>
                </a:solidFill>
                <a:latin typeface="Source Sans Pro"/>
                <a:ea typeface="Source Sans Pro"/>
                <a:cs typeface="Source Sans Pro"/>
                <a:sym typeface="Source Sans Pro"/>
              </a:defRPr>
            </a:lvl4pPr>
            <a:lvl5pPr marL="0" marR="0" lvl="4" indent="0" algn="r">
              <a:spcBef>
                <a:spcPts val="0"/>
              </a:spcBef>
              <a:buNone/>
              <a:defRPr sz="3600">
                <a:solidFill>
                  <a:srgbClr val="FFFFFF"/>
                </a:solidFill>
                <a:latin typeface="Source Sans Pro"/>
                <a:ea typeface="Source Sans Pro"/>
                <a:cs typeface="Source Sans Pro"/>
                <a:sym typeface="Source Sans Pro"/>
              </a:defRPr>
            </a:lvl5pPr>
            <a:lvl6pPr marL="0" marR="0" lvl="5" indent="0" algn="r">
              <a:spcBef>
                <a:spcPts val="0"/>
              </a:spcBef>
              <a:buNone/>
              <a:defRPr sz="3600">
                <a:solidFill>
                  <a:srgbClr val="FFFFFF"/>
                </a:solidFill>
                <a:latin typeface="Source Sans Pro"/>
                <a:ea typeface="Source Sans Pro"/>
                <a:cs typeface="Source Sans Pro"/>
                <a:sym typeface="Source Sans Pro"/>
              </a:defRPr>
            </a:lvl6pPr>
            <a:lvl7pPr marL="0" marR="0" lvl="6" indent="0" algn="r">
              <a:spcBef>
                <a:spcPts val="0"/>
              </a:spcBef>
              <a:buNone/>
              <a:defRPr sz="3600">
                <a:solidFill>
                  <a:srgbClr val="FFFFFF"/>
                </a:solidFill>
                <a:latin typeface="Source Sans Pro"/>
                <a:ea typeface="Source Sans Pro"/>
                <a:cs typeface="Source Sans Pro"/>
                <a:sym typeface="Source Sans Pro"/>
              </a:defRPr>
            </a:lvl7pPr>
            <a:lvl8pPr marL="0" marR="0" lvl="7" indent="0" algn="r">
              <a:spcBef>
                <a:spcPts val="0"/>
              </a:spcBef>
              <a:buNone/>
              <a:defRPr sz="3600">
                <a:solidFill>
                  <a:srgbClr val="FFFFFF"/>
                </a:solidFill>
                <a:latin typeface="Source Sans Pro"/>
                <a:ea typeface="Source Sans Pro"/>
                <a:cs typeface="Source Sans Pro"/>
                <a:sym typeface="Source Sans Pro"/>
              </a:defRPr>
            </a:lvl8pPr>
            <a:lvl9pPr marL="0" marR="0" lvl="8" indent="0" algn="r">
              <a:spcBef>
                <a:spcPts val="0"/>
              </a:spcBef>
              <a:buNone/>
              <a:defRPr sz="3600">
                <a:solidFill>
                  <a:srgbClr val="FFFFFF"/>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80"/>
        <p:cNvGrpSpPr/>
        <p:nvPr/>
      </p:nvGrpSpPr>
      <p:grpSpPr>
        <a:xfrm>
          <a:off x="0" y="0"/>
          <a:ext cx="0" cy="0"/>
          <a:chOff x="0" y="0"/>
          <a:chExt cx="0" cy="0"/>
        </a:xfrm>
      </p:grpSpPr>
      <p:sp>
        <p:nvSpPr>
          <p:cNvPr id="81" name="Google Shape;81;p12"/>
          <p:cNvSpPr txBox="1">
            <a:spLocks noGrp="1"/>
          </p:cNvSpPr>
          <p:nvPr>
            <p:ph type="title"/>
          </p:nvPr>
        </p:nvSpPr>
        <p:spPr>
          <a:xfrm>
            <a:off x="549275" y="107950"/>
            <a:ext cx="8042275" cy="1336675"/>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82" name="Google Shape;82;p12"/>
          <p:cNvSpPr txBox="1">
            <a:spLocks noGrp="1"/>
          </p:cNvSpPr>
          <p:nvPr>
            <p:ph type="body" idx="1"/>
          </p:nvPr>
        </p:nvSpPr>
        <p:spPr>
          <a:xfrm rot="5400000">
            <a:off x="2398713" y="-249237"/>
            <a:ext cx="4343400" cy="8042275"/>
          </a:xfrm>
          <a:prstGeom prst="rect">
            <a:avLst/>
          </a:prstGeom>
          <a:noFill/>
          <a:ln>
            <a:noFill/>
          </a:ln>
        </p:spPr>
        <p:txBody>
          <a:bodyPr spcFirstLastPara="1" wrap="square" lIns="91425" tIns="45700" rIns="91425" bIns="45700" anchor="t" anchorCtr="0">
            <a:noAutofit/>
          </a:bodyPr>
          <a:lstStyle>
            <a:lvl1pPr marL="457200" lvl="0" indent="-354330" algn="l">
              <a:spcBef>
                <a:spcPts val="2000"/>
              </a:spcBef>
              <a:spcAft>
                <a:spcPts val="0"/>
              </a:spcAft>
              <a:buSzPts val="1980"/>
              <a:buChar char="⚫"/>
              <a:defRPr/>
            </a:lvl1pPr>
            <a:lvl2pPr marL="914400" lvl="1" indent="-354330" algn="l">
              <a:spcBef>
                <a:spcPts val="600"/>
              </a:spcBef>
              <a:spcAft>
                <a:spcPts val="0"/>
              </a:spcAft>
              <a:buSzPts val="1980"/>
              <a:buChar char="⚫"/>
              <a:defRPr/>
            </a:lvl2pPr>
            <a:lvl3pPr marL="1371600" lvl="2" indent="-354330" algn="l">
              <a:spcBef>
                <a:spcPts val="600"/>
              </a:spcBef>
              <a:spcAft>
                <a:spcPts val="0"/>
              </a:spcAft>
              <a:buSzPts val="1980"/>
              <a:buChar char="⚫"/>
              <a:defRPr/>
            </a:lvl3pPr>
            <a:lvl4pPr marL="1828800" lvl="3" indent="-354330" algn="l">
              <a:spcBef>
                <a:spcPts val="600"/>
              </a:spcBef>
              <a:spcAft>
                <a:spcPts val="0"/>
              </a:spcAft>
              <a:buSzPts val="1980"/>
              <a:buChar char="⚫"/>
              <a:defRPr/>
            </a:lvl4pPr>
            <a:lvl5pPr marL="2286000" lvl="4" indent="-354329" algn="l">
              <a:spcBef>
                <a:spcPts val="600"/>
              </a:spcBef>
              <a:spcAft>
                <a:spcPts val="0"/>
              </a:spcAft>
              <a:buSzPts val="198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3" name="Google Shape;83;p12"/>
          <p:cNvSpPr txBox="1">
            <a:spLocks noGrp="1"/>
          </p:cNvSpPr>
          <p:nvPr>
            <p:ph type="dt" idx="10"/>
          </p:nvPr>
        </p:nvSpPr>
        <p:spPr>
          <a:xfrm>
            <a:off x="5629275" y="6275388"/>
            <a:ext cx="21336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4" name="Google Shape;84;p12"/>
          <p:cNvSpPr txBox="1">
            <a:spLocks noGrp="1"/>
          </p:cNvSpPr>
          <p:nvPr>
            <p:ph type="ftr" idx="11"/>
          </p:nvPr>
        </p:nvSpPr>
        <p:spPr>
          <a:xfrm>
            <a:off x="265113" y="6275388"/>
            <a:ext cx="484028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 name="Google Shape;85;p12"/>
          <p:cNvSpPr txBox="1">
            <a:spLocks noGrp="1"/>
          </p:cNvSpPr>
          <p:nvPr>
            <p:ph type="sldNum" idx="12"/>
          </p:nvPr>
        </p:nvSpPr>
        <p:spPr>
          <a:xfrm>
            <a:off x="7897813" y="6275388"/>
            <a:ext cx="9906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3600">
                <a:solidFill>
                  <a:srgbClr val="FFFFFF"/>
                </a:solidFill>
                <a:latin typeface="Source Sans Pro"/>
                <a:ea typeface="Source Sans Pro"/>
                <a:cs typeface="Source Sans Pro"/>
                <a:sym typeface="Source Sans Pro"/>
              </a:defRPr>
            </a:lvl1pPr>
            <a:lvl2pPr marL="0" marR="0" lvl="1" indent="0" algn="r">
              <a:spcBef>
                <a:spcPts val="0"/>
              </a:spcBef>
              <a:buNone/>
              <a:defRPr sz="3600">
                <a:solidFill>
                  <a:srgbClr val="FFFFFF"/>
                </a:solidFill>
                <a:latin typeface="Source Sans Pro"/>
                <a:ea typeface="Source Sans Pro"/>
                <a:cs typeface="Source Sans Pro"/>
                <a:sym typeface="Source Sans Pro"/>
              </a:defRPr>
            </a:lvl2pPr>
            <a:lvl3pPr marL="0" marR="0" lvl="2" indent="0" algn="r">
              <a:spcBef>
                <a:spcPts val="0"/>
              </a:spcBef>
              <a:buNone/>
              <a:defRPr sz="3600">
                <a:solidFill>
                  <a:srgbClr val="FFFFFF"/>
                </a:solidFill>
                <a:latin typeface="Source Sans Pro"/>
                <a:ea typeface="Source Sans Pro"/>
                <a:cs typeface="Source Sans Pro"/>
                <a:sym typeface="Source Sans Pro"/>
              </a:defRPr>
            </a:lvl3pPr>
            <a:lvl4pPr marL="0" marR="0" lvl="3" indent="0" algn="r">
              <a:spcBef>
                <a:spcPts val="0"/>
              </a:spcBef>
              <a:buNone/>
              <a:defRPr sz="3600">
                <a:solidFill>
                  <a:srgbClr val="FFFFFF"/>
                </a:solidFill>
                <a:latin typeface="Source Sans Pro"/>
                <a:ea typeface="Source Sans Pro"/>
                <a:cs typeface="Source Sans Pro"/>
                <a:sym typeface="Source Sans Pro"/>
              </a:defRPr>
            </a:lvl4pPr>
            <a:lvl5pPr marL="0" marR="0" lvl="4" indent="0" algn="r">
              <a:spcBef>
                <a:spcPts val="0"/>
              </a:spcBef>
              <a:buNone/>
              <a:defRPr sz="3600">
                <a:solidFill>
                  <a:srgbClr val="FFFFFF"/>
                </a:solidFill>
                <a:latin typeface="Source Sans Pro"/>
                <a:ea typeface="Source Sans Pro"/>
                <a:cs typeface="Source Sans Pro"/>
                <a:sym typeface="Source Sans Pro"/>
              </a:defRPr>
            </a:lvl5pPr>
            <a:lvl6pPr marL="0" marR="0" lvl="5" indent="0" algn="r">
              <a:spcBef>
                <a:spcPts val="0"/>
              </a:spcBef>
              <a:buNone/>
              <a:defRPr sz="3600">
                <a:solidFill>
                  <a:srgbClr val="FFFFFF"/>
                </a:solidFill>
                <a:latin typeface="Source Sans Pro"/>
                <a:ea typeface="Source Sans Pro"/>
                <a:cs typeface="Source Sans Pro"/>
                <a:sym typeface="Source Sans Pro"/>
              </a:defRPr>
            </a:lvl6pPr>
            <a:lvl7pPr marL="0" marR="0" lvl="6" indent="0" algn="r">
              <a:spcBef>
                <a:spcPts val="0"/>
              </a:spcBef>
              <a:buNone/>
              <a:defRPr sz="3600">
                <a:solidFill>
                  <a:srgbClr val="FFFFFF"/>
                </a:solidFill>
                <a:latin typeface="Source Sans Pro"/>
                <a:ea typeface="Source Sans Pro"/>
                <a:cs typeface="Source Sans Pro"/>
                <a:sym typeface="Source Sans Pro"/>
              </a:defRPr>
            </a:lvl7pPr>
            <a:lvl8pPr marL="0" marR="0" lvl="7" indent="0" algn="r">
              <a:spcBef>
                <a:spcPts val="0"/>
              </a:spcBef>
              <a:buNone/>
              <a:defRPr sz="3600">
                <a:solidFill>
                  <a:srgbClr val="FFFFFF"/>
                </a:solidFill>
                <a:latin typeface="Source Sans Pro"/>
                <a:ea typeface="Source Sans Pro"/>
                <a:cs typeface="Source Sans Pro"/>
                <a:sym typeface="Source Sans Pro"/>
              </a:defRPr>
            </a:lvl8pPr>
            <a:lvl9pPr marL="0" marR="0" lvl="8" indent="0" algn="r">
              <a:spcBef>
                <a:spcPts val="0"/>
              </a:spcBef>
              <a:buNone/>
              <a:defRPr sz="3600">
                <a:solidFill>
                  <a:srgbClr val="FFFFFF"/>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782"/>
        <p:cNvGrpSpPr/>
        <p:nvPr/>
      </p:nvGrpSpPr>
      <p:grpSpPr>
        <a:xfrm>
          <a:off x="0" y="0"/>
          <a:ext cx="0" cy="0"/>
          <a:chOff x="0" y="0"/>
          <a:chExt cx="0" cy="0"/>
        </a:xfrm>
      </p:grpSpPr>
      <p:sp>
        <p:nvSpPr>
          <p:cNvPr id="783" name="Google Shape;783;p120"/>
          <p:cNvSpPr txBox="1">
            <a:spLocks noGrp="1"/>
          </p:cNvSpPr>
          <p:nvPr>
            <p:ph type="title"/>
          </p:nvPr>
        </p:nvSpPr>
        <p:spPr>
          <a:xfrm>
            <a:off x="549275" y="107950"/>
            <a:ext cx="8042275" cy="1336675"/>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784" name="Google Shape;784;p120"/>
          <p:cNvSpPr txBox="1">
            <a:spLocks noGrp="1"/>
          </p:cNvSpPr>
          <p:nvPr>
            <p:ph type="body" idx="1"/>
          </p:nvPr>
        </p:nvSpPr>
        <p:spPr>
          <a:xfrm>
            <a:off x="549275" y="1600200"/>
            <a:ext cx="8042275" cy="4343400"/>
          </a:xfrm>
          <a:prstGeom prst="rect">
            <a:avLst/>
          </a:prstGeom>
          <a:noFill/>
          <a:ln>
            <a:noFill/>
          </a:ln>
        </p:spPr>
        <p:txBody>
          <a:bodyPr spcFirstLastPara="1" wrap="square" lIns="91425" tIns="45700" rIns="91425" bIns="45700" anchor="t" anchorCtr="0">
            <a:noAutofit/>
          </a:bodyPr>
          <a:lstStyle>
            <a:lvl1pPr marL="457200" lvl="0" indent="-354330" algn="l">
              <a:spcBef>
                <a:spcPts val="2000"/>
              </a:spcBef>
              <a:spcAft>
                <a:spcPts val="0"/>
              </a:spcAft>
              <a:buSzPts val="1980"/>
              <a:buChar char="⚫"/>
              <a:defRPr/>
            </a:lvl1pPr>
            <a:lvl2pPr marL="914400" lvl="1" indent="-354330" algn="l">
              <a:spcBef>
                <a:spcPts val="600"/>
              </a:spcBef>
              <a:spcAft>
                <a:spcPts val="0"/>
              </a:spcAft>
              <a:buSzPts val="1980"/>
              <a:buChar char="⚫"/>
              <a:defRPr/>
            </a:lvl2pPr>
            <a:lvl3pPr marL="1371600" lvl="2" indent="-354330" algn="l">
              <a:spcBef>
                <a:spcPts val="600"/>
              </a:spcBef>
              <a:spcAft>
                <a:spcPts val="0"/>
              </a:spcAft>
              <a:buSzPts val="1980"/>
              <a:buChar char="⚫"/>
              <a:defRPr/>
            </a:lvl3pPr>
            <a:lvl4pPr marL="1828800" lvl="3" indent="-354330" algn="l">
              <a:spcBef>
                <a:spcPts val="600"/>
              </a:spcBef>
              <a:spcAft>
                <a:spcPts val="0"/>
              </a:spcAft>
              <a:buSzPts val="1980"/>
              <a:buChar char="⚫"/>
              <a:defRPr/>
            </a:lvl4pPr>
            <a:lvl5pPr marL="2286000" lvl="4" indent="-354329" algn="l">
              <a:spcBef>
                <a:spcPts val="600"/>
              </a:spcBef>
              <a:spcAft>
                <a:spcPts val="0"/>
              </a:spcAft>
              <a:buSzPts val="198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85" name="Google Shape;785;p120"/>
          <p:cNvSpPr txBox="1">
            <a:spLocks noGrp="1"/>
          </p:cNvSpPr>
          <p:nvPr>
            <p:ph type="dt" idx="10"/>
          </p:nvPr>
        </p:nvSpPr>
        <p:spPr>
          <a:xfrm>
            <a:off x="5629275" y="6275388"/>
            <a:ext cx="21336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6" name="Google Shape;786;p120"/>
          <p:cNvSpPr txBox="1">
            <a:spLocks noGrp="1"/>
          </p:cNvSpPr>
          <p:nvPr>
            <p:ph type="ftr" idx="11"/>
          </p:nvPr>
        </p:nvSpPr>
        <p:spPr>
          <a:xfrm>
            <a:off x="265113" y="6275388"/>
            <a:ext cx="484028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7" name="Google Shape;787;p120"/>
          <p:cNvSpPr txBox="1">
            <a:spLocks noGrp="1"/>
          </p:cNvSpPr>
          <p:nvPr>
            <p:ph type="sldNum" idx="12"/>
          </p:nvPr>
        </p:nvSpPr>
        <p:spPr>
          <a:xfrm>
            <a:off x="7897813" y="6275388"/>
            <a:ext cx="9906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3600">
                <a:solidFill>
                  <a:srgbClr val="FFFFFF"/>
                </a:solidFill>
                <a:latin typeface="Source Sans Pro"/>
                <a:ea typeface="Source Sans Pro"/>
                <a:cs typeface="Source Sans Pro"/>
                <a:sym typeface="Source Sans Pro"/>
              </a:defRPr>
            </a:lvl1pPr>
            <a:lvl2pPr marL="0" marR="0" lvl="1" indent="0" algn="r">
              <a:spcBef>
                <a:spcPts val="0"/>
              </a:spcBef>
              <a:buNone/>
              <a:defRPr sz="3600">
                <a:solidFill>
                  <a:srgbClr val="FFFFFF"/>
                </a:solidFill>
                <a:latin typeface="Source Sans Pro"/>
                <a:ea typeface="Source Sans Pro"/>
                <a:cs typeface="Source Sans Pro"/>
                <a:sym typeface="Source Sans Pro"/>
              </a:defRPr>
            </a:lvl2pPr>
            <a:lvl3pPr marL="0" marR="0" lvl="2" indent="0" algn="r">
              <a:spcBef>
                <a:spcPts val="0"/>
              </a:spcBef>
              <a:buNone/>
              <a:defRPr sz="3600">
                <a:solidFill>
                  <a:srgbClr val="FFFFFF"/>
                </a:solidFill>
                <a:latin typeface="Source Sans Pro"/>
                <a:ea typeface="Source Sans Pro"/>
                <a:cs typeface="Source Sans Pro"/>
                <a:sym typeface="Source Sans Pro"/>
              </a:defRPr>
            </a:lvl3pPr>
            <a:lvl4pPr marL="0" marR="0" lvl="3" indent="0" algn="r">
              <a:spcBef>
                <a:spcPts val="0"/>
              </a:spcBef>
              <a:buNone/>
              <a:defRPr sz="3600">
                <a:solidFill>
                  <a:srgbClr val="FFFFFF"/>
                </a:solidFill>
                <a:latin typeface="Source Sans Pro"/>
                <a:ea typeface="Source Sans Pro"/>
                <a:cs typeface="Source Sans Pro"/>
                <a:sym typeface="Source Sans Pro"/>
              </a:defRPr>
            </a:lvl4pPr>
            <a:lvl5pPr marL="0" marR="0" lvl="4" indent="0" algn="r">
              <a:spcBef>
                <a:spcPts val="0"/>
              </a:spcBef>
              <a:buNone/>
              <a:defRPr sz="3600">
                <a:solidFill>
                  <a:srgbClr val="FFFFFF"/>
                </a:solidFill>
                <a:latin typeface="Source Sans Pro"/>
                <a:ea typeface="Source Sans Pro"/>
                <a:cs typeface="Source Sans Pro"/>
                <a:sym typeface="Source Sans Pro"/>
              </a:defRPr>
            </a:lvl5pPr>
            <a:lvl6pPr marL="0" marR="0" lvl="5" indent="0" algn="r">
              <a:spcBef>
                <a:spcPts val="0"/>
              </a:spcBef>
              <a:buNone/>
              <a:defRPr sz="3600">
                <a:solidFill>
                  <a:srgbClr val="FFFFFF"/>
                </a:solidFill>
                <a:latin typeface="Source Sans Pro"/>
                <a:ea typeface="Source Sans Pro"/>
                <a:cs typeface="Source Sans Pro"/>
                <a:sym typeface="Source Sans Pro"/>
              </a:defRPr>
            </a:lvl6pPr>
            <a:lvl7pPr marL="0" marR="0" lvl="6" indent="0" algn="r">
              <a:spcBef>
                <a:spcPts val="0"/>
              </a:spcBef>
              <a:buNone/>
              <a:defRPr sz="3600">
                <a:solidFill>
                  <a:srgbClr val="FFFFFF"/>
                </a:solidFill>
                <a:latin typeface="Source Sans Pro"/>
                <a:ea typeface="Source Sans Pro"/>
                <a:cs typeface="Source Sans Pro"/>
                <a:sym typeface="Source Sans Pro"/>
              </a:defRPr>
            </a:lvl7pPr>
            <a:lvl8pPr marL="0" marR="0" lvl="7" indent="0" algn="r">
              <a:spcBef>
                <a:spcPts val="0"/>
              </a:spcBef>
              <a:buNone/>
              <a:defRPr sz="3600">
                <a:solidFill>
                  <a:srgbClr val="FFFFFF"/>
                </a:solidFill>
                <a:latin typeface="Source Sans Pro"/>
                <a:ea typeface="Source Sans Pro"/>
                <a:cs typeface="Source Sans Pro"/>
                <a:sym typeface="Source Sans Pro"/>
              </a:defRPr>
            </a:lvl8pPr>
            <a:lvl9pPr marL="0" marR="0" lvl="8" indent="0" algn="r">
              <a:spcBef>
                <a:spcPts val="0"/>
              </a:spcBef>
              <a:buNone/>
              <a:defRPr sz="3600">
                <a:solidFill>
                  <a:srgbClr val="FFFFFF"/>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Title Slide with Picture">
  <p:cSld name="Title Slide with Picture">
    <p:spTree>
      <p:nvGrpSpPr>
        <p:cNvPr id="1" name="Shape 788"/>
        <p:cNvGrpSpPr/>
        <p:nvPr/>
      </p:nvGrpSpPr>
      <p:grpSpPr>
        <a:xfrm>
          <a:off x="0" y="0"/>
          <a:ext cx="0" cy="0"/>
          <a:chOff x="0" y="0"/>
          <a:chExt cx="0" cy="0"/>
        </a:xfrm>
      </p:grpSpPr>
      <p:sp>
        <p:nvSpPr>
          <p:cNvPr id="789" name="Google Shape;789;p121"/>
          <p:cNvSpPr txBox="1">
            <a:spLocks noGrp="1"/>
          </p:cNvSpPr>
          <p:nvPr>
            <p:ph type="ctrTitle"/>
          </p:nvPr>
        </p:nvSpPr>
        <p:spPr>
          <a:xfrm>
            <a:off x="363538" y="3352801"/>
            <a:ext cx="8416925" cy="1470025"/>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790" name="Google Shape;790;p121"/>
          <p:cNvSpPr txBox="1">
            <a:spLocks noGrp="1"/>
          </p:cNvSpPr>
          <p:nvPr>
            <p:ph type="subTitle" idx="1"/>
          </p:nvPr>
        </p:nvSpPr>
        <p:spPr>
          <a:xfrm>
            <a:off x="363538" y="4771029"/>
            <a:ext cx="8416925" cy="972671"/>
          </a:xfrm>
          <a:prstGeom prst="rect">
            <a:avLst/>
          </a:prstGeom>
          <a:noFill/>
          <a:ln>
            <a:noFill/>
          </a:ln>
        </p:spPr>
        <p:txBody>
          <a:bodyPr spcFirstLastPara="1" wrap="square" lIns="91425" tIns="45700" rIns="91425" bIns="45700" anchor="t" anchorCtr="0">
            <a:normAutofit/>
          </a:bodyPr>
          <a:lstStyle>
            <a:lvl1pPr lvl="0" algn="ctr">
              <a:spcBef>
                <a:spcPts val="300"/>
              </a:spcBef>
              <a:spcAft>
                <a:spcPts val="0"/>
              </a:spcAft>
              <a:buSzPts val="1980"/>
              <a:buNone/>
              <a:defRPr sz="1800">
                <a:solidFill>
                  <a:srgbClr val="888888"/>
                </a:solidFill>
              </a:defRPr>
            </a:lvl1pPr>
            <a:lvl2pPr lvl="1" algn="ctr">
              <a:spcBef>
                <a:spcPts val="600"/>
              </a:spcBef>
              <a:spcAft>
                <a:spcPts val="0"/>
              </a:spcAft>
              <a:buSzPts val="2420"/>
              <a:buNone/>
              <a:defRPr>
                <a:solidFill>
                  <a:srgbClr val="888888"/>
                </a:solidFill>
              </a:defRPr>
            </a:lvl2pPr>
            <a:lvl3pPr lvl="2" algn="ctr">
              <a:spcBef>
                <a:spcPts val="600"/>
              </a:spcBef>
              <a:spcAft>
                <a:spcPts val="0"/>
              </a:spcAft>
              <a:buSzPts val="2200"/>
              <a:buNone/>
              <a:defRPr>
                <a:solidFill>
                  <a:srgbClr val="888888"/>
                </a:solidFill>
              </a:defRPr>
            </a:lvl3pPr>
            <a:lvl4pPr lvl="3" algn="ctr">
              <a:spcBef>
                <a:spcPts val="600"/>
              </a:spcBef>
              <a:spcAft>
                <a:spcPts val="0"/>
              </a:spcAft>
              <a:buSzPts val="1980"/>
              <a:buNone/>
              <a:defRPr>
                <a:solidFill>
                  <a:srgbClr val="888888"/>
                </a:solidFill>
              </a:defRPr>
            </a:lvl4pPr>
            <a:lvl5pPr lvl="4" algn="ctr">
              <a:spcBef>
                <a:spcPts val="600"/>
              </a:spcBef>
              <a:spcAft>
                <a:spcPts val="0"/>
              </a:spcAft>
              <a:buSzPts val="198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791" name="Google Shape;791;p121"/>
          <p:cNvSpPr>
            <a:spLocks noGrp="1"/>
          </p:cNvSpPr>
          <p:nvPr>
            <p:ph type="pic" idx="2"/>
          </p:nvPr>
        </p:nvSpPr>
        <p:spPr>
          <a:xfrm>
            <a:off x="370980" y="363538"/>
            <a:ext cx="8402040" cy="2836862"/>
          </a:xfrm>
          <a:prstGeom prst="rect">
            <a:avLst/>
          </a:prstGeom>
          <a:noFill/>
          <a:ln w="9525" cap="flat" cmpd="sng">
            <a:solidFill>
              <a:schemeClr val="lt1"/>
            </a:solidFill>
            <a:prstDash val="solid"/>
            <a:round/>
            <a:headEnd type="none" w="sm" len="sm"/>
            <a:tailEnd type="none" w="sm" len="sm"/>
          </a:ln>
          <a:effectLst>
            <a:outerShdw blurRad="63500" sx="100500" sy="100500" algn="ctr" rotWithShape="0">
              <a:srgbClr val="000000">
                <a:alpha val="49803"/>
              </a:srgbClr>
            </a:outerShdw>
          </a:effectLst>
        </p:spPr>
      </p:sp>
      <p:sp>
        <p:nvSpPr>
          <p:cNvPr id="792" name="Google Shape;792;p121"/>
          <p:cNvSpPr txBox="1">
            <a:spLocks noGrp="1"/>
          </p:cNvSpPr>
          <p:nvPr>
            <p:ph type="dt" idx="10"/>
          </p:nvPr>
        </p:nvSpPr>
        <p:spPr>
          <a:xfrm>
            <a:off x="5629275" y="6275388"/>
            <a:ext cx="21336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3" name="Google Shape;793;p121"/>
          <p:cNvSpPr txBox="1">
            <a:spLocks noGrp="1"/>
          </p:cNvSpPr>
          <p:nvPr>
            <p:ph type="ftr" idx="11"/>
          </p:nvPr>
        </p:nvSpPr>
        <p:spPr>
          <a:xfrm>
            <a:off x="265113" y="6275388"/>
            <a:ext cx="484028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4" name="Google Shape;794;p121"/>
          <p:cNvSpPr txBox="1">
            <a:spLocks noGrp="1"/>
          </p:cNvSpPr>
          <p:nvPr>
            <p:ph type="sldNum" idx="12"/>
          </p:nvPr>
        </p:nvSpPr>
        <p:spPr>
          <a:xfrm>
            <a:off x="7897813" y="6275388"/>
            <a:ext cx="9906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3600">
                <a:solidFill>
                  <a:srgbClr val="FFFFFF"/>
                </a:solidFill>
                <a:latin typeface="Source Sans Pro"/>
                <a:ea typeface="Source Sans Pro"/>
                <a:cs typeface="Source Sans Pro"/>
                <a:sym typeface="Source Sans Pro"/>
              </a:defRPr>
            </a:lvl1pPr>
            <a:lvl2pPr marL="0" marR="0" lvl="1" indent="0" algn="r">
              <a:spcBef>
                <a:spcPts val="0"/>
              </a:spcBef>
              <a:buNone/>
              <a:defRPr sz="3600">
                <a:solidFill>
                  <a:srgbClr val="FFFFFF"/>
                </a:solidFill>
                <a:latin typeface="Source Sans Pro"/>
                <a:ea typeface="Source Sans Pro"/>
                <a:cs typeface="Source Sans Pro"/>
                <a:sym typeface="Source Sans Pro"/>
              </a:defRPr>
            </a:lvl2pPr>
            <a:lvl3pPr marL="0" marR="0" lvl="2" indent="0" algn="r">
              <a:spcBef>
                <a:spcPts val="0"/>
              </a:spcBef>
              <a:buNone/>
              <a:defRPr sz="3600">
                <a:solidFill>
                  <a:srgbClr val="FFFFFF"/>
                </a:solidFill>
                <a:latin typeface="Source Sans Pro"/>
                <a:ea typeface="Source Sans Pro"/>
                <a:cs typeface="Source Sans Pro"/>
                <a:sym typeface="Source Sans Pro"/>
              </a:defRPr>
            </a:lvl3pPr>
            <a:lvl4pPr marL="0" marR="0" lvl="3" indent="0" algn="r">
              <a:spcBef>
                <a:spcPts val="0"/>
              </a:spcBef>
              <a:buNone/>
              <a:defRPr sz="3600">
                <a:solidFill>
                  <a:srgbClr val="FFFFFF"/>
                </a:solidFill>
                <a:latin typeface="Source Sans Pro"/>
                <a:ea typeface="Source Sans Pro"/>
                <a:cs typeface="Source Sans Pro"/>
                <a:sym typeface="Source Sans Pro"/>
              </a:defRPr>
            </a:lvl4pPr>
            <a:lvl5pPr marL="0" marR="0" lvl="4" indent="0" algn="r">
              <a:spcBef>
                <a:spcPts val="0"/>
              </a:spcBef>
              <a:buNone/>
              <a:defRPr sz="3600">
                <a:solidFill>
                  <a:srgbClr val="FFFFFF"/>
                </a:solidFill>
                <a:latin typeface="Source Sans Pro"/>
                <a:ea typeface="Source Sans Pro"/>
                <a:cs typeface="Source Sans Pro"/>
                <a:sym typeface="Source Sans Pro"/>
              </a:defRPr>
            </a:lvl5pPr>
            <a:lvl6pPr marL="0" marR="0" lvl="5" indent="0" algn="r">
              <a:spcBef>
                <a:spcPts val="0"/>
              </a:spcBef>
              <a:buNone/>
              <a:defRPr sz="3600">
                <a:solidFill>
                  <a:srgbClr val="FFFFFF"/>
                </a:solidFill>
                <a:latin typeface="Source Sans Pro"/>
                <a:ea typeface="Source Sans Pro"/>
                <a:cs typeface="Source Sans Pro"/>
                <a:sym typeface="Source Sans Pro"/>
              </a:defRPr>
            </a:lvl6pPr>
            <a:lvl7pPr marL="0" marR="0" lvl="6" indent="0" algn="r">
              <a:spcBef>
                <a:spcPts val="0"/>
              </a:spcBef>
              <a:buNone/>
              <a:defRPr sz="3600">
                <a:solidFill>
                  <a:srgbClr val="FFFFFF"/>
                </a:solidFill>
                <a:latin typeface="Source Sans Pro"/>
                <a:ea typeface="Source Sans Pro"/>
                <a:cs typeface="Source Sans Pro"/>
                <a:sym typeface="Source Sans Pro"/>
              </a:defRPr>
            </a:lvl7pPr>
            <a:lvl8pPr marL="0" marR="0" lvl="7" indent="0" algn="r">
              <a:spcBef>
                <a:spcPts val="0"/>
              </a:spcBef>
              <a:buNone/>
              <a:defRPr sz="3600">
                <a:solidFill>
                  <a:srgbClr val="FFFFFF"/>
                </a:solidFill>
                <a:latin typeface="Source Sans Pro"/>
                <a:ea typeface="Source Sans Pro"/>
                <a:cs typeface="Source Sans Pro"/>
                <a:sym typeface="Source Sans Pro"/>
              </a:defRPr>
            </a:lvl8pPr>
            <a:lvl9pPr marL="0" marR="0" lvl="8" indent="0" algn="r">
              <a:spcBef>
                <a:spcPts val="0"/>
              </a:spcBef>
              <a:buNone/>
              <a:defRPr sz="3600">
                <a:solidFill>
                  <a:srgbClr val="FFFFFF"/>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795"/>
        <p:cNvGrpSpPr/>
        <p:nvPr/>
      </p:nvGrpSpPr>
      <p:grpSpPr>
        <a:xfrm>
          <a:off x="0" y="0"/>
          <a:ext cx="0" cy="0"/>
          <a:chOff x="0" y="0"/>
          <a:chExt cx="0" cy="0"/>
        </a:xfrm>
      </p:grpSpPr>
      <p:sp>
        <p:nvSpPr>
          <p:cNvPr id="796" name="Google Shape;796;p122"/>
          <p:cNvSpPr txBox="1">
            <a:spLocks noGrp="1"/>
          </p:cNvSpPr>
          <p:nvPr>
            <p:ph type="title"/>
          </p:nvPr>
        </p:nvSpPr>
        <p:spPr>
          <a:xfrm>
            <a:off x="549275" y="2403144"/>
            <a:ext cx="8056563" cy="1362075"/>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sz="4600" b="0"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797" name="Google Shape;797;p122"/>
          <p:cNvSpPr txBox="1">
            <a:spLocks noGrp="1"/>
          </p:cNvSpPr>
          <p:nvPr>
            <p:ph type="body" idx="1"/>
          </p:nvPr>
        </p:nvSpPr>
        <p:spPr>
          <a:xfrm>
            <a:off x="549275" y="3736005"/>
            <a:ext cx="8056563" cy="1500187"/>
          </a:xfrm>
          <a:prstGeom prst="rect">
            <a:avLst/>
          </a:prstGeom>
          <a:noFill/>
          <a:ln>
            <a:noFill/>
          </a:ln>
        </p:spPr>
        <p:txBody>
          <a:bodyPr spcFirstLastPara="1" wrap="square" lIns="91425" tIns="45700" rIns="91425" bIns="45700" anchor="t" anchorCtr="0">
            <a:normAutofit/>
          </a:bodyPr>
          <a:lstStyle>
            <a:lvl1pPr marL="457200" lvl="0" indent="-228600" algn="ctr">
              <a:spcBef>
                <a:spcPts val="300"/>
              </a:spcBef>
              <a:spcAft>
                <a:spcPts val="0"/>
              </a:spcAft>
              <a:buSzPts val="1980"/>
              <a:buNone/>
              <a:defRPr sz="1800">
                <a:solidFill>
                  <a:srgbClr val="888888"/>
                </a:solidFill>
              </a:defRPr>
            </a:lvl1pPr>
            <a:lvl2pPr marL="914400" lvl="1" indent="-228600" algn="l">
              <a:spcBef>
                <a:spcPts val="600"/>
              </a:spcBef>
              <a:spcAft>
                <a:spcPts val="0"/>
              </a:spcAft>
              <a:buSzPts val="1980"/>
              <a:buNone/>
              <a:defRPr sz="1800">
                <a:solidFill>
                  <a:srgbClr val="888888"/>
                </a:solidFill>
              </a:defRPr>
            </a:lvl2pPr>
            <a:lvl3pPr marL="1371600" lvl="2" indent="-228600" algn="l">
              <a:spcBef>
                <a:spcPts val="600"/>
              </a:spcBef>
              <a:spcAft>
                <a:spcPts val="0"/>
              </a:spcAft>
              <a:buSzPts val="1760"/>
              <a:buNone/>
              <a:defRPr sz="1600">
                <a:solidFill>
                  <a:srgbClr val="888888"/>
                </a:solidFill>
              </a:defRPr>
            </a:lvl3pPr>
            <a:lvl4pPr marL="1828800" lvl="3" indent="-228600" algn="l">
              <a:spcBef>
                <a:spcPts val="600"/>
              </a:spcBef>
              <a:spcAft>
                <a:spcPts val="0"/>
              </a:spcAft>
              <a:buSzPts val="1540"/>
              <a:buNone/>
              <a:defRPr sz="1400">
                <a:solidFill>
                  <a:srgbClr val="888888"/>
                </a:solidFill>
              </a:defRPr>
            </a:lvl4pPr>
            <a:lvl5pPr marL="2286000" lvl="4" indent="-228600" algn="l">
              <a:spcBef>
                <a:spcPts val="600"/>
              </a:spcBef>
              <a:spcAft>
                <a:spcPts val="0"/>
              </a:spcAft>
              <a:buSzPts val="154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798" name="Google Shape;798;p122"/>
          <p:cNvSpPr txBox="1">
            <a:spLocks noGrp="1"/>
          </p:cNvSpPr>
          <p:nvPr>
            <p:ph type="dt" idx="10"/>
          </p:nvPr>
        </p:nvSpPr>
        <p:spPr>
          <a:xfrm>
            <a:off x="5629275" y="6275388"/>
            <a:ext cx="21336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9" name="Google Shape;799;p122"/>
          <p:cNvSpPr txBox="1">
            <a:spLocks noGrp="1"/>
          </p:cNvSpPr>
          <p:nvPr>
            <p:ph type="ftr" idx="11"/>
          </p:nvPr>
        </p:nvSpPr>
        <p:spPr>
          <a:xfrm>
            <a:off x="265113" y="6275388"/>
            <a:ext cx="484028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0" name="Google Shape;800;p122"/>
          <p:cNvSpPr txBox="1">
            <a:spLocks noGrp="1"/>
          </p:cNvSpPr>
          <p:nvPr>
            <p:ph type="sldNum" idx="12"/>
          </p:nvPr>
        </p:nvSpPr>
        <p:spPr>
          <a:xfrm>
            <a:off x="7897813" y="6275388"/>
            <a:ext cx="9906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3600">
                <a:solidFill>
                  <a:srgbClr val="FFFFFF"/>
                </a:solidFill>
                <a:latin typeface="Source Sans Pro"/>
                <a:ea typeface="Source Sans Pro"/>
                <a:cs typeface="Source Sans Pro"/>
                <a:sym typeface="Source Sans Pro"/>
              </a:defRPr>
            </a:lvl1pPr>
            <a:lvl2pPr marL="0" marR="0" lvl="1" indent="0" algn="r">
              <a:spcBef>
                <a:spcPts val="0"/>
              </a:spcBef>
              <a:buNone/>
              <a:defRPr sz="3600">
                <a:solidFill>
                  <a:srgbClr val="FFFFFF"/>
                </a:solidFill>
                <a:latin typeface="Source Sans Pro"/>
                <a:ea typeface="Source Sans Pro"/>
                <a:cs typeface="Source Sans Pro"/>
                <a:sym typeface="Source Sans Pro"/>
              </a:defRPr>
            </a:lvl2pPr>
            <a:lvl3pPr marL="0" marR="0" lvl="2" indent="0" algn="r">
              <a:spcBef>
                <a:spcPts val="0"/>
              </a:spcBef>
              <a:buNone/>
              <a:defRPr sz="3600">
                <a:solidFill>
                  <a:srgbClr val="FFFFFF"/>
                </a:solidFill>
                <a:latin typeface="Source Sans Pro"/>
                <a:ea typeface="Source Sans Pro"/>
                <a:cs typeface="Source Sans Pro"/>
                <a:sym typeface="Source Sans Pro"/>
              </a:defRPr>
            </a:lvl3pPr>
            <a:lvl4pPr marL="0" marR="0" lvl="3" indent="0" algn="r">
              <a:spcBef>
                <a:spcPts val="0"/>
              </a:spcBef>
              <a:buNone/>
              <a:defRPr sz="3600">
                <a:solidFill>
                  <a:srgbClr val="FFFFFF"/>
                </a:solidFill>
                <a:latin typeface="Source Sans Pro"/>
                <a:ea typeface="Source Sans Pro"/>
                <a:cs typeface="Source Sans Pro"/>
                <a:sym typeface="Source Sans Pro"/>
              </a:defRPr>
            </a:lvl4pPr>
            <a:lvl5pPr marL="0" marR="0" lvl="4" indent="0" algn="r">
              <a:spcBef>
                <a:spcPts val="0"/>
              </a:spcBef>
              <a:buNone/>
              <a:defRPr sz="3600">
                <a:solidFill>
                  <a:srgbClr val="FFFFFF"/>
                </a:solidFill>
                <a:latin typeface="Source Sans Pro"/>
                <a:ea typeface="Source Sans Pro"/>
                <a:cs typeface="Source Sans Pro"/>
                <a:sym typeface="Source Sans Pro"/>
              </a:defRPr>
            </a:lvl5pPr>
            <a:lvl6pPr marL="0" marR="0" lvl="5" indent="0" algn="r">
              <a:spcBef>
                <a:spcPts val="0"/>
              </a:spcBef>
              <a:buNone/>
              <a:defRPr sz="3600">
                <a:solidFill>
                  <a:srgbClr val="FFFFFF"/>
                </a:solidFill>
                <a:latin typeface="Source Sans Pro"/>
                <a:ea typeface="Source Sans Pro"/>
                <a:cs typeface="Source Sans Pro"/>
                <a:sym typeface="Source Sans Pro"/>
              </a:defRPr>
            </a:lvl6pPr>
            <a:lvl7pPr marL="0" marR="0" lvl="6" indent="0" algn="r">
              <a:spcBef>
                <a:spcPts val="0"/>
              </a:spcBef>
              <a:buNone/>
              <a:defRPr sz="3600">
                <a:solidFill>
                  <a:srgbClr val="FFFFFF"/>
                </a:solidFill>
                <a:latin typeface="Source Sans Pro"/>
                <a:ea typeface="Source Sans Pro"/>
                <a:cs typeface="Source Sans Pro"/>
                <a:sym typeface="Source Sans Pro"/>
              </a:defRPr>
            </a:lvl7pPr>
            <a:lvl8pPr marL="0" marR="0" lvl="7" indent="0" algn="r">
              <a:spcBef>
                <a:spcPts val="0"/>
              </a:spcBef>
              <a:buNone/>
              <a:defRPr sz="3600">
                <a:solidFill>
                  <a:srgbClr val="FFFFFF"/>
                </a:solidFill>
                <a:latin typeface="Source Sans Pro"/>
                <a:ea typeface="Source Sans Pro"/>
                <a:cs typeface="Source Sans Pro"/>
                <a:sym typeface="Source Sans Pro"/>
              </a:defRPr>
            </a:lvl8pPr>
            <a:lvl9pPr marL="0" marR="0" lvl="8" indent="0" algn="r">
              <a:spcBef>
                <a:spcPts val="0"/>
              </a:spcBef>
              <a:buNone/>
              <a:defRPr sz="3600">
                <a:solidFill>
                  <a:srgbClr val="FFFFFF"/>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801"/>
        <p:cNvGrpSpPr/>
        <p:nvPr/>
      </p:nvGrpSpPr>
      <p:grpSpPr>
        <a:xfrm>
          <a:off x="0" y="0"/>
          <a:ext cx="0" cy="0"/>
          <a:chOff x="0" y="0"/>
          <a:chExt cx="0" cy="0"/>
        </a:xfrm>
      </p:grpSpPr>
      <p:sp>
        <p:nvSpPr>
          <p:cNvPr id="802" name="Google Shape;802;p123"/>
          <p:cNvSpPr txBox="1">
            <a:spLocks noGrp="1"/>
          </p:cNvSpPr>
          <p:nvPr>
            <p:ph type="title"/>
          </p:nvPr>
        </p:nvSpPr>
        <p:spPr>
          <a:xfrm>
            <a:off x="549275" y="107576"/>
            <a:ext cx="8042276" cy="1336956"/>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803" name="Google Shape;803;p123"/>
          <p:cNvSpPr txBox="1">
            <a:spLocks noGrp="1"/>
          </p:cNvSpPr>
          <p:nvPr>
            <p:ph type="body" idx="1"/>
          </p:nvPr>
        </p:nvSpPr>
        <p:spPr>
          <a:xfrm>
            <a:off x="549275" y="1600201"/>
            <a:ext cx="3840480" cy="4343400"/>
          </a:xfrm>
          <a:prstGeom prst="rect">
            <a:avLst/>
          </a:prstGeom>
          <a:noFill/>
          <a:ln>
            <a:noFill/>
          </a:ln>
        </p:spPr>
        <p:txBody>
          <a:bodyPr spcFirstLastPara="1" wrap="square" lIns="91425" tIns="45700" rIns="91425" bIns="45700" anchor="t" anchorCtr="0">
            <a:normAutofit/>
          </a:bodyPr>
          <a:lstStyle>
            <a:lvl1pPr marL="457200" lvl="0" indent="-368300" algn="l">
              <a:spcBef>
                <a:spcPts val="1600"/>
              </a:spcBef>
              <a:spcAft>
                <a:spcPts val="0"/>
              </a:spcAft>
              <a:buSzPts val="2200"/>
              <a:buChar char="⚫"/>
              <a:defRPr sz="2000"/>
            </a:lvl1pPr>
            <a:lvl2pPr marL="914400" lvl="1" indent="-354330" algn="l">
              <a:spcBef>
                <a:spcPts val="600"/>
              </a:spcBef>
              <a:spcAft>
                <a:spcPts val="0"/>
              </a:spcAft>
              <a:buSzPts val="1980"/>
              <a:buChar char="⚫"/>
              <a:defRPr sz="1800"/>
            </a:lvl2pPr>
            <a:lvl3pPr marL="1371600" lvl="2" indent="-354330" algn="l">
              <a:spcBef>
                <a:spcPts val="600"/>
              </a:spcBef>
              <a:spcAft>
                <a:spcPts val="0"/>
              </a:spcAft>
              <a:buSzPts val="1980"/>
              <a:buChar char="⚫"/>
              <a:defRPr sz="1800"/>
            </a:lvl3pPr>
            <a:lvl4pPr marL="1828800" lvl="3" indent="-354330" algn="l">
              <a:spcBef>
                <a:spcPts val="600"/>
              </a:spcBef>
              <a:spcAft>
                <a:spcPts val="0"/>
              </a:spcAft>
              <a:buSzPts val="1980"/>
              <a:buChar char="⚫"/>
              <a:defRPr sz="1800"/>
            </a:lvl4pPr>
            <a:lvl5pPr marL="2286000" lvl="4" indent="-354329" algn="l">
              <a:spcBef>
                <a:spcPts val="600"/>
              </a:spcBef>
              <a:spcAft>
                <a:spcPts val="0"/>
              </a:spcAft>
              <a:buSzPts val="198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804" name="Google Shape;804;p123"/>
          <p:cNvSpPr txBox="1">
            <a:spLocks noGrp="1"/>
          </p:cNvSpPr>
          <p:nvPr>
            <p:ph type="body" idx="2"/>
          </p:nvPr>
        </p:nvSpPr>
        <p:spPr>
          <a:xfrm>
            <a:off x="4751071" y="1600201"/>
            <a:ext cx="3840480" cy="4343400"/>
          </a:xfrm>
          <a:prstGeom prst="rect">
            <a:avLst/>
          </a:prstGeom>
          <a:noFill/>
          <a:ln>
            <a:noFill/>
          </a:ln>
        </p:spPr>
        <p:txBody>
          <a:bodyPr spcFirstLastPara="1" wrap="square" lIns="91425" tIns="45700" rIns="91425" bIns="45700" anchor="t" anchorCtr="0">
            <a:normAutofit/>
          </a:bodyPr>
          <a:lstStyle>
            <a:lvl1pPr marL="457200" lvl="0" indent="-368300" algn="l">
              <a:spcBef>
                <a:spcPts val="1600"/>
              </a:spcBef>
              <a:spcAft>
                <a:spcPts val="0"/>
              </a:spcAft>
              <a:buSzPts val="2200"/>
              <a:buChar char="⚫"/>
              <a:defRPr sz="2000"/>
            </a:lvl1pPr>
            <a:lvl2pPr marL="914400" lvl="1" indent="-354330" algn="l">
              <a:spcBef>
                <a:spcPts val="600"/>
              </a:spcBef>
              <a:spcAft>
                <a:spcPts val="0"/>
              </a:spcAft>
              <a:buSzPts val="1980"/>
              <a:buChar char="⚫"/>
              <a:defRPr sz="1800"/>
            </a:lvl2pPr>
            <a:lvl3pPr marL="1371600" lvl="2" indent="-354330" algn="l">
              <a:spcBef>
                <a:spcPts val="600"/>
              </a:spcBef>
              <a:spcAft>
                <a:spcPts val="0"/>
              </a:spcAft>
              <a:buSzPts val="1980"/>
              <a:buChar char="⚫"/>
              <a:defRPr sz="1800"/>
            </a:lvl3pPr>
            <a:lvl4pPr marL="1828800" lvl="3" indent="-354330" algn="l">
              <a:spcBef>
                <a:spcPts val="600"/>
              </a:spcBef>
              <a:spcAft>
                <a:spcPts val="0"/>
              </a:spcAft>
              <a:buSzPts val="1980"/>
              <a:buChar char="⚫"/>
              <a:defRPr sz="1800"/>
            </a:lvl4pPr>
            <a:lvl5pPr marL="2286000" lvl="4" indent="-354329" algn="l">
              <a:spcBef>
                <a:spcPts val="600"/>
              </a:spcBef>
              <a:spcAft>
                <a:spcPts val="0"/>
              </a:spcAft>
              <a:buSzPts val="198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805" name="Google Shape;805;p123"/>
          <p:cNvSpPr txBox="1">
            <a:spLocks noGrp="1"/>
          </p:cNvSpPr>
          <p:nvPr>
            <p:ph type="dt" idx="10"/>
          </p:nvPr>
        </p:nvSpPr>
        <p:spPr>
          <a:xfrm>
            <a:off x="5629275" y="6275388"/>
            <a:ext cx="21336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6" name="Google Shape;806;p123"/>
          <p:cNvSpPr txBox="1">
            <a:spLocks noGrp="1"/>
          </p:cNvSpPr>
          <p:nvPr>
            <p:ph type="ftr" idx="11"/>
          </p:nvPr>
        </p:nvSpPr>
        <p:spPr>
          <a:xfrm>
            <a:off x="265113" y="6275388"/>
            <a:ext cx="484028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7" name="Google Shape;807;p123"/>
          <p:cNvSpPr txBox="1">
            <a:spLocks noGrp="1"/>
          </p:cNvSpPr>
          <p:nvPr>
            <p:ph type="sldNum" idx="12"/>
          </p:nvPr>
        </p:nvSpPr>
        <p:spPr>
          <a:xfrm>
            <a:off x="7897813" y="6275388"/>
            <a:ext cx="9906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3600">
                <a:solidFill>
                  <a:srgbClr val="FFFFFF"/>
                </a:solidFill>
                <a:latin typeface="Source Sans Pro"/>
                <a:ea typeface="Source Sans Pro"/>
                <a:cs typeface="Source Sans Pro"/>
                <a:sym typeface="Source Sans Pro"/>
              </a:defRPr>
            </a:lvl1pPr>
            <a:lvl2pPr marL="0" marR="0" lvl="1" indent="0" algn="r">
              <a:spcBef>
                <a:spcPts val="0"/>
              </a:spcBef>
              <a:buNone/>
              <a:defRPr sz="3600">
                <a:solidFill>
                  <a:srgbClr val="FFFFFF"/>
                </a:solidFill>
                <a:latin typeface="Source Sans Pro"/>
                <a:ea typeface="Source Sans Pro"/>
                <a:cs typeface="Source Sans Pro"/>
                <a:sym typeface="Source Sans Pro"/>
              </a:defRPr>
            </a:lvl2pPr>
            <a:lvl3pPr marL="0" marR="0" lvl="2" indent="0" algn="r">
              <a:spcBef>
                <a:spcPts val="0"/>
              </a:spcBef>
              <a:buNone/>
              <a:defRPr sz="3600">
                <a:solidFill>
                  <a:srgbClr val="FFFFFF"/>
                </a:solidFill>
                <a:latin typeface="Source Sans Pro"/>
                <a:ea typeface="Source Sans Pro"/>
                <a:cs typeface="Source Sans Pro"/>
                <a:sym typeface="Source Sans Pro"/>
              </a:defRPr>
            </a:lvl3pPr>
            <a:lvl4pPr marL="0" marR="0" lvl="3" indent="0" algn="r">
              <a:spcBef>
                <a:spcPts val="0"/>
              </a:spcBef>
              <a:buNone/>
              <a:defRPr sz="3600">
                <a:solidFill>
                  <a:srgbClr val="FFFFFF"/>
                </a:solidFill>
                <a:latin typeface="Source Sans Pro"/>
                <a:ea typeface="Source Sans Pro"/>
                <a:cs typeface="Source Sans Pro"/>
                <a:sym typeface="Source Sans Pro"/>
              </a:defRPr>
            </a:lvl4pPr>
            <a:lvl5pPr marL="0" marR="0" lvl="4" indent="0" algn="r">
              <a:spcBef>
                <a:spcPts val="0"/>
              </a:spcBef>
              <a:buNone/>
              <a:defRPr sz="3600">
                <a:solidFill>
                  <a:srgbClr val="FFFFFF"/>
                </a:solidFill>
                <a:latin typeface="Source Sans Pro"/>
                <a:ea typeface="Source Sans Pro"/>
                <a:cs typeface="Source Sans Pro"/>
                <a:sym typeface="Source Sans Pro"/>
              </a:defRPr>
            </a:lvl5pPr>
            <a:lvl6pPr marL="0" marR="0" lvl="5" indent="0" algn="r">
              <a:spcBef>
                <a:spcPts val="0"/>
              </a:spcBef>
              <a:buNone/>
              <a:defRPr sz="3600">
                <a:solidFill>
                  <a:srgbClr val="FFFFFF"/>
                </a:solidFill>
                <a:latin typeface="Source Sans Pro"/>
                <a:ea typeface="Source Sans Pro"/>
                <a:cs typeface="Source Sans Pro"/>
                <a:sym typeface="Source Sans Pro"/>
              </a:defRPr>
            </a:lvl6pPr>
            <a:lvl7pPr marL="0" marR="0" lvl="6" indent="0" algn="r">
              <a:spcBef>
                <a:spcPts val="0"/>
              </a:spcBef>
              <a:buNone/>
              <a:defRPr sz="3600">
                <a:solidFill>
                  <a:srgbClr val="FFFFFF"/>
                </a:solidFill>
                <a:latin typeface="Source Sans Pro"/>
                <a:ea typeface="Source Sans Pro"/>
                <a:cs typeface="Source Sans Pro"/>
                <a:sym typeface="Source Sans Pro"/>
              </a:defRPr>
            </a:lvl7pPr>
            <a:lvl8pPr marL="0" marR="0" lvl="7" indent="0" algn="r">
              <a:spcBef>
                <a:spcPts val="0"/>
              </a:spcBef>
              <a:buNone/>
              <a:defRPr sz="3600">
                <a:solidFill>
                  <a:srgbClr val="FFFFFF"/>
                </a:solidFill>
                <a:latin typeface="Source Sans Pro"/>
                <a:ea typeface="Source Sans Pro"/>
                <a:cs typeface="Source Sans Pro"/>
                <a:sym typeface="Source Sans Pro"/>
              </a:defRPr>
            </a:lvl8pPr>
            <a:lvl9pPr marL="0" marR="0" lvl="8" indent="0" algn="r">
              <a:spcBef>
                <a:spcPts val="0"/>
              </a:spcBef>
              <a:buNone/>
              <a:defRPr sz="3600">
                <a:solidFill>
                  <a:srgbClr val="FFFFFF"/>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808"/>
        <p:cNvGrpSpPr/>
        <p:nvPr/>
      </p:nvGrpSpPr>
      <p:grpSpPr>
        <a:xfrm>
          <a:off x="0" y="0"/>
          <a:ext cx="0" cy="0"/>
          <a:chOff x="0" y="0"/>
          <a:chExt cx="0" cy="0"/>
        </a:xfrm>
      </p:grpSpPr>
      <p:sp>
        <p:nvSpPr>
          <p:cNvPr id="809" name="Google Shape;809;p124"/>
          <p:cNvSpPr txBox="1">
            <a:spLocks noGrp="1"/>
          </p:cNvSpPr>
          <p:nvPr>
            <p:ph type="title"/>
          </p:nvPr>
        </p:nvSpPr>
        <p:spPr>
          <a:xfrm>
            <a:off x="549274" y="107576"/>
            <a:ext cx="8042276" cy="1336956"/>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810" name="Google Shape;810;p124"/>
          <p:cNvSpPr txBox="1">
            <a:spLocks noGrp="1"/>
          </p:cNvSpPr>
          <p:nvPr>
            <p:ph type="body" idx="1"/>
          </p:nvPr>
        </p:nvSpPr>
        <p:spPr>
          <a:xfrm>
            <a:off x="549274" y="1453224"/>
            <a:ext cx="3840480" cy="750887"/>
          </a:xfrm>
          <a:prstGeom prst="rect">
            <a:avLst/>
          </a:prstGeom>
          <a:noFill/>
          <a:ln>
            <a:noFill/>
          </a:ln>
        </p:spPr>
        <p:txBody>
          <a:bodyPr spcFirstLastPara="1" wrap="square" lIns="91425" tIns="45700" rIns="91425" bIns="45700" anchor="b" anchorCtr="0">
            <a:noAutofit/>
          </a:bodyPr>
          <a:lstStyle>
            <a:lvl1pPr marL="457200" lvl="0" indent="-228600" algn="ctr">
              <a:spcBef>
                <a:spcPts val="0"/>
              </a:spcBef>
              <a:spcAft>
                <a:spcPts val="0"/>
              </a:spcAft>
              <a:buSzPts val="2640"/>
              <a:buNone/>
              <a:defRPr sz="2400" b="0">
                <a:solidFill>
                  <a:srgbClr val="6DB7D7"/>
                </a:solidFill>
              </a:defRPr>
            </a:lvl1pPr>
            <a:lvl2pPr marL="914400" lvl="1" indent="-228600" algn="l">
              <a:spcBef>
                <a:spcPts val="600"/>
              </a:spcBef>
              <a:spcAft>
                <a:spcPts val="0"/>
              </a:spcAft>
              <a:buSzPts val="2200"/>
              <a:buNone/>
              <a:defRPr sz="2000" b="1"/>
            </a:lvl2pPr>
            <a:lvl3pPr marL="1371600" lvl="2" indent="-228600" algn="l">
              <a:spcBef>
                <a:spcPts val="600"/>
              </a:spcBef>
              <a:spcAft>
                <a:spcPts val="0"/>
              </a:spcAft>
              <a:buSzPts val="1980"/>
              <a:buNone/>
              <a:defRPr sz="1800" b="1"/>
            </a:lvl3pPr>
            <a:lvl4pPr marL="1828800" lvl="3" indent="-228600" algn="l">
              <a:spcBef>
                <a:spcPts val="600"/>
              </a:spcBef>
              <a:spcAft>
                <a:spcPts val="0"/>
              </a:spcAft>
              <a:buSzPts val="1760"/>
              <a:buNone/>
              <a:defRPr sz="1600" b="1"/>
            </a:lvl4pPr>
            <a:lvl5pPr marL="2286000" lvl="4" indent="-228600" algn="l">
              <a:spcBef>
                <a:spcPts val="600"/>
              </a:spcBef>
              <a:spcAft>
                <a:spcPts val="0"/>
              </a:spcAft>
              <a:buSzPts val="176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811" name="Google Shape;811;p124"/>
          <p:cNvSpPr txBox="1">
            <a:spLocks noGrp="1"/>
          </p:cNvSpPr>
          <p:nvPr>
            <p:ph type="body" idx="2"/>
          </p:nvPr>
        </p:nvSpPr>
        <p:spPr>
          <a:xfrm>
            <a:off x="549274" y="2347415"/>
            <a:ext cx="3840480" cy="3596185"/>
          </a:xfrm>
          <a:prstGeom prst="rect">
            <a:avLst/>
          </a:prstGeom>
          <a:noFill/>
          <a:ln>
            <a:noFill/>
          </a:ln>
        </p:spPr>
        <p:txBody>
          <a:bodyPr spcFirstLastPara="1" wrap="square" lIns="91425" tIns="45700" rIns="91425" bIns="45700" anchor="t" anchorCtr="0">
            <a:normAutofit/>
          </a:bodyPr>
          <a:lstStyle>
            <a:lvl1pPr marL="457200" lvl="0" indent="-368300" algn="l">
              <a:spcBef>
                <a:spcPts val="1600"/>
              </a:spcBef>
              <a:spcAft>
                <a:spcPts val="0"/>
              </a:spcAft>
              <a:buSzPts val="2200"/>
              <a:buChar char="⚫"/>
              <a:defRPr sz="2000"/>
            </a:lvl1pPr>
            <a:lvl2pPr marL="914400" lvl="1" indent="-354330" algn="l">
              <a:spcBef>
                <a:spcPts val="600"/>
              </a:spcBef>
              <a:spcAft>
                <a:spcPts val="0"/>
              </a:spcAft>
              <a:buSzPts val="1980"/>
              <a:buChar char="⚫"/>
              <a:defRPr sz="1800"/>
            </a:lvl2pPr>
            <a:lvl3pPr marL="1371600" lvl="2" indent="-354330" algn="l">
              <a:spcBef>
                <a:spcPts val="600"/>
              </a:spcBef>
              <a:spcAft>
                <a:spcPts val="0"/>
              </a:spcAft>
              <a:buSzPts val="1980"/>
              <a:buChar char="⚫"/>
              <a:defRPr sz="1800"/>
            </a:lvl3pPr>
            <a:lvl4pPr marL="1828800" lvl="3" indent="-354330" algn="l">
              <a:spcBef>
                <a:spcPts val="600"/>
              </a:spcBef>
              <a:spcAft>
                <a:spcPts val="0"/>
              </a:spcAft>
              <a:buSzPts val="1980"/>
              <a:buChar char="⚫"/>
              <a:defRPr sz="1800"/>
            </a:lvl4pPr>
            <a:lvl5pPr marL="2286000" lvl="4" indent="-354329" algn="l">
              <a:spcBef>
                <a:spcPts val="600"/>
              </a:spcBef>
              <a:spcAft>
                <a:spcPts val="0"/>
              </a:spcAft>
              <a:buSzPts val="1980"/>
              <a:buChar char="⚫"/>
              <a:defRPr sz="18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812" name="Google Shape;812;p124"/>
          <p:cNvSpPr txBox="1">
            <a:spLocks noGrp="1"/>
          </p:cNvSpPr>
          <p:nvPr>
            <p:ph type="body" idx="3"/>
          </p:nvPr>
        </p:nvSpPr>
        <p:spPr>
          <a:xfrm>
            <a:off x="4751070" y="1453224"/>
            <a:ext cx="3840480" cy="750887"/>
          </a:xfrm>
          <a:prstGeom prst="rect">
            <a:avLst/>
          </a:prstGeom>
          <a:noFill/>
          <a:ln>
            <a:noFill/>
          </a:ln>
        </p:spPr>
        <p:txBody>
          <a:bodyPr spcFirstLastPara="1" wrap="square" lIns="91425" tIns="45700" rIns="91425" bIns="45700" anchor="b" anchorCtr="0">
            <a:noAutofit/>
          </a:bodyPr>
          <a:lstStyle>
            <a:lvl1pPr marL="457200" lvl="0" indent="-228600" algn="ctr">
              <a:spcBef>
                <a:spcPts val="0"/>
              </a:spcBef>
              <a:spcAft>
                <a:spcPts val="0"/>
              </a:spcAft>
              <a:buSzPts val="2640"/>
              <a:buNone/>
              <a:defRPr sz="2400" b="0">
                <a:solidFill>
                  <a:srgbClr val="6DB7D7"/>
                </a:solidFill>
              </a:defRPr>
            </a:lvl1pPr>
            <a:lvl2pPr marL="914400" lvl="1" indent="-228600" algn="l">
              <a:spcBef>
                <a:spcPts val="600"/>
              </a:spcBef>
              <a:spcAft>
                <a:spcPts val="0"/>
              </a:spcAft>
              <a:buSzPts val="2200"/>
              <a:buNone/>
              <a:defRPr sz="2000" b="1"/>
            </a:lvl2pPr>
            <a:lvl3pPr marL="1371600" lvl="2" indent="-228600" algn="l">
              <a:spcBef>
                <a:spcPts val="600"/>
              </a:spcBef>
              <a:spcAft>
                <a:spcPts val="0"/>
              </a:spcAft>
              <a:buSzPts val="1980"/>
              <a:buNone/>
              <a:defRPr sz="1800" b="1"/>
            </a:lvl3pPr>
            <a:lvl4pPr marL="1828800" lvl="3" indent="-228600" algn="l">
              <a:spcBef>
                <a:spcPts val="600"/>
              </a:spcBef>
              <a:spcAft>
                <a:spcPts val="0"/>
              </a:spcAft>
              <a:buSzPts val="1760"/>
              <a:buNone/>
              <a:defRPr sz="1600" b="1"/>
            </a:lvl4pPr>
            <a:lvl5pPr marL="2286000" lvl="4" indent="-228600" algn="l">
              <a:spcBef>
                <a:spcPts val="600"/>
              </a:spcBef>
              <a:spcAft>
                <a:spcPts val="0"/>
              </a:spcAft>
              <a:buSzPts val="176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813" name="Google Shape;813;p124"/>
          <p:cNvSpPr txBox="1">
            <a:spLocks noGrp="1"/>
          </p:cNvSpPr>
          <p:nvPr>
            <p:ph type="body" idx="4"/>
          </p:nvPr>
        </p:nvSpPr>
        <p:spPr>
          <a:xfrm>
            <a:off x="4751070" y="2347415"/>
            <a:ext cx="3840480" cy="3596185"/>
          </a:xfrm>
          <a:prstGeom prst="rect">
            <a:avLst/>
          </a:prstGeom>
          <a:noFill/>
          <a:ln>
            <a:noFill/>
          </a:ln>
        </p:spPr>
        <p:txBody>
          <a:bodyPr spcFirstLastPara="1" wrap="square" lIns="91425" tIns="45700" rIns="91425" bIns="45700" anchor="t" anchorCtr="0">
            <a:normAutofit/>
          </a:bodyPr>
          <a:lstStyle>
            <a:lvl1pPr marL="457200" lvl="0" indent="-368300" algn="l">
              <a:spcBef>
                <a:spcPts val="1600"/>
              </a:spcBef>
              <a:spcAft>
                <a:spcPts val="0"/>
              </a:spcAft>
              <a:buSzPts val="2200"/>
              <a:buChar char="⚫"/>
              <a:defRPr sz="2000"/>
            </a:lvl1pPr>
            <a:lvl2pPr marL="914400" lvl="1" indent="-354330" algn="l">
              <a:spcBef>
                <a:spcPts val="600"/>
              </a:spcBef>
              <a:spcAft>
                <a:spcPts val="0"/>
              </a:spcAft>
              <a:buSzPts val="1980"/>
              <a:buChar char="⚫"/>
              <a:defRPr sz="1800"/>
            </a:lvl2pPr>
            <a:lvl3pPr marL="1371600" lvl="2" indent="-354330" algn="l">
              <a:spcBef>
                <a:spcPts val="600"/>
              </a:spcBef>
              <a:spcAft>
                <a:spcPts val="0"/>
              </a:spcAft>
              <a:buSzPts val="1980"/>
              <a:buChar char="⚫"/>
              <a:defRPr sz="1800"/>
            </a:lvl3pPr>
            <a:lvl4pPr marL="1828800" lvl="3" indent="-354330" algn="l">
              <a:spcBef>
                <a:spcPts val="600"/>
              </a:spcBef>
              <a:spcAft>
                <a:spcPts val="0"/>
              </a:spcAft>
              <a:buSzPts val="1980"/>
              <a:buChar char="⚫"/>
              <a:defRPr sz="1800"/>
            </a:lvl4pPr>
            <a:lvl5pPr marL="2286000" lvl="4" indent="-354329" algn="l">
              <a:spcBef>
                <a:spcPts val="600"/>
              </a:spcBef>
              <a:spcAft>
                <a:spcPts val="0"/>
              </a:spcAft>
              <a:buSzPts val="1980"/>
              <a:buChar char="⚫"/>
              <a:defRPr sz="18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814" name="Google Shape;814;p124"/>
          <p:cNvSpPr txBox="1">
            <a:spLocks noGrp="1"/>
          </p:cNvSpPr>
          <p:nvPr>
            <p:ph type="dt" idx="10"/>
          </p:nvPr>
        </p:nvSpPr>
        <p:spPr>
          <a:xfrm>
            <a:off x="5629275" y="6275388"/>
            <a:ext cx="21336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15" name="Google Shape;815;p124"/>
          <p:cNvSpPr txBox="1">
            <a:spLocks noGrp="1"/>
          </p:cNvSpPr>
          <p:nvPr>
            <p:ph type="ftr" idx="11"/>
          </p:nvPr>
        </p:nvSpPr>
        <p:spPr>
          <a:xfrm>
            <a:off x="265113" y="6275388"/>
            <a:ext cx="484028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16" name="Google Shape;816;p124"/>
          <p:cNvSpPr txBox="1">
            <a:spLocks noGrp="1"/>
          </p:cNvSpPr>
          <p:nvPr>
            <p:ph type="sldNum" idx="12"/>
          </p:nvPr>
        </p:nvSpPr>
        <p:spPr>
          <a:xfrm>
            <a:off x="7897813" y="6275388"/>
            <a:ext cx="9906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3600">
                <a:solidFill>
                  <a:srgbClr val="FFFFFF"/>
                </a:solidFill>
                <a:latin typeface="Source Sans Pro"/>
                <a:ea typeface="Source Sans Pro"/>
                <a:cs typeface="Source Sans Pro"/>
                <a:sym typeface="Source Sans Pro"/>
              </a:defRPr>
            </a:lvl1pPr>
            <a:lvl2pPr marL="0" marR="0" lvl="1" indent="0" algn="r">
              <a:spcBef>
                <a:spcPts val="0"/>
              </a:spcBef>
              <a:buNone/>
              <a:defRPr sz="3600">
                <a:solidFill>
                  <a:srgbClr val="FFFFFF"/>
                </a:solidFill>
                <a:latin typeface="Source Sans Pro"/>
                <a:ea typeface="Source Sans Pro"/>
                <a:cs typeface="Source Sans Pro"/>
                <a:sym typeface="Source Sans Pro"/>
              </a:defRPr>
            </a:lvl2pPr>
            <a:lvl3pPr marL="0" marR="0" lvl="2" indent="0" algn="r">
              <a:spcBef>
                <a:spcPts val="0"/>
              </a:spcBef>
              <a:buNone/>
              <a:defRPr sz="3600">
                <a:solidFill>
                  <a:srgbClr val="FFFFFF"/>
                </a:solidFill>
                <a:latin typeface="Source Sans Pro"/>
                <a:ea typeface="Source Sans Pro"/>
                <a:cs typeface="Source Sans Pro"/>
                <a:sym typeface="Source Sans Pro"/>
              </a:defRPr>
            </a:lvl3pPr>
            <a:lvl4pPr marL="0" marR="0" lvl="3" indent="0" algn="r">
              <a:spcBef>
                <a:spcPts val="0"/>
              </a:spcBef>
              <a:buNone/>
              <a:defRPr sz="3600">
                <a:solidFill>
                  <a:srgbClr val="FFFFFF"/>
                </a:solidFill>
                <a:latin typeface="Source Sans Pro"/>
                <a:ea typeface="Source Sans Pro"/>
                <a:cs typeface="Source Sans Pro"/>
                <a:sym typeface="Source Sans Pro"/>
              </a:defRPr>
            </a:lvl4pPr>
            <a:lvl5pPr marL="0" marR="0" lvl="4" indent="0" algn="r">
              <a:spcBef>
                <a:spcPts val="0"/>
              </a:spcBef>
              <a:buNone/>
              <a:defRPr sz="3600">
                <a:solidFill>
                  <a:srgbClr val="FFFFFF"/>
                </a:solidFill>
                <a:latin typeface="Source Sans Pro"/>
                <a:ea typeface="Source Sans Pro"/>
                <a:cs typeface="Source Sans Pro"/>
                <a:sym typeface="Source Sans Pro"/>
              </a:defRPr>
            </a:lvl5pPr>
            <a:lvl6pPr marL="0" marR="0" lvl="5" indent="0" algn="r">
              <a:spcBef>
                <a:spcPts val="0"/>
              </a:spcBef>
              <a:buNone/>
              <a:defRPr sz="3600">
                <a:solidFill>
                  <a:srgbClr val="FFFFFF"/>
                </a:solidFill>
                <a:latin typeface="Source Sans Pro"/>
                <a:ea typeface="Source Sans Pro"/>
                <a:cs typeface="Source Sans Pro"/>
                <a:sym typeface="Source Sans Pro"/>
              </a:defRPr>
            </a:lvl6pPr>
            <a:lvl7pPr marL="0" marR="0" lvl="6" indent="0" algn="r">
              <a:spcBef>
                <a:spcPts val="0"/>
              </a:spcBef>
              <a:buNone/>
              <a:defRPr sz="3600">
                <a:solidFill>
                  <a:srgbClr val="FFFFFF"/>
                </a:solidFill>
                <a:latin typeface="Source Sans Pro"/>
                <a:ea typeface="Source Sans Pro"/>
                <a:cs typeface="Source Sans Pro"/>
                <a:sym typeface="Source Sans Pro"/>
              </a:defRPr>
            </a:lvl7pPr>
            <a:lvl8pPr marL="0" marR="0" lvl="7" indent="0" algn="r">
              <a:spcBef>
                <a:spcPts val="0"/>
              </a:spcBef>
              <a:buNone/>
              <a:defRPr sz="3600">
                <a:solidFill>
                  <a:srgbClr val="FFFFFF"/>
                </a:solidFill>
                <a:latin typeface="Source Sans Pro"/>
                <a:ea typeface="Source Sans Pro"/>
                <a:cs typeface="Source Sans Pro"/>
                <a:sym typeface="Source Sans Pro"/>
              </a:defRPr>
            </a:lvl8pPr>
            <a:lvl9pPr marL="0" marR="0" lvl="8" indent="0" algn="r">
              <a:spcBef>
                <a:spcPts val="0"/>
              </a:spcBef>
              <a:buNone/>
              <a:defRPr sz="3600">
                <a:solidFill>
                  <a:srgbClr val="FFFFFF"/>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817"/>
        <p:cNvGrpSpPr/>
        <p:nvPr/>
      </p:nvGrpSpPr>
      <p:grpSpPr>
        <a:xfrm>
          <a:off x="0" y="0"/>
          <a:ext cx="0" cy="0"/>
          <a:chOff x="0" y="0"/>
          <a:chExt cx="0" cy="0"/>
        </a:xfrm>
      </p:grpSpPr>
      <p:sp>
        <p:nvSpPr>
          <p:cNvPr id="818" name="Google Shape;818;p125"/>
          <p:cNvSpPr txBox="1">
            <a:spLocks noGrp="1"/>
          </p:cNvSpPr>
          <p:nvPr>
            <p:ph type="title"/>
          </p:nvPr>
        </p:nvSpPr>
        <p:spPr>
          <a:xfrm>
            <a:off x="549275" y="107950"/>
            <a:ext cx="8042275" cy="1336675"/>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819" name="Google Shape;819;p125"/>
          <p:cNvSpPr txBox="1">
            <a:spLocks noGrp="1"/>
          </p:cNvSpPr>
          <p:nvPr>
            <p:ph type="dt" idx="10"/>
          </p:nvPr>
        </p:nvSpPr>
        <p:spPr>
          <a:xfrm>
            <a:off x="5629275" y="6275388"/>
            <a:ext cx="21336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0" name="Google Shape;820;p125"/>
          <p:cNvSpPr txBox="1">
            <a:spLocks noGrp="1"/>
          </p:cNvSpPr>
          <p:nvPr>
            <p:ph type="ftr" idx="11"/>
          </p:nvPr>
        </p:nvSpPr>
        <p:spPr>
          <a:xfrm>
            <a:off x="265113" y="6275388"/>
            <a:ext cx="484028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1" name="Google Shape;821;p125"/>
          <p:cNvSpPr txBox="1">
            <a:spLocks noGrp="1"/>
          </p:cNvSpPr>
          <p:nvPr>
            <p:ph type="sldNum" idx="12"/>
          </p:nvPr>
        </p:nvSpPr>
        <p:spPr>
          <a:xfrm>
            <a:off x="7897813" y="6275388"/>
            <a:ext cx="9906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3600">
                <a:solidFill>
                  <a:srgbClr val="FFFFFF"/>
                </a:solidFill>
                <a:latin typeface="Source Sans Pro"/>
                <a:ea typeface="Source Sans Pro"/>
                <a:cs typeface="Source Sans Pro"/>
                <a:sym typeface="Source Sans Pro"/>
              </a:defRPr>
            </a:lvl1pPr>
            <a:lvl2pPr marL="0" marR="0" lvl="1" indent="0" algn="r">
              <a:spcBef>
                <a:spcPts val="0"/>
              </a:spcBef>
              <a:buNone/>
              <a:defRPr sz="3600">
                <a:solidFill>
                  <a:srgbClr val="FFFFFF"/>
                </a:solidFill>
                <a:latin typeface="Source Sans Pro"/>
                <a:ea typeface="Source Sans Pro"/>
                <a:cs typeface="Source Sans Pro"/>
                <a:sym typeface="Source Sans Pro"/>
              </a:defRPr>
            </a:lvl2pPr>
            <a:lvl3pPr marL="0" marR="0" lvl="2" indent="0" algn="r">
              <a:spcBef>
                <a:spcPts val="0"/>
              </a:spcBef>
              <a:buNone/>
              <a:defRPr sz="3600">
                <a:solidFill>
                  <a:srgbClr val="FFFFFF"/>
                </a:solidFill>
                <a:latin typeface="Source Sans Pro"/>
                <a:ea typeface="Source Sans Pro"/>
                <a:cs typeface="Source Sans Pro"/>
                <a:sym typeface="Source Sans Pro"/>
              </a:defRPr>
            </a:lvl3pPr>
            <a:lvl4pPr marL="0" marR="0" lvl="3" indent="0" algn="r">
              <a:spcBef>
                <a:spcPts val="0"/>
              </a:spcBef>
              <a:buNone/>
              <a:defRPr sz="3600">
                <a:solidFill>
                  <a:srgbClr val="FFFFFF"/>
                </a:solidFill>
                <a:latin typeface="Source Sans Pro"/>
                <a:ea typeface="Source Sans Pro"/>
                <a:cs typeface="Source Sans Pro"/>
                <a:sym typeface="Source Sans Pro"/>
              </a:defRPr>
            </a:lvl4pPr>
            <a:lvl5pPr marL="0" marR="0" lvl="4" indent="0" algn="r">
              <a:spcBef>
                <a:spcPts val="0"/>
              </a:spcBef>
              <a:buNone/>
              <a:defRPr sz="3600">
                <a:solidFill>
                  <a:srgbClr val="FFFFFF"/>
                </a:solidFill>
                <a:latin typeface="Source Sans Pro"/>
                <a:ea typeface="Source Sans Pro"/>
                <a:cs typeface="Source Sans Pro"/>
                <a:sym typeface="Source Sans Pro"/>
              </a:defRPr>
            </a:lvl5pPr>
            <a:lvl6pPr marL="0" marR="0" lvl="5" indent="0" algn="r">
              <a:spcBef>
                <a:spcPts val="0"/>
              </a:spcBef>
              <a:buNone/>
              <a:defRPr sz="3600">
                <a:solidFill>
                  <a:srgbClr val="FFFFFF"/>
                </a:solidFill>
                <a:latin typeface="Source Sans Pro"/>
                <a:ea typeface="Source Sans Pro"/>
                <a:cs typeface="Source Sans Pro"/>
                <a:sym typeface="Source Sans Pro"/>
              </a:defRPr>
            </a:lvl6pPr>
            <a:lvl7pPr marL="0" marR="0" lvl="6" indent="0" algn="r">
              <a:spcBef>
                <a:spcPts val="0"/>
              </a:spcBef>
              <a:buNone/>
              <a:defRPr sz="3600">
                <a:solidFill>
                  <a:srgbClr val="FFFFFF"/>
                </a:solidFill>
                <a:latin typeface="Source Sans Pro"/>
                <a:ea typeface="Source Sans Pro"/>
                <a:cs typeface="Source Sans Pro"/>
                <a:sym typeface="Source Sans Pro"/>
              </a:defRPr>
            </a:lvl7pPr>
            <a:lvl8pPr marL="0" marR="0" lvl="7" indent="0" algn="r">
              <a:spcBef>
                <a:spcPts val="0"/>
              </a:spcBef>
              <a:buNone/>
              <a:defRPr sz="3600">
                <a:solidFill>
                  <a:srgbClr val="FFFFFF"/>
                </a:solidFill>
                <a:latin typeface="Source Sans Pro"/>
                <a:ea typeface="Source Sans Pro"/>
                <a:cs typeface="Source Sans Pro"/>
                <a:sym typeface="Source Sans Pro"/>
              </a:defRPr>
            </a:lvl8pPr>
            <a:lvl9pPr marL="0" marR="0" lvl="8" indent="0" algn="r">
              <a:spcBef>
                <a:spcPts val="0"/>
              </a:spcBef>
              <a:buNone/>
              <a:defRPr sz="3600">
                <a:solidFill>
                  <a:srgbClr val="FFFFFF"/>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822"/>
        <p:cNvGrpSpPr/>
        <p:nvPr/>
      </p:nvGrpSpPr>
      <p:grpSpPr>
        <a:xfrm>
          <a:off x="0" y="0"/>
          <a:ext cx="0" cy="0"/>
          <a:chOff x="0" y="0"/>
          <a:chExt cx="0" cy="0"/>
        </a:xfrm>
      </p:grpSpPr>
      <p:sp>
        <p:nvSpPr>
          <p:cNvPr id="823" name="Google Shape;823;p126"/>
          <p:cNvSpPr txBox="1">
            <a:spLocks noGrp="1"/>
          </p:cNvSpPr>
          <p:nvPr>
            <p:ph type="title"/>
          </p:nvPr>
        </p:nvSpPr>
        <p:spPr>
          <a:xfrm>
            <a:off x="533399" y="611872"/>
            <a:ext cx="3840480" cy="1162050"/>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sz="3600" b="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824" name="Google Shape;824;p126"/>
          <p:cNvSpPr txBox="1">
            <a:spLocks noGrp="1"/>
          </p:cNvSpPr>
          <p:nvPr>
            <p:ph type="body" idx="1"/>
          </p:nvPr>
        </p:nvSpPr>
        <p:spPr>
          <a:xfrm>
            <a:off x="4742824" y="368300"/>
            <a:ext cx="3840480" cy="5575300"/>
          </a:xfrm>
          <a:prstGeom prst="rect">
            <a:avLst/>
          </a:prstGeom>
          <a:noFill/>
          <a:ln>
            <a:noFill/>
          </a:ln>
        </p:spPr>
        <p:txBody>
          <a:bodyPr spcFirstLastPara="1" wrap="square" lIns="91425" tIns="45700" rIns="91425" bIns="45700" anchor="t" anchorCtr="0">
            <a:normAutofit/>
          </a:bodyPr>
          <a:lstStyle>
            <a:lvl1pPr marL="457200" lvl="0" indent="-382270" algn="l">
              <a:spcBef>
                <a:spcPts val="2000"/>
              </a:spcBef>
              <a:spcAft>
                <a:spcPts val="0"/>
              </a:spcAft>
              <a:buSzPts val="2420"/>
              <a:buChar char="⚫"/>
              <a:defRPr sz="2200"/>
            </a:lvl1pPr>
            <a:lvl2pPr marL="914400" lvl="1" indent="-368300" algn="l">
              <a:spcBef>
                <a:spcPts val="600"/>
              </a:spcBef>
              <a:spcAft>
                <a:spcPts val="0"/>
              </a:spcAft>
              <a:buSzPts val="2200"/>
              <a:buChar char="⚫"/>
              <a:defRPr sz="2000"/>
            </a:lvl2pPr>
            <a:lvl3pPr marL="1371600" lvl="2" indent="-354330" algn="l">
              <a:spcBef>
                <a:spcPts val="600"/>
              </a:spcBef>
              <a:spcAft>
                <a:spcPts val="0"/>
              </a:spcAft>
              <a:buSzPts val="1980"/>
              <a:buChar char="⚫"/>
              <a:defRPr sz="1800"/>
            </a:lvl3pPr>
            <a:lvl4pPr marL="1828800" lvl="3" indent="-354330" algn="l">
              <a:spcBef>
                <a:spcPts val="600"/>
              </a:spcBef>
              <a:spcAft>
                <a:spcPts val="0"/>
              </a:spcAft>
              <a:buSzPts val="1980"/>
              <a:buChar char="⚫"/>
              <a:defRPr sz="1800"/>
            </a:lvl4pPr>
            <a:lvl5pPr marL="2286000" lvl="4" indent="-354329" algn="l">
              <a:spcBef>
                <a:spcPts val="600"/>
              </a:spcBef>
              <a:spcAft>
                <a:spcPts val="0"/>
              </a:spcAft>
              <a:buSzPts val="1980"/>
              <a:buChar char="⚫"/>
              <a:defRPr sz="18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825" name="Google Shape;825;p126"/>
          <p:cNvSpPr txBox="1">
            <a:spLocks noGrp="1"/>
          </p:cNvSpPr>
          <p:nvPr>
            <p:ph type="body" idx="2"/>
          </p:nvPr>
        </p:nvSpPr>
        <p:spPr>
          <a:xfrm>
            <a:off x="533399" y="1787856"/>
            <a:ext cx="3840480" cy="3720152"/>
          </a:xfrm>
          <a:prstGeom prst="rect">
            <a:avLst/>
          </a:prstGeom>
          <a:noFill/>
          <a:ln>
            <a:noFill/>
          </a:ln>
        </p:spPr>
        <p:txBody>
          <a:bodyPr spcFirstLastPara="1" wrap="square" lIns="91425" tIns="45700" rIns="91425" bIns="45700" anchor="t" anchorCtr="0">
            <a:normAutofit/>
          </a:bodyPr>
          <a:lstStyle>
            <a:lvl1pPr marL="457200" lvl="0" indent="-228600" algn="ctr">
              <a:spcBef>
                <a:spcPts val="2000"/>
              </a:spcBef>
              <a:spcAft>
                <a:spcPts val="0"/>
              </a:spcAft>
              <a:buSzPts val="1980"/>
              <a:buNone/>
              <a:defRPr sz="1800"/>
            </a:lvl1pPr>
            <a:lvl2pPr marL="914400" lvl="1" indent="-228600" algn="l">
              <a:spcBef>
                <a:spcPts val="600"/>
              </a:spcBef>
              <a:spcAft>
                <a:spcPts val="0"/>
              </a:spcAft>
              <a:buSzPts val="1320"/>
              <a:buNone/>
              <a:defRPr sz="1200"/>
            </a:lvl2pPr>
            <a:lvl3pPr marL="1371600" lvl="2" indent="-228600" algn="l">
              <a:spcBef>
                <a:spcPts val="600"/>
              </a:spcBef>
              <a:spcAft>
                <a:spcPts val="0"/>
              </a:spcAft>
              <a:buSzPts val="1100"/>
              <a:buNone/>
              <a:defRPr sz="1000"/>
            </a:lvl3pPr>
            <a:lvl4pPr marL="1828800" lvl="3" indent="-228600" algn="l">
              <a:spcBef>
                <a:spcPts val="600"/>
              </a:spcBef>
              <a:spcAft>
                <a:spcPts val="0"/>
              </a:spcAft>
              <a:buSzPts val="990"/>
              <a:buNone/>
              <a:defRPr sz="900"/>
            </a:lvl4pPr>
            <a:lvl5pPr marL="2286000" lvl="4" indent="-228600" algn="l">
              <a:spcBef>
                <a:spcPts val="600"/>
              </a:spcBef>
              <a:spcAft>
                <a:spcPts val="0"/>
              </a:spcAft>
              <a:buSzPts val="99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826" name="Google Shape;826;p126"/>
          <p:cNvSpPr txBox="1">
            <a:spLocks noGrp="1"/>
          </p:cNvSpPr>
          <p:nvPr>
            <p:ph type="dt" idx="10"/>
          </p:nvPr>
        </p:nvSpPr>
        <p:spPr>
          <a:xfrm>
            <a:off x="5629275" y="6275388"/>
            <a:ext cx="21336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7" name="Google Shape;827;p126"/>
          <p:cNvSpPr txBox="1">
            <a:spLocks noGrp="1"/>
          </p:cNvSpPr>
          <p:nvPr>
            <p:ph type="ftr" idx="11"/>
          </p:nvPr>
        </p:nvSpPr>
        <p:spPr>
          <a:xfrm>
            <a:off x="265113" y="6275388"/>
            <a:ext cx="484028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8" name="Google Shape;828;p126"/>
          <p:cNvSpPr txBox="1">
            <a:spLocks noGrp="1"/>
          </p:cNvSpPr>
          <p:nvPr>
            <p:ph type="sldNum" idx="12"/>
          </p:nvPr>
        </p:nvSpPr>
        <p:spPr>
          <a:xfrm>
            <a:off x="7897813" y="6275388"/>
            <a:ext cx="9906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3600">
                <a:solidFill>
                  <a:srgbClr val="FFFFFF"/>
                </a:solidFill>
                <a:latin typeface="Source Sans Pro"/>
                <a:ea typeface="Source Sans Pro"/>
                <a:cs typeface="Source Sans Pro"/>
                <a:sym typeface="Source Sans Pro"/>
              </a:defRPr>
            </a:lvl1pPr>
            <a:lvl2pPr marL="0" marR="0" lvl="1" indent="0" algn="r">
              <a:spcBef>
                <a:spcPts val="0"/>
              </a:spcBef>
              <a:buNone/>
              <a:defRPr sz="3600">
                <a:solidFill>
                  <a:srgbClr val="FFFFFF"/>
                </a:solidFill>
                <a:latin typeface="Source Sans Pro"/>
                <a:ea typeface="Source Sans Pro"/>
                <a:cs typeface="Source Sans Pro"/>
                <a:sym typeface="Source Sans Pro"/>
              </a:defRPr>
            </a:lvl2pPr>
            <a:lvl3pPr marL="0" marR="0" lvl="2" indent="0" algn="r">
              <a:spcBef>
                <a:spcPts val="0"/>
              </a:spcBef>
              <a:buNone/>
              <a:defRPr sz="3600">
                <a:solidFill>
                  <a:srgbClr val="FFFFFF"/>
                </a:solidFill>
                <a:latin typeface="Source Sans Pro"/>
                <a:ea typeface="Source Sans Pro"/>
                <a:cs typeface="Source Sans Pro"/>
                <a:sym typeface="Source Sans Pro"/>
              </a:defRPr>
            </a:lvl3pPr>
            <a:lvl4pPr marL="0" marR="0" lvl="3" indent="0" algn="r">
              <a:spcBef>
                <a:spcPts val="0"/>
              </a:spcBef>
              <a:buNone/>
              <a:defRPr sz="3600">
                <a:solidFill>
                  <a:srgbClr val="FFFFFF"/>
                </a:solidFill>
                <a:latin typeface="Source Sans Pro"/>
                <a:ea typeface="Source Sans Pro"/>
                <a:cs typeface="Source Sans Pro"/>
                <a:sym typeface="Source Sans Pro"/>
              </a:defRPr>
            </a:lvl4pPr>
            <a:lvl5pPr marL="0" marR="0" lvl="4" indent="0" algn="r">
              <a:spcBef>
                <a:spcPts val="0"/>
              </a:spcBef>
              <a:buNone/>
              <a:defRPr sz="3600">
                <a:solidFill>
                  <a:srgbClr val="FFFFFF"/>
                </a:solidFill>
                <a:latin typeface="Source Sans Pro"/>
                <a:ea typeface="Source Sans Pro"/>
                <a:cs typeface="Source Sans Pro"/>
                <a:sym typeface="Source Sans Pro"/>
              </a:defRPr>
            </a:lvl5pPr>
            <a:lvl6pPr marL="0" marR="0" lvl="5" indent="0" algn="r">
              <a:spcBef>
                <a:spcPts val="0"/>
              </a:spcBef>
              <a:buNone/>
              <a:defRPr sz="3600">
                <a:solidFill>
                  <a:srgbClr val="FFFFFF"/>
                </a:solidFill>
                <a:latin typeface="Source Sans Pro"/>
                <a:ea typeface="Source Sans Pro"/>
                <a:cs typeface="Source Sans Pro"/>
                <a:sym typeface="Source Sans Pro"/>
              </a:defRPr>
            </a:lvl6pPr>
            <a:lvl7pPr marL="0" marR="0" lvl="6" indent="0" algn="r">
              <a:spcBef>
                <a:spcPts val="0"/>
              </a:spcBef>
              <a:buNone/>
              <a:defRPr sz="3600">
                <a:solidFill>
                  <a:srgbClr val="FFFFFF"/>
                </a:solidFill>
                <a:latin typeface="Source Sans Pro"/>
                <a:ea typeface="Source Sans Pro"/>
                <a:cs typeface="Source Sans Pro"/>
                <a:sym typeface="Source Sans Pro"/>
              </a:defRPr>
            </a:lvl7pPr>
            <a:lvl8pPr marL="0" marR="0" lvl="7" indent="0" algn="r">
              <a:spcBef>
                <a:spcPts val="0"/>
              </a:spcBef>
              <a:buNone/>
              <a:defRPr sz="3600">
                <a:solidFill>
                  <a:srgbClr val="FFFFFF"/>
                </a:solidFill>
                <a:latin typeface="Source Sans Pro"/>
                <a:ea typeface="Source Sans Pro"/>
                <a:cs typeface="Source Sans Pro"/>
                <a:sym typeface="Source Sans Pro"/>
              </a:defRPr>
            </a:lvl8pPr>
            <a:lvl9pPr marL="0" marR="0" lvl="8" indent="0" algn="r">
              <a:spcBef>
                <a:spcPts val="0"/>
              </a:spcBef>
              <a:buNone/>
              <a:defRPr sz="3600">
                <a:solidFill>
                  <a:srgbClr val="FFFFFF"/>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Picture with Caption">
  <p:cSld name="Picture with Caption">
    <p:spTree>
      <p:nvGrpSpPr>
        <p:cNvPr id="1" name="Shape 829"/>
        <p:cNvGrpSpPr/>
        <p:nvPr/>
      </p:nvGrpSpPr>
      <p:grpSpPr>
        <a:xfrm>
          <a:off x="0" y="0"/>
          <a:ext cx="0" cy="0"/>
          <a:chOff x="0" y="0"/>
          <a:chExt cx="0" cy="0"/>
        </a:xfrm>
      </p:grpSpPr>
      <p:sp>
        <p:nvSpPr>
          <p:cNvPr id="830" name="Google Shape;830;p127"/>
          <p:cNvSpPr txBox="1">
            <a:spLocks noGrp="1"/>
          </p:cNvSpPr>
          <p:nvPr>
            <p:ph type="title"/>
          </p:nvPr>
        </p:nvSpPr>
        <p:spPr>
          <a:xfrm>
            <a:off x="533398" y="611872"/>
            <a:ext cx="4079545" cy="1162050"/>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sz="3600" b="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831" name="Google Shape;831;p127"/>
          <p:cNvSpPr txBox="1">
            <a:spLocks noGrp="1"/>
          </p:cNvSpPr>
          <p:nvPr>
            <p:ph type="body" idx="1"/>
          </p:nvPr>
        </p:nvSpPr>
        <p:spPr>
          <a:xfrm>
            <a:off x="533398" y="1787856"/>
            <a:ext cx="4079545" cy="3720152"/>
          </a:xfrm>
          <a:prstGeom prst="rect">
            <a:avLst/>
          </a:prstGeom>
          <a:noFill/>
          <a:ln>
            <a:noFill/>
          </a:ln>
        </p:spPr>
        <p:txBody>
          <a:bodyPr spcFirstLastPara="1" wrap="square" lIns="91425" tIns="45700" rIns="91425" bIns="45700" anchor="t" anchorCtr="0">
            <a:normAutofit/>
          </a:bodyPr>
          <a:lstStyle>
            <a:lvl1pPr marL="457200" lvl="0" indent="-228600" algn="ctr">
              <a:spcBef>
                <a:spcPts val="2000"/>
              </a:spcBef>
              <a:spcAft>
                <a:spcPts val="0"/>
              </a:spcAft>
              <a:buSzPts val="1980"/>
              <a:buNone/>
              <a:defRPr sz="1800"/>
            </a:lvl1pPr>
            <a:lvl2pPr marL="914400" lvl="1" indent="-228600" algn="l">
              <a:spcBef>
                <a:spcPts val="600"/>
              </a:spcBef>
              <a:spcAft>
                <a:spcPts val="0"/>
              </a:spcAft>
              <a:buSzPts val="1320"/>
              <a:buNone/>
              <a:defRPr sz="1200"/>
            </a:lvl2pPr>
            <a:lvl3pPr marL="1371600" lvl="2" indent="-228600" algn="l">
              <a:spcBef>
                <a:spcPts val="600"/>
              </a:spcBef>
              <a:spcAft>
                <a:spcPts val="0"/>
              </a:spcAft>
              <a:buSzPts val="1100"/>
              <a:buNone/>
              <a:defRPr sz="1000"/>
            </a:lvl3pPr>
            <a:lvl4pPr marL="1828800" lvl="3" indent="-228600" algn="l">
              <a:spcBef>
                <a:spcPts val="600"/>
              </a:spcBef>
              <a:spcAft>
                <a:spcPts val="0"/>
              </a:spcAft>
              <a:buSzPts val="990"/>
              <a:buNone/>
              <a:defRPr sz="900"/>
            </a:lvl4pPr>
            <a:lvl5pPr marL="2286000" lvl="4" indent="-228600" algn="l">
              <a:spcBef>
                <a:spcPts val="600"/>
              </a:spcBef>
              <a:spcAft>
                <a:spcPts val="0"/>
              </a:spcAft>
              <a:buSzPts val="99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832" name="Google Shape;832;p127"/>
          <p:cNvSpPr>
            <a:spLocks noGrp="1"/>
          </p:cNvSpPr>
          <p:nvPr>
            <p:ph type="pic" idx="2"/>
          </p:nvPr>
        </p:nvSpPr>
        <p:spPr>
          <a:xfrm>
            <a:off x="5090617" y="359392"/>
            <a:ext cx="3657600" cy="5318077"/>
          </a:xfrm>
          <a:prstGeom prst="rect">
            <a:avLst/>
          </a:prstGeom>
          <a:noFill/>
          <a:ln w="9525" cap="flat" cmpd="sng">
            <a:solidFill>
              <a:schemeClr val="lt1"/>
            </a:solidFill>
            <a:prstDash val="solid"/>
            <a:round/>
            <a:headEnd type="none" w="sm" len="sm"/>
            <a:tailEnd type="none" w="sm" len="sm"/>
          </a:ln>
          <a:effectLst>
            <a:outerShdw blurRad="63500" sx="100500" sy="100500" algn="ctr" rotWithShape="0">
              <a:srgbClr val="000000">
                <a:alpha val="49803"/>
              </a:srgbClr>
            </a:outerShdw>
          </a:effectLst>
        </p:spPr>
      </p:sp>
      <p:sp>
        <p:nvSpPr>
          <p:cNvPr id="833" name="Google Shape;833;p127"/>
          <p:cNvSpPr txBox="1">
            <a:spLocks noGrp="1"/>
          </p:cNvSpPr>
          <p:nvPr>
            <p:ph type="dt" idx="10"/>
          </p:nvPr>
        </p:nvSpPr>
        <p:spPr>
          <a:xfrm>
            <a:off x="5629275" y="6275388"/>
            <a:ext cx="21336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4" name="Google Shape;834;p127"/>
          <p:cNvSpPr txBox="1">
            <a:spLocks noGrp="1"/>
          </p:cNvSpPr>
          <p:nvPr>
            <p:ph type="ftr" idx="11"/>
          </p:nvPr>
        </p:nvSpPr>
        <p:spPr>
          <a:xfrm>
            <a:off x="265113" y="6275388"/>
            <a:ext cx="484028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5" name="Google Shape;835;p127"/>
          <p:cNvSpPr txBox="1">
            <a:spLocks noGrp="1"/>
          </p:cNvSpPr>
          <p:nvPr>
            <p:ph type="sldNum" idx="12"/>
          </p:nvPr>
        </p:nvSpPr>
        <p:spPr>
          <a:xfrm>
            <a:off x="7897813" y="6275388"/>
            <a:ext cx="9906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3600">
                <a:solidFill>
                  <a:srgbClr val="FFFFFF"/>
                </a:solidFill>
                <a:latin typeface="Source Sans Pro"/>
                <a:ea typeface="Source Sans Pro"/>
                <a:cs typeface="Source Sans Pro"/>
                <a:sym typeface="Source Sans Pro"/>
              </a:defRPr>
            </a:lvl1pPr>
            <a:lvl2pPr marL="0" marR="0" lvl="1" indent="0" algn="r">
              <a:spcBef>
                <a:spcPts val="0"/>
              </a:spcBef>
              <a:buNone/>
              <a:defRPr sz="3600">
                <a:solidFill>
                  <a:srgbClr val="FFFFFF"/>
                </a:solidFill>
                <a:latin typeface="Source Sans Pro"/>
                <a:ea typeface="Source Sans Pro"/>
                <a:cs typeface="Source Sans Pro"/>
                <a:sym typeface="Source Sans Pro"/>
              </a:defRPr>
            </a:lvl2pPr>
            <a:lvl3pPr marL="0" marR="0" lvl="2" indent="0" algn="r">
              <a:spcBef>
                <a:spcPts val="0"/>
              </a:spcBef>
              <a:buNone/>
              <a:defRPr sz="3600">
                <a:solidFill>
                  <a:srgbClr val="FFFFFF"/>
                </a:solidFill>
                <a:latin typeface="Source Sans Pro"/>
                <a:ea typeface="Source Sans Pro"/>
                <a:cs typeface="Source Sans Pro"/>
                <a:sym typeface="Source Sans Pro"/>
              </a:defRPr>
            </a:lvl3pPr>
            <a:lvl4pPr marL="0" marR="0" lvl="3" indent="0" algn="r">
              <a:spcBef>
                <a:spcPts val="0"/>
              </a:spcBef>
              <a:buNone/>
              <a:defRPr sz="3600">
                <a:solidFill>
                  <a:srgbClr val="FFFFFF"/>
                </a:solidFill>
                <a:latin typeface="Source Sans Pro"/>
                <a:ea typeface="Source Sans Pro"/>
                <a:cs typeface="Source Sans Pro"/>
                <a:sym typeface="Source Sans Pro"/>
              </a:defRPr>
            </a:lvl4pPr>
            <a:lvl5pPr marL="0" marR="0" lvl="4" indent="0" algn="r">
              <a:spcBef>
                <a:spcPts val="0"/>
              </a:spcBef>
              <a:buNone/>
              <a:defRPr sz="3600">
                <a:solidFill>
                  <a:srgbClr val="FFFFFF"/>
                </a:solidFill>
                <a:latin typeface="Source Sans Pro"/>
                <a:ea typeface="Source Sans Pro"/>
                <a:cs typeface="Source Sans Pro"/>
                <a:sym typeface="Source Sans Pro"/>
              </a:defRPr>
            </a:lvl5pPr>
            <a:lvl6pPr marL="0" marR="0" lvl="5" indent="0" algn="r">
              <a:spcBef>
                <a:spcPts val="0"/>
              </a:spcBef>
              <a:buNone/>
              <a:defRPr sz="3600">
                <a:solidFill>
                  <a:srgbClr val="FFFFFF"/>
                </a:solidFill>
                <a:latin typeface="Source Sans Pro"/>
                <a:ea typeface="Source Sans Pro"/>
                <a:cs typeface="Source Sans Pro"/>
                <a:sym typeface="Source Sans Pro"/>
              </a:defRPr>
            </a:lvl6pPr>
            <a:lvl7pPr marL="0" marR="0" lvl="6" indent="0" algn="r">
              <a:spcBef>
                <a:spcPts val="0"/>
              </a:spcBef>
              <a:buNone/>
              <a:defRPr sz="3600">
                <a:solidFill>
                  <a:srgbClr val="FFFFFF"/>
                </a:solidFill>
                <a:latin typeface="Source Sans Pro"/>
                <a:ea typeface="Source Sans Pro"/>
                <a:cs typeface="Source Sans Pro"/>
                <a:sym typeface="Source Sans Pro"/>
              </a:defRPr>
            </a:lvl7pPr>
            <a:lvl8pPr marL="0" marR="0" lvl="7" indent="0" algn="r">
              <a:spcBef>
                <a:spcPts val="0"/>
              </a:spcBef>
              <a:buNone/>
              <a:defRPr sz="3600">
                <a:solidFill>
                  <a:srgbClr val="FFFFFF"/>
                </a:solidFill>
                <a:latin typeface="Source Sans Pro"/>
                <a:ea typeface="Source Sans Pro"/>
                <a:cs typeface="Source Sans Pro"/>
                <a:sym typeface="Source Sans Pro"/>
              </a:defRPr>
            </a:lvl8pPr>
            <a:lvl9pPr marL="0" marR="0" lvl="8" indent="0" algn="r">
              <a:spcBef>
                <a:spcPts val="0"/>
              </a:spcBef>
              <a:buNone/>
              <a:defRPr sz="3600">
                <a:solidFill>
                  <a:srgbClr val="FFFFFF"/>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836"/>
        <p:cNvGrpSpPr/>
        <p:nvPr/>
      </p:nvGrpSpPr>
      <p:grpSpPr>
        <a:xfrm>
          <a:off x="0" y="0"/>
          <a:ext cx="0" cy="0"/>
          <a:chOff x="0" y="0"/>
          <a:chExt cx="0" cy="0"/>
        </a:xfrm>
      </p:grpSpPr>
      <p:sp>
        <p:nvSpPr>
          <p:cNvPr id="837" name="Google Shape;837;p128"/>
          <p:cNvSpPr txBox="1">
            <a:spLocks noGrp="1"/>
          </p:cNvSpPr>
          <p:nvPr>
            <p:ph type="title"/>
          </p:nvPr>
        </p:nvSpPr>
        <p:spPr>
          <a:xfrm>
            <a:off x="549275" y="107950"/>
            <a:ext cx="8042275" cy="1336675"/>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838" name="Google Shape;838;p128"/>
          <p:cNvSpPr txBox="1">
            <a:spLocks noGrp="1"/>
          </p:cNvSpPr>
          <p:nvPr>
            <p:ph type="body" idx="1"/>
          </p:nvPr>
        </p:nvSpPr>
        <p:spPr>
          <a:xfrm rot="5400000">
            <a:off x="2398713" y="-249237"/>
            <a:ext cx="4343400" cy="8042275"/>
          </a:xfrm>
          <a:prstGeom prst="rect">
            <a:avLst/>
          </a:prstGeom>
          <a:noFill/>
          <a:ln>
            <a:noFill/>
          </a:ln>
        </p:spPr>
        <p:txBody>
          <a:bodyPr spcFirstLastPara="1" wrap="square" lIns="91425" tIns="45700" rIns="91425" bIns="45700" anchor="t" anchorCtr="0">
            <a:noAutofit/>
          </a:bodyPr>
          <a:lstStyle>
            <a:lvl1pPr marL="457200" lvl="0" indent="-354330" algn="l">
              <a:spcBef>
                <a:spcPts val="2000"/>
              </a:spcBef>
              <a:spcAft>
                <a:spcPts val="0"/>
              </a:spcAft>
              <a:buSzPts val="1980"/>
              <a:buChar char="⚫"/>
              <a:defRPr/>
            </a:lvl1pPr>
            <a:lvl2pPr marL="914400" lvl="1" indent="-354330" algn="l">
              <a:spcBef>
                <a:spcPts val="600"/>
              </a:spcBef>
              <a:spcAft>
                <a:spcPts val="0"/>
              </a:spcAft>
              <a:buSzPts val="1980"/>
              <a:buChar char="⚫"/>
              <a:defRPr/>
            </a:lvl2pPr>
            <a:lvl3pPr marL="1371600" lvl="2" indent="-354330" algn="l">
              <a:spcBef>
                <a:spcPts val="600"/>
              </a:spcBef>
              <a:spcAft>
                <a:spcPts val="0"/>
              </a:spcAft>
              <a:buSzPts val="1980"/>
              <a:buChar char="⚫"/>
              <a:defRPr/>
            </a:lvl3pPr>
            <a:lvl4pPr marL="1828800" lvl="3" indent="-354330" algn="l">
              <a:spcBef>
                <a:spcPts val="600"/>
              </a:spcBef>
              <a:spcAft>
                <a:spcPts val="0"/>
              </a:spcAft>
              <a:buSzPts val="1980"/>
              <a:buChar char="⚫"/>
              <a:defRPr/>
            </a:lvl4pPr>
            <a:lvl5pPr marL="2286000" lvl="4" indent="-354329" algn="l">
              <a:spcBef>
                <a:spcPts val="600"/>
              </a:spcBef>
              <a:spcAft>
                <a:spcPts val="0"/>
              </a:spcAft>
              <a:buSzPts val="198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39" name="Google Shape;839;p128"/>
          <p:cNvSpPr txBox="1">
            <a:spLocks noGrp="1"/>
          </p:cNvSpPr>
          <p:nvPr>
            <p:ph type="dt" idx="10"/>
          </p:nvPr>
        </p:nvSpPr>
        <p:spPr>
          <a:xfrm>
            <a:off x="5629275" y="6275388"/>
            <a:ext cx="21336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40" name="Google Shape;840;p128"/>
          <p:cNvSpPr txBox="1">
            <a:spLocks noGrp="1"/>
          </p:cNvSpPr>
          <p:nvPr>
            <p:ph type="ftr" idx="11"/>
          </p:nvPr>
        </p:nvSpPr>
        <p:spPr>
          <a:xfrm>
            <a:off x="265113" y="6275388"/>
            <a:ext cx="484028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41" name="Google Shape;841;p128"/>
          <p:cNvSpPr txBox="1">
            <a:spLocks noGrp="1"/>
          </p:cNvSpPr>
          <p:nvPr>
            <p:ph type="sldNum" idx="12"/>
          </p:nvPr>
        </p:nvSpPr>
        <p:spPr>
          <a:xfrm>
            <a:off x="7897813" y="6275388"/>
            <a:ext cx="9906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3600">
                <a:solidFill>
                  <a:srgbClr val="FFFFFF"/>
                </a:solidFill>
                <a:latin typeface="Source Sans Pro"/>
                <a:ea typeface="Source Sans Pro"/>
                <a:cs typeface="Source Sans Pro"/>
                <a:sym typeface="Source Sans Pro"/>
              </a:defRPr>
            </a:lvl1pPr>
            <a:lvl2pPr marL="0" marR="0" lvl="1" indent="0" algn="r">
              <a:spcBef>
                <a:spcPts val="0"/>
              </a:spcBef>
              <a:buNone/>
              <a:defRPr sz="3600">
                <a:solidFill>
                  <a:srgbClr val="FFFFFF"/>
                </a:solidFill>
                <a:latin typeface="Source Sans Pro"/>
                <a:ea typeface="Source Sans Pro"/>
                <a:cs typeface="Source Sans Pro"/>
                <a:sym typeface="Source Sans Pro"/>
              </a:defRPr>
            </a:lvl2pPr>
            <a:lvl3pPr marL="0" marR="0" lvl="2" indent="0" algn="r">
              <a:spcBef>
                <a:spcPts val="0"/>
              </a:spcBef>
              <a:buNone/>
              <a:defRPr sz="3600">
                <a:solidFill>
                  <a:srgbClr val="FFFFFF"/>
                </a:solidFill>
                <a:latin typeface="Source Sans Pro"/>
                <a:ea typeface="Source Sans Pro"/>
                <a:cs typeface="Source Sans Pro"/>
                <a:sym typeface="Source Sans Pro"/>
              </a:defRPr>
            </a:lvl3pPr>
            <a:lvl4pPr marL="0" marR="0" lvl="3" indent="0" algn="r">
              <a:spcBef>
                <a:spcPts val="0"/>
              </a:spcBef>
              <a:buNone/>
              <a:defRPr sz="3600">
                <a:solidFill>
                  <a:srgbClr val="FFFFFF"/>
                </a:solidFill>
                <a:latin typeface="Source Sans Pro"/>
                <a:ea typeface="Source Sans Pro"/>
                <a:cs typeface="Source Sans Pro"/>
                <a:sym typeface="Source Sans Pro"/>
              </a:defRPr>
            </a:lvl4pPr>
            <a:lvl5pPr marL="0" marR="0" lvl="4" indent="0" algn="r">
              <a:spcBef>
                <a:spcPts val="0"/>
              </a:spcBef>
              <a:buNone/>
              <a:defRPr sz="3600">
                <a:solidFill>
                  <a:srgbClr val="FFFFFF"/>
                </a:solidFill>
                <a:latin typeface="Source Sans Pro"/>
                <a:ea typeface="Source Sans Pro"/>
                <a:cs typeface="Source Sans Pro"/>
                <a:sym typeface="Source Sans Pro"/>
              </a:defRPr>
            </a:lvl5pPr>
            <a:lvl6pPr marL="0" marR="0" lvl="5" indent="0" algn="r">
              <a:spcBef>
                <a:spcPts val="0"/>
              </a:spcBef>
              <a:buNone/>
              <a:defRPr sz="3600">
                <a:solidFill>
                  <a:srgbClr val="FFFFFF"/>
                </a:solidFill>
                <a:latin typeface="Source Sans Pro"/>
                <a:ea typeface="Source Sans Pro"/>
                <a:cs typeface="Source Sans Pro"/>
                <a:sym typeface="Source Sans Pro"/>
              </a:defRPr>
            </a:lvl6pPr>
            <a:lvl7pPr marL="0" marR="0" lvl="6" indent="0" algn="r">
              <a:spcBef>
                <a:spcPts val="0"/>
              </a:spcBef>
              <a:buNone/>
              <a:defRPr sz="3600">
                <a:solidFill>
                  <a:srgbClr val="FFFFFF"/>
                </a:solidFill>
                <a:latin typeface="Source Sans Pro"/>
                <a:ea typeface="Source Sans Pro"/>
                <a:cs typeface="Source Sans Pro"/>
                <a:sym typeface="Source Sans Pro"/>
              </a:defRPr>
            </a:lvl7pPr>
            <a:lvl8pPr marL="0" marR="0" lvl="7" indent="0" algn="r">
              <a:spcBef>
                <a:spcPts val="0"/>
              </a:spcBef>
              <a:buNone/>
              <a:defRPr sz="3600">
                <a:solidFill>
                  <a:srgbClr val="FFFFFF"/>
                </a:solidFill>
                <a:latin typeface="Source Sans Pro"/>
                <a:ea typeface="Source Sans Pro"/>
                <a:cs typeface="Source Sans Pro"/>
                <a:sym typeface="Source Sans Pro"/>
              </a:defRPr>
            </a:lvl8pPr>
            <a:lvl9pPr marL="0" marR="0" lvl="8" indent="0" algn="r">
              <a:spcBef>
                <a:spcPts val="0"/>
              </a:spcBef>
              <a:buNone/>
              <a:defRPr sz="3600">
                <a:solidFill>
                  <a:srgbClr val="FFFFFF"/>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842"/>
        <p:cNvGrpSpPr/>
        <p:nvPr/>
      </p:nvGrpSpPr>
      <p:grpSpPr>
        <a:xfrm>
          <a:off x="0" y="0"/>
          <a:ext cx="0" cy="0"/>
          <a:chOff x="0" y="0"/>
          <a:chExt cx="0" cy="0"/>
        </a:xfrm>
      </p:grpSpPr>
      <p:sp>
        <p:nvSpPr>
          <p:cNvPr id="843" name="Google Shape;843;p129"/>
          <p:cNvSpPr txBox="1">
            <a:spLocks noGrp="1"/>
          </p:cNvSpPr>
          <p:nvPr>
            <p:ph type="title"/>
          </p:nvPr>
        </p:nvSpPr>
        <p:spPr>
          <a:xfrm rot="5400000">
            <a:off x="5344142" y="2393951"/>
            <a:ext cx="5575300" cy="1524000"/>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844" name="Google Shape;844;p129"/>
          <p:cNvSpPr txBox="1">
            <a:spLocks noGrp="1"/>
          </p:cNvSpPr>
          <p:nvPr>
            <p:ph type="body" idx="1"/>
          </p:nvPr>
        </p:nvSpPr>
        <p:spPr>
          <a:xfrm rot="5400000">
            <a:off x="1106487" y="-188912"/>
            <a:ext cx="5575300" cy="6689726"/>
          </a:xfrm>
          <a:prstGeom prst="rect">
            <a:avLst/>
          </a:prstGeom>
          <a:noFill/>
          <a:ln>
            <a:noFill/>
          </a:ln>
        </p:spPr>
        <p:txBody>
          <a:bodyPr spcFirstLastPara="1" wrap="square" lIns="91425" tIns="45700" rIns="91425" bIns="45700" anchor="t" anchorCtr="0">
            <a:noAutofit/>
          </a:bodyPr>
          <a:lstStyle>
            <a:lvl1pPr marL="457200" lvl="0" indent="-354330" algn="l">
              <a:spcBef>
                <a:spcPts val="2000"/>
              </a:spcBef>
              <a:spcAft>
                <a:spcPts val="0"/>
              </a:spcAft>
              <a:buSzPts val="1980"/>
              <a:buChar char="⚫"/>
              <a:defRPr/>
            </a:lvl1pPr>
            <a:lvl2pPr marL="914400" lvl="1" indent="-354330" algn="l">
              <a:spcBef>
                <a:spcPts val="600"/>
              </a:spcBef>
              <a:spcAft>
                <a:spcPts val="0"/>
              </a:spcAft>
              <a:buSzPts val="1980"/>
              <a:buChar char="⚫"/>
              <a:defRPr/>
            </a:lvl2pPr>
            <a:lvl3pPr marL="1371600" lvl="2" indent="-354330" algn="l">
              <a:spcBef>
                <a:spcPts val="600"/>
              </a:spcBef>
              <a:spcAft>
                <a:spcPts val="0"/>
              </a:spcAft>
              <a:buSzPts val="1980"/>
              <a:buChar char="⚫"/>
              <a:defRPr/>
            </a:lvl3pPr>
            <a:lvl4pPr marL="1828800" lvl="3" indent="-354330" algn="l">
              <a:spcBef>
                <a:spcPts val="600"/>
              </a:spcBef>
              <a:spcAft>
                <a:spcPts val="0"/>
              </a:spcAft>
              <a:buSzPts val="1980"/>
              <a:buChar char="⚫"/>
              <a:defRPr/>
            </a:lvl4pPr>
            <a:lvl5pPr marL="2286000" lvl="4" indent="-354329" algn="l">
              <a:spcBef>
                <a:spcPts val="600"/>
              </a:spcBef>
              <a:spcAft>
                <a:spcPts val="0"/>
              </a:spcAft>
              <a:buSzPts val="198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45" name="Google Shape;845;p129"/>
          <p:cNvSpPr txBox="1">
            <a:spLocks noGrp="1"/>
          </p:cNvSpPr>
          <p:nvPr>
            <p:ph type="dt" idx="10"/>
          </p:nvPr>
        </p:nvSpPr>
        <p:spPr>
          <a:xfrm>
            <a:off x="5629275" y="6275388"/>
            <a:ext cx="21336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46" name="Google Shape;846;p129"/>
          <p:cNvSpPr txBox="1">
            <a:spLocks noGrp="1"/>
          </p:cNvSpPr>
          <p:nvPr>
            <p:ph type="ftr" idx="11"/>
          </p:nvPr>
        </p:nvSpPr>
        <p:spPr>
          <a:xfrm>
            <a:off x="265113" y="6275388"/>
            <a:ext cx="484028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47" name="Google Shape;847;p129"/>
          <p:cNvSpPr txBox="1">
            <a:spLocks noGrp="1"/>
          </p:cNvSpPr>
          <p:nvPr>
            <p:ph type="sldNum" idx="12"/>
          </p:nvPr>
        </p:nvSpPr>
        <p:spPr>
          <a:xfrm>
            <a:off x="7897813" y="6275388"/>
            <a:ext cx="9906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3600">
                <a:solidFill>
                  <a:srgbClr val="FFFFFF"/>
                </a:solidFill>
                <a:latin typeface="Source Sans Pro"/>
                <a:ea typeface="Source Sans Pro"/>
                <a:cs typeface="Source Sans Pro"/>
                <a:sym typeface="Source Sans Pro"/>
              </a:defRPr>
            </a:lvl1pPr>
            <a:lvl2pPr marL="0" marR="0" lvl="1" indent="0" algn="r">
              <a:spcBef>
                <a:spcPts val="0"/>
              </a:spcBef>
              <a:buNone/>
              <a:defRPr sz="3600">
                <a:solidFill>
                  <a:srgbClr val="FFFFFF"/>
                </a:solidFill>
                <a:latin typeface="Source Sans Pro"/>
                <a:ea typeface="Source Sans Pro"/>
                <a:cs typeface="Source Sans Pro"/>
                <a:sym typeface="Source Sans Pro"/>
              </a:defRPr>
            </a:lvl2pPr>
            <a:lvl3pPr marL="0" marR="0" lvl="2" indent="0" algn="r">
              <a:spcBef>
                <a:spcPts val="0"/>
              </a:spcBef>
              <a:buNone/>
              <a:defRPr sz="3600">
                <a:solidFill>
                  <a:srgbClr val="FFFFFF"/>
                </a:solidFill>
                <a:latin typeface="Source Sans Pro"/>
                <a:ea typeface="Source Sans Pro"/>
                <a:cs typeface="Source Sans Pro"/>
                <a:sym typeface="Source Sans Pro"/>
              </a:defRPr>
            </a:lvl3pPr>
            <a:lvl4pPr marL="0" marR="0" lvl="3" indent="0" algn="r">
              <a:spcBef>
                <a:spcPts val="0"/>
              </a:spcBef>
              <a:buNone/>
              <a:defRPr sz="3600">
                <a:solidFill>
                  <a:srgbClr val="FFFFFF"/>
                </a:solidFill>
                <a:latin typeface="Source Sans Pro"/>
                <a:ea typeface="Source Sans Pro"/>
                <a:cs typeface="Source Sans Pro"/>
                <a:sym typeface="Source Sans Pro"/>
              </a:defRPr>
            </a:lvl4pPr>
            <a:lvl5pPr marL="0" marR="0" lvl="4" indent="0" algn="r">
              <a:spcBef>
                <a:spcPts val="0"/>
              </a:spcBef>
              <a:buNone/>
              <a:defRPr sz="3600">
                <a:solidFill>
                  <a:srgbClr val="FFFFFF"/>
                </a:solidFill>
                <a:latin typeface="Source Sans Pro"/>
                <a:ea typeface="Source Sans Pro"/>
                <a:cs typeface="Source Sans Pro"/>
                <a:sym typeface="Source Sans Pro"/>
              </a:defRPr>
            </a:lvl5pPr>
            <a:lvl6pPr marL="0" marR="0" lvl="5" indent="0" algn="r">
              <a:spcBef>
                <a:spcPts val="0"/>
              </a:spcBef>
              <a:buNone/>
              <a:defRPr sz="3600">
                <a:solidFill>
                  <a:srgbClr val="FFFFFF"/>
                </a:solidFill>
                <a:latin typeface="Source Sans Pro"/>
                <a:ea typeface="Source Sans Pro"/>
                <a:cs typeface="Source Sans Pro"/>
                <a:sym typeface="Source Sans Pro"/>
              </a:defRPr>
            </a:lvl6pPr>
            <a:lvl7pPr marL="0" marR="0" lvl="6" indent="0" algn="r">
              <a:spcBef>
                <a:spcPts val="0"/>
              </a:spcBef>
              <a:buNone/>
              <a:defRPr sz="3600">
                <a:solidFill>
                  <a:srgbClr val="FFFFFF"/>
                </a:solidFill>
                <a:latin typeface="Source Sans Pro"/>
                <a:ea typeface="Source Sans Pro"/>
                <a:cs typeface="Source Sans Pro"/>
                <a:sym typeface="Source Sans Pro"/>
              </a:defRPr>
            </a:lvl7pPr>
            <a:lvl8pPr marL="0" marR="0" lvl="7" indent="0" algn="r">
              <a:spcBef>
                <a:spcPts val="0"/>
              </a:spcBef>
              <a:buNone/>
              <a:defRPr sz="3600">
                <a:solidFill>
                  <a:srgbClr val="FFFFFF"/>
                </a:solidFill>
                <a:latin typeface="Source Sans Pro"/>
                <a:ea typeface="Source Sans Pro"/>
                <a:cs typeface="Source Sans Pro"/>
                <a:sym typeface="Source Sans Pro"/>
              </a:defRPr>
            </a:lvl8pPr>
            <a:lvl9pPr marL="0" marR="0" lvl="8" indent="0" algn="r">
              <a:spcBef>
                <a:spcPts val="0"/>
              </a:spcBef>
              <a:buNone/>
              <a:defRPr sz="3600">
                <a:solidFill>
                  <a:srgbClr val="FFFFFF"/>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86"/>
        <p:cNvGrpSpPr/>
        <p:nvPr/>
      </p:nvGrpSpPr>
      <p:grpSpPr>
        <a:xfrm>
          <a:off x="0" y="0"/>
          <a:ext cx="0" cy="0"/>
          <a:chOff x="0" y="0"/>
          <a:chExt cx="0" cy="0"/>
        </a:xfrm>
      </p:grpSpPr>
      <p:sp>
        <p:nvSpPr>
          <p:cNvPr id="87" name="Google Shape;87;p13"/>
          <p:cNvSpPr txBox="1">
            <a:spLocks noGrp="1"/>
          </p:cNvSpPr>
          <p:nvPr>
            <p:ph type="title"/>
          </p:nvPr>
        </p:nvSpPr>
        <p:spPr>
          <a:xfrm rot="5400000">
            <a:off x="5344142" y="2393951"/>
            <a:ext cx="5575300" cy="1524000"/>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88" name="Google Shape;88;p13"/>
          <p:cNvSpPr txBox="1">
            <a:spLocks noGrp="1"/>
          </p:cNvSpPr>
          <p:nvPr>
            <p:ph type="body" idx="1"/>
          </p:nvPr>
        </p:nvSpPr>
        <p:spPr>
          <a:xfrm rot="5400000">
            <a:off x="1106487" y="-188912"/>
            <a:ext cx="5575300" cy="6689726"/>
          </a:xfrm>
          <a:prstGeom prst="rect">
            <a:avLst/>
          </a:prstGeom>
          <a:noFill/>
          <a:ln>
            <a:noFill/>
          </a:ln>
        </p:spPr>
        <p:txBody>
          <a:bodyPr spcFirstLastPara="1" wrap="square" lIns="91425" tIns="45700" rIns="91425" bIns="45700" anchor="t" anchorCtr="0">
            <a:noAutofit/>
          </a:bodyPr>
          <a:lstStyle>
            <a:lvl1pPr marL="457200" lvl="0" indent="-354330" algn="l">
              <a:spcBef>
                <a:spcPts val="2000"/>
              </a:spcBef>
              <a:spcAft>
                <a:spcPts val="0"/>
              </a:spcAft>
              <a:buSzPts val="1980"/>
              <a:buChar char="⚫"/>
              <a:defRPr/>
            </a:lvl1pPr>
            <a:lvl2pPr marL="914400" lvl="1" indent="-354330" algn="l">
              <a:spcBef>
                <a:spcPts val="600"/>
              </a:spcBef>
              <a:spcAft>
                <a:spcPts val="0"/>
              </a:spcAft>
              <a:buSzPts val="1980"/>
              <a:buChar char="⚫"/>
              <a:defRPr/>
            </a:lvl2pPr>
            <a:lvl3pPr marL="1371600" lvl="2" indent="-354330" algn="l">
              <a:spcBef>
                <a:spcPts val="600"/>
              </a:spcBef>
              <a:spcAft>
                <a:spcPts val="0"/>
              </a:spcAft>
              <a:buSzPts val="1980"/>
              <a:buChar char="⚫"/>
              <a:defRPr/>
            </a:lvl3pPr>
            <a:lvl4pPr marL="1828800" lvl="3" indent="-354330" algn="l">
              <a:spcBef>
                <a:spcPts val="600"/>
              </a:spcBef>
              <a:spcAft>
                <a:spcPts val="0"/>
              </a:spcAft>
              <a:buSzPts val="1980"/>
              <a:buChar char="⚫"/>
              <a:defRPr/>
            </a:lvl4pPr>
            <a:lvl5pPr marL="2286000" lvl="4" indent="-354329" algn="l">
              <a:spcBef>
                <a:spcPts val="600"/>
              </a:spcBef>
              <a:spcAft>
                <a:spcPts val="0"/>
              </a:spcAft>
              <a:buSzPts val="198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9" name="Google Shape;89;p13"/>
          <p:cNvSpPr txBox="1">
            <a:spLocks noGrp="1"/>
          </p:cNvSpPr>
          <p:nvPr>
            <p:ph type="dt" idx="10"/>
          </p:nvPr>
        </p:nvSpPr>
        <p:spPr>
          <a:xfrm>
            <a:off x="5629275" y="6275388"/>
            <a:ext cx="21336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0" name="Google Shape;90;p13"/>
          <p:cNvSpPr txBox="1">
            <a:spLocks noGrp="1"/>
          </p:cNvSpPr>
          <p:nvPr>
            <p:ph type="ftr" idx="11"/>
          </p:nvPr>
        </p:nvSpPr>
        <p:spPr>
          <a:xfrm>
            <a:off x="265113" y="6275388"/>
            <a:ext cx="484028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1" name="Google Shape;91;p13"/>
          <p:cNvSpPr txBox="1">
            <a:spLocks noGrp="1"/>
          </p:cNvSpPr>
          <p:nvPr>
            <p:ph type="sldNum" idx="12"/>
          </p:nvPr>
        </p:nvSpPr>
        <p:spPr>
          <a:xfrm>
            <a:off x="7897813" y="6275388"/>
            <a:ext cx="9906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3600">
                <a:solidFill>
                  <a:srgbClr val="FFFFFF"/>
                </a:solidFill>
                <a:latin typeface="Source Sans Pro"/>
                <a:ea typeface="Source Sans Pro"/>
                <a:cs typeface="Source Sans Pro"/>
                <a:sym typeface="Source Sans Pro"/>
              </a:defRPr>
            </a:lvl1pPr>
            <a:lvl2pPr marL="0" marR="0" lvl="1" indent="0" algn="r">
              <a:spcBef>
                <a:spcPts val="0"/>
              </a:spcBef>
              <a:buNone/>
              <a:defRPr sz="3600">
                <a:solidFill>
                  <a:srgbClr val="FFFFFF"/>
                </a:solidFill>
                <a:latin typeface="Source Sans Pro"/>
                <a:ea typeface="Source Sans Pro"/>
                <a:cs typeface="Source Sans Pro"/>
                <a:sym typeface="Source Sans Pro"/>
              </a:defRPr>
            </a:lvl2pPr>
            <a:lvl3pPr marL="0" marR="0" lvl="2" indent="0" algn="r">
              <a:spcBef>
                <a:spcPts val="0"/>
              </a:spcBef>
              <a:buNone/>
              <a:defRPr sz="3600">
                <a:solidFill>
                  <a:srgbClr val="FFFFFF"/>
                </a:solidFill>
                <a:latin typeface="Source Sans Pro"/>
                <a:ea typeface="Source Sans Pro"/>
                <a:cs typeface="Source Sans Pro"/>
                <a:sym typeface="Source Sans Pro"/>
              </a:defRPr>
            </a:lvl3pPr>
            <a:lvl4pPr marL="0" marR="0" lvl="3" indent="0" algn="r">
              <a:spcBef>
                <a:spcPts val="0"/>
              </a:spcBef>
              <a:buNone/>
              <a:defRPr sz="3600">
                <a:solidFill>
                  <a:srgbClr val="FFFFFF"/>
                </a:solidFill>
                <a:latin typeface="Source Sans Pro"/>
                <a:ea typeface="Source Sans Pro"/>
                <a:cs typeface="Source Sans Pro"/>
                <a:sym typeface="Source Sans Pro"/>
              </a:defRPr>
            </a:lvl4pPr>
            <a:lvl5pPr marL="0" marR="0" lvl="4" indent="0" algn="r">
              <a:spcBef>
                <a:spcPts val="0"/>
              </a:spcBef>
              <a:buNone/>
              <a:defRPr sz="3600">
                <a:solidFill>
                  <a:srgbClr val="FFFFFF"/>
                </a:solidFill>
                <a:latin typeface="Source Sans Pro"/>
                <a:ea typeface="Source Sans Pro"/>
                <a:cs typeface="Source Sans Pro"/>
                <a:sym typeface="Source Sans Pro"/>
              </a:defRPr>
            </a:lvl5pPr>
            <a:lvl6pPr marL="0" marR="0" lvl="5" indent="0" algn="r">
              <a:spcBef>
                <a:spcPts val="0"/>
              </a:spcBef>
              <a:buNone/>
              <a:defRPr sz="3600">
                <a:solidFill>
                  <a:srgbClr val="FFFFFF"/>
                </a:solidFill>
                <a:latin typeface="Source Sans Pro"/>
                <a:ea typeface="Source Sans Pro"/>
                <a:cs typeface="Source Sans Pro"/>
                <a:sym typeface="Source Sans Pro"/>
              </a:defRPr>
            </a:lvl6pPr>
            <a:lvl7pPr marL="0" marR="0" lvl="6" indent="0" algn="r">
              <a:spcBef>
                <a:spcPts val="0"/>
              </a:spcBef>
              <a:buNone/>
              <a:defRPr sz="3600">
                <a:solidFill>
                  <a:srgbClr val="FFFFFF"/>
                </a:solidFill>
                <a:latin typeface="Source Sans Pro"/>
                <a:ea typeface="Source Sans Pro"/>
                <a:cs typeface="Source Sans Pro"/>
                <a:sym typeface="Source Sans Pro"/>
              </a:defRPr>
            </a:lvl7pPr>
            <a:lvl8pPr marL="0" marR="0" lvl="7" indent="0" algn="r">
              <a:spcBef>
                <a:spcPts val="0"/>
              </a:spcBef>
              <a:buNone/>
              <a:defRPr sz="3600">
                <a:solidFill>
                  <a:srgbClr val="FFFFFF"/>
                </a:solidFill>
                <a:latin typeface="Source Sans Pro"/>
                <a:ea typeface="Source Sans Pro"/>
                <a:cs typeface="Source Sans Pro"/>
                <a:sym typeface="Source Sans Pro"/>
              </a:defRPr>
            </a:lvl8pPr>
            <a:lvl9pPr marL="0" marR="0" lvl="8" indent="0" algn="r">
              <a:spcBef>
                <a:spcPts val="0"/>
              </a:spcBef>
              <a:buNone/>
              <a:defRPr sz="3600">
                <a:solidFill>
                  <a:srgbClr val="FFFFFF"/>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54"/>
        <p:cNvGrpSpPr/>
        <p:nvPr/>
      </p:nvGrpSpPr>
      <p:grpSpPr>
        <a:xfrm>
          <a:off x="0" y="0"/>
          <a:ext cx="0" cy="0"/>
          <a:chOff x="0" y="0"/>
          <a:chExt cx="0" cy="0"/>
        </a:xfrm>
      </p:grpSpPr>
      <p:sp>
        <p:nvSpPr>
          <p:cNvPr id="855" name="Google Shape;855;p131"/>
          <p:cNvSpPr txBox="1">
            <a:spLocks noGrp="1"/>
          </p:cNvSpPr>
          <p:nvPr>
            <p:ph type="dt" idx="10"/>
          </p:nvPr>
        </p:nvSpPr>
        <p:spPr>
          <a:xfrm>
            <a:off x="5629275" y="6275388"/>
            <a:ext cx="21336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6" name="Google Shape;856;p131"/>
          <p:cNvSpPr txBox="1">
            <a:spLocks noGrp="1"/>
          </p:cNvSpPr>
          <p:nvPr>
            <p:ph type="ftr" idx="11"/>
          </p:nvPr>
        </p:nvSpPr>
        <p:spPr>
          <a:xfrm>
            <a:off x="265113" y="6275388"/>
            <a:ext cx="484028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7" name="Google Shape;857;p131"/>
          <p:cNvSpPr txBox="1">
            <a:spLocks noGrp="1"/>
          </p:cNvSpPr>
          <p:nvPr>
            <p:ph type="sldNum" idx="12"/>
          </p:nvPr>
        </p:nvSpPr>
        <p:spPr>
          <a:xfrm>
            <a:off x="7897813" y="6275388"/>
            <a:ext cx="9906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3600">
                <a:solidFill>
                  <a:srgbClr val="FFFFFF"/>
                </a:solidFill>
                <a:latin typeface="Source Sans Pro"/>
                <a:ea typeface="Source Sans Pro"/>
                <a:cs typeface="Source Sans Pro"/>
                <a:sym typeface="Source Sans Pro"/>
              </a:defRPr>
            </a:lvl1pPr>
            <a:lvl2pPr marL="0" marR="0" lvl="1" indent="0" algn="r">
              <a:spcBef>
                <a:spcPts val="0"/>
              </a:spcBef>
              <a:buNone/>
              <a:defRPr sz="3600">
                <a:solidFill>
                  <a:srgbClr val="FFFFFF"/>
                </a:solidFill>
                <a:latin typeface="Source Sans Pro"/>
                <a:ea typeface="Source Sans Pro"/>
                <a:cs typeface="Source Sans Pro"/>
                <a:sym typeface="Source Sans Pro"/>
              </a:defRPr>
            </a:lvl2pPr>
            <a:lvl3pPr marL="0" marR="0" lvl="2" indent="0" algn="r">
              <a:spcBef>
                <a:spcPts val="0"/>
              </a:spcBef>
              <a:buNone/>
              <a:defRPr sz="3600">
                <a:solidFill>
                  <a:srgbClr val="FFFFFF"/>
                </a:solidFill>
                <a:latin typeface="Source Sans Pro"/>
                <a:ea typeface="Source Sans Pro"/>
                <a:cs typeface="Source Sans Pro"/>
                <a:sym typeface="Source Sans Pro"/>
              </a:defRPr>
            </a:lvl3pPr>
            <a:lvl4pPr marL="0" marR="0" lvl="3" indent="0" algn="r">
              <a:spcBef>
                <a:spcPts val="0"/>
              </a:spcBef>
              <a:buNone/>
              <a:defRPr sz="3600">
                <a:solidFill>
                  <a:srgbClr val="FFFFFF"/>
                </a:solidFill>
                <a:latin typeface="Source Sans Pro"/>
                <a:ea typeface="Source Sans Pro"/>
                <a:cs typeface="Source Sans Pro"/>
                <a:sym typeface="Source Sans Pro"/>
              </a:defRPr>
            </a:lvl4pPr>
            <a:lvl5pPr marL="0" marR="0" lvl="4" indent="0" algn="r">
              <a:spcBef>
                <a:spcPts val="0"/>
              </a:spcBef>
              <a:buNone/>
              <a:defRPr sz="3600">
                <a:solidFill>
                  <a:srgbClr val="FFFFFF"/>
                </a:solidFill>
                <a:latin typeface="Source Sans Pro"/>
                <a:ea typeface="Source Sans Pro"/>
                <a:cs typeface="Source Sans Pro"/>
                <a:sym typeface="Source Sans Pro"/>
              </a:defRPr>
            </a:lvl5pPr>
            <a:lvl6pPr marL="0" marR="0" lvl="5" indent="0" algn="r">
              <a:spcBef>
                <a:spcPts val="0"/>
              </a:spcBef>
              <a:buNone/>
              <a:defRPr sz="3600">
                <a:solidFill>
                  <a:srgbClr val="FFFFFF"/>
                </a:solidFill>
                <a:latin typeface="Source Sans Pro"/>
                <a:ea typeface="Source Sans Pro"/>
                <a:cs typeface="Source Sans Pro"/>
                <a:sym typeface="Source Sans Pro"/>
              </a:defRPr>
            </a:lvl6pPr>
            <a:lvl7pPr marL="0" marR="0" lvl="6" indent="0" algn="r">
              <a:spcBef>
                <a:spcPts val="0"/>
              </a:spcBef>
              <a:buNone/>
              <a:defRPr sz="3600">
                <a:solidFill>
                  <a:srgbClr val="FFFFFF"/>
                </a:solidFill>
                <a:latin typeface="Source Sans Pro"/>
                <a:ea typeface="Source Sans Pro"/>
                <a:cs typeface="Source Sans Pro"/>
                <a:sym typeface="Source Sans Pro"/>
              </a:defRPr>
            </a:lvl7pPr>
            <a:lvl8pPr marL="0" marR="0" lvl="7" indent="0" algn="r">
              <a:spcBef>
                <a:spcPts val="0"/>
              </a:spcBef>
              <a:buNone/>
              <a:defRPr sz="3600">
                <a:solidFill>
                  <a:srgbClr val="FFFFFF"/>
                </a:solidFill>
                <a:latin typeface="Source Sans Pro"/>
                <a:ea typeface="Source Sans Pro"/>
                <a:cs typeface="Source Sans Pro"/>
                <a:sym typeface="Source Sans Pro"/>
              </a:defRPr>
            </a:lvl8pPr>
            <a:lvl9pPr marL="0" marR="0" lvl="8" indent="0" algn="r">
              <a:spcBef>
                <a:spcPts val="0"/>
              </a:spcBef>
              <a:buNone/>
              <a:defRPr sz="3600">
                <a:solidFill>
                  <a:srgbClr val="FFFFFF"/>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58"/>
        <p:cNvGrpSpPr/>
        <p:nvPr/>
      </p:nvGrpSpPr>
      <p:grpSpPr>
        <a:xfrm>
          <a:off x="0" y="0"/>
          <a:ext cx="0" cy="0"/>
          <a:chOff x="0" y="0"/>
          <a:chExt cx="0" cy="0"/>
        </a:xfrm>
      </p:grpSpPr>
      <p:sp>
        <p:nvSpPr>
          <p:cNvPr id="859" name="Google Shape;859;p132"/>
          <p:cNvSpPr/>
          <p:nvPr/>
        </p:nvSpPr>
        <p:spPr>
          <a:xfrm>
            <a:off x="1328738" y="1295400"/>
            <a:ext cx="6486525" cy="3152775"/>
          </a:xfrm>
          <a:prstGeom prst="rect">
            <a:avLst/>
          </a:prstGeom>
          <a:noFill/>
          <a:ln w="9525" cap="flat" cmpd="sng">
            <a:solidFill>
              <a:schemeClr val="lt1"/>
            </a:solidFill>
            <a:prstDash val="solid"/>
            <a:round/>
            <a:headEnd type="none" w="sm" len="sm"/>
            <a:tailEnd type="none" w="sm" len="sm"/>
          </a:ln>
          <a:effectLst>
            <a:outerShdw blurRad="63500" sx="100500" sy="100500" algn="ctr" rotWithShape="0">
              <a:srgbClr val="000000">
                <a:alpha val="49803"/>
              </a:srgbClr>
            </a:outerShdw>
          </a:effectLst>
        </p:spPr>
        <p:txBody>
          <a:bodyPr spcFirstLastPara="1" wrap="square" lIns="91425" tIns="45700" rIns="91425" bIns="45700" anchor="t" anchorCtr="0">
            <a:noAutofit/>
          </a:bodyPr>
          <a:lstStyle/>
          <a:p>
            <a:pPr marL="0" marR="0" lvl="0" indent="0" algn="l" rtl="0">
              <a:spcBef>
                <a:spcPts val="0"/>
              </a:spcBef>
              <a:spcAft>
                <a:spcPts val="0"/>
              </a:spcAft>
              <a:buClr>
                <a:srgbClr val="6FB7D7"/>
              </a:buClr>
              <a:buSzPts val="3520"/>
              <a:buFont typeface="Noto Sans Symbols"/>
              <a:buNone/>
            </a:pPr>
            <a:endParaRPr sz="3200">
              <a:solidFill>
                <a:srgbClr val="595959"/>
              </a:solidFill>
              <a:latin typeface="Source Sans Pro"/>
              <a:ea typeface="Source Sans Pro"/>
              <a:cs typeface="Source Sans Pro"/>
              <a:sym typeface="Source Sans Pro"/>
            </a:endParaRPr>
          </a:p>
        </p:txBody>
      </p:sp>
      <p:sp>
        <p:nvSpPr>
          <p:cNvPr id="860" name="Google Shape;860;p132"/>
          <p:cNvSpPr txBox="1">
            <a:spLocks noGrp="1"/>
          </p:cNvSpPr>
          <p:nvPr>
            <p:ph type="ctrTitle"/>
          </p:nvPr>
        </p:nvSpPr>
        <p:spPr>
          <a:xfrm>
            <a:off x="1322921" y="1523999"/>
            <a:ext cx="6498158" cy="1724867"/>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Clr>
                <a:srgbClr val="6DB7D7"/>
              </a:buClr>
              <a:buSzPts val="5060"/>
              <a:buFont typeface="Noto Sans Symbols"/>
              <a:buNone/>
              <a:defRPr sz="4600">
                <a:solidFill>
                  <a:schemeClr val="accent1"/>
                </a:solidFill>
                <a:latin typeface="Source Sans Pro"/>
                <a:ea typeface="Source Sans Pro"/>
                <a:cs typeface="Source Sans Pro"/>
                <a:sym typeface="Source Sans Pro"/>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861" name="Google Shape;861;p132"/>
          <p:cNvSpPr txBox="1">
            <a:spLocks noGrp="1"/>
          </p:cNvSpPr>
          <p:nvPr>
            <p:ph type="subTitle" idx="1"/>
          </p:nvPr>
        </p:nvSpPr>
        <p:spPr>
          <a:xfrm>
            <a:off x="1322921" y="3299012"/>
            <a:ext cx="6498159" cy="916641"/>
          </a:xfrm>
          <a:prstGeom prst="rect">
            <a:avLst/>
          </a:prstGeom>
          <a:noFill/>
          <a:ln>
            <a:noFill/>
          </a:ln>
        </p:spPr>
        <p:txBody>
          <a:bodyPr spcFirstLastPara="1" wrap="square" lIns="91425" tIns="45700" rIns="91425" bIns="45700" anchor="t" anchorCtr="0">
            <a:normAutofit/>
          </a:bodyPr>
          <a:lstStyle>
            <a:lvl1pPr lvl="0" algn="ctr">
              <a:spcBef>
                <a:spcPts val="300"/>
              </a:spcBef>
              <a:spcAft>
                <a:spcPts val="0"/>
              </a:spcAft>
              <a:buClr>
                <a:srgbClr val="6DB7D7"/>
              </a:buClr>
              <a:buSzPts val="1980"/>
              <a:buFont typeface="Noto Sans Symbols"/>
              <a:buNone/>
              <a:defRPr sz="1800">
                <a:solidFill>
                  <a:srgbClr val="888888"/>
                </a:solidFill>
                <a:latin typeface="Source Sans Pro"/>
                <a:ea typeface="Source Sans Pro"/>
                <a:cs typeface="Source Sans Pro"/>
                <a:sym typeface="Source Sans Pro"/>
              </a:defRPr>
            </a:lvl1pPr>
            <a:lvl2pPr lvl="1" algn="ctr">
              <a:spcBef>
                <a:spcPts val="600"/>
              </a:spcBef>
              <a:spcAft>
                <a:spcPts val="0"/>
              </a:spcAft>
              <a:buSzPts val="2420"/>
              <a:buNone/>
              <a:defRPr>
                <a:solidFill>
                  <a:srgbClr val="888888"/>
                </a:solidFill>
              </a:defRPr>
            </a:lvl2pPr>
            <a:lvl3pPr lvl="2" algn="ctr">
              <a:spcBef>
                <a:spcPts val="600"/>
              </a:spcBef>
              <a:spcAft>
                <a:spcPts val="0"/>
              </a:spcAft>
              <a:buSzPts val="2200"/>
              <a:buNone/>
              <a:defRPr>
                <a:solidFill>
                  <a:srgbClr val="888888"/>
                </a:solidFill>
              </a:defRPr>
            </a:lvl3pPr>
            <a:lvl4pPr lvl="3" algn="ctr">
              <a:spcBef>
                <a:spcPts val="600"/>
              </a:spcBef>
              <a:spcAft>
                <a:spcPts val="0"/>
              </a:spcAft>
              <a:buSzPts val="1980"/>
              <a:buNone/>
              <a:defRPr>
                <a:solidFill>
                  <a:srgbClr val="888888"/>
                </a:solidFill>
              </a:defRPr>
            </a:lvl4pPr>
            <a:lvl5pPr lvl="4" algn="ctr">
              <a:spcBef>
                <a:spcPts val="600"/>
              </a:spcBef>
              <a:spcAft>
                <a:spcPts val="0"/>
              </a:spcAft>
              <a:buSzPts val="198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862" name="Google Shape;862;p132"/>
          <p:cNvSpPr txBox="1">
            <a:spLocks noGrp="1"/>
          </p:cNvSpPr>
          <p:nvPr>
            <p:ph type="dt" idx="10"/>
          </p:nvPr>
        </p:nvSpPr>
        <p:spPr>
          <a:xfrm>
            <a:off x="5629275" y="6275388"/>
            <a:ext cx="21336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63" name="Google Shape;863;p132"/>
          <p:cNvSpPr txBox="1">
            <a:spLocks noGrp="1"/>
          </p:cNvSpPr>
          <p:nvPr>
            <p:ph type="ftr" idx="11"/>
          </p:nvPr>
        </p:nvSpPr>
        <p:spPr>
          <a:xfrm>
            <a:off x="265113" y="6275388"/>
            <a:ext cx="484028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64" name="Google Shape;864;p132"/>
          <p:cNvSpPr txBox="1">
            <a:spLocks noGrp="1"/>
          </p:cNvSpPr>
          <p:nvPr>
            <p:ph type="sldNum" idx="12"/>
          </p:nvPr>
        </p:nvSpPr>
        <p:spPr>
          <a:xfrm>
            <a:off x="7897813" y="6275388"/>
            <a:ext cx="9906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3600">
                <a:solidFill>
                  <a:srgbClr val="FFFFFF"/>
                </a:solidFill>
                <a:latin typeface="Source Sans Pro"/>
                <a:ea typeface="Source Sans Pro"/>
                <a:cs typeface="Source Sans Pro"/>
                <a:sym typeface="Source Sans Pro"/>
              </a:defRPr>
            </a:lvl1pPr>
            <a:lvl2pPr marL="0" marR="0" lvl="1" indent="0" algn="r">
              <a:spcBef>
                <a:spcPts val="0"/>
              </a:spcBef>
              <a:buNone/>
              <a:defRPr sz="3600">
                <a:solidFill>
                  <a:srgbClr val="FFFFFF"/>
                </a:solidFill>
                <a:latin typeface="Source Sans Pro"/>
                <a:ea typeface="Source Sans Pro"/>
                <a:cs typeface="Source Sans Pro"/>
                <a:sym typeface="Source Sans Pro"/>
              </a:defRPr>
            </a:lvl2pPr>
            <a:lvl3pPr marL="0" marR="0" lvl="2" indent="0" algn="r">
              <a:spcBef>
                <a:spcPts val="0"/>
              </a:spcBef>
              <a:buNone/>
              <a:defRPr sz="3600">
                <a:solidFill>
                  <a:srgbClr val="FFFFFF"/>
                </a:solidFill>
                <a:latin typeface="Source Sans Pro"/>
                <a:ea typeface="Source Sans Pro"/>
                <a:cs typeface="Source Sans Pro"/>
                <a:sym typeface="Source Sans Pro"/>
              </a:defRPr>
            </a:lvl3pPr>
            <a:lvl4pPr marL="0" marR="0" lvl="3" indent="0" algn="r">
              <a:spcBef>
                <a:spcPts val="0"/>
              </a:spcBef>
              <a:buNone/>
              <a:defRPr sz="3600">
                <a:solidFill>
                  <a:srgbClr val="FFFFFF"/>
                </a:solidFill>
                <a:latin typeface="Source Sans Pro"/>
                <a:ea typeface="Source Sans Pro"/>
                <a:cs typeface="Source Sans Pro"/>
                <a:sym typeface="Source Sans Pro"/>
              </a:defRPr>
            </a:lvl4pPr>
            <a:lvl5pPr marL="0" marR="0" lvl="4" indent="0" algn="r">
              <a:spcBef>
                <a:spcPts val="0"/>
              </a:spcBef>
              <a:buNone/>
              <a:defRPr sz="3600">
                <a:solidFill>
                  <a:srgbClr val="FFFFFF"/>
                </a:solidFill>
                <a:latin typeface="Source Sans Pro"/>
                <a:ea typeface="Source Sans Pro"/>
                <a:cs typeface="Source Sans Pro"/>
                <a:sym typeface="Source Sans Pro"/>
              </a:defRPr>
            </a:lvl5pPr>
            <a:lvl6pPr marL="0" marR="0" lvl="5" indent="0" algn="r">
              <a:spcBef>
                <a:spcPts val="0"/>
              </a:spcBef>
              <a:buNone/>
              <a:defRPr sz="3600">
                <a:solidFill>
                  <a:srgbClr val="FFFFFF"/>
                </a:solidFill>
                <a:latin typeface="Source Sans Pro"/>
                <a:ea typeface="Source Sans Pro"/>
                <a:cs typeface="Source Sans Pro"/>
                <a:sym typeface="Source Sans Pro"/>
              </a:defRPr>
            </a:lvl6pPr>
            <a:lvl7pPr marL="0" marR="0" lvl="6" indent="0" algn="r">
              <a:spcBef>
                <a:spcPts val="0"/>
              </a:spcBef>
              <a:buNone/>
              <a:defRPr sz="3600">
                <a:solidFill>
                  <a:srgbClr val="FFFFFF"/>
                </a:solidFill>
                <a:latin typeface="Source Sans Pro"/>
                <a:ea typeface="Source Sans Pro"/>
                <a:cs typeface="Source Sans Pro"/>
                <a:sym typeface="Source Sans Pro"/>
              </a:defRPr>
            </a:lvl7pPr>
            <a:lvl8pPr marL="0" marR="0" lvl="7" indent="0" algn="r">
              <a:spcBef>
                <a:spcPts val="0"/>
              </a:spcBef>
              <a:buNone/>
              <a:defRPr sz="3600">
                <a:solidFill>
                  <a:srgbClr val="FFFFFF"/>
                </a:solidFill>
                <a:latin typeface="Source Sans Pro"/>
                <a:ea typeface="Source Sans Pro"/>
                <a:cs typeface="Source Sans Pro"/>
                <a:sym typeface="Source Sans Pro"/>
              </a:defRPr>
            </a:lvl8pPr>
            <a:lvl9pPr marL="0" marR="0" lvl="8" indent="0" algn="r">
              <a:spcBef>
                <a:spcPts val="0"/>
              </a:spcBef>
              <a:buNone/>
              <a:defRPr sz="3600">
                <a:solidFill>
                  <a:srgbClr val="FFFFFF"/>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865"/>
        <p:cNvGrpSpPr/>
        <p:nvPr/>
      </p:nvGrpSpPr>
      <p:grpSpPr>
        <a:xfrm>
          <a:off x="0" y="0"/>
          <a:ext cx="0" cy="0"/>
          <a:chOff x="0" y="0"/>
          <a:chExt cx="0" cy="0"/>
        </a:xfrm>
      </p:grpSpPr>
      <p:sp>
        <p:nvSpPr>
          <p:cNvPr id="866" name="Google Shape;866;p133"/>
          <p:cNvSpPr txBox="1">
            <a:spLocks noGrp="1"/>
          </p:cNvSpPr>
          <p:nvPr>
            <p:ph type="title"/>
          </p:nvPr>
        </p:nvSpPr>
        <p:spPr>
          <a:xfrm>
            <a:off x="549275" y="107950"/>
            <a:ext cx="8042275" cy="1336675"/>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867" name="Google Shape;867;p133"/>
          <p:cNvSpPr txBox="1">
            <a:spLocks noGrp="1"/>
          </p:cNvSpPr>
          <p:nvPr>
            <p:ph type="body" idx="1"/>
          </p:nvPr>
        </p:nvSpPr>
        <p:spPr>
          <a:xfrm>
            <a:off x="549275" y="1600200"/>
            <a:ext cx="8042275" cy="4343400"/>
          </a:xfrm>
          <a:prstGeom prst="rect">
            <a:avLst/>
          </a:prstGeom>
          <a:noFill/>
          <a:ln>
            <a:noFill/>
          </a:ln>
        </p:spPr>
        <p:txBody>
          <a:bodyPr spcFirstLastPara="1" wrap="square" lIns="91425" tIns="45700" rIns="91425" bIns="45700" anchor="t" anchorCtr="0">
            <a:noAutofit/>
          </a:bodyPr>
          <a:lstStyle>
            <a:lvl1pPr marL="457200" lvl="0" indent="-354330" algn="l">
              <a:spcBef>
                <a:spcPts val="2000"/>
              </a:spcBef>
              <a:spcAft>
                <a:spcPts val="0"/>
              </a:spcAft>
              <a:buSzPts val="1980"/>
              <a:buChar char="⚫"/>
              <a:defRPr/>
            </a:lvl1pPr>
            <a:lvl2pPr marL="914400" lvl="1" indent="-354330" algn="l">
              <a:spcBef>
                <a:spcPts val="600"/>
              </a:spcBef>
              <a:spcAft>
                <a:spcPts val="0"/>
              </a:spcAft>
              <a:buSzPts val="1980"/>
              <a:buChar char="⚫"/>
              <a:defRPr/>
            </a:lvl2pPr>
            <a:lvl3pPr marL="1371600" lvl="2" indent="-354330" algn="l">
              <a:spcBef>
                <a:spcPts val="600"/>
              </a:spcBef>
              <a:spcAft>
                <a:spcPts val="0"/>
              </a:spcAft>
              <a:buSzPts val="1980"/>
              <a:buChar char="⚫"/>
              <a:defRPr/>
            </a:lvl3pPr>
            <a:lvl4pPr marL="1828800" lvl="3" indent="-354330" algn="l">
              <a:spcBef>
                <a:spcPts val="600"/>
              </a:spcBef>
              <a:spcAft>
                <a:spcPts val="0"/>
              </a:spcAft>
              <a:buSzPts val="1980"/>
              <a:buChar char="⚫"/>
              <a:defRPr/>
            </a:lvl4pPr>
            <a:lvl5pPr marL="2286000" lvl="4" indent="-354329" algn="l">
              <a:spcBef>
                <a:spcPts val="600"/>
              </a:spcBef>
              <a:spcAft>
                <a:spcPts val="0"/>
              </a:spcAft>
              <a:buSzPts val="198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68" name="Google Shape;868;p133"/>
          <p:cNvSpPr txBox="1">
            <a:spLocks noGrp="1"/>
          </p:cNvSpPr>
          <p:nvPr>
            <p:ph type="dt" idx="10"/>
          </p:nvPr>
        </p:nvSpPr>
        <p:spPr>
          <a:xfrm>
            <a:off x="5629275" y="6275388"/>
            <a:ext cx="21336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69" name="Google Shape;869;p133"/>
          <p:cNvSpPr txBox="1">
            <a:spLocks noGrp="1"/>
          </p:cNvSpPr>
          <p:nvPr>
            <p:ph type="ftr" idx="11"/>
          </p:nvPr>
        </p:nvSpPr>
        <p:spPr>
          <a:xfrm>
            <a:off x="265113" y="6275388"/>
            <a:ext cx="484028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70" name="Google Shape;870;p133"/>
          <p:cNvSpPr txBox="1">
            <a:spLocks noGrp="1"/>
          </p:cNvSpPr>
          <p:nvPr>
            <p:ph type="sldNum" idx="12"/>
          </p:nvPr>
        </p:nvSpPr>
        <p:spPr>
          <a:xfrm>
            <a:off x="7897813" y="6275388"/>
            <a:ext cx="9906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3600">
                <a:solidFill>
                  <a:srgbClr val="FFFFFF"/>
                </a:solidFill>
                <a:latin typeface="Source Sans Pro"/>
                <a:ea typeface="Source Sans Pro"/>
                <a:cs typeface="Source Sans Pro"/>
                <a:sym typeface="Source Sans Pro"/>
              </a:defRPr>
            </a:lvl1pPr>
            <a:lvl2pPr marL="0" marR="0" lvl="1" indent="0" algn="r">
              <a:spcBef>
                <a:spcPts val="0"/>
              </a:spcBef>
              <a:buNone/>
              <a:defRPr sz="3600">
                <a:solidFill>
                  <a:srgbClr val="FFFFFF"/>
                </a:solidFill>
                <a:latin typeface="Source Sans Pro"/>
                <a:ea typeface="Source Sans Pro"/>
                <a:cs typeface="Source Sans Pro"/>
                <a:sym typeface="Source Sans Pro"/>
              </a:defRPr>
            </a:lvl2pPr>
            <a:lvl3pPr marL="0" marR="0" lvl="2" indent="0" algn="r">
              <a:spcBef>
                <a:spcPts val="0"/>
              </a:spcBef>
              <a:buNone/>
              <a:defRPr sz="3600">
                <a:solidFill>
                  <a:srgbClr val="FFFFFF"/>
                </a:solidFill>
                <a:latin typeface="Source Sans Pro"/>
                <a:ea typeface="Source Sans Pro"/>
                <a:cs typeface="Source Sans Pro"/>
                <a:sym typeface="Source Sans Pro"/>
              </a:defRPr>
            </a:lvl3pPr>
            <a:lvl4pPr marL="0" marR="0" lvl="3" indent="0" algn="r">
              <a:spcBef>
                <a:spcPts val="0"/>
              </a:spcBef>
              <a:buNone/>
              <a:defRPr sz="3600">
                <a:solidFill>
                  <a:srgbClr val="FFFFFF"/>
                </a:solidFill>
                <a:latin typeface="Source Sans Pro"/>
                <a:ea typeface="Source Sans Pro"/>
                <a:cs typeface="Source Sans Pro"/>
                <a:sym typeface="Source Sans Pro"/>
              </a:defRPr>
            </a:lvl4pPr>
            <a:lvl5pPr marL="0" marR="0" lvl="4" indent="0" algn="r">
              <a:spcBef>
                <a:spcPts val="0"/>
              </a:spcBef>
              <a:buNone/>
              <a:defRPr sz="3600">
                <a:solidFill>
                  <a:srgbClr val="FFFFFF"/>
                </a:solidFill>
                <a:latin typeface="Source Sans Pro"/>
                <a:ea typeface="Source Sans Pro"/>
                <a:cs typeface="Source Sans Pro"/>
                <a:sym typeface="Source Sans Pro"/>
              </a:defRPr>
            </a:lvl5pPr>
            <a:lvl6pPr marL="0" marR="0" lvl="5" indent="0" algn="r">
              <a:spcBef>
                <a:spcPts val="0"/>
              </a:spcBef>
              <a:buNone/>
              <a:defRPr sz="3600">
                <a:solidFill>
                  <a:srgbClr val="FFFFFF"/>
                </a:solidFill>
                <a:latin typeface="Source Sans Pro"/>
                <a:ea typeface="Source Sans Pro"/>
                <a:cs typeface="Source Sans Pro"/>
                <a:sym typeface="Source Sans Pro"/>
              </a:defRPr>
            </a:lvl6pPr>
            <a:lvl7pPr marL="0" marR="0" lvl="6" indent="0" algn="r">
              <a:spcBef>
                <a:spcPts val="0"/>
              </a:spcBef>
              <a:buNone/>
              <a:defRPr sz="3600">
                <a:solidFill>
                  <a:srgbClr val="FFFFFF"/>
                </a:solidFill>
                <a:latin typeface="Source Sans Pro"/>
                <a:ea typeface="Source Sans Pro"/>
                <a:cs typeface="Source Sans Pro"/>
                <a:sym typeface="Source Sans Pro"/>
              </a:defRPr>
            </a:lvl7pPr>
            <a:lvl8pPr marL="0" marR="0" lvl="7" indent="0" algn="r">
              <a:spcBef>
                <a:spcPts val="0"/>
              </a:spcBef>
              <a:buNone/>
              <a:defRPr sz="3600">
                <a:solidFill>
                  <a:srgbClr val="FFFFFF"/>
                </a:solidFill>
                <a:latin typeface="Source Sans Pro"/>
                <a:ea typeface="Source Sans Pro"/>
                <a:cs typeface="Source Sans Pro"/>
                <a:sym typeface="Source Sans Pro"/>
              </a:defRPr>
            </a:lvl8pPr>
            <a:lvl9pPr marL="0" marR="0" lvl="8" indent="0" algn="r">
              <a:spcBef>
                <a:spcPts val="0"/>
              </a:spcBef>
              <a:buNone/>
              <a:defRPr sz="3600">
                <a:solidFill>
                  <a:srgbClr val="FFFFFF"/>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Title Slide with Picture">
  <p:cSld name="Title Slide with Picture">
    <p:spTree>
      <p:nvGrpSpPr>
        <p:cNvPr id="1" name="Shape 871"/>
        <p:cNvGrpSpPr/>
        <p:nvPr/>
      </p:nvGrpSpPr>
      <p:grpSpPr>
        <a:xfrm>
          <a:off x="0" y="0"/>
          <a:ext cx="0" cy="0"/>
          <a:chOff x="0" y="0"/>
          <a:chExt cx="0" cy="0"/>
        </a:xfrm>
      </p:grpSpPr>
      <p:sp>
        <p:nvSpPr>
          <p:cNvPr id="872" name="Google Shape;872;p134"/>
          <p:cNvSpPr txBox="1">
            <a:spLocks noGrp="1"/>
          </p:cNvSpPr>
          <p:nvPr>
            <p:ph type="ctrTitle"/>
          </p:nvPr>
        </p:nvSpPr>
        <p:spPr>
          <a:xfrm>
            <a:off x="363538" y="3352801"/>
            <a:ext cx="8416925" cy="1470025"/>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873" name="Google Shape;873;p134"/>
          <p:cNvSpPr txBox="1">
            <a:spLocks noGrp="1"/>
          </p:cNvSpPr>
          <p:nvPr>
            <p:ph type="subTitle" idx="1"/>
          </p:nvPr>
        </p:nvSpPr>
        <p:spPr>
          <a:xfrm>
            <a:off x="363538" y="4771029"/>
            <a:ext cx="8416925" cy="972671"/>
          </a:xfrm>
          <a:prstGeom prst="rect">
            <a:avLst/>
          </a:prstGeom>
          <a:noFill/>
          <a:ln>
            <a:noFill/>
          </a:ln>
        </p:spPr>
        <p:txBody>
          <a:bodyPr spcFirstLastPara="1" wrap="square" lIns="91425" tIns="45700" rIns="91425" bIns="45700" anchor="t" anchorCtr="0">
            <a:normAutofit/>
          </a:bodyPr>
          <a:lstStyle>
            <a:lvl1pPr lvl="0" algn="ctr">
              <a:spcBef>
                <a:spcPts val="300"/>
              </a:spcBef>
              <a:spcAft>
                <a:spcPts val="0"/>
              </a:spcAft>
              <a:buSzPts val="1980"/>
              <a:buNone/>
              <a:defRPr sz="1800">
                <a:solidFill>
                  <a:srgbClr val="888888"/>
                </a:solidFill>
              </a:defRPr>
            </a:lvl1pPr>
            <a:lvl2pPr lvl="1" algn="ctr">
              <a:spcBef>
                <a:spcPts val="600"/>
              </a:spcBef>
              <a:spcAft>
                <a:spcPts val="0"/>
              </a:spcAft>
              <a:buSzPts val="2420"/>
              <a:buNone/>
              <a:defRPr>
                <a:solidFill>
                  <a:srgbClr val="888888"/>
                </a:solidFill>
              </a:defRPr>
            </a:lvl2pPr>
            <a:lvl3pPr lvl="2" algn="ctr">
              <a:spcBef>
                <a:spcPts val="600"/>
              </a:spcBef>
              <a:spcAft>
                <a:spcPts val="0"/>
              </a:spcAft>
              <a:buSzPts val="2200"/>
              <a:buNone/>
              <a:defRPr>
                <a:solidFill>
                  <a:srgbClr val="888888"/>
                </a:solidFill>
              </a:defRPr>
            </a:lvl3pPr>
            <a:lvl4pPr lvl="3" algn="ctr">
              <a:spcBef>
                <a:spcPts val="600"/>
              </a:spcBef>
              <a:spcAft>
                <a:spcPts val="0"/>
              </a:spcAft>
              <a:buSzPts val="1980"/>
              <a:buNone/>
              <a:defRPr>
                <a:solidFill>
                  <a:srgbClr val="888888"/>
                </a:solidFill>
              </a:defRPr>
            </a:lvl4pPr>
            <a:lvl5pPr lvl="4" algn="ctr">
              <a:spcBef>
                <a:spcPts val="600"/>
              </a:spcBef>
              <a:spcAft>
                <a:spcPts val="0"/>
              </a:spcAft>
              <a:buSzPts val="198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874" name="Google Shape;874;p134"/>
          <p:cNvSpPr>
            <a:spLocks noGrp="1"/>
          </p:cNvSpPr>
          <p:nvPr>
            <p:ph type="pic" idx="2"/>
          </p:nvPr>
        </p:nvSpPr>
        <p:spPr>
          <a:xfrm>
            <a:off x="370980" y="363538"/>
            <a:ext cx="8402040" cy="2836862"/>
          </a:xfrm>
          <a:prstGeom prst="rect">
            <a:avLst/>
          </a:prstGeom>
          <a:noFill/>
          <a:ln w="9525" cap="flat" cmpd="sng">
            <a:solidFill>
              <a:schemeClr val="lt1"/>
            </a:solidFill>
            <a:prstDash val="solid"/>
            <a:round/>
            <a:headEnd type="none" w="sm" len="sm"/>
            <a:tailEnd type="none" w="sm" len="sm"/>
          </a:ln>
          <a:effectLst>
            <a:outerShdw blurRad="63500" sx="100500" sy="100500" algn="ctr" rotWithShape="0">
              <a:srgbClr val="000000">
                <a:alpha val="49803"/>
              </a:srgbClr>
            </a:outerShdw>
          </a:effectLst>
        </p:spPr>
      </p:sp>
      <p:sp>
        <p:nvSpPr>
          <p:cNvPr id="875" name="Google Shape;875;p134"/>
          <p:cNvSpPr txBox="1">
            <a:spLocks noGrp="1"/>
          </p:cNvSpPr>
          <p:nvPr>
            <p:ph type="dt" idx="10"/>
          </p:nvPr>
        </p:nvSpPr>
        <p:spPr>
          <a:xfrm>
            <a:off x="5629275" y="6275388"/>
            <a:ext cx="21336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76" name="Google Shape;876;p134"/>
          <p:cNvSpPr txBox="1">
            <a:spLocks noGrp="1"/>
          </p:cNvSpPr>
          <p:nvPr>
            <p:ph type="ftr" idx="11"/>
          </p:nvPr>
        </p:nvSpPr>
        <p:spPr>
          <a:xfrm>
            <a:off x="265113" y="6275388"/>
            <a:ext cx="484028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77" name="Google Shape;877;p134"/>
          <p:cNvSpPr txBox="1">
            <a:spLocks noGrp="1"/>
          </p:cNvSpPr>
          <p:nvPr>
            <p:ph type="sldNum" idx="12"/>
          </p:nvPr>
        </p:nvSpPr>
        <p:spPr>
          <a:xfrm>
            <a:off x="7897813" y="6275388"/>
            <a:ext cx="9906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3600">
                <a:solidFill>
                  <a:srgbClr val="FFFFFF"/>
                </a:solidFill>
                <a:latin typeface="Source Sans Pro"/>
                <a:ea typeface="Source Sans Pro"/>
                <a:cs typeface="Source Sans Pro"/>
                <a:sym typeface="Source Sans Pro"/>
              </a:defRPr>
            </a:lvl1pPr>
            <a:lvl2pPr marL="0" marR="0" lvl="1" indent="0" algn="r">
              <a:spcBef>
                <a:spcPts val="0"/>
              </a:spcBef>
              <a:buNone/>
              <a:defRPr sz="3600">
                <a:solidFill>
                  <a:srgbClr val="FFFFFF"/>
                </a:solidFill>
                <a:latin typeface="Source Sans Pro"/>
                <a:ea typeface="Source Sans Pro"/>
                <a:cs typeface="Source Sans Pro"/>
                <a:sym typeface="Source Sans Pro"/>
              </a:defRPr>
            </a:lvl2pPr>
            <a:lvl3pPr marL="0" marR="0" lvl="2" indent="0" algn="r">
              <a:spcBef>
                <a:spcPts val="0"/>
              </a:spcBef>
              <a:buNone/>
              <a:defRPr sz="3600">
                <a:solidFill>
                  <a:srgbClr val="FFFFFF"/>
                </a:solidFill>
                <a:latin typeface="Source Sans Pro"/>
                <a:ea typeface="Source Sans Pro"/>
                <a:cs typeface="Source Sans Pro"/>
                <a:sym typeface="Source Sans Pro"/>
              </a:defRPr>
            </a:lvl3pPr>
            <a:lvl4pPr marL="0" marR="0" lvl="3" indent="0" algn="r">
              <a:spcBef>
                <a:spcPts val="0"/>
              </a:spcBef>
              <a:buNone/>
              <a:defRPr sz="3600">
                <a:solidFill>
                  <a:srgbClr val="FFFFFF"/>
                </a:solidFill>
                <a:latin typeface="Source Sans Pro"/>
                <a:ea typeface="Source Sans Pro"/>
                <a:cs typeface="Source Sans Pro"/>
                <a:sym typeface="Source Sans Pro"/>
              </a:defRPr>
            </a:lvl4pPr>
            <a:lvl5pPr marL="0" marR="0" lvl="4" indent="0" algn="r">
              <a:spcBef>
                <a:spcPts val="0"/>
              </a:spcBef>
              <a:buNone/>
              <a:defRPr sz="3600">
                <a:solidFill>
                  <a:srgbClr val="FFFFFF"/>
                </a:solidFill>
                <a:latin typeface="Source Sans Pro"/>
                <a:ea typeface="Source Sans Pro"/>
                <a:cs typeface="Source Sans Pro"/>
                <a:sym typeface="Source Sans Pro"/>
              </a:defRPr>
            </a:lvl5pPr>
            <a:lvl6pPr marL="0" marR="0" lvl="5" indent="0" algn="r">
              <a:spcBef>
                <a:spcPts val="0"/>
              </a:spcBef>
              <a:buNone/>
              <a:defRPr sz="3600">
                <a:solidFill>
                  <a:srgbClr val="FFFFFF"/>
                </a:solidFill>
                <a:latin typeface="Source Sans Pro"/>
                <a:ea typeface="Source Sans Pro"/>
                <a:cs typeface="Source Sans Pro"/>
                <a:sym typeface="Source Sans Pro"/>
              </a:defRPr>
            </a:lvl6pPr>
            <a:lvl7pPr marL="0" marR="0" lvl="6" indent="0" algn="r">
              <a:spcBef>
                <a:spcPts val="0"/>
              </a:spcBef>
              <a:buNone/>
              <a:defRPr sz="3600">
                <a:solidFill>
                  <a:srgbClr val="FFFFFF"/>
                </a:solidFill>
                <a:latin typeface="Source Sans Pro"/>
                <a:ea typeface="Source Sans Pro"/>
                <a:cs typeface="Source Sans Pro"/>
                <a:sym typeface="Source Sans Pro"/>
              </a:defRPr>
            </a:lvl7pPr>
            <a:lvl8pPr marL="0" marR="0" lvl="7" indent="0" algn="r">
              <a:spcBef>
                <a:spcPts val="0"/>
              </a:spcBef>
              <a:buNone/>
              <a:defRPr sz="3600">
                <a:solidFill>
                  <a:srgbClr val="FFFFFF"/>
                </a:solidFill>
                <a:latin typeface="Source Sans Pro"/>
                <a:ea typeface="Source Sans Pro"/>
                <a:cs typeface="Source Sans Pro"/>
                <a:sym typeface="Source Sans Pro"/>
              </a:defRPr>
            </a:lvl8pPr>
            <a:lvl9pPr marL="0" marR="0" lvl="8" indent="0" algn="r">
              <a:spcBef>
                <a:spcPts val="0"/>
              </a:spcBef>
              <a:buNone/>
              <a:defRPr sz="3600">
                <a:solidFill>
                  <a:srgbClr val="FFFFFF"/>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878"/>
        <p:cNvGrpSpPr/>
        <p:nvPr/>
      </p:nvGrpSpPr>
      <p:grpSpPr>
        <a:xfrm>
          <a:off x="0" y="0"/>
          <a:ext cx="0" cy="0"/>
          <a:chOff x="0" y="0"/>
          <a:chExt cx="0" cy="0"/>
        </a:xfrm>
      </p:grpSpPr>
      <p:sp>
        <p:nvSpPr>
          <p:cNvPr id="879" name="Google Shape;879;p135"/>
          <p:cNvSpPr txBox="1">
            <a:spLocks noGrp="1"/>
          </p:cNvSpPr>
          <p:nvPr>
            <p:ph type="title"/>
          </p:nvPr>
        </p:nvSpPr>
        <p:spPr>
          <a:xfrm>
            <a:off x="549275" y="2403144"/>
            <a:ext cx="8056563" cy="1362075"/>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sz="4600" b="0"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880" name="Google Shape;880;p135"/>
          <p:cNvSpPr txBox="1">
            <a:spLocks noGrp="1"/>
          </p:cNvSpPr>
          <p:nvPr>
            <p:ph type="body" idx="1"/>
          </p:nvPr>
        </p:nvSpPr>
        <p:spPr>
          <a:xfrm>
            <a:off x="549275" y="3736005"/>
            <a:ext cx="8056563" cy="1500187"/>
          </a:xfrm>
          <a:prstGeom prst="rect">
            <a:avLst/>
          </a:prstGeom>
          <a:noFill/>
          <a:ln>
            <a:noFill/>
          </a:ln>
        </p:spPr>
        <p:txBody>
          <a:bodyPr spcFirstLastPara="1" wrap="square" lIns="91425" tIns="45700" rIns="91425" bIns="45700" anchor="t" anchorCtr="0">
            <a:normAutofit/>
          </a:bodyPr>
          <a:lstStyle>
            <a:lvl1pPr marL="457200" lvl="0" indent="-228600" algn="ctr">
              <a:spcBef>
                <a:spcPts val="300"/>
              </a:spcBef>
              <a:spcAft>
                <a:spcPts val="0"/>
              </a:spcAft>
              <a:buSzPts val="1980"/>
              <a:buNone/>
              <a:defRPr sz="1800">
                <a:solidFill>
                  <a:srgbClr val="888888"/>
                </a:solidFill>
              </a:defRPr>
            </a:lvl1pPr>
            <a:lvl2pPr marL="914400" lvl="1" indent="-228600" algn="l">
              <a:spcBef>
                <a:spcPts val="600"/>
              </a:spcBef>
              <a:spcAft>
                <a:spcPts val="0"/>
              </a:spcAft>
              <a:buSzPts val="1980"/>
              <a:buNone/>
              <a:defRPr sz="1800">
                <a:solidFill>
                  <a:srgbClr val="888888"/>
                </a:solidFill>
              </a:defRPr>
            </a:lvl2pPr>
            <a:lvl3pPr marL="1371600" lvl="2" indent="-228600" algn="l">
              <a:spcBef>
                <a:spcPts val="600"/>
              </a:spcBef>
              <a:spcAft>
                <a:spcPts val="0"/>
              </a:spcAft>
              <a:buSzPts val="1760"/>
              <a:buNone/>
              <a:defRPr sz="1600">
                <a:solidFill>
                  <a:srgbClr val="888888"/>
                </a:solidFill>
              </a:defRPr>
            </a:lvl3pPr>
            <a:lvl4pPr marL="1828800" lvl="3" indent="-228600" algn="l">
              <a:spcBef>
                <a:spcPts val="600"/>
              </a:spcBef>
              <a:spcAft>
                <a:spcPts val="0"/>
              </a:spcAft>
              <a:buSzPts val="1540"/>
              <a:buNone/>
              <a:defRPr sz="1400">
                <a:solidFill>
                  <a:srgbClr val="888888"/>
                </a:solidFill>
              </a:defRPr>
            </a:lvl4pPr>
            <a:lvl5pPr marL="2286000" lvl="4" indent="-228600" algn="l">
              <a:spcBef>
                <a:spcPts val="600"/>
              </a:spcBef>
              <a:spcAft>
                <a:spcPts val="0"/>
              </a:spcAft>
              <a:buSzPts val="154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881" name="Google Shape;881;p135"/>
          <p:cNvSpPr txBox="1">
            <a:spLocks noGrp="1"/>
          </p:cNvSpPr>
          <p:nvPr>
            <p:ph type="dt" idx="10"/>
          </p:nvPr>
        </p:nvSpPr>
        <p:spPr>
          <a:xfrm>
            <a:off x="5629275" y="6275388"/>
            <a:ext cx="21336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82" name="Google Shape;882;p135"/>
          <p:cNvSpPr txBox="1">
            <a:spLocks noGrp="1"/>
          </p:cNvSpPr>
          <p:nvPr>
            <p:ph type="ftr" idx="11"/>
          </p:nvPr>
        </p:nvSpPr>
        <p:spPr>
          <a:xfrm>
            <a:off x="265113" y="6275388"/>
            <a:ext cx="484028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83" name="Google Shape;883;p135"/>
          <p:cNvSpPr txBox="1">
            <a:spLocks noGrp="1"/>
          </p:cNvSpPr>
          <p:nvPr>
            <p:ph type="sldNum" idx="12"/>
          </p:nvPr>
        </p:nvSpPr>
        <p:spPr>
          <a:xfrm>
            <a:off x="7897813" y="6275388"/>
            <a:ext cx="9906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3600">
                <a:solidFill>
                  <a:srgbClr val="FFFFFF"/>
                </a:solidFill>
                <a:latin typeface="Source Sans Pro"/>
                <a:ea typeface="Source Sans Pro"/>
                <a:cs typeface="Source Sans Pro"/>
                <a:sym typeface="Source Sans Pro"/>
              </a:defRPr>
            </a:lvl1pPr>
            <a:lvl2pPr marL="0" marR="0" lvl="1" indent="0" algn="r">
              <a:spcBef>
                <a:spcPts val="0"/>
              </a:spcBef>
              <a:buNone/>
              <a:defRPr sz="3600">
                <a:solidFill>
                  <a:srgbClr val="FFFFFF"/>
                </a:solidFill>
                <a:latin typeface="Source Sans Pro"/>
                <a:ea typeface="Source Sans Pro"/>
                <a:cs typeface="Source Sans Pro"/>
                <a:sym typeface="Source Sans Pro"/>
              </a:defRPr>
            </a:lvl2pPr>
            <a:lvl3pPr marL="0" marR="0" lvl="2" indent="0" algn="r">
              <a:spcBef>
                <a:spcPts val="0"/>
              </a:spcBef>
              <a:buNone/>
              <a:defRPr sz="3600">
                <a:solidFill>
                  <a:srgbClr val="FFFFFF"/>
                </a:solidFill>
                <a:latin typeface="Source Sans Pro"/>
                <a:ea typeface="Source Sans Pro"/>
                <a:cs typeface="Source Sans Pro"/>
                <a:sym typeface="Source Sans Pro"/>
              </a:defRPr>
            </a:lvl3pPr>
            <a:lvl4pPr marL="0" marR="0" lvl="3" indent="0" algn="r">
              <a:spcBef>
                <a:spcPts val="0"/>
              </a:spcBef>
              <a:buNone/>
              <a:defRPr sz="3600">
                <a:solidFill>
                  <a:srgbClr val="FFFFFF"/>
                </a:solidFill>
                <a:latin typeface="Source Sans Pro"/>
                <a:ea typeface="Source Sans Pro"/>
                <a:cs typeface="Source Sans Pro"/>
                <a:sym typeface="Source Sans Pro"/>
              </a:defRPr>
            </a:lvl4pPr>
            <a:lvl5pPr marL="0" marR="0" lvl="4" indent="0" algn="r">
              <a:spcBef>
                <a:spcPts val="0"/>
              </a:spcBef>
              <a:buNone/>
              <a:defRPr sz="3600">
                <a:solidFill>
                  <a:srgbClr val="FFFFFF"/>
                </a:solidFill>
                <a:latin typeface="Source Sans Pro"/>
                <a:ea typeface="Source Sans Pro"/>
                <a:cs typeface="Source Sans Pro"/>
                <a:sym typeface="Source Sans Pro"/>
              </a:defRPr>
            </a:lvl5pPr>
            <a:lvl6pPr marL="0" marR="0" lvl="5" indent="0" algn="r">
              <a:spcBef>
                <a:spcPts val="0"/>
              </a:spcBef>
              <a:buNone/>
              <a:defRPr sz="3600">
                <a:solidFill>
                  <a:srgbClr val="FFFFFF"/>
                </a:solidFill>
                <a:latin typeface="Source Sans Pro"/>
                <a:ea typeface="Source Sans Pro"/>
                <a:cs typeface="Source Sans Pro"/>
                <a:sym typeface="Source Sans Pro"/>
              </a:defRPr>
            </a:lvl6pPr>
            <a:lvl7pPr marL="0" marR="0" lvl="6" indent="0" algn="r">
              <a:spcBef>
                <a:spcPts val="0"/>
              </a:spcBef>
              <a:buNone/>
              <a:defRPr sz="3600">
                <a:solidFill>
                  <a:srgbClr val="FFFFFF"/>
                </a:solidFill>
                <a:latin typeface="Source Sans Pro"/>
                <a:ea typeface="Source Sans Pro"/>
                <a:cs typeface="Source Sans Pro"/>
                <a:sym typeface="Source Sans Pro"/>
              </a:defRPr>
            </a:lvl7pPr>
            <a:lvl8pPr marL="0" marR="0" lvl="7" indent="0" algn="r">
              <a:spcBef>
                <a:spcPts val="0"/>
              </a:spcBef>
              <a:buNone/>
              <a:defRPr sz="3600">
                <a:solidFill>
                  <a:srgbClr val="FFFFFF"/>
                </a:solidFill>
                <a:latin typeface="Source Sans Pro"/>
                <a:ea typeface="Source Sans Pro"/>
                <a:cs typeface="Source Sans Pro"/>
                <a:sym typeface="Source Sans Pro"/>
              </a:defRPr>
            </a:lvl8pPr>
            <a:lvl9pPr marL="0" marR="0" lvl="8" indent="0" algn="r">
              <a:spcBef>
                <a:spcPts val="0"/>
              </a:spcBef>
              <a:buNone/>
              <a:defRPr sz="3600">
                <a:solidFill>
                  <a:srgbClr val="FFFFFF"/>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884"/>
        <p:cNvGrpSpPr/>
        <p:nvPr/>
      </p:nvGrpSpPr>
      <p:grpSpPr>
        <a:xfrm>
          <a:off x="0" y="0"/>
          <a:ext cx="0" cy="0"/>
          <a:chOff x="0" y="0"/>
          <a:chExt cx="0" cy="0"/>
        </a:xfrm>
      </p:grpSpPr>
      <p:sp>
        <p:nvSpPr>
          <p:cNvPr id="885" name="Google Shape;885;p136"/>
          <p:cNvSpPr txBox="1">
            <a:spLocks noGrp="1"/>
          </p:cNvSpPr>
          <p:nvPr>
            <p:ph type="title"/>
          </p:nvPr>
        </p:nvSpPr>
        <p:spPr>
          <a:xfrm>
            <a:off x="549275" y="107576"/>
            <a:ext cx="8042276" cy="1336956"/>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886" name="Google Shape;886;p136"/>
          <p:cNvSpPr txBox="1">
            <a:spLocks noGrp="1"/>
          </p:cNvSpPr>
          <p:nvPr>
            <p:ph type="body" idx="1"/>
          </p:nvPr>
        </p:nvSpPr>
        <p:spPr>
          <a:xfrm>
            <a:off x="549275" y="1600201"/>
            <a:ext cx="3840480" cy="4343400"/>
          </a:xfrm>
          <a:prstGeom prst="rect">
            <a:avLst/>
          </a:prstGeom>
          <a:noFill/>
          <a:ln>
            <a:noFill/>
          </a:ln>
        </p:spPr>
        <p:txBody>
          <a:bodyPr spcFirstLastPara="1" wrap="square" lIns="91425" tIns="45700" rIns="91425" bIns="45700" anchor="t" anchorCtr="0">
            <a:normAutofit/>
          </a:bodyPr>
          <a:lstStyle>
            <a:lvl1pPr marL="457200" lvl="0" indent="-368300" algn="l">
              <a:spcBef>
                <a:spcPts val="1600"/>
              </a:spcBef>
              <a:spcAft>
                <a:spcPts val="0"/>
              </a:spcAft>
              <a:buSzPts val="2200"/>
              <a:buChar char="⚫"/>
              <a:defRPr sz="2000"/>
            </a:lvl1pPr>
            <a:lvl2pPr marL="914400" lvl="1" indent="-354330" algn="l">
              <a:spcBef>
                <a:spcPts val="600"/>
              </a:spcBef>
              <a:spcAft>
                <a:spcPts val="0"/>
              </a:spcAft>
              <a:buSzPts val="1980"/>
              <a:buChar char="⚫"/>
              <a:defRPr sz="1800"/>
            </a:lvl2pPr>
            <a:lvl3pPr marL="1371600" lvl="2" indent="-354330" algn="l">
              <a:spcBef>
                <a:spcPts val="600"/>
              </a:spcBef>
              <a:spcAft>
                <a:spcPts val="0"/>
              </a:spcAft>
              <a:buSzPts val="1980"/>
              <a:buChar char="⚫"/>
              <a:defRPr sz="1800"/>
            </a:lvl3pPr>
            <a:lvl4pPr marL="1828800" lvl="3" indent="-354330" algn="l">
              <a:spcBef>
                <a:spcPts val="600"/>
              </a:spcBef>
              <a:spcAft>
                <a:spcPts val="0"/>
              </a:spcAft>
              <a:buSzPts val="1980"/>
              <a:buChar char="⚫"/>
              <a:defRPr sz="1800"/>
            </a:lvl4pPr>
            <a:lvl5pPr marL="2286000" lvl="4" indent="-354329" algn="l">
              <a:spcBef>
                <a:spcPts val="600"/>
              </a:spcBef>
              <a:spcAft>
                <a:spcPts val="0"/>
              </a:spcAft>
              <a:buSzPts val="198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887" name="Google Shape;887;p136"/>
          <p:cNvSpPr txBox="1">
            <a:spLocks noGrp="1"/>
          </p:cNvSpPr>
          <p:nvPr>
            <p:ph type="body" idx="2"/>
          </p:nvPr>
        </p:nvSpPr>
        <p:spPr>
          <a:xfrm>
            <a:off x="4751071" y="1600201"/>
            <a:ext cx="3840480" cy="4343400"/>
          </a:xfrm>
          <a:prstGeom prst="rect">
            <a:avLst/>
          </a:prstGeom>
          <a:noFill/>
          <a:ln>
            <a:noFill/>
          </a:ln>
        </p:spPr>
        <p:txBody>
          <a:bodyPr spcFirstLastPara="1" wrap="square" lIns="91425" tIns="45700" rIns="91425" bIns="45700" anchor="t" anchorCtr="0">
            <a:normAutofit/>
          </a:bodyPr>
          <a:lstStyle>
            <a:lvl1pPr marL="457200" lvl="0" indent="-368300" algn="l">
              <a:spcBef>
                <a:spcPts val="1600"/>
              </a:spcBef>
              <a:spcAft>
                <a:spcPts val="0"/>
              </a:spcAft>
              <a:buSzPts val="2200"/>
              <a:buChar char="⚫"/>
              <a:defRPr sz="2000"/>
            </a:lvl1pPr>
            <a:lvl2pPr marL="914400" lvl="1" indent="-354330" algn="l">
              <a:spcBef>
                <a:spcPts val="600"/>
              </a:spcBef>
              <a:spcAft>
                <a:spcPts val="0"/>
              </a:spcAft>
              <a:buSzPts val="1980"/>
              <a:buChar char="⚫"/>
              <a:defRPr sz="1800"/>
            </a:lvl2pPr>
            <a:lvl3pPr marL="1371600" lvl="2" indent="-354330" algn="l">
              <a:spcBef>
                <a:spcPts val="600"/>
              </a:spcBef>
              <a:spcAft>
                <a:spcPts val="0"/>
              </a:spcAft>
              <a:buSzPts val="1980"/>
              <a:buChar char="⚫"/>
              <a:defRPr sz="1800"/>
            </a:lvl3pPr>
            <a:lvl4pPr marL="1828800" lvl="3" indent="-354330" algn="l">
              <a:spcBef>
                <a:spcPts val="600"/>
              </a:spcBef>
              <a:spcAft>
                <a:spcPts val="0"/>
              </a:spcAft>
              <a:buSzPts val="1980"/>
              <a:buChar char="⚫"/>
              <a:defRPr sz="1800"/>
            </a:lvl4pPr>
            <a:lvl5pPr marL="2286000" lvl="4" indent="-354329" algn="l">
              <a:spcBef>
                <a:spcPts val="600"/>
              </a:spcBef>
              <a:spcAft>
                <a:spcPts val="0"/>
              </a:spcAft>
              <a:buSzPts val="198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888" name="Google Shape;888;p136"/>
          <p:cNvSpPr txBox="1">
            <a:spLocks noGrp="1"/>
          </p:cNvSpPr>
          <p:nvPr>
            <p:ph type="dt" idx="10"/>
          </p:nvPr>
        </p:nvSpPr>
        <p:spPr>
          <a:xfrm>
            <a:off x="5629275" y="6275388"/>
            <a:ext cx="21336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89" name="Google Shape;889;p136"/>
          <p:cNvSpPr txBox="1">
            <a:spLocks noGrp="1"/>
          </p:cNvSpPr>
          <p:nvPr>
            <p:ph type="ftr" idx="11"/>
          </p:nvPr>
        </p:nvSpPr>
        <p:spPr>
          <a:xfrm>
            <a:off x="265113" y="6275388"/>
            <a:ext cx="484028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90" name="Google Shape;890;p136"/>
          <p:cNvSpPr txBox="1">
            <a:spLocks noGrp="1"/>
          </p:cNvSpPr>
          <p:nvPr>
            <p:ph type="sldNum" idx="12"/>
          </p:nvPr>
        </p:nvSpPr>
        <p:spPr>
          <a:xfrm>
            <a:off x="7897813" y="6275388"/>
            <a:ext cx="9906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3600">
                <a:solidFill>
                  <a:srgbClr val="FFFFFF"/>
                </a:solidFill>
                <a:latin typeface="Source Sans Pro"/>
                <a:ea typeface="Source Sans Pro"/>
                <a:cs typeface="Source Sans Pro"/>
                <a:sym typeface="Source Sans Pro"/>
              </a:defRPr>
            </a:lvl1pPr>
            <a:lvl2pPr marL="0" marR="0" lvl="1" indent="0" algn="r">
              <a:spcBef>
                <a:spcPts val="0"/>
              </a:spcBef>
              <a:buNone/>
              <a:defRPr sz="3600">
                <a:solidFill>
                  <a:srgbClr val="FFFFFF"/>
                </a:solidFill>
                <a:latin typeface="Source Sans Pro"/>
                <a:ea typeface="Source Sans Pro"/>
                <a:cs typeface="Source Sans Pro"/>
                <a:sym typeface="Source Sans Pro"/>
              </a:defRPr>
            </a:lvl2pPr>
            <a:lvl3pPr marL="0" marR="0" lvl="2" indent="0" algn="r">
              <a:spcBef>
                <a:spcPts val="0"/>
              </a:spcBef>
              <a:buNone/>
              <a:defRPr sz="3600">
                <a:solidFill>
                  <a:srgbClr val="FFFFFF"/>
                </a:solidFill>
                <a:latin typeface="Source Sans Pro"/>
                <a:ea typeface="Source Sans Pro"/>
                <a:cs typeface="Source Sans Pro"/>
                <a:sym typeface="Source Sans Pro"/>
              </a:defRPr>
            </a:lvl3pPr>
            <a:lvl4pPr marL="0" marR="0" lvl="3" indent="0" algn="r">
              <a:spcBef>
                <a:spcPts val="0"/>
              </a:spcBef>
              <a:buNone/>
              <a:defRPr sz="3600">
                <a:solidFill>
                  <a:srgbClr val="FFFFFF"/>
                </a:solidFill>
                <a:latin typeface="Source Sans Pro"/>
                <a:ea typeface="Source Sans Pro"/>
                <a:cs typeface="Source Sans Pro"/>
                <a:sym typeface="Source Sans Pro"/>
              </a:defRPr>
            </a:lvl4pPr>
            <a:lvl5pPr marL="0" marR="0" lvl="4" indent="0" algn="r">
              <a:spcBef>
                <a:spcPts val="0"/>
              </a:spcBef>
              <a:buNone/>
              <a:defRPr sz="3600">
                <a:solidFill>
                  <a:srgbClr val="FFFFFF"/>
                </a:solidFill>
                <a:latin typeface="Source Sans Pro"/>
                <a:ea typeface="Source Sans Pro"/>
                <a:cs typeface="Source Sans Pro"/>
                <a:sym typeface="Source Sans Pro"/>
              </a:defRPr>
            </a:lvl5pPr>
            <a:lvl6pPr marL="0" marR="0" lvl="5" indent="0" algn="r">
              <a:spcBef>
                <a:spcPts val="0"/>
              </a:spcBef>
              <a:buNone/>
              <a:defRPr sz="3600">
                <a:solidFill>
                  <a:srgbClr val="FFFFFF"/>
                </a:solidFill>
                <a:latin typeface="Source Sans Pro"/>
                <a:ea typeface="Source Sans Pro"/>
                <a:cs typeface="Source Sans Pro"/>
                <a:sym typeface="Source Sans Pro"/>
              </a:defRPr>
            </a:lvl6pPr>
            <a:lvl7pPr marL="0" marR="0" lvl="6" indent="0" algn="r">
              <a:spcBef>
                <a:spcPts val="0"/>
              </a:spcBef>
              <a:buNone/>
              <a:defRPr sz="3600">
                <a:solidFill>
                  <a:srgbClr val="FFFFFF"/>
                </a:solidFill>
                <a:latin typeface="Source Sans Pro"/>
                <a:ea typeface="Source Sans Pro"/>
                <a:cs typeface="Source Sans Pro"/>
                <a:sym typeface="Source Sans Pro"/>
              </a:defRPr>
            </a:lvl7pPr>
            <a:lvl8pPr marL="0" marR="0" lvl="7" indent="0" algn="r">
              <a:spcBef>
                <a:spcPts val="0"/>
              </a:spcBef>
              <a:buNone/>
              <a:defRPr sz="3600">
                <a:solidFill>
                  <a:srgbClr val="FFFFFF"/>
                </a:solidFill>
                <a:latin typeface="Source Sans Pro"/>
                <a:ea typeface="Source Sans Pro"/>
                <a:cs typeface="Source Sans Pro"/>
                <a:sym typeface="Source Sans Pro"/>
              </a:defRPr>
            </a:lvl8pPr>
            <a:lvl9pPr marL="0" marR="0" lvl="8" indent="0" algn="r">
              <a:spcBef>
                <a:spcPts val="0"/>
              </a:spcBef>
              <a:buNone/>
              <a:defRPr sz="3600">
                <a:solidFill>
                  <a:srgbClr val="FFFFFF"/>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891"/>
        <p:cNvGrpSpPr/>
        <p:nvPr/>
      </p:nvGrpSpPr>
      <p:grpSpPr>
        <a:xfrm>
          <a:off x="0" y="0"/>
          <a:ext cx="0" cy="0"/>
          <a:chOff x="0" y="0"/>
          <a:chExt cx="0" cy="0"/>
        </a:xfrm>
      </p:grpSpPr>
      <p:sp>
        <p:nvSpPr>
          <p:cNvPr id="892" name="Google Shape;892;p137"/>
          <p:cNvSpPr txBox="1">
            <a:spLocks noGrp="1"/>
          </p:cNvSpPr>
          <p:nvPr>
            <p:ph type="title"/>
          </p:nvPr>
        </p:nvSpPr>
        <p:spPr>
          <a:xfrm>
            <a:off x="549274" y="107576"/>
            <a:ext cx="8042276" cy="1336956"/>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893" name="Google Shape;893;p137"/>
          <p:cNvSpPr txBox="1">
            <a:spLocks noGrp="1"/>
          </p:cNvSpPr>
          <p:nvPr>
            <p:ph type="body" idx="1"/>
          </p:nvPr>
        </p:nvSpPr>
        <p:spPr>
          <a:xfrm>
            <a:off x="549274" y="1453224"/>
            <a:ext cx="3840480" cy="750887"/>
          </a:xfrm>
          <a:prstGeom prst="rect">
            <a:avLst/>
          </a:prstGeom>
          <a:noFill/>
          <a:ln>
            <a:noFill/>
          </a:ln>
        </p:spPr>
        <p:txBody>
          <a:bodyPr spcFirstLastPara="1" wrap="square" lIns="91425" tIns="45700" rIns="91425" bIns="45700" anchor="b" anchorCtr="0">
            <a:noAutofit/>
          </a:bodyPr>
          <a:lstStyle>
            <a:lvl1pPr marL="457200" lvl="0" indent="-228600" algn="ctr">
              <a:spcBef>
                <a:spcPts val="0"/>
              </a:spcBef>
              <a:spcAft>
                <a:spcPts val="0"/>
              </a:spcAft>
              <a:buSzPts val="2640"/>
              <a:buNone/>
              <a:defRPr sz="2400" b="0">
                <a:solidFill>
                  <a:srgbClr val="6DB7D7"/>
                </a:solidFill>
              </a:defRPr>
            </a:lvl1pPr>
            <a:lvl2pPr marL="914400" lvl="1" indent="-228600" algn="l">
              <a:spcBef>
                <a:spcPts val="600"/>
              </a:spcBef>
              <a:spcAft>
                <a:spcPts val="0"/>
              </a:spcAft>
              <a:buSzPts val="2200"/>
              <a:buNone/>
              <a:defRPr sz="2000" b="1"/>
            </a:lvl2pPr>
            <a:lvl3pPr marL="1371600" lvl="2" indent="-228600" algn="l">
              <a:spcBef>
                <a:spcPts val="600"/>
              </a:spcBef>
              <a:spcAft>
                <a:spcPts val="0"/>
              </a:spcAft>
              <a:buSzPts val="1980"/>
              <a:buNone/>
              <a:defRPr sz="1800" b="1"/>
            </a:lvl3pPr>
            <a:lvl4pPr marL="1828800" lvl="3" indent="-228600" algn="l">
              <a:spcBef>
                <a:spcPts val="600"/>
              </a:spcBef>
              <a:spcAft>
                <a:spcPts val="0"/>
              </a:spcAft>
              <a:buSzPts val="1760"/>
              <a:buNone/>
              <a:defRPr sz="1600" b="1"/>
            </a:lvl4pPr>
            <a:lvl5pPr marL="2286000" lvl="4" indent="-228600" algn="l">
              <a:spcBef>
                <a:spcPts val="600"/>
              </a:spcBef>
              <a:spcAft>
                <a:spcPts val="0"/>
              </a:spcAft>
              <a:buSzPts val="176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894" name="Google Shape;894;p137"/>
          <p:cNvSpPr txBox="1">
            <a:spLocks noGrp="1"/>
          </p:cNvSpPr>
          <p:nvPr>
            <p:ph type="body" idx="2"/>
          </p:nvPr>
        </p:nvSpPr>
        <p:spPr>
          <a:xfrm>
            <a:off x="549274" y="2347415"/>
            <a:ext cx="3840480" cy="3596185"/>
          </a:xfrm>
          <a:prstGeom prst="rect">
            <a:avLst/>
          </a:prstGeom>
          <a:noFill/>
          <a:ln>
            <a:noFill/>
          </a:ln>
        </p:spPr>
        <p:txBody>
          <a:bodyPr spcFirstLastPara="1" wrap="square" lIns="91425" tIns="45700" rIns="91425" bIns="45700" anchor="t" anchorCtr="0">
            <a:normAutofit/>
          </a:bodyPr>
          <a:lstStyle>
            <a:lvl1pPr marL="457200" lvl="0" indent="-368300" algn="l">
              <a:spcBef>
                <a:spcPts val="1600"/>
              </a:spcBef>
              <a:spcAft>
                <a:spcPts val="0"/>
              </a:spcAft>
              <a:buSzPts val="2200"/>
              <a:buChar char="⚫"/>
              <a:defRPr sz="2000"/>
            </a:lvl1pPr>
            <a:lvl2pPr marL="914400" lvl="1" indent="-354330" algn="l">
              <a:spcBef>
                <a:spcPts val="600"/>
              </a:spcBef>
              <a:spcAft>
                <a:spcPts val="0"/>
              </a:spcAft>
              <a:buSzPts val="1980"/>
              <a:buChar char="⚫"/>
              <a:defRPr sz="1800"/>
            </a:lvl2pPr>
            <a:lvl3pPr marL="1371600" lvl="2" indent="-354330" algn="l">
              <a:spcBef>
                <a:spcPts val="600"/>
              </a:spcBef>
              <a:spcAft>
                <a:spcPts val="0"/>
              </a:spcAft>
              <a:buSzPts val="1980"/>
              <a:buChar char="⚫"/>
              <a:defRPr sz="1800"/>
            </a:lvl3pPr>
            <a:lvl4pPr marL="1828800" lvl="3" indent="-354330" algn="l">
              <a:spcBef>
                <a:spcPts val="600"/>
              </a:spcBef>
              <a:spcAft>
                <a:spcPts val="0"/>
              </a:spcAft>
              <a:buSzPts val="1980"/>
              <a:buChar char="⚫"/>
              <a:defRPr sz="1800"/>
            </a:lvl4pPr>
            <a:lvl5pPr marL="2286000" lvl="4" indent="-354329" algn="l">
              <a:spcBef>
                <a:spcPts val="600"/>
              </a:spcBef>
              <a:spcAft>
                <a:spcPts val="0"/>
              </a:spcAft>
              <a:buSzPts val="1980"/>
              <a:buChar char="⚫"/>
              <a:defRPr sz="18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895" name="Google Shape;895;p137"/>
          <p:cNvSpPr txBox="1">
            <a:spLocks noGrp="1"/>
          </p:cNvSpPr>
          <p:nvPr>
            <p:ph type="body" idx="3"/>
          </p:nvPr>
        </p:nvSpPr>
        <p:spPr>
          <a:xfrm>
            <a:off x="4751070" y="1453224"/>
            <a:ext cx="3840480" cy="750887"/>
          </a:xfrm>
          <a:prstGeom prst="rect">
            <a:avLst/>
          </a:prstGeom>
          <a:noFill/>
          <a:ln>
            <a:noFill/>
          </a:ln>
        </p:spPr>
        <p:txBody>
          <a:bodyPr spcFirstLastPara="1" wrap="square" lIns="91425" tIns="45700" rIns="91425" bIns="45700" anchor="b" anchorCtr="0">
            <a:noAutofit/>
          </a:bodyPr>
          <a:lstStyle>
            <a:lvl1pPr marL="457200" lvl="0" indent="-228600" algn="ctr">
              <a:spcBef>
                <a:spcPts val="0"/>
              </a:spcBef>
              <a:spcAft>
                <a:spcPts val="0"/>
              </a:spcAft>
              <a:buSzPts val="2640"/>
              <a:buNone/>
              <a:defRPr sz="2400" b="0">
                <a:solidFill>
                  <a:srgbClr val="6DB7D7"/>
                </a:solidFill>
              </a:defRPr>
            </a:lvl1pPr>
            <a:lvl2pPr marL="914400" lvl="1" indent="-228600" algn="l">
              <a:spcBef>
                <a:spcPts val="600"/>
              </a:spcBef>
              <a:spcAft>
                <a:spcPts val="0"/>
              </a:spcAft>
              <a:buSzPts val="2200"/>
              <a:buNone/>
              <a:defRPr sz="2000" b="1"/>
            </a:lvl2pPr>
            <a:lvl3pPr marL="1371600" lvl="2" indent="-228600" algn="l">
              <a:spcBef>
                <a:spcPts val="600"/>
              </a:spcBef>
              <a:spcAft>
                <a:spcPts val="0"/>
              </a:spcAft>
              <a:buSzPts val="1980"/>
              <a:buNone/>
              <a:defRPr sz="1800" b="1"/>
            </a:lvl3pPr>
            <a:lvl4pPr marL="1828800" lvl="3" indent="-228600" algn="l">
              <a:spcBef>
                <a:spcPts val="600"/>
              </a:spcBef>
              <a:spcAft>
                <a:spcPts val="0"/>
              </a:spcAft>
              <a:buSzPts val="1760"/>
              <a:buNone/>
              <a:defRPr sz="1600" b="1"/>
            </a:lvl4pPr>
            <a:lvl5pPr marL="2286000" lvl="4" indent="-228600" algn="l">
              <a:spcBef>
                <a:spcPts val="600"/>
              </a:spcBef>
              <a:spcAft>
                <a:spcPts val="0"/>
              </a:spcAft>
              <a:buSzPts val="176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896" name="Google Shape;896;p137"/>
          <p:cNvSpPr txBox="1">
            <a:spLocks noGrp="1"/>
          </p:cNvSpPr>
          <p:nvPr>
            <p:ph type="body" idx="4"/>
          </p:nvPr>
        </p:nvSpPr>
        <p:spPr>
          <a:xfrm>
            <a:off x="4751070" y="2347415"/>
            <a:ext cx="3840480" cy="3596185"/>
          </a:xfrm>
          <a:prstGeom prst="rect">
            <a:avLst/>
          </a:prstGeom>
          <a:noFill/>
          <a:ln>
            <a:noFill/>
          </a:ln>
        </p:spPr>
        <p:txBody>
          <a:bodyPr spcFirstLastPara="1" wrap="square" lIns="91425" tIns="45700" rIns="91425" bIns="45700" anchor="t" anchorCtr="0">
            <a:normAutofit/>
          </a:bodyPr>
          <a:lstStyle>
            <a:lvl1pPr marL="457200" lvl="0" indent="-368300" algn="l">
              <a:spcBef>
                <a:spcPts val="1600"/>
              </a:spcBef>
              <a:spcAft>
                <a:spcPts val="0"/>
              </a:spcAft>
              <a:buSzPts val="2200"/>
              <a:buChar char="⚫"/>
              <a:defRPr sz="2000"/>
            </a:lvl1pPr>
            <a:lvl2pPr marL="914400" lvl="1" indent="-354330" algn="l">
              <a:spcBef>
                <a:spcPts val="600"/>
              </a:spcBef>
              <a:spcAft>
                <a:spcPts val="0"/>
              </a:spcAft>
              <a:buSzPts val="1980"/>
              <a:buChar char="⚫"/>
              <a:defRPr sz="1800"/>
            </a:lvl2pPr>
            <a:lvl3pPr marL="1371600" lvl="2" indent="-354330" algn="l">
              <a:spcBef>
                <a:spcPts val="600"/>
              </a:spcBef>
              <a:spcAft>
                <a:spcPts val="0"/>
              </a:spcAft>
              <a:buSzPts val="1980"/>
              <a:buChar char="⚫"/>
              <a:defRPr sz="1800"/>
            </a:lvl3pPr>
            <a:lvl4pPr marL="1828800" lvl="3" indent="-354330" algn="l">
              <a:spcBef>
                <a:spcPts val="600"/>
              </a:spcBef>
              <a:spcAft>
                <a:spcPts val="0"/>
              </a:spcAft>
              <a:buSzPts val="1980"/>
              <a:buChar char="⚫"/>
              <a:defRPr sz="1800"/>
            </a:lvl4pPr>
            <a:lvl5pPr marL="2286000" lvl="4" indent="-354329" algn="l">
              <a:spcBef>
                <a:spcPts val="600"/>
              </a:spcBef>
              <a:spcAft>
                <a:spcPts val="0"/>
              </a:spcAft>
              <a:buSzPts val="1980"/>
              <a:buChar char="⚫"/>
              <a:defRPr sz="18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897" name="Google Shape;897;p137"/>
          <p:cNvSpPr txBox="1">
            <a:spLocks noGrp="1"/>
          </p:cNvSpPr>
          <p:nvPr>
            <p:ph type="dt" idx="10"/>
          </p:nvPr>
        </p:nvSpPr>
        <p:spPr>
          <a:xfrm>
            <a:off x="5629275" y="6275388"/>
            <a:ext cx="21336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98" name="Google Shape;898;p137"/>
          <p:cNvSpPr txBox="1">
            <a:spLocks noGrp="1"/>
          </p:cNvSpPr>
          <p:nvPr>
            <p:ph type="ftr" idx="11"/>
          </p:nvPr>
        </p:nvSpPr>
        <p:spPr>
          <a:xfrm>
            <a:off x="265113" y="6275388"/>
            <a:ext cx="484028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99" name="Google Shape;899;p137"/>
          <p:cNvSpPr txBox="1">
            <a:spLocks noGrp="1"/>
          </p:cNvSpPr>
          <p:nvPr>
            <p:ph type="sldNum" idx="12"/>
          </p:nvPr>
        </p:nvSpPr>
        <p:spPr>
          <a:xfrm>
            <a:off x="7897813" y="6275388"/>
            <a:ext cx="9906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3600">
                <a:solidFill>
                  <a:srgbClr val="FFFFFF"/>
                </a:solidFill>
                <a:latin typeface="Source Sans Pro"/>
                <a:ea typeface="Source Sans Pro"/>
                <a:cs typeface="Source Sans Pro"/>
                <a:sym typeface="Source Sans Pro"/>
              </a:defRPr>
            </a:lvl1pPr>
            <a:lvl2pPr marL="0" marR="0" lvl="1" indent="0" algn="r">
              <a:spcBef>
                <a:spcPts val="0"/>
              </a:spcBef>
              <a:buNone/>
              <a:defRPr sz="3600">
                <a:solidFill>
                  <a:srgbClr val="FFFFFF"/>
                </a:solidFill>
                <a:latin typeface="Source Sans Pro"/>
                <a:ea typeface="Source Sans Pro"/>
                <a:cs typeface="Source Sans Pro"/>
                <a:sym typeface="Source Sans Pro"/>
              </a:defRPr>
            </a:lvl2pPr>
            <a:lvl3pPr marL="0" marR="0" lvl="2" indent="0" algn="r">
              <a:spcBef>
                <a:spcPts val="0"/>
              </a:spcBef>
              <a:buNone/>
              <a:defRPr sz="3600">
                <a:solidFill>
                  <a:srgbClr val="FFFFFF"/>
                </a:solidFill>
                <a:latin typeface="Source Sans Pro"/>
                <a:ea typeface="Source Sans Pro"/>
                <a:cs typeface="Source Sans Pro"/>
                <a:sym typeface="Source Sans Pro"/>
              </a:defRPr>
            </a:lvl3pPr>
            <a:lvl4pPr marL="0" marR="0" lvl="3" indent="0" algn="r">
              <a:spcBef>
                <a:spcPts val="0"/>
              </a:spcBef>
              <a:buNone/>
              <a:defRPr sz="3600">
                <a:solidFill>
                  <a:srgbClr val="FFFFFF"/>
                </a:solidFill>
                <a:latin typeface="Source Sans Pro"/>
                <a:ea typeface="Source Sans Pro"/>
                <a:cs typeface="Source Sans Pro"/>
                <a:sym typeface="Source Sans Pro"/>
              </a:defRPr>
            </a:lvl4pPr>
            <a:lvl5pPr marL="0" marR="0" lvl="4" indent="0" algn="r">
              <a:spcBef>
                <a:spcPts val="0"/>
              </a:spcBef>
              <a:buNone/>
              <a:defRPr sz="3600">
                <a:solidFill>
                  <a:srgbClr val="FFFFFF"/>
                </a:solidFill>
                <a:latin typeface="Source Sans Pro"/>
                <a:ea typeface="Source Sans Pro"/>
                <a:cs typeface="Source Sans Pro"/>
                <a:sym typeface="Source Sans Pro"/>
              </a:defRPr>
            </a:lvl5pPr>
            <a:lvl6pPr marL="0" marR="0" lvl="5" indent="0" algn="r">
              <a:spcBef>
                <a:spcPts val="0"/>
              </a:spcBef>
              <a:buNone/>
              <a:defRPr sz="3600">
                <a:solidFill>
                  <a:srgbClr val="FFFFFF"/>
                </a:solidFill>
                <a:latin typeface="Source Sans Pro"/>
                <a:ea typeface="Source Sans Pro"/>
                <a:cs typeface="Source Sans Pro"/>
                <a:sym typeface="Source Sans Pro"/>
              </a:defRPr>
            </a:lvl6pPr>
            <a:lvl7pPr marL="0" marR="0" lvl="6" indent="0" algn="r">
              <a:spcBef>
                <a:spcPts val="0"/>
              </a:spcBef>
              <a:buNone/>
              <a:defRPr sz="3600">
                <a:solidFill>
                  <a:srgbClr val="FFFFFF"/>
                </a:solidFill>
                <a:latin typeface="Source Sans Pro"/>
                <a:ea typeface="Source Sans Pro"/>
                <a:cs typeface="Source Sans Pro"/>
                <a:sym typeface="Source Sans Pro"/>
              </a:defRPr>
            </a:lvl7pPr>
            <a:lvl8pPr marL="0" marR="0" lvl="7" indent="0" algn="r">
              <a:spcBef>
                <a:spcPts val="0"/>
              </a:spcBef>
              <a:buNone/>
              <a:defRPr sz="3600">
                <a:solidFill>
                  <a:srgbClr val="FFFFFF"/>
                </a:solidFill>
                <a:latin typeface="Source Sans Pro"/>
                <a:ea typeface="Source Sans Pro"/>
                <a:cs typeface="Source Sans Pro"/>
                <a:sym typeface="Source Sans Pro"/>
              </a:defRPr>
            </a:lvl8pPr>
            <a:lvl9pPr marL="0" marR="0" lvl="8" indent="0" algn="r">
              <a:spcBef>
                <a:spcPts val="0"/>
              </a:spcBef>
              <a:buNone/>
              <a:defRPr sz="3600">
                <a:solidFill>
                  <a:srgbClr val="FFFFFF"/>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900"/>
        <p:cNvGrpSpPr/>
        <p:nvPr/>
      </p:nvGrpSpPr>
      <p:grpSpPr>
        <a:xfrm>
          <a:off x="0" y="0"/>
          <a:ext cx="0" cy="0"/>
          <a:chOff x="0" y="0"/>
          <a:chExt cx="0" cy="0"/>
        </a:xfrm>
      </p:grpSpPr>
      <p:sp>
        <p:nvSpPr>
          <p:cNvPr id="901" name="Google Shape;901;p138"/>
          <p:cNvSpPr txBox="1">
            <a:spLocks noGrp="1"/>
          </p:cNvSpPr>
          <p:nvPr>
            <p:ph type="title"/>
          </p:nvPr>
        </p:nvSpPr>
        <p:spPr>
          <a:xfrm>
            <a:off x="549275" y="107950"/>
            <a:ext cx="8042275" cy="1336675"/>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902" name="Google Shape;902;p138"/>
          <p:cNvSpPr txBox="1">
            <a:spLocks noGrp="1"/>
          </p:cNvSpPr>
          <p:nvPr>
            <p:ph type="dt" idx="10"/>
          </p:nvPr>
        </p:nvSpPr>
        <p:spPr>
          <a:xfrm>
            <a:off x="5629275" y="6275388"/>
            <a:ext cx="21336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03" name="Google Shape;903;p138"/>
          <p:cNvSpPr txBox="1">
            <a:spLocks noGrp="1"/>
          </p:cNvSpPr>
          <p:nvPr>
            <p:ph type="ftr" idx="11"/>
          </p:nvPr>
        </p:nvSpPr>
        <p:spPr>
          <a:xfrm>
            <a:off x="265113" y="6275388"/>
            <a:ext cx="484028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04" name="Google Shape;904;p138"/>
          <p:cNvSpPr txBox="1">
            <a:spLocks noGrp="1"/>
          </p:cNvSpPr>
          <p:nvPr>
            <p:ph type="sldNum" idx="12"/>
          </p:nvPr>
        </p:nvSpPr>
        <p:spPr>
          <a:xfrm>
            <a:off x="7897813" y="6275388"/>
            <a:ext cx="9906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3600">
                <a:solidFill>
                  <a:srgbClr val="FFFFFF"/>
                </a:solidFill>
                <a:latin typeface="Source Sans Pro"/>
                <a:ea typeface="Source Sans Pro"/>
                <a:cs typeface="Source Sans Pro"/>
                <a:sym typeface="Source Sans Pro"/>
              </a:defRPr>
            </a:lvl1pPr>
            <a:lvl2pPr marL="0" marR="0" lvl="1" indent="0" algn="r">
              <a:spcBef>
                <a:spcPts val="0"/>
              </a:spcBef>
              <a:buNone/>
              <a:defRPr sz="3600">
                <a:solidFill>
                  <a:srgbClr val="FFFFFF"/>
                </a:solidFill>
                <a:latin typeface="Source Sans Pro"/>
                <a:ea typeface="Source Sans Pro"/>
                <a:cs typeface="Source Sans Pro"/>
                <a:sym typeface="Source Sans Pro"/>
              </a:defRPr>
            </a:lvl2pPr>
            <a:lvl3pPr marL="0" marR="0" lvl="2" indent="0" algn="r">
              <a:spcBef>
                <a:spcPts val="0"/>
              </a:spcBef>
              <a:buNone/>
              <a:defRPr sz="3600">
                <a:solidFill>
                  <a:srgbClr val="FFFFFF"/>
                </a:solidFill>
                <a:latin typeface="Source Sans Pro"/>
                <a:ea typeface="Source Sans Pro"/>
                <a:cs typeface="Source Sans Pro"/>
                <a:sym typeface="Source Sans Pro"/>
              </a:defRPr>
            </a:lvl3pPr>
            <a:lvl4pPr marL="0" marR="0" lvl="3" indent="0" algn="r">
              <a:spcBef>
                <a:spcPts val="0"/>
              </a:spcBef>
              <a:buNone/>
              <a:defRPr sz="3600">
                <a:solidFill>
                  <a:srgbClr val="FFFFFF"/>
                </a:solidFill>
                <a:latin typeface="Source Sans Pro"/>
                <a:ea typeface="Source Sans Pro"/>
                <a:cs typeface="Source Sans Pro"/>
                <a:sym typeface="Source Sans Pro"/>
              </a:defRPr>
            </a:lvl4pPr>
            <a:lvl5pPr marL="0" marR="0" lvl="4" indent="0" algn="r">
              <a:spcBef>
                <a:spcPts val="0"/>
              </a:spcBef>
              <a:buNone/>
              <a:defRPr sz="3600">
                <a:solidFill>
                  <a:srgbClr val="FFFFFF"/>
                </a:solidFill>
                <a:latin typeface="Source Sans Pro"/>
                <a:ea typeface="Source Sans Pro"/>
                <a:cs typeface="Source Sans Pro"/>
                <a:sym typeface="Source Sans Pro"/>
              </a:defRPr>
            </a:lvl5pPr>
            <a:lvl6pPr marL="0" marR="0" lvl="5" indent="0" algn="r">
              <a:spcBef>
                <a:spcPts val="0"/>
              </a:spcBef>
              <a:buNone/>
              <a:defRPr sz="3600">
                <a:solidFill>
                  <a:srgbClr val="FFFFFF"/>
                </a:solidFill>
                <a:latin typeface="Source Sans Pro"/>
                <a:ea typeface="Source Sans Pro"/>
                <a:cs typeface="Source Sans Pro"/>
                <a:sym typeface="Source Sans Pro"/>
              </a:defRPr>
            </a:lvl6pPr>
            <a:lvl7pPr marL="0" marR="0" lvl="6" indent="0" algn="r">
              <a:spcBef>
                <a:spcPts val="0"/>
              </a:spcBef>
              <a:buNone/>
              <a:defRPr sz="3600">
                <a:solidFill>
                  <a:srgbClr val="FFFFFF"/>
                </a:solidFill>
                <a:latin typeface="Source Sans Pro"/>
                <a:ea typeface="Source Sans Pro"/>
                <a:cs typeface="Source Sans Pro"/>
                <a:sym typeface="Source Sans Pro"/>
              </a:defRPr>
            </a:lvl7pPr>
            <a:lvl8pPr marL="0" marR="0" lvl="7" indent="0" algn="r">
              <a:spcBef>
                <a:spcPts val="0"/>
              </a:spcBef>
              <a:buNone/>
              <a:defRPr sz="3600">
                <a:solidFill>
                  <a:srgbClr val="FFFFFF"/>
                </a:solidFill>
                <a:latin typeface="Source Sans Pro"/>
                <a:ea typeface="Source Sans Pro"/>
                <a:cs typeface="Source Sans Pro"/>
                <a:sym typeface="Source Sans Pro"/>
              </a:defRPr>
            </a:lvl8pPr>
            <a:lvl9pPr marL="0" marR="0" lvl="8" indent="0" algn="r">
              <a:spcBef>
                <a:spcPts val="0"/>
              </a:spcBef>
              <a:buNone/>
              <a:defRPr sz="3600">
                <a:solidFill>
                  <a:srgbClr val="FFFFFF"/>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905"/>
        <p:cNvGrpSpPr/>
        <p:nvPr/>
      </p:nvGrpSpPr>
      <p:grpSpPr>
        <a:xfrm>
          <a:off x="0" y="0"/>
          <a:ext cx="0" cy="0"/>
          <a:chOff x="0" y="0"/>
          <a:chExt cx="0" cy="0"/>
        </a:xfrm>
      </p:grpSpPr>
      <p:sp>
        <p:nvSpPr>
          <p:cNvPr id="906" name="Google Shape;906;p139"/>
          <p:cNvSpPr txBox="1">
            <a:spLocks noGrp="1"/>
          </p:cNvSpPr>
          <p:nvPr>
            <p:ph type="title"/>
          </p:nvPr>
        </p:nvSpPr>
        <p:spPr>
          <a:xfrm>
            <a:off x="533399" y="611872"/>
            <a:ext cx="3840480" cy="1162050"/>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sz="3600" b="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907" name="Google Shape;907;p139"/>
          <p:cNvSpPr txBox="1">
            <a:spLocks noGrp="1"/>
          </p:cNvSpPr>
          <p:nvPr>
            <p:ph type="body" idx="1"/>
          </p:nvPr>
        </p:nvSpPr>
        <p:spPr>
          <a:xfrm>
            <a:off x="4742824" y="368300"/>
            <a:ext cx="3840480" cy="5575300"/>
          </a:xfrm>
          <a:prstGeom prst="rect">
            <a:avLst/>
          </a:prstGeom>
          <a:noFill/>
          <a:ln>
            <a:noFill/>
          </a:ln>
        </p:spPr>
        <p:txBody>
          <a:bodyPr spcFirstLastPara="1" wrap="square" lIns="91425" tIns="45700" rIns="91425" bIns="45700" anchor="t" anchorCtr="0">
            <a:normAutofit/>
          </a:bodyPr>
          <a:lstStyle>
            <a:lvl1pPr marL="457200" lvl="0" indent="-382270" algn="l">
              <a:spcBef>
                <a:spcPts val="2000"/>
              </a:spcBef>
              <a:spcAft>
                <a:spcPts val="0"/>
              </a:spcAft>
              <a:buSzPts val="2420"/>
              <a:buChar char="⚫"/>
              <a:defRPr sz="2200"/>
            </a:lvl1pPr>
            <a:lvl2pPr marL="914400" lvl="1" indent="-368300" algn="l">
              <a:spcBef>
                <a:spcPts val="600"/>
              </a:spcBef>
              <a:spcAft>
                <a:spcPts val="0"/>
              </a:spcAft>
              <a:buSzPts val="2200"/>
              <a:buChar char="⚫"/>
              <a:defRPr sz="2000"/>
            </a:lvl2pPr>
            <a:lvl3pPr marL="1371600" lvl="2" indent="-354330" algn="l">
              <a:spcBef>
                <a:spcPts val="600"/>
              </a:spcBef>
              <a:spcAft>
                <a:spcPts val="0"/>
              </a:spcAft>
              <a:buSzPts val="1980"/>
              <a:buChar char="⚫"/>
              <a:defRPr sz="1800"/>
            </a:lvl3pPr>
            <a:lvl4pPr marL="1828800" lvl="3" indent="-354330" algn="l">
              <a:spcBef>
                <a:spcPts val="600"/>
              </a:spcBef>
              <a:spcAft>
                <a:spcPts val="0"/>
              </a:spcAft>
              <a:buSzPts val="1980"/>
              <a:buChar char="⚫"/>
              <a:defRPr sz="1800"/>
            </a:lvl4pPr>
            <a:lvl5pPr marL="2286000" lvl="4" indent="-354329" algn="l">
              <a:spcBef>
                <a:spcPts val="600"/>
              </a:spcBef>
              <a:spcAft>
                <a:spcPts val="0"/>
              </a:spcAft>
              <a:buSzPts val="1980"/>
              <a:buChar char="⚫"/>
              <a:defRPr sz="18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908" name="Google Shape;908;p139"/>
          <p:cNvSpPr txBox="1">
            <a:spLocks noGrp="1"/>
          </p:cNvSpPr>
          <p:nvPr>
            <p:ph type="body" idx="2"/>
          </p:nvPr>
        </p:nvSpPr>
        <p:spPr>
          <a:xfrm>
            <a:off x="533399" y="1787856"/>
            <a:ext cx="3840480" cy="3720152"/>
          </a:xfrm>
          <a:prstGeom prst="rect">
            <a:avLst/>
          </a:prstGeom>
          <a:noFill/>
          <a:ln>
            <a:noFill/>
          </a:ln>
        </p:spPr>
        <p:txBody>
          <a:bodyPr spcFirstLastPara="1" wrap="square" lIns="91425" tIns="45700" rIns="91425" bIns="45700" anchor="t" anchorCtr="0">
            <a:normAutofit/>
          </a:bodyPr>
          <a:lstStyle>
            <a:lvl1pPr marL="457200" lvl="0" indent="-228600" algn="ctr">
              <a:spcBef>
                <a:spcPts val="2000"/>
              </a:spcBef>
              <a:spcAft>
                <a:spcPts val="0"/>
              </a:spcAft>
              <a:buSzPts val="1980"/>
              <a:buNone/>
              <a:defRPr sz="1800"/>
            </a:lvl1pPr>
            <a:lvl2pPr marL="914400" lvl="1" indent="-228600" algn="l">
              <a:spcBef>
                <a:spcPts val="600"/>
              </a:spcBef>
              <a:spcAft>
                <a:spcPts val="0"/>
              </a:spcAft>
              <a:buSzPts val="1320"/>
              <a:buNone/>
              <a:defRPr sz="1200"/>
            </a:lvl2pPr>
            <a:lvl3pPr marL="1371600" lvl="2" indent="-228600" algn="l">
              <a:spcBef>
                <a:spcPts val="600"/>
              </a:spcBef>
              <a:spcAft>
                <a:spcPts val="0"/>
              </a:spcAft>
              <a:buSzPts val="1100"/>
              <a:buNone/>
              <a:defRPr sz="1000"/>
            </a:lvl3pPr>
            <a:lvl4pPr marL="1828800" lvl="3" indent="-228600" algn="l">
              <a:spcBef>
                <a:spcPts val="600"/>
              </a:spcBef>
              <a:spcAft>
                <a:spcPts val="0"/>
              </a:spcAft>
              <a:buSzPts val="990"/>
              <a:buNone/>
              <a:defRPr sz="900"/>
            </a:lvl4pPr>
            <a:lvl5pPr marL="2286000" lvl="4" indent="-228600" algn="l">
              <a:spcBef>
                <a:spcPts val="600"/>
              </a:spcBef>
              <a:spcAft>
                <a:spcPts val="0"/>
              </a:spcAft>
              <a:buSzPts val="99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909" name="Google Shape;909;p139"/>
          <p:cNvSpPr txBox="1">
            <a:spLocks noGrp="1"/>
          </p:cNvSpPr>
          <p:nvPr>
            <p:ph type="dt" idx="10"/>
          </p:nvPr>
        </p:nvSpPr>
        <p:spPr>
          <a:xfrm>
            <a:off x="5629275" y="6275388"/>
            <a:ext cx="21336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10" name="Google Shape;910;p139"/>
          <p:cNvSpPr txBox="1">
            <a:spLocks noGrp="1"/>
          </p:cNvSpPr>
          <p:nvPr>
            <p:ph type="ftr" idx="11"/>
          </p:nvPr>
        </p:nvSpPr>
        <p:spPr>
          <a:xfrm>
            <a:off x="265113" y="6275388"/>
            <a:ext cx="484028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11" name="Google Shape;911;p139"/>
          <p:cNvSpPr txBox="1">
            <a:spLocks noGrp="1"/>
          </p:cNvSpPr>
          <p:nvPr>
            <p:ph type="sldNum" idx="12"/>
          </p:nvPr>
        </p:nvSpPr>
        <p:spPr>
          <a:xfrm>
            <a:off x="7897813" y="6275388"/>
            <a:ext cx="9906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3600">
                <a:solidFill>
                  <a:srgbClr val="FFFFFF"/>
                </a:solidFill>
                <a:latin typeface="Source Sans Pro"/>
                <a:ea typeface="Source Sans Pro"/>
                <a:cs typeface="Source Sans Pro"/>
                <a:sym typeface="Source Sans Pro"/>
              </a:defRPr>
            </a:lvl1pPr>
            <a:lvl2pPr marL="0" marR="0" lvl="1" indent="0" algn="r">
              <a:spcBef>
                <a:spcPts val="0"/>
              </a:spcBef>
              <a:buNone/>
              <a:defRPr sz="3600">
                <a:solidFill>
                  <a:srgbClr val="FFFFFF"/>
                </a:solidFill>
                <a:latin typeface="Source Sans Pro"/>
                <a:ea typeface="Source Sans Pro"/>
                <a:cs typeface="Source Sans Pro"/>
                <a:sym typeface="Source Sans Pro"/>
              </a:defRPr>
            </a:lvl2pPr>
            <a:lvl3pPr marL="0" marR="0" lvl="2" indent="0" algn="r">
              <a:spcBef>
                <a:spcPts val="0"/>
              </a:spcBef>
              <a:buNone/>
              <a:defRPr sz="3600">
                <a:solidFill>
                  <a:srgbClr val="FFFFFF"/>
                </a:solidFill>
                <a:latin typeface="Source Sans Pro"/>
                <a:ea typeface="Source Sans Pro"/>
                <a:cs typeface="Source Sans Pro"/>
                <a:sym typeface="Source Sans Pro"/>
              </a:defRPr>
            </a:lvl3pPr>
            <a:lvl4pPr marL="0" marR="0" lvl="3" indent="0" algn="r">
              <a:spcBef>
                <a:spcPts val="0"/>
              </a:spcBef>
              <a:buNone/>
              <a:defRPr sz="3600">
                <a:solidFill>
                  <a:srgbClr val="FFFFFF"/>
                </a:solidFill>
                <a:latin typeface="Source Sans Pro"/>
                <a:ea typeface="Source Sans Pro"/>
                <a:cs typeface="Source Sans Pro"/>
                <a:sym typeface="Source Sans Pro"/>
              </a:defRPr>
            </a:lvl4pPr>
            <a:lvl5pPr marL="0" marR="0" lvl="4" indent="0" algn="r">
              <a:spcBef>
                <a:spcPts val="0"/>
              </a:spcBef>
              <a:buNone/>
              <a:defRPr sz="3600">
                <a:solidFill>
                  <a:srgbClr val="FFFFFF"/>
                </a:solidFill>
                <a:latin typeface="Source Sans Pro"/>
                <a:ea typeface="Source Sans Pro"/>
                <a:cs typeface="Source Sans Pro"/>
                <a:sym typeface="Source Sans Pro"/>
              </a:defRPr>
            </a:lvl5pPr>
            <a:lvl6pPr marL="0" marR="0" lvl="5" indent="0" algn="r">
              <a:spcBef>
                <a:spcPts val="0"/>
              </a:spcBef>
              <a:buNone/>
              <a:defRPr sz="3600">
                <a:solidFill>
                  <a:srgbClr val="FFFFFF"/>
                </a:solidFill>
                <a:latin typeface="Source Sans Pro"/>
                <a:ea typeface="Source Sans Pro"/>
                <a:cs typeface="Source Sans Pro"/>
                <a:sym typeface="Source Sans Pro"/>
              </a:defRPr>
            </a:lvl6pPr>
            <a:lvl7pPr marL="0" marR="0" lvl="6" indent="0" algn="r">
              <a:spcBef>
                <a:spcPts val="0"/>
              </a:spcBef>
              <a:buNone/>
              <a:defRPr sz="3600">
                <a:solidFill>
                  <a:srgbClr val="FFFFFF"/>
                </a:solidFill>
                <a:latin typeface="Source Sans Pro"/>
                <a:ea typeface="Source Sans Pro"/>
                <a:cs typeface="Source Sans Pro"/>
                <a:sym typeface="Source Sans Pro"/>
              </a:defRPr>
            </a:lvl7pPr>
            <a:lvl8pPr marL="0" marR="0" lvl="7" indent="0" algn="r">
              <a:spcBef>
                <a:spcPts val="0"/>
              </a:spcBef>
              <a:buNone/>
              <a:defRPr sz="3600">
                <a:solidFill>
                  <a:srgbClr val="FFFFFF"/>
                </a:solidFill>
                <a:latin typeface="Source Sans Pro"/>
                <a:ea typeface="Source Sans Pro"/>
                <a:cs typeface="Source Sans Pro"/>
                <a:sym typeface="Source Sans Pro"/>
              </a:defRPr>
            </a:lvl8pPr>
            <a:lvl9pPr marL="0" marR="0" lvl="8" indent="0" algn="r">
              <a:spcBef>
                <a:spcPts val="0"/>
              </a:spcBef>
              <a:buNone/>
              <a:defRPr sz="3600">
                <a:solidFill>
                  <a:srgbClr val="FFFFFF"/>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matchingName="Picture with Caption">
  <p:cSld name="Picture with Caption">
    <p:spTree>
      <p:nvGrpSpPr>
        <p:cNvPr id="1" name="Shape 912"/>
        <p:cNvGrpSpPr/>
        <p:nvPr/>
      </p:nvGrpSpPr>
      <p:grpSpPr>
        <a:xfrm>
          <a:off x="0" y="0"/>
          <a:ext cx="0" cy="0"/>
          <a:chOff x="0" y="0"/>
          <a:chExt cx="0" cy="0"/>
        </a:xfrm>
      </p:grpSpPr>
      <p:sp>
        <p:nvSpPr>
          <p:cNvPr id="913" name="Google Shape;913;p140"/>
          <p:cNvSpPr txBox="1">
            <a:spLocks noGrp="1"/>
          </p:cNvSpPr>
          <p:nvPr>
            <p:ph type="title"/>
          </p:nvPr>
        </p:nvSpPr>
        <p:spPr>
          <a:xfrm>
            <a:off x="533398" y="611872"/>
            <a:ext cx="4079545" cy="1162050"/>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sz="3600" b="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914" name="Google Shape;914;p140"/>
          <p:cNvSpPr txBox="1">
            <a:spLocks noGrp="1"/>
          </p:cNvSpPr>
          <p:nvPr>
            <p:ph type="body" idx="1"/>
          </p:nvPr>
        </p:nvSpPr>
        <p:spPr>
          <a:xfrm>
            <a:off x="533398" y="1787856"/>
            <a:ext cx="4079545" cy="3720152"/>
          </a:xfrm>
          <a:prstGeom prst="rect">
            <a:avLst/>
          </a:prstGeom>
          <a:noFill/>
          <a:ln>
            <a:noFill/>
          </a:ln>
        </p:spPr>
        <p:txBody>
          <a:bodyPr spcFirstLastPara="1" wrap="square" lIns="91425" tIns="45700" rIns="91425" bIns="45700" anchor="t" anchorCtr="0">
            <a:normAutofit/>
          </a:bodyPr>
          <a:lstStyle>
            <a:lvl1pPr marL="457200" lvl="0" indent="-228600" algn="ctr">
              <a:spcBef>
                <a:spcPts val="2000"/>
              </a:spcBef>
              <a:spcAft>
                <a:spcPts val="0"/>
              </a:spcAft>
              <a:buSzPts val="1980"/>
              <a:buNone/>
              <a:defRPr sz="1800"/>
            </a:lvl1pPr>
            <a:lvl2pPr marL="914400" lvl="1" indent="-228600" algn="l">
              <a:spcBef>
                <a:spcPts val="600"/>
              </a:spcBef>
              <a:spcAft>
                <a:spcPts val="0"/>
              </a:spcAft>
              <a:buSzPts val="1320"/>
              <a:buNone/>
              <a:defRPr sz="1200"/>
            </a:lvl2pPr>
            <a:lvl3pPr marL="1371600" lvl="2" indent="-228600" algn="l">
              <a:spcBef>
                <a:spcPts val="600"/>
              </a:spcBef>
              <a:spcAft>
                <a:spcPts val="0"/>
              </a:spcAft>
              <a:buSzPts val="1100"/>
              <a:buNone/>
              <a:defRPr sz="1000"/>
            </a:lvl3pPr>
            <a:lvl4pPr marL="1828800" lvl="3" indent="-228600" algn="l">
              <a:spcBef>
                <a:spcPts val="600"/>
              </a:spcBef>
              <a:spcAft>
                <a:spcPts val="0"/>
              </a:spcAft>
              <a:buSzPts val="990"/>
              <a:buNone/>
              <a:defRPr sz="900"/>
            </a:lvl4pPr>
            <a:lvl5pPr marL="2286000" lvl="4" indent="-228600" algn="l">
              <a:spcBef>
                <a:spcPts val="600"/>
              </a:spcBef>
              <a:spcAft>
                <a:spcPts val="0"/>
              </a:spcAft>
              <a:buSzPts val="99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915" name="Google Shape;915;p140"/>
          <p:cNvSpPr>
            <a:spLocks noGrp="1"/>
          </p:cNvSpPr>
          <p:nvPr>
            <p:ph type="pic" idx="2"/>
          </p:nvPr>
        </p:nvSpPr>
        <p:spPr>
          <a:xfrm>
            <a:off x="5090617" y="359392"/>
            <a:ext cx="3657600" cy="5318077"/>
          </a:xfrm>
          <a:prstGeom prst="rect">
            <a:avLst/>
          </a:prstGeom>
          <a:noFill/>
          <a:ln w="9525" cap="flat" cmpd="sng">
            <a:solidFill>
              <a:schemeClr val="lt1"/>
            </a:solidFill>
            <a:prstDash val="solid"/>
            <a:round/>
            <a:headEnd type="none" w="sm" len="sm"/>
            <a:tailEnd type="none" w="sm" len="sm"/>
          </a:ln>
          <a:effectLst>
            <a:outerShdw blurRad="63500" sx="100500" sy="100500" algn="ctr" rotWithShape="0">
              <a:srgbClr val="000000">
                <a:alpha val="49803"/>
              </a:srgbClr>
            </a:outerShdw>
          </a:effectLst>
        </p:spPr>
      </p:sp>
      <p:sp>
        <p:nvSpPr>
          <p:cNvPr id="916" name="Google Shape;916;p140"/>
          <p:cNvSpPr txBox="1">
            <a:spLocks noGrp="1"/>
          </p:cNvSpPr>
          <p:nvPr>
            <p:ph type="dt" idx="10"/>
          </p:nvPr>
        </p:nvSpPr>
        <p:spPr>
          <a:xfrm>
            <a:off x="5629275" y="6275388"/>
            <a:ext cx="21336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17" name="Google Shape;917;p140"/>
          <p:cNvSpPr txBox="1">
            <a:spLocks noGrp="1"/>
          </p:cNvSpPr>
          <p:nvPr>
            <p:ph type="ftr" idx="11"/>
          </p:nvPr>
        </p:nvSpPr>
        <p:spPr>
          <a:xfrm>
            <a:off x="265113" y="6275388"/>
            <a:ext cx="484028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18" name="Google Shape;918;p140"/>
          <p:cNvSpPr txBox="1">
            <a:spLocks noGrp="1"/>
          </p:cNvSpPr>
          <p:nvPr>
            <p:ph type="sldNum" idx="12"/>
          </p:nvPr>
        </p:nvSpPr>
        <p:spPr>
          <a:xfrm>
            <a:off x="7897813" y="6275388"/>
            <a:ext cx="9906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3600">
                <a:solidFill>
                  <a:srgbClr val="FFFFFF"/>
                </a:solidFill>
                <a:latin typeface="Source Sans Pro"/>
                <a:ea typeface="Source Sans Pro"/>
                <a:cs typeface="Source Sans Pro"/>
                <a:sym typeface="Source Sans Pro"/>
              </a:defRPr>
            </a:lvl1pPr>
            <a:lvl2pPr marL="0" marR="0" lvl="1" indent="0" algn="r">
              <a:spcBef>
                <a:spcPts val="0"/>
              </a:spcBef>
              <a:buNone/>
              <a:defRPr sz="3600">
                <a:solidFill>
                  <a:srgbClr val="FFFFFF"/>
                </a:solidFill>
                <a:latin typeface="Source Sans Pro"/>
                <a:ea typeface="Source Sans Pro"/>
                <a:cs typeface="Source Sans Pro"/>
                <a:sym typeface="Source Sans Pro"/>
              </a:defRPr>
            </a:lvl2pPr>
            <a:lvl3pPr marL="0" marR="0" lvl="2" indent="0" algn="r">
              <a:spcBef>
                <a:spcPts val="0"/>
              </a:spcBef>
              <a:buNone/>
              <a:defRPr sz="3600">
                <a:solidFill>
                  <a:srgbClr val="FFFFFF"/>
                </a:solidFill>
                <a:latin typeface="Source Sans Pro"/>
                <a:ea typeface="Source Sans Pro"/>
                <a:cs typeface="Source Sans Pro"/>
                <a:sym typeface="Source Sans Pro"/>
              </a:defRPr>
            </a:lvl3pPr>
            <a:lvl4pPr marL="0" marR="0" lvl="3" indent="0" algn="r">
              <a:spcBef>
                <a:spcPts val="0"/>
              </a:spcBef>
              <a:buNone/>
              <a:defRPr sz="3600">
                <a:solidFill>
                  <a:srgbClr val="FFFFFF"/>
                </a:solidFill>
                <a:latin typeface="Source Sans Pro"/>
                <a:ea typeface="Source Sans Pro"/>
                <a:cs typeface="Source Sans Pro"/>
                <a:sym typeface="Source Sans Pro"/>
              </a:defRPr>
            </a:lvl4pPr>
            <a:lvl5pPr marL="0" marR="0" lvl="4" indent="0" algn="r">
              <a:spcBef>
                <a:spcPts val="0"/>
              </a:spcBef>
              <a:buNone/>
              <a:defRPr sz="3600">
                <a:solidFill>
                  <a:srgbClr val="FFFFFF"/>
                </a:solidFill>
                <a:latin typeface="Source Sans Pro"/>
                <a:ea typeface="Source Sans Pro"/>
                <a:cs typeface="Source Sans Pro"/>
                <a:sym typeface="Source Sans Pro"/>
              </a:defRPr>
            </a:lvl5pPr>
            <a:lvl6pPr marL="0" marR="0" lvl="5" indent="0" algn="r">
              <a:spcBef>
                <a:spcPts val="0"/>
              </a:spcBef>
              <a:buNone/>
              <a:defRPr sz="3600">
                <a:solidFill>
                  <a:srgbClr val="FFFFFF"/>
                </a:solidFill>
                <a:latin typeface="Source Sans Pro"/>
                <a:ea typeface="Source Sans Pro"/>
                <a:cs typeface="Source Sans Pro"/>
                <a:sym typeface="Source Sans Pro"/>
              </a:defRPr>
            </a:lvl6pPr>
            <a:lvl7pPr marL="0" marR="0" lvl="6" indent="0" algn="r">
              <a:spcBef>
                <a:spcPts val="0"/>
              </a:spcBef>
              <a:buNone/>
              <a:defRPr sz="3600">
                <a:solidFill>
                  <a:srgbClr val="FFFFFF"/>
                </a:solidFill>
                <a:latin typeface="Source Sans Pro"/>
                <a:ea typeface="Source Sans Pro"/>
                <a:cs typeface="Source Sans Pro"/>
                <a:sym typeface="Source Sans Pro"/>
              </a:defRPr>
            </a:lvl7pPr>
            <a:lvl8pPr marL="0" marR="0" lvl="7" indent="0" algn="r">
              <a:spcBef>
                <a:spcPts val="0"/>
              </a:spcBef>
              <a:buNone/>
              <a:defRPr sz="3600">
                <a:solidFill>
                  <a:srgbClr val="FFFFFF"/>
                </a:solidFill>
                <a:latin typeface="Source Sans Pro"/>
                <a:ea typeface="Source Sans Pro"/>
                <a:cs typeface="Source Sans Pro"/>
                <a:sym typeface="Source Sans Pro"/>
              </a:defRPr>
            </a:lvl8pPr>
            <a:lvl9pPr marL="0" marR="0" lvl="8" indent="0" algn="r">
              <a:spcBef>
                <a:spcPts val="0"/>
              </a:spcBef>
              <a:buNone/>
              <a:defRPr sz="3600">
                <a:solidFill>
                  <a:srgbClr val="FFFFFF"/>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8"/>
        <p:cNvGrpSpPr/>
        <p:nvPr/>
      </p:nvGrpSpPr>
      <p:grpSpPr>
        <a:xfrm>
          <a:off x="0" y="0"/>
          <a:ext cx="0" cy="0"/>
          <a:chOff x="0" y="0"/>
          <a:chExt cx="0" cy="0"/>
        </a:xfrm>
      </p:grpSpPr>
      <p:sp>
        <p:nvSpPr>
          <p:cNvPr id="99" name="Google Shape;99;p15"/>
          <p:cNvSpPr txBox="1">
            <a:spLocks noGrp="1"/>
          </p:cNvSpPr>
          <p:nvPr>
            <p:ph type="dt" idx="10"/>
          </p:nvPr>
        </p:nvSpPr>
        <p:spPr>
          <a:xfrm>
            <a:off x="5629275" y="6275388"/>
            <a:ext cx="21336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 name="Google Shape;100;p15"/>
          <p:cNvSpPr txBox="1">
            <a:spLocks noGrp="1"/>
          </p:cNvSpPr>
          <p:nvPr>
            <p:ph type="ftr" idx="11"/>
          </p:nvPr>
        </p:nvSpPr>
        <p:spPr>
          <a:xfrm>
            <a:off x="265113" y="6275388"/>
            <a:ext cx="484028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1" name="Google Shape;101;p15"/>
          <p:cNvSpPr txBox="1">
            <a:spLocks noGrp="1"/>
          </p:cNvSpPr>
          <p:nvPr>
            <p:ph type="sldNum" idx="12"/>
          </p:nvPr>
        </p:nvSpPr>
        <p:spPr>
          <a:xfrm>
            <a:off x="7897813" y="6275388"/>
            <a:ext cx="9906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3600" b="0" i="0" u="none" strike="noStrike" cap="none">
                <a:solidFill>
                  <a:srgbClr val="FFFFFF"/>
                </a:solidFill>
                <a:latin typeface="Source Sans Pro"/>
                <a:ea typeface="Source Sans Pro"/>
                <a:cs typeface="Source Sans Pro"/>
                <a:sym typeface="Source Sans Pro"/>
              </a:defRPr>
            </a:lvl1pPr>
            <a:lvl2pPr marL="0" marR="0" lvl="1" indent="0" algn="r">
              <a:spcBef>
                <a:spcPts val="0"/>
              </a:spcBef>
              <a:buNone/>
              <a:defRPr sz="3600" b="0" i="0" u="none" strike="noStrike" cap="none">
                <a:solidFill>
                  <a:srgbClr val="FFFFFF"/>
                </a:solidFill>
                <a:latin typeface="Source Sans Pro"/>
                <a:ea typeface="Source Sans Pro"/>
                <a:cs typeface="Source Sans Pro"/>
                <a:sym typeface="Source Sans Pro"/>
              </a:defRPr>
            </a:lvl2pPr>
            <a:lvl3pPr marL="0" marR="0" lvl="2" indent="0" algn="r">
              <a:spcBef>
                <a:spcPts val="0"/>
              </a:spcBef>
              <a:buNone/>
              <a:defRPr sz="3600" b="0" i="0" u="none" strike="noStrike" cap="none">
                <a:solidFill>
                  <a:srgbClr val="FFFFFF"/>
                </a:solidFill>
                <a:latin typeface="Source Sans Pro"/>
                <a:ea typeface="Source Sans Pro"/>
                <a:cs typeface="Source Sans Pro"/>
                <a:sym typeface="Source Sans Pro"/>
              </a:defRPr>
            </a:lvl3pPr>
            <a:lvl4pPr marL="0" marR="0" lvl="3" indent="0" algn="r">
              <a:spcBef>
                <a:spcPts val="0"/>
              </a:spcBef>
              <a:buNone/>
              <a:defRPr sz="3600" b="0" i="0" u="none" strike="noStrike" cap="none">
                <a:solidFill>
                  <a:srgbClr val="FFFFFF"/>
                </a:solidFill>
                <a:latin typeface="Source Sans Pro"/>
                <a:ea typeface="Source Sans Pro"/>
                <a:cs typeface="Source Sans Pro"/>
                <a:sym typeface="Source Sans Pro"/>
              </a:defRPr>
            </a:lvl4pPr>
            <a:lvl5pPr marL="0" marR="0" lvl="4" indent="0" algn="r">
              <a:spcBef>
                <a:spcPts val="0"/>
              </a:spcBef>
              <a:buNone/>
              <a:defRPr sz="3600" b="0" i="0" u="none" strike="noStrike" cap="none">
                <a:solidFill>
                  <a:srgbClr val="FFFFFF"/>
                </a:solidFill>
                <a:latin typeface="Source Sans Pro"/>
                <a:ea typeface="Source Sans Pro"/>
                <a:cs typeface="Source Sans Pro"/>
                <a:sym typeface="Source Sans Pro"/>
              </a:defRPr>
            </a:lvl5pPr>
            <a:lvl6pPr marL="0" marR="0" lvl="5" indent="0" algn="r">
              <a:spcBef>
                <a:spcPts val="0"/>
              </a:spcBef>
              <a:buNone/>
              <a:defRPr sz="3600" b="0" i="0" u="none" strike="noStrike" cap="none">
                <a:solidFill>
                  <a:srgbClr val="FFFFFF"/>
                </a:solidFill>
                <a:latin typeface="Source Sans Pro"/>
                <a:ea typeface="Source Sans Pro"/>
                <a:cs typeface="Source Sans Pro"/>
                <a:sym typeface="Source Sans Pro"/>
              </a:defRPr>
            </a:lvl6pPr>
            <a:lvl7pPr marL="0" marR="0" lvl="6" indent="0" algn="r">
              <a:spcBef>
                <a:spcPts val="0"/>
              </a:spcBef>
              <a:buNone/>
              <a:defRPr sz="3600" b="0" i="0" u="none" strike="noStrike" cap="none">
                <a:solidFill>
                  <a:srgbClr val="FFFFFF"/>
                </a:solidFill>
                <a:latin typeface="Source Sans Pro"/>
                <a:ea typeface="Source Sans Pro"/>
                <a:cs typeface="Source Sans Pro"/>
                <a:sym typeface="Source Sans Pro"/>
              </a:defRPr>
            </a:lvl7pPr>
            <a:lvl8pPr marL="0" marR="0" lvl="7" indent="0" algn="r">
              <a:spcBef>
                <a:spcPts val="0"/>
              </a:spcBef>
              <a:buNone/>
              <a:defRPr sz="3600" b="0" i="0" u="none" strike="noStrike" cap="none">
                <a:solidFill>
                  <a:srgbClr val="FFFFFF"/>
                </a:solidFill>
                <a:latin typeface="Source Sans Pro"/>
                <a:ea typeface="Source Sans Pro"/>
                <a:cs typeface="Source Sans Pro"/>
                <a:sym typeface="Source Sans Pro"/>
              </a:defRPr>
            </a:lvl8pPr>
            <a:lvl9pPr marL="0" marR="0" lvl="8" indent="0" algn="r">
              <a:spcBef>
                <a:spcPts val="0"/>
              </a:spcBef>
              <a:buNone/>
              <a:defRPr sz="3600" b="0" i="0" u="none" strike="noStrike" cap="none">
                <a:solidFill>
                  <a:srgbClr val="FFFFFF"/>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919"/>
        <p:cNvGrpSpPr/>
        <p:nvPr/>
      </p:nvGrpSpPr>
      <p:grpSpPr>
        <a:xfrm>
          <a:off x="0" y="0"/>
          <a:ext cx="0" cy="0"/>
          <a:chOff x="0" y="0"/>
          <a:chExt cx="0" cy="0"/>
        </a:xfrm>
      </p:grpSpPr>
      <p:sp>
        <p:nvSpPr>
          <p:cNvPr id="920" name="Google Shape;920;p141"/>
          <p:cNvSpPr txBox="1">
            <a:spLocks noGrp="1"/>
          </p:cNvSpPr>
          <p:nvPr>
            <p:ph type="title"/>
          </p:nvPr>
        </p:nvSpPr>
        <p:spPr>
          <a:xfrm>
            <a:off x="549275" y="107950"/>
            <a:ext cx="8042275" cy="1336675"/>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921" name="Google Shape;921;p141"/>
          <p:cNvSpPr txBox="1">
            <a:spLocks noGrp="1"/>
          </p:cNvSpPr>
          <p:nvPr>
            <p:ph type="body" idx="1"/>
          </p:nvPr>
        </p:nvSpPr>
        <p:spPr>
          <a:xfrm rot="5400000">
            <a:off x="2398713" y="-249237"/>
            <a:ext cx="4343400" cy="8042275"/>
          </a:xfrm>
          <a:prstGeom prst="rect">
            <a:avLst/>
          </a:prstGeom>
          <a:noFill/>
          <a:ln>
            <a:noFill/>
          </a:ln>
        </p:spPr>
        <p:txBody>
          <a:bodyPr spcFirstLastPara="1" wrap="square" lIns="91425" tIns="45700" rIns="91425" bIns="45700" anchor="t" anchorCtr="0">
            <a:noAutofit/>
          </a:bodyPr>
          <a:lstStyle>
            <a:lvl1pPr marL="457200" lvl="0" indent="-354330" algn="l">
              <a:spcBef>
                <a:spcPts val="2000"/>
              </a:spcBef>
              <a:spcAft>
                <a:spcPts val="0"/>
              </a:spcAft>
              <a:buSzPts val="1980"/>
              <a:buChar char="⚫"/>
              <a:defRPr/>
            </a:lvl1pPr>
            <a:lvl2pPr marL="914400" lvl="1" indent="-354330" algn="l">
              <a:spcBef>
                <a:spcPts val="600"/>
              </a:spcBef>
              <a:spcAft>
                <a:spcPts val="0"/>
              </a:spcAft>
              <a:buSzPts val="1980"/>
              <a:buChar char="⚫"/>
              <a:defRPr/>
            </a:lvl2pPr>
            <a:lvl3pPr marL="1371600" lvl="2" indent="-354330" algn="l">
              <a:spcBef>
                <a:spcPts val="600"/>
              </a:spcBef>
              <a:spcAft>
                <a:spcPts val="0"/>
              </a:spcAft>
              <a:buSzPts val="1980"/>
              <a:buChar char="⚫"/>
              <a:defRPr/>
            </a:lvl3pPr>
            <a:lvl4pPr marL="1828800" lvl="3" indent="-354330" algn="l">
              <a:spcBef>
                <a:spcPts val="600"/>
              </a:spcBef>
              <a:spcAft>
                <a:spcPts val="0"/>
              </a:spcAft>
              <a:buSzPts val="1980"/>
              <a:buChar char="⚫"/>
              <a:defRPr/>
            </a:lvl4pPr>
            <a:lvl5pPr marL="2286000" lvl="4" indent="-354329" algn="l">
              <a:spcBef>
                <a:spcPts val="600"/>
              </a:spcBef>
              <a:spcAft>
                <a:spcPts val="0"/>
              </a:spcAft>
              <a:buSzPts val="198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922" name="Google Shape;922;p141"/>
          <p:cNvSpPr txBox="1">
            <a:spLocks noGrp="1"/>
          </p:cNvSpPr>
          <p:nvPr>
            <p:ph type="dt" idx="10"/>
          </p:nvPr>
        </p:nvSpPr>
        <p:spPr>
          <a:xfrm>
            <a:off x="5629275" y="6275388"/>
            <a:ext cx="21336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23" name="Google Shape;923;p141"/>
          <p:cNvSpPr txBox="1">
            <a:spLocks noGrp="1"/>
          </p:cNvSpPr>
          <p:nvPr>
            <p:ph type="ftr" idx="11"/>
          </p:nvPr>
        </p:nvSpPr>
        <p:spPr>
          <a:xfrm>
            <a:off x="265113" y="6275388"/>
            <a:ext cx="484028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24" name="Google Shape;924;p141"/>
          <p:cNvSpPr txBox="1">
            <a:spLocks noGrp="1"/>
          </p:cNvSpPr>
          <p:nvPr>
            <p:ph type="sldNum" idx="12"/>
          </p:nvPr>
        </p:nvSpPr>
        <p:spPr>
          <a:xfrm>
            <a:off x="7897813" y="6275388"/>
            <a:ext cx="9906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3600">
                <a:solidFill>
                  <a:srgbClr val="FFFFFF"/>
                </a:solidFill>
                <a:latin typeface="Source Sans Pro"/>
                <a:ea typeface="Source Sans Pro"/>
                <a:cs typeface="Source Sans Pro"/>
                <a:sym typeface="Source Sans Pro"/>
              </a:defRPr>
            </a:lvl1pPr>
            <a:lvl2pPr marL="0" marR="0" lvl="1" indent="0" algn="r">
              <a:spcBef>
                <a:spcPts val="0"/>
              </a:spcBef>
              <a:buNone/>
              <a:defRPr sz="3600">
                <a:solidFill>
                  <a:srgbClr val="FFFFFF"/>
                </a:solidFill>
                <a:latin typeface="Source Sans Pro"/>
                <a:ea typeface="Source Sans Pro"/>
                <a:cs typeface="Source Sans Pro"/>
                <a:sym typeface="Source Sans Pro"/>
              </a:defRPr>
            </a:lvl2pPr>
            <a:lvl3pPr marL="0" marR="0" lvl="2" indent="0" algn="r">
              <a:spcBef>
                <a:spcPts val="0"/>
              </a:spcBef>
              <a:buNone/>
              <a:defRPr sz="3600">
                <a:solidFill>
                  <a:srgbClr val="FFFFFF"/>
                </a:solidFill>
                <a:latin typeface="Source Sans Pro"/>
                <a:ea typeface="Source Sans Pro"/>
                <a:cs typeface="Source Sans Pro"/>
                <a:sym typeface="Source Sans Pro"/>
              </a:defRPr>
            </a:lvl3pPr>
            <a:lvl4pPr marL="0" marR="0" lvl="3" indent="0" algn="r">
              <a:spcBef>
                <a:spcPts val="0"/>
              </a:spcBef>
              <a:buNone/>
              <a:defRPr sz="3600">
                <a:solidFill>
                  <a:srgbClr val="FFFFFF"/>
                </a:solidFill>
                <a:latin typeface="Source Sans Pro"/>
                <a:ea typeface="Source Sans Pro"/>
                <a:cs typeface="Source Sans Pro"/>
                <a:sym typeface="Source Sans Pro"/>
              </a:defRPr>
            </a:lvl4pPr>
            <a:lvl5pPr marL="0" marR="0" lvl="4" indent="0" algn="r">
              <a:spcBef>
                <a:spcPts val="0"/>
              </a:spcBef>
              <a:buNone/>
              <a:defRPr sz="3600">
                <a:solidFill>
                  <a:srgbClr val="FFFFFF"/>
                </a:solidFill>
                <a:latin typeface="Source Sans Pro"/>
                <a:ea typeface="Source Sans Pro"/>
                <a:cs typeface="Source Sans Pro"/>
                <a:sym typeface="Source Sans Pro"/>
              </a:defRPr>
            </a:lvl5pPr>
            <a:lvl6pPr marL="0" marR="0" lvl="5" indent="0" algn="r">
              <a:spcBef>
                <a:spcPts val="0"/>
              </a:spcBef>
              <a:buNone/>
              <a:defRPr sz="3600">
                <a:solidFill>
                  <a:srgbClr val="FFFFFF"/>
                </a:solidFill>
                <a:latin typeface="Source Sans Pro"/>
                <a:ea typeface="Source Sans Pro"/>
                <a:cs typeface="Source Sans Pro"/>
                <a:sym typeface="Source Sans Pro"/>
              </a:defRPr>
            </a:lvl6pPr>
            <a:lvl7pPr marL="0" marR="0" lvl="6" indent="0" algn="r">
              <a:spcBef>
                <a:spcPts val="0"/>
              </a:spcBef>
              <a:buNone/>
              <a:defRPr sz="3600">
                <a:solidFill>
                  <a:srgbClr val="FFFFFF"/>
                </a:solidFill>
                <a:latin typeface="Source Sans Pro"/>
                <a:ea typeface="Source Sans Pro"/>
                <a:cs typeface="Source Sans Pro"/>
                <a:sym typeface="Source Sans Pro"/>
              </a:defRPr>
            </a:lvl7pPr>
            <a:lvl8pPr marL="0" marR="0" lvl="7" indent="0" algn="r">
              <a:spcBef>
                <a:spcPts val="0"/>
              </a:spcBef>
              <a:buNone/>
              <a:defRPr sz="3600">
                <a:solidFill>
                  <a:srgbClr val="FFFFFF"/>
                </a:solidFill>
                <a:latin typeface="Source Sans Pro"/>
                <a:ea typeface="Source Sans Pro"/>
                <a:cs typeface="Source Sans Pro"/>
                <a:sym typeface="Source Sans Pro"/>
              </a:defRPr>
            </a:lvl8pPr>
            <a:lvl9pPr marL="0" marR="0" lvl="8" indent="0" algn="r">
              <a:spcBef>
                <a:spcPts val="0"/>
              </a:spcBef>
              <a:buNone/>
              <a:defRPr sz="3600">
                <a:solidFill>
                  <a:srgbClr val="FFFFFF"/>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925"/>
        <p:cNvGrpSpPr/>
        <p:nvPr/>
      </p:nvGrpSpPr>
      <p:grpSpPr>
        <a:xfrm>
          <a:off x="0" y="0"/>
          <a:ext cx="0" cy="0"/>
          <a:chOff x="0" y="0"/>
          <a:chExt cx="0" cy="0"/>
        </a:xfrm>
      </p:grpSpPr>
      <p:sp>
        <p:nvSpPr>
          <p:cNvPr id="926" name="Google Shape;926;p142"/>
          <p:cNvSpPr txBox="1">
            <a:spLocks noGrp="1"/>
          </p:cNvSpPr>
          <p:nvPr>
            <p:ph type="title"/>
          </p:nvPr>
        </p:nvSpPr>
        <p:spPr>
          <a:xfrm rot="5400000">
            <a:off x="5344142" y="2393951"/>
            <a:ext cx="5575300" cy="1524000"/>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927" name="Google Shape;927;p142"/>
          <p:cNvSpPr txBox="1">
            <a:spLocks noGrp="1"/>
          </p:cNvSpPr>
          <p:nvPr>
            <p:ph type="body" idx="1"/>
          </p:nvPr>
        </p:nvSpPr>
        <p:spPr>
          <a:xfrm rot="5400000">
            <a:off x="1106487" y="-188912"/>
            <a:ext cx="5575300" cy="6689726"/>
          </a:xfrm>
          <a:prstGeom prst="rect">
            <a:avLst/>
          </a:prstGeom>
          <a:noFill/>
          <a:ln>
            <a:noFill/>
          </a:ln>
        </p:spPr>
        <p:txBody>
          <a:bodyPr spcFirstLastPara="1" wrap="square" lIns="91425" tIns="45700" rIns="91425" bIns="45700" anchor="t" anchorCtr="0">
            <a:noAutofit/>
          </a:bodyPr>
          <a:lstStyle>
            <a:lvl1pPr marL="457200" lvl="0" indent="-354330" algn="l">
              <a:spcBef>
                <a:spcPts val="2000"/>
              </a:spcBef>
              <a:spcAft>
                <a:spcPts val="0"/>
              </a:spcAft>
              <a:buSzPts val="1980"/>
              <a:buChar char="⚫"/>
              <a:defRPr/>
            </a:lvl1pPr>
            <a:lvl2pPr marL="914400" lvl="1" indent="-354330" algn="l">
              <a:spcBef>
                <a:spcPts val="600"/>
              </a:spcBef>
              <a:spcAft>
                <a:spcPts val="0"/>
              </a:spcAft>
              <a:buSzPts val="1980"/>
              <a:buChar char="⚫"/>
              <a:defRPr/>
            </a:lvl2pPr>
            <a:lvl3pPr marL="1371600" lvl="2" indent="-354330" algn="l">
              <a:spcBef>
                <a:spcPts val="600"/>
              </a:spcBef>
              <a:spcAft>
                <a:spcPts val="0"/>
              </a:spcAft>
              <a:buSzPts val="1980"/>
              <a:buChar char="⚫"/>
              <a:defRPr/>
            </a:lvl3pPr>
            <a:lvl4pPr marL="1828800" lvl="3" indent="-354330" algn="l">
              <a:spcBef>
                <a:spcPts val="600"/>
              </a:spcBef>
              <a:spcAft>
                <a:spcPts val="0"/>
              </a:spcAft>
              <a:buSzPts val="1980"/>
              <a:buChar char="⚫"/>
              <a:defRPr/>
            </a:lvl4pPr>
            <a:lvl5pPr marL="2286000" lvl="4" indent="-354329" algn="l">
              <a:spcBef>
                <a:spcPts val="600"/>
              </a:spcBef>
              <a:spcAft>
                <a:spcPts val="0"/>
              </a:spcAft>
              <a:buSzPts val="198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928" name="Google Shape;928;p142"/>
          <p:cNvSpPr txBox="1">
            <a:spLocks noGrp="1"/>
          </p:cNvSpPr>
          <p:nvPr>
            <p:ph type="dt" idx="10"/>
          </p:nvPr>
        </p:nvSpPr>
        <p:spPr>
          <a:xfrm>
            <a:off x="5629275" y="6275388"/>
            <a:ext cx="21336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29" name="Google Shape;929;p142"/>
          <p:cNvSpPr txBox="1">
            <a:spLocks noGrp="1"/>
          </p:cNvSpPr>
          <p:nvPr>
            <p:ph type="ftr" idx="11"/>
          </p:nvPr>
        </p:nvSpPr>
        <p:spPr>
          <a:xfrm>
            <a:off x="265113" y="6275388"/>
            <a:ext cx="484028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30" name="Google Shape;930;p142"/>
          <p:cNvSpPr txBox="1">
            <a:spLocks noGrp="1"/>
          </p:cNvSpPr>
          <p:nvPr>
            <p:ph type="sldNum" idx="12"/>
          </p:nvPr>
        </p:nvSpPr>
        <p:spPr>
          <a:xfrm>
            <a:off x="7897813" y="6275388"/>
            <a:ext cx="9906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3600">
                <a:solidFill>
                  <a:srgbClr val="FFFFFF"/>
                </a:solidFill>
                <a:latin typeface="Source Sans Pro"/>
                <a:ea typeface="Source Sans Pro"/>
                <a:cs typeface="Source Sans Pro"/>
                <a:sym typeface="Source Sans Pro"/>
              </a:defRPr>
            </a:lvl1pPr>
            <a:lvl2pPr marL="0" marR="0" lvl="1" indent="0" algn="r">
              <a:spcBef>
                <a:spcPts val="0"/>
              </a:spcBef>
              <a:buNone/>
              <a:defRPr sz="3600">
                <a:solidFill>
                  <a:srgbClr val="FFFFFF"/>
                </a:solidFill>
                <a:latin typeface="Source Sans Pro"/>
                <a:ea typeface="Source Sans Pro"/>
                <a:cs typeface="Source Sans Pro"/>
                <a:sym typeface="Source Sans Pro"/>
              </a:defRPr>
            </a:lvl2pPr>
            <a:lvl3pPr marL="0" marR="0" lvl="2" indent="0" algn="r">
              <a:spcBef>
                <a:spcPts val="0"/>
              </a:spcBef>
              <a:buNone/>
              <a:defRPr sz="3600">
                <a:solidFill>
                  <a:srgbClr val="FFFFFF"/>
                </a:solidFill>
                <a:latin typeface="Source Sans Pro"/>
                <a:ea typeface="Source Sans Pro"/>
                <a:cs typeface="Source Sans Pro"/>
                <a:sym typeface="Source Sans Pro"/>
              </a:defRPr>
            </a:lvl3pPr>
            <a:lvl4pPr marL="0" marR="0" lvl="3" indent="0" algn="r">
              <a:spcBef>
                <a:spcPts val="0"/>
              </a:spcBef>
              <a:buNone/>
              <a:defRPr sz="3600">
                <a:solidFill>
                  <a:srgbClr val="FFFFFF"/>
                </a:solidFill>
                <a:latin typeface="Source Sans Pro"/>
                <a:ea typeface="Source Sans Pro"/>
                <a:cs typeface="Source Sans Pro"/>
                <a:sym typeface="Source Sans Pro"/>
              </a:defRPr>
            </a:lvl4pPr>
            <a:lvl5pPr marL="0" marR="0" lvl="4" indent="0" algn="r">
              <a:spcBef>
                <a:spcPts val="0"/>
              </a:spcBef>
              <a:buNone/>
              <a:defRPr sz="3600">
                <a:solidFill>
                  <a:srgbClr val="FFFFFF"/>
                </a:solidFill>
                <a:latin typeface="Source Sans Pro"/>
                <a:ea typeface="Source Sans Pro"/>
                <a:cs typeface="Source Sans Pro"/>
                <a:sym typeface="Source Sans Pro"/>
              </a:defRPr>
            </a:lvl5pPr>
            <a:lvl6pPr marL="0" marR="0" lvl="5" indent="0" algn="r">
              <a:spcBef>
                <a:spcPts val="0"/>
              </a:spcBef>
              <a:buNone/>
              <a:defRPr sz="3600">
                <a:solidFill>
                  <a:srgbClr val="FFFFFF"/>
                </a:solidFill>
                <a:latin typeface="Source Sans Pro"/>
                <a:ea typeface="Source Sans Pro"/>
                <a:cs typeface="Source Sans Pro"/>
                <a:sym typeface="Source Sans Pro"/>
              </a:defRPr>
            </a:lvl6pPr>
            <a:lvl7pPr marL="0" marR="0" lvl="6" indent="0" algn="r">
              <a:spcBef>
                <a:spcPts val="0"/>
              </a:spcBef>
              <a:buNone/>
              <a:defRPr sz="3600">
                <a:solidFill>
                  <a:srgbClr val="FFFFFF"/>
                </a:solidFill>
                <a:latin typeface="Source Sans Pro"/>
                <a:ea typeface="Source Sans Pro"/>
                <a:cs typeface="Source Sans Pro"/>
                <a:sym typeface="Source Sans Pro"/>
              </a:defRPr>
            </a:lvl7pPr>
            <a:lvl8pPr marL="0" marR="0" lvl="7" indent="0" algn="r">
              <a:spcBef>
                <a:spcPts val="0"/>
              </a:spcBef>
              <a:buNone/>
              <a:defRPr sz="3600">
                <a:solidFill>
                  <a:srgbClr val="FFFFFF"/>
                </a:solidFill>
                <a:latin typeface="Source Sans Pro"/>
                <a:ea typeface="Source Sans Pro"/>
                <a:cs typeface="Source Sans Pro"/>
                <a:sym typeface="Source Sans Pro"/>
              </a:defRPr>
            </a:lvl8pPr>
            <a:lvl9pPr marL="0" marR="0" lvl="8" indent="0" algn="r">
              <a:spcBef>
                <a:spcPts val="0"/>
              </a:spcBef>
              <a:buNone/>
              <a:defRPr sz="3600">
                <a:solidFill>
                  <a:srgbClr val="FFFFFF"/>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937"/>
        <p:cNvGrpSpPr/>
        <p:nvPr/>
      </p:nvGrpSpPr>
      <p:grpSpPr>
        <a:xfrm>
          <a:off x="0" y="0"/>
          <a:ext cx="0" cy="0"/>
          <a:chOff x="0" y="0"/>
          <a:chExt cx="0" cy="0"/>
        </a:xfrm>
      </p:grpSpPr>
      <p:sp>
        <p:nvSpPr>
          <p:cNvPr id="938" name="Google Shape;938;p144"/>
          <p:cNvSpPr txBox="1">
            <a:spLocks noGrp="1"/>
          </p:cNvSpPr>
          <p:nvPr>
            <p:ph type="title"/>
          </p:nvPr>
        </p:nvSpPr>
        <p:spPr>
          <a:xfrm>
            <a:off x="381000" y="381000"/>
            <a:ext cx="8382000" cy="4572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39" name="Google Shape;939;p144"/>
          <p:cNvSpPr txBox="1">
            <a:spLocks noGrp="1"/>
          </p:cNvSpPr>
          <p:nvPr>
            <p:ph type="body" idx="1"/>
          </p:nvPr>
        </p:nvSpPr>
        <p:spPr>
          <a:xfrm>
            <a:off x="381000" y="838200"/>
            <a:ext cx="8382000" cy="5486400"/>
          </a:xfrm>
          <a:prstGeom prst="rect">
            <a:avLst/>
          </a:prstGeom>
          <a:noFill/>
          <a:ln>
            <a:noFill/>
          </a:ln>
        </p:spPr>
        <p:txBody>
          <a:bodyPr spcFirstLastPara="1" wrap="square" lIns="91425" tIns="45700" rIns="91425" bIns="45700" anchor="t" anchorCtr="0">
            <a:noAutofit/>
          </a:bodyPr>
          <a:lstStyle>
            <a:lvl1pPr marL="457200" lvl="0" indent="-228600" algn="l">
              <a:spcBef>
                <a:spcPts val="360"/>
              </a:spcBef>
              <a:spcAft>
                <a:spcPts val="0"/>
              </a:spcAft>
              <a:buSzPts val="1400"/>
              <a:buNone/>
              <a:defRPr/>
            </a:lvl1pPr>
            <a:lvl2pPr marL="914400" lvl="1" indent="-228600" algn="l">
              <a:spcBef>
                <a:spcPts val="360"/>
              </a:spcBef>
              <a:spcAft>
                <a:spcPts val="0"/>
              </a:spcAft>
              <a:buSzPts val="1400"/>
              <a:buNone/>
              <a:defRPr/>
            </a:lvl2pPr>
            <a:lvl3pPr marL="1371600" lvl="2" indent="-228600" algn="l">
              <a:spcBef>
                <a:spcPts val="360"/>
              </a:spcBef>
              <a:spcAft>
                <a:spcPts val="0"/>
              </a:spcAft>
              <a:buSzPts val="1400"/>
              <a:buNone/>
              <a:defRPr/>
            </a:lvl3pPr>
            <a:lvl4pPr marL="1828800" lvl="3" indent="-228600" algn="l">
              <a:spcBef>
                <a:spcPts val="360"/>
              </a:spcBef>
              <a:spcAft>
                <a:spcPts val="0"/>
              </a:spcAft>
              <a:buSzPts val="1400"/>
              <a:buNone/>
              <a:defRPr/>
            </a:lvl4pPr>
            <a:lvl5pPr marL="2286000" lvl="4" indent="-228600" algn="l">
              <a:spcBef>
                <a:spcPts val="360"/>
              </a:spcBef>
              <a:spcAft>
                <a:spcPts val="0"/>
              </a:spcAft>
              <a:buSzPts val="1400"/>
              <a:buNone/>
              <a:defRPr/>
            </a:lvl5pPr>
            <a:lvl6pPr marL="2743200" lvl="5" indent="-228600" algn="l">
              <a:spcBef>
                <a:spcPts val="360"/>
              </a:spcBef>
              <a:spcAft>
                <a:spcPts val="0"/>
              </a:spcAft>
              <a:buSzPts val="1400"/>
              <a:buNone/>
              <a:defRPr/>
            </a:lvl6pPr>
            <a:lvl7pPr marL="3200400" lvl="6" indent="-228600" algn="l">
              <a:spcBef>
                <a:spcPts val="360"/>
              </a:spcBef>
              <a:spcAft>
                <a:spcPts val="0"/>
              </a:spcAft>
              <a:buSzPts val="1400"/>
              <a:buNone/>
              <a:defRPr/>
            </a:lvl7pPr>
            <a:lvl8pPr marL="3657600" lvl="7" indent="-228600" algn="l">
              <a:spcBef>
                <a:spcPts val="360"/>
              </a:spcBef>
              <a:spcAft>
                <a:spcPts val="0"/>
              </a:spcAft>
              <a:buSzPts val="1400"/>
              <a:buNone/>
              <a:defRPr/>
            </a:lvl8pPr>
            <a:lvl9pPr marL="4114800" lvl="8" indent="-228600" algn="l">
              <a:spcBef>
                <a:spcPts val="360"/>
              </a:spcBef>
              <a:spcAft>
                <a:spcPts val="0"/>
              </a:spcAft>
              <a:buSzPts val="1400"/>
              <a:buNone/>
              <a:defRPr/>
            </a:lvl9pPr>
          </a:lstStyle>
          <a:p>
            <a:endParaRPr/>
          </a:p>
        </p:txBody>
      </p:sp>
      <p:sp>
        <p:nvSpPr>
          <p:cNvPr id="940" name="Google Shape;940;p144"/>
          <p:cNvSpPr txBox="1">
            <a:spLocks noGrp="1"/>
          </p:cNvSpPr>
          <p:nvPr>
            <p:ph type="dt" idx="10"/>
          </p:nvPr>
        </p:nvSpPr>
        <p:spPr>
          <a:xfrm>
            <a:off x="0" y="6661150"/>
            <a:ext cx="2133600" cy="1968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41" name="Google Shape;941;p144"/>
          <p:cNvSpPr txBox="1">
            <a:spLocks noGrp="1"/>
          </p:cNvSpPr>
          <p:nvPr>
            <p:ph type="ftr" idx="11"/>
          </p:nvPr>
        </p:nvSpPr>
        <p:spPr>
          <a:xfrm>
            <a:off x="3124200" y="6689725"/>
            <a:ext cx="2895600" cy="168275"/>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42" name="Google Shape;942;p144"/>
          <p:cNvSpPr txBox="1">
            <a:spLocks noGrp="1"/>
          </p:cNvSpPr>
          <p:nvPr>
            <p:ph type="sldNum" idx="12"/>
          </p:nvPr>
        </p:nvSpPr>
        <p:spPr>
          <a:xfrm>
            <a:off x="7010400" y="6689725"/>
            <a:ext cx="2133600" cy="136525"/>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800" b="1">
                <a:solidFill>
                  <a:srgbClr val="FFFFFF"/>
                </a:solidFill>
                <a:latin typeface="Tahoma"/>
                <a:ea typeface="Tahoma"/>
                <a:cs typeface="Tahoma"/>
                <a:sym typeface="Tahoma"/>
              </a:defRPr>
            </a:lvl1pPr>
            <a:lvl2pPr marL="0" marR="0" lvl="1" indent="0" algn="r">
              <a:spcBef>
                <a:spcPts val="0"/>
              </a:spcBef>
              <a:buNone/>
              <a:defRPr sz="800" b="1">
                <a:solidFill>
                  <a:srgbClr val="FFFFFF"/>
                </a:solidFill>
                <a:latin typeface="Tahoma"/>
                <a:ea typeface="Tahoma"/>
                <a:cs typeface="Tahoma"/>
                <a:sym typeface="Tahoma"/>
              </a:defRPr>
            </a:lvl2pPr>
            <a:lvl3pPr marL="0" marR="0" lvl="2" indent="0" algn="r">
              <a:spcBef>
                <a:spcPts val="0"/>
              </a:spcBef>
              <a:buNone/>
              <a:defRPr sz="800" b="1">
                <a:solidFill>
                  <a:srgbClr val="FFFFFF"/>
                </a:solidFill>
                <a:latin typeface="Tahoma"/>
                <a:ea typeface="Tahoma"/>
                <a:cs typeface="Tahoma"/>
                <a:sym typeface="Tahoma"/>
              </a:defRPr>
            </a:lvl3pPr>
            <a:lvl4pPr marL="0" marR="0" lvl="3" indent="0" algn="r">
              <a:spcBef>
                <a:spcPts val="0"/>
              </a:spcBef>
              <a:buNone/>
              <a:defRPr sz="800" b="1">
                <a:solidFill>
                  <a:srgbClr val="FFFFFF"/>
                </a:solidFill>
                <a:latin typeface="Tahoma"/>
                <a:ea typeface="Tahoma"/>
                <a:cs typeface="Tahoma"/>
                <a:sym typeface="Tahoma"/>
              </a:defRPr>
            </a:lvl4pPr>
            <a:lvl5pPr marL="0" marR="0" lvl="4" indent="0" algn="r">
              <a:spcBef>
                <a:spcPts val="0"/>
              </a:spcBef>
              <a:buNone/>
              <a:defRPr sz="800" b="1">
                <a:solidFill>
                  <a:srgbClr val="FFFFFF"/>
                </a:solidFill>
                <a:latin typeface="Tahoma"/>
                <a:ea typeface="Tahoma"/>
                <a:cs typeface="Tahoma"/>
                <a:sym typeface="Tahoma"/>
              </a:defRPr>
            </a:lvl5pPr>
            <a:lvl6pPr marL="0" marR="0" lvl="5" indent="0" algn="r">
              <a:spcBef>
                <a:spcPts val="0"/>
              </a:spcBef>
              <a:buNone/>
              <a:defRPr sz="800" b="1">
                <a:solidFill>
                  <a:srgbClr val="FFFFFF"/>
                </a:solidFill>
                <a:latin typeface="Tahoma"/>
                <a:ea typeface="Tahoma"/>
                <a:cs typeface="Tahoma"/>
                <a:sym typeface="Tahoma"/>
              </a:defRPr>
            </a:lvl6pPr>
            <a:lvl7pPr marL="0" marR="0" lvl="6" indent="0" algn="r">
              <a:spcBef>
                <a:spcPts val="0"/>
              </a:spcBef>
              <a:buNone/>
              <a:defRPr sz="800" b="1">
                <a:solidFill>
                  <a:srgbClr val="FFFFFF"/>
                </a:solidFill>
                <a:latin typeface="Tahoma"/>
                <a:ea typeface="Tahoma"/>
                <a:cs typeface="Tahoma"/>
                <a:sym typeface="Tahoma"/>
              </a:defRPr>
            </a:lvl7pPr>
            <a:lvl8pPr marL="0" marR="0" lvl="7" indent="0" algn="r">
              <a:spcBef>
                <a:spcPts val="0"/>
              </a:spcBef>
              <a:buNone/>
              <a:defRPr sz="800" b="1">
                <a:solidFill>
                  <a:srgbClr val="FFFFFF"/>
                </a:solidFill>
                <a:latin typeface="Tahoma"/>
                <a:ea typeface="Tahoma"/>
                <a:cs typeface="Tahoma"/>
                <a:sym typeface="Tahoma"/>
              </a:defRPr>
            </a:lvl8pPr>
            <a:lvl9pPr marL="0" marR="0" lvl="8" indent="0" algn="r">
              <a:spcBef>
                <a:spcPts val="0"/>
              </a:spcBef>
              <a:buNone/>
              <a:defRPr sz="800" b="1">
                <a:solidFill>
                  <a:srgbClr val="FFFFFF"/>
                </a:solidFill>
                <a:latin typeface="Tahoma"/>
                <a:ea typeface="Tahoma"/>
                <a:cs typeface="Tahoma"/>
                <a:sym typeface="Tahom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med">
    <p:fade thruBlk="1"/>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matchingName="Title Slide" type="title">
  <p:cSld name="TITLE">
    <p:bg>
      <p:bgPr>
        <a:blipFill>
          <a:blip r:embed="rId2">
            <a:alphaModFix/>
          </a:blip>
          <a:stretch>
            <a:fillRect/>
          </a:stretch>
        </a:blipFill>
        <a:effectLst/>
      </p:bgPr>
    </p:bg>
    <p:spTree>
      <p:nvGrpSpPr>
        <p:cNvPr id="1" name="Shape 943"/>
        <p:cNvGrpSpPr/>
        <p:nvPr/>
      </p:nvGrpSpPr>
      <p:grpSpPr>
        <a:xfrm>
          <a:off x="0" y="0"/>
          <a:ext cx="0" cy="0"/>
          <a:chOff x="0" y="0"/>
          <a:chExt cx="0" cy="0"/>
        </a:xfrm>
      </p:grpSpPr>
      <p:sp>
        <p:nvSpPr>
          <p:cNvPr id="944" name="Google Shape;944;p145"/>
          <p:cNvSpPr txBox="1">
            <a:spLocks noGrp="1"/>
          </p:cNvSpPr>
          <p:nvPr>
            <p:ph type="ctrTitle"/>
          </p:nvPr>
        </p:nvSpPr>
        <p:spPr>
          <a:xfrm>
            <a:off x="0" y="152400"/>
            <a:ext cx="9144000" cy="55245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sz="48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45" name="Google Shape;945;p145"/>
          <p:cNvSpPr txBox="1">
            <a:spLocks noGrp="1"/>
          </p:cNvSpPr>
          <p:nvPr>
            <p:ph type="subTitle" idx="1"/>
          </p:nvPr>
        </p:nvSpPr>
        <p:spPr>
          <a:xfrm>
            <a:off x="0" y="762000"/>
            <a:ext cx="9144000" cy="381000"/>
          </a:xfrm>
          <a:prstGeom prst="rect">
            <a:avLst/>
          </a:prstGeom>
          <a:noFill/>
          <a:ln>
            <a:noFill/>
          </a:ln>
        </p:spPr>
        <p:txBody>
          <a:bodyPr spcFirstLastPara="1" wrap="square" lIns="91425" tIns="45700" rIns="91425" bIns="45700" anchor="t" anchorCtr="0">
            <a:noAutofit/>
          </a:bodyPr>
          <a:lstStyle>
            <a:lvl1pPr lvl="0" algn="ctr">
              <a:spcBef>
                <a:spcPts val="480"/>
              </a:spcBef>
              <a:spcAft>
                <a:spcPts val="0"/>
              </a:spcAft>
              <a:buSzPts val="1400"/>
              <a:buNone/>
              <a:defRPr/>
            </a:lvl1pPr>
            <a:lvl2pPr lvl="1" algn="l">
              <a:spcBef>
                <a:spcPts val="360"/>
              </a:spcBef>
              <a:spcAft>
                <a:spcPts val="0"/>
              </a:spcAft>
              <a:buSzPts val="1400"/>
              <a:buNone/>
              <a:defRPr/>
            </a:lvl2pPr>
            <a:lvl3pPr lvl="2" algn="l">
              <a:spcBef>
                <a:spcPts val="360"/>
              </a:spcBef>
              <a:spcAft>
                <a:spcPts val="0"/>
              </a:spcAft>
              <a:buSzPts val="1400"/>
              <a:buNone/>
              <a:defRPr/>
            </a:lvl3pPr>
            <a:lvl4pPr lvl="3" algn="l">
              <a:spcBef>
                <a:spcPts val="360"/>
              </a:spcBef>
              <a:spcAft>
                <a:spcPts val="0"/>
              </a:spcAft>
              <a:buSzPts val="1400"/>
              <a:buNone/>
              <a:defRPr/>
            </a:lvl4pPr>
            <a:lvl5pPr lvl="4" algn="l">
              <a:spcBef>
                <a:spcPts val="360"/>
              </a:spcBef>
              <a:spcAft>
                <a:spcPts val="0"/>
              </a:spcAft>
              <a:buSzPts val="1400"/>
              <a:buNone/>
              <a:defRPr/>
            </a:lvl5pPr>
            <a:lvl6pPr lvl="5" algn="l">
              <a:spcBef>
                <a:spcPts val="360"/>
              </a:spcBef>
              <a:spcAft>
                <a:spcPts val="0"/>
              </a:spcAft>
              <a:buSzPts val="1400"/>
              <a:buNone/>
              <a:defRPr/>
            </a:lvl6pPr>
            <a:lvl7pPr lvl="6" algn="l">
              <a:spcBef>
                <a:spcPts val="360"/>
              </a:spcBef>
              <a:spcAft>
                <a:spcPts val="0"/>
              </a:spcAft>
              <a:buSzPts val="1400"/>
              <a:buNone/>
              <a:defRPr/>
            </a:lvl7pPr>
            <a:lvl8pPr lvl="7" algn="l">
              <a:spcBef>
                <a:spcPts val="360"/>
              </a:spcBef>
              <a:spcAft>
                <a:spcPts val="0"/>
              </a:spcAft>
              <a:buSzPts val="1400"/>
              <a:buNone/>
              <a:defRPr/>
            </a:lvl8pPr>
            <a:lvl9pPr lvl="8" algn="l">
              <a:spcBef>
                <a:spcPts val="360"/>
              </a:spcBef>
              <a:spcAft>
                <a:spcPts val="0"/>
              </a:spcAft>
              <a:buSzPts val="1400"/>
              <a:buNone/>
              <a:defRPr/>
            </a:lvl9pPr>
          </a:lstStyle>
          <a:p>
            <a:endParaRPr/>
          </a:p>
        </p:txBody>
      </p:sp>
      <p:sp>
        <p:nvSpPr>
          <p:cNvPr id="946" name="Google Shape;946;p145"/>
          <p:cNvSpPr txBox="1">
            <a:spLocks noGrp="1"/>
          </p:cNvSpPr>
          <p:nvPr>
            <p:ph type="dt" idx="10"/>
          </p:nvPr>
        </p:nvSpPr>
        <p:spPr>
          <a:xfrm>
            <a:off x="0" y="6689725"/>
            <a:ext cx="2133600" cy="16827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b="0">
                <a:latin typeface="Arial Black"/>
                <a:ea typeface="Arial Black"/>
                <a:cs typeface="Arial Black"/>
                <a:sym typeface="Arial Black"/>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47" name="Google Shape;947;p145"/>
          <p:cNvSpPr txBox="1">
            <a:spLocks noGrp="1"/>
          </p:cNvSpPr>
          <p:nvPr>
            <p:ph type="ftr" idx="11"/>
          </p:nvPr>
        </p:nvSpPr>
        <p:spPr>
          <a:xfrm>
            <a:off x="3124200" y="6689725"/>
            <a:ext cx="2895600" cy="168275"/>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b="0">
                <a:latin typeface="Arial Black"/>
                <a:ea typeface="Arial Black"/>
                <a:cs typeface="Arial Black"/>
                <a:sym typeface="Arial Black"/>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48" name="Google Shape;948;p145"/>
          <p:cNvSpPr txBox="1">
            <a:spLocks noGrp="1"/>
          </p:cNvSpPr>
          <p:nvPr>
            <p:ph type="sldNum" idx="12"/>
          </p:nvPr>
        </p:nvSpPr>
        <p:spPr>
          <a:xfrm>
            <a:off x="7010400" y="6689725"/>
            <a:ext cx="2133600" cy="168275"/>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800" b="0">
                <a:solidFill>
                  <a:srgbClr val="FFFFFF"/>
                </a:solidFill>
                <a:latin typeface="Arial Black"/>
                <a:ea typeface="Arial Black"/>
                <a:cs typeface="Arial Black"/>
                <a:sym typeface="Arial Black"/>
              </a:defRPr>
            </a:lvl1pPr>
            <a:lvl2pPr marL="0" marR="0" lvl="1" indent="0" algn="r">
              <a:spcBef>
                <a:spcPts val="0"/>
              </a:spcBef>
              <a:buNone/>
              <a:defRPr sz="800" b="0">
                <a:solidFill>
                  <a:srgbClr val="FFFFFF"/>
                </a:solidFill>
                <a:latin typeface="Arial Black"/>
                <a:ea typeface="Arial Black"/>
                <a:cs typeface="Arial Black"/>
                <a:sym typeface="Arial Black"/>
              </a:defRPr>
            </a:lvl2pPr>
            <a:lvl3pPr marL="0" marR="0" lvl="2" indent="0" algn="r">
              <a:spcBef>
                <a:spcPts val="0"/>
              </a:spcBef>
              <a:buNone/>
              <a:defRPr sz="800" b="0">
                <a:solidFill>
                  <a:srgbClr val="FFFFFF"/>
                </a:solidFill>
                <a:latin typeface="Arial Black"/>
                <a:ea typeface="Arial Black"/>
                <a:cs typeface="Arial Black"/>
                <a:sym typeface="Arial Black"/>
              </a:defRPr>
            </a:lvl3pPr>
            <a:lvl4pPr marL="0" marR="0" lvl="3" indent="0" algn="r">
              <a:spcBef>
                <a:spcPts val="0"/>
              </a:spcBef>
              <a:buNone/>
              <a:defRPr sz="800" b="0">
                <a:solidFill>
                  <a:srgbClr val="FFFFFF"/>
                </a:solidFill>
                <a:latin typeface="Arial Black"/>
                <a:ea typeface="Arial Black"/>
                <a:cs typeface="Arial Black"/>
                <a:sym typeface="Arial Black"/>
              </a:defRPr>
            </a:lvl4pPr>
            <a:lvl5pPr marL="0" marR="0" lvl="4" indent="0" algn="r">
              <a:spcBef>
                <a:spcPts val="0"/>
              </a:spcBef>
              <a:buNone/>
              <a:defRPr sz="800" b="0">
                <a:solidFill>
                  <a:srgbClr val="FFFFFF"/>
                </a:solidFill>
                <a:latin typeface="Arial Black"/>
                <a:ea typeface="Arial Black"/>
                <a:cs typeface="Arial Black"/>
                <a:sym typeface="Arial Black"/>
              </a:defRPr>
            </a:lvl5pPr>
            <a:lvl6pPr marL="0" marR="0" lvl="5" indent="0" algn="r">
              <a:spcBef>
                <a:spcPts val="0"/>
              </a:spcBef>
              <a:buNone/>
              <a:defRPr sz="800" b="0">
                <a:solidFill>
                  <a:srgbClr val="FFFFFF"/>
                </a:solidFill>
                <a:latin typeface="Arial Black"/>
                <a:ea typeface="Arial Black"/>
                <a:cs typeface="Arial Black"/>
                <a:sym typeface="Arial Black"/>
              </a:defRPr>
            </a:lvl6pPr>
            <a:lvl7pPr marL="0" marR="0" lvl="6" indent="0" algn="r">
              <a:spcBef>
                <a:spcPts val="0"/>
              </a:spcBef>
              <a:buNone/>
              <a:defRPr sz="800" b="0">
                <a:solidFill>
                  <a:srgbClr val="FFFFFF"/>
                </a:solidFill>
                <a:latin typeface="Arial Black"/>
                <a:ea typeface="Arial Black"/>
                <a:cs typeface="Arial Black"/>
                <a:sym typeface="Arial Black"/>
              </a:defRPr>
            </a:lvl7pPr>
            <a:lvl8pPr marL="0" marR="0" lvl="7" indent="0" algn="r">
              <a:spcBef>
                <a:spcPts val="0"/>
              </a:spcBef>
              <a:buNone/>
              <a:defRPr sz="800" b="0">
                <a:solidFill>
                  <a:srgbClr val="FFFFFF"/>
                </a:solidFill>
                <a:latin typeface="Arial Black"/>
                <a:ea typeface="Arial Black"/>
                <a:cs typeface="Arial Black"/>
                <a:sym typeface="Arial Black"/>
              </a:defRPr>
            </a:lvl8pPr>
            <a:lvl9pPr marL="0" marR="0" lvl="8" indent="0" algn="r">
              <a:spcBef>
                <a:spcPts val="0"/>
              </a:spcBef>
              <a:buNone/>
              <a:defRPr sz="800" b="0">
                <a:solidFill>
                  <a:srgbClr val="FFFFFF"/>
                </a:solidFill>
                <a:latin typeface="Arial Black"/>
                <a:ea typeface="Arial Black"/>
                <a:cs typeface="Arial Black"/>
                <a:sym typeface="Arial Black"/>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med">
    <p:fade thruBlk="1"/>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949"/>
        <p:cNvGrpSpPr/>
        <p:nvPr/>
      </p:nvGrpSpPr>
      <p:grpSpPr>
        <a:xfrm>
          <a:off x="0" y="0"/>
          <a:ext cx="0" cy="0"/>
          <a:chOff x="0" y="0"/>
          <a:chExt cx="0" cy="0"/>
        </a:xfrm>
      </p:grpSpPr>
      <p:sp>
        <p:nvSpPr>
          <p:cNvPr id="950" name="Google Shape;950;p146"/>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4000" b="1"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51" name="Google Shape;951;p146"/>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Autofit/>
          </a:bodyPr>
          <a:lstStyle>
            <a:lvl1pPr marL="457200" lvl="0" indent="-228600" algn="l">
              <a:spcBef>
                <a:spcPts val="400"/>
              </a:spcBef>
              <a:spcAft>
                <a:spcPts val="0"/>
              </a:spcAft>
              <a:buClr>
                <a:schemeClr val="dk1"/>
              </a:buClr>
              <a:buSzPts val="4000"/>
              <a:buFont typeface="Tahoma"/>
              <a:buNone/>
              <a:defRPr sz="2000"/>
            </a:lvl1pPr>
            <a:lvl2pPr marL="914400" lvl="1" indent="-228600" algn="l">
              <a:spcBef>
                <a:spcPts val="360"/>
              </a:spcBef>
              <a:spcAft>
                <a:spcPts val="0"/>
              </a:spcAft>
              <a:buClr>
                <a:schemeClr val="dk1"/>
              </a:buClr>
              <a:buSzPts val="3600"/>
              <a:buFont typeface="Tahoma"/>
              <a:buNone/>
              <a:defRPr sz="1800"/>
            </a:lvl2pPr>
            <a:lvl3pPr marL="1371600" lvl="2" indent="-228600" algn="l">
              <a:spcBef>
                <a:spcPts val="320"/>
              </a:spcBef>
              <a:spcAft>
                <a:spcPts val="0"/>
              </a:spcAft>
              <a:buClr>
                <a:schemeClr val="dk1"/>
              </a:buClr>
              <a:buSzPts val="3200"/>
              <a:buFont typeface="Tahoma"/>
              <a:buNone/>
              <a:defRPr sz="1600"/>
            </a:lvl3pPr>
            <a:lvl4pPr marL="1828800" lvl="3" indent="-228600" algn="l">
              <a:spcBef>
                <a:spcPts val="280"/>
              </a:spcBef>
              <a:spcAft>
                <a:spcPts val="0"/>
              </a:spcAft>
              <a:buClr>
                <a:schemeClr val="dk1"/>
              </a:buClr>
              <a:buSzPts val="2800"/>
              <a:buFont typeface="Tahoma"/>
              <a:buNone/>
              <a:defRPr sz="1400"/>
            </a:lvl4pPr>
            <a:lvl5pPr marL="2286000" lvl="4" indent="-228600" algn="l">
              <a:spcBef>
                <a:spcPts val="280"/>
              </a:spcBef>
              <a:spcAft>
                <a:spcPts val="0"/>
              </a:spcAft>
              <a:buClr>
                <a:schemeClr val="dk1"/>
              </a:buClr>
              <a:buSzPts val="2800"/>
              <a:buFont typeface="Tahoma"/>
              <a:buNone/>
              <a:defRPr sz="1400"/>
            </a:lvl5pPr>
            <a:lvl6pPr marL="2743200" lvl="5" indent="-228600" algn="l">
              <a:spcBef>
                <a:spcPts val="280"/>
              </a:spcBef>
              <a:spcAft>
                <a:spcPts val="0"/>
              </a:spcAft>
              <a:buClr>
                <a:schemeClr val="dk1"/>
              </a:buClr>
              <a:buSzPts val="2800"/>
              <a:buFont typeface="Tahoma"/>
              <a:buNone/>
              <a:defRPr sz="1400"/>
            </a:lvl6pPr>
            <a:lvl7pPr marL="3200400" lvl="6" indent="-228600" algn="l">
              <a:spcBef>
                <a:spcPts val="280"/>
              </a:spcBef>
              <a:spcAft>
                <a:spcPts val="0"/>
              </a:spcAft>
              <a:buClr>
                <a:schemeClr val="dk1"/>
              </a:buClr>
              <a:buSzPts val="2800"/>
              <a:buFont typeface="Tahoma"/>
              <a:buNone/>
              <a:defRPr sz="1400"/>
            </a:lvl7pPr>
            <a:lvl8pPr marL="3657600" lvl="7" indent="-228600" algn="l">
              <a:spcBef>
                <a:spcPts val="280"/>
              </a:spcBef>
              <a:spcAft>
                <a:spcPts val="0"/>
              </a:spcAft>
              <a:buClr>
                <a:schemeClr val="dk1"/>
              </a:buClr>
              <a:buSzPts val="2800"/>
              <a:buFont typeface="Tahoma"/>
              <a:buNone/>
              <a:defRPr sz="1400"/>
            </a:lvl8pPr>
            <a:lvl9pPr marL="4114800" lvl="8" indent="-228600" algn="l">
              <a:spcBef>
                <a:spcPts val="280"/>
              </a:spcBef>
              <a:spcAft>
                <a:spcPts val="0"/>
              </a:spcAft>
              <a:buClr>
                <a:schemeClr val="dk1"/>
              </a:buClr>
              <a:buSzPts val="2800"/>
              <a:buFont typeface="Tahoma"/>
              <a:buNone/>
              <a:defRPr sz="1400"/>
            </a:lvl9pPr>
          </a:lstStyle>
          <a:p>
            <a:endParaRPr/>
          </a:p>
        </p:txBody>
      </p:sp>
      <p:sp>
        <p:nvSpPr>
          <p:cNvPr id="952" name="Google Shape;952;p146"/>
          <p:cNvSpPr txBox="1">
            <a:spLocks noGrp="1"/>
          </p:cNvSpPr>
          <p:nvPr>
            <p:ph type="dt" idx="10"/>
          </p:nvPr>
        </p:nvSpPr>
        <p:spPr>
          <a:xfrm>
            <a:off x="0" y="6661150"/>
            <a:ext cx="2133600" cy="1968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53" name="Google Shape;953;p146"/>
          <p:cNvSpPr txBox="1">
            <a:spLocks noGrp="1"/>
          </p:cNvSpPr>
          <p:nvPr>
            <p:ph type="ftr" idx="11"/>
          </p:nvPr>
        </p:nvSpPr>
        <p:spPr>
          <a:xfrm>
            <a:off x="3124200" y="6689725"/>
            <a:ext cx="2895600" cy="168275"/>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54" name="Google Shape;954;p146"/>
          <p:cNvSpPr txBox="1">
            <a:spLocks noGrp="1"/>
          </p:cNvSpPr>
          <p:nvPr>
            <p:ph type="sldNum" idx="12"/>
          </p:nvPr>
        </p:nvSpPr>
        <p:spPr>
          <a:xfrm>
            <a:off x="7010400" y="6689725"/>
            <a:ext cx="2133600" cy="136525"/>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800" b="1">
                <a:solidFill>
                  <a:srgbClr val="FFFFFF"/>
                </a:solidFill>
                <a:latin typeface="Tahoma"/>
                <a:ea typeface="Tahoma"/>
                <a:cs typeface="Tahoma"/>
                <a:sym typeface="Tahoma"/>
              </a:defRPr>
            </a:lvl1pPr>
            <a:lvl2pPr marL="0" marR="0" lvl="1" indent="0" algn="r">
              <a:spcBef>
                <a:spcPts val="0"/>
              </a:spcBef>
              <a:buNone/>
              <a:defRPr sz="800" b="1">
                <a:solidFill>
                  <a:srgbClr val="FFFFFF"/>
                </a:solidFill>
                <a:latin typeface="Tahoma"/>
                <a:ea typeface="Tahoma"/>
                <a:cs typeface="Tahoma"/>
                <a:sym typeface="Tahoma"/>
              </a:defRPr>
            </a:lvl2pPr>
            <a:lvl3pPr marL="0" marR="0" lvl="2" indent="0" algn="r">
              <a:spcBef>
                <a:spcPts val="0"/>
              </a:spcBef>
              <a:buNone/>
              <a:defRPr sz="800" b="1">
                <a:solidFill>
                  <a:srgbClr val="FFFFFF"/>
                </a:solidFill>
                <a:latin typeface="Tahoma"/>
                <a:ea typeface="Tahoma"/>
                <a:cs typeface="Tahoma"/>
                <a:sym typeface="Tahoma"/>
              </a:defRPr>
            </a:lvl3pPr>
            <a:lvl4pPr marL="0" marR="0" lvl="3" indent="0" algn="r">
              <a:spcBef>
                <a:spcPts val="0"/>
              </a:spcBef>
              <a:buNone/>
              <a:defRPr sz="800" b="1">
                <a:solidFill>
                  <a:srgbClr val="FFFFFF"/>
                </a:solidFill>
                <a:latin typeface="Tahoma"/>
                <a:ea typeface="Tahoma"/>
                <a:cs typeface="Tahoma"/>
                <a:sym typeface="Tahoma"/>
              </a:defRPr>
            </a:lvl4pPr>
            <a:lvl5pPr marL="0" marR="0" lvl="4" indent="0" algn="r">
              <a:spcBef>
                <a:spcPts val="0"/>
              </a:spcBef>
              <a:buNone/>
              <a:defRPr sz="800" b="1">
                <a:solidFill>
                  <a:srgbClr val="FFFFFF"/>
                </a:solidFill>
                <a:latin typeface="Tahoma"/>
                <a:ea typeface="Tahoma"/>
                <a:cs typeface="Tahoma"/>
                <a:sym typeface="Tahoma"/>
              </a:defRPr>
            </a:lvl5pPr>
            <a:lvl6pPr marL="0" marR="0" lvl="5" indent="0" algn="r">
              <a:spcBef>
                <a:spcPts val="0"/>
              </a:spcBef>
              <a:buNone/>
              <a:defRPr sz="800" b="1">
                <a:solidFill>
                  <a:srgbClr val="FFFFFF"/>
                </a:solidFill>
                <a:latin typeface="Tahoma"/>
                <a:ea typeface="Tahoma"/>
                <a:cs typeface="Tahoma"/>
                <a:sym typeface="Tahoma"/>
              </a:defRPr>
            </a:lvl6pPr>
            <a:lvl7pPr marL="0" marR="0" lvl="6" indent="0" algn="r">
              <a:spcBef>
                <a:spcPts val="0"/>
              </a:spcBef>
              <a:buNone/>
              <a:defRPr sz="800" b="1">
                <a:solidFill>
                  <a:srgbClr val="FFFFFF"/>
                </a:solidFill>
                <a:latin typeface="Tahoma"/>
                <a:ea typeface="Tahoma"/>
                <a:cs typeface="Tahoma"/>
                <a:sym typeface="Tahoma"/>
              </a:defRPr>
            </a:lvl7pPr>
            <a:lvl8pPr marL="0" marR="0" lvl="7" indent="0" algn="r">
              <a:spcBef>
                <a:spcPts val="0"/>
              </a:spcBef>
              <a:buNone/>
              <a:defRPr sz="800" b="1">
                <a:solidFill>
                  <a:srgbClr val="FFFFFF"/>
                </a:solidFill>
                <a:latin typeface="Tahoma"/>
                <a:ea typeface="Tahoma"/>
                <a:cs typeface="Tahoma"/>
                <a:sym typeface="Tahoma"/>
              </a:defRPr>
            </a:lvl8pPr>
            <a:lvl9pPr marL="0" marR="0" lvl="8" indent="0" algn="r">
              <a:spcBef>
                <a:spcPts val="0"/>
              </a:spcBef>
              <a:buNone/>
              <a:defRPr sz="800" b="1">
                <a:solidFill>
                  <a:srgbClr val="FFFFFF"/>
                </a:solidFill>
                <a:latin typeface="Tahoma"/>
                <a:ea typeface="Tahoma"/>
                <a:cs typeface="Tahoma"/>
                <a:sym typeface="Tahom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med">
    <p:fade thruBlk="1"/>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955"/>
        <p:cNvGrpSpPr/>
        <p:nvPr/>
      </p:nvGrpSpPr>
      <p:grpSpPr>
        <a:xfrm>
          <a:off x="0" y="0"/>
          <a:ext cx="0" cy="0"/>
          <a:chOff x="0" y="0"/>
          <a:chExt cx="0" cy="0"/>
        </a:xfrm>
      </p:grpSpPr>
      <p:sp>
        <p:nvSpPr>
          <p:cNvPr id="956" name="Google Shape;956;p147"/>
          <p:cNvSpPr txBox="1">
            <a:spLocks noGrp="1"/>
          </p:cNvSpPr>
          <p:nvPr>
            <p:ph type="title"/>
          </p:nvPr>
        </p:nvSpPr>
        <p:spPr>
          <a:xfrm>
            <a:off x="381000" y="381000"/>
            <a:ext cx="8382000" cy="4572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57" name="Google Shape;957;p147"/>
          <p:cNvSpPr txBox="1">
            <a:spLocks noGrp="1"/>
          </p:cNvSpPr>
          <p:nvPr>
            <p:ph type="body" idx="1"/>
          </p:nvPr>
        </p:nvSpPr>
        <p:spPr>
          <a:xfrm>
            <a:off x="381000" y="838200"/>
            <a:ext cx="4114800" cy="5486400"/>
          </a:xfrm>
          <a:prstGeom prst="rect">
            <a:avLst/>
          </a:prstGeom>
          <a:noFill/>
          <a:ln>
            <a:noFill/>
          </a:ln>
        </p:spPr>
        <p:txBody>
          <a:bodyPr spcFirstLastPara="1" wrap="square" lIns="91425" tIns="45700" rIns="91425" bIns="45700" anchor="t" anchorCtr="0">
            <a:noAutofit/>
          </a:bodyPr>
          <a:lstStyle>
            <a:lvl1pPr marL="457200" lvl="0" indent="-228600" algn="l">
              <a:spcBef>
                <a:spcPts val="560"/>
              </a:spcBef>
              <a:spcAft>
                <a:spcPts val="0"/>
              </a:spcAft>
              <a:buSzPts val="1400"/>
              <a:buNone/>
              <a:defRPr sz="2800"/>
            </a:lvl1pPr>
            <a:lvl2pPr marL="914400" lvl="1" indent="-228600" algn="l">
              <a:spcBef>
                <a:spcPts val="480"/>
              </a:spcBef>
              <a:spcAft>
                <a:spcPts val="0"/>
              </a:spcAft>
              <a:buSzPts val="1400"/>
              <a:buNone/>
              <a:defRPr sz="2400"/>
            </a:lvl2pPr>
            <a:lvl3pPr marL="1371600" lvl="2" indent="-228600" algn="l">
              <a:spcBef>
                <a:spcPts val="400"/>
              </a:spcBef>
              <a:spcAft>
                <a:spcPts val="0"/>
              </a:spcAft>
              <a:buSzPts val="1400"/>
              <a:buNone/>
              <a:defRPr sz="2000"/>
            </a:lvl3pPr>
            <a:lvl4pPr marL="1828800" lvl="3" indent="-228600" algn="l">
              <a:spcBef>
                <a:spcPts val="360"/>
              </a:spcBef>
              <a:spcAft>
                <a:spcPts val="0"/>
              </a:spcAft>
              <a:buSzPts val="1400"/>
              <a:buNone/>
              <a:defRPr sz="1800"/>
            </a:lvl4pPr>
            <a:lvl5pPr marL="2286000" lvl="4" indent="-228600" algn="l">
              <a:spcBef>
                <a:spcPts val="360"/>
              </a:spcBef>
              <a:spcAft>
                <a:spcPts val="0"/>
              </a:spcAft>
              <a:buSzPts val="1400"/>
              <a:buNone/>
              <a:defRPr sz="1800"/>
            </a:lvl5pPr>
            <a:lvl6pPr marL="2743200" lvl="5" indent="-228600" algn="l">
              <a:spcBef>
                <a:spcPts val="360"/>
              </a:spcBef>
              <a:spcAft>
                <a:spcPts val="0"/>
              </a:spcAft>
              <a:buSzPts val="1400"/>
              <a:buNone/>
              <a:defRPr sz="1800"/>
            </a:lvl6pPr>
            <a:lvl7pPr marL="3200400" lvl="6" indent="-228600" algn="l">
              <a:spcBef>
                <a:spcPts val="360"/>
              </a:spcBef>
              <a:spcAft>
                <a:spcPts val="0"/>
              </a:spcAft>
              <a:buSzPts val="1400"/>
              <a:buNone/>
              <a:defRPr sz="1800"/>
            </a:lvl7pPr>
            <a:lvl8pPr marL="3657600" lvl="7" indent="-228600" algn="l">
              <a:spcBef>
                <a:spcPts val="360"/>
              </a:spcBef>
              <a:spcAft>
                <a:spcPts val="0"/>
              </a:spcAft>
              <a:buSzPts val="1400"/>
              <a:buNone/>
              <a:defRPr sz="1800"/>
            </a:lvl8pPr>
            <a:lvl9pPr marL="4114800" lvl="8" indent="-228600" algn="l">
              <a:spcBef>
                <a:spcPts val="360"/>
              </a:spcBef>
              <a:spcAft>
                <a:spcPts val="0"/>
              </a:spcAft>
              <a:buSzPts val="1400"/>
              <a:buNone/>
              <a:defRPr sz="1800"/>
            </a:lvl9pPr>
          </a:lstStyle>
          <a:p>
            <a:endParaRPr/>
          </a:p>
        </p:txBody>
      </p:sp>
      <p:sp>
        <p:nvSpPr>
          <p:cNvPr id="958" name="Google Shape;958;p147"/>
          <p:cNvSpPr txBox="1">
            <a:spLocks noGrp="1"/>
          </p:cNvSpPr>
          <p:nvPr>
            <p:ph type="body" idx="2"/>
          </p:nvPr>
        </p:nvSpPr>
        <p:spPr>
          <a:xfrm>
            <a:off x="4648200" y="838200"/>
            <a:ext cx="4114800" cy="5486400"/>
          </a:xfrm>
          <a:prstGeom prst="rect">
            <a:avLst/>
          </a:prstGeom>
          <a:noFill/>
          <a:ln>
            <a:noFill/>
          </a:ln>
        </p:spPr>
        <p:txBody>
          <a:bodyPr spcFirstLastPara="1" wrap="square" lIns="91425" tIns="45700" rIns="91425" bIns="45700" anchor="t" anchorCtr="0">
            <a:noAutofit/>
          </a:bodyPr>
          <a:lstStyle>
            <a:lvl1pPr marL="457200" lvl="0" indent="-228600" algn="l">
              <a:spcBef>
                <a:spcPts val="560"/>
              </a:spcBef>
              <a:spcAft>
                <a:spcPts val="0"/>
              </a:spcAft>
              <a:buSzPts val="1400"/>
              <a:buNone/>
              <a:defRPr sz="2800"/>
            </a:lvl1pPr>
            <a:lvl2pPr marL="914400" lvl="1" indent="-228600" algn="l">
              <a:spcBef>
                <a:spcPts val="480"/>
              </a:spcBef>
              <a:spcAft>
                <a:spcPts val="0"/>
              </a:spcAft>
              <a:buSzPts val="1400"/>
              <a:buNone/>
              <a:defRPr sz="2400"/>
            </a:lvl2pPr>
            <a:lvl3pPr marL="1371600" lvl="2" indent="-228600" algn="l">
              <a:spcBef>
                <a:spcPts val="400"/>
              </a:spcBef>
              <a:spcAft>
                <a:spcPts val="0"/>
              </a:spcAft>
              <a:buSzPts val="1400"/>
              <a:buNone/>
              <a:defRPr sz="2000"/>
            </a:lvl3pPr>
            <a:lvl4pPr marL="1828800" lvl="3" indent="-228600" algn="l">
              <a:spcBef>
                <a:spcPts val="360"/>
              </a:spcBef>
              <a:spcAft>
                <a:spcPts val="0"/>
              </a:spcAft>
              <a:buSzPts val="1400"/>
              <a:buNone/>
              <a:defRPr sz="1800"/>
            </a:lvl4pPr>
            <a:lvl5pPr marL="2286000" lvl="4" indent="-228600" algn="l">
              <a:spcBef>
                <a:spcPts val="360"/>
              </a:spcBef>
              <a:spcAft>
                <a:spcPts val="0"/>
              </a:spcAft>
              <a:buSzPts val="1400"/>
              <a:buNone/>
              <a:defRPr sz="1800"/>
            </a:lvl5pPr>
            <a:lvl6pPr marL="2743200" lvl="5" indent="-228600" algn="l">
              <a:spcBef>
                <a:spcPts val="360"/>
              </a:spcBef>
              <a:spcAft>
                <a:spcPts val="0"/>
              </a:spcAft>
              <a:buSzPts val="1400"/>
              <a:buNone/>
              <a:defRPr sz="1800"/>
            </a:lvl6pPr>
            <a:lvl7pPr marL="3200400" lvl="6" indent="-228600" algn="l">
              <a:spcBef>
                <a:spcPts val="360"/>
              </a:spcBef>
              <a:spcAft>
                <a:spcPts val="0"/>
              </a:spcAft>
              <a:buSzPts val="1400"/>
              <a:buNone/>
              <a:defRPr sz="1800"/>
            </a:lvl7pPr>
            <a:lvl8pPr marL="3657600" lvl="7" indent="-228600" algn="l">
              <a:spcBef>
                <a:spcPts val="360"/>
              </a:spcBef>
              <a:spcAft>
                <a:spcPts val="0"/>
              </a:spcAft>
              <a:buSzPts val="1400"/>
              <a:buNone/>
              <a:defRPr sz="1800"/>
            </a:lvl8pPr>
            <a:lvl9pPr marL="4114800" lvl="8" indent="-228600" algn="l">
              <a:spcBef>
                <a:spcPts val="360"/>
              </a:spcBef>
              <a:spcAft>
                <a:spcPts val="0"/>
              </a:spcAft>
              <a:buSzPts val="1400"/>
              <a:buNone/>
              <a:defRPr sz="1800"/>
            </a:lvl9pPr>
          </a:lstStyle>
          <a:p>
            <a:endParaRPr/>
          </a:p>
        </p:txBody>
      </p:sp>
      <p:sp>
        <p:nvSpPr>
          <p:cNvPr id="959" name="Google Shape;959;p147"/>
          <p:cNvSpPr txBox="1">
            <a:spLocks noGrp="1"/>
          </p:cNvSpPr>
          <p:nvPr>
            <p:ph type="dt" idx="10"/>
          </p:nvPr>
        </p:nvSpPr>
        <p:spPr>
          <a:xfrm>
            <a:off x="0" y="6661150"/>
            <a:ext cx="2133600" cy="1968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60" name="Google Shape;960;p147"/>
          <p:cNvSpPr txBox="1">
            <a:spLocks noGrp="1"/>
          </p:cNvSpPr>
          <p:nvPr>
            <p:ph type="ftr" idx="11"/>
          </p:nvPr>
        </p:nvSpPr>
        <p:spPr>
          <a:xfrm>
            <a:off x="3124200" y="6689725"/>
            <a:ext cx="2895600" cy="168275"/>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61" name="Google Shape;961;p147"/>
          <p:cNvSpPr txBox="1">
            <a:spLocks noGrp="1"/>
          </p:cNvSpPr>
          <p:nvPr>
            <p:ph type="sldNum" idx="12"/>
          </p:nvPr>
        </p:nvSpPr>
        <p:spPr>
          <a:xfrm>
            <a:off x="7010400" y="6689725"/>
            <a:ext cx="2133600" cy="136525"/>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800" b="1">
                <a:solidFill>
                  <a:srgbClr val="FFFFFF"/>
                </a:solidFill>
                <a:latin typeface="Tahoma"/>
                <a:ea typeface="Tahoma"/>
                <a:cs typeface="Tahoma"/>
                <a:sym typeface="Tahoma"/>
              </a:defRPr>
            </a:lvl1pPr>
            <a:lvl2pPr marL="0" marR="0" lvl="1" indent="0" algn="r">
              <a:spcBef>
                <a:spcPts val="0"/>
              </a:spcBef>
              <a:buNone/>
              <a:defRPr sz="800" b="1">
                <a:solidFill>
                  <a:srgbClr val="FFFFFF"/>
                </a:solidFill>
                <a:latin typeface="Tahoma"/>
                <a:ea typeface="Tahoma"/>
                <a:cs typeface="Tahoma"/>
                <a:sym typeface="Tahoma"/>
              </a:defRPr>
            </a:lvl2pPr>
            <a:lvl3pPr marL="0" marR="0" lvl="2" indent="0" algn="r">
              <a:spcBef>
                <a:spcPts val="0"/>
              </a:spcBef>
              <a:buNone/>
              <a:defRPr sz="800" b="1">
                <a:solidFill>
                  <a:srgbClr val="FFFFFF"/>
                </a:solidFill>
                <a:latin typeface="Tahoma"/>
                <a:ea typeface="Tahoma"/>
                <a:cs typeface="Tahoma"/>
                <a:sym typeface="Tahoma"/>
              </a:defRPr>
            </a:lvl3pPr>
            <a:lvl4pPr marL="0" marR="0" lvl="3" indent="0" algn="r">
              <a:spcBef>
                <a:spcPts val="0"/>
              </a:spcBef>
              <a:buNone/>
              <a:defRPr sz="800" b="1">
                <a:solidFill>
                  <a:srgbClr val="FFFFFF"/>
                </a:solidFill>
                <a:latin typeface="Tahoma"/>
                <a:ea typeface="Tahoma"/>
                <a:cs typeface="Tahoma"/>
                <a:sym typeface="Tahoma"/>
              </a:defRPr>
            </a:lvl4pPr>
            <a:lvl5pPr marL="0" marR="0" lvl="4" indent="0" algn="r">
              <a:spcBef>
                <a:spcPts val="0"/>
              </a:spcBef>
              <a:buNone/>
              <a:defRPr sz="800" b="1">
                <a:solidFill>
                  <a:srgbClr val="FFFFFF"/>
                </a:solidFill>
                <a:latin typeface="Tahoma"/>
                <a:ea typeface="Tahoma"/>
                <a:cs typeface="Tahoma"/>
                <a:sym typeface="Tahoma"/>
              </a:defRPr>
            </a:lvl5pPr>
            <a:lvl6pPr marL="0" marR="0" lvl="5" indent="0" algn="r">
              <a:spcBef>
                <a:spcPts val="0"/>
              </a:spcBef>
              <a:buNone/>
              <a:defRPr sz="800" b="1">
                <a:solidFill>
                  <a:srgbClr val="FFFFFF"/>
                </a:solidFill>
                <a:latin typeface="Tahoma"/>
                <a:ea typeface="Tahoma"/>
                <a:cs typeface="Tahoma"/>
                <a:sym typeface="Tahoma"/>
              </a:defRPr>
            </a:lvl6pPr>
            <a:lvl7pPr marL="0" marR="0" lvl="6" indent="0" algn="r">
              <a:spcBef>
                <a:spcPts val="0"/>
              </a:spcBef>
              <a:buNone/>
              <a:defRPr sz="800" b="1">
                <a:solidFill>
                  <a:srgbClr val="FFFFFF"/>
                </a:solidFill>
                <a:latin typeface="Tahoma"/>
                <a:ea typeface="Tahoma"/>
                <a:cs typeface="Tahoma"/>
                <a:sym typeface="Tahoma"/>
              </a:defRPr>
            </a:lvl7pPr>
            <a:lvl8pPr marL="0" marR="0" lvl="7" indent="0" algn="r">
              <a:spcBef>
                <a:spcPts val="0"/>
              </a:spcBef>
              <a:buNone/>
              <a:defRPr sz="800" b="1">
                <a:solidFill>
                  <a:srgbClr val="FFFFFF"/>
                </a:solidFill>
                <a:latin typeface="Tahoma"/>
                <a:ea typeface="Tahoma"/>
                <a:cs typeface="Tahoma"/>
                <a:sym typeface="Tahoma"/>
              </a:defRPr>
            </a:lvl8pPr>
            <a:lvl9pPr marL="0" marR="0" lvl="8" indent="0" algn="r">
              <a:spcBef>
                <a:spcPts val="0"/>
              </a:spcBef>
              <a:buNone/>
              <a:defRPr sz="800" b="1">
                <a:solidFill>
                  <a:srgbClr val="FFFFFF"/>
                </a:solidFill>
                <a:latin typeface="Tahoma"/>
                <a:ea typeface="Tahoma"/>
                <a:cs typeface="Tahoma"/>
                <a:sym typeface="Tahom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med">
    <p:fade thruBlk="1"/>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962"/>
        <p:cNvGrpSpPr/>
        <p:nvPr/>
      </p:nvGrpSpPr>
      <p:grpSpPr>
        <a:xfrm>
          <a:off x="0" y="0"/>
          <a:ext cx="0" cy="0"/>
          <a:chOff x="0" y="0"/>
          <a:chExt cx="0" cy="0"/>
        </a:xfrm>
      </p:grpSpPr>
      <p:sp>
        <p:nvSpPr>
          <p:cNvPr id="963" name="Google Shape;963;p14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64" name="Google Shape;964;p148"/>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4800"/>
              <a:buFont typeface="Tahoma"/>
              <a:buNone/>
              <a:defRPr sz="2400" b="1"/>
            </a:lvl1pPr>
            <a:lvl2pPr marL="914400" lvl="1" indent="-228600" algn="l">
              <a:spcBef>
                <a:spcPts val="400"/>
              </a:spcBef>
              <a:spcAft>
                <a:spcPts val="0"/>
              </a:spcAft>
              <a:buClr>
                <a:schemeClr val="dk1"/>
              </a:buClr>
              <a:buSzPts val="4000"/>
              <a:buFont typeface="Tahoma"/>
              <a:buNone/>
              <a:defRPr sz="2000" b="1"/>
            </a:lvl2pPr>
            <a:lvl3pPr marL="1371600" lvl="2" indent="-228600" algn="l">
              <a:spcBef>
                <a:spcPts val="360"/>
              </a:spcBef>
              <a:spcAft>
                <a:spcPts val="0"/>
              </a:spcAft>
              <a:buClr>
                <a:schemeClr val="dk1"/>
              </a:buClr>
              <a:buSzPts val="3600"/>
              <a:buFont typeface="Tahoma"/>
              <a:buNone/>
              <a:defRPr sz="1800" b="1"/>
            </a:lvl3pPr>
            <a:lvl4pPr marL="1828800" lvl="3" indent="-228600" algn="l">
              <a:spcBef>
                <a:spcPts val="320"/>
              </a:spcBef>
              <a:spcAft>
                <a:spcPts val="0"/>
              </a:spcAft>
              <a:buClr>
                <a:schemeClr val="dk1"/>
              </a:buClr>
              <a:buSzPts val="3200"/>
              <a:buFont typeface="Tahoma"/>
              <a:buNone/>
              <a:defRPr sz="1600" b="1"/>
            </a:lvl4pPr>
            <a:lvl5pPr marL="2286000" lvl="4" indent="-228600" algn="l">
              <a:spcBef>
                <a:spcPts val="320"/>
              </a:spcBef>
              <a:spcAft>
                <a:spcPts val="0"/>
              </a:spcAft>
              <a:buClr>
                <a:schemeClr val="dk1"/>
              </a:buClr>
              <a:buSzPts val="3200"/>
              <a:buFont typeface="Tahoma"/>
              <a:buNone/>
              <a:defRPr sz="1600" b="1"/>
            </a:lvl5pPr>
            <a:lvl6pPr marL="2743200" lvl="5" indent="-228600" algn="l">
              <a:spcBef>
                <a:spcPts val="320"/>
              </a:spcBef>
              <a:spcAft>
                <a:spcPts val="0"/>
              </a:spcAft>
              <a:buClr>
                <a:schemeClr val="dk1"/>
              </a:buClr>
              <a:buSzPts val="3200"/>
              <a:buFont typeface="Tahoma"/>
              <a:buNone/>
              <a:defRPr sz="1600" b="1"/>
            </a:lvl6pPr>
            <a:lvl7pPr marL="3200400" lvl="6" indent="-228600" algn="l">
              <a:spcBef>
                <a:spcPts val="320"/>
              </a:spcBef>
              <a:spcAft>
                <a:spcPts val="0"/>
              </a:spcAft>
              <a:buClr>
                <a:schemeClr val="dk1"/>
              </a:buClr>
              <a:buSzPts val="3200"/>
              <a:buFont typeface="Tahoma"/>
              <a:buNone/>
              <a:defRPr sz="1600" b="1"/>
            </a:lvl7pPr>
            <a:lvl8pPr marL="3657600" lvl="7" indent="-228600" algn="l">
              <a:spcBef>
                <a:spcPts val="320"/>
              </a:spcBef>
              <a:spcAft>
                <a:spcPts val="0"/>
              </a:spcAft>
              <a:buClr>
                <a:schemeClr val="dk1"/>
              </a:buClr>
              <a:buSzPts val="3200"/>
              <a:buFont typeface="Tahoma"/>
              <a:buNone/>
              <a:defRPr sz="1600" b="1"/>
            </a:lvl8pPr>
            <a:lvl9pPr marL="4114800" lvl="8" indent="-228600" algn="l">
              <a:spcBef>
                <a:spcPts val="320"/>
              </a:spcBef>
              <a:spcAft>
                <a:spcPts val="0"/>
              </a:spcAft>
              <a:buClr>
                <a:schemeClr val="dk1"/>
              </a:buClr>
              <a:buSzPts val="3200"/>
              <a:buFont typeface="Tahoma"/>
              <a:buNone/>
              <a:defRPr sz="1600" b="1"/>
            </a:lvl9pPr>
          </a:lstStyle>
          <a:p>
            <a:endParaRPr/>
          </a:p>
        </p:txBody>
      </p:sp>
      <p:sp>
        <p:nvSpPr>
          <p:cNvPr id="965" name="Google Shape;965;p148"/>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Autofit/>
          </a:bodyPr>
          <a:lstStyle>
            <a:lvl1pPr marL="457200" lvl="0" indent="-228600" algn="l">
              <a:spcBef>
                <a:spcPts val="480"/>
              </a:spcBef>
              <a:spcAft>
                <a:spcPts val="0"/>
              </a:spcAft>
              <a:buSzPts val="1400"/>
              <a:buNone/>
              <a:defRPr sz="2400"/>
            </a:lvl1pPr>
            <a:lvl2pPr marL="914400" lvl="1" indent="-228600" algn="l">
              <a:spcBef>
                <a:spcPts val="400"/>
              </a:spcBef>
              <a:spcAft>
                <a:spcPts val="0"/>
              </a:spcAft>
              <a:buSzPts val="1400"/>
              <a:buNone/>
              <a:defRPr sz="2000"/>
            </a:lvl2pPr>
            <a:lvl3pPr marL="1371600" lvl="2" indent="-228600" algn="l">
              <a:spcBef>
                <a:spcPts val="360"/>
              </a:spcBef>
              <a:spcAft>
                <a:spcPts val="0"/>
              </a:spcAft>
              <a:buSzPts val="1400"/>
              <a:buNone/>
              <a:defRPr sz="1800"/>
            </a:lvl3pPr>
            <a:lvl4pPr marL="1828800" lvl="3" indent="-228600" algn="l">
              <a:spcBef>
                <a:spcPts val="320"/>
              </a:spcBef>
              <a:spcAft>
                <a:spcPts val="0"/>
              </a:spcAft>
              <a:buSzPts val="1400"/>
              <a:buNone/>
              <a:defRPr sz="1600"/>
            </a:lvl4pPr>
            <a:lvl5pPr marL="2286000" lvl="4" indent="-228600" algn="l">
              <a:spcBef>
                <a:spcPts val="320"/>
              </a:spcBef>
              <a:spcAft>
                <a:spcPts val="0"/>
              </a:spcAft>
              <a:buSzPts val="1400"/>
              <a:buNone/>
              <a:defRPr sz="1600"/>
            </a:lvl5pPr>
            <a:lvl6pPr marL="2743200" lvl="5" indent="-228600" algn="l">
              <a:spcBef>
                <a:spcPts val="320"/>
              </a:spcBef>
              <a:spcAft>
                <a:spcPts val="0"/>
              </a:spcAft>
              <a:buSzPts val="1400"/>
              <a:buNone/>
              <a:defRPr sz="1600"/>
            </a:lvl6pPr>
            <a:lvl7pPr marL="3200400" lvl="6" indent="-228600" algn="l">
              <a:spcBef>
                <a:spcPts val="320"/>
              </a:spcBef>
              <a:spcAft>
                <a:spcPts val="0"/>
              </a:spcAft>
              <a:buSzPts val="1400"/>
              <a:buNone/>
              <a:defRPr sz="1600"/>
            </a:lvl7pPr>
            <a:lvl8pPr marL="3657600" lvl="7" indent="-228600" algn="l">
              <a:spcBef>
                <a:spcPts val="320"/>
              </a:spcBef>
              <a:spcAft>
                <a:spcPts val="0"/>
              </a:spcAft>
              <a:buSzPts val="1400"/>
              <a:buNone/>
              <a:defRPr sz="1600"/>
            </a:lvl8pPr>
            <a:lvl9pPr marL="4114800" lvl="8" indent="-228600" algn="l">
              <a:spcBef>
                <a:spcPts val="320"/>
              </a:spcBef>
              <a:spcAft>
                <a:spcPts val="0"/>
              </a:spcAft>
              <a:buSzPts val="1400"/>
              <a:buNone/>
              <a:defRPr sz="1600"/>
            </a:lvl9pPr>
          </a:lstStyle>
          <a:p>
            <a:endParaRPr/>
          </a:p>
        </p:txBody>
      </p:sp>
      <p:sp>
        <p:nvSpPr>
          <p:cNvPr id="966" name="Google Shape;966;p148"/>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4800"/>
              <a:buFont typeface="Tahoma"/>
              <a:buNone/>
              <a:defRPr sz="2400" b="1"/>
            </a:lvl1pPr>
            <a:lvl2pPr marL="914400" lvl="1" indent="-228600" algn="l">
              <a:spcBef>
                <a:spcPts val="400"/>
              </a:spcBef>
              <a:spcAft>
                <a:spcPts val="0"/>
              </a:spcAft>
              <a:buClr>
                <a:schemeClr val="dk1"/>
              </a:buClr>
              <a:buSzPts val="4000"/>
              <a:buFont typeface="Tahoma"/>
              <a:buNone/>
              <a:defRPr sz="2000" b="1"/>
            </a:lvl2pPr>
            <a:lvl3pPr marL="1371600" lvl="2" indent="-228600" algn="l">
              <a:spcBef>
                <a:spcPts val="360"/>
              </a:spcBef>
              <a:spcAft>
                <a:spcPts val="0"/>
              </a:spcAft>
              <a:buClr>
                <a:schemeClr val="dk1"/>
              </a:buClr>
              <a:buSzPts val="3600"/>
              <a:buFont typeface="Tahoma"/>
              <a:buNone/>
              <a:defRPr sz="1800" b="1"/>
            </a:lvl3pPr>
            <a:lvl4pPr marL="1828800" lvl="3" indent="-228600" algn="l">
              <a:spcBef>
                <a:spcPts val="320"/>
              </a:spcBef>
              <a:spcAft>
                <a:spcPts val="0"/>
              </a:spcAft>
              <a:buClr>
                <a:schemeClr val="dk1"/>
              </a:buClr>
              <a:buSzPts val="3200"/>
              <a:buFont typeface="Tahoma"/>
              <a:buNone/>
              <a:defRPr sz="1600" b="1"/>
            </a:lvl4pPr>
            <a:lvl5pPr marL="2286000" lvl="4" indent="-228600" algn="l">
              <a:spcBef>
                <a:spcPts val="320"/>
              </a:spcBef>
              <a:spcAft>
                <a:spcPts val="0"/>
              </a:spcAft>
              <a:buClr>
                <a:schemeClr val="dk1"/>
              </a:buClr>
              <a:buSzPts val="3200"/>
              <a:buFont typeface="Tahoma"/>
              <a:buNone/>
              <a:defRPr sz="1600" b="1"/>
            </a:lvl5pPr>
            <a:lvl6pPr marL="2743200" lvl="5" indent="-228600" algn="l">
              <a:spcBef>
                <a:spcPts val="320"/>
              </a:spcBef>
              <a:spcAft>
                <a:spcPts val="0"/>
              </a:spcAft>
              <a:buClr>
                <a:schemeClr val="dk1"/>
              </a:buClr>
              <a:buSzPts val="3200"/>
              <a:buFont typeface="Tahoma"/>
              <a:buNone/>
              <a:defRPr sz="1600" b="1"/>
            </a:lvl6pPr>
            <a:lvl7pPr marL="3200400" lvl="6" indent="-228600" algn="l">
              <a:spcBef>
                <a:spcPts val="320"/>
              </a:spcBef>
              <a:spcAft>
                <a:spcPts val="0"/>
              </a:spcAft>
              <a:buClr>
                <a:schemeClr val="dk1"/>
              </a:buClr>
              <a:buSzPts val="3200"/>
              <a:buFont typeface="Tahoma"/>
              <a:buNone/>
              <a:defRPr sz="1600" b="1"/>
            </a:lvl7pPr>
            <a:lvl8pPr marL="3657600" lvl="7" indent="-228600" algn="l">
              <a:spcBef>
                <a:spcPts val="320"/>
              </a:spcBef>
              <a:spcAft>
                <a:spcPts val="0"/>
              </a:spcAft>
              <a:buClr>
                <a:schemeClr val="dk1"/>
              </a:buClr>
              <a:buSzPts val="3200"/>
              <a:buFont typeface="Tahoma"/>
              <a:buNone/>
              <a:defRPr sz="1600" b="1"/>
            </a:lvl8pPr>
            <a:lvl9pPr marL="4114800" lvl="8" indent="-228600" algn="l">
              <a:spcBef>
                <a:spcPts val="320"/>
              </a:spcBef>
              <a:spcAft>
                <a:spcPts val="0"/>
              </a:spcAft>
              <a:buClr>
                <a:schemeClr val="dk1"/>
              </a:buClr>
              <a:buSzPts val="3200"/>
              <a:buFont typeface="Tahoma"/>
              <a:buNone/>
              <a:defRPr sz="1600" b="1"/>
            </a:lvl9pPr>
          </a:lstStyle>
          <a:p>
            <a:endParaRPr/>
          </a:p>
        </p:txBody>
      </p:sp>
      <p:sp>
        <p:nvSpPr>
          <p:cNvPr id="967" name="Google Shape;967;p148"/>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Autofit/>
          </a:bodyPr>
          <a:lstStyle>
            <a:lvl1pPr marL="457200" lvl="0" indent="-228600" algn="l">
              <a:spcBef>
                <a:spcPts val="480"/>
              </a:spcBef>
              <a:spcAft>
                <a:spcPts val="0"/>
              </a:spcAft>
              <a:buSzPts val="1400"/>
              <a:buNone/>
              <a:defRPr sz="2400"/>
            </a:lvl1pPr>
            <a:lvl2pPr marL="914400" lvl="1" indent="-228600" algn="l">
              <a:spcBef>
                <a:spcPts val="400"/>
              </a:spcBef>
              <a:spcAft>
                <a:spcPts val="0"/>
              </a:spcAft>
              <a:buSzPts val="1400"/>
              <a:buNone/>
              <a:defRPr sz="2000"/>
            </a:lvl2pPr>
            <a:lvl3pPr marL="1371600" lvl="2" indent="-228600" algn="l">
              <a:spcBef>
                <a:spcPts val="360"/>
              </a:spcBef>
              <a:spcAft>
                <a:spcPts val="0"/>
              </a:spcAft>
              <a:buSzPts val="1400"/>
              <a:buNone/>
              <a:defRPr sz="1800"/>
            </a:lvl3pPr>
            <a:lvl4pPr marL="1828800" lvl="3" indent="-228600" algn="l">
              <a:spcBef>
                <a:spcPts val="320"/>
              </a:spcBef>
              <a:spcAft>
                <a:spcPts val="0"/>
              </a:spcAft>
              <a:buSzPts val="1400"/>
              <a:buNone/>
              <a:defRPr sz="1600"/>
            </a:lvl4pPr>
            <a:lvl5pPr marL="2286000" lvl="4" indent="-228600" algn="l">
              <a:spcBef>
                <a:spcPts val="320"/>
              </a:spcBef>
              <a:spcAft>
                <a:spcPts val="0"/>
              </a:spcAft>
              <a:buSzPts val="1400"/>
              <a:buNone/>
              <a:defRPr sz="1600"/>
            </a:lvl5pPr>
            <a:lvl6pPr marL="2743200" lvl="5" indent="-228600" algn="l">
              <a:spcBef>
                <a:spcPts val="320"/>
              </a:spcBef>
              <a:spcAft>
                <a:spcPts val="0"/>
              </a:spcAft>
              <a:buSzPts val="1400"/>
              <a:buNone/>
              <a:defRPr sz="1600"/>
            </a:lvl6pPr>
            <a:lvl7pPr marL="3200400" lvl="6" indent="-228600" algn="l">
              <a:spcBef>
                <a:spcPts val="320"/>
              </a:spcBef>
              <a:spcAft>
                <a:spcPts val="0"/>
              </a:spcAft>
              <a:buSzPts val="1400"/>
              <a:buNone/>
              <a:defRPr sz="1600"/>
            </a:lvl7pPr>
            <a:lvl8pPr marL="3657600" lvl="7" indent="-228600" algn="l">
              <a:spcBef>
                <a:spcPts val="320"/>
              </a:spcBef>
              <a:spcAft>
                <a:spcPts val="0"/>
              </a:spcAft>
              <a:buSzPts val="1400"/>
              <a:buNone/>
              <a:defRPr sz="1600"/>
            </a:lvl8pPr>
            <a:lvl9pPr marL="4114800" lvl="8" indent="-228600" algn="l">
              <a:spcBef>
                <a:spcPts val="320"/>
              </a:spcBef>
              <a:spcAft>
                <a:spcPts val="0"/>
              </a:spcAft>
              <a:buSzPts val="1400"/>
              <a:buNone/>
              <a:defRPr sz="1600"/>
            </a:lvl9pPr>
          </a:lstStyle>
          <a:p>
            <a:endParaRPr/>
          </a:p>
        </p:txBody>
      </p:sp>
      <p:sp>
        <p:nvSpPr>
          <p:cNvPr id="968" name="Google Shape;968;p148"/>
          <p:cNvSpPr txBox="1">
            <a:spLocks noGrp="1"/>
          </p:cNvSpPr>
          <p:nvPr>
            <p:ph type="dt" idx="10"/>
          </p:nvPr>
        </p:nvSpPr>
        <p:spPr>
          <a:xfrm>
            <a:off x="0" y="6661150"/>
            <a:ext cx="2133600" cy="1968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69" name="Google Shape;969;p148"/>
          <p:cNvSpPr txBox="1">
            <a:spLocks noGrp="1"/>
          </p:cNvSpPr>
          <p:nvPr>
            <p:ph type="ftr" idx="11"/>
          </p:nvPr>
        </p:nvSpPr>
        <p:spPr>
          <a:xfrm>
            <a:off x="3124200" y="6689725"/>
            <a:ext cx="2895600" cy="168275"/>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70" name="Google Shape;970;p148"/>
          <p:cNvSpPr txBox="1">
            <a:spLocks noGrp="1"/>
          </p:cNvSpPr>
          <p:nvPr>
            <p:ph type="sldNum" idx="12"/>
          </p:nvPr>
        </p:nvSpPr>
        <p:spPr>
          <a:xfrm>
            <a:off x="7010400" y="6689725"/>
            <a:ext cx="2133600" cy="136525"/>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800" b="1">
                <a:solidFill>
                  <a:srgbClr val="FFFFFF"/>
                </a:solidFill>
                <a:latin typeface="Tahoma"/>
                <a:ea typeface="Tahoma"/>
                <a:cs typeface="Tahoma"/>
                <a:sym typeface="Tahoma"/>
              </a:defRPr>
            </a:lvl1pPr>
            <a:lvl2pPr marL="0" marR="0" lvl="1" indent="0" algn="r">
              <a:spcBef>
                <a:spcPts val="0"/>
              </a:spcBef>
              <a:buNone/>
              <a:defRPr sz="800" b="1">
                <a:solidFill>
                  <a:srgbClr val="FFFFFF"/>
                </a:solidFill>
                <a:latin typeface="Tahoma"/>
                <a:ea typeface="Tahoma"/>
                <a:cs typeface="Tahoma"/>
                <a:sym typeface="Tahoma"/>
              </a:defRPr>
            </a:lvl2pPr>
            <a:lvl3pPr marL="0" marR="0" lvl="2" indent="0" algn="r">
              <a:spcBef>
                <a:spcPts val="0"/>
              </a:spcBef>
              <a:buNone/>
              <a:defRPr sz="800" b="1">
                <a:solidFill>
                  <a:srgbClr val="FFFFFF"/>
                </a:solidFill>
                <a:latin typeface="Tahoma"/>
                <a:ea typeface="Tahoma"/>
                <a:cs typeface="Tahoma"/>
                <a:sym typeface="Tahoma"/>
              </a:defRPr>
            </a:lvl3pPr>
            <a:lvl4pPr marL="0" marR="0" lvl="3" indent="0" algn="r">
              <a:spcBef>
                <a:spcPts val="0"/>
              </a:spcBef>
              <a:buNone/>
              <a:defRPr sz="800" b="1">
                <a:solidFill>
                  <a:srgbClr val="FFFFFF"/>
                </a:solidFill>
                <a:latin typeface="Tahoma"/>
                <a:ea typeface="Tahoma"/>
                <a:cs typeface="Tahoma"/>
                <a:sym typeface="Tahoma"/>
              </a:defRPr>
            </a:lvl4pPr>
            <a:lvl5pPr marL="0" marR="0" lvl="4" indent="0" algn="r">
              <a:spcBef>
                <a:spcPts val="0"/>
              </a:spcBef>
              <a:buNone/>
              <a:defRPr sz="800" b="1">
                <a:solidFill>
                  <a:srgbClr val="FFFFFF"/>
                </a:solidFill>
                <a:latin typeface="Tahoma"/>
                <a:ea typeface="Tahoma"/>
                <a:cs typeface="Tahoma"/>
                <a:sym typeface="Tahoma"/>
              </a:defRPr>
            </a:lvl5pPr>
            <a:lvl6pPr marL="0" marR="0" lvl="5" indent="0" algn="r">
              <a:spcBef>
                <a:spcPts val="0"/>
              </a:spcBef>
              <a:buNone/>
              <a:defRPr sz="800" b="1">
                <a:solidFill>
                  <a:srgbClr val="FFFFFF"/>
                </a:solidFill>
                <a:latin typeface="Tahoma"/>
                <a:ea typeface="Tahoma"/>
                <a:cs typeface="Tahoma"/>
                <a:sym typeface="Tahoma"/>
              </a:defRPr>
            </a:lvl6pPr>
            <a:lvl7pPr marL="0" marR="0" lvl="6" indent="0" algn="r">
              <a:spcBef>
                <a:spcPts val="0"/>
              </a:spcBef>
              <a:buNone/>
              <a:defRPr sz="800" b="1">
                <a:solidFill>
                  <a:srgbClr val="FFFFFF"/>
                </a:solidFill>
                <a:latin typeface="Tahoma"/>
                <a:ea typeface="Tahoma"/>
                <a:cs typeface="Tahoma"/>
                <a:sym typeface="Tahoma"/>
              </a:defRPr>
            </a:lvl7pPr>
            <a:lvl8pPr marL="0" marR="0" lvl="7" indent="0" algn="r">
              <a:spcBef>
                <a:spcPts val="0"/>
              </a:spcBef>
              <a:buNone/>
              <a:defRPr sz="800" b="1">
                <a:solidFill>
                  <a:srgbClr val="FFFFFF"/>
                </a:solidFill>
                <a:latin typeface="Tahoma"/>
                <a:ea typeface="Tahoma"/>
                <a:cs typeface="Tahoma"/>
                <a:sym typeface="Tahoma"/>
              </a:defRPr>
            </a:lvl8pPr>
            <a:lvl9pPr marL="0" marR="0" lvl="8" indent="0" algn="r">
              <a:spcBef>
                <a:spcPts val="0"/>
              </a:spcBef>
              <a:buNone/>
              <a:defRPr sz="800" b="1">
                <a:solidFill>
                  <a:srgbClr val="FFFFFF"/>
                </a:solidFill>
                <a:latin typeface="Tahoma"/>
                <a:ea typeface="Tahoma"/>
                <a:cs typeface="Tahoma"/>
                <a:sym typeface="Tahom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med">
    <p:fade thruBlk="1"/>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971"/>
        <p:cNvGrpSpPr/>
        <p:nvPr/>
      </p:nvGrpSpPr>
      <p:grpSpPr>
        <a:xfrm>
          <a:off x="0" y="0"/>
          <a:ext cx="0" cy="0"/>
          <a:chOff x="0" y="0"/>
          <a:chExt cx="0" cy="0"/>
        </a:xfrm>
      </p:grpSpPr>
      <p:sp>
        <p:nvSpPr>
          <p:cNvPr id="972" name="Google Shape;972;p149"/>
          <p:cNvSpPr txBox="1">
            <a:spLocks noGrp="1"/>
          </p:cNvSpPr>
          <p:nvPr>
            <p:ph type="title"/>
          </p:nvPr>
        </p:nvSpPr>
        <p:spPr>
          <a:xfrm>
            <a:off x="381000" y="381000"/>
            <a:ext cx="8382000" cy="4572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73" name="Google Shape;973;p149"/>
          <p:cNvSpPr txBox="1">
            <a:spLocks noGrp="1"/>
          </p:cNvSpPr>
          <p:nvPr>
            <p:ph type="dt" idx="10"/>
          </p:nvPr>
        </p:nvSpPr>
        <p:spPr>
          <a:xfrm>
            <a:off x="0" y="6661150"/>
            <a:ext cx="2133600" cy="1968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74" name="Google Shape;974;p149"/>
          <p:cNvSpPr txBox="1">
            <a:spLocks noGrp="1"/>
          </p:cNvSpPr>
          <p:nvPr>
            <p:ph type="ftr" idx="11"/>
          </p:nvPr>
        </p:nvSpPr>
        <p:spPr>
          <a:xfrm>
            <a:off x="3124200" y="6689725"/>
            <a:ext cx="2895600" cy="168275"/>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75" name="Google Shape;975;p149"/>
          <p:cNvSpPr txBox="1">
            <a:spLocks noGrp="1"/>
          </p:cNvSpPr>
          <p:nvPr>
            <p:ph type="sldNum" idx="12"/>
          </p:nvPr>
        </p:nvSpPr>
        <p:spPr>
          <a:xfrm>
            <a:off x="7010400" y="6689725"/>
            <a:ext cx="2133600" cy="136525"/>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800" b="1">
                <a:solidFill>
                  <a:srgbClr val="FFFFFF"/>
                </a:solidFill>
                <a:latin typeface="Tahoma"/>
                <a:ea typeface="Tahoma"/>
                <a:cs typeface="Tahoma"/>
                <a:sym typeface="Tahoma"/>
              </a:defRPr>
            </a:lvl1pPr>
            <a:lvl2pPr marL="0" marR="0" lvl="1" indent="0" algn="r">
              <a:spcBef>
                <a:spcPts val="0"/>
              </a:spcBef>
              <a:buNone/>
              <a:defRPr sz="800" b="1">
                <a:solidFill>
                  <a:srgbClr val="FFFFFF"/>
                </a:solidFill>
                <a:latin typeface="Tahoma"/>
                <a:ea typeface="Tahoma"/>
                <a:cs typeface="Tahoma"/>
                <a:sym typeface="Tahoma"/>
              </a:defRPr>
            </a:lvl2pPr>
            <a:lvl3pPr marL="0" marR="0" lvl="2" indent="0" algn="r">
              <a:spcBef>
                <a:spcPts val="0"/>
              </a:spcBef>
              <a:buNone/>
              <a:defRPr sz="800" b="1">
                <a:solidFill>
                  <a:srgbClr val="FFFFFF"/>
                </a:solidFill>
                <a:latin typeface="Tahoma"/>
                <a:ea typeface="Tahoma"/>
                <a:cs typeface="Tahoma"/>
                <a:sym typeface="Tahoma"/>
              </a:defRPr>
            </a:lvl3pPr>
            <a:lvl4pPr marL="0" marR="0" lvl="3" indent="0" algn="r">
              <a:spcBef>
                <a:spcPts val="0"/>
              </a:spcBef>
              <a:buNone/>
              <a:defRPr sz="800" b="1">
                <a:solidFill>
                  <a:srgbClr val="FFFFFF"/>
                </a:solidFill>
                <a:latin typeface="Tahoma"/>
                <a:ea typeface="Tahoma"/>
                <a:cs typeface="Tahoma"/>
                <a:sym typeface="Tahoma"/>
              </a:defRPr>
            </a:lvl4pPr>
            <a:lvl5pPr marL="0" marR="0" lvl="4" indent="0" algn="r">
              <a:spcBef>
                <a:spcPts val="0"/>
              </a:spcBef>
              <a:buNone/>
              <a:defRPr sz="800" b="1">
                <a:solidFill>
                  <a:srgbClr val="FFFFFF"/>
                </a:solidFill>
                <a:latin typeface="Tahoma"/>
                <a:ea typeface="Tahoma"/>
                <a:cs typeface="Tahoma"/>
                <a:sym typeface="Tahoma"/>
              </a:defRPr>
            </a:lvl5pPr>
            <a:lvl6pPr marL="0" marR="0" lvl="5" indent="0" algn="r">
              <a:spcBef>
                <a:spcPts val="0"/>
              </a:spcBef>
              <a:buNone/>
              <a:defRPr sz="800" b="1">
                <a:solidFill>
                  <a:srgbClr val="FFFFFF"/>
                </a:solidFill>
                <a:latin typeface="Tahoma"/>
                <a:ea typeface="Tahoma"/>
                <a:cs typeface="Tahoma"/>
                <a:sym typeface="Tahoma"/>
              </a:defRPr>
            </a:lvl6pPr>
            <a:lvl7pPr marL="0" marR="0" lvl="6" indent="0" algn="r">
              <a:spcBef>
                <a:spcPts val="0"/>
              </a:spcBef>
              <a:buNone/>
              <a:defRPr sz="800" b="1">
                <a:solidFill>
                  <a:srgbClr val="FFFFFF"/>
                </a:solidFill>
                <a:latin typeface="Tahoma"/>
                <a:ea typeface="Tahoma"/>
                <a:cs typeface="Tahoma"/>
                <a:sym typeface="Tahoma"/>
              </a:defRPr>
            </a:lvl7pPr>
            <a:lvl8pPr marL="0" marR="0" lvl="7" indent="0" algn="r">
              <a:spcBef>
                <a:spcPts val="0"/>
              </a:spcBef>
              <a:buNone/>
              <a:defRPr sz="800" b="1">
                <a:solidFill>
                  <a:srgbClr val="FFFFFF"/>
                </a:solidFill>
                <a:latin typeface="Tahoma"/>
                <a:ea typeface="Tahoma"/>
                <a:cs typeface="Tahoma"/>
                <a:sym typeface="Tahoma"/>
              </a:defRPr>
            </a:lvl8pPr>
            <a:lvl9pPr marL="0" marR="0" lvl="8" indent="0" algn="r">
              <a:spcBef>
                <a:spcPts val="0"/>
              </a:spcBef>
              <a:buNone/>
              <a:defRPr sz="800" b="1">
                <a:solidFill>
                  <a:srgbClr val="FFFFFF"/>
                </a:solidFill>
                <a:latin typeface="Tahoma"/>
                <a:ea typeface="Tahoma"/>
                <a:cs typeface="Tahoma"/>
                <a:sym typeface="Tahom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med">
    <p:fade thruBlk="1"/>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76"/>
        <p:cNvGrpSpPr/>
        <p:nvPr/>
      </p:nvGrpSpPr>
      <p:grpSpPr>
        <a:xfrm>
          <a:off x="0" y="0"/>
          <a:ext cx="0" cy="0"/>
          <a:chOff x="0" y="0"/>
          <a:chExt cx="0" cy="0"/>
        </a:xfrm>
      </p:grpSpPr>
      <p:sp>
        <p:nvSpPr>
          <p:cNvPr id="977" name="Google Shape;977;p150"/>
          <p:cNvSpPr txBox="1">
            <a:spLocks noGrp="1"/>
          </p:cNvSpPr>
          <p:nvPr>
            <p:ph type="dt" idx="10"/>
          </p:nvPr>
        </p:nvSpPr>
        <p:spPr>
          <a:xfrm>
            <a:off x="0" y="6661150"/>
            <a:ext cx="2133600" cy="1968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78" name="Google Shape;978;p150"/>
          <p:cNvSpPr txBox="1">
            <a:spLocks noGrp="1"/>
          </p:cNvSpPr>
          <p:nvPr>
            <p:ph type="ftr" idx="11"/>
          </p:nvPr>
        </p:nvSpPr>
        <p:spPr>
          <a:xfrm>
            <a:off x="3124200" y="6689725"/>
            <a:ext cx="2895600" cy="168275"/>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79" name="Google Shape;979;p150"/>
          <p:cNvSpPr txBox="1">
            <a:spLocks noGrp="1"/>
          </p:cNvSpPr>
          <p:nvPr>
            <p:ph type="sldNum" idx="12"/>
          </p:nvPr>
        </p:nvSpPr>
        <p:spPr>
          <a:xfrm>
            <a:off x="7010400" y="6689725"/>
            <a:ext cx="2133600" cy="136525"/>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800" b="1">
                <a:solidFill>
                  <a:srgbClr val="FFFFFF"/>
                </a:solidFill>
                <a:latin typeface="Tahoma"/>
                <a:ea typeface="Tahoma"/>
                <a:cs typeface="Tahoma"/>
                <a:sym typeface="Tahoma"/>
              </a:defRPr>
            </a:lvl1pPr>
            <a:lvl2pPr marL="0" marR="0" lvl="1" indent="0" algn="r">
              <a:spcBef>
                <a:spcPts val="0"/>
              </a:spcBef>
              <a:buNone/>
              <a:defRPr sz="800" b="1">
                <a:solidFill>
                  <a:srgbClr val="FFFFFF"/>
                </a:solidFill>
                <a:latin typeface="Tahoma"/>
                <a:ea typeface="Tahoma"/>
                <a:cs typeface="Tahoma"/>
                <a:sym typeface="Tahoma"/>
              </a:defRPr>
            </a:lvl2pPr>
            <a:lvl3pPr marL="0" marR="0" lvl="2" indent="0" algn="r">
              <a:spcBef>
                <a:spcPts val="0"/>
              </a:spcBef>
              <a:buNone/>
              <a:defRPr sz="800" b="1">
                <a:solidFill>
                  <a:srgbClr val="FFFFFF"/>
                </a:solidFill>
                <a:latin typeface="Tahoma"/>
                <a:ea typeface="Tahoma"/>
                <a:cs typeface="Tahoma"/>
                <a:sym typeface="Tahoma"/>
              </a:defRPr>
            </a:lvl3pPr>
            <a:lvl4pPr marL="0" marR="0" lvl="3" indent="0" algn="r">
              <a:spcBef>
                <a:spcPts val="0"/>
              </a:spcBef>
              <a:buNone/>
              <a:defRPr sz="800" b="1">
                <a:solidFill>
                  <a:srgbClr val="FFFFFF"/>
                </a:solidFill>
                <a:latin typeface="Tahoma"/>
                <a:ea typeface="Tahoma"/>
                <a:cs typeface="Tahoma"/>
                <a:sym typeface="Tahoma"/>
              </a:defRPr>
            </a:lvl4pPr>
            <a:lvl5pPr marL="0" marR="0" lvl="4" indent="0" algn="r">
              <a:spcBef>
                <a:spcPts val="0"/>
              </a:spcBef>
              <a:buNone/>
              <a:defRPr sz="800" b="1">
                <a:solidFill>
                  <a:srgbClr val="FFFFFF"/>
                </a:solidFill>
                <a:latin typeface="Tahoma"/>
                <a:ea typeface="Tahoma"/>
                <a:cs typeface="Tahoma"/>
                <a:sym typeface="Tahoma"/>
              </a:defRPr>
            </a:lvl5pPr>
            <a:lvl6pPr marL="0" marR="0" lvl="5" indent="0" algn="r">
              <a:spcBef>
                <a:spcPts val="0"/>
              </a:spcBef>
              <a:buNone/>
              <a:defRPr sz="800" b="1">
                <a:solidFill>
                  <a:srgbClr val="FFFFFF"/>
                </a:solidFill>
                <a:latin typeface="Tahoma"/>
                <a:ea typeface="Tahoma"/>
                <a:cs typeface="Tahoma"/>
                <a:sym typeface="Tahoma"/>
              </a:defRPr>
            </a:lvl6pPr>
            <a:lvl7pPr marL="0" marR="0" lvl="6" indent="0" algn="r">
              <a:spcBef>
                <a:spcPts val="0"/>
              </a:spcBef>
              <a:buNone/>
              <a:defRPr sz="800" b="1">
                <a:solidFill>
                  <a:srgbClr val="FFFFFF"/>
                </a:solidFill>
                <a:latin typeface="Tahoma"/>
                <a:ea typeface="Tahoma"/>
                <a:cs typeface="Tahoma"/>
                <a:sym typeface="Tahoma"/>
              </a:defRPr>
            </a:lvl7pPr>
            <a:lvl8pPr marL="0" marR="0" lvl="7" indent="0" algn="r">
              <a:spcBef>
                <a:spcPts val="0"/>
              </a:spcBef>
              <a:buNone/>
              <a:defRPr sz="800" b="1">
                <a:solidFill>
                  <a:srgbClr val="FFFFFF"/>
                </a:solidFill>
                <a:latin typeface="Tahoma"/>
                <a:ea typeface="Tahoma"/>
                <a:cs typeface="Tahoma"/>
                <a:sym typeface="Tahoma"/>
              </a:defRPr>
            </a:lvl8pPr>
            <a:lvl9pPr marL="0" marR="0" lvl="8" indent="0" algn="r">
              <a:spcBef>
                <a:spcPts val="0"/>
              </a:spcBef>
              <a:buNone/>
              <a:defRPr sz="800" b="1">
                <a:solidFill>
                  <a:srgbClr val="FFFFFF"/>
                </a:solidFill>
                <a:latin typeface="Tahoma"/>
                <a:ea typeface="Tahoma"/>
                <a:cs typeface="Tahoma"/>
                <a:sym typeface="Tahom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med">
    <p:fade thruBlk="1"/>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980"/>
        <p:cNvGrpSpPr/>
        <p:nvPr/>
      </p:nvGrpSpPr>
      <p:grpSpPr>
        <a:xfrm>
          <a:off x="0" y="0"/>
          <a:ext cx="0" cy="0"/>
          <a:chOff x="0" y="0"/>
          <a:chExt cx="0" cy="0"/>
        </a:xfrm>
      </p:grpSpPr>
      <p:sp>
        <p:nvSpPr>
          <p:cNvPr id="981" name="Google Shape;981;p151"/>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000" b="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82" name="Google Shape;982;p151"/>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Autofit/>
          </a:bodyPr>
          <a:lstStyle>
            <a:lvl1pPr marL="457200" lvl="0" indent="-228600" algn="l">
              <a:spcBef>
                <a:spcPts val="640"/>
              </a:spcBef>
              <a:spcAft>
                <a:spcPts val="0"/>
              </a:spcAft>
              <a:buSzPts val="1400"/>
              <a:buNone/>
              <a:defRPr sz="3200"/>
            </a:lvl1pPr>
            <a:lvl2pPr marL="914400" lvl="1" indent="-228600" algn="l">
              <a:spcBef>
                <a:spcPts val="560"/>
              </a:spcBef>
              <a:spcAft>
                <a:spcPts val="0"/>
              </a:spcAft>
              <a:buSzPts val="1400"/>
              <a:buNone/>
              <a:defRPr sz="2800"/>
            </a:lvl2pPr>
            <a:lvl3pPr marL="1371600" lvl="2" indent="-228600" algn="l">
              <a:spcBef>
                <a:spcPts val="480"/>
              </a:spcBef>
              <a:spcAft>
                <a:spcPts val="0"/>
              </a:spcAft>
              <a:buSzPts val="1400"/>
              <a:buNone/>
              <a:defRPr sz="2400"/>
            </a:lvl3pPr>
            <a:lvl4pPr marL="1828800" lvl="3" indent="-228600" algn="l">
              <a:spcBef>
                <a:spcPts val="400"/>
              </a:spcBef>
              <a:spcAft>
                <a:spcPts val="0"/>
              </a:spcAft>
              <a:buSzPts val="1400"/>
              <a:buNone/>
              <a:defRPr sz="2000"/>
            </a:lvl4pPr>
            <a:lvl5pPr marL="2286000" lvl="4" indent="-228600" algn="l">
              <a:spcBef>
                <a:spcPts val="400"/>
              </a:spcBef>
              <a:spcAft>
                <a:spcPts val="0"/>
              </a:spcAft>
              <a:buSzPts val="1400"/>
              <a:buNone/>
              <a:defRPr sz="2000"/>
            </a:lvl5pPr>
            <a:lvl6pPr marL="2743200" lvl="5" indent="-228600" algn="l">
              <a:spcBef>
                <a:spcPts val="400"/>
              </a:spcBef>
              <a:spcAft>
                <a:spcPts val="0"/>
              </a:spcAft>
              <a:buSzPts val="1400"/>
              <a:buNone/>
              <a:defRPr sz="2000"/>
            </a:lvl6pPr>
            <a:lvl7pPr marL="3200400" lvl="6" indent="-228600" algn="l">
              <a:spcBef>
                <a:spcPts val="400"/>
              </a:spcBef>
              <a:spcAft>
                <a:spcPts val="0"/>
              </a:spcAft>
              <a:buSzPts val="1400"/>
              <a:buNone/>
              <a:defRPr sz="2000"/>
            </a:lvl7pPr>
            <a:lvl8pPr marL="3657600" lvl="7" indent="-228600" algn="l">
              <a:spcBef>
                <a:spcPts val="400"/>
              </a:spcBef>
              <a:spcAft>
                <a:spcPts val="0"/>
              </a:spcAft>
              <a:buSzPts val="1400"/>
              <a:buNone/>
              <a:defRPr sz="2000"/>
            </a:lvl8pPr>
            <a:lvl9pPr marL="4114800" lvl="8" indent="-228600" algn="l">
              <a:spcBef>
                <a:spcPts val="400"/>
              </a:spcBef>
              <a:spcAft>
                <a:spcPts val="0"/>
              </a:spcAft>
              <a:buSzPts val="1400"/>
              <a:buNone/>
              <a:defRPr sz="2000"/>
            </a:lvl9pPr>
          </a:lstStyle>
          <a:p>
            <a:endParaRPr/>
          </a:p>
        </p:txBody>
      </p:sp>
      <p:sp>
        <p:nvSpPr>
          <p:cNvPr id="983" name="Google Shape;983;p151"/>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2800"/>
              <a:buFont typeface="Tahoma"/>
              <a:buNone/>
              <a:defRPr sz="1400"/>
            </a:lvl1pPr>
            <a:lvl2pPr marL="914400" lvl="1" indent="-228600" algn="l">
              <a:spcBef>
                <a:spcPts val="240"/>
              </a:spcBef>
              <a:spcAft>
                <a:spcPts val="0"/>
              </a:spcAft>
              <a:buClr>
                <a:schemeClr val="dk1"/>
              </a:buClr>
              <a:buSzPts val="2400"/>
              <a:buFont typeface="Tahoma"/>
              <a:buNone/>
              <a:defRPr sz="1200"/>
            </a:lvl2pPr>
            <a:lvl3pPr marL="1371600" lvl="2" indent="-228600" algn="l">
              <a:spcBef>
                <a:spcPts val="200"/>
              </a:spcBef>
              <a:spcAft>
                <a:spcPts val="0"/>
              </a:spcAft>
              <a:buClr>
                <a:schemeClr val="dk1"/>
              </a:buClr>
              <a:buSzPts val="2000"/>
              <a:buFont typeface="Tahoma"/>
              <a:buNone/>
              <a:defRPr sz="1000"/>
            </a:lvl3pPr>
            <a:lvl4pPr marL="1828800" lvl="3" indent="-228600" algn="l">
              <a:spcBef>
                <a:spcPts val="180"/>
              </a:spcBef>
              <a:spcAft>
                <a:spcPts val="0"/>
              </a:spcAft>
              <a:buClr>
                <a:schemeClr val="dk1"/>
              </a:buClr>
              <a:buSzPts val="1800"/>
              <a:buFont typeface="Tahoma"/>
              <a:buNone/>
              <a:defRPr sz="900"/>
            </a:lvl4pPr>
            <a:lvl5pPr marL="2286000" lvl="4" indent="-228600" algn="l">
              <a:spcBef>
                <a:spcPts val="180"/>
              </a:spcBef>
              <a:spcAft>
                <a:spcPts val="0"/>
              </a:spcAft>
              <a:buClr>
                <a:schemeClr val="dk1"/>
              </a:buClr>
              <a:buSzPts val="1800"/>
              <a:buFont typeface="Tahoma"/>
              <a:buNone/>
              <a:defRPr sz="900"/>
            </a:lvl5pPr>
            <a:lvl6pPr marL="2743200" lvl="5" indent="-228600" algn="l">
              <a:spcBef>
                <a:spcPts val="180"/>
              </a:spcBef>
              <a:spcAft>
                <a:spcPts val="0"/>
              </a:spcAft>
              <a:buClr>
                <a:schemeClr val="dk1"/>
              </a:buClr>
              <a:buSzPts val="1800"/>
              <a:buFont typeface="Tahoma"/>
              <a:buNone/>
              <a:defRPr sz="900"/>
            </a:lvl6pPr>
            <a:lvl7pPr marL="3200400" lvl="6" indent="-228600" algn="l">
              <a:spcBef>
                <a:spcPts val="180"/>
              </a:spcBef>
              <a:spcAft>
                <a:spcPts val="0"/>
              </a:spcAft>
              <a:buClr>
                <a:schemeClr val="dk1"/>
              </a:buClr>
              <a:buSzPts val="1800"/>
              <a:buFont typeface="Tahoma"/>
              <a:buNone/>
              <a:defRPr sz="900"/>
            </a:lvl7pPr>
            <a:lvl8pPr marL="3657600" lvl="7" indent="-228600" algn="l">
              <a:spcBef>
                <a:spcPts val="180"/>
              </a:spcBef>
              <a:spcAft>
                <a:spcPts val="0"/>
              </a:spcAft>
              <a:buClr>
                <a:schemeClr val="dk1"/>
              </a:buClr>
              <a:buSzPts val="1800"/>
              <a:buFont typeface="Tahoma"/>
              <a:buNone/>
              <a:defRPr sz="900"/>
            </a:lvl8pPr>
            <a:lvl9pPr marL="4114800" lvl="8" indent="-228600" algn="l">
              <a:spcBef>
                <a:spcPts val="180"/>
              </a:spcBef>
              <a:spcAft>
                <a:spcPts val="0"/>
              </a:spcAft>
              <a:buClr>
                <a:schemeClr val="dk1"/>
              </a:buClr>
              <a:buSzPts val="1800"/>
              <a:buFont typeface="Tahoma"/>
              <a:buNone/>
              <a:defRPr sz="900"/>
            </a:lvl9pPr>
          </a:lstStyle>
          <a:p>
            <a:endParaRPr/>
          </a:p>
        </p:txBody>
      </p:sp>
      <p:sp>
        <p:nvSpPr>
          <p:cNvPr id="984" name="Google Shape;984;p151"/>
          <p:cNvSpPr txBox="1">
            <a:spLocks noGrp="1"/>
          </p:cNvSpPr>
          <p:nvPr>
            <p:ph type="dt" idx="10"/>
          </p:nvPr>
        </p:nvSpPr>
        <p:spPr>
          <a:xfrm>
            <a:off x="0" y="6661150"/>
            <a:ext cx="2133600" cy="1968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85" name="Google Shape;985;p151"/>
          <p:cNvSpPr txBox="1">
            <a:spLocks noGrp="1"/>
          </p:cNvSpPr>
          <p:nvPr>
            <p:ph type="ftr" idx="11"/>
          </p:nvPr>
        </p:nvSpPr>
        <p:spPr>
          <a:xfrm>
            <a:off x="3124200" y="6689725"/>
            <a:ext cx="2895600" cy="168275"/>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86" name="Google Shape;986;p151"/>
          <p:cNvSpPr txBox="1">
            <a:spLocks noGrp="1"/>
          </p:cNvSpPr>
          <p:nvPr>
            <p:ph type="sldNum" idx="12"/>
          </p:nvPr>
        </p:nvSpPr>
        <p:spPr>
          <a:xfrm>
            <a:off x="7010400" y="6689725"/>
            <a:ext cx="2133600" cy="136525"/>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800" b="1">
                <a:solidFill>
                  <a:srgbClr val="FFFFFF"/>
                </a:solidFill>
                <a:latin typeface="Tahoma"/>
                <a:ea typeface="Tahoma"/>
                <a:cs typeface="Tahoma"/>
                <a:sym typeface="Tahoma"/>
              </a:defRPr>
            </a:lvl1pPr>
            <a:lvl2pPr marL="0" marR="0" lvl="1" indent="0" algn="r">
              <a:spcBef>
                <a:spcPts val="0"/>
              </a:spcBef>
              <a:buNone/>
              <a:defRPr sz="800" b="1">
                <a:solidFill>
                  <a:srgbClr val="FFFFFF"/>
                </a:solidFill>
                <a:latin typeface="Tahoma"/>
                <a:ea typeface="Tahoma"/>
                <a:cs typeface="Tahoma"/>
                <a:sym typeface="Tahoma"/>
              </a:defRPr>
            </a:lvl2pPr>
            <a:lvl3pPr marL="0" marR="0" lvl="2" indent="0" algn="r">
              <a:spcBef>
                <a:spcPts val="0"/>
              </a:spcBef>
              <a:buNone/>
              <a:defRPr sz="800" b="1">
                <a:solidFill>
                  <a:srgbClr val="FFFFFF"/>
                </a:solidFill>
                <a:latin typeface="Tahoma"/>
                <a:ea typeface="Tahoma"/>
                <a:cs typeface="Tahoma"/>
                <a:sym typeface="Tahoma"/>
              </a:defRPr>
            </a:lvl3pPr>
            <a:lvl4pPr marL="0" marR="0" lvl="3" indent="0" algn="r">
              <a:spcBef>
                <a:spcPts val="0"/>
              </a:spcBef>
              <a:buNone/>
              <a:defRPr sz="800" b="1">
                <a:solidFill>
                  <a:srgbClr val="FFFFFF"/>
                </a:solidFill>
                <a:latin typeface="Tahoma"/>
                <a:ea typeface="Tahoma"/>
                <a:cs typeface="Tahoma"/>
                <a:sym typeface="Tahoma"/>
              </a:defRPr>
            </a:lvl4pPr>
            <a:lvl5pPr marL="0" marR="0" lvl="4" indent="0" algn="r">
              <a:spcBef>
                <a:spcPts val="0"/>
              </a:spcBef>
              <a:buNone/>
              <a:defRPr sz="800" b="1">
                <a:solidFill>
                  <a:srgbClr val="FFFFFF"/>
                </a:solidFill>
                <a:latin typeface="Tahoma"/>
                <a:ea typeface="Tahoma"/>
                <a:cs typeface="Tahoma"/>
                <a:sym typeface="Tahoma"/>
              </a:defRPr>
            </a:lvl5pPr>
            <a:lvl6pPr marL="0" marR="0" lvl="5" indent="0" algn="r">
              <a:spcBef>
                <a:spcPts val="0"/>
              </a:spcBef>
              <a:buNone/>
              <a:defRPr sz="800" b="1">
                <a:solidFill>
                  <a:srgbClr val="FFFFFF"/>
                </a:solidFill>
                <a:latin typeface="Tahoma"/>
                <a:ea typeface="Tahoma"/>
                <a:cs typeface="Tahoma"/>
                <a:sym typeface="Tahoma"/>
              </a:defRPr>
            </a:lvl6pPr>
            <a:lvl7pPr marL="0" marR="0" lvl="6" indent="0" algn="r">
              <a:spcBef>
                <a:spcPts val="0"/>
              </a:spcBef>
              <a:buNone/>
              <a:defRPr sz="800" b="1">
                <a:solidFill>
                  <a:srgbClr val="FFFFFF"/>
                </a:solidFill>
                <a:latin typeface="Tahoma"/>
                <a:ea typeface="Tahoma"/>
                <a:cs typeface="Tahoma"/>
                <a:sym typeface="Tahoma"/>
              </a:defRPr>
            </a:lvl7pPr>
            <a:lvl8pPr marL="0" marR="0" lvl="7" indent="0" algn="r">
              <a:spcBef>
                <a:spcPts val="0"/>
              </a:spcBef>
              <a:buNone/>
              <a:defRPr sz="800" b="1">
                <a:solidFill>
                  <a:srgbClr val="FFFFFF"/>
                </a:solidFill>
                <a:latin typeface="Tahoma"/>
                <a:ea typeface="Tahoma"/>
                <a:cs typeface="Tahoma"/>
                <a:sym typeface="Tahoma"/>
              </a:defRPr>
            </a:lvl8pPr>
            <a:lvl9pPr marL="0" marR="0" lvl="8" indent="0" algn="r">
              <a:spcBef>
                <a:spcPts val="0"/>
              </a:spcBef>
              <a:buNone/>
              <a:defRPr sz="800" b="1">
                <a:solidFill>
                  <a:srgbClr val="FFFFFF"/>
                </a:solidFill>
                <a:latin typeface="Tahoma"/>
                <a:ea typeface="Tahoma"/>
                <a:cs typeface="Tahoma"/>
                <a:sym typeface="Tahom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med">
    <p:fade thruBlk="1"/>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02"/>
        <p:cNvGrpSpPr/>
        <p:nvPr/>
      </p:nvGrpSpPr>
      <p:grpSpPr>
        <a:xfrm>
          <a:off x="0" y="0"/>
          <a:ext cx="0" cy="0"/>
          <a:chOff x="0" y="0"/>
          <a:chExt cx="0" cy="0"/>
        </a:xfrm>
      </p:grpSpPr>
      <p:sp>
        <p:nvSpPr>
          <p:cNvPr id="103" name="Google Shape;103;p16"/>
          <p:cNvSpPr/>
          <p:nvPr/>
        </p:nvSpPr>
        <p:spPr>
          <a:xfrm>
            <a:off x="1328738" y="1295400"/>
            <a:ext cx="6486525" cy="3152775"/>
          </a:xfrm>
          <a:prstGeom prst="rect">
            <a:avLst/>
          </a:prstGeom>
          <a:noFill/>
          <a:ln w="9525" cap="flat" cmpd="sng">
            <a:solidFill>
              <a:schemeClr val="lt1"/>
            </a:solidFill>
            <a:prstDash val="solid"/>
            <a:round/>
            <a:headEnd type="none" w="sm" len="sm"/>
            <a:tailEnd type="none" w="sm" len="sm"/>
          </a:ln>
          <a:effectLst>
            <a:outerShdw blurRad="63500" sx="100500" sy="100500" algn="ctr" rotWithShape="0">
              <a:srgbClr val="000000">
                <a:alpha val="49803"/>
              </a:srgbClr>
            </a:outerShdw>
          </a:effectLst>
        </p:spPr>
        <p:txBody>
          <a:bodyPr spcFirstLastPara="1" wrap="square" lIns="91425" tIns="45700" rIns="91425" bIns="45700" anchor="t" anchorCtr="0">
            <a:noAutofit/>
          </a:bodyPr>
          <a:lstStyle/>
          <a:p>
            <a:pPr marL="0" marR="0" lvl="0" indent="0" algn="l" rtl="0">
              <a:spcBef>
                <a:spcPts val="0"/>
              </a:spcBef>
              <a:spcAft>
                <a:spcPts val="0"/>
              </a:spcAft>
              <a:buClr>
                <a:srgbClr val="6FB7D7"/>
              </a:buClr>
              <a:buSzPts val="3520"/>
              <a:buFont typeface="Noto Sans Symbols"/>
              <a:buNone/>
            </a:pPr>
            <a:endParaRPr sz="3200">
              <a:solidFill>
                <a:srgbClr val="595959"/>
              </a:solidFill>
              <a:latin typeface="Source Sans Pro"/>
              <a:ea typeface="Source Sans Pro"/>
              <a:cs typeface="Source Sans Pro"/>
              <a:sym typeface="Source Sans Pro"/>
            </a:endParaRPr>
          </a:p>
        </p:txBody>
      </p:sp>
      <p:sp>
        <p:nvSpPr>
          <p:cNvPr id="104" name="Google Shape;104;p16"/>
          <p:cNvSpPr txBox="1">
            <a:spLocks noGrp="1"/>
          </p:cNvSpPr>
          <p:nvPr>
            <p:ph type="ctrTitle"/>
          </p:nvPr>
        </p:nvSpPr>
        <p:spPr>
          <a:xfrm>
            <a:off x="1322921" y="1523999"/>
            <a:ext cx="6498158" cy="1724867"/>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Clr>
                <a:srgbClr val="6DB7D7"/>
              </a:buClr>
              <a:buSzPts val="5060"/>
              <a:buFont typeface="Noto Sans Symbols"/>
              <a:buNone/>
              <a:defRPr sz="4600">
                <a:solidFill>
                  <a:schemeClr val="accent1"/>
                </a:solidFill>
                <a:latin typeface="Source Sans Pro"/>
                <a:ea typeface="Source Sans Pro"/>
                <a:cs typeface="Source Sans Pro"/>
                <a:sym typeface="Source Sans Pro"/>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05" name="Google Shape;105;p16"/>
          <p:cNvSpPr txBox="1">
            <a:spLocks noGrp="1"/>
          </p:cNvSpPr>
          <p:nvPr>
            <p:ph type="subTitle" idx="1"/>
          </p:nvPr>
        </p:nvSpPr>
        <p:spPr>
          <a:xfrm>
            <a:off x="1322921" y="3299012"/>
            <a:ext cx="6498159" cy="916641"/>
          </a:xfrm>
          <a:prstGeom prst="rect">
            <a:avLst/>
          </a:prstGeom>
          <a:noFill/>
          <a:ln>
            <a:noFill/>
          </a:ln>
        </p:spPr>
        <p:txBody>
          <a:bodyPr spcFirstLastPara="1" wrap="square" lIns="91425" tIns="45700" rIns="91425" bIns="45700" anchor="t" anchorCtr="0">
            <a:normAutofit/>
          </a:bodyPr>
          <a:lstStyle>
            <a:lvl1pPr lvl="0" algn="ctr">
              <a:spcBef>
                <a:spcPts val="300"/>
              </a:spcBef>
              <a:spcAft>
                <a:spcPts val="0"/>
              </a:spcAft>
              <a:buClr>
                <a:srgbClr val="6DB7D7"/>
              </a:buClr>
              <a:buSzPts val="1980"/>
              <a:buFont typeface="Noto Sans Symbols"/>
              <a:buNone/>
              <a:defRPr sz="1800">
                <a:solidFill>
                  <a:srgbClr val="888888"/>
                </a:solidFill>
                <a:latin typeface="Source Sans Pro"/>
                <a:ea typeface="Source Sans Pro"/>
                <a:cs typeface="Source Sans Pro"/>
                <a:sym typeface="Source Sans Pro"/>
              </a:defRPr>
            </a:lvl1pPr>
            <a:lvl2pPr lvl="1" algn="ctr">
              <a:spcBef>
                <a:spcPts val="600"/>
              </a:spcBef>
              <a:spcAft>
                <a:spcPts val="0"/>
              </a:spcAft>
              <a:buSzPts val="2420"/>
              <a:buNone/>
              <a:defRPr>
                <a:solidFill>
                  <a:srgbClr val="888888"/>
                </a:solidFill>
              </a:defRPr>
            </a:lvl2pPr>
            <a:lvl3pPr lvl="2" algn="ctr">
              <a:spcBef>
                <a:spcPts val="600"/>
              </a:spcBef>
              <a:spcAft>
                <a:spcPts val="0"/>
              </a:spcAft>
              <a:buSzPts val="2200"/>
              <a:buNone/>
              <a:defRPr>
                <a:solidFill>
                  <a:srgbClr val="888888"/>
                </a:solidFill>
              </a:defRPr>
            </a:lvl3pPr>
            <a:lvl4pPr lvl="3" algn="ctr">
              <a:spcBef>
                <a:spcPts val="600"/>
              </a:spcBef>
              <a:spcAft>
                <a:spcPts val="0"/>
              </a:spcAft>
              <a:buSzPts val="1980"/>
              <a:buNone/>
              <a:defRPr>
                <a:solidFill>
                  <a:srgbClr val="888888"/>
                </a:solidFill>
              </a:defRPr>
            </a:lvl4pPr>
            <a:lvl5pPr lvl="4" algn="ctr">
              <a:spcBef>
                <a:spcPts val="600"/>
              </a:spcBef>
              <a:spcAft>
                <a:spcPts val="0"/>
              </a:spcAft>
              <a:buSzPts val="198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106" name="Google Shape;106;p16"/>
          <p:cNvSpPr txBox="1">
            <a:spLocks noGrp="1"/>
          </p:cNvSpPr>
          <p:nvPr>
            <p:ph type="dt" idx="10"/>
          </p:nvPr>
        </p:nvSpPr>
        <p:spPr>
          <a:xfrm>
            <a:off x="5629275" y="6275388"/>
            <a:ext cx="21336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7" name="Google Shape;107;p16"/>
          <p:cNvSpPr txBox="1">
            <a:spLocks noGrp="1"/>
          </p:cNvSpPr>
          <p:nvPr>
            <p:ph type="ftr" idx="11"/>
          </p:nvPr>
        </p:nvSpPr>
        <p:spPr>
          <a:xfrm>
            <a:off x="265113" y="6275388"/>
            <a:ext cx="484028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8" name="Google Shape;108;p16"/>
          <p:cNvSpPr txBox="1">
            <a:spLocks noGrp="1"/>
          </p:cNvSpPr>
          <p:nvPr>
            <p:ph type="sldNum" idx="12"/>
          </p:nvPr>
        </p:nvSpPr>
        <p:spPr>
          <a:xfrm>
            <a:off x="7897813" y="6275388"/>
            <a:ext cx="9906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3600">
                <a:solidFill>
                  <a:srgbClr val="FFFFFF"/>
                </a:solidFill>
                <a:latin typeface="Source Sans Pro"/>
                <a:ea typeface="Source Sans Pro"/>
                <a:cs typeface="Source Sans Pro"/>
                <a:sym typeface="Source Sans Pro"/>
              </a:defRPr>
            </a:lvl1pPr>
            <a:lvl2pPr marL="0" marR="0" lvl="1" indent="0" algn="r">
              <a:spcBef>
                <a:spcPts val="0"/>
              </a:spcBef>
              <a:buNone/>
              <a:defRPr sz="3600">
                <a:solidFill>
                  <a:srgbClr val="FFFFFF"/>
                </a:solidFill>
                <a:latin typeface="Source Sans Pro"/>
                <a:ea typeface="Source Sans Pro"/>
                <a:cs typeface="Source Sans Pro"/>
                <a:sym typeface="Source Sans Pro"/>
              </a:defRPr>
            </a:lvl2pPr>
            <a:lvl3pPr marL="0" marR="0" lvl="2" indent="0" algn="r">
              <a:spcBef>
                <a:spcPts val="0"/>
              </a:spcBef>
              <a:buNone/>
              <a:defRPr sz="3600">
                <a:solidFill>
                  <a:srgbClr val="FFFFFF"/>
                </a:solidFill>
                <a:latin typeface="Source Sans Pro"/>
                <a:ea typeface="Source Sans Pro"/>
                <a:cs typeface="Source Sans Pro"/>
                <a:sym typeface="Source Sans Pro"/>
              </a:defRPr>
            </a:lvl3pPr>
            <a:lvl4pPr marL="0" marR="0" lvl="3" indent="0" algn="r">
              <a:spcBef>
                <a:spcPts val="0"/>
              </a:spcBef>
              <a:buNone/>
              <a:defRPr sz="3600">
                <a:solidFill>
                  <a:srgbClr val="FFFFFF"/>
                </a:solidFill>
                <a:latin typeface="Source Sans Pro"/>
                <a:ea typeface="Source Sans Pro"/>
                <a:cs typeface="Source Sans Pro"/>
                <a:sym typeface="Source Sans Pro"/>
              </a:defRPr>
            </a:lvl4pPr>
            <a:lvl5pPr marL="0" marR="0" lvl="4" indent="0" algn="r">
              <a:spcBef>
                <a:spcPts val="0"/>
              </a:spcBef>
              <a:buNone/>
              <a:defRPr sz="3600">
                <a:solidFill>
                  <a:srgbClr val="FFFFFF"/>
                </a:solidFill>
                <a:latin typeface="Source Sans Pro"/>
                <a:ea typeface="Source Sans Pro"/>
                <a:cs typeface="Source Sans Pro"/>
                <a:sym typeface="Source Sans Pro"/>
              </a:defRPr>
            </a:lvl5pPr>
            <a:lvl6pPr marL="0" marR="0" lvl="5" indent="0" algn="r">
              <a:spcBef>
                <a:spcPts val="0"/>
              </a:spcBef>
              <a:buNone/>
              <a:defRPr sz="3600">
                <a:solidFill>
                  <a:srgbClr val="FFFFFF"/>
                </a:solidFill>
                <a:latin typeface="Source Sans Pro"/>
                <a:ea typeface="Source Sans Pro"/>
                <a:cs typeface="Source Sans Pro"/>
                <a:sym typeface="Source Sans Pro"/>
              </a:defRPr>
            </a:lvl6pPr>
            <a:lvl7pPr marL="0" marR="0" lvl="6" indent="0" algn="r">
              <a:spcBef>
                <a:spcPts val="0"/>
              </a:spcBef>
              <a:buNone/>
              <a:defRPr sz="3600">
                <a:solidFill>
                  <a:srgbClr val="FFFFFF"/>
                </a:solidFill>
                <a:latin typeface="Source Sans Pro"/>
                <a:ea typeface="Source Sans Pro"/>
                <a:cs typeface="Source Sans Pro"/>
                <a:sym typeface="Source Sans Pro"/>
              </a:defRPr>
            </a:lvl7pPr>
            <a:lvl8pPr marL="0" marR="0" lvl="7" indent="0" algn="r">
              <a:spcBef>
                <a:spcPts val="0"/>
              </a:spcBef>
              <a:buNone/>
              <a:defRPr sz="3600">
                <a:solidFill>
                  <a:srgbClr val="FFFFFF"/>
                </a:solidFill>
                <a:latin typeface="Source Sans Pro"/>
                <a:ea typeface="Source Sans Pro"/>
                <a:cs typeface="Source Sans Pro"/>
                <a:sym typeface="Source Sans Pro"/>
              </a:defRPr>
            </a:lvl8pPr>
            <a:lvl9pPr marL="0" marR="0" lvl="8" indent="0" algn="r">
              <a:spcBef>
                <a:spcPts val="0"/>
              </a:spcBef>
              <a:buNone/>
              <a:defRPr sz="3600">
                <a:solidFill>
                  <a:srgbClr val="FFFFFF"/>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987"/>
        <p:cNvGrpSpPr/>
        <p:nvPr/>
      </p:nvGrpSpPr>
      <p:grpSpPr>
        <a:xfrm>
          <a:off x="0" y="0"/>
          <a:ext cx="0" cy="0"/>
          <a:chOff x="0" y="0"/>
          <a:chExt cx="0" cy="0"/>
        </a:xfrm>
      </p:grpSpPr>
      <p:sp>
        <p:nvSpPr>
          <p:cNvPr id="988" name="Google Shape;988;p152"/>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000" b="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89" name="Google Shape;989;p152"/>
          <p:cNvSpPr>
            <a:spLocks noGrp="1"/>
          </p:cNvSpPr>
          <p:nvPr>
            <p:ph type="pic" idx="2"/>
          </p:nvPr>
        </p:nvSpPr>
        <p:spPr>
          <a:xfrm>
            <a:off x="1792288" y="612775"/>
            <a:ext cx="5486400" cy="4114800"/>
          </a:xfrm>
          <a:prstGeom prst="rect">
            <a:avLst/>
          </a:prstGeom>
          <a:noFill/>
          <a:ln>
            <a:noFill/>
          </a:ln>
        </p:spPr>
      </p:sp>
      <p:sp>
        <p:nvSpPr>
          <p:cNvPr id="990" name="Google Shape;990;p152"/>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2800"/>
              <a:buFont typeface="Tahoma"/>
              <a:buNone/>
              <a:defRPr sz="1400"/>
            </a:lvl1pPr>
            <a:lvl2pPr marL="914400" lvl="1" indent="-228600" algn="l">
              <a:spcBef>
                <a:spcPts val="240"/>
              </a:spcBef>
              <a:spcAft>
                <a:spcPts val="0"/>
              </a:spcAft>
              <a:buClr>
                <a:schemeClr val="dk1"/>
              </a:buClr>
              <a:buSzPts val="2400"/>
              <a:buFont typeface="Tahoma"/>
              <a:buNone/>
              <a:defRPr sz="1200"/>
            </a:lvl2pPr>
            <a:lvl3pPr marL="1371600" lvl="2" indent="-228600" algn="l">
              <a:spcBef>
                <a:spcPts val="200"/>
              </a:spcBef>
              <a:spcAft>
                <a:spcPts val="0"/>
              </a:spcAft>
              <a:buClr>
                <a:schemeClr val="dk1"/>
              </a:buClr>
              <a:buSzPts val="2000"/>
              <a:buFont typeface="Tahoma"/>
              <a:buNone/>
              <a:defRPr sz="1000"/>
            </a:lvl3pPr>
            <a:lvl4pPr marL="1828800" lvl="3" indent="-228600" algn="l">
              <a:spcBef>
                <a:spcPts val="180"/>
              </a:spcBef>
              <a:spcAft>
                <a:spcPts val="0"/>
              </a:spcAft>
              <a:buClr>
                <a:schemeClr val="dk1"/>
              </a:buClr>
              <a:buSzPts val="1800"/>
              <a:buFont typeface="Tahoma"/>
              <a:buNone/>
              <a:defRPr sz="900"/>
            </a:lvl4pPr>
            <a:lvl5pPr marL="2286000" lvl="4" indent="-228600" algn="l">
              <a:spcBef>
                <a:spcPts val="180"/>
              </a:spcBef>
              <a:spcAft>
                <a:spcPts val="0"/>
              </a:spcAft>
              <a:buClr>
                <a:schemeClr val="dk1"/>
              </a:buClr>
              <a:buSzPts val="1800"/>
              <a:buFont typeface="Tahoma"/>
              <a:buNone/>
              <a:defRPr sz="900"/>
            </a:lvl5pPr>
            <a:lvl6pPr marL="2743200" lvl="5" indent="-228600" algn="l">
              <a:spcBef>
                <a:spcPts val="180"/>
              </a:spcBef>
              <a:spcAft>
                <a:spcPts val="0"/>
              </a:spcAft>
              <a:buClr>
                <a:schemeClr val="dk1"/>
              </a:buClr>
              <a:buSzPts val="1800"/>
              <a:buFont typeface="Tahoma"/>
              <a:buNone/>
              <a:defRPr sz="900"/>
            </a:lvl6pPr>
            <a:lvl7pPr marL="3200400" lvl="6" indent="-228600" algn="l">
              <a:spcBef>
                <a:spcPts val="180"/>
              </a:spcBef>
              <a:spcAft>
                <a:spcPts val="0"/>
              </a:spcAft>
              <a:buClr>
                <a:schemeClr val="dk1"/>
              </a:buClr>
              <a:buSzPts val="1800"/>
              <a:buFont typeface="Tahoma"/>
              <a:buNone/>
              <a:defRPr sz="900"/>
            </a:lvl7pPr>
            <a:lvl8pPr marL="3657600" lvl="7" indent="-228600" algn="l">
              <a:spcBef>
                <a:spcPts val="180"/>
              </a:spcBef>
              <a:spcAft>
                <a:spcPts val="0"/>
              </a:spcAft>
              <a:buClr>
                <a:schemeClr val="dk1"/>
              </a:buClr>
              <a:buSzPts val="1800"/>
              <a:buFont typeface="Tahoma"/>
              <a:buNone/>
              <a:defRPr sz="900"/>
            </a:lvl8pPr>
            <a:lvl9pPr marL="4114800" lvl="8" indent="-228600" algn="l">
              <a:spcBef>
                <a:spcPts val="180"/>
              </a:spcBef>
              <a:spcAft>
                <a:spcPts val="0"/>
              </a:spcAft>
              <a:buClr>
                <a:schemeClr val="dk1"/>
              </a:buClr>
              <a:buSzPts val="1800"/>
              <a:buFont typeface="Tahoma"/>
              <a:buNone/>
              <a:defRPr sz="900"/>
            </a:lvl9pPr>
          </a:lstStyle>
          <a:p>
            <a:endParaRPr/>
          </a:p>
        </p:txBody>
      </p:sp>
      <p:sp>
        <p:nvSpPr>
          <p:cNvPr id="991" name="Google Shape;991;p152"/>
          <p:cNvSpPr txBox="1">
            <a:spLocks noGrp="1"/>
          </p:cNvSpPr>
          <p:nvPr>
            <p:ph type="dt" idx="10"/>
          </p:nvPr>
        </p:nvSpPr>
        <p:spPr>
          <a:xfrm>
            <a:off x="0" y="6661150"/>
            <a:ext cx="2133600" cy="1968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92" name="Google Shape;992;p152"/>
          <p:cNvSpPr txBox="1">
            <a:spLocks noGrp="1"/>
          </p:cNvSpPr>
          <p:nvPr>
            <p:ph type="ftr" idx="11"/>
          </p:nvPr>
        </p:nvSpPr>
        <p:spPr>
          <a:xfrm>
            <a:off x="3124200" y="6689725"/>
            <a:ext cx="2895600" cy="168275"/>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93" name="Google Shape;993;p152"/>
          <p:cNvSpPr txBox="1">
            <a:spLocks noGrp="1"/>
          </p:cNvSpPr>
          <p:nvPr>
            <p:ph type="sldNum" idx="12"/>
          </p:nvPr>
        </p:nvSpPr>
        <p:spPr>
          <a:xfrm>
            <a:off x="7010400" y="6689725"/>
            <a:ext cx="2133600" cy="136525"/>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800" b="1">
                <a:solidFill>
                  <a:srgbClr val="FFFFFF"/>
                </a:solidFill>
                <a:latin typeface="Tahoma"/>
                <a:ea typeface="Tahoma"/>
                <a:cs typeface="Tahoma"/>
                <a:sym typeface="Tahoma"/>
              </a:defRPr>
            </a:lvl1pPr>
            <a:lvl2pPr marL="0" marR="0" lvl="1" indent="0" algn="r">
              <a:spcBef>
                <a:spcPts val="0"/>
              </a:spcBef>
              <a:buNone/>
              <a:defRPr sz="800" b="1">
                <a:solidFill>
                  <a:srgbClr val="FFFFFF"/>
                </a:solidFill>
                <a:latin typeface="Tahoma"/>
                <a:ea typeface="Tahoma"/>
                <a:cs typeface="Tahoma"/>
                <a:sym typeface="Tahoma"/>
              </a:defRPr>
            </a:lvl2pPr>
            <a:lvl3pPr marL="0" marR="0" lvl="2" indent="0" algn="r">
              <a:spcBef>
                <a:spcPts val="0"/>
              </a:spcBef>
              <a:buNone/>
              <a:defRPr sz="800" b="1">
                <a:solidFill>
                  <a:srgbClr val="FFFFFF"/>
                </a:solidFill>
                <a:latin typeface="Tahoma"/>
                <a:ea typeface="Tahoma"/>
                <a:cs typeface="Tahoma"/>
                <a:sym typeface="Tahoma"/>
              </a:defRPr>
            </a:lvl3pPr>
            <a:lvl4pPr marL="0" marR="0" lvl="3" indent="0" algn="r">
              <a:spcBef>
                <a:spcPts val="0"/>
              </a:spcBef>
              <a:buNone/>
              <a:defRPr sz="800" b="1">
                <a:solidFill>
                  <a:srgbClr val="FFFFFF"/>
                </a:solidFill>
                <a:latin typeface="Tahoma"/>
                <a:ea typeface="Tahoma"/>
                <a:cs typeface="Tahoma"/>
                <a:sym typeface="Tahoma"/>
              </a:defRPr>
            </a:lvl4pPr>
            <a:lvl5pPr marL="0" marR="0" lvl="4" indent="0" algn="r">
              <a:spcBef>
                <a:spcPts val="0"/>
              </a:spcBef>
              <a:buNone/>
              <a:defRPr sz="800" b="1">
                <a:solidFill>
                  <a:srgbClr val="FFFFFF"/>
                </a:solidFill>
                <a:latin typeface="Tahoma"/>
                <a:ea typeface="Tahoma"/>
                <a:cs typeface="Tahoma"/>
                <a:sym typeface="Tahoma"/>
              </a:defRPr>
            </a:lvl5pPr>
            <a:lvl6pPr marL="0" marR="0" lvl="5" indent="0" algn="r">
              <a:spcBef>
                <a:spcPts val="0"/>
              </a:spcBef>
              <a:buNone/>
              <a:defRPr sz="800" b="1">
                <a:solidFill>
                  <a:srgbClr val="FFFFFF"/>
                </a:solidFill>
                <a:latin typeface="Tahoma"/>
                <a:ea typeface="Tahoma"/>
                <a:cs typeface="Tahoma"/>
                <a:sym typeface="Tahoma"/>
              </a:defRPr>
            </a:lvl6pPr>
            <a:lvl7pPr marL="0" marR="0" lvl="6" indent="0" algn="r">
              <a:spcBef>
                <a:spcPts val="0"/>
              </a:spcBef>
              <a:buNone/>
              <a:defRPr sz="800" b="1">
                <a:solidFill>
                  <a:srgbClr val="FFFFFF"/>
                </a:solidFill>
                <a:latin typeface="Tahoma"/>
                <a:ea typeface="Tahoma"/>
                <a:cs typeface="Tahoma"/>
                <a:sym typeface="Tahoma"/>
              </a:defRPr>
            </a:lvl7pPr>
            <a:lvl8pPr marL="0" marR="0" lvl="7" indent="0" algn="r">
              <a:spcBef>
                <a:spcPts val="0"/>
              </a:spcBef>
              <a:buNone/>
              <a:defRPr sz="800" b="1">
                <a:solidFill>
                  <a:srgbClr val="FFFFFF"/>
                </a:solidFill>
                <a:latin typeface="Tahoma"/>
                <a:ea typeface="Tahoma"/>
                <a:cs typeface="Tahoma"/>
                <a:sym typeface="Tahoma"/>
              </a:defRPr>
            </a:lvl8pPr>
            <a:lvl9pPr marL="0" marR="0" lvl="8" indent="0" algn="r">
              <a:spcBef>
                <a:spcPts val="0"/>
              </a:spcBef>
              <a:buNone/>
              <a:defRPr sz="800" b="1">
                <a:solidFill>
                  <a:srgbClr val="FFFFFF"/>
                </a:solidFill>
                <a:latin typeface="Tahoma"/>
                <a:ea typeface="Tahoma"/>
                <a:cs typeface="Tahoma"/>
                <a:sym typeface="Tahom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med">
    <p:fade thruBlk="1"/>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994"/>
        <p:cNvGrpSpPr/>
        <p:nvPr/>
      </p:nvGrpSpPr>
      <p:grpSpPr>
        <a:xfrm>
          <a:off x="0" y="0"/>
          <a:ext cx="0" cy="0"/>
          <a:chOff x="0" y="0"/>
          <a:chExt cx="0" cy="0"/>
        </a:xfrm>
      </p:grpSpPr>
      <p:sp>
        <p:nvSpPr>
          <p:cNvPr id="995" name="Google Shape;995;p153"/>
          <p:cNvSpPr txBox="1">
            <a:spLocks noGrp="1"/>
          </p:cNvSpPr>
          <p:nvPr>
            <p:ph type="title"/>
          </p:nvPr>
        </p:nvSpPr>
        <p:spPr>
          <a:xfrm>
            <a:off x="381000" y="381000"/>
            <a:ext cx="8382000" cy="4572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96" name="Google Shape;996;p153"/>
          <p:cNvSpPr txBox="1">
            <a:spLocks noGrp="1"/>
          </p:cNvSpPr>
          <p:nvPr>
            <p:ph type="body" idx="1"/>
          </p:nvPr>
        </p:nvSpPr>
        <p:spPr>
          <a:xfrm rot="5400000">
            <a:off x="1828800" y="-609600"/>
            <a:ext cx="5486400" cy="8382000"/>
          </a:xfrm>
          <a:prstGeom prst="rect">
            <a:avLst/>
          </a:prstGeom>
          <a:noFill/>
          <a:ln>
            <a:noFill/>
          </a:ln>
        </p:spPr>
        <p:txBody>
          <a:bodyPr spcFirstLastPara="1" wrap="square" lIns="91425" tIns="45700" rIns="91425" bIns="45700" anchor="t" anchorCtr="0">
            <a:noAutofit/>
          </a:bodyPr>
          <a:lstStyle>
            <a:lvl1pPr marL="457200" lvl="0" indent="-228600" algn="l">
              <a:spcBef>
                <a:spcPts val="360"/>
              </a:spcBef>
              <a:spcAft>
                <a:spcPts val="0"/>
              </a:spcAft>
              <a:buSzPts val="1400"/>
              <a:buNone/>
              <a:defRPr/>
            </a:lvl1pPr>
            <a:lvl2pPr marL="914400" lvl="1" indent="-228600" algn="l">
              <a:spcBef>
                <a:spcPts val="360"/>
              </a:spcBef>
              <a:spcAft>
                <a:spcPts val="0"/>
              </a:spcAft>
              <a:buSzPts val="1400"/>
              <a:buNone/>
              <a:defRPr/>
            </a:lvl2pPr>
            <a:lvl3pPr marL="1371600" lvl="2" indent="-228600" algn="l">
              <a:spcBef>
                <a:spcPts val="360"/>
              </a:spcBef>
              <a:spcAft>
                <a:spcPts val="0"/>
              </a:spcAft>
              <a:buSzPts val="1400"/>
              <a:buNone/>
              <a:defRPr/>
            </a:lvl3pPr>
            <a:lvl4pPr marL="1828800" lvl="3" indent="-228600" algn="l">
              <a:spcBef>
                <a:spcPts val="360"/>
              </a:spcBef>
              <a:spcAft>
                <a:spcPts val="0"/>
              </a:spcAft>
              <a:buSzPts val="1400"/>
              <a:buNone/>
              <a:defRPr/>
            </a:lvl4pPr>
            <a:lvl5pPr marL="2286000" lvl="4" indent="-228600" algn="l">
              <a:spcBef>
                <a:spcPts val="360"/>
              </a:spcBef>
              <a:spcAft>
                <a:spcPts val="0"/>
              </a:spcAft>
              <a:buSzPts val="1400"/>
              <a:buNone/>
              <a:defRPr/>
            </a:lvl5pPr>
            <a:lvl6pPr marL="2743200" lvl="5" indent="-228600" algn="l">
              <a:spcBef>
                <a:spcPts val="360"/>
              </a:spcBef>
              <a:spcAft>
                <a:spcPts val="0"/>
              </a:spcAft>
              <a:buSzPts val="1400"/>
              <a:buNone/>
              <a:defRPr/>
            </a:lvl6pPr>
            <a:lvl7pPr marL="3200400" lvl="6" indent="-228600" algn="l">
              <a:spcBef>
                <a:spcPts val="360"/>
              </a:spcBef>
              <a:spcAft>
                <a:spcPts val="0"/>
              </a:spcAft>
              <a:buSzPts val="1400"/>
              <a:buNone/>
              <a:defRPr/>
            </a:lvl7pPr>
            <a:lvl8pPr marL="3657600" lvl="7" indent="-228600" algn="l">
              <a:spcBef>
                <a:spcPts val="360"/>
              </a:spcBef>
              <a:spcAft>
                <a:spcPts val="0"/>
              </a:spcAft>
              <a:buSzPts val="1400"/>
              <a:buNone/>
              <a:defRPr/>
            </a:lvl8pPr>
            <a:lvl9pPr marL="4114800" lvl="8" indent="-228600" algn="l">
              <a:spcBef>
                <a:spcPts val="360"/>
              </a:spcBef>
              <a:spcAft>
                <a:spcPts val="0"/>
              </a:spcAft>
              <a:buSzPts val="1400"/>
              <a:buNone/>
              <a:defRPr/>
            </a:lvl9pPr>
          </a:lstStyle>
          <a:p>
            <a:endParaRPr/>
          </a:p>
        </p:txBody>
      </p:sp>
      <p:sp>
        <p:nvSpPr>
          <p:cNvPr id="997" name="Google Shape;997;p153"/>
          <p:cNvSpPr txBox="1">
            <a:spLocks noGrp="1"/>
          </p:cNvSpPr>
          <p:nvPr>
            <p:ph type="dt" idx="10"/>
          </p:nvPr>
        </p:nvSpPr>
        <p:spPr>
          <a:xfrm>
            <a:off x="0" y="6661150"/>
            <a:ext cx="2133600" cy="1968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98" name="Google Shape;998;p153"/>
          <p:cNvSpPr txBox="1">
            <a:spLocks noGrp="1"/>
          </p:cNvSpPr>
          <p:nvPr>
            <p:ph type="ftr" idx="11"/>
          </p:nvPr>
        </p:nvSpPr>
        <p:spPr>
          <a:xfrm>
            <a:off x="3124200" y="6689725"/>
            <a:ext cx="2895600" cy="168275"/>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99" name="Google Shape;999;p153"/>
          <p:cNvSpPr txBox="1">
            <a:spLocks noGrp="1"/>
          </p:cNvSpPr>
          <p:nvPr>
            <p:ph type="sldNum" idx="12"/>
          </p:nvPr>
        </p:nvSpPr>
        <p:spPr>
          <a:xfrm>
            <a:off x="7010400" y="6689725"/>
            <a:ext cx="2133600" cy="136525"/>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800" b="1">
                <a:solidFill>
                  <a:srgbClr val="FFFFFF"/>
                </a:solidFill>
                <a:latin typeface="Tahoma"/>
                <a:ea typeface="Tahoma"/>
                <a:cs typeface="Tahoma"/>
                <a:sym typeface="Tahoma"/>
              </a:defRPr>
            </a:lvl1pPr>
            <a:lvl2pPr marL="0" marR="0" lvl="1" indent="0" algn="r">
              <a:spcBef>
                <a:spcPts val="0"/>
              </a:spcBef>
              <a:buNone/>
              <a:defRPr sz="800" b="1">
                <a:solidFill>
                  <a:srgbClr val="FFFFFF"/>
                </a:solidFill>
                <a:latin typeface="Tahoma"/>
                <a:ea typeface="Tahoma"/>
                <a:cs typeface="Tahoma"/>
                <a:sym typeface="Tahoma"/>
              </a:defRPr>
            </a:lvl2pPr>
            <a:lvl3pPr marL="0" marR="0" lvl="2" indent="0" algn="r">
              <a:spcBef>
                <a:spcPts val="0"/>
              </a:spcBef>
              <a:buNone/>
              <a:defRPr sz="800" b="1">
                <a:solidFill>
                  <a:srgbClr val="FFFFFF"/>
                </a:solidFill>
                <a:latin typeface="Tahoma"/>
                <a:ea typeface="Tahoma"/>
                <a:cs typeface="Tahoma"/>
                <a:sym typeface="Tahoma"/>
              </a:defRPr>
            </a:lvl3pPr>
            <a:lvl4pPr marL="0" marR="0" lvl="3" indent="0" algn="r">
              <a:spcBef>
                <a:spcPts val="0"/>
              </a:spcBef>
              <a:buNone/>
              <a:defRPr sz="800" b="1">
                <a:solidFill>
                  <a:srgbClr val="FFFFFF"/>
                </a:solidFill>
                <a:latin typeface="Tahoma"/>
                <a:ea typeface="Tahoma"/>
                <a:cs typeface="Tahoma"/>
                <a:sym typeface="Tahoma"/>
              </a:defRPr>
            </a:lvl4pPr>
            <a:lvl5pPr marL="0" marR="0" lvl="4" indent="0" algn="r">
              <a:spcBef>
                <a:spcPts val="0"/>
              </a:spcBef>
              <a:buNone/>
              <a:defRPr sz="800" b="1">
                <a:solidFill>
                  <a:srgbClr val="FFFFFF"/>
                </a:solidFill>
                <a:latin typeface="Tahoma"/>
                <a:ea typeface="Tahoma"/>
                <a:cs typeface="Tahoma"/>
                <a:sym typeface="Tahoma"/>
              </a:defRPr>
            </a:lvl5pPr>
            <a:lvl6pPr marL="0" marR="0" lvl="5" indent="0" algn="r">
              <a:spcBef>
                <a:spcPts val="0"/>
              </a:spcBef>
              <a:buNone/>
              <a:defRPr sz="800" b="1">
                <a:solidFill>
                  <a:srgbClr val="FFFFFF"/>
                </a:solidFill>
                <a:latin typeface="Tahoma"/>
                <a:ea typeface="Tahoma"/>
                <a:cs typeface="Tahoma"/>
                <a:sym typeface="Tahoma"/>
              </a:defRPr>
            </a:lvl6pPr>
            <a:lvl7pPr marL="0" marR="0" lvl="6" indent="0" algn="r">
              <a:spcBef>
                <a:spcPts val="0"/>
              </a:spcBef>
              <a:buNone/>
              <a:defRPr sz="800" b="1">
                <a:solidFill>
                  <a:srgbClr val="FFFFFF"/>
                </a:solidFill>
                <a:latin typeface="Tahoma"/>
                <a:ea typeface="Tahoma"/>
                <a:cs typeface="Tahoma"/>
                <a:sym typeface="Tahoma"/>
              </a:defRPr>
            </a:lvl7pPr>
            <a:lvl8pPr marL="0" marR="0" lvl="7" indent="0" algn="r">
              <a:spcBef>
                <a:spcPts val="0"/>
              </a:spcBef>
              <a:buNone/>
              <a:defRPr sz="800" b="1">
                <a:solidFill>
                  <a:srgbClr val="FFFFFF"/>
                </a:solidFill>
                <a:latin typeface="Tahoma"/>
                <a:ea typeface="Tahoma"/>
                <a:cs typeface="Tahoma"/>
                <a:sym typeface="Tahoma"/>
              </a:defRPr>
            </a:lvl8pPr>
            <a:lvl9pPr marL="0" marR="0" lvl="8" indent="0" algn="r">
              <a:spcBef>
                <a:spcPts val="0"/>
              </a:spcBef>
              <a:buNone/>
              <a:defRPr sz="800" b="1">
                <a:solidFill>
                  <a:srgbClr val="FFFFFF"/>
                </a:solidFill>
                <a:latin typeface="Tahoma"/>
                <a:ea typeface="Tahoma"/>
                <a:cs typeface="Tahoma"/>
                <a:sym typeface="Tahom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med">
    <p:fade thruBlk="1"/>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000"/>
        <p:cNvGrpSpPr/>
        <p:nvPr/>
      </p:nvGrpSpPr>
      <p:grpSpPr>
        <a:xfrm>
          <a:off x="0" y="0"/>
          <a:ext cx="0" cy="0"/>
          <a:chOff x="0" y="0"/>
          <a:chExt cx="0" cy="0"/>
        </a:xfrm>
      </p:grpSpPr>
      <p:sp>
        <p:nvSpPr>
          <p:cNvPr id="1001" name="Google Shape;1001;p154"/>
          <p:cNvSpPr txBox="1">
            <a:spLocks noGrp="1"/>
          </p:cNvSpPr>
          <p:nvPr>
            <p:ph type="title"/>
          </p:nvPr>
        </p:nvSpPr>
        <p:spPr>
          <a:xfrm rot="5400000">
            <a:off x="4743450" y="2305050"/>
            <a:ext cx="5943600" cy="20955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2" name="Google Shape;1002;p154"/>
          <p:cNvSpPr txBox="1">
            <a:spLocks noGrp="1"/>
          </p:cNvSpPr>
          <p:nvPr>
            <p:ph type="body" idx="1"/>
          </p:nvPr>
        </p:nvSpPr>
        <p:spPr>
          <a:xfrm rot="5400000">
            <a:off x="476250" y="285750"/>
            <a:ext cx="5943600" cy="6134100"/>
          </a:xfrm>
          <a:prstGeom prst="rect">
            <a:avLst/>
          </a:prstGeom>
          <a:noFill/>
          <a:ln>
            <a:noFill/>
          </a:ln>
        </p:spPr>
        <p:txBody>
          <a:bodyPr spcFirstLastPara="1" wrap="square" lIns="91425" tIns="45700" rIns="91425" bIns="45700" anchor="t" anchorCtr="0">
            <a:noAutofit/>
          </a:bodyPr>
          <a:lstStyle>
            <a:lvl1pPr marL="457200" lvl="0" indent="-228600" algn="l">
              <a:spcBef>
                <a:spcPts val="360"/>
              </a:spcBef>
              <a:spcAft>
                <a:spcPts val="0"/>
              </a:spcAft>
              <a:buSzPts val="1400"/>
              <a:buNone/>
              <a:defRPr/>
            </a:lvl1pPr>
            <a:lvl2pPr marL="914400" lvl="1" indent="-228600" algn="l">
              <a:spcBef>
                <a:spcPts val="360"/>
              </a:spcBef>
              <a:spcAft>
                <a:spcPts val="0"/>
              </a:spcAft>
              <a:buSzPts val="1400"/>
              <a:buNone/>
              <a:defRPr/>
            </a:lvl2pPr>
            <a:lvl3pPr marL="1371600" lvl="2" indent="-228600" algn="l">
              <a:spcBef>
                <a:spcPts val="360"/>
              </a:spcBef>
              <a:spcAft>
                <a:spcPts val="0"/>
              </a:spcAft>
              <a:buSzPts val="1400"/>
              <a:buNone/>
              <a:defRPr/>
            </a:lvl3pPr>
            <a:lvl4pPr marL="1828800" lvl="3" indent="-228600" algn="l">
              <a:spcBef>
                <a:spcPts val="360"/>
              </a:spcBef>
              <a:spcAft>
                <a:spcPts val="0"/>
              </a:spcAft>
              <a:buSzPts val="1400"/>
              <a:buNone/>
              <a:defRPr/>
            </a:lvl4pPr>
            <a:lvl5pPr marL="2286000" lvl="4" indent="-228600" algn="l">
              <a:spcBef>
                <a:spcPts val="360"/>
              </a:spcBef>
              <a:spcAft>
                <a:spcPts val="0"/>
              </a:spcAft>
              <a:buSzPts val="1400"/>
              <a:buNone/>
              <a:defRPr/>
            </a:lvl5pPr>
            <a:lvl6pPr marL="2743200" lvl="5" indent="-228600" algn="l">
              <a:spcBef>
                <a:spcPts val="360"/>
              </a:spcBef>
              <a:spcAft>
                <a:spcPts val="0"/>
              </a:spcAft>
              <a:buSzPts val="1400"/>
              <a:buNone/>
              <a:defRPr/>
            </a:lvl6pPr>
            <a:lvl7pPr marL="3200400" lvl="6" indent="-228600" algn="l">
              <a:spcBef>
                <a:spcPts val="360"/>
              </a:spcBef>
              <a:spcAft>
                <a:spcPts val="0"/>
              </a:spcAft>
              <a:buSzPts val="1400"/>
              <a:buNone/>
              <a:defRPr/>
            </a:lvl7pPr>
            <a:lvl8pPr marL="3657600" lvl="7" indent="-228600" algn="l">
              <a:spcBef>
                <a:spcPts val="360"/>
              </a:spcBef>
              <a:spcAft>
                <a:spcPts val="0"/>
              </a:spcAft>
              <a:buSzPts val="1400"/>
              <a:buNone/>
              <a:defRPr/>
            </a:lvl8pPr>
            <a:lvl9pPr marL="4114800" lvl="8" indent="-228600" algn="l">
              <a:spcBef>
                <a:spcPts val="360"/>
              </a:spcBef>
              <a:spcAft>
                <a:spcPts val="0"/>
              </a:spcAft>
              <a:buSzPts val="1400"/>
              <a:buNone/>
              <a:defRPr/>
            </a:lvl9pPr>
          </a:lstStyle>
          <a:p>
            <a:endParaRPr/>
          </a:p>
        </p:txBody>
      </p:sp>
      <p:sp>
        <p:nvSpPr>
          <p:cNvPr id="1003" name="Google Shape;1003;p154"/>
          <p:cNvSpPr txBox="1">
            <a:spLocks noGrp="1"/>
          </p:cNvSpPr>
          <p:nvPr>
            <p:ph type="dt" idx="10"/>
          </p:nvPr>
        </p:nvSpPr>
        <p:spPr>
          <a:xfrm>
            <a:off x="0" y="6661150"/>
            <a:ext cx="2133600" cy="1968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4" name="Google Shape;1004;p154"/>
          <p:cNvSpPr txBox="1">
            <a:spLocks noGrp="1"/>
          </p:cNvSpPr>
          <p:nvPr>
            <p:ph type="ftr" idx="11"/>
          </p:nvPr>
        </p:nvSpPr>
        <p:spPr>
          <a:xfrm>
            <a:off x="3124200" y="6689725"/>
            <a:ext cx="2895600" cy="168275"/>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5" name="Google Shape;1005;p154"/>
          <p:cNvSpPr txBox="1">
            <a:spLocks noGrp="1"/>
          </p:cNvSpPr>
          <p:nvPr>
            <p:ph type="sldNum" idx="12"/>
          </p:nvPr>
        </p:nvSpPr>
        <p:spPr>
          <a:xfrm>
            <a:off x="7010400" y="6689725"/>
            <a:ext cx="2133600" cy="136525"/>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800" b="1">
                <a:solidFill>
                  <a:srgbClr val="FFFFFF"/>
                </a:solidFill>
                <a:latin typeface="Tahoma"/>
                <a:ea typeface="Tahoma"/>
                <a:cs typeface="Tahoma"/>
                <a:sym typeface="Tahoma"/>
              </a:defRPr>
            </a:lvl1pPr>
            <a:lvl2pPr marL="0" marR="0" lvl="1" indent="0" algn="r">
              <a:spcBef>
                <a:spcPts val="0"/>
              </a:spcBef>
              <a:buNone/>
              <a:defRPr sz="800" b="1">
                <a:solidFill>
                  <a:srgbClr val="FFFFFF"/>
                </a:solidFill>
                <a:latin typeface="Tahoma"/>
                <a:ea typeface="Tahoma"/>
                <a:cs typeface="Tahoma"/>
                <a:sym typeface="Tahoma"/>
              </a:defRPr>
            </a:lvl2pPr>
            <a:lvl3pPr marL="0" marR="0" lvl="2" indent="0" algn="r">
              <a:spcBef>
                <a:spcPts val="0"/>
              </a:spcBef>
              <a:buNone/>
              <a:defRPr sz="800" b="1">
                <a:solidFill>
                  <a:srgbClr val="FFFFFF"/>
                </a:solidFill>
                <a:latin typeface="Tahoma"/>
                <a:ea typeface="Tahoma"/>
                <a:cs typeface="Tahoma"/>
                <a:sym typeface="Tahoma"/>
              </a:defRPr>
            </a:lvl3pPr>
            <a:lvl4pPr marL="0" marR="0" lvl="3" indent="0" algn="r">
              <a:spcBef>
                <a:spcPts val="0"/>
              </a:spcBef>
              <a:buNone/>
              <a:defRPr sz="800" b="1">
                <a:solidFill>
                  <a:srgbClr val="FFFFFF"/>
                </a:solidFill>
                <a:latin typeface="Tahoma"/>
                <a:ea typeface="Tahoma"/>
                <a:cs typeface="Tahoma"/>
                <a:sym typeface="Tahoma"/>
              </a:defRPr>
            </a:lvl4pPr>
            <a:lvl5pPr marL="0" marR="0" lvl="4" indent="0" algn="r">
              <a:spcBef>
                <a:spcPts val="0"/>
              </a:spcBef>
              <a:buNone/>
              <a:defRPr sz="800" b="1">
                <a:solidFill>
                  <a:srgbClr val="FFFFFF"/>
                </a:solidFill>
                <a:latin typeface="Tahoma"/>
                <a:ea typeface="Tahoma"/>
                <a:cs typeface="Tahoma"/>
                <a:sym typeface="Tahoma"/>
              </a:defRPr>
            </a:lvl5pPr>
            <a:lvl6pPr marL="0" marR="0" lvl="5" indent="0" algn="r">
              <a:spcBef>
                <a:spcPts val="0"/>
              </a:spcBef>
              <a:buNone/>
              <a:defRPr sz="800" b="1">
                <a:solidFill>
                  <a:srgbClr val="FFFFFF"/>
                </a:solidFill>
                <a:latin typeface="Tahoma"/>
                <a:ea typeface="Tahoma"/>
                <a:cs typeface="Tahoma"/>
                <a:sym typeface="Tahoma"/>
              </a:defRPr>
            </a:lvl6pPr>
            <a:lvl7pPr marL="0" marR="0" lvl="6" indent="0" algn="r">
              <a:spcBef>
                <a:spcPts val="0"/>
              </a:spcBef>
              <a:buNone/>
              <a:defRPr sz="800" b="1">
                <a:solidFill>
                  <a:srgbClr val="FFFFFF"/>
                </a:solidFill>
                <a:latin typeface="Tahoma"/>
                <a:ea typeface="Tahoma"/>
                <a:cs typeface="Tahoma"/>
                <a:sym typeface="Tahoma"/>
              </a:defRPr>
            </a:lvl7pPr>
            <a:lvl8pPr marL="0" marR="0" lvl="7" indent="0" algn="r">
              <a:spcBef>
                <a:spcPts val="0"/>
              </a:spcBef>
              <a:buNone/>
              <a:defRPr sz="800" b="1">
                <a:solidFill>
                  <a:srgbClr val="FFFFFF"/>
                </a:solidFill>
                <a:latin typeface="Tahoma"/>
                <a:ea typeface="Tahoma"/>
                <a:cs typeface="Tahoma"/>
                <a:sym typeface="Tahoma"/>
              </a:defRPr>
            </a:lvl8pPr>
            <a:lvl9pPr marL="0" marR="0" lvl="8" indent="0" algn="r">
              <a:spcBef>
                <a:spcPts val="0"/>
              </a:spcBef>
              <a:buNone/>
              <a:defRPr sz="800" b="1">
                <a:solidFill>
                  <a:srgbClr val="FFFFFF"/>
                </a:solidFill>
                <a:latin typeface="Tahoma"/>
                <a:ea typeface="Tahoma"/>
                <a:cs typeface="Tahoma"/>
                <a:sym typeface="Tahom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med">
    <p:fade thruBlk="1"/>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matchingName="Title, Text, and Content" type="txAndObj">
  <p:cSld name="TEXT_AND_OBJECT">
    <p:spTree>
      <p:nvGrpSpPr>
        <p:cNvPr id="1" name="Shape 1006"/>
        <p:cNvGrpSpPr/>
        <p:nvPr/>
      </p:nvGrpSpPr>
      <p:grpSpPr>
        <a:xfrm>
          <a:off x="0" y="0"/>
          <a:ext cx="0" cy="0"/>
          <a:chOff x="0" y="0"/>
          <a:chExt cx="0" cy="0"/>
        </a:xfrm>
      </p:grpSpPr>
      <p:sp>
        <p:nvSpPr>
          <p:cNvPr id="1007" name="Google Shape;1007;p155"/>
          <p:cNvSpPr txBox="1">
            <a:spLocks noGrp="1"/>
          </p:cNvSpPr>
          <p:nvPr>
            <p:ph type="title"/>
          </p:nvPr>
        </p:nvSpPr>
        <p:spPr>
          <a:xfrm>
            <a:off x="381000" y="381000"/>
            <a:ext cx="8382000" cy="4572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8" name="Google Shape;1008;p155"/>
          <p:cNvSpPr txBox="1">
            <a:spLocks noGrp="1"/>
          </p:cNvSpPr>
          <p:nvPr>
            <p:ph type="body" idx="1"/>
          </p:nvPr>
        </p:nvSpPr>
        <p:spPr>
          <a:xfrm>
            <a:off x="381000" y="838200"/>
            <a:ext cx="4114800" cy="5486400"/>
          </a:xfrm>
          <a:prstGeom prst="rect">
            <a:avLst/>
          </a:prstGeom>
          <a:noFill/>
          <a:ln>
            <a:noFill/>
          </a:ln>
        </p:spPr>
        <p:txBody>
          <a:bodyPr spcFirstLastPara="1" wrap="square" lIns="91425" tIns="45700" rIns="91425" bIns="45700" anchor="t" anchorCtr="0">
            <a:noAutofit/>
          </a:bodyPr>
          <a:lstStyle>
            <a:lvl1pPr marL="457200" lvl="0" indent="-228600" algn="l">
              <a:spcBef>
                <a:spcPts val="360"/>
              </a:spcBef>
              <a:spcAft>
                <a:spcPts val="0"/>
              </a:spcAft>
              <a:buSzPts val="1400"/>
              <a:buNone/>
              <a:defRPr/>
            </a:lvl1pPr>
            <a:lvl2pPr marL="914400" lvl="1" indent="-228600" algn="l">
              <a:spcBef>
                <a:spcPts val="360"/>
              </a:spcBef>
              <a:spcAft>
                <a:spcPts val="0"/>
              </a:spcAft>
              <a:buSzPts val="1400"/>
              <a:buNone/>
              <a:defRPr/>
            </a:lvl2pPr>
            <a:lvl3pPr marL="1371600" lvl="2" indent="-228600" algn="l">
              <a:spcBef>
                <a:spcPts val="360"/>
              </a:spcBef>
              <a:spcAft>
                <a:spcPts val="0"/>
              </a:spcAft>
              <a:buSzPts val="1400"/>
              <a:buNone/>
              <a:defRPr/>
            </a:lvl3pPr>
            <a:lvl4pPr marL="1828800" lvl="3" indent="-228600" algn="l">
              <a:spcBef>
                <a:spcPts val="360"/>
              </a:spcBef>
              <a:spcAft>
                <a:spcPts val="0"/>
              </a:spcAft>
              <a:buSzPts val="1400"/>
              <a:buNone/>
              <a:defRPr/>
            </a:lvl4pPr>
            <a:lvl5pPr marL="2286000" lvl="4" indent="-228600" algn="l">
              <a:spcBef>
                <a:spcPts val="360"/>
              </a:spcBef>
              <a:spcAft>
                <a:spcPts val="0"/>
              </a:spcAft>
              <a:buSzPts val="1400"/>
              <a:buNone/>
              <a:defRPr/>
            </a:lvl5pPr>
            <a:lvl6pPr marL="2743200" lvl="5" indent="-228600" algn="l">
              <a:spcBef>
                <a:spcPts val="360"/>
              </a:spcBef>
              <a:spcAft>
                <a:spcPts val="0"/>
              </a:spcAft>
              <a:buSzPts val="1400"/>
              <a:buNone/>
              <a:defRPr/>
            </a:lvl6pPr>
            <a:lvl7pPr marL="3200400" lvl="6" indent="-228600" algn="l">
              <a:spcBef>
                <a:spcPts val="360"/>
              </a:spcBef>
              <a:spcAft>
                <a:spcPts val="0"/>
              </a:spcAft>
              <a:buSzPts val="1400"/>
              <a:buNone/>
              <a:defRPr/>
            </a:lvl7pPr>
            <a:lvl8pPr marL="3657600" lvl="7" indent="-228600" algn="l">
              <a:spcBef>
                <a:spcPts val="360"/>
              </a:spcBef>
              <a:spcAft>
                <a:spcPts val="0"/>
              </a:spcAft>
              <a:buSzPts val="1400"/>
              <a:buNone/>
              <a:defRPr/>
            </a:lvl8pPr>
            <a:lvl9pPr marL="4114800" lvl="8" indent="-228600" algn="l">
              <a:spcBef>
                <a:spcPts val="360"/>
              </a:spcBef>
              <a:spcAft>
                <a:spcPts val="0"/>
              </a:spcAft>
              <a:buSzPts val="1400"/>
              <a:buNone/>
              <a:defRPr/>
            </a:lvl9pPr>
          </a:lstStyle>
          <a:p>
            <a:endParaRPr/>
          </a:p>
        </p:txBody>
      </p:sp>
      <p:sp>
        <p:nvSpPr>
          <p:cNvPr id="1009" name="Google Shape;1009;p155"/>
          <p:cNvSpPr txBox="1">
            <a:spLocks noGrp="1"/>
          </p:cNvSpPr>
          <p:nvPr>
            <p:ph type="body" idx="2"/>
          </p:nvPr>
        </p:nvSpPr>
        <p:spPr>
          <a:xfrm>
            <a:off x="4648200" y="838200"/>
            <a:ext cx="4114800" cy="5486400"/>
          </a:xfrm>
          <a:prstGeom prst="rect">
            <a:avLst/>
          </a:prstGeom>
          <a:noFill/>
          <a:ln>
            <a:noFill/>
          </a:ln>
        </p:spPr>
        <p:txBody>
          <a:bodyPr spcFirstLastPara="1" wrap="square" lIns="91425" tIns="45700" rIns="91425" bIns="45700" anchor="t" anchorCtr="0">
            <a:noAutofit/>
          </a:bodyPr>
          <a:lstStyle>
            <a:lvl1pPr marL="457200" lvl="0" indent="-228600" algn="l">
              <a:spcBef>
                <a:spcPts val="360"/>
              </a:spcBef>
              <a:spcAft>
                <a:spcPts val="0"/>
              </a:spcAft>
              <a:buSzPts val="1400"/>
              <a:buNone/>
              <a:defRPr/>
            </a:lvl1pPr>
            <a:lvl2pPr marL="914400" lvl="1" indent="-228600" algn="l">
              <a:spcBef>
                <a:spcPts val="360"/>
              </a:spcBef>
              <a:spcAft>
                <a:spcPts val="0"/>
              </a:spcAft>
              <a:buSzPts val="1400"/>
              <a:buNone/>
              <a:defRPr/>
            </a:lvl2pPr>
            <a:lvl3pPr marL="1371600" lvl="2" indent="-228600" algn="l">
              <a:spcBef>
                <a:spcPts val="360"/>
              </a:spcBef>
              <a:spcAft>
                <a:spcPts val="0"/>
              </a:spcAft>
              <a:buSzPts val="1400"/>
              <a:buNone/>
              <a:defRPr/>
            </a:lvl3pPr>
            <a:lvl4pPr marL="1828800" lvl="3" indent="-228600" algn="l">
              <a:spcBef>
                <a:spcPts val="360"/>
              </a:spcBef>
              <a:spcAft>
                <a:spcPts val="0"/>
              </a:spcAft>
              <a:buSzPts val="1400"/>
              <a:buNone/>
              <a:defRPr/>
            </a:lvl4pPr>
            <a:lvl5pPr marL="2286000" lvl="4" indent="-228600" algn="l">
              <a:spcBef>
                <a:spcPts val="360"/>
              </a:spcBef>
              <a:spcAft>
                <a:spcPts val="0"/>
              </a:spcAft>
              <a:buSzPts val="1400"/>
              <a:buNone/>
              <a:defRPr/>
            </a:lvl5pPr>
            <a:lvl6pPr marL="2743200" lvl="5" indent="-228600" algn="l">
              <a:spcBef>
                <a:spcPts val="360"/>
              </a:spcBef>
              <a:spcAft>
                <a:spcPts val="0"/>
              </a:spcAft>
              <a:buSzPts val="1400"/>
              <a:buNone/>
              <a:defRPr/>
            </a:lvl6pPr>
            <a:lvl7pPr marL="3200400" lvl="6" indent="-228600" algn="l">
              <a:spcBef>
                <a:spcPts val="360"/>
              </a:spcBef>
              <a:spcAft>
                <a:spcPts val="0"/>
              </a:spcAft>
              <a:buSzPts val="1400"/>
              <a:buNone/>
              <a:defRPr/>
            </a:lvl7pPr>
            <a:lvl8pPr marL="3657600" lvl="7" indent="-228600" algn="l">
              <a:spcBef>
                <a:spcPts val="360"/>
              </a:spcBef>
              <a:spcAft>
                <a:spcPts val="0"/>
              </a:spcAft>
              <a:buSzPts val="1400"/>
              <a:buNone/>
              <a:defRPr/>
            </a:lvl8pPr>
            <a:lvl9pPr marL="4114800" lvl="8" indent="-228600" algn="l">
              <a:spcBef>
                <a:spcPts val="360"/>
              </a:spcBef>
              <a:spcAft>
                <a:spcPts val="0"/>
              </a:spcAft>
              <a:buSzPts val="1400"/>
              <a:buNone/>
              <a:defRPr/>
            </a:lvl9pPr>
          </a:lstStyle>
          <a:p>
            <a:endParaRPr/>
          </a:p>
        </p:txBody>
      </p:sp>
      <p:sp>
        <p:nvSpPr>
          <p:cNvPr id="1010" name="Google Shape;1010;p155"/>
          <p:cNvSpPr txBox="1">
            <a:spLocks noGrp="1"/>
          </p:cNvSpPr>
          <p:nvPr>
            <p:ph type="dt" idx="10"/>
          </p:nvPr>
        </p:nvSpPr>
        <p:spPr>
          <a:xfrm>
            <a:off x="0" y="6661150"/>
            <a:ext cx="2133600" cy="1968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11" name="Google Shape;1011;p155"/>
          <p:cNvSpPr txBox="1">
            <a:spLocks noGrp="1"/>
          </p:cNvSpPr>
          <p:nvPr>
            <p:ph type="ftr" idx="11"/>
          </p:nvPr>
        </p:nvSpPr>
        <p:spPr>
          <a:xfrm>
            <a:off x="3124200" y="6689725"/>
            <a:ext cx="2895600" cy="168275"/>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12" name="Google Shape;1012;p155"/>
          <p:cNvSpPr txBox="1">
            <a:spLocks noGrp="1"/>
          </p:cNvSpPr>
          <p:nvPr>
            <p:ph type="sldNum" idx="12"/>
          </p:nvPr>
        </p:nvSpPr>
        <p:spPr>
          <a:xfrm>
            <a:off x="7010400" y="6689725"/>
            <a:ext cx="2133600" cy="136525"/>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800" b="1">
                <a:solidFill>
                  <a:srgbClr val="FFFFFF"/>
                </a:solidFill>
                <a:latin typeface="Tahoma"/>
                <a:ea typeface="Tahoma"/>
                <a:cs typeface="Tahoma"/>
                <a:sym typeface="Tahoma"/>
              </a:defRPr>
            </a:lvl1pPr>
            <a:lvl2pPr marL="0" marR="0" lvl="1" indent="0" algn="r">
              <a:spcBef>
                <a:spcPts val="0"/>
              </a:spcBef>
              <a:buNone/>
              <a:defRPr sz="800" b="1">
                <a:solidFill>
                  <a:srgbClr val="FFFFFF"/>
                </a:solidFill>
                <a:latin typeface="Tahoma"/>
                <a:ea typeface="Tahoma"/>
                <a:cs typeface="Tahoma"/>
                <a:sym typeface="Tahoma"/>
              </a:defRPr>
            </a:lvl2pPr>
            <a:lvl3pPr marL="0" marR="0" lvl="2" indent="0" algn="r">
              <a:spcBef>
                <a:spcPts val="0"/>
              </a:spcBef>
              <a:buNone/>
              <a:defRPr sz="800" b="1">
                <a:solidFill>
                  <a:srgbClr val="FFFFFF"/>
                </a:solidFill>
                <a:latin typeface="Tahoma"/>
                <a:ea typeface="Tahoma"/>
                <a:cs typeface="Tahoma"/>
                <a:sym typeface="Tahoma"/>
              </a:defRPr>
            </a:lvl3pPr>
            <a:lvl4pPr marL="0" marR="0" lvl="3" indent="0" algn="r">
              <a:spcBef>
                <a:spcPts val="0"/>
              </a:spcBef>
              <a:buNone/>
              <a:defRPr sz="800" b="1">
                <a:solidFill>
                  <a:srgbClr val="FFFFFF"/>
                </a:solidFill>
                <a:latin typeface="Tahoma"/>
                <a:ea typeface="Tahoma"/>
                <a:cs typeface="Tahoma"/>
                <a:sym typeface="Tahoma"/>
              </a:defRPr>
            </a:lvl4pPr>
            <a:lvl5pPr marL="0" marR="0" lvl="4" indent="0" algn="r">
              <a:spcBef>
                <a:spcPts val="0"/>
              </a:spcBef>
              <a:buNone/>
              <a:defRPr sz="800" b="1">
                <a:solidFill>
                  <a:srgbClr val="FFFFFF"/>
                </a:solidFill>
                <a:latin typeface="Tahoma"/>
                <a:ea typeface="Tahoma"/>
                <a:cs typeface="Tahoma"/>
                <a:sym typeface="Tahoma"/>
              </a:defRPr>
            </a:lvl5pPr>
            <a:lvl6pPr marL="0" marR="0" lvl="5" indent="0" algn="r">
              <a:spcBef>
                <a:spcPts val="0"/>
              </a:spcBef>
              <a:buNone/>
              <a:defRPr sz="800" b="1">
                <a:solidFill>
                  <a:srgbClr val="FFFFFF"/>
                </a:solidFill>
                <a:latin typeface="Tahoma"/>
                <a:ea typeface="Tahoma"/>
                <a:cs typeface="Tahoma"/>
                <a:sym typeface="Tahoma"/>
              </a:defRPr>
            </a:lvl6pPr>
            <a:lvl7pPr marL="0" marR="0" lvl="6" indent="0" algn="r">
              <a:spcBef>
                <a:spcPts val="0"/>
              </a:spcBef>
              <a:buNone/>
              <a:defRPr sz="800" b="1">
                <a:solidFill>
                  <a:srgbClr val="FFFFFF"/>
                </a:solidFill>
                <a:latin typeface="Tahoma"/>
                <a:ea typeface="Tahoma"/>
                <a:cs typeface="Tahoma"/>
                <a:sym typeface="Tahoma"/>
              </a:defRPr>
            </a:lvl7pPr>
            <a:lvl8pPr marL="0" marR="0" lvl="7" indent="0" algn="r">
              <a:spcBef>
                <a:spcPts val="0"/>
              </a:spcBef>
              <a:buNone/>
              <a:defRPr sz="800" b="1">
                <a:solidFill>
                  <a:srgbClr val="FFFFFF"/>
                </a:solidFill>
                <a:latin typeface="Tahoma"/>
                <a:ea typeface="Tahoma"/>
                <a:cs typeface="Tahoma"/>
                <a:sym typeface="Tahoma"/>
              </a:defRPr>
            </a:lvl8pPr>
            <a:lvl9pPr marL="0" marR="0" lvl="8" indent="0" algn="r">
              <a:spcBef>
                <a:spcPts val="0"/>
              </a:spcBef>
              <a:buNone/>
              <a:defRPr sz="800" b="1">
                <a:solidFill>
                  <a:srgbClr val="FFFFFF"/>
                </a:solidFill>
                <a:latin typeface="Tahoma"/>
                <a:ea typeface="Tahoma"/>
                <a:cs typeface="Tahoma"/>
                <a:sym typeface="Tahom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med">
    <p:fade thruBlk="1"/>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019"/>
        <p:cNvGrpSpPr/>
        <p:nvPr/>
      </p:nvGrpSpPr>
      <p:grpSpPr>
        <a:xfrm>
          <a:off x="0" y="0"/>
          <a:ext cx="0" cy="0"/>
          <a:chOff x="0" y="0"/>
          <a:chExt cx="0" cy="0"/>
        </a:xfrm>
      </p:grpSpPr>
      <p:sp>
        <p:nvSpPr>
          <p:cNvPr id="1020" name="Google Shape;1020;p157"/>
          <p:cNvSpPr txBox="1">
            <a:spLocks noGrp="1"/>
          </p:cNvSpPr>
          <p:nvPr>
            <p:ph type="title"/>
          </p:nvPr>
        </p:nvSpPr>
        <p:spPr>
          <a:xfrm>
            <a:off x="381000" y="381000"/>
            <a:ext cx="8382000" cy="4572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21" name="Google Shape;1021;p157"/>
          <p:cNvSpPr txBox="1">
            <a:spLocks noGrp="1"/>
          </p:cNvSpPr>
          <p:nvPr>
            <p:ph type="body" idx="1"/>
          </p:nvPr>
        </p:nvSpPr>
        <p:spPr>
          <a:xfrm>
            <a:off x="381000" y="838200"/>
            <a:ext cx="8382000" cy="5486400"/>
          </a:xfrm>
          <a:prstGeom prst="rect">
            <a:avLst/>
          </a:prstGeom>
          <a:noFill/>
          <a:ln>
            <a:noFill/>
          </a:ln>
        </p:spPr>
        <p:txBody>
          <a:bodyPr spcFirstLastPara="1" wrap="square" lIns="91425" tIns="45700" rIns="91425" bIns="45700" anchor="t" anchorCtr="0">
            <a:noAutofit/>
          </a:bodyPr>
          <a:lstStyle>
            <a:lvl1pPr marL="457200" lvl="0" indent="-228600" algn="l">
              <a:spcBef>
                <a:spcPts val="360"/>
              </a:spcBef>
              <a:spcAft>
                <a:spcPts val="0"/>
              </a:spcAft>
              <a:buSzPts val="1400"/>
              <a:buNone/>
              <a:defRPr/>
            </a:lvl1pPr>
            <a:lvl2pPr marL="914400" lvl="1" indent="-228600" algn="l">
              <a:spcBef>
                <a:spcPts val="360"/>
              </a:spcBef>
              <a:spcAft>
                <a:spcPts val="0"/>
              </a:spcAft>
              <a:buSzPts val="1400"/>
              <a:buNone/>
              <a:defRPr/>
            </a:lvl2pPr>
            <a:lvl3pPr marL="1371600" lvl="2" indent="-228600" algn="l">
              <a:spcBef>
                <a:spcPts val="360"/>
              </a:spcBef>
              <a:spcAft>
                <a:spcPts val="0"/>
              </a:spcAft>
              <a:buSzPts val="1400"/>
              <a:buNone/>
              <a:defRPr/>
            </a:lvl3pPr>
            <a:lvl4pPr marL="1828800" lvl="3" indent="-228600" algn="l">
              <a:spcBef>
                <a:spcPts val="360"/>
              </a:spcBef>
              <a:spcAft>
                <a:spcPts val="0"/>
              </a:spcAft>
              <a:buSzPts val="1400"/>
              <a:buNone/>
              <a:defRPr/>
            </a:lvl4pPr>
            <a:lvl5pPr marL="2286000" lvl="4" indent="-228600" algn="l">
              <a:spcBef>
                <a:spcPts val="360"/>
              </a:spcBef>
              <a:spcAft>
                <a:spcPts val="0"/>
              </a:spcAft>
              <a:buSzPts val="1400"/>
              <a:buNone/>
              <a:defRPr/>
            </a:lvl5pPr>
            <a:lvl6pPr marL="2743200" lvl="5" indent="-228600" algn="l">
              <a:spcBef>
                <a:spcPts val="360"/>
              </a:spcBef>
              <a:spcAft>
                <a:spcPts val="0"/>
              </a:spcAft>
              <a:buSzPts val="1400"/>
              <a:buNone/>
              <a:defRPr/>
            </a:lvl6pPr>
            <a:lvl7pPr marL="3200400" lvl="6" indent="-228600" algn="l">
              <a:spcBef>
                <a:spcPts val="360"/>
              </a:spcBef>
              <a:spcAft>
                <a:spcPts val="0"/>
              </a:spcAft>
              <a:buSzPts val="1400"/>
              <a:buNone/>
              <a:defRPr/>
            </a:lvl7pPr>
            <a:lvl8pPr marL="3657600" lvl="7" indent="-228600" algn="l">
              <a:spcBef>
                <a:spcPts val="360"/>
              </a:spcBef>
              <a:spcAft>
                <a:spcPts val="0"/>
              </a:spcAft>
              <a:buSzPts val="1400"/>
              <a:buNone/>
              <a:defRPr/>
            </a:lvl8pPr>
            <a:lvl9pPr marL="4114800" lvl="8" indent="-228600" algn="l">
              <a:spcBef>
                <a:spcPts val="360"/>
              </a:spcBef>
              <a:spcAft>
                <a:spcPts val="0"/>
              </a:spcAft>
              <a:buSzPts val="1400"/>
              <a:buNone/>
              <a:defRPr/>
            </a:lvl9pPr>
          </a:lstStyle>
          <a:p>
            <a:endParaRPr/>
          </a:p>
        </p:txBody>
      </p:sp>
      <p:sp>
        <p:nvSpPr>
          <p:cNvPr id="1022" name="Google Shape;1022;p157"/>
          <p:cNvSpPr txBox="1">
            <a:spLocks noGrp="1"/>
          </p:cNvSpPr>
          <p:nvPr>
            <p:ph type="dt" idx="10"/>
          </p:nvPr>
        </p:nvSpPr>
        <p:spPr>
          <a:xfrm>
            <a:off x="0" y="6661150"/>
            <a:ext cx="2133600" cy="1968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23" name="Google Shape;1023;p157"/>
          <p:cNvSpPr txBox="1">
            <a:spLocks noGrp="1"/>
          </p:cNvSpPr>
          <p:nvPr>
            <p:ph type="ftr" idx="11"/>
          </p:nvPr>
        </p:nvSpPr>
        <p:spPr>
          <a:xfrm>
            <a:off x="3124200" y="6689725"/>
            <a:ext cx="2895600" cy="168275"/>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24" name="Google Shape;1024;p157"/>
          <p:cNvSpPr txBox="1">
            <a:spLocks noGrp="1"/>
          </p:cNvSpPr>
          <p:nvPr>
            <p:ph type="sldNum" idx="12"/>
          </p:nvPr>
        </p:nvSpPr>
        <p:spPr>
          <a:xfrm>
            <a:off x="7010400" y="6689725"/>
            <a:ext cx="2133600" cy="136525"/>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800" b="1">
                <a:solidFill>
                  <a:srgbClr val="FFFFFF"/>
                </a:solidFill>
                <a:latin typeface="Tahoma"/>
                <a:ea typeface="Tahoma"/>
                <a:cs typeface="Tahoma"/>
                <a:sym typeface="Tahoma"/>
              </a:defRPr>
            </a:lvl1pPr>
            <a:lvl2pPr marL="0" marR="0" lvl="1" indent="0" algn="r">
              <a:spcBef>
                <a:spcPts val="0"/>
              </a:spcBef>
              <a:buNone/>
              <a:defRPr sz="800" b="1">
                <a:solidFill>
                  <a:srgbClr val="FFFFFF"/>
                </a:solidFill>
                <a:latin typeface="Tahoma"/>
                <a:ea typeface="Tahoma"/>
                <a:cs typeface="Tahoma"/>
                <a:sym typeface="Tahoma"/>
              </a:defRPr>
            </a:lvl2pPr>
            <a:lvl3pPr marL="0" marR="0" lvl="2" indent="0" algn="r">
              <a:spcBef>
                <a:spcPts val="0"/>
              </a:spcBef>
              <a:buNone/>
              <a:defRPr sz="800" b="1">
                <a:solidFill>
                  <a:srgbClr val="FFFFFF"/>
                </a:solidFill>
                <a:latin typeface="Tahoma"/>
                <a:ea typeface="Tahoma"/>
                <a:cs typeface="Tahoma"/>
                <a:sym typeface="Tahoma"/>
              </a:defRPr>
            </a:lvl3pPr>
            <a:lvl4pPr marL="0" marR="0" lvl="3" indent="0" algn="r">
              <a:spcBef>
                <a:spcPts val="0"/>
              </a:spcBef>
              <a:buNone/>
              <a:defRPr sz="800" b="1">
                <a:solidFill>
                  <a:srgbClr val="FFFFFF"/>
                </a:solidFill>
                <a:latin typeface="Tahoma"/>
                <a:ea typeface="Tahoma"/>
                <a:cs typeface="Tahoma"/>
                <a:sym typeface="Tahoma"/>
              </a:defRPr>
            </a:lvl4pPr>
            <a:lvl5pPr marL="0" marR="0" lvl="4" indent="0" algn="r">
              <a:spcBef>
                <a:spcPts val="0"/>
              </a:spcBef>
              <a:buNone/>
              <a:defRPr sz="800" b="1">
                <a:solidFill>
                  <a:srgbClr val="FFFFFF"/>
                </a:solidFill>
                <a:latin typeface="Tahoma"/>
                <a:ea typeface="Tahoma"/>
                <a:cs typeface="Tahoma"/>
                <a:sym typeface="Tahoma"/>
              </a:defRPr>
            </a:lvl5pPr>
            <a:lvl6pPr marL="0" marR="0" lvl="5" indent="0" algn="r">
              <a:spcBef>
                <a:spcPts val="0"/>
              </a:spcBef>
              <a:buNone/>
              <a:defRPr sz="800" b="1">
                <a:solidFill>
                  <a:srgbClr val="FFFFFF"/>
                </a:solidFill>
                <a:latin typeface="Tahoma"/>
                <a:ea typeface="Tahoma"/>
                <a:cs typeface="Tahoma"/>
                <a:sym typeface="Tahoma"/>
              </a:defRPr>
            </a:lvl6pPr>
            <a:lvl7pPr marL="0" marR="0" lvl="6" indent="0" algn="r">
              <a:spcBef>
                <a:spcPts val="0"/>
              </a:spcBef>
              <a:buNone/>
              <a:defRPr sz="800" b="1">
                <a:solidFill>
                  <a:srgbClr val="FFFFFF"/>
                </a:solidFill>
                <a:latin typeface="Tahoma"/>
                <a:ea typeface="Tahoma"/>
                <a:cs typeface="Tahoma"/>
                <a:sym typeface="Tahoma"/>
              </a:defRPr>
            </a:lvl7pPr>
            <a:lvl8pPr marL="0" marR="0" lvl="7" indent="0" algn="r">
              <a:spcBef>
                <a:spcPts val="0"/>
              </a:spcBef>
              <a:buNone/>
              <a:defRPr sz="800" b="1">
                <a:solidFill>
                  <a:srgbClr val="FFFFFF"/>
                </a:solidFill>
                <a:latin typeface="Tahoma"/>
                <a:ea typeface="Tahoma"/>
                <a:cs typeface="Tahoma"/>
                <a:sym typeface="Tahoma"/>
              </a:defRPr>
            </a:lvl8pPr>
            <a:lvl9pPr marL="0" marR="0" lvl="8" indent="0" algn="r">
              <a:spcBef>
                <a:spcPts val="0"/>
              </a:spcBef>
              <a:buNone/>
              <a:defRPr sz="800" b="1">
                <a:solidFill>
                  <a:srgbClr val="FFFFFF"/>
                </a:solidFill>
                <a:latin typeface="Tahoma"/>
                <a:ea typeface="Tahoma"/>
                <a:cs typeface="Tahoma"/>
                <a:sym typeface="Tahom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med">
    <p:fade thruBlk="1"/>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matchingName="Title Slide" type="title">
  <p:cSld name="TITLE">
    <p:bg>
      <p:bgPr>
        <a:blipFill>
          <a:blip r:embed="rId2">
            <a:alphaModFix/>
          </a:blip>
          <a:stretch>
            <a:fillRect/>
          </a:stretch>
        </a:blipFill>
        <a:effectLst/>
      </p:bgPr>
    </p:bg>
    <p:spTree>
      <p:nvGrpSpPr>
        <p:cNvPr id="1" name="Shape 1025"/>
        <p:cNvGrpSpPr/>
        <p:nvPr/>
      </p:nvGrpSpPr>
      <p:grpSpPr>
        <a:xfrm>
          <a:off x="0" y="0"/>
          <a:ext cx="0" cy="0"/>
          <a:chOff x="0" y="0"/>
          <a:chExt cx="0" cy="0"/>
        </a:xfrm>
      </p:grpSpPr>
      <p:sp>
        <p:nvSpPr>
          <p:cNvPr id="1026" name="Google Shape;1026;p158"/>
          <p:cNvSpPr txBox="1">
            <a:spLocks noGrp="1"/>
          </p:cNvSpPr>
          <p:nvPr>
            <p:ph type="ctrTitle"/>
          </p:nvPr>
        </p:nvSpPr>
        <p:spPr>
          <a:xfrm>
            <a:off x="0" y="152400"/>
            <a:ext cx="9144000" cy="55245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sz="48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27" name="Google Shape;1027;p158"/>
          <p:cNvSpPr txBox="1">
            <a:spLocks noGrp="1"/>
          </p:cNvSpPr>
          <p:nvPr>
            <p:ph type="subTitle" idx="1"/>
          </p:nvPr>
        </p:nvSpPr>
        <p:spPr>
          <a:xfrm>
            <a:off x="0" y="762000"/>
            <a:ext cx="9144000" cy="381000"/>
          </a:xfrm>
          <a:prstGeom prst="rect">
            <a:avLst/>
          </a:prstGeom>
          <a:noFill/>
          <a:ln>
            <a:noFill/>
          </a:ln>
        </p:spPr>
        <p:txBody>
          <a:bodyPr spcFirstLastPara="1" wrap="square" lIns="91425" tIns="45700" rIns="91425" bIns="45700" anchor="t" anchorCtr="0">
            <a:noAutofit/>
          </a:bodyPr>
          <a:lstStyle>
            <a:lvl1pPr lvl="0" algn="ctr">
              <a:spcBef>
                <a:spcPts val="480"/>
              </a:spcBef>
              <a:spcAft>
                <a:spcPts val="0"/>
              </a:spcAft>
              <a:buSzPts val="1400"/>
              <a:buNone/>
              <a:defRPr/>
            </a:lvl1pPr>
            <a:lvl2pPr lvl="1" algn="l">
              <a:spcBef>
                <a:spcPts val="360"/>
              </a:spcBef>
              <a:spcAft>
                <a:spcPts val="0"/>
              </a:spcAft>
              <a:buSzPts val="1400"/>
              <a:buNone/>
              <a:defRPr/>
            </a:lvl2pPr>
            <a:lvl3pPr lvl="2" algn="l">
              <a:spcBef>
                <a:spcPts val="360"/>
              </a:spcBef>
              <a:spcAft>
                <a:spcPts val="0"/>
              </a:spcAft>
              <a:buSzPts val="1400"/>
              <a:buNone/>
              <a:defRPr/>
            </a:lvl3pPr>
            <a:lvl4pPr lvl="3" algn="l">
              <a:spcBef>
                <a:spcPts val="360"/>
              </a:spcBef>
              <a:spcAft>
                <a:spcPts val="0"/>
              </a:spcAft>
              <a:buSzPts val="1400"/>
              <a:buNone/>
              <a:defRPr/>
            </a:lvl4pPr>
            <a:lvl5pPr lvl="4" algn="l">
              <a:spcBef>
                <a:spcPts val="360"/>
              </a:spcBef>
              <a:spcAft>
                <a:spcPts val="0"/>
              </a:spcAft>
              <a:buSzPts val="1400"/>
              <a:buNone/>
              <a:defRPr/>
            </a:lvl5pPr>
            <a:lvl6pPr lvl="5" algn="l">
              <a:spcBef>
                <a:spcPts val="360"/>
              </a:spcBef>
              <a:spcAft>
                <a:spcPts val="0"/>
              </a:spcAft>
              <a:buSzPts val="1400"/>
              <a:buNone/>
              <a:defRPr/>
            </a:lvl6pPr>
            <a:lvl7pPr lvl="6" algn="l">
              <a:spcBef>
                <a:spcPts val="360"/>
              </a:spcBef>
              <a:spcAft>
                <a:spcPts val="0"/>
              </a:spcAft>
              <a:buSzPts val="1400"/>
              <a:buNone/>
              <a:defRPr/>
            </a:lvl7pPr>
            <a:lvl8pPr lvl="7" algn="l">
              <a:spcBef>
                <a:spcPts val="360"/>
              </a:spcBef>
              <a:spcAft>
                <a:spcPts val="0"/>
              </a:spcAft>
              <a:buSzPts val="1400"/>
              <a:buNone/>
              <a:defRPr/>
            </a:lvl8pPr>
            <a:lvl9pPr lvl="8" algn="l">
              <a:spcBef>
                <a:spcPts val="360"/>
              </a:spcBef>
              <a:spcAft>
                <a:spcPts val="0"/>
              </a:spcAft>
              <a:buSzPts val="1400"/>
              <a:buNone/>
              <a:defRPr/>
            </a:lvl9pPr>
          </a:lstStyle>
          <a:p>
            <a:endParaRPr/>
          </a:p>
        </p:txBody>
      </p:sp>
      <p:sp>
        <p:nvSpPr>
          <p:cNvPr id="1028" name="Google Shape;1028;p158"/>
          <p:cNvSpPr txBox="1">
            <a:spLocks noGrp="1"/>
          </p:cNvSpPr>
          <p:nvPr>
            <p:ph type="dt" idx="10"/>
          </p:nvPr>
        </p:nvSpPr>
        <p:spPr>
          <a:xfrm>
            <a:off x="0" y="6689725"/>
            <a:ext cx="2133600" cy="16827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b="0">
                <a:latin typeface="Arial Black"/>
                <a:ea typeface="Arial Black"/>
                <a:cs typeface="Arial Black"/>
                <a:sym typeface="Arial Black"/>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29" name="Google Shape;1029;p158"/>
          <p:cNvSpPr txBox="1">
            <a:spLocks noGrp="1"/>
          </p:cNvSpPr>
          <p:nvPr>
            <p:ph type="ftr" idx="11"/>
          </p:nvPr>
        </p:nvSpPr>
        <p:spPr>
          <a:xfrm>
            <a:off x="3124200" y="6689725"/>
            <a:ext cx="2895600" cy="168275"/>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b="0">
                <a:latin typeface="Arial Black"/>
                <a:ea typeface="Arial Black"/>
                <a:cs typeface="Arial Black"/>
                <a:sym typeface="Arial Black"/>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30" name="Google Shape;1030;p158"/>
          <p:cNvSpPr txBox="1">
            <a:spLocks noGrp="1"/>
          </p:cNvSpPr>
          <p:nvPr>
            <p:ph type="sldNum" idx="12"/>
          </p:nvPr>
        </p:nvSpPr>
        <p:spPr>
          <a:xfrm>
            <a:off x="7010400" y="6689725"/>
            <a:ext cx="2133600" cy="168275"/>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800" b="0">
                <a:solidFill>
                  <a:srgbClr val="FFFFFF"/>
                </a:solidFill>
                <a:latin typeface="Arial Black"/>
                <a:ea typeface="Arial Black"/>
                <a:cs typeface="Arial Black"/>
                <a:sym typeface="Arial Black"/>
              </a:defRPr>
            </a:lvl1pPr>
            <a:lvl2pPr marL="0" marR="0" lvl="1" indent="0" algn="r">
              <a:spcBef>
                <a:spcPts val="0"/>
              </a:spcBef>
              <a:buNone/>
              <a:defRPr sz="800" b="0">
                <a:solidFill>
                  <a:srgbClr val="FFFFFF"/>
                </a:solidFill>
                <a:latin typeface="Arial Black"/>
                <a:ea typeface="Arial Black"/>
                <a:cs typeface="Arial Black"/>
                <a:sym typeface="Arial Black"/>
              </a:defRPr>
            </a:lvl2pPr>
            <a:lvl3pPr marL="0" marR="0" lvl="2" indent="0" algn="r">
              <a:spcBef>
                <a:spcPts val="0"/>
              </a:spcBef>
              <a:buNone/>
              <a:defRPr sz="800" b="0">
                <a:solidFill>
                  <a:srgbClr val="FFFFFF"/>
                </a:solidFill>
                <a:latin typeface="Arial Black"/>
                <a:ea typeface="Arial Black"/>
                <a:cs typeface="Arial Black"/>
                <a:sym typeface="Arial Black"/>
              </a:defRPr>
            </a:lvl3pPr>
            <a:lvl4pPr marL="0" marR="0" lvl="3" indent="0" algn="r">
              <a:spcBef>
                <a:spcPts val="0"/>
              </a:spcBef>
              <a:buNone/>
              <a:defRPr sz="800" b="0">
                <a:solidFill>
                  <a:srgbClr val="FFFFFF"/>
                </a:solidFill>
                <a:latin typeface="Arial Black"/>
                <a:ea typeface="Arial Black"/>
                <a:cs typeface="Arial Black"/>
                <a:sym typeface="Arial Black"/>
              </a:defRPr>
            </a:lvl4pPr>
            <a:lvl5pPr marL="0" marR="0" lvl="4" indent="0" algn="r">
              <a:spcBef>
                <a:spcPts val="0"/>
              </a:spcBef>
              <a:buNone/>
              <a:defRPr sz="800" b="0">
                <a:solidFill>
                  <a:srgbClr val="FFFFFF"/>
                </a:solidFill>
                <a:latin typeface="Arial Black"/>
                <a:ea typeface="Arial Black"/>
                <a:cs typeface="Arial Black"/>
                <a:sym typeface="Arial Black"/>
              </a:defRPr>
            </a:lvl5pPr>
            <a:lvl6pPr marL="0" marR="0" lvl="5" indent="0" algn="r">
              <a:spcBef>
                <a:spcPts val="0"/>
              </a:spcBef>
              <a:buNone/>
              <a:defRPr sz="800" b="0">
                <a:solidFill>
                  <a:srgbClr val="FFFFFF"/>
                </a:solidFill>
                <a:latin typeface="Arial Black"/>
                <a:ea typeface="Arial Black"/>
                <a:cs typeface="Arial Black"/>
                <a:sym typeface="Arial Black"/>
              </a:defRPr>
            </a:lvl6pPr>
            <a:lvl7pPr marL="0" marR="0" lvl="6" indent="0" algn="r">
              <a:spcBef>
                <a:spcPts val="0"/>
              </a:spcBef>
              <a:buNone/>
              <a:defRPr sz="800" b="0">
                <a:solidFill>
                  <a:srgbClr val="FFFFFF"/>
                </a:solidFill>
                <a:latin typeface="Arial Black"/>
                <a:ea typeface="Arial Black"/>
                <a:cs typeface="Arial Black"/>
                <a:sym typeface="Arial Black"/>
              </a:defRPr>
            </a:lvl7pPr>
            <a:lvl8pPr marL="0" marR="0" lvl="7" indent="0" algn="r">
              <a:spcBef>
                <a:spcPts val="0"/>
              </a:spcBef>
              <a:buNone/>
              <a:defRPr sz="800" b="0">
                <a:solidFill>
                  <a:srgbClr val="FFFFFF"/>
                </a:solidFill>
                <a:latin typeface="Arial Black"/>
                <a:ea typeface="Arial Black"/>
                <a:cs typeface="Arial Black"/>
                <a:sym typeface="Arial Black"/>
              </a:defRPr>
            </a:lvl8pPr>
            <a:lvl9pPr marL="0" marR="0" lvl="8" indent="0" algn="r">
              <a:spcBef>
                <a:spcPts val="0"/>
              </a:spcBef>
              <a:buNone/>
              <a:defRPr sz="800" b="0">
                <a:solidFill>
                  <a:srgbClr val="FFFFFF"/>
                </a:solidFill>
                <a:latin typeface="Arial Black"/>
                <a:ea typeface="Arial Black"/>
                <a:cs typeface="Arial Black"/>
                <a:sym typeface="Arial Black"/>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med">
    <p:fade thruBlk="1"/>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031"/>
        <p:cNvGrpSpPr/>
        <p:nvPr/>
      </p:nvGrpSpPr>
      <p:grpSpPr>
        <a:xfrm>
          <a:off x="0" y="0"/>
          <a:ext cx="0" cy="0"/>
          <a:chOff x="0" y="0"/>
          <a:chExt cx="0" cy="0"/>
        </a:xfrm>
      </p:grpSpPr>
      <p:sp>
        <p:nvSpPr>
          <p:cNvPr id="1032" name="Google Shape;1032;p159"/>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4000" b="1"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33" name="Google Shape;1033;p159"/>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Autofit/>
          </a:bodyPr>
          <a:lstStyle>
            <a:lvl1pPr marL="457200" lvl="0" indent="-228600" algn="l">
              <a:spcBef>
                <a:spcPts val="400"/>
              </a:spcBef>
              <a:spcAft>
                <a:spcPts val="0"/>
              </a:spcAft>
              <a:buClr>
                <a:schemeClr val="dk1"/>
              </a:buClr>
              <a:buSzPts val="4000"/>
              <a:buFont typeface="Tahoma"/>
              <a:buNone/>
              <a:defRPr sz="2000"/>
            </a:lvl1pPr>
            <a:lvl2pPr marL="914400" lvl="1" indent="-228600" algn="l">
              <a:spcBef>
                <a:spcPts val="360"/>
              </a:spcBef>
              <a:spcAft>
                <a:spcPts val="0"/>
              </a:spcAft>
              <a:buClr>
                <a:schemeClr val="dk1"/>
              </a:buClr>
              <a:buSzPts val="3600"/>
              <a:buFont typeface="Tahoma"/>
              <a:buNone/>
              <a:defRPr sz="1800"/>
            </a:lvl2pPr>
            <a:lvl3pPr marL="1371600" lvl="2" indent="-228600" algn="l">
              <a:spcBef>
                <a:spcPts val="320"/>
              </a:spcBef>
              <a:spcAft>
                <a:spcPts val="0"/>
              </a:spcAft>
              <a:buClr>
                <a:schemeClr val="dk1"/>
              </a:buClr>
              <a:buSzPts val="3200"/>
              <a:buFont typeface="Tahoma"/>
              <a:buNone/>
              <a:defRPr sz="1600"/>
            </a:lvl3pPr>
            <a:lvl4pPr marL="1828800" lvl="3" indent="-228600" algn="l">
              <a:spcBef>
                <a:spcPts val="280"/>
              </a:spcBef>
              <a:spcAft>
                <a:spcPts val="0"/>
              </a:spcAft>
              <a:buClr>
                <a:schemeClr val="dk1"/>
              </a:buClr>
              <a:buSzPts val="2800"/>
              <a:buFont typeface="Tahoma"/>
              <a:buNone/>
              <a:defRPr sz="1400"/>
            </a:lvl4pPr>
            <a:lvl5pPr marL="2286000" lvl="4" indent="-228600" algn="l">
              <a:spcBef>
                <a:spcPts val="280"/>
              </a:spcBef>
              <a:spcAft>
                <a:spcPts val="0"/>
              </a:spcAft>
              <a:buClr>
                <a:schemeClr val="dk1"/>
              </a:buClr>
              <a:buSzPts val="2800"/>
              <a:buFont typeface="Tahoma"/>
              <a:buNone/>
              <a:defRPr sz="1400"/>
            </a:lvl5pPr>
            <a:lvl6pPr marL="2743200" lvl="5" indent="-228600" algn="l">
              <a:spcBef>
                <a:spcPts val="280"/>
              </a:spcBef>
              <a:spcAft>
                <a:spcPts val="0"/>
              </a:spcAft>
              <a:buClr>
                <a:schemeClr val="dk1"/>
              </a:buClr>
              <a:buSzPts val="2800"/>
              <a:buFont typeface="Tahoma"/>
              <a:buNone/>
              <a:defRPr sz="1400"/>
            </a:lvl6pPr>
            <a:lvl7pPr marL="3200400" lvl="6" indent="-228600" algn="l">
              <a:spcBef>
                <a:spcPts val="280"/>
              </a:spcBef>
              <a:spcAft>
                <a:spcPts val="0"/>
              </a:spcAft>
              <a:buClr>
                <a:schemeClr val="dk1"/>
              </a:buClr>
              <a:buSzPts val="2800"/>
              <a:buFont typeface="Tahoma"/>
              <a:buNone/>
              <a:defRPr sz="1400"/>
            </a:lvl7pPr>
            <a:lvl8pPr marL="3657600" lvl="7" indent="-228600" algn="l">
              <a:spcBef>
                <a:spcPts val="280"/>
              </a:spcBef>
              <a:spcAft>
                <a:spcPts val="0"/>
              </a:spcAft>
              <a:buClr>
                <a:schemeClr val="dk1"/>
              </a:buClr>
              <a:buSzPts val="2800"/>
              <a:buFont typeface="Tahoma"/>
              <a:buNone/>
              <a:defRPr sz="1400"/>
            </a:lvl8pPr>
            <a:lvl9pPr marL="4114800" lvl="8" indent="-228600" algn="l">
              <a:spcBef>
                <a:spcPts val="280"/>
              </a:spcBef>
              <a:spcAft>
                <a:spcPts val="0"/>
              </a:spcAft>
              <a:buClr>
                <a:schemeClr val="dk1"/>
              </a:buClr>
              <a:buSzPts val="2800"/>
              <a:buFont typeface="Tahoma"/>
              <a:buNone/>
              <a:defRPr sz="1400"/>
            </a:lvl9pPr>
          </a:lstStyle>
          <a:p>
            <a:endParaRPr/>
          </a:p>
        </p:txBody>
      </p:sp>
      <p:sp>
        <p:nvSpPr>
          <p:cNvPr id="1034" name="Google Shape;1034;p159"/>
          <p:cNvSpPr txBox="1">
            <a:spLocks noGrp="1"/>
          </p:cNvSpPr>
          <p:nvPr>
            <p:ph type="dt" idx="10"/>
          </p:nvPr>
        </p:nvSpPr>
        <p:spPr>
          <a:xfrm>
            <a:off x="0" y="6661150"/>
            <a:ext cx="2133600" cy="1968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35" name="Google Shape;1035;p159"/>
          <p:cNvSpPr txBox="1">
            <a:spLocks noGrp="1"/>
          </p:cNvSpPr>
          <p:nvPr>
            <p:ph type="ftr" idx="11"/>
          </p:nvPr>
        </p:nvSpPr>
        <p:spPr>
          <a:xfrm>
            <a:off x="3124200" y="6689725"/>
            <a:ext cx="2895600" cy="168275"/>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36" name="Google Shape;1036;p159"/>
          <p:cNvSpPr txBox="1">
            <a:spLocks noGrp="1"/>
          </p:cNvSpPr>
          <p:nvPr>
            <p:ph type="sldNum" idx="12"/>
          </p:nvPr>
        </p:nvSpPr>
        <p:spPr>
          <a:xfrm>
            <a:off x="7010400" y="6689725"/>
            <a:ext cx="2133600" cy="136525"/>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800" b="1">
                <a:solidFill>
                  <a:srgbClr val="FFFFFF"/>
                </a:solidFill>
                <a:latin typeface="Tahoma"/>
                <a:ea typeface="Tahoma"/>
                <a:cs typeface="Tahoma"/>
                <a:sym typeface="Tahoma"/>
              </a:defRPr>
            </a:lvl1pPr>
            <a:lvl2pPr marL="0" marR="0" lvl="1" indent="0" algn="r">
              <a:spcBef>
                <a:spcPts val="0"/>
              </a:spcBef>
              <a:buNone/>
              <a:defRPr sz="800" b="1">
                <a:solidFill>
                  <a:srgbClr val="FFFFFF"/>
                </a:solidFill>
                <a:latin typeface="Tahoma"/>
                <a:ea typeface="Tahoma"/>
                <a:cs typeface="Tahoma"/>
                <a:sym typeface="Tahoma"/>
              </a:defRPr>
            </a:lvl2pPr>
            <a:lvl3pPr marL="0" marR="0" lvl="2" indent="0" algn="r">
              <a:spcBef>
                <a:spcPts val="0"/>
              </a:spcBef>
              <a:buNone/>
              <a:defRPr sz="800" b="1">
                <a:solidFill>
                  <a:srgbClr val="FFFFFF"/>
                </a:solidFill>
                <a:latin typeface="Tahoma"/>
                <a:ea typeface="Tahoma"/>
                <a:cs typeface="Tahoma"/>
                <a:sym typeface="Tahoma"/>
              </a:defRPr>
            </a:lvl3pPr>
            <a:lvl4pPr marL="0" marR="0" lvl="3" indent="0" algn="r">
              <a:spcBef>
                <a:spcPts val="0"/>
              </a:spcBef>
              <a:buNone/>
              <a:defRPr sz="800" b="1">
                <a:solidFill>
                  <a:srgbClr val="FFFFFF"/>
                </a:solidFill>
                <a:latin typeface="Tahoma"/>
                <a:ea typeface="Tahoma"/>
                <a:cs typeface="Tahoma"/>
                <a:sym typeface="Tahoma"/>
              </a:defRPr>
            </a:lvl4pPr>
            <a:lvl5pPr marL="0" marR="0" lvl="4" indent="0" algn="r">
              <a:spcBef>
                <a:spcPts val="0"/>
              </a:spcBef>
              <a:buNone/>
              <a:defRPr sz="800" b="1">
                <a:solidFill>
                  <a:srgbClr val="FFFFFF"/>
                </a:solidFill>
                <a:latin typeface="Tahoma"/>
                <a:ea typeface="Tahoma"/>
                <a:cs typeface="Tahoma"/>
                <a:sym typeface="Tahoma"/>
              </a:defRPr>
            </a:lvl5pPr>
            <a:lvl6pPr marL="0" marR="0" lvl="5" indent="0" algn="r">
              <a:spcBef>
                <a:spcPts val="0"/>
              </a:spcBef>
              <a:buNone/>
              <a:defRPr sz="800" b="1">
                <a:solidFill>
                  <a:srgbClr val="FFFFFF"/>
                </a:solidFill>
                <a:latin typeface="Tahoma"/>
                <a:ea typeface="Tahoma"/>
                <a:cs typeface="Tahoma"/>
                <a:sym typeface="Tahoma"/>
              </a:defRPr>
            </a:lvl6pPr>
            <a:lvl7pPr marL="0" marR="0" lvl="6" indent="0" algn="r">
              <a:spcBef>
                <a:spcPts val="0"/>
              </a:spcBef>
              <a:buNone/>
              <a:defRPr sz="800" b="1">
                <a:solidFill>
                  <a:srgbClr val="FFFFFF"/>
                </a:solidFill>
                <a:latin typeface="Tahoma"/>
                <a:ea typeface="Tahoma"/>
                <a:cs typeface="Tahoma"/>
                <a:sym typeface="Tahoma"/>
              </a:defRPr>
            </a:lvl7pPr>
            <a:lvl8pPr marL="0" marR="0" lvl="7" indent="0" algn="r">
              <a:spcBef>
                <a:spcPts val="0"/>
              </a:spcBef>
              <a:buNone/>
              <a:defRPr sz="800" b="1">
                <a:solidFill>
                  <a:srgbClr val="FFFFFF"/>
                </a:solidFill>
                <a:latin typeface="Tahoma"/>
                <a:ea typeface="Tahoma"/>
                <a:cs typeface="Tahoma"/>
                <a:sym typeface="Tahoma"/>
              </a:defRPr>
            </a:lvl8pPr>
            <a:lvl9pPr marL="0" marR="0" lvl="8" indent="0" algn="r">
              <a:spcBef>
                <a:spcPts val="0"/>
              </a:spcBef>
              <a:buNone/>
              <a:defRPr sz="800" b="1">
                <a:solidFill>
                  <a:srgbClr val="FFFFFF"/>
                </a:solidFill>
                <a:latin typeface="Tahoma"/>
                <a:ea typeface="Tahoma"/>
                <a:cs typeface="Tahoma"/>
                <a:sym typeface="Tahom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med">
    <p:fade thruBlk="1"/>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037"/>
        <p:cNvGrpSpPr/>
        <p:nvPr/>
      </p:nvGrpSpPr>
      <p:grpSpPr>
        <a:xfrm>
          <a:off x="0" y="0"/>
          <a:ext cx="0" cy="0"/>
          <a:chOff x="0" y="0"/>
          <a:chExt cx="0" cy="0"/>
        </a:xfrm>
      </p:grpSpPr>
      <p:sp>
        <p:nvSpPr>
          <p:cNvPr id="1038" name="Google Shape;1038;p160"/>
          <p:cNvSpPr txBox="1">
            <a:spLocks noGrp="1"/>
          </p:cNvSpPr>
          <p:nvPr>
            <p:ph type="title"/>
          </p:nvPr>
        </p:nvSpPr>
        <p:spPr>
          <a:xfrm>
            <a:off x="381000" y="381000"/>
            <a:ext cx="8382000" cy="4572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39" name="Google Shape;1039;p160"/>
          <p:cNvSpPr txBox="1">
            <a:spLocks noGrp="1"/>
          </p:cNvSpPr>
          <p:nvPr>
            <p:ph type="body" idx="1"/>
          </p:nvPr>
        </p:nvSpPr>
        <p:spPr>
          <a:xfrm>
            <a:off x="381000" y="838200"/>
            <a:ext cx="4114800" cy="5486400"/>
          </a:xfrm>
          <a:prstGeom prst="rect">
            <a:avLst/>
          </a:prstGeom>
          <a:noFill/>
          <a:ln>
            <a:noFill/>
          </a:ln>
        </p:spPr>
        <p:txBody>
          <a:bodyPr spcFirstLastPara="1" wrap="square" lIns="91425" tIns="45700" rIns="91425" bIns="45700" anchor="t" anchorCtr="0">
            <a:noAutofit/>
          </a:bodyPr>
          <a:lstStyle>
            <a:lvl1pPr marL="457200" lvl="0" indent="-228600" algn="l">
              <a:spcBef>
                <a:spcPts val="560"/>
              </a:spcBef>
              <a:spcAft>
                <a:spcPts val="0"/>
              </a:spcAft>
              <a:buSzPts val="1400"/>
              <a:buNone/>
              <a:defRPr sz="2800"/>
            </a:lvl1pPr>
            <a:lvl2pPr marL="914400" lvl="1" indent="-228600" algn="l">
              <a:spcBef>
                <a:spcPts val="480"/>
              </a:spcBef>
              <a:spcAft>
                <a:spcPts val="0"/>
              </a:spcAft>
              <a:buSzPts val="1400"/>
              <a:buNone/>
              <a:defRPr sz="2400"/>
            </a:lvl2pPr>
            <a:lvl3pPr marL="1371600" lvl="2" indent="-228600" algn="l">
              <a:spcBef>
                <a:spcPts val="400"/>
              </a:spcBef>
              <a:spcAft>
                <a:spcPts val="0"/>
              </a:spcAft>
              <a:buSzPts val="1400"/>
              <a:buNone/>
              <a:defRPr sz="2000"/>
            </a:lvl3pPr>
            <a:lvl4pPr marL="1828800" lvl="3" indent="-228600" algn="l">
              <a:spcBef>
                <a:spcPts val="360"/>
              </a:spcBef>
              <a:spcAft>
                <a:spcPts val="0"/>
              </a:spcAft>
              <a:buSzPts val="1400"/>
              <a:buNone/>
              <a:defRPr sz="1800"/>
            </a:lvl4pPr>
            <a:lvl5pPr marL="2286000" lvl="4" indent="-228600" algn="l">
              <a:spcBef>
                <a:spcPts val="360"/>
              </a:spcBef>
              <a:spcAft>
                <a:spcPts val="0"/>
              </a:spcAft>
              <a:buSzPts val="1400"/>
              <a:buNone/>
              <a:defRPr sz="1800"/>
            </a:lvl5pPr>
            <a:lvl6pPr marL="2743200" lvl="5" indent="-228600" algn="l">
              <a:spcBef>
                <a:spcPts val="360"/>
              </a:spcBef>
              <a:spcAft>
                <a:spcPts val="0"/>
              </a:spcAft>
              <a:buSzPts val="1400"/>
              <a:buNone/>
              <a:defRPr sz="1800"/>
            </a:lvl6pPr>
            <a:lvl7pPr marL="3200400" lvl="6" indent="-228600" algn="l">
              <a:spcBef>
                <a:spcPts val="360"/>
              </a:spcBef>
              <a:spcAft>
                <a:spcPts val="0"/>
              </a:spcAft>
              <a:buSzPts val="1400"/>
              <a:buNone/>
              <a:defRPr sz="1800"/>
            </a:lvl7pPr>
            <a:lvl8pPr marL="3657600" lvl="7" indent="-228600" algn="l">
              <a:spcBef>
                <a:spcPts val="360"/>
              </a:spcBef>
              <a:spcAft>
                <a:spcPts val="0"/>
              </a:spcAft>
              <a:buSzPts val="1400"/>
              <a:buNone/>
              <a:defRPr sz="1800"/>
            </a:lvl8pPr>
            <a:lvl9pPr marL="4114800" lvl="8" indent="-228600" algn="l">
              <a:spcBef>
                <a:spcPts val="360"/>
              </a:spcBef>
              <a:spcAft>
                <a:spcPts val="0"/>
              </a:spcAft>
              <a:buSzPts val="1400"/>
              <a:buNone/>
              <a:defRPr sz="1800"/>
            </a:lvl9pPr>
          </a:lstStyle>
          <a:p>
            <a:endParaRPr/>
          </a:p>
        </p:txBody>
      </p:sp>
      <p:sp>
        <p:nvSpPr>
          <p:cNvPr id="1040" name="Google Shape;1040;p160"/>
          <p:cNvSpPr txBox="1">
            <a:spLocks noGrp="1"/>
          </p:cNvSpPr>
          <p:nvPr>
            <p:ph type="body" idx="2"/>
          </p:nvPr>
        </p:nvSpPr>
        <p:spPr>
          <a:xfrm>
            <a:off x="4648200" y="838200"/>
            <a:ext cx="4114800" cy="5486400"/>
          </a:xfrm>
          <a:prstGeom prst="rect">
            <a:avLst/>
          </a:prstGeom>
          <a:noFill/>
          <a:ln>
            <a:noFill/>
          </a:ln>
        </p:spPr>
        <p:txBody>
          <a:bodyPr spcFirstLastPara="1" wrap="square" lIns="91425" tIns="45700" rIns="91425" bIns="45700" anchor="t" anchorCtr="0">
            <a:noAutofit/>
          </a:bodyPr>
          <a:lstStyle>
            <a:lvl1pPr marL="457200" lvl="0" indent="-228600" algn="l">
              <a:spcBef>
                <a:spcPts val="560"/>
              </a:spcBef>
              <a:spcAft>
                <a:spcPts val="0"/>
              </a:spcAft>
              <a:buSzPts val="1400"/>
              <a:buNone/>
              <a:defRPr sz="2800"/>
            </a:lvl1pPr>
            <a:lvl2pPr marL="914400" lvl="1" indent="-228600" algn="l">
              <a:spcBef>
                <a:spcPts val="480"/>
              </a:spcBef>
              <a:spcAft>
                <a:spcPts val="0"/>
              </a:spcAft>
              <a:buSzPts val="1400"/>
              <a:buNone/>
              <a:defRPr sz="2400"/>
            </a:lvl2pPr>
            <a:lvl3pPr marL="1371600" lvl="2" indent="-228600" algn="l">
              <a:spcBef>
                <a:spcPts val="400"/>
              </a:spcBef>
              <a:spcAft>
                <a:spcPts val="0"/>
              </a:spcAft>
              <a:buSzPts val="1400"/>
              <a:buNone/>
              <a:defRPr sz="2000"/>
            </a:lvl3pPr>
            <a:lvl4pPr marL="1828800" lvl="3" indent="-228600" algn="l">
              <a:spcBef>
                <a:spcPts val="360"/>
              </a:spcBef>
              <a:spcAft>
                <a:spcPts val="0"/>
              </a:spcAft>
              <a:buSzPts val="1400"/>
              <a:buNone/>
              <a:defRPr sz="1800"/>
            </a:lvl4pPr>
            <a:lvl5pPr marL="2286000" lvl="4" indent="-228600" algn="l">
              <a:spcBef>
                <a:spcPts val="360"/>
              </a:spcBef>
              <a:spcAft>
                <a:spcPts val="0"/>
              </a:spcAft>
              <a:buSzPts val="1400"/>
              <a:buNone/>
              <a:defRPr sz="1800"/>
            </a:lvl5pPr>
            <a:lvl6pPr marL="2743200" lvl="5" indent="-228600" algn="l">
              <a:spcBef>
                <a:spcPts val="360"/>
              </a:spcBef>
              <a:spcAft>
                <a:spcPts val="0"/>
              </a:spcAft>
              <a:buSzPts val="1400"/>
              <a:buNone/>
              <a:defRPr sz="1800"/>
            </a:lvl6pPr>
            <a:lvl7pPr marL="3200400" lvl="6" indent="-228600" algn="l">
              <a:spcBef>
                <a:spcPts val="360"/>
              </a:spcBef>
              <a:spcAft>
                <a:spcPts val="0"/>
              </a:spcAft>
              <a:buSzPts val="1400"/>
              <a:buNone/>
              <a:defRPr sz="1800"/>
            </a:lvl7pPr>
            <a:lvl8pPr marL="3657600" lvl="7" indent="-228600" algn="l">
              <a:spcBef>
                <a:spcPts val="360"/>
              </a:spcBef>
              <a:spcAft>
                <a:spcPts val="0"/>
              </a:spcAft>
              <a:buSzPts val="1400"/>
              <a:buNone/>
              <a:defRPr sz="1800"/>
            </a:lvl8pPr>
            <a:lvl9pPr marL="4114800" lvl="8" indent="-228600" algn="l">
              <a:spcBef>
                <a:spcPts val="360"/>
              </a:spcBef>
              <a:spcAft>
                <a:spcPts val="0"/>
              </a:spcAft>
              <a:buSzPts val="1400"/>
              <a:buNone/>
              <a:defRPr sz="1800"/>
            </a:lvl9pPr>
          </a:lstStyle>
          <a:p>
            <a:endParaRPr/>
          </a:p>
        </p:txBody>
      </p:sp>
      <p:sp>
        <p:nvSpPr>
          <p:cNvPr id="1041" name="Google Shape;1041;p160"/>
          <p:cNvSpPr txBox="1">
            <a:spLocks noGrp="1"/>
          </p:cNvSpPr>
          <p:nvPr>
            <p:ph type="dt" idx="10"/>
          </p:nvPr>
        </p:nvSpPr>
        <p:spPr>
          <a:xfrm>
            <a:off x="0" y="6661150"/>
            <a:ext cx="2133600" cy="1968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2" name="Google Shape;1042;p160"/>
          <p:cNvSpPr txBox="1">
            <a:spLocks noGrp="1"/>
          </p:cNvSpPr>
          <p:nvPr>
            <p:ph type="ftr" idx="11"/>
          </p:nvPr>
        </p:nvSpPr>
        <p:spPr>
          <a:xfrm>
            <a:off x="3124200" y="6689725"/>
            <a:ext cx="2895600" cy="168275"/>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3" name="Google Shape;1043;p160"/>
          <p:cNvSpPr txBox="1">
            <a:spLocks noGrp="1"/>
          </p:cNvSpPr>
          <p:nvPr>
            <p:ph type="sldNum" idx="12"/>
          </p:nvPr>
        </p:nvSpPr>
        <p:spPr>
          <a:xfrm>
            <a:off x="7010400" y="6689725"/>
            <a:ext cx="2133600" cy="136525"/>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800" b="1">
                <a:solidFill>
                  <a:srgbClr val="FFFFFF"/>
                </a:solidFill>
                <a:latin typeface="Tahoma"/>
                <a:ea typeface="Tahoma"/>
                <a:cs typeface="Tahoma"/>
                <a:sym typeface="Tahoma"/>
              </a:defRPr>
            </a:lvl1pPr>
            <a:lvl2pPr marL="0" marR="0" lvl="1" indent="0" algn="r">
              <a:spcBef>
                <a:spcPts val="0"/>
              </a:spcBef>
              <a:buNone/>
              <a:defRPr sz="800" b="1">
                <a:solidFill>
                  <a:srgbClr val="FFFFFF"/>
                </a:solidFill>
                <a:latin typeface="Tahoma"/>
                <a:ea typeface="Tahoma"/>
                <a:cs typeface="Tahoma"/>
                <a:sym typeface="Tahoma"/>
              </a:defRPr>
            </a:lvl2pPr>
            <a:lvl3pPr marL="0" marR="0" lvl="2" indent="0" algn="r">
              <a:spcBef>
                <a:spcPts val="0"/>
              </a:spcBef>
              <a:buNone/>
              <a:defRPr sz="800" b="1">
                <a:solidFill>
                  <a:srgbClr val="FFFFFF"/>
                </a:solidFill>
                <a:latin typeface="Tahoma"/>
                <a:ea typeface="Tahoma"/>
                <a:cs typeface="Tahoma"/>
                <a:sym typeface="Tahoma"/>
              </a:defRPr>
            </a:lvl3pPr>
            <a:lvl4pPr marL="0" marR="0" lvl="3" indent="0" algn="r">
              <a:spcBef>
                <a:spcPts val="0"/>
              </a:spcBef>
              <a:buNone/>
              <a:defRPr sz="800" b="1">
                <a:solidFill>
                  <a:srgbClr val="FFFFFF"/>
                </a:solidFill>
                <a:latin typeface="Tahoma"/>
                <a:ea typeface="Tahoma"/>
                <a:cs typeface="Tahoma"/>
                <a:sym typeface="Tahoma"/>
              </a:defRPr>
            </a:lvl4pPr>
            <a:lvl5pPr marL="0" marR="0" lvl="4" indent="0" algn="r">
              <a:spcBef>
                <a:spcPts val="0"/>
              </a:spcBef>
              <a:buNone/>
              <a:defRPr sz="800" b="1">
                <a:solidFill>
                  <a:srgbClr val="FFFFFF"/>
                </a:solidFill>
                <a:latin typeface="Tahoma"/>
                <a:ea typeface="Tahoma"/>
                <a:cs typeface="Tahoma"/>
                <a:sym typeface="Tahoma"/>
              </a:defRPr>
            </a:lvl5pPr>
            <a:lvl6pPr marL="0" marR="0" lvl="5" indent="0" algn="r">
              <a:spcBef>
                <a:spcPts val="0"/>
              </a:spcBef>
              <a:buNone/>
              <a:defRPr sz="800" b="1">
                <a:solidFill>
                  <a:srgbClr val="FFFFFF"/>
                </a:solidFill>
                <a:latin typeface="Tahoma"/>
                <a:ea typeface="Tahoma"/>
                <a:cs typeface="Tahoma"/>
                <a:sym typeface="Tahoma"/>
              </a:defRPr>
            </a:lvl6pPr>
            <a:lvl7pPr marL="0" marR="0" lvl="6" indent="0" algn="r">
              <a:spcBef>
                <a:spcPts val="0"/>
              </a:spcBef>
              <a:buNone/>
              <a:defRPr sz="800" b="1">
                <a:solidFill>
                  <a:srgbClr val="FFFFFF"/>
                </a:solidFill>
                <a:latin typeface="Tahoma"/>
                <a:ea typeface="Tahoma"/>
                <a:cs typeface="Tahoma"/>
                <a:sym typeface="Tahoma"/>
              </a:defRPr>
            </a:lvl7pPr>
            <a:lvl8pPr marL="0" marR="0" lvl="7" indent="0" algn="r">
              <a:spcBef>
                <a:spcPts val="0"/>
              </a:spcBef>
              <a:buNone/>
              <a:defRPr sz="800" b="1">
                <a:solidFill>
                  <a:srgbClr val="FFFFFF"/>
                </a:solidFill>
                <a:latin typeface="Tahoma"/>
                <a:ea typeface="Tahoma"/>
                <a:cs typeface="Tahoma"/>
                <a:sym typeface="Tahoma"/>
              </a:defRPr>
            </a:lvl8pPr>
            <a:lvl9pPr marL="0" marR="0" lvl="8" indent="0" algn="r">
              <a:spcBef>
                <a:spcPts val="0"/>
              </a:spcBef>
              <a:buNone/>
              <a:defRPr sz="800" b="1">
                <a:solidFill>
                  <a:srgbClr val="FFFFFF"/>
                </a:solidFill>
                <a:latin typeface="Tahoma"/>
                <a:ea typeface="Tahoma"/>
                <a:cs typeface="Tahoma"/>
                <a:sym typeface="Tahom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med">
    <p:fade thruBlk="1"/>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044"/>
        <p:cNvGrpSpPr/>
        <p:nvPr/>
      </p:nvGrpSpPr>
      <p:grpSpPr>
        <a:xfrm>
          <a:off x="0" y="0"/>
          <a:ext cx="0" cy="0"/>
          <a:chOff x="0" y="0"/>
          <a:chExt cx="0" cy="0"/>
        </a:xfrm>
      </p:grpSpPr>
      <p:sp>
        <p:nvSpPr>
          <p:cNvPr id="1045" name="Google Shape;1045;p16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6" name="Google Shape;1046;p161"/>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4800"/>
              <a:buFont typeface="Tahoma"/>
              <a:buNone/>
              <a:defRPr sz="2400" b="1"/>
            </a:lvl1pPr>
            <a:lvl2pPr marL="914400" lvl="1" indent="-228600" algn="l">
              <a:spcBef>
                <a:spcPts val="400"/>
              </a:spcBef>
              <a:spcAft>
                <a:spcPts val="0"/>
              </a:spcAft>
              <a:buClr>
                <a:schemeClr val="dk1"/>
              </a:buClr>
              <a:buSzPts val="4000"/>
              <a:buFont typeface="Tahoma"/>
              <a:buNone/>
              <a:defRPr sz="2000" b="1"/>
            </a:lvl2pPr>
            <a:lvl3pPr marL="1371600" lvl="2" indent="-228600" algn="l">
              <a:spcBef>
                <a:spcPts val="360"/>
              </a:spcBef>
              <a:spcAft>
                <a:spcPts val="0"/>
              </a:spcAft>
              <a:buClr>
                <a:schemeClr val="dk1"/>
              </a:buClr>
              <a:buSzPts val="3600"/>
              <a:buFont typeface="Tahoma"/>
              <a:buNone/>
              <a:defRPr sz="1800" b="1"/>
            </a:lvl3pPr>
            <a:lvl4pPr marL="1828800" lvl="3" indent="-228600" algn="l">
              <a:spcBef>
                <a:spcPts val="320"/>
              </a:spcBef>
              <a:spcAft>
                <a:spcPts val="0"/>
              </a:spcAft>
              <a:buClr>
                <a:schemeClr val="dk1"/>
              </a:buClr>
              <a:buSzPts val="3200"/>
              <a:buFont typeface="Tahoma"/>
              <a:buNone/>
              <a:defRPr sz="1600" b="1"/>
            </a:lvl4pPr>
            <a:lvl5pPr marL="2286000" lvl="4" indent="-228600" algn="l">
              <a:spcBef>
                <a:spcPts val="320"/>
              </a:spcBef>
              <a:spcAft>
                <a:spcPts val="0"/>
              </a:spcAft>
              <a:buClr>
                <a:schemeClr val="dk1"/>
              </a:buClr>
              <a:buSzPts val="3200"/>
              <a:buFont typeface="Tahoma"/>
              <a:buNone/>
              <a:defRPr sz="1600" b="1"/>
            </a:lvl5pPr>
            <a:lvl6pPr marL="2743200" lvl="5" indent="-228600" algn="l">
              <a:spcBef>
                <a:spcPts val="320"/>
              </a:spcBef>
              <a:spcAft>
                <a:spcPts val="0"/>
              </a:spcAft>
              <a:buClr>
                <a:schemeClr val="dk1"/>
              </a:buClr>
              <a:buSzPts val="3200"/>
              <a:buFont typeface="Tahoma"/>
              <a:buNone/>
              <a:defRPr sz="1600" b="1"/>
            </a:lvl6pPr>
            <a:lvl7pPr marL="3200400" lvl="6" indent="-228600" algn="l">
              <a:spcBef>
                <a:spcPts val="320"/>
              </a:spcBef>
              <a:spcAft>
                <a:spcPts val="0"/>
              </a:spcAft>
              <a:buClr>
                <a:schemeClr val="dk1"/>
              </a:buClr>
              <a:buSzPts val="3200"/>
              <a:buFont typeface="Tahoma"/>
              <a:buNone/>
              <a:defRPr sz="1600" b="1"/>
            </a:lvl7pPr>
            <a:lvl8pPr marL="3657600" lvl="7" indent="-228600" algn="l">
              <a:spcBef>
                <a:spcPts val="320"/>
              </a:spcBef>
              <a:spcAft>
                <a:spcPts val="0"/>
              </a:spcAft>
              <a:buClr>
                <a:schemeClr val="dk1"/>
              </a:buClr>
              <a:buSzPts val="3200"/>
              <a:buFont typeface="Tahoma"/>
              <a:buNone/>
              <a:defRPr sz="1600" b="1"/>
            </a:lvl8pPr>
            <a:lvl9pPr marL="4114800" lvl="8" indent="-228600" algn="l">
              <a:spcBef>
                <a:spcPts val="320"/>
              </a:spcBef>
              <a:spcAft>
                <a:spcPts val="0"/>
              </a:spcAft>
              <a:buClr>
                <a:schemeClr val="dk1"/>
              </a:buClr>
              <a:buSzPts val="3200"/>
              <a:buFont typeface="Tahoma"/>
              <a:buNone/>
              <a:defRPr sz="1600" b="1"/>
            </a:lvl9pPr>
          </a:lstStyle>
          <a:p>
            <a:endParaRPr/>
          </a:p>
        </p:txBody>
      </p:sp>
      <p:sp>
        <p:nvSpPr>
          <p:cNvPr id="1047" name="Google Shape;1047;p161"/>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Autofit/>
          </a:bodyPr>
          <a:lstStyle>
            <a:lvl1pPr marL="457200" lvl="0" indent="-228600" algn="l">
              <a:spcBef>
                <a:spcPts val="480"/>
              </a:spcBef>
              <a:spcAft>
                <a:spcPts val="0"/>
              </a:spcAft>
              <a:buSzPts val="1400"/>
              <a:buNone/>
              <a:defRPr sz="2400"/>
            </a:lvl1pPr>
            <a:lvl2pPr marL="914400" lvl="1" indent="-228600" algn="l">
              <a:spcBef>
                <a:spcPts val="400"/>
              </a:spcBef>
              <a:spcAft>
                <a:spcPts val="0"/>
              </a:spcAft>
              <a:buSzPts val="1400"/>
              <a:buNone/>
              <a:defRPr sz="2000"/>
            </a:lvl2pPr>
            <a:lvl3pPr marL="1371600" lvl="2" indent="-228600" algn="l">
              <a:spcBef>
                <a:spcPts val="360"/>
              </a:spcBef>
              <a:spcAft>
                <a:spcPts val="0"/>
              </a:spcAft>
              <a:buSzPts val="1400"/>
              <a:buNone/>
              <a:defRPr sz="1800"/>
            </a:lvl3pPr>
            <a:lvl4pPr marL="1828800" lvl="3" indent="-228600" algn="l">
              <a:spcBef>
                <a:spcPts val="320"/>
              </a:spcBef>
              <a:spcAft>
                <a:spcPts val="0"/>
              </a:spcAft>
              <a:buSzPts val="1400"/>
              <a:buNone/>
              <a:defRPr sz="1600"/>
            </a:lvl4pPr>
            <a:lvl5pPr marL="2286000" lvl="4" indent="-228600" algn="l">
              <a:spcBef>
                <a:spcPts val="320"/>
              </a:spcBef>
              <a:spcAft>
                <a:spcPts val="0"/>
              </a:spcAft>
              <a:buSzPts val="1400"/>
              <a:buNone/>
              <a:defRPr sz="1600"/>
            </a:lvl5pPr>
            <a:lvl6pPr marL="2743200" lvl="5" indent="-228600" algn="l">
              <a:spcBef>
                <a:spcPts val="320"/>
              </a:spcBef>
              <a:spcAft>
                <a:spcPts val="0"/>
              </a:spcAft>
              <a:buSzPts val="1400"/>
              <a:buNone/>
              <a:defRPr sz="1600"/>
            </a:lvl6pPr>
            <a:lvl7pPr marL="3200400" lvl="6" indent="-228600" algn="l">
              <a:spcBef>
                <a:spcPts val="320"/>
              </a:spcBef>
              <a:spcAft>
                <a:spcPts val="0"/>
              </a:spcAft>
              <a:buSzPts val="1400"/>
              <a:buNone/>
              <a:defRPr sz="1600"/>
            </a:lvl7pPr>
            <a:lvl8pPr marL="3657600" lvl="7" indent="-228600" algn="l">
              <a:spcBef>
                <a:spcPts val="320"/>
              </a:spcBef>
              <a:spcAft>
                <a:spcPts val="0"/>
              </a:spcAft>
              <a:buSzPts val="1400"/>
              <a:buNone/>
              <a:defRPr sz="1600"/>
            </a:lvl8pPr>
            <a:lvl9pPr marL="4114800" lvl="8" indent="-228600" algn="l">
              <a:spcBef>
                <a:spcPts val="320"/>
              </a:spcBef>
              <a:spcAft>
                <a:spcPts val="0"/>
              </a:spcAft>
              <a:buSzPts val="1400"/>
              <a:buNone/>
              <a:defRPr sz="1600"/>
            </a:lvl9pPr>
          </a:lstStyle>
          <a:p>
            <a:endParaRPr/>
          </a:p>
        </p:txBody>
      </p:sp>
      <p:sp>
        <p:nvSpPr>
          <p:cNvPr id="1048" name="Google Shape;1048;p161"/>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4800"/>
              <a:buFont typeface="Tahoma"/>
              <a:buNone/>
              <a:defRPr sz="2400" b="1"/>
            </a:lvl1pPr>
            <a:lvl2pPr marL="914400" lvl="1" indent="-228600" algn="l">
              <a:spcBef>
                <a:spcPts val="400"/>
              </a:spcBef>
              <a:spcAft>
                <a:spcPts val="0"/>
              </a:spcAft>
              <a:buClr>
                <a:schemeClr val="dk1"/>
              </a:buClr>
              <a:buSzPts val="4000"/>
              <a:buFont typeface="Tahoma"/>
              <a:buNone/>
              <a:defRPr sz="2000" b="1"/>
            </a:lvl2pPr>
            <a:lvl3pPr marL="1371600" lvl="2" indent="-228600" algn="l">
              <a:spcBef>
                <a:spcPts val="360"/>
              </a:spcBef>
              <a:spcAft>
                <a:spcPts val="0"/>
              </a:spcAft>
              <a:buClr>
                <a:schemeClr val="dk1"/>
              </a:buClr>
              <a:buSzPts val="3600"/>
              <a:buFont typeface="Tahoma"/>
              <a:buNone/>
              <a:defRPr sz="1800" b="1"/>
            </a:lvl3pPr>
            <a:lvl4pPr marL="1828800" lvl="3" indent="-228600" algn="l">
              <a:spcBef>
                <a:spcPts val="320"/>
              </a:spcBef>
              <a:spcAft>
                <a:spcPts val="0"/>
              </a:spcAft>
              <a:buClr>
                <a:schemeClr val="dk1"/>
              </a:buClr>
              <a:buSzPts val="3200"/>
              <a:buFont typeface="Tahoma"/>
              <a:buNone/>
              <a:defRPr sz="1600" b="1"/>
            </a:lvl4pPr>
            <a:lvl5pPr marL="2286000" lvl="4" indent="-228600" algn="l">
              <a:spcBef>
                <a:spcPts val="320"/>
              </a:spcBef>
              <a:spcAft>
                <a:spcPts val="0"/>
              </a:spcAft>
              <a:buClr>
                <a:schemeClr val="dk1"/>
              </a:buClr>
              <a:buSzPts val="3200"/>
              <a:buFont typeface="Tahoma"/>
              <a:buNone/>
              <a:defRPr sz="1600" b="1"/>
            </a:lvl5pPr>
            <a:lvl6pPr marL="2743200" lvl="5" indent="-228600" algn="l">
              <a:spcBef>
                <a:spcPts val="320"/>
              </a:spcBef>
              <a:spcAft>
                <a:spcPts val="0"/>
              </a:spcAft>
              <a:buClr>
                <a:schemeClr val="dk1"/>
              </a:buClr>
              <a:buSzPts val="3200"/>
              <a:buFont typeface="Tahoma"/>
              <a:buNone/>
              <a:defRPr sz="1600" b="1"/>
            </a:lvl6pPr>
            <a:lvl7pPr marL="3200400" lvl="6" indent="-228600" algn="l">
              <a:spcBef>
                <a:spcPts val="320"/>
              </a:spcBef>
              <a:spcAft>
                <a:spcPts val="0"/>
              </a:spcAft>
              <a:buClr>
                <a:schemeClr val="dk1"/>
              </a:buClr>
              <a:buSzPts val="3200"/>
              <a:buFont typeface="Tahoma"/>
              <a:buNone/>
              <a:defRPr sz="1600" b="1"/>
            </a:lvl7pPr>
            <a:lvl8pPr marL="3657600" lvl="7" indent="-228600" algn="l">
              <a:spcBef>
                <a:spcPts val="320"/>
              </a:spcBef>
              <a:spcAft>
                <a:spcPts val="0"/>
              </a:spcAft>
              <a:buClr>
                <a:schemeClr val="dk1"/>
              </a:buClr>
              <a:buSzPts val="3200"/>
              <a:buFont typeface="Tahoma"/>
              <a:buNone/>
              <a:defRPr sz="1600" b="1"/>
            </a:lvl8pPr>
            <a:lvl9pPr marL="4114800" lvl="8" indent="-228600" algn="l">
              <a:spcBef>
                <a:spcPts val="320"/>
              </a:spcBef>
              <a:spcAft>
                <a:spcPts val="0"/>
              </a:spcAft>
              <a:buClr>
                <a:schemeClr val="dk1"/>
              </a:buClr>
              <a:buSzPts val="3200"/>
              <a:buFont typeface="Tahoma"/>
              <a:buNone/>
              <a:defRPr sz="1600" b="1"/>
            </a:lvl9pPr>
          </a:lstStyle>
          <a:p>
            <a:endParaRPr/>
          </a:p>
        </p:txBody>
      </p:sp>
      <p:sp>
        <p:nvSpPr>
          <p:cNvPr id="1049" name="Google Shape;1049;p161"/>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Autofit/>
          </a:bodyPr>
          <a:lstStyle>
            <a:lvl1pPr marL="457200" lvl="0" indent="-228600" algn="l">
              <a:spcBef>
                <a:spcPts val="480"/>
              </a:spcBef>
              <a:spcAft>
                <a:spcPts val="0"/>
              </a:spcAft>
              <a:buSzPts val="1400"/>
              <a:buNone/>
              <a:defRPr sz="2400"/>
            </a:lvl1pPr>
            <a:lvl2pPr marL="914400" lvl="1" indent="-228600" algn="l">
              <a:spcBef>
                <a:spcPts val="400"/>
              </a:spcBef>
              <a:spcAft>
                <a:spcPts val="0"/>
              </a:spcAft>
              <a:buSzPts val="1400"/>
              <a:buNone/>
              <a:defRPr sz="2000"/>
            </a:lvl2pPr>
            <a:lvl3pPr marL="1371600" lvl="2" indent="-228600" algn="l">
              <a:spcBef>
                <a:spcPts val="360"/>
              </a:spcBef>
              <a:spcAft>
                <a:spcPts val="0"/>
              </a:spcAft>
              <a:buSzPts val="1400"/>
              <a:buNone/>
              <a:defRPr sz="1800"/>
            </a:lvl3pPr>
            <a:lvl4pPr marL="1828800" lvl="3" indent="-228600" algn="l">
              <a:spcBef>
                <a:spcPts val="320"/>
              </a:spcBef>
              <a:spcAft>
                <a:spcPts val="0"/>
              </a:spcAft>
              <a:buSzPts val="1400"/>
              <a:buNone/>
              <a:defRPr sz="1600"/>
            </a:lvl4pPr>
            <a:lvl5pPr marL="2286000" lvl="4" indent="-228600" algn="l">
              <a:spcBef>
                <a:spcPts val="320"/>
              </a:spcBef>
              <a:spcAft>
                <a:spcPts val="0"/>
              </a:spcAft>
              <a:buSzPts val="1400"/>
              <a:buNone/>
              <a:defRPr sz="1600"/>
            </a:lvl5pPr>
            <a:lvl6pPr marL="2743200" lvl="5" indent="-228600" algn="l">
              <a:spcBef>
                <a:spcPts val="320"/>
              </a:spcBef>
              <a:spcAft>
                <a:spcPts val="0"/>
              </a:spcAft>
              <a:buSzPts val="1400"/>
              <a:buNone/>
              <a:defRPr sz="1600"/>
            </a:lvl6pPr>
            <a:lvl7pPr marL="3200400" lvl="6" indent="-228600" algn="l">
              <a:spcBef>
                <a:spcPts val="320"/>
              </a:spcBef>
              <a:spcAft>
                <a:spcPts val="0"/>
              </a:spcAft>
              <a:buSzPts val="1400"/>
              <a:buNone/>
              <a:defRPr sz="1600"/>
            </a:lvl7pPr>
            <a:lvl8pPr marL="3657600" lvl="7" indent="-228600" algn="l">
              <a:spcBef>
                <a:spcPts val="320"/>
              </a:spcBef>
              <a:spcAft>
                <a:spcPts val="0"/>
              </a:spcAft>
              <a:buSzPts val="1400"/>
              <a:buNone/>
              <a:defRPr sz="1600"/>
            </a:lvl8pPr>
            <a:lvl9pPr marL="4114800" lvl="8" indent="-228600" algn="l">
              <a:spcBef>
                <a:spcPts val="320"/>
              </a:spcBef>
              <a:spcAft>
                <a:spcPts val="0"/>
              </a:spcAft>
              <a:buSzPts val="1400"/>
              <a:buNone/>
              <a:defRPr sz="1600"/>
            </a:lvl9pPr>
          </a:lstStyle>
          <a:p>
            <a:endParaRPr/>
          </a:p>
        </p:txBody>
      </p:sp>
      <p:sp>
        <p:nvSpPr>
          <p:cNvPr id="1050" name="Google Shape;1050;p161"/>
          <p:cNvSpPr txBox="1">
            <a:spLocks noGrp="1"/>
          </p:cNvSpPr>
          <p:nvPr>
            <p:ph type="dt" idx="10"/>
          </p:nvPr>
        </p:nvSpPr>
        <p:spPr>
          <a:xfrm>
            <a:off x="0" y="6661150"/>
            <a:ext cx="2133600" cy="1968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51" name="Google Shape;1051;p161"/>
          <p:cNvSpPr txBox="1">
            <a:spLocks noGrp="1"/>
          </p:cNvSpPr>
          <p:nvPr>
            <p:ph type="ftr" idx="11"/>
          </p:nvPr>
        </p:nvSpPr>
        <p:spPr>
          <a:xfrm>
            <a:off x="3124200" y="6689725"/>
            <a:ext cx="2895600" cy="168275"/>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52" name="Google Shape;1052;p161"/>
          <p:cNvSpPr txBox="1">
            <a:spLocks noGrp="1"/>
          </p:cNvSpPr>
          <p:nvPr>
            <p:ph type="sldNum" idx="12"/>
          </p:nvPr>
        </p:nvSpPr>
        <p:spPr>
          <a:xfrm>
            <a:off x="7010400" y="6689725"/>
            <a:ext cx="2133600" cy="136525"/>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800" b="1">
                <a:solidFill>
                  <a:srgbClr val="FFFFFF"/>
                </a:solidFill>
                <a:latin typeface="Tahoma"/>
                <a:ea typeface="Tahoma"/>
                <a:cs typeface="Tahoma"/>
                <a:sym typeface="Tahoma"/>
              </a:defRPr>
            </a:lvl1pPr>
            <a:lvl2pPr marL="0" marR="0" lvl="1" indent="0" algn="r">
              <a:spcBef>
                <a:spcPts val="0"/>
              </a:spcBef>
              <a:buNone/>
              <a:defRPr sz="800" b="1">
                <a:solidFill>
                  <a:srgbClr val="FFFFFF"/>
                </a:solidFill>
                <a:latin typeface="Tahoma"/>
                <a:ea typeface="Tahoma"/>
                <a:cs typeface="Tahoma"/>
                <a:sym typeface="Tahoma"/>
              </a:defRPr>
            </a:lvl2pPr>
            <a:lvl3pPr marL="0" marR="0" lvl="2" indent="0" algn="r">
              <a:spcBef>
                <a:spcPts val="0"/>
              </a:spcBef>
              <a:buNone/>
              <a:defRPr sz="800" b="1">
                <a:solidFill>
                  <a:srgbClr val="FFFFFF"/>
                </a:solidFill>
                <a:latin typeface="Tahoma"/>
                <a:ea typeface="Tahoma"/>
                <a:cs typeface="Tahoma"/>
                <a:sym typeface="Tahoma"/>
              </a:defRPr>
            </a:lvl3pPr>
            <a:lvl4pPr marL="0" marR="0" lvl="3" indent="0" algn="r">
              <a:spcBef>
                <a:spcPts val="0"/>
              </a:spcBef>
              <a:buNone/>
              <a:defRPr sz="800" b="1">
                <a:solidFill>
                  <a:srgbClr val="FFFFFF"/>
                </a:solidFill>
                <a:latin typeface="Tahoma"/>
                <a:ea typeface="Tahoma"/>
                <a:cs typeface="Tahoma"/>
                <a:sym typeface="Tahoma"/>
              </a:defRPr>
            </a:lvl4pPr>
            <a:lvl5pPr marL="0" marR="0" lvl="4" indent="0" algn="r">
              <a:spcBef>
                <a:spcPts val="0"/>
              </a:spcBef>
              <a:buNone/>
              <a:defRPr sz="800" b="1">
                <a:solidFill>
                  <a:srgbClr val="FFFFFF"/>
                </a:solidFill>
                <a:latin typeface="Tahoma"/>
                <a:ea typeface="Tahoma"/>
                <a:cs typeface="Tahoma"/>
                <a:sym typeface="Tahoma"/>
              </a:defRPr>
            </a:lvl5pPr>
            <a:lvl6pPr marL="0" marR="0" lvl="5" indent="0" algn="r">
              <a:spcBef>
                <a:spcPts val="0"/>
              </a:spcBef>
              <a:buNone/>
              <a:defRPr sz="800" b="1">
                <a:solidFill>
                  <a:srgbClr val="FFFFFF"/>
                </a:solidFill>
                <a:latin typeface="Tahoma"/>
                <a:ea typeface="Tahoma"/>
                <a:cs typeface="Tahoma"/>
                <a:sym typeface="Tahoma"/>
              </a:defRPr>
            </a:lvl6pPr>
            <a:lvl7pPr marL="0" marR="0" lvl="6" indent="0" algn="r">
              <a:spcBef>
                <a:spcPts val="0"/>
              </a:spcBef>
              <a:buNone/>
              <a:defRPr sz="800" b="1">
                <a:solidFill>
                  <a:srgbClr val="FFFFFF"/>
                </a:solidFill>
                <a:latin typeface="Tahoma"/>
                <a:ea typeface="Tahoma"/>
                <a:cs typeface="Tahoma"/>
                <a:sym typeface="Tahoma"/>
              </a:defRPr>
            </a:lvl7pPr>
            <a:lvl8pPr marL="0" marR="0" lvl="7" indent="0" algn="r">
              <a:spcBef>
                <a:spcPts val="0"/>
              </a:spcBef>
              <a:buNone/>
              <a:defRPr sz="800" b="1">
                <a:solidFill>
                  <a:srgbClr val="FFFFFF"/>
                </a:solidFill>
                <a:latin typeface="Tahoma"/>
                <a:ea typeface="Tahoma"/>
                <a:cs typeface="Tahoma"/>
                <a:sym typeface="Tahoma"/>
              </a:defRPr>
            </a:lvl8pPr>
            <a:lvl9pPr marL="0" marR="0" lvl="8" indent="0" algn="r">
              <a:spcBef>
                <a:spcPts val="0"/>
              </a:spcBef>
              <a:buNone/>
              <a:defRPr sz="800" b="1">
                <a:solidFill>
                  <a:srgbClr val="FFFFFF"/>
                </a:solidFill>
                <a:latin typeface="Tahoma"/>
                <a:ea typeface="Tahoma"/>
                <a:cs typeface="Tahoma"/>
                <a:sym typeface="Tahom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med">
    <p:fade thruBlk="1"/>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053"/>
        <p:cNvGrpSpPr/>
        <p:nvPr/>
      </p:nvGrpSpPr>
      <p:grpSpPr>
        <a:xfrm>
          <a:off x="0" y="0"/>
          <a:ext cx="0" cy="0"/>
          <a:chOff x="0" y="0"/>
          <a:chExt cx="0" cy="0"/>
        </a:xfrm>
      </p:grpSpPr>
      <p:sp>
        <p:nvSpPr>
          <p:cNvPr id="1054" name="Google Shape;1054;p162"/>
          <p:cNvSpPr txBox="1">
            <a:spLocks noGrp="1"/>
          </p:cNvSpPr>
          <p:nvPr>
            <p:ph type="title"/>
          </p:nvPr>
        </p:nvSpPr>
        <p:spPr>
          <a:xfrm>
            <a:off x="381000" y="381000"/>
            <a:ext cx="8382000" cy="4572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55" name="Google Shape;1055;p162"/>
          <p:cNvSpPr txBox="1">
            <a:spLocks noGrp="1"/>
          </p:cNvSpPr>
          <p:nvPr>
            <p:ph type="dt" idx="10"/>
          </p:nvPr>
        </p:nvSpPr>
        <p:spPr>
          <a:xfrm>
            <a:off x="0" y="6661150"/>
            <a:ext cx="2133600" cy="1968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56" name="Google Shape;1056;p162"/>
          <p:cNvSpPr txBox="1">
            <a:spLocks noGrp="1"/>
          </p:cNvSpPr>
          <p:nvPr>
            <p:ph type="ftr" idx="11"/>
          </p:nvPr>
        </p:nvSpPr>
        <p:spPr>
          <a:xfrm>
            <a:off x="3124200" y="6689725"/>
            <a:ext cx="2895600" cy="168275"/>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57" name="Google Shape;1057;p162"/>
          <p:cNvSpPr txBox="1">
            <a:spLocks noGrp="1"/>
          </p:cNvSpPr>
          <p:nvPr>
            <p:ph type="sldNum" idx="12"/>
          </p:nvPr>
        </p:nvSpPr>
        <p:spPr>
          <a:xfrm>
            <a:off x="7010400" y="6689725"/>
            <a:ext cx="2133600" cy="136525"/>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800" b="1">
                <a:solidFill>
                  <a:srgbClr val="FFFFFF"/>
                </a:solidFill>
                <a:latin typeface="Tahoma"/>
                <a:ea typeface="Tahoma"/>
                <a:cs typeface="Tahoma"/>
                <a:sym typeface="Tahoma"/>
              </a:defRPr>
            </a:lvl1pPr>
            <a:lvl2pPr marL="0" marR="0" lvl="1" indent="0" algn="r">
              <a:spcBef>
                <a:spcPts val="0"/>
              </a:spcBef>
              <a:buNone/>
              <a:defRPr sz="800" b="1">
                <a:solidFill>
                  <a:srgbClr val="FFFFFF"/>
                </a:solidFill>
                <a:latin typeface="Tahoma"/>
                <a:ea typeface="Tahoma"/>
                <a:cs typeface="Tahoma"/>
                <a:sym typeface="Tahoma"/>
              </a:defRPr>
            </a:lvl2pPr>
            <a:lvl3pPr marL="0" marR="0" lvl="2" indent="0" algn="r">
              <a:spcBef>
                <a:spcPts val="0"/>
              </a:spcBef>
              <a:buNone/>
              <a:defRPr sz="800" b="1">
                <a:solidFill>
                  <a:srgbClr val="FFFFFF"/>
                </a:solidFill>
                <a:latin typeface="Tahoma"/>
                <a:ea typeface="Tahoma"/>
                <a:cs typeface="Tahoma"/>
                <a:sym typeface="Tahoma"/>
              </a:defRPr>
            </a:lvl3pPr>
            <a:lvl4pPr marL="0" marR="0" lvl="3" indent="0" algn="r">
              <a:spcBef>
                <a:spcPts val="0"/>
              </a:spcBef>
              <a:buNone/>
              <a:defRPr sz="800" b="1">
                <a:solidFill>
                  <a:srgbClr val="FFFFFF"/>
                </a:solidFill>
                <a:latin typeface="Tahoma"/>
                <a:ea typeface="Tahoma"/>
                <a:cs typeface="Tahoma"/>
                <a:sym typeface="Tahoma"/>
              </a:defRPr>
            </a:lvl4pPr>
            <a:lvl5pPr marL="0" marR="0" lvl="4" indent="0" algn="r">
              <a:spcBef>
                <a:spcPts val="0"/>
              </a:spcBef>
              <a:buNone/>
              <a:defRPr sz="800" b="1">
                <a:solidFill>
                  <a:srgbClr val="FFFFFF"/>
                </a:solidFill>
                <a:latin typeface="Tahoma"/>
                <a:ea typeface="Tahoma"/>
                <a:cs typeface="Tahoma"/>
                <a:sym typeface="Tahoma"/>
              </a:defRPr>
            </a:lvl5pPr>
            <a:lvl6pPr marL="0" marR="0" lvl="5" indent="0" algn="r">
              <a:spcBef>
                <a:spcPts val="0"/>
              </a:spcBef>
              <a:buNone/>
              <a:defRPr sz="800" b="1">
                <a:solidFill>
                  <a:srgbClr val="FFFFFF"/>
                </a:solidFill>
                <a:latin typeface="Tahoma"/>
                <a:ea typeface="Tahoma"/>
                <a:cs typeface="Tahoma"/>
                <a:sym typeface="Tahoma"/>
              </a:defRPr>
            </a:lvl6pPr>
            <a:lvl7pPr marL="0" marR="0" lvl="6" indent="0" algn="r">
              <a:spcBef>
                <a:spcPts val="0"/>
              </a:spcBef>
              <a:buNone/>
              <a:defRPr sz="800" b="1">
                <a:solidFill>
                  <a:srgbClr val="FFFFFF"/>
                </a:solidFill>
                <a:latin typeface="Tahoma"/>
                <a:ea typeface="Tahoma"/>
                <a:cs typeface="Tahoma"/>
                <a:sym typeface="Tahoma"/>
              </a:defRPr>
            </a:lvl7pPr>
            <a:lvl8pPr marL="0" marR="0" lvl="7" indent="0" algn="r">
              <a:spcBef>
                <a:spcPts val="0"/>
              </a:spcBef>
              <a:buNone/>
              <a:defRPr sz="800" b="1">
                <a:solidFill>
                  <a:srgbClr val="FFFFFF"/>
                </a:solidFill>
                <a:latin typeface="Tahoma"/>
                <a:ea typeface="Tahoma"/>
                <a:cs typeface="Tahoma"/>
                <a:sym typeface="Tahoma"/>
              </a:defRPr>
            </a:lvl8pPr>
            <a:lvl9pPr marL="0" marR="0" lvl="8" indent="0" algn="r">
              <a:spcBef>
                <a:spcPts val="0"/>
              </a:spcBef>
              <a:buNone/>
              <a:defRPr sz="800" b="1">
                <a:solidFill>
                  <a:srgbClr val="FFFFFF"/>
                </a:solidFill>
                <a:latin typeface="Tahoma"/>
                <a:ea typeface="Tahoma"/>
                <a:cs typeface="Tahoma"/>
                <a:sym typeface="Tahom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med">
    <p:fade thruBlk="1"/>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09"/>
        <p:cNvGrpSpPr/>
        <p:nvPr/>
      </p:nvGrpSpPr>
      <p:grpSpPr>
        <a:xfrm>
          <a:off x="0" y="0"/>
          <a:ext cx="0" cy="0"/>
          <a:chOff x="0" y="0"/>
          <a:chExt cx="0" cy="0"/>
        </a:xfrm>
      </p:grpSpPr>
      <p:sp>
        <p:nvSpPr>
          <p:cNvPr id="110" name="Google Shape;110;p17"/>
          <p:cNvSpPr txBox="1">
            <a:spLocks noGrp="1"/>
          </p:cNvSpPr>
          <p:nvPr>
            <p:ph type="title"/>
          </p:nvPr>
        </p:nvSpPr>
        <p:spPr>
          <a:xfrm>
            <a:off x="549275" y="107950"/>
            <a:ext cx="8042275" cy="1336675"/>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11" name="Google Shape;111;p17"/>
          <p:cNvSpPr txBox="1">
            <a:spLocks noGrp="1"/>
          </p:cNvSpPr>
          <p:nvPr>
            <p:ph type="body" idx="1"/>
          </p:nvPr>
        </p:nvSpPr>
        <p:spPr>
          <a:xfrm>
            <a:off x="549275" y="1600200"/>
            <a:ext cx="8042275" cy="4343400"/>
          </a:xfrm>
          <a:prstGeom prst="rect">
            <a:avLst/>
          </a:prstGeom>
          <a:noFill/>
          <a:ln>
            <a:noFill/>
          </a:ln>
        </p:spPr>
        <p:txBody>
          <a:bodyPr spcFirstLastPara="1" wrap="square" lIns="91425" tIns="45700" rIns="91425" bIns="45700" anchor="t" anchorCtr="0">
            <a:noAutofit/>
          </a:bodyPr>
          <a:lstStyle>
            <a:lvl1pPr marL="457200" lvl="0" indent="-354330" algn="l">
              <a:spcBef>
                <a:spcPts val="2000"/>
              </a:spcBef>
              <a:spcAft>
                <a:spcPts val="0"/>
              </a:spcAft>
              <a:buSzPts val="1980"/>
              <a:buChar char="⚫"/>
              <a:defRPr/>
            </a:lvl1pPr>
            <a:lvl2pPr marL="914400" lvl="1" indent="-354330" algn="l">
              <a:spcBef>
                <a:spcPts val="600"/>
              </a:spcBef>
              <a:spcAft>
                <a:spcPts val="0"/>
              </a:spcAft>
              <a:buSzPts val="1980"/>
              <a:buChar char="⚫"/>
              <a:defRPr/>
            </a:lvl2pPr>
            <a:lvl3pPr marL="1371600" lvl="2" indent="-354330" algn="l">
              <a:spcBef>
                <a:spcPts val="600"/>
              </a:spcBef>
              <a:spcAft>
                <a:spcPts val="0"/>
              </a:spcAft>
              <a:buSzPts val="1980"/>
              <a:buChar char="⚫"/>
              <a:defRPr/>
            </a:lvl3pPr>
            <a:lvl4pPr marL="1828800" lvl="3" indent="-354330" algn="l">
              <a:spcBef>
                <a:spcPts val="600"/>
              </a:spcBef>
              <a:spcAft>
                <a:spcPts val="0"/>
              </a:spcAft>
              <a:buSzPts val="1980"/>
              <a:buChar char="⚫"/>
              <a:defRPr/>
            </a:lvl4pPr>
            <a:lvl5pPr marL="2286000" lvl="4" indent="-354329" algn="l">
              <a:spcBef>
                <a:spcPts val="600"/>
              </a:spcBef>
              <a:spcAft>
                <a:spcPts val="0"/>
              </a:spcAft>
              <a:buSzPts val="198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12" name="Google Shape;112;p17"/>
          <p:cNvSpPr txBox="1">
            <a:spLocks noGrp="1"/>
          </p:cNvSpPr>
          <p:nvPr>
            <p:ph type="dt" idx="10"/>
          </p:nvPr>
        </p:nvSpPr>
        <p:spPr>
          <a:xfrm>
            <a:off x="5629275" y="6275388"/>
            <a:ext cx="21336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3" name="Google Shape;113;p17"/>
          <p:cNvSpPr txBox="1">
            <a:spLocks noGrp="1"/>
          </p:cNvSpPr>
          <p:nvPr>
            <p:ph type="ftr" idx="11"/>
          </p:nvPr>
        </p:nvSpPr>
        <p:spPr>
          <a:xfrm>
            <a:off x="265113" y="6275388"/>
            <a:ext cx="484028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4" name="Google Shape;114;p17"/>
          <p:cNvSpPr txBox="1">
            <a:spLocks noGrp="1"/>
          </p:cNvSpPr>
          <p:nvPr>
            <p:ph type="sldNum" idx="12"/>
          </p:nvPr>
        </p:nvSpPr>
        <p:spPr>
          <a:xfrm>
            <a:off x="7897813" y="6275388"/>
            <a:ext cx="9906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3600">
                <a:solidFill>
                  <a:srgbClr val="FFFFFF"/>
                </a:solidFill>
                <a:latin typeface="Source Sans Pro"/>
                <a:ea typeface="Source Sans Pro"/>
                <a:cs typeface="Source Sans Pro"/>
                <a:sym typeface="Source Sans Pro"/>
              </a:defRPr>
            </a:lvl1pPr>
            <a:lvl2pPr marL="0" marR="0" lvl="1" indent="0" algn="r">
              <a:spcBef>
                <a:spcPts val="0"/>
              </a:spcBef>
              <a:buNone/>
              <a:defRPr sz="3600">
                <a:solidFill>
                  <a:srgbClr val="FFFFFF"/>
                </a:solidFill>
                <a:latin typeface="Source Sans Pro"/>
                <a:ea typeface="Source Sans Pro"/>
                <a:cs typeface="Source Sans Pro"/>
                <a:sym typeface="Source Sans Pro"/>
              </a:defRPr>
            </a:lvl2pPr>
            <a:lvl3pPr marL="0" marR="0" lvl="2" indent="0" algn="r">
              <a:spcBef>
                <a:spcPts val="0"/>
              </a:spcBef>
              <a:buNone/>
              <a:defRPr sz="3600">
                <a:solidFill>
                  <a:srgbClr val="FFFFFF"/>
                </a:solidFill>
                <a:latin typeface="Source Sans Pro"/>
                <a:ea typeface="Source Sans Pro"/>
                <a:cs typeface="Source Sans Pro"/>
                <a:sym typeface="Source Sans Pro"/>
              </a:defRPr>
            </a:lvl3pPr>
            <a:lvl4pPr marL="0" marR="0" lvl="3" indent="0" algn="r">
              <a:spcBef>
                <a:spcPts val="0"/>
              </a:spcBef>
              <a:buNone/>
              <a:defRPr sz="3600">
                <a:solidFill>
                  <a:srgbClr val="FFFFFF"/>
                </a:solidFill>
                <a:latin typeface="Source Sans Pro"/>
                <a:ea typeface="Source Sans Pro"/>
                <a:cs typeface="Source Sans Pro"/>
                <a:sym typeface="Source Sans Pro"/>
              </a:defRPr>
            </a:lvl4pPr>
            <a:lvl5pPr marL="0" marR="0" lvl="4" indent="0" algn="r">
              <a:spcBef>
                <a:spcPts val="0"/>
              </a:spcBef>
              <a:buNone/>
              <a:defRPr sz="3600">
                <a:solidFill>
                  <a:srgbClr val="FFFFFF"/>
                </a:solidFill>
                <a:latin typeface="Source Sans Pro"/>
                <a:ea typeface="Source Sans Pro"/>
                <a:cs typeface="Source Sans Pro"/>
                <a:sym typeface="Source Sans Pro"/>
              </a:defRPr>
            </a:lvl5pPr>
            <a:lvl6pPr marL="0" marR="0" lvl="5" indent="0" algn="r">
              <a:spcBef>
                <a:spcPts val="0"/>
              </a:spcBef>
              <a:buNone/>
              <a:defRPr sz="3600">
                <a:solidFill>
                  <a:srgbClr val="FFFFFF"/>
                </a:solidFill>
                <a:latin typeface="Source Sans Pro"/>
                <a:ea typeface="Source Sans Pro"/>
                <a:cs typeface="Source Sans Pro"/>
                <a:sym typeface="Source Sans Pro"/>
              </a:defRPr>
            </a:lvl6pPr>
            <a:lvl7pPr marL="0" marR="0" lvl="6" indent="0" algn="r">
              <a:spcBef>
                <a:spcPts val="0"/>
              </a:spcBef>
              <a:buNone/>
              <a:defRPr sz="3600">
                <a:solidFill>
                  <a:srgbClr val="FFFFFF"/>
                </a:solidFill>
                <a:latin typeface="Source Sans Pro"/>
                <a:ea typeface="Source Sans Pro"/>
                <a:cs typeface="Source Sans Pro"/>
                <a:sym typeface="Source Sans Pro"/>
              </a:defRPr>
            </a:lvl7pPr>
            <a:lvl8pPr marL="0" marR="0" lvl="7" indent="0" algn="r">
              <a:spcBef>
                <a:spcPts val="0"/>
              </a:spcBef>
              <a:buNone/>
              <a:defRPr sz="3600">
                <a:solidFill>
                  <a:srgbClr val="FFFFFF"/>
                </a:solidFill>
                <a:latin typeface="Source Sans Pro"/>
                <a:ea typeface="Source Sans Pro"/>
                <a:cs typeface="Source Sans Pro"/>
                <a:sym typeface="Source Sans Pro"/>
              </a:defRPr>
            </a:lvl8pPr>
            <a:lvl9pPr marL="0" marR="0" lvl="8" indent="0" algn="r">
              <a:spcBef>
                <a:spcPts val="0"/>
              </a:spcBef>
              <a:buNone/>
              <a:defRPr sz="3600">
                <a:solidFill>
                  <a:srgbClr val="FFFFFF"/>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058"/>
        <p:cNvGrpSpPr/>
        <p:nvPr/>
      </p:nvGrpSpPr>
      <p:grpSpPr>
        <a:xfrm>
          <a:off x="0" y="0"/>
          <a:ext cx="0" cy="0"/>
          <a:chOff x="0" y="0"/>
          <a:chExt cx="0" cy="0"/>
        </a:xfrm>
      </p:grpSpPr>
      <p:sp>
        <p:nvSpPr>
          <p:cNvPr id="1059" name="Google Shape;1059;p163"/>
          <p:cNvSpPr txBox="1">
            <a:spLocks noGrp="1"/>
          </p:cNvSpPr>
          <p:nvPr>
            <p:ph type="dt" idx="10"/>
          </p:nvPr>
        </p:nvSpPr>
        <p:spPr>
          <a:xfrm>
            <a:off x="0" y="6661150"/>
            <a:ext cx="2133600" cy="1968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60" name="Google Shape;1060;p163"/>
          <p:cNvSpPr txBox="1">
            <a:spLocks noGrp="1"/>
          </p:cNvSpPr>
          <p:nvPr>
            <p:ph type="ftr" idx="11"/>
          </p:nvPr>
        </p:nvSpPr>
        <p:spPr>
          <a:xfrm>
            <a:off x="3124200" y="6689725"/>
            <a:ext cx="2895600" cy="168275"/>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61" name="Google Shape;1061;p163"/>
          <p:cNvSpPr txBox="1">
            <a:spLocks noGrp="1"/>
          </p:cNvSpPr>
          <p:nvPr>
            <p:ph type="sldNum" idx="12"/>
          </p:nvPr>
        </p:nvSpPr>
        <p:spPr>
          <a:xfrm>
            <a:off x="7010400" y="6689725"/>
            <a:ext cx="2133600" cy="136525"/>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800" b="1">
                <a:solidFill>
                  <a:srgbClr val="FFFFFF"/>
                </a:solidFill>
                <a:latin typeface="Tahoma"/>
                <a:ea typeface="Tahoma"/>
                <a:cs typeface="Tahoma"/>
                <a:sym typeface="Tahoma"/>
              </a:defRPr>
            </a:lvl1pPr>
            <a:lvl2pPr marL="0" marR="0" lvl="1" indent="0" algn="r">
              <a:spcBef>
                <a:spcPts val="0"/>
              </a:spcBef>
              <a:buNone/>
              <a:defRPr sz="800" b="1">
                <a:solidFill>
                  <a:srgbClr val="FFFFFF"/>
                </a:solidFill>
                <a:latin typeface="Tahoma"/>
                <a:ea typeface="Tahoma"/>
                <a:cs typeface="Tahoma"/>
                <a:sym typeface="Tahoma"/>
              </a:defRPr>
            </a:lvl2pPr>
            <a:lvl3pPr marL="0" marR="0" lvl="2" indent="0" algn="r">
              <a:spcBef>
                <a:spcPts val="0"/>
              </a:spcBef>
              <a:buNone/>
              <a:defRPr sz="800" b="1">
                <a:solidFill>
                  <a:srgbClr val="FFFFFF"/>
                </a:solidFill>
                <a:latin typeface="Tahoma"/>
                <a:ea typeface="Tahoma"/>
                <a:cs typeface="Tahoma"/>
                <a:sym typeface="Tahoma"/>
              </a:defRPr>
            </a:lvl3pPr>
            <a:lvl4pPr marL="0" marR="0" lvl="3" indent="0" algn="r">
              <a:spcBef>
                <a:spcPts val="0"/>
              </a:spcBef>
              <a:buNone/>
              <a:defRPr sz="800" b="1">
                <a:solidFill>
                  <a:srgbClr val="FFFFFF"/>
                </a:solidFill>
                <a:latin typeface="Tahoma"/>
                <a:ea typeface="Tahoma"/>
                <a:cs typeface="Tahoma"/>
                <a:sym typeface="Tahoma"/>
              </a:defRPr>
            </a:lvl4pPr>
            <a:lvl5pPr marL="0" marR="0" lvl="4" indent="0" algn="r">
              <a:spcBef>
                <a:spcPts val="0"/>
              </a:spcBef>
              <a:buNone/>
              <a:defRPr sz="800" b="1">
                <a:solidFill>
                  <a:srgbClr val="FFFFFF"/>
                </a:solidFill>
                <a:latin typeface="Tahoma"/>
                <a:ea typeface="Tahoma"/>
                <a:cs typeface="Tahoma"/>
                <a:sym typeface="Tahoma"/>
              </a:defRPr>
            </a:lvl5pPr>
            <a:lvl6pPr marL="0" marR="0" lvl="5" indent="0" algn="r">
              <a:spcBef>
                <a:spcPts val="0"/>
              </a:spcBef>
              <a:buNone/>
              <a:defRPr sz="800" b="1">
                <a:solidFill>
                  <a:srgbClr val="FFFFFF"/>
                </a:solidFill>
                <a:latin typeface="Tahoma"/>
                <a:ea typeface="Tahoma"/>
                <a:cs typeface="Tahoma"/>
                <a:sym typeface="Tahoma"/>
              </a:defRPr>
            </a:lvl6pPr>
            <a:lvl7pPr marL="0" marR="0" lvl="6" indent="0" algn="r">
              <a:spcBef>
                <a:spcPts val="0"/>
              </a:spcBef>
              <a:buNone/>
              <a:defRPr sz="800" b="1">
                <a:solidFill>
                  <a:srgbClr val="FFFFFF"/>
                </a:solidFill>
                <a:latin typeface="Tahoma"/>
                <a:ea typeface="Tahoma"/>
                <a:cs typeface="Tahoma"/>
                <a:sym typeface="Tahoma"/>
              </a:defRPr>
            </a:lvl7pPr>
            <a:lvl8pPr marL="0" marR="0" lvl="7" indent="0" algn="r">
              <a:spcBef>
                <a:spcPts val="0"/>
              </a:spcBef>
              <a:buNone/>
              <a:defRPr sz="800" b="1">
                <a:solidFill>
                  <a:srgbClr val="FFFFFF"/>
                </a:solidFill>
                <a:latin typeface="Tahoma"/>
                <a:ea typeface="Tahoma"/>
                <a:cs typeface="Tahoma"/>
                <a:sym typeface="Tahoma"/>
              </a:defRPr>
            </a:lvl8pPr>
            <a:lvl9pPr marL="0" marR="0" lvl="8" indent="0" algn="r">
              <a:spcBef>
                <a:spcPts val="0"/>
              </a:spcBef>
              <a:buNone/>
              <a:defRPr sz="800" b="1">
                <a:solidFill>
                  <a:srgbClr val="FFFFFF"/>
                </a:solidFill>
                <a:latin typeface="Tahoma"/>
                <a:ea typeface="Tahoma"/>
                <a:cs typeface="Tahoma"/>
                <a:sym typeface="Tahom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med">
    <p:fade thruBlk="1"/>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062"/>
        <p:cNvGrpSpPr/>
        <p:nvPr/>
      </p:nvGrpSpPr>
      <p:grpSpPr>
        <a:xfrm>
          <a:off x="0" y="0"/>
          <a:ext cx="0" cy="0"/>
          <a:chOff x="0" y="0"/>
          <a:chExt cx="0" cy="0"/>
        </a:xfrm>
      </p:grpSpPr>
      <p:sp>
        <p:nvSpPr>
          <p:cNvPr id="1063" name="Google Shape;1063;p164"/>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000" b="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64" name="Google Shape;1064;p164"/>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Autofit/>
          </a:bodyPr>
          <a:lstStyle>
            <a:lvl1pPr marL="457200" lvl="0" indent="-228600" algn="l">
              <a:spcBef>
                <a:spcPts val="640"/>
              </a:spcBef>
              <a:spcAft>
                <a:spcPts val="0"/>
              </a:spcAft>
              <a:buSzPts val="1400"/>
              <a:buNone/>
              <a:defRPr sz="3200"/>
            </a:lvl1pPr>
            <a:lvl2pPr marL="914400" lvl="1" indent="-228600" algn="l">
              <a:spcBef>
                <a:spcPts val="560"/>
              </a:spcBef>
              <a:spcAft>
                <a:spcPts val="0"/>
              </a:spcAft>
              <a:buSzPts val="1400"/>
              <a:buNone/>
              <a:defRPr sz="2800"/>
            </a:lvl2pPr>
            <a:lvl3pPr marL="1371600" lvl="2" indent="-228600" algn="l">
              <a:spcBef>
                <a:spcPts val="480"/>
              </a:spcBef>
              <a:spcAft>
                <a:spcPts val="0"/>
              </a:spcAft>
              <a:buSzPts val="1400"/>
              <a:buNone/>
              <a:defRPr sz="2400"/>
            </a:lvl3pPr>
            <a:lvl4pPr marL="1828800" lvl="3" indent="-228600" algn="l">
              <a:spcBef>
                <a:spcPts val="400"/>
              </a:spcBef>
              <a:spcAft>
                <a:spcPts val="0"/>
              </a:spcAft>
              <a:buSzPts val="1400"/>
              <a:buNone/>
              <a:defRPr sz="2000"/>
            </a:lvl4pPr>
            <a:lvl5pPr marL="2286000" lvl="4" indent="-228600" algn="l">
              <a:spcBef>
                <a:spcPts val="400"/>
              </a:spcBef>
              <a:spcAft>
                <a:spcPts val="0"/>
              </a:spcAft>
              <a:buSzPts val="1400"/>
              <a:buNone/>
              <a:defRPr sz="2000"/>
            </a:lvl5pPr>
            <a:lvl6pPr marL="2743200" lvl="5" indent="-228600" algn="l">
              <a:spcBef>
                <a:spcPts val="400"/>
              </a:spcBef>
              <a:spcAft>
                <a:spcPts val="0"/>
              </a:spcAft>
              <a:buSzPts val="1400"/>
              <a:buNone/>
              <a:defRPr sz="2000"/>
            </a:lvl6pPr>
            <a:lvl7pPr marL="3200400" lvl="6" indent="-228600" algn="l">
              <a:spcBef>
                <a:spcPts val="400"/>
              </a:spcBef>
              <a:spcAft>
                <a:spcPts val="0"/>
              </a:spcAft>
              <a:buSzPts val="1400"/>
              <a:buNone/>
              <a:defRPr sz="2000"/>
            </a:lvl7pPr>
            <a:lvl8pPr marL="3657600" lvl="7" indent="-228600" algn="l">
              <a:spcBef>
                <a:spcPts val="400"/>
              </a:spcBef>
              <a:spcAft>
                <a:spcPts val="0"/>
              </a:spcAft>
              <a:buSzPts val="1400"/>
              <a:buNone/>
              <a:defRPr sz="2000"/>
            </a:lvl8pPr>
            <a:lvl9pPr marL="4114800" lvl="8" indent="-228600" algn="l">
              <a:spcBef>
                <a:spcPts val="400"/>
              </a:spcBef>
              <a:spcAft>
                <a:spcPts val="0"/>
              </a:spcAft>
              <a:buSzPts val="1400"/>
              <a:buNone/>
              <a:defRPr sz="2000"/>
            </a:lvl9pPr>
          </a:lstStyle>
          <a:p>
            <a:endParaRPr/>
          </a:p>
        </p:txBody>
      </p:sp>
      <p:sp>
        <p:nvSpPr>
          <p:cNvPr id="1065" name="Google Shape;1065;p164"/>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2800"/>
              <a:buFont typeface="Tahoma"/>
              <a:buNone/>
              <a:defRPr sz="1400"/>
            </a:lvl1pPr>
            <a:lvl2pPr marL="914400" lvl="1" indent="-228600" algn="l">
              <a:spcBef>
                <a:spcPts val="240"/>
              </a:spcBef>
              <a:spcAft>
                <a:spcPts val="0"/>
              </a:spcAft>
              <a:buClr>
                <a:schemeClr val="dk1"/>
              </a:buClr>
              <a:buSzPts val="2400"/>
              <a:buFont typeface="Tahoma"/>
              <a:buNone/>
              <a:defRPr sz="1200"/>
            </a:lvl2pPr>
            <a:lvl3pPr marL="1371600" lvl="2" indent="-228600" algn="l">
              <a:spcBef>
                <a:spcPts val="200"/>
              </a:spcBef>
              <a:spcAft>
                <a:spcPts val="0"/>
              </a:spcAft>
              <a:buClr>
                <a:schemeClr val="dk1"/>
              </a:buClr>
              <a:buSzPts val="2000"/>
              <a:buFont typeface="Tahoma"/>
              <a:buNone/>
              <a:defRPr sz="1000"/>
            </a:lvl3pPr>
            <a:lvl4pPr marL="1828800" lvl="3" indent="-228600" algn="l">
              <a:spcBef>
                <a:spcPts val="180"/>
              </a:spcBef>
              <a:spcAft>
                <a:spcPts val="0"/>
              </a:spcAft>
              <a:buClr>
                <a:schemeClr val="dk1"/>
              </a:buClr>
              <a:buSzPts val="1800"/>
              <a:buFont typeface="Tahoma"/>
              <a:buNone/>
              <a:defRPr sz="900"/>
            </a:lvl4pPr>
            <a:lvl5pPr marL="2286000" lvl="4" indent="-228600" algn="l">
              <a:spcBef>
                <a:spcPts val="180"/>
              </a:spcBef>
              <a:spcAft>
                <a:spcPts val="0"/>
              </a:spcAft>
              <a:buClr>
                <a:schemeClr val="dk1"/>
              </a:buClr>
              <a:buSzPts val="1800"/>
              <a:buFont typeface="Tahoma"/>
              <a:buNone/>
              <a:defRPr sz="900"/>
            </a:lvl5pPr>
            <a:lvl6pPr marL="2743200" lvl="5" indent="-228600" algn="l">
              <a:spcBef>
                <a:spcPts val="180"/>
              </a:spcBef>
              <a:spcAft>
                <a:spcPts val="0"/>
              </a:spcAft>
              <a:buClr>
                <a:schemeClr val="dk1"/>
              </a:buClr>
              <a:buSzPts val="1800"/>
              <a:buFont typeface="Tahoma"/>
              <a:buNone/>
              <a:defRPr sz="900"/>
            </a:lvl6pPr>
            <a:lvl7pPr marL="3200400" lvl="6" indent="-228600" algn="l">
              <a:spcBef>
                <a:spcPts val="180"/>
              </a:spcBef>
              <a:spcAft>
                <a:spcPts val="0"/>
              </a:spcAft>
              <a:buClr>
                <a:schemeClr val="dk1"/>
              </a:buClr>
              <a:buSzPts val="1800"/>
              <a:buFont typeface="Tahoma"/>
              <a:buNone/>
              <a:defRPr sz="900"/>
            </a:lvl7pPr>
            <a:lvl8pPr marL="3657600" lvl="7" indent="-228600" algn="l">
              <a:spcBef>
                <a:spcPts val="180"/>
              </a:spcBef>
              <a:spcAft>
                <a:spcPts val="0"/>
              </a:spcAft>
              <a:buClr>
                <a:schemeClr val="dk1"/>
              </a:buClr>
              <a:buSzPts val="1800"/>
              <a:buFont typeface="Tahoma"/>
              <a:buNone/>
              <a:defRPr sz="900"/>
            </a:lvl8pPr>
            <a:lvl9pPr marL="4114800" lvl="8" indent="-228600" algn="l">
              <a:spcBef>
                <a:spcPts val="180"/>
              </a:spcBef>
              <a:spcAft>
                <a:spcPts val="0"/>
              </a:spcAft>
              <a:buClr>
                <a:schemeClr val="dk1"/>
              </a:buClr>
              <a:buSzPts val="1800"/>
              <a:buFont typeface="Tahoma"/>
              <a:buNone/>
              <a:defRPr sz="900"/>
            </a:lvl9pPr>
          </a:lstStyle>
          <a:p>
            <a:endParaRPr/>
          </a:p>
        </p:txBody>
      </p:sp>
      <p:sp>
        <p:nvSpPr>
          <p:cNvPr id="1066" name="Google Shape;1066;p164"/>
          <p:cNvSpPr txBox="1">
            <a:spLocks noGrp="1"/>
          </p:cNvSpPr>
          <p:nvPr>
            <p:ph type="dt" idx="10"/>
          </p:nvPr>
        </p:nvSpPr>
        <p:spPr>
          <a:xfrm>
            <a:off x="0" y="6661150"/>
            <a:ext cx="2133600" cy="1968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67" name="Google Shape;1067;p164"/>
          <p:cNvSpPr txBox="1">
            <a:spLocks noGrp="1"/>
          </p:cNvSpPr>
          <p:nvPr>
            <p:ph type="ftr" idx="11"/>
          </p:nvPr>
        </p:nvSpPr>
        <p:spPr>
          <a:xfrm>
            <a:off x="3124200" y="6689725"/>
            <a:ext cx="2895600" cy="168275"/>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68" name="Google Shape;1068;p164"/>
          <p:cNvSpPr txBox="1">
            <a:spLocks noGrp="1"/>
          </p:cNvSpPr>
          <p:nvPr>
            <p:ph type="sldNum" idx="12"/>
          </p:nvPr>
        </p:nvSpPr>
        <p:spPr>
          <a:xfrm>
            <a:off x="7010400" y="6689725"/>
            <a:ext cx="2133600" cy="136525"/>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800" b="1">
                <a:solidFill>
                  <a:srgbClr val="FFFFFF"/>
                </a:solidFill>
                <a:latin typeface="Tahoma"/>
                <a:ea typeface="Tahoma"/>
                <a:cs typeface="Tahoma"/>
                <a:sym typeface="Tahoma"/>
              </a:defRPr>
            </a:lvl1pPr>
            <a:lvl2pPr marL="0" marR="0" lvl="1" indent="0" algn="r">
              <a:spcBef>
                <a:spcPts val="0"/>
              </a:spcBef>
              <a:buNone/>
              <a:defRPr sz="800" b="1">
                <a:solidFill>
                  <a:srgbClr val="FFFFFF"/>
                </a:solidFill>
                <a:latin typeface="Tahoma"/>
                <a:ea typeface="Tahoma"/>
                <a:cs typeface="Tahoma"/>
                <a:sym typeface="Tahoma"/>
              </a:defRPr>
            </a:lvl2pPr>
            <a:lvl3pPr marL="0" marR="0" lvl="2" indent="0" algn="r">
              <a:spcBef>
                <a:spcPts val="0"/>
              </a:spcBef>
              <a:buNone/>
              <a:defRPr sz="800" b="1">
                <a:solidFill>
                  <a:srgbClr val="FFFFFF"/>
                </a:solidFill>
                <a:latin typeface="Tahoma"/>
                <a:ea typeface="Tahoma"/>
                <a:cs typeface="Tahoma"/>
                <a:sym typeface="Tahoma"/>
              </a:defRPr>
            </a:lvl3pPr>
            <a:lvl4pPr marL="0" marR="0" lvl="3" indent="0" algn="r">
              <a:spcBef>
                <a:spcPts val="0"/>
              </a:spcBef>
              <a:buNone/>
              <a:defRPr sz="800" b="1">
                <a:solidFill>
                  <a:srgbClr val="FFFFFF"/>
                </a:solidFill>
                <a:latin typeface="Tahoma"/>
                <a:ea typeface="Tahoma"/>
                <a:cs typeface="Tahoma"/>
                <a:sym typeface="Tahoma"/>
              </a:defRPr>
            </a:lvl4pPr>
            <a:lvl5pPr marL="0" marR="0" lvl="4" indent="0" algn="r">
              <a:spcBef>
                <a:spcPts val="0"/>
              </a:spcBef>
              <a:buNone/>
              <a:defRPr sz="800" b="1">
                <a:solidFill>
                  <a:srgbClr val="FFFFFF"/>
                </a:solidFill>
                <a:latin typeface="Tahoma"/>
                <a:ea typeface="Tahoma"/>
                <a:cs typeface="Tahoma"/>
                <a:sym typeface="Tahoma"/>
              </a:defRPr>
            </a:lvl5pPr>
            <a:lvl6pPr marL="0" marR="0" lvl="5" indent="0" algn="r">
              <a:spcBef>
                <a:spcPts val="0"/>
              </a:spcBef>
              <a:buNone/>
              <a:defRPr sz="800" b="1">
                <a:solidFill>
                  <a:srgbClr val="FFFFFF"/>
                </a:solidFill>
                <a:latin typeface="Tahoma"/>
                <a:ea typeface="Tahoma"/>
                <a:cs typeface="Tahoma"/>
                <a:sym typeface="Tahoma"/>
              </a:defRPr>
            </a:lvl6pPr>
            <a:lvl7pPr marL="0" marR="0" lvl="6" indent="0" algn="r">
              <a:spcBef>
                <a:spcPts val="0"/>
              </a:spcBef>
              <a:buNone/>
              <a:defRPr sz="800" b="1">
                <a:solidFill>
                  <a:srgbClr val="FFFFFF"/>
                </a:solidFill>
                <a:latin typeface="Tahoma"/>
                <a:ea typeface="Tahoma"/>
                <a:cs typeface="Tahoma"/>
                <a:sym typeface="Tahoma"/>
              </a:defRPr>
            </a:lvl7pPr>
            <a:lvl8pPr marL="0" marR="0" lvl="7" indent="0" algn="r">
              <a:spcBef>
                <a:spcPts val="0"/>
              </a:spcBef>
              <a:buNone/>
              <a:defRPr sz="800" b="1">
                <a:solidFill>
                  <a:srgbClr val="FFFFFF"/>
                </a:solidFill>
                <a:latin typeface="Tahoma"/>
                <a:ea typeface="Tahoma"/>
                <a:cs typeface="Tahoma"/>
                <a:sym typeface="Tahoma"/>
              </a:defRPr>
            </a:lvl8pPr>
            <a:lvl9pPr marL="0" marR="0" lvl="8" indent="0" algn="r">
              <a:spcBef>
                <a:spcPts val="0"/>
              </a:spcBef>
              <a:buNone/>
              <a:defRPr sz="800" b="1">
                <a:solidFill>
                  <a:srgbClr val="FFFFFF"/>
                </a:solidFill>
                <a:latin typeface="Tahoma"/>
                <a:ea typeface="Tahoma"/>
                <a:cs typeface="Tahoma"/>
                <a:sym typeface="Tahom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med">
    <p:fade thruBlk="1"/>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069"/>
        <p:cNvGrpSpPr/>
        <p:nvPr/>
      </p:nvGrpSpPr>
      <p:grpSpPr>
        <a:xfrm>
          <a:off x="0" y="0"/>
          <a:ext cx="0" cy="0"/>
          <a:chOff x="0" y="0"/>
          <a:chExt cx="0" cy="0"/>
        </a:xfrm>
      </p:grpSpPr>
      <p:sp>
        <p:nvSpPr>
          <p:cNvPr id="1070" name="Google Shape;1070;p165"/>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000" b="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71" name="Google Shape;1071;p165"/>
          <p:cNvSpPr>
            <a:spLocks noGrp="1"/>
          </p:cNvSpPr>
          <p:nvPr>
            <p:ph type="pic" idx="2"/>
          </p:nvPr>
        </p:nvSpPr>
        <p:spPr>
          <a:xfrm>
            <a:off x="1792288" y="612775"/>
            <a:ext cx="5486400" cy="4114800"/>
          </a:xfrm>
          <a:prstGeom prst="rect">
            <a:avLst/>
          </a:prstGeom>
          <a:noFill/>
          <a:ln>
            <a:noFill/>
          </a:ln>
        </p:spPr>
      </p:sp>
      <p:sp>
        <p:nvSpPr>
          <p:cNvPr id="1072" name="Google Shape;1072;p165"/>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2800"/>
              <a:buFont typeface="Tahoma"/>
              <a:buNone/>
              <a:defRPr sz="1400"/>
            </a:lvl1pPr>
            <a:lvl2pPr marL="914400" lvl="1" indent="-228600" algn="l">
              <a:spcBef>
                <a:spcPts val="240"/>
              </a:spcBef>
              <a:spcAft>
                <a:spcPts val="0"/>
              </a:spcAft>
              <a:buClr>
                <a:schemeClr val="dk1"/>
              </a:buClr>
              <a:buSzPts val="2400"/>
              <a:buFont typeface="Tahoma"/>
              <a:buNone/>
              <a:defRPr sz="1200"/>
            </a:lvl2pPr>
            <a:lvl3pPr marL="1371600" lvl="2" indent="-228600" algn="l">
              <a:spcBef>
                <a:spcPts val="200"/>
              </a:spcBef>
              <a:spcAft>
                <a:spcPts val="0"/>
              </a:spcAft>
              <a:buClr>
                <a:schemeClr val="dk1"/>
              </a:buClr>
              <a:buSzPts val="2000"/>
              <a:buFont typeface="Tahoma"/>
              <a:buNone/>
              <a:defRPr sz="1000"/>
            </a:lvl3pPr>
            <a:lvl4pPr marL="1828800" lvl="3" indent="-228600" algn="l">
              <a:spcBef>
                <a:spcPts val="180"/>
              </a:spcBef>
              <a:spcAft>
                <a:spcPts val="0"/>
              </a:spcAft>
              <a:buClr>
                <a:schemeClr val="dk1"/>
              </a:buClr>
              <a:buSzPts val="1800"/>
              <a:buFont typeface="Tahoma"/>
              <a:buNone/>
              <a:defRPr sz="900"/>
            </a:lvl4pPr>
            <a:lvl5pPr marL="2286000" lvl="4" indent="-228600" algn="l">
              <a:spcBef>
                <a:spcPts val="180"/>
              </a:spcBef>
              <a:spcAft>
                <a:spcPts val="0"/>
              </a:spcAft>
              <a:buClr>
                <a:schemeClr val="dk1"/>
              </a:buClr>
              <a:buSzPts val="1800"/>
              <a:buFont typeface="Tahoma"/>
              <a:buNone/>
              <a:defRPr sz="900"/>
            </a:lvl5pPr>
            <a:lvl6pPr marL="2743200" lvl="5" indent="-228600" algn="l">
              <a:spcBef>
                <a:spcPts val="180"/>
              </a:spcBef>
              <a:spcAft>
                <a:spcPts val="0"/>
              </a:spcAft>
              <a:buClr>
                <a:schemeClr val="dk1"/>
              </a:buClr>
              <a:buSzPts val="1800"/>
              <a:buFont typeface="Tahoma"/>
              <a:buNone/>
              <a:defRPr sz="900"/>
            </a:lvl6pPr>
            <a:lvl7pPr marL="3200400" lvl="6" indent="-228600" algn="l">
              <a:spcBef>
                <a:spcPts val="180"/>
              </a:spcBef>
              <a:spcAft>
                <a:spcPts val="0"/>
              </a:spcAft>
              <a:buClr>
                <a:schemeClr val="dk1"/>
              </a:buClr>
              <a:buSzPts val="1800"/>
              <a:buFont typeface="Tahoma"/>
              <a:buNone/>
              <a:defRPr sz="900"/>
            </a:lvl7pPr>
            <a:lvl8pPr marL="3657600" lvl="7" indent="-228600" algn="l">
              <a:spcBef>
                <a:spcPts val="180"/>
              </a:spcBef>
              <a:spcAft>
                <a:spcPts val="0"/>
              </a:spcAft>
              <a:buClr>
                <a:schemeClr val="dk1"/>
              </a:buClr>
              <a:buSzPts val="1800"/>
              <a:buFont typeface="Tahoma"/>
              <a:buNone/>
              <a:defRPr sz="900"/>
            </a:lvl8pPr>
            <a:lvl9pPr marL="4114800" lvl="8" indent="-228600" algn="l">
              <a:spcBef>
                <a:spcPts val="180"/>
              </a:spcBef>
              <a:spcAft>
                <a:spcPts val="0"/>
              </a:spcAft>
              <a:buClr>
                <a:schemeClr val="dk1"/>
              </a:buClr>
              <a:buSzPts val="1800"/>
              <a:buFont typeface="Tahoma"/>
              <a:buNone/>
              <a:defRPr sz="900"/>
            </a:lvl9pPr>
          </a:lstStyle>
          <a:p>
            <a:endParaRPr/>
          </a:p>
        </p:txBody>
      </p:sp>
      <p:sp>
        <p:nvSpPr>
          <p:cNvPr id="1073" name="Google Shape;1073;p165"/>
          <p:cNvSpPr txBox="1">
            <a:spLocks noGrp="1"/>
          </p:cNvSpPr>
          <p:nvPr>
            <p:ph type="dt" idx="10"/>
          </p:nvPr>
        </p:nvSpPr>
        <p:spPr>
          <a:xfrm>
            <a:off x="0" y="6661150"/>
            <a:ext cx="2133600" cy="1968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74" name="Google Shape;1074;p165"/>
          <p:cNvSpPr txBox="1">
            <a:spLocks noGrp="1"/>
          </p:cNvSpPr>
          <p:nvPr>
            <p:ph type="ftr" idx="11"/>
          </p:nvPr>
        </p:nvSpPr>
        <p:spPr>
          <a:xfrm>
            <a:off x="3124200" y="6689725"/>
            <a:ext cx="2895600" cy="168275"/>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75" name="Google Shape;1075;p165"/>
          <p:cNvSpPr txBox="1">
            <a:spLocks noGrp="1"/>
          </p:cNvSpPr>
          <p:nvPr>
            <p:ph type="sldNum" idx="12"/>
          </p:nvPr>
        </p:nvSpPr>
        <p:spPr>
          <a:xfrm>
            <a:off x="7010400" y="6689725"/>
            <a:ext cx="2133600" cy="136525"/>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800" b="1">
                <a:solidFill>
                  <a:srgbClr val="FFFFFF"/>
                </a:solidFill>
                <a:latin typeface="Tahoma"/>
                <a:ea typeface="Tahoma"/>
                <a:cs typeface="Tahoma"/>
                <a:sym typeface="Tahoma"/>
              </a:defRPr>
            </a:lvl1pPr>
            <a:lvl2pPr marL="0" marR="0" lvl="1" indent="0" algn="r">
              <a:spcBef>
                <a:spcPts val="0"/>
              </a:spcBef>
              <a:buNone/>
              <a:defRPr sz="800" b="1">
                <a:solidFill>
                  <a:srgbClr val="FFFFFF"/>
                </a:solidFill>
                <a:latin typeface="Tahoma"/>
                <a:ea typeface="Tahoma"/>
                <a:cs typeface="Tahoma"/>
                <a:sym typeface="Tahoma"/>
              </a:defRPr>
            </a:lvl2pPr>
            <a:lvl3pPr marL="0" marR="0" lvl="2" indent="0" algn="r">
              <a:spcBef>
                <a:spcPts val="0"/>
              </a:spcBef>
              <a:buNone/>
              <a:defRPr sz="800" b="1">
                <a:solidFill>
                  <a:srgbClr val="FFFFFF"/>
                </a:solidFill>
                <a:latin typeface="Tahoma"/>
                <a:ea typeface="Tahoma"/>
                <a:cs typeface="Tahoma"/>
                <a:sym typeface="Tahoma"/>
              </a:defRPr>
            </a:lvl3pPr>
            <a:lvl4pPr marL="0" marR="0" lvl="3" indent="0" algn="r">
              <a:spcBef>
                <a:spcPts val="0"/>
              </a:spcBef>
              <a:buNone/>
              <a:defRPr sz="800" b="1">
                <a:solidFill>
                  <a:srgbClr val="FFFFFF"/>
                </a:solidFill>
                <a:latin typeface="Tahoma"/>
                <a:ea typeface="Tahoma"/>
                <a:cs typeface="Tahoma"/>
                <a:sym typeface="Tahoma"/>
              </a:defRPr>
            </a:lvl4pPr>
            <a:lvl5pPr marL="0" marR="0" lvl="4" indent="0" algn="r">
              <a:spcBef>
                <a:spcPts val="0"/>
              </a:spcBef>
              <a:buNone/>
              <a:defRPr sz="800" b="1">
                <a:solidFill>
                  <a:srgbClr val="FFFFFF"/>
                </a:solidFill>
                <a:latin typeface="Tahoma"/>
                <a:ea typeface="Tahoma"/>
                <a:cs typeface="Tahoma"/>
                <a:sym typeface="Tahoma"/>
              </a:defRPr>
            </a:lvl5pPr>
            <a:lvl6pPr marL="0" marR="0" lvl="5" indent="0" algn="r">
              <a:spcBef>
                <a:spcPts val="0"/>
              </a:spcBef>
              <a:buNone/>
              <a:defRPr sz="800" b="1">
                <a:solidFill>
                  <a:srgbClr val="FFFFFF"/>
                </a:solidFill>
                <a:latin typeface="Tahoma"/>
                <a:ea typeface="Tahoma"/>
                <a:cs typeface="Tahoma"/>
                <a:sym typeface="Tahoma"/>
              </a:defRPr>
            </a:lvl6pPr>
            <a:lvl7pPr marL="0" marR="0" lvl="6" indent="0" algn="r">
              <a:spcBef>
                <a:spcPts val="0"/>
              </a:spcBef>
              <a:buNone/>
              <a:defRPr sz="800" b="1">
                <a:solidFill>
                  <a:srgbClr val="FFFFFF"/>
                </a:solidFill>
                <a:latin typeface="Tahoma"/>
                <a:ea typeface="Tahoma"/>
                <a:cs typeface="Tahoma"/>
                <a:sym typeface="Tahoma"/>
              </a:defRPr>
            </a:lvl7pPr>
            <a:lvl8pPr marL="0" marR="0" lvl="7" indent="0" algn="r">
              <a:spcBef>
                <a:spcPts val="0"/>
              </a:spcBef>
              <a:buNone/>
              <a:defRPr sz="800" b="1">
                <a:solidFill>
                  <a:srgbClr val="FFFFFF"/>
                </a:solidFill>
                <a:latin typeface="Tahoma"/>
                <a:ea typeface="Tahoma"/>
                <a:cs typeface="Tahoma"/>
                <a:sym typeface="Tahoma"/>
              </a:defRPr>
            </a:lvl8pPr>
            <a:lvl9pPr marL="0" marR="0" lvl="8" indent="0" algn="r">
              <a:spcBef>
                <a:spcPts val="0"/>
              </a:spcBef>
              <a:buNone/>
              <a:defRPr sz="800" b="1">
                <a:solidFill>
                  <a:srgbClr val="FFFFFF"/>
                </a:solidFill>
                <a:latin typeface="Tahoma"/>
                <a:ea typeface="Tahoma"/>
                <a:cs typeface="Tahoma"/>
                <a:sym typeface="Tahom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med">
    <p:fade thruBlk="1"/>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076"/>
        <p:cNvGrpSpPr/>
        <p:nvPr/>
      </p:nvGrpSpPr>
      <p:grpSpPr>
        <a:xfrm>
          <a:off x="0" y="0"/>
          <a:ext cx="0" cy="0"/>
          <a:chOff x="0" y="0"/>
          <a:chExt cx="0" cy="0"/>
        </a:xfrm>
      </p:grpSpPr>
      <p:sp>
        <p:nvSpPr>
          <p:cNvPr id="1077" name="Google Shape;1077;p166"/>
          <p:cNvSpPr txBox="1">
            <a:spLocks noGrp="1"/>
          </p:cNvSpPr>
          <p:nvPr>
            <p:ph type="title"/>
          </p:nvPr>
        </p:nvSpPr>
        <p:spPr>
          <a:xfrm>
            <a:off x="381000" y="381000"/>
            <a:ext cx="8382000" cy="4572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78" name="Google Shape;1078;p166"/>
          <p:cNvSpPr txBox="1">
            <a:spLocks noGrp="1"/>
          </p:cNvSpPr>
          <p:nvPr>
            <p:ph type="body" idx="1"/>
          </p:nvPr>
        </p:nvSpPr>
        <p:spPr>
          <a:xfrm rot="5400000">
            <a:off x="1828800" y="-609600"/>
            <a:ext cx="5486400" cy="8382000"/>
          </a:xfrm>
          <a:prstGeom prst="rect">
            <a:avLst/>
          </a:prstGeom>
          <a:noFill/>
          <a:ln>
            <a:noFill/>
          </a:ln>
        </p:spPr>
        <p:txBody>
          <a:bodyPr spcFirstLastPara="1" wrap="square" lIns="91425" tIns="45700" rIns="91425" bIns="45700" anchor="t" anchorCtr="0">
            <a:noAutofit/>
          </a:bodyPr>
          <a:lstStyle>
            <a:lvl1pPr marL="457200" lvl="0" indent="-228600" algn="l">
              <a:spcBef>
                <a:spcPts val="360"/>
              </a:spcBef>
              <a:spcAft>
                <a:spcPts val="0"/>
              </a:spcAft>
              <a:buSzPts val="1400"/>
              <a:buNone/>
              <a:defRPr/>
            </a:lvl1pPr>
            <a:lvl2pPr marL="914400" lvl="1" indent="-228600" algn="l">
              <a:spcBef>
                <a:spcPts val="360"/>
              </a:spcBef>
              <a:spcAft>
                <a:spcPts val="0"/>
              </a:spcAft>
              <a:buSzPts val="1400"/>
              <a:buNone/>
              <a:defRPr/>
            </a:lvl2pPr>
            <a:lvl3pPr marL="1371600" lvl="2" indent="-228600" algn="l">
              <a:spcBef>
                <a:spcPts val="360"/>
              </a:spcBef>
              <a:spcAft>
                <a:spcPts val="0"/>
              </a:spcAft>
              <a:buSzPts val="1400"/>
              <a:buNone/>
              <a:defRPr/>
            </a:lvl3pPr>
            <a:lvl4pPr marL="1828800" lvl="3" indent="-228600" algn="l">
              <a:spcBef>
                <a:spcPts val="360"/>
              </a:spcBef>
              <a:spcAft>
                <a:spcPts val="0"/>
              </a:spcAft>
              <a:buSzPts val="1400"/>
              <a:buNone/>
              <a:defRPr/>
            </a:lvl4pPr>
            <a:lvl5pPr marL="2286000" lvl="4" indent="-228600" algn="l">
              <a:spcBef>
                <a:spcPts val="360"/>
              </a:spcBef>
              <a:spcAft>
                <a:spcPts val="0"/>
              </a:spcAft>
              <a:buSzPts val="1400"/>
              <a:buNone/>
              <a:defRPr/>
            </a:lvl5pPr>
            <a:lvl6pPr marL="2743200" lvl="5" indent="-228600" algn="l">
              <a:spcBef>
                <a:spcPts val="360"/>
              </a:spcBef>
              <a:spcAft>
                <a:spcPts val="0"/>
              </a:spcAft>
              <a:buSzPts val="1400"/>
              <a:buNone/>
              <a:defRPr/>
            </a:lvl6pPr>
            <a:lvl7pPr marL="3200400" lvl="6" indent="-228600" algn="l">
              <a:spcBef>
                <a:spcPts val="360"/>
              </a:spcBef>
              <a:spcAft>
                <a:spcPts val="0"/>
              </a:spcAft>
              <a:buSzPts val="1400"/>
              <a:buNone/>
              <a:defRPr/>
            </a:lvl7pPr>
            <a:lvl8pPr marL="3657600" lvl="7" indent="-228600" algn="l">
              <a:spcBef>
                <a:spcPts val="360"/>
              </a:spcBef>
              <a:spcAft>
                <a:spcPts val="0"/>
              </a:spcAft>
              <a:buSzPts val="1400"/>
              <a:buNone/>
              <a:defRPr/>
            </a:lvl8pPr>
            <a:lvl9pPr marL="4114800" lvl="8" indent="-228600" algn="l">
              <a:spcBef>
                <a:spcPts val="360"/>
              </a:spcBef>
              <a:spcAft>
                <a:spcPts val="0"/>
              </a:spcAft>
              <a:buSzPts val="1400"/>
              <a:buNone/>
              <a:defRPr/>
            </a:lvl9pPr>
          </a:lstStyle>
          <a:p>
            <a:endParaRPr/>
          </a:p>
        </p:txBody>
      </p:sp>
      <p:sp>
        <p:nvSpPr>
          <p:cNvPr id="1079" name="Google Shape;1079;p166"/>
          <p:cNvSpPr txBox="1">
            <a:spLocks noGrp="1"/>
          </p:cNvSpPr>
          <p:nvPr>
            <p:ph type="dt" idx="10"/>
          </p:nvPr>
        </p:nvSpPr>
        <p:spPr>
          <a:xfrm>
            <a:off x="0" y="6661150"/>
            <a:ext cx="2133600" cy="1968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80" name="Google Shape;1080;p166"/>
          <p:cNvSpPr txBox="1">
            <a:spLocks noGrp="1"/>
          </p:cNvSpPr>
          <p:nvPr>
            <p:ph type="ftr" idx="11"/>
          </p:nvPr>
        </p:nvSpPr>
        <p:spPr>
          <a:xfrm>
            <a:off x="3124200" y="6689725"/>
            <a:ext cx="2895600" cy="168275"/>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81" name="Google Shape;1081;p166"/>
          <p:cNvSpPr txBox="1">
            <a:spLocks noGrp="1"/>
          </p:cNvSpPr>
          <p:nvPr>
            <p:ph type="sldNum" idx="12"/>
          </p:nvPr>
        </p:nvSpPr>
        <p:spPr>
          <a:xfrm>
            <a:off x="7010400" y="6689725"/>
            <a:ext cx="2133600" cy="136525"/>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800" b="1">
                <a:solidFill>
                  <a:srgbClr val="FFFFFF"/>
                </a:solidFill>
                <a:latin typeface="Tahoma"/>
                <a:ea typeface="Tahoma"/>
                <a:cs typeface="Tahoma"/>
                <a:sym typeface="Tahoma"/>
              </a:defRPr>
            </a:lvl1pPr>
            <a:lvl2pPr marL="0" marR="0" lvl="1" indent="0" algn="r">
              <a:spcBef>
                <a:spcPts val="0"/>
              </a:spcBef>
              <a:buNone/>
              <a:defRPr sz="800" b="1">
                <a:solidFill>
                  <a:srgbClr val="FFFFFF"/>
                </a:solidFill>
                <a:latin typeface="Tahoma"/>
                <a:ea typeface="Tahoma"/>
                <a:cs typeface="Tahoma"/>
                <a:sym typeface="Tahoma"/>
              </a:defRPr>
            </a:lvl2pPr>
            <a:lvl3pPr marL="0" marR="0" lvl="2" indent="0" algn="r">
              <a:spcBef>
                <a:spcPts val="0"/>
              </a:spcBef>
              <a:buNone/>
              <a:defRPr sz="800" b="1">
                <a:solidFill>
                  <a:srgbClr val="FFFFFF"/>
                </a:solidFill>
                <a:latin typeface="Tahoma"/>
                <a:ea typeface="Tahoma"/>
                <a:cs typeface="Tahoma"/>
                <a:sym typeface="Tahoma"/>
              </a:defRPr>
            </a:lvl3pPr>
            <a:lvl4pPr marL="0" marR="0" lvl="3" indent="0" algn="r">
              <a:spcBef>
                <a:spcPts val="0"/>
              </a:spcBef>
              <a:buNone/>
              <a:defRPr sz="800" b="1">
                <a:solidFill>
                  <a:srgbClr val="FFFFFF"/>
                </a:solidFill>
                <a:latin typeface="Tahoma"/>
                <a:ea typeface="Tahoma"/>
                <a:cs typeface="Tahoma"/>
                <a:sym typeface="Tahoma"/>
              </a:defRPr>
            </a:lvl4pPr>
            <a:lvl5pPr marL="0" marR="0" lvl="4" indent="0" algn="r">
              <a:spcBef>
                <a:spcPts val="0"/>
              </a:spcBef>
              <a:buNone/>
              <a:defRPr sz="800" b="1">
                <a:solidFill>
                  <a:srgbClr val="FFFFFF"/>
                </a:solidFill>
                <a:latin typeface="Tahoma"/>
                <a:ea typeface="Tahoma"/>
                <a:cs typeface="Tahoma"/>
                <a:sym typeface="Tahoma"/>
              </a:defRPr>
            </a:lvl5pPr>
            <a:lvl6pPr marL="0" marR="0" lvl="5" indent="0" algn="r">
              <a:spcBef>
                <a:spcPts val="0"/>
              </a:spcBef>
              <a:buNone/>
              <a:defRPr sz="800" b="1">
                <a:solidFill>
                  <a:srgbClr val="FFFFFF"/>
                </a:solidFill>
                <a:latin typeface="Tahoma"/>
                <a:ea typeface="Tahoma"/>
                <a:cs typeface="Tahoma"/>
                <a:sym typeface="Tahoma"/>
              </a:defRPr>
            </a:lvl6pPr>
            <a:lvl7pPr marL="0" marR="0" lvl="6" indent="0" algn="r">
              <a:spcBef>
                <a:spcPts val="0"/>
              </a:spcBef>
              <a:buNone/>
              <a:defRPr sz="800" b="1">
                <a:solidFill>
                  <a:srgbClr val="FFFFFF"/>
                </a:solidFill>
                <a:latin typeface="Tahoma"/>
                <a:ea typeface="Tahoma"/>
                <a:cs typeface="Tahoma"/>
                <a:sym typeface="Tahoma"/>
              </a:defRPr>
            </a:lvl7pPr>
            <a:lvl8pPr marL="0" marR="0" lvl="7" indent="0" algn="r">
              <a:spcBef>
                <a:spcPts val="0"/>
              </a:spcBef>
              <a:buNone/>
              <a:defRPr sz="800" b="1">
                <a:solidFill>
                  <a:srgbClr val="FFFFFF"/>
                </a:solidFill>
                <a:latin typeface="Tahoma"/>
                <a:ea typeface="Tahoma"/>
                <a:cs typeface="Tahoma"/>
                <a:sym typeface="Tahoma"/>
              </a:defRPr>
            </a:lvl8pPr>
            <a:lvl9pPr marL="0" marR="0" lvl="8" indent="0" algn="r">
              <a:spcBef>
                <a:spcPts val="0"/>
              </a:spcBef>
              <a:buNone/>
              <a:defRPr sz="800" b="1">
                <a:solidFill>
                  <a:srgbClr val="FFFFFF"/>
                </a:solidFill>
                <a:latin typeface="Tahoma"/>
                <a:ea typeface="Tahoma"/>
                <a:cs typeface="Tahoma"/>
                <a:sym typeface="Tahom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med">
    <p:fade thruBlk="1"/>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082"/>
        <p:cNvGrpSpPr/>
        <p:nvPr/>
      </p:nvGrpSpPr>
      <p:grpSpPr>
        <a:xfrm>
          <a:off x="0" y="0"/>
          <a:ext cx="0" cy="0"/>
          <a:chOff x="0" y="0"/>
          <a:chExt cx="0" cy="0"/>
        </a:xfrm>
      </p:grpSpPr>
      <p:sp>
        <p:nvSpPr>
          <p:cNvPr id="1083" name="Google Shape;1083;p167"/>
          <p:cNvSpPr txBox="1">
            <a:spLocks noGrp="1"/>
          </p:cNvSpPr>
          <p:nvPr>
            <p:ph type="title"/>
          </p:nvPr>
        </p:nvSpPr>
        <p:spPr>
          <a:xfrm rot="5400000">
            <a:off x="4743450" y="2305050"/>
            <a:ext cx="5943600" cy="20955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84" name="Google Shape;1084;p167"/>
          <p:cNvSpPr txBox="1">
            <a:spLocks noGrp="1"/>
          </p:cNvSpPr>
          <p:nvPr>
            <p:ph type="body" idx="1"/>
          </p:nvPr>
        </p:nvSpPr>
        <p:spPr>
          <a:xfrm rot="5400000">
            <a:off x="476250" y="285750"/>
            <a:ext cx="5943600" cy="6134100"/>
          </a:xfrm>
          <a:prstGeom prst="rect">
            <a:avLst/>
          </a:prstGeom>
          <a:noFill/>
          <a:ln>
            <a:noFill/>
          </a:ln>
        </p:spPr>
        <p:txBody>
          <a:bodyPr spcFirstLastPara="1" wrap="square" lIns="91425" tIns="45700" rIns="91425" bIns="45700" anchor="t" anchorCtr="0">
            <a:noAutofit/>
          </a:bodyPr>
          <a:lstStyle>
            <a:lvl1pPr marL="457200" lvl="0" indent="-228600" algn="l">
              <a:spcBef>
                <a:spcPts val="360"/>
              </a:spcBef>
              <a:spcAft>
                <a:spcPts val="0"/>
              </a:spcAft>
              <a:buSzPts val="1400"/>
              <a:buNone/>
              <a:defRPr/>
            </a:lvl1pPr>
            <a:lvl2pPr marL="914400" lvl="1" indent="-228600" algn="l">
              <a:spcBef>
                <a:spcPts val="360"/>
              </a:spcBef>
              <a:spcAft>
                <a:spcPts val="0"/>
              </a:spcAft>
              <a:buSzPts val="1400"/>
              <a:buNone/>
              <a:defRPr/>
            </a:lvl2pPr>
            <a:lvl3pPr marL="1371600" lvl="2" indent="-228600" algn="l">
              <a:spcBef>
                <a:spcPts val="360"/>
              </a:spcBef>
              <a:spcAft>
                <a:spcPts val="0"/>
              </a:spcAft>
              <a:buSzPts val="1400"/>
              <a:buNone/>
              <a:defRPr/>
            </a:lvl3pPr>
            <a:lvl4pPr marL="1828800" lvl="3" indent="-228600" algn="l">
              <a:spcBef>
                <a:spcPts val="360"/>
              </a:spcBef>
              <a:spcAft>
                <a:spcPts val="0"/>
              </a:spcAft>
              <a:buSzPts val="1400"/>
              <a:buNone/>
              <a:defRPr/>
            </a:lvl4pPr>
            <a:lvl5pPr marL="2286000" lvl="4" indent="-228600" algn="l">
              <a:spcBef>
                <a:spcPts val="360"/>
              </a:spcBef>
              <a:spcAft>
                <a:spcPts val="0"/>
              </a:spcAft>
              <a:buSzPts val="1400"/>
              <a:buNone/>
              <a:defRPr/>
            </a:lvl5pPr>
            <a:lvl6pPr marL="2743200" lvl="5" indent="-228600" algn="l">
              <a:spcBef>
                <a:spcPts val="360"/>
              </a:spcBef>
              <a:spcAft>
                <a:spcPts val="0"/>
              </a:spcAft>
              <a:buSzPts val="1400"/>
              <a:buNone/>
              <a:defRPr/>
            </a:lvl6pPr>
            <a:lvl7pPr marL="3200400" lvl="6" indent="-228600" algn="l">
              <a:spcBef>
                <a:spcPts val="360"/>
              </a:spcBef>
              <a:spcAft>
                <a:spcPts val="0"/>
              </a:spcAft>
              <a:buSzPts val="1400"/>
              <a:buNone/>
              <a:defRPr/>
            </a:lvl7pPr>
            <a:lvl8pPr marL="3657600" lvl="7" indent="-228600" algn="l">
              <a:spcBef>
                <a:spcPts val="360"/>
              </a:spcBef>
              <a:spcAft>
                <a:spcPts val="0"/>
              </a:spcAft>
              <a:buSzPts val="1400"/>
              <a:buNone/>
              <a:defRPr/>
            </a:lvl8pPr>
            <a:lvl9pPr marL="4114800" lvl="8" indent="-228600" algn="l">
              <a:spcBef>
                <a:spcPts val="360"/>
              </a:spcBef>
              <a:spcAft>
                <a:spcPts val="0"/>
              </a:spcAft>
              <a:buSzPts val="1400"/>
              <a:buNone/>
              <a:defRPr/>
            </a:lvl9pPr>
          </a:lstStyle>
          <a:p>
            <a:endParaRPr/>
          </a:p>
        </p:txBody>
      </p:sp>
      <p:sp>
        <p:nvSpPr>
          <p:cNvPr id="1085" name="Google Shape;1085;p167"/>
          <p:cNvSpPr txBox="1">
            <a:spLocks noGrp="1"/>
          </p:cNvSpPr>
          <p:nvPr>
            <p:ph type="dt" idx="10"/>
          </p:nvPr>
        </p:nvSpPr>
        <p:spPr>
          <a:xfrm>
            <a:off x="0" y="6661150"/>
            <a:ext cx="2133600" cy="1968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86" name="Google Shape;1086;p167"/>
          <p:cNvSpPr txBox="1">
            <a:spLocks noGrp="1"/>
          </p:cNvSpPr>
          <p:nvPr>
            <p:ph type="ftr" idx="11"/>
          </p:nvPr>
        </p:nvSpPr>
        <p:spPr>
          <a:xfrm>
            <a:off x="3124200" y="6689725"/>
            <a:ext cx="2895600" cy="168275"/>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87" name="Google Shape;1087;p167"/>
          <p:cNvSpPr txBox="1">
            <a:spLocks noGrp="1"/>
          </p:cNvSpPr>
          <p:nvPr>
            <p:ph type="sldNum" idx="12"/>
          </p:nvPr>
        </p:nvSpPr>
        <p:spPr>
          <a:xfrm>
            <a:off x="7010400" y="6689725"/>
            <a:ext cx="2133600" cy="136525"/>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800" b="1">
                <a:solidFill>
                  <a:srgbClr val="FFFFFF"/>
                </a:solidFill>
                <a:latin typeface="Tahoma"/>
                <a:ea typeface="Tahoma"/>
                <a:cs typeface="Tahoma"/>
                <a:sym typeface="Tahoma"/>
              </a:defRPr>
            </a:lvl1pPr>
            <a:lvl2pPr marL="0" marR="0" lvl="1" indent="0" algn="r">
              <a:spcBef>
                <a:spcPts val="0"/>
              </a:spcBef>
              <a:buNone/>
              <a:defRPr sz="800" b="1">
                <a:solidFill>
                  <a:srgbClr val="FFFFFF"/>
                </a:solidFill>
                <a:latin typeface="Tahoma"/>
                <a:ea typeface="Tahoma"/>
                <a:cs typeface="Tahoma"/>
                <a:sym typeface="Tahoma"/>
              </a:defRPr>
            </a:lvl2pPr>
            <a:lvl3pPr marL="0" marR="0" lvl="2" indent="0" algn="r">
              <a:spcBef>
                <a:spcPts val="0"/>
              </a:spcBef>
              <a:buNone/>
              <a:defRPr sz="800" b="1">
                <a:solidFill>
                  <a:srgbClr val="FFFFFF"/>
                </a:solidFill>
                <a:latin typeface="Tahoma"/>
                <a:ea typeface="Tahoma"/>
                <a:cs typeface="Tahoma"/>
                <a:sym typeface="Tahoma"/>
              </a:defRPr>
            </a:lvl3pPr>
            <a:lvl4pPr marL="0" marR="0" lvl="3" indent="0" algn="r">
              <a:spcBef>
                <a:spcPts val="0"/>
              </a:spcBef>
              <a:buNone/>
              <a:defRPr sz="800" b="1">
                <a:solidFill>
                  <a:srgbClr val="FFFFFF"/>
                </a:solidFill>
                <a:latin typeface="Tahoma"/>
                <a:ea typeface="Tahoma"/>
                <a:cs typeface="Tahoma"/>
                <a:sym typeface="Tahoma"/>
              </a:defRPr>
            </a:lvl4pPr>
            <a:lvl5pPr marL="0" marR="0" lvl="4" indent="0" algn="r">
              <a:spcBef>
                <a:spcPts val="0"/>
              </a:spcBef>
              <a:buNone/>
              <a:defRPr sz="800" b="1">
                <a:solidFill>
                  <a:srgbClr val="FFFFFF"/>
                </a:solidFill>
                <a:latin typeface="Tahoma"/>
                <a:ea typeface="Tahoma"/>
                <a:cs typeface="Tahoma"/>
                <a:sym typeface="Tahoma"/>
              </a:defRPr>
            </a:lvl5pPr>
            <a:lvl6pPr marL="0" marR="0" lvl="5" indent="0" algn="r">
              <a:spcBef>
                <a:spcPts val="0"/>
              </a:spcBef>
              <a:buNone/>
              <a:defRPr sz="800" b="1">
                <a:solidFill>
                  <a:srgbClr val="FFFFFF"/>
                </a:solidFill>
                <a:latin typeface="Tahoma"/>
                <a:ea typeface="Tahoma"/>
                <a:cs typeface="Tahoma"/>
                <a:sym typeface="Tahoma"/>
              </a:defRPr>
            </a:lvl6pPr>
            <a:lvl7pPr marL="0" marR="0" lvl="6" indent="0" algn="r">
              <a:spcBef>
                <a:spcPts val="0"/>
              </a:spcBef>
              <a:buNone/>
              <a:defRPr sz="800" b="1">
                <a:solidFill>
                  <a:srgbClr val="FFFFFF"/>
                </a:solidFill>
                <a:latin typeface="Tahoma"/>
                <a:ea typeface="Tahoma"/>
                <a:cs typeface="Tahoma"/>
                <a:sym typeface="Tahoma"/>
              </a:defRPr>
            </a:lvl7pPr>
            <a:lvl8pPr marL="0" marR="0" lvl="7" indent="0" algn="r">
              <a:spcBef>
                <a:spcPts val="0"/>
              </a:spcBef>
              <a:buNone/>
              <a:defRPr sz="800" b="1">
                <a:solidFill>
                  <a:srgbClr val="FFFFFF"/>
                </a:solidFill>
                <a:latin typeface="Tahoma"/>
                <a:ea typeface="Tahoma"/>
                <a:cs typeface="Tahoma"/>
                <a:sym typeface="Tahoma"/>
              </a:defRPr>
            </a:lvl8pPr>
            <a:lvl9pPr marL="0" marR="0" lvl="8" indent="0" algn="r">
              <a:spcBef>
                <a:spcPts val="0"/>
              </a:spcBef>
              <a:buNone/>
              <a:defRPr sz="800" b="1">
                <a:solidFill>
                  <a:srgbClr val="FFFFFF"/>
                </a:solidFill>
                <a:latin typeface="Tahoma"/>
                <a:ea typeface="Tahoma"/>
                <a:cs typeface="Tahoma"/>
                <a:sym typeface="Tahom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med">
    <p:fade thruBlk="1"/>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matchingName="Title, Text, and Content" type="txAndObj">
  <p:cSld name="TEXT_AND_OBJECT">
    <p:spTree>
      <p:nvGrpSpPr>
        <p:cNvPr id="1" name="Shape 1088"/>
        <p:cNvGrpSpPr/>
        <p:nvPr/>
      </p:nvGrpSpPr>
      <p:grpSpPr>
        <a:xfrm>
          <a:off x="0" y="0"/>
          <a:ext cx="0" cy="0"/>
          <a:chOff x="0" y="0"/>
          <a:chExt cx="0" cy="0"/>
        </a:xfrm>
      </p:grpSpPr>
      <p:sp>
        <p:nvSpPr>
          <p:cNvPr id="1089" name="Google Shape;1089;p168"/>
          <p:cNvSpPr txBox="1">
            <a:spLocks noGrp="1"/>
          </p:cNvSpPr>
          <p:nvPr>
            <p:ph type="title"/>
          </p:nvPr>
        </p:nvSpPr>
        <p:spPr>
          <a:xfrm>
            <a:off x="381000" y="381000"/>
            <a:ext cx="8382000" cy="4572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90" name="Google Shape;1090;p168"/>
          <p:cNvSpPr txBox="1">
            <a:spLocks noGrp="1"/>
          </p:cNvSpPr>
          <p:nvPr>
            <p:ph type="body" idx="1"/>
          </p:nvPr>
        </p:nvSpPr>
        <p:spPr>
          <a:xfrm>
            <a:off x="381000" y="838200"/>
            <a:ext cx="4114800" cy="5486400"/>
          </a:xfrm>
          <a:prstGeom prst="rect">
            <a:avLst/>
          </a:prstGeom>
          <a:noFill/>
          <a:ln>
            <a:noFill/>
          </a:ln>
        </p:spPr>
        <p:txBody>
          <a:bodyPr spcFirstLastPara="1" wrap="square" lIns="91425" tIns="45700" rIns="91425" bIns="45700" anchor="t" anchorCtr="0">
            <a:noAutofit/>
          </a:bodyPr>
          <a:lstStyle>
            <a:lvl1pPr marL="457200" lvl="0" indent="-228600" algn="l">
              <a:spcBef>
                <a:spcPts val="360"/>
              </a:spcBef>
              <a:spcAft>
                <a:spcPts val="0"/>
              </a:spcAft>
              <a:buSzPts val="1400"/>
              <a:buNone/>
              <a:defRPr/>
            </a:lvl1pPr>
            <a:lvl2pPr marL="914400" lvl="1" indent="-228600" algn="l">
              <a:spcBef>
                <a:spcPts val="360"/>
              </a:spcBef>
              <a:spcAft>
                <a:spcPts val="0"/>
              </a:spcAft>
              <a:buSzPts val="1400"/>
              <a:buNone/>
              <a:defRPr/>
            </a:lvl2pPr>
            <a:lvl3pPr marL="1371600" lvl="2" indent="-228600" algn="l">
              <a:spcBef>
                <a:spcPts val="360"/>
              </a:spcBef>
              <a:spcAft>
                <a:spcPts val="0"/>
              </a:spcAft>
              <a:buSzPts val="1400"/>
              <a:buNone/>
              <a:defRPr/>
            </a:lvl3pPr>
            <a:lvl4pPr marL="1828800" lvl="3" indent="-228600" algn="l">
              <a:spcBef>
                <a:spcPts val="360"/>
              </a:spcBef>
              <a:spcAft>
                <a:spcPts val="0"/>
              </a:spcAft>
              <a:buSzPts val="1400"/>
              <a:buNone/>
              <a:defRPr/>
            </a:lvl4pPr>
            <a:lvl5pPr marL="2286000" lvl="4" indent="-228600" algn="l">
              <a:spcBef>
                <a:spcPts val="360"/>
              </a:spcBef>
              <a:spcAft>
                <a:spcPts val="0"/>
              </a:spcAft>
              <a:buSzPts val="1400"/>
              <a:buNone/>
              <a:defRPr/>
            </a:lvl5pPr>
            <a:lvl6pPr marL="2743200" lvl="5" indent="-228600" algn="l">
              <a:spcBef>
                <a:spcPts val="360"/>
              </a:spcBef>
              <a:spcAft>
                <a:spcPts val="0"/>
              </a:spcAft>
              <a:buSzPts val="1400"/>
              <a:buNone/>
              <a:defRPr/>
            </a:lvl6pPr>
            <a:lvl7pPr marL="3200400" lvl="6" indent="-228600" algn="l">
              <a:spcBef>
                <a:spcPts val="360"/>
              </a:spcBef>
              <a:spcAft>
                <a:spcPts val="0"/>
              </a:spcAft>
              <a:buSzPts val="1400"/>
              <a:buNone/>
              <a:defRPr/>
            </a:lvl7pPr>
            <a:lvl8pPr marL="3657600" lvl="7" indent="-228600" algn="l">
              <a:spcBef>
                <a:spcPts val="360"/>
              </a:spcBef>
              <a:spcAft>
                <a:spcPts val="0"/>
              </a:spcAft>
              <a:buSzPts val="1400"/>
              <a:buNone/>
              <a:defRPr/>
            </a:lvl8pPr>
            <a:lvl9pPr marL="4114800" lvl="8" indent="-228600" algn="l">
              <a:spcBef>
                <a:spcPts val="360"/>
              </a:spcBef>
              <a:spcAft>
                <a:spcPts val="0"/>
              </a:spcAft>
              <a:buSzPts val="1400"/>
              <a:buNone/>
              <a:defRPr/>
            </a:lvl9pPr>
          </a:lstStyle>
          <a:p>
            <a:endParaRPr/>
          </a:p>
        </p:txBody>
      </p:sp>
      <p:sp>
        <p:nvSpPr>
          <p:cNvPr id="1091" name="Google Shape;1091;p168"/>
          <p:cNvSpPr txBox="1">
            <a:spLocks noGrp="1"/>
          </p:cNvSpPr>
          <p:nvPr>
            <p:ph type="body" idx="2"/>
          </p:nvPr>
        </p:nvSpPr>
        <p:spPr>
          <a:xfrm>
            <a:off x="4648200" y="838200"/>
            <a:ext cx="4114800" cy="5486400"/>
          </a:xfrm>
          <a:prstGeom prst="rect">
            <a:avLst/>
          </a:prstGeom>
          <a:noFill/>
          <a:ln>
            <a:noFill/>
          </a:ln>
        </p:spPr>
        <p:txBody>
          <a:bodyPr spcFirstLastPara="1" wrap="square" lIns="91425" tIns="45700" rIns="91425" bIns="45700" anchor="t" anchorCtr="0">
            <a:noAutofit/>
          </a:bodyPr>
          <a:lstStyle>
            <a:lvl1pPr marL="457200" lvl="0" indent="-228600" algn="l">
              <a:spcBef>
                <a:spcPts val="360"/>
              </a:spcBef>
              <a:spcAft>
                <a:spcPts val="0"/>
              </a:spcAft>
              <a:buSzPts val="1400"/>
              <a:buNone/>
              <a:defRPr/>
            </a:lvl1pPr>
            <a:lvl2pPr marL="914400" lvl="1" indent="-228600" algn="l">
              <a:spcBef>
                <a:spcPts val="360"/>
              </a:spcBef>
              <a:spcAft>
                <a:spcPts val="0"/>
              </a:spcAft>
              <a:buSzPts val="1400"/>
              <a:buNone/>
              <a:defRPr/>
            </a:lvl2pPr>
            <a:lvl3pPr marL="1371600" lvl="2" indent="-228600" algn="l">
              <a:spcBef>
                <a:spcPts val="360"/>
              </a:spcBef>
              <a:spcAft>
                <a:spcPts val="0"/>
              </a:spcAft>
              <a:buSzPts val="1400"/>
              <a:buNone/>
              <a:defRPr/>
            </a:lvl3pPr>
            <a:lvl4pPr marL="1828800" lvl="3" indent="-228600" algn="l">
              <a:spcBef>
                <a:spcPts val="360"/>
              </a:spcBef>
              <a:spcAft>
                <a:spcPts val="0"/>
              </a:spcAft>
              <a:buSzPts val="1400"/>
              <a:buNone/>
              <a:defRPr/>
            </a:lvl4pPr>
            <a:lvl5pPr marL="2286000" lvl="4" indent="-228600" algn="l">
              <a:spcBef>
                <a:spcPts val="360"/>
              </a:spcBef>
              <a:spcAft>
                <a:spcPts val="0"/>
              </a:spcAft>
              <a:buSzPts val="1400"/>
              <a:buNone/>
              <a:defRPr/>
            </a:lvl5pPr>
            <a:lvl6pPr marL="2743200" lvl="5" indent="-228600" algn="l">
              <a:spcBef>
                <a:spcPts val="360"/>
              </a:spcBef>
              <a:spcAft>
                <a:spcPts val="0"/>
              </a:spcAft>
              <a:buSzPts val="1400"/>
              <a:buNone/>
              <a:defRPr/>
            </a:lvl6pPr>
            <a:lvl7pPr marL="3200400" lvl="6" indent="-228600" algn="l">
              <a:spcBef>
                <a:spcPts val="360"/>
              </a:spcBef>
              <a:spcAft>
                <a:spcPts val="0"/>
              </a:spcAft>
              <a:buSzPts val="1400"/>
              <a:buNone/>
              <a:defRPr/>
            </a:lvl7pPr>
            <a:lvl8pPr marL="3657600" lvl="7" indent="-228600" algn="l">
              <a:spcBef>
                <a:spcPts val="360"/>
              </a:spcBef>
              <a:spcAft>
                <a:spcPts val="0"/>
              </a:spcAft>
              <a:buSzPts val="1400"/>
              <a:buNone/>
              <a:defRPr/>
            </a:lvl8pPr>
            <a:lvl9pPr marL="4114800" lvl="8" indent="-228600" algn="l">
              <a:spcBef>
                <a:spcPts val="360"/>
              </a:spcBef>
              <a:spcAft>
                <a:spcPts val="0"/>
              </a:spcAft>
              <a:buSzPts val="1400"/>
              <a:buNone/>
              <a:defRPr/>
            </a:lvl9pPr>
          </a:lstStyle>
          <a:p>
            <a:endParaRPr/>
          </a:p>
        </p:txBody>
      </p:sp>
      <p:sp>
        <p:nvSpPr>
          <p:cNvPr id="1092" name="Google Shape;1092;p168"/>
          <p:cNvSpPr txBox="1">
            <a:spLocks noGrp="1"/>
          </p:cNvSpPr>
          <p:nvPr>
            <p:ph type="dt" idx="10"/>
          </p:nvPr>
        </p:nvSpPr>
        <p:spPr>
          <a:xfrm>
            <a:off x="0" y="6661150"/>
            <a:ext cx="2133600" cy="1968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93" name="Google Shape;1093;p168"/>
          <p:cNvSpPr txBox="1">
            <a:spLocks noGrp="1"/>
          </p:cNvSpPr>
          <p:nvPr>
            <p:ph type="ftr" idx="11"/>
          </p:nvPr>
        </p:nvSpPr>
        <p:spPr>
          <a:xfrm>
            <a:off x="3124200" y="6689725"/>
            <a:ext cx="2895600" cy="168275"/>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94" name="Google Shape;1094;p168"/>
          <p:cNvSpPr txBox="1">
            <a:spLocks noGrp="1"/>
          </p:cNvSpPr>
          <p:nvPr>
            <p:ph type="sldNum" idx="12"/>
          </p:nvPr>
        </p:nvSpPr>
        <p:spPr>
          <a:xfrm>
            <a:off x="7010400" y="6689725"/>
            <a:ext cx="2133600" cy="136525"/>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800" b="1">
                <a:solidFill>
                  <a:srgbClr val="FFFFFF"/>
                </a:solidFill>
                <a:latin typeface="Tahoma"/>
                <a:ea typeface="Tahoma"/>
                <a:cs typeface="Tahoma"/>
                <a:sym typeface="Tahoma"/>
              </a:defRPr>
            </a:lvl1pPr>
            <a:lvl2pPr marL="0" marR="0" lvl="1" indent="0" algn="r">
              <a:spcBef>
                <a:spcPts val="0"/>
              </a:spcBef>
              <a:buNone/>
              <a:defRPr sz="800" b="1">
                <a:solidFill>
                  <a:srgbClr val="FFFFFF"/>
                </a:solidFill>
                <a:latin typeface="Tahoma"/>
                <a:ea typeface="Tahoma"/>
                <a:cs typeface="Tahoma"/>
                <a:sym typeface="Tahoma"/>
              </a:defRPr>
            </a:lvl2pPr>
            <a:lvl3pPr marL="0" marR="0" lvl="2" indent="0" algn="r">
              <a:spcBef>
                <a:spcPts val="0"/>
              </a:spcBef>
              <a:buNone/>
              <a:defRPr sz="800" b="1">
                <a:solidFill>
                  <a:srgbClr val="FFFFFF"/>
                </a:solidFill>
                <a:latin typeface="Tahoma"/>
                <a:ea typeface="Tahoma"/>
                <a:cs typeface="Tahoma"/>
                <a:sym typeface="Tahoma"/>
              </a:defRPr>
            </a:lvl3pPr>
            <a:lvl4pPr marL="0" marR="0" lvl="3" indent="0" algn="r">
              <a:spcBef>
                <a:spcPts val="0"/>
              </a:spcBef>
              <a:buNone/>
              <a:defRPr sz="800" b="1">
                <a:solidFill>
                  <a:srgbClr val="FFFFFF"/>
                </a:solidFill>
                <a:latin typeface="Tahoma"/>
                <a:ea typeface="Tahoma"/>
                <a:cs typeface="Tahoma"/>
                <a:sym typeface="Tahoma"/>
              </a:defRPr>
            </a:lvl4pPr>
            <a:lvl5pPr marL="0" marR="0" lvl="4" indent="0" algn="r">
              <a:spcBef>
                <a:spcPts val="0"/>
              </a:spcBef>
              <a:buNone/>
              <a:defRPr sz="800" b="1">
                <a:solidFill>
                  <a:srgbClr val="FFFFFF"/>
                </a:solidFill>
                <a:latin typeface="Tahoma"/>
                <a:ea typeface="Tahoma"/>
                <a:cs typeface="Tahoma"/>
                <a:sym typeface="Tahoma"/>
              </a:defRPr>
            </a:lvl5pPr>
            <a:lvl6pPr marL="0" marR="0" lvl="5" indent="0" algn="r">
              <a:spcBef>
                <a:spcPts val="0"/>
              </a:spcBef>
              <a:buNone/>
              <a:defRPr sz="800" b="1">
                <a:solidFill>
                  <a:srgbClr val="FFFFFF"/>
                </a:solidFill>
                <a:latin typeface="Tahoma"/>
                <a:ea typeface="Tahoma"/>
                <a:cs typeface="Tahoma"/>
                <a:sym typeface="Tahoma"/>
              </a:defRPr>
            </a:lvl6pPr>
            <a:lvl7pPr marL="0" marR="0" lvl="6" indent="0" algn="r">
              <a:spcBef>
                <a:spcPts val="0"/>
              </a:spcBef>
              <a:buNone/>
              <a:defRPr sz="800" b="1">
                <a:solidFill>
                  <a:srgbClr val="FFFFFF"/>
                </a:solidFill>
                <a:latin typeface="Tahoma"/>
                <a:ea typeface="Tahoma"/>
                <a:cs typeface="Tahoma"/>
                <a:sym typeface="Tahoma"/>
              </a:defRPr>
            </a:lvl7pPr>
            <a:lvl8pPr marL="0" marR="0" lvl="7" indent="0" algn="r">
              <a:spcBef>
                <a:spcPts val="0"/>
              </a:spcBef>
              <a:buNone/>
              <a:defRPr sz="800" b="1">
                <a:solidFill>
                  <a:srgbClr val="FFFFFF"/>
                </a:solidFill>
                <a:latin typeface="Tahoma"/>
                <a:ea typeface="Tahoma"/>
                <a:cs typeface="Tahoma"/>
                <a:sym typeface="Tahoma"/>
              </a:defRPr>
            </a:lvl8pPr>
            <a:lvl9pPr marL="0" marR="0" lvl="8" indent="0" algn="r">
              <a:spcBef>
                <a:spcPts val="0"/>
              </a:spcBef>
              <a:buNone/>
              <a:defRPr sz="800" b="1">
                <a:solidFill>
                  <a:srgbClr val="FFFFFF"/>
                </a:solidFill>
                <a:latin typeface="Tahoma"/>
                <a:ea typeface="Tahoma"/>
                <a:cs typeface="Tahoma"/>
                <a:sym typeface="Tahom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med">
    <p:fade thruBlk="1"/>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matchingName="Title Slide" type="title">
  <p:cSld name="TITLE">
    <p:bg>
      <p:bgPr>
        <a:blipFill>
          <a:blip r:embed="rId2">
            <a:alphaModFix/>
          </a:blip>
          <a:stretch>
            <a:fillRect/>
          </a:stretch>
        </a:blipFill>
        <a:effectLst/>
      </p:bgPr>
    </p:bg>
    <p:spTree>
      <p:nvGrpSpPr>
        <p:cNvPr id="1" name="Shape 1184"/>
        <p:cNvGrpSpPr/>
        <p:nvPr/>
      </p:nvGrpSpPr>
      <p:grpSpPr>
        <a:xfrm>
          <a:off x="0" y="0"/>
          <a:ext cx="0" cy="0"/>
          <a:chOff x="0" y="0"/>
          <a:chExt cx="0" cy="0"/>
        </a:xfrm>
      </p:grpSpPr>
      <p:sp>
        <p:nvSpPr>
          <p:cNvPr id="1185" name="Google Shape;1185;p183"/>
          <p:cNvSpPr txBox="1">
            <a:spLocks noGrp="1"/>
          </p:cNvSpPr>
          <p:nvPr>
            <p:ph type="ctrTitle"/>
          </p:nvPr>
        </p:nvSpPr>
        <p:spPr>
          <a:xfrm>
            <a:off x="0" y="3962400"/>
            <a:ext cx="9144000" cy="8382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sz="88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86" name="Google Shape;1186;p183"/>
          <p:cNvSpPr txBox="1">
            <a:spLocks noGrp="1"/>
          </p:cNvSpPr>
          <p:nvPr>
            <p:ph type="subTitle" idx="1"/>
          </p:nvPr>
        </p:nvSpPr>
        <p:spPr>
          <a:xfrm>
            <a:off x="0" y="4876800"/>
            <a:ext cx="9144000" cy="228600"/>
          </a:xfrm>
          <a:prstGeom prst="rect">
            <a:avLst/>
          </a:prstGeom>
          <a:noFill/>
          <a:ln>
            <a:noFill/>
          </a:ln>
        </p:spPr>
        <p:txBody>
          <a:bodyPr spcFirstLastPara="1" wrap="square" lIns="91425" tIns="45700" rIns="91425" bIns="45700" anchor="t" anchorCtr="0">
            <a:noAutofit/>
          </a:bodyPr>
          <a:lstStyle>
            <a:lvl1pPr lvl="0" algn="ctr">
              <a:spcBef>
                <a:spcPts val="360"/>
              </a:spcBef>
              <a:spcAft>
                <a:spcPts val="0"/>
              </a:spcAft>
              <a:buClr>
                <a:schemeClr val="lt1"/>
              </a:buClr>
              <a:buSzPts val="4500"/>
              <a:buFont typeface="Trebuchet MS"/>
              <a:buNone/>
              <a:defRPr sz="1800"/>
            </a:lvl1pPr>
            <a:lvl2pPr lvl="1" algn="l">
              <a:spcBef>
                <a:spcPts val="360"/>
              </a:spcBef>
              <a:spcAft>
                <a:spcPts val="0"/>
              </a:spcAft>
              <a:buClr>
                <a:schemeClr val="lt1"/>
              </a:buClr>
              <a:buSzPts val="5400"/>
              <a:buChar char="•"/>
              <a:defRPr/>
            </a:lvl2pPr>
            <a:lvl3pPr lvl="2" algn="l">
              <a:spcBef>
                <a:spcPts val="360"/>
              </a:spcBef>
              <a:spcAft>
                <a:spcPts val="0"/>
              </a:spcAft>
              <a:buClr>
                <a:schemeClr val="lt1"/>
              </a:buClr>
              <a:buSzPts val="5400"/>
              <a:buChar char="•"/>
              <a:defRPr/>
            </a:lvl3pPr>
            <a:lvl4pPr lvl="3" algn="l">
              <a:spcBef>
                <a:spcPts val="360"/>
              </a:spcBef>
              <a:spcAft>
                <a:spcPts val="0"/>
              </a:spcAft>
              <a:buClr>
                <a:schemeClr val="lt1"/>
              </a:buClr>
              <a:buSzPts val="5400"/>
              <a:buChar char="•"/>
              <a:defRPr/>
            </a:lvl4pPr>
            <a:lvl5pPr lvl="4" algn="l">
              <a:spcBef>
                <a:spcPts val="360"/>
              </a:spcBef>
              <a:spcAft>
                <a:spcPts val="0"/>
              </a:spcAft>
              <a:buClr>
                <a:schemeClr val="lt1"/>
              </a:buClr>
              <a:buSzPts val="5400"/>
              <a:buChar char="•"/>
              <a:defRPr/>
            </a:lvl5pPr>
            <a:lvl6pPr lvl="5" algn="l">
              <a:spcBef>
                <a:spcPts val="360"/>
              </a:spcBef>
              <a:spcAft>
                <a:spcPts val="0"/>
              </a:spcAft>
              <a:buClr>
                <a:schemeClr val="lt1"/>
              </a:buClr>
              <a:buSzPts val="5400"/>
              <a:buChar char="•"/>
              <a:defRPr/>
            </a:lvl6pPr>
            <a:lvl7pPr lvl="6" algn="l">
              <a:spcBef>
                <a:spcPts val="360"/>
              </a:spcBef>
              <a:spcAft>
                <a:spcPts val="0"/>
              </a:spcAft>
              <a:buClr>
                <a:schemeClr val="lt1"/>
              </a:buClr>
              <a:buSzPts val="5400"/>
              <a:buChar char="•"/>
              <a:defRPr/>
            </a:lvl7pPr>
            <a:lvl8pPr lvl="7" algn="l">
              <a:spcBef>
                <a:spcPts val="360"/>
              </a:spcBef>
              <a:spcAft>
                <a:spcPts val="0"/>
              </a:spcAft>
              <a:buClr>
                <a:schemeClr val="lt1"/>
              </a:buClr>
              <a:buSzPts val="5400"/>
              <a:buChar char="•"/>
              <a:defRPr/>
            </a:lvl8pPr>
            <a:lvl9pPr lvl="8" algn="l">
              <a:spcBef>
                <a:spcPts val="360"/>
              </a:spcBef>
              <a:spcAft>
                <a:spcPts val="0"/>
              </a:spcAft>
              <a:buClr>
                <a:schemeClr val="lt1"/>
              </a:buClr>
              <a:buSzPts val="5400"/>
              <a:buChar char="•"/>
              <a:defRPr/>
            </a:lvl9pPr>
          </a:lstStyle>
          <a:p>
            <a:endParaRPr/>
          </a:p>
        </p:txBody>
      </p:sp>
      <p:sp>
        <p:nvSpPr>
          <p:cNvPr id="1187" name="Google Shape;1187;p183"/>
          <p:cNvSpPr txBox="1">
            <a:spLocks noGrp="1"/>
          </p:cNvSpPr>
          <p:nvPr>
            <p:ph type="dt" idx="10"/>
          </p:nvPr>
        </p:nvSpPr>
        <p:spPr>
          <a:xfrm>
            <a:off x="0" y="6689725"/>
            <a:ext cx="2133600" cy="16827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88" name="Google Shape;1188;p183"/>
          <p:cNvSpPr txBox="1">
            <a:spLocks noGrp="1"/>
          </p:cNvSpPr>
          <p:nvPr>
            <p:ph type="ftr" idx="11"/>
          </p:nvPr>
        </p:nvSpPr>
        <p:spPr>
          <a:xfrm>
            <a:off x="3124200" y="6689725"/>
            <a:ext cx="2895600" cy="16827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89" name="Google Shape;1189;p183"/>
          <p:cNvSpPr txBox="1">
            <a:spLocks noGrp="1"/>
          </p:cNvSpPr>
          <p:nvPr>
            <p:ph type="sldNum" idx="12"/>
          </p:nvPr>
        </p:nvSpPr>
        <p:spPr>
          <a:xfrm>
            <a:off x="7010400" y="6689725"/>
            <a:ext cx="2133600" cy="168275"/>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1000">
                <a:solidFill>
                  <a:srgbClr val="FFFFFF"/>
                </a:solidFill>
                <a:latin typeface="Trebuchet MS"/>
                <a:ea typeface="Trebuchet MS"/>
                <a:cs typeface="Trebuchet MS"/>
                <a:sym typeface="Trebuchet MS"/>
              </a:defRPr>
            </a:lvl1pPr>
            <a:lvl2pPr marL="0" marR="0" lvl="1" indent="0" algn="r">
              <a:spcBef>
                <a:spcPts val="0"/>
              </a:spcBef>
              <a:buNone/>
              <a:defRPr sz="1000">
                <a:solidFill>
                  <a:srgbClr val="FFFFFF"/>
                </a:solidFill>
                <a:latin typeface="Trebuchet MS"/>
                <a:ea typeface="Trebuchet MS"/>
                <a:cs typeface="Trebuchet MS"/>
                <a:sym typeface="Trebuchet MS"/>
              </a:defRPr>
            </a:lvl2pPr>
            <a:lvl3pPr marL="0" marR="0" lvl="2" indent="0" algn="r">
              <a:spcBef>
                <a:spcPts val="0"/>
              </a:spcBef>
              <a:buNone/>
              <a:defRPr sz="1000">
                <a:solidFill>
                  <a:srgbClr val="FFFFFF"/>
                </a:solidFill>
                <a:latin typeface="Trebuchet MS"/>
                <a:ea typeface="Trebuchet MS"/>
                <a:cs typeface="Trebuchet MS"/>
                <a:sym typeface="Trebuchet MS"/>
              </a:defRPr>
            </a:lvl3pPr>
            <a:lvl4pPr marL="0" marR="0" lvl="3" indent="0" algn="r">
              <a:spcBef>
                <a:spcPts val="0"/>
              </a:spcBef>
              <a:buNone/>
              <a:defRPr sz="1000">
                <a:solidFill>
                  <a:srgbClr val="FFFFFF"/>
                </a:solidFill>
                <a:latin typeface="Trebuchet MS"/>
                <a:ea typeface="Trebuchet MS"/>
                <a:cs typeface="Trebuchet MS"/>
                <a:sym typeface="Trebuchet MS"/>
              </a:defRPr>
            </a:lvl4pPr>
            <a:lvl5pPr marL="0" marR="0" lvl="4" indent="0" algn="r">
              <a:spcBef>
                <a:spcPts val="0"/>
              </a:spcBef>
              <a:buNone/>
              <a:defRPr sz="1000">
                <a:solidFill>
                  <a:srgbClr val="FFFFFF"/>
                </a:solidFill>
                <a:latin typeface="Trebuchet MS"/>
                <a:ea typeface="Trebuchet MS"/>
                <a:cs typeface="Trebuchet MS"/>
                <a:sym typeface="Trebuchet MS"/>
              </a:defRPr>
            </a:lvl5pPr>
            <a:lvl6pPr marL="0" marR="0" lvl="5" indent="0" algn="r">
              <a:spcBef>
                <a:spcPts val="0"/>
              </a:spcBef>
              <a:buNone/>
              <a:defRPr sz="1000">
                <a:solidFill>
                  <a:srgbClr val="FFFFFF"/>
                </a:solidFill>
                <a:latin typeface="Trebuchet MS"/>
                <a:ea typeface="Trebuchet MS"/>
                <a:cs typeface="Trebuchet MS"/>
                <a:sym typeface="Trebuchet MS"/>
              </a:defRPr>
            </a:lvl6pPr>
            <a:lvl7pPr marL="0" marR="0" lvl="6" indent="0" algn="r">
              <a:spcBef>
                <a:spcPts val="0"/>
              </a:spcBef>
              <a:buNone/>
              <a:defRPr sz="1000">
                <a:solidFill>
                  <a:srgbClr val="FFFFFF"/>
                </a:solidFill>
                <a:latin typeface="Trebuchet MS"/>
                <a:ea typeface="Trebuchet MS"/>
                <a:cs typeface="Trebuchet MS"/>
                <a:sym typeface="Trebuchet MS"/>
              </a:defRPr>
            </a:lvl7pPr>
            <a:lvl8pPr marL="0" marR="0" lvl="7" indent="0" algn="r">
              <a:spcBef>
                <a:spcPts val="0"/>
              </a:spcBef>
              <a:buNone/>
              <a:defRPr sz="1000">
                <a:solidFill>
                  <a:srgbClr val="FFFFFF"/>
                </a:solidFill>
                <a:latin typeface="Trebuchet MS"/>
                <a:ea typeface="Trebuchet MS"/>
                <a:cs typeface="Trebuchet MS"/>
                <a:sym typeface="Trebuchet MS"/>
              </a:defRPr>
            </a:lvl8pPr>
            <a:lvl9pPr marL="0" marR="0" lvl="8" indent="0" algn="r">
              <a:spcBef>
                <a:spcPts val="0"/>
              </a:spcBef>
              <a:buNone/>
              <a:defRPr sz="1000">
                <a:solidFill>
                  <a:srgbClr val="FFFFFF"/>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med">
    <p:fade thruBlk="1"/>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190"/>
        <p:cNvGrpSpPr/>
        <p:nvPr/>
      </p:nvGrpSpPr>
      <p:grpSpPr>
        <a:xfrm>
          <a:off x="0" y="0"/>
          <a:ext cx="0" cy="0"/>
          <a:chOff x="0" y="0"/>
          <a:chExt cx="0" cy="0"/>
        </a:xfrm>
      </p:grpSpPr>
      <p:sp>
        <p:nvSpPr>
          <p:cNvPr id="1191" name="Google Shape;1191;p184"/>
          <p:cNvSpPr txBox="1">
            <a:spLocks noGrp="1"/>
          </p:cNvSpPr>
          <p:nvPr>
            <p:ph type="title"/>
          </p:nvPr>
        </p:nvSpPr>
        <p:spPr>
          <a:xfrm>
            <a:off x="1905000" y="0"/>
            <a:ext cx="7239000" cy="6096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92" name="Google Shape;1192;p184"/>
          <p:cNvSpPr txBox="1">
            <a:spLocks noGrp="1"/>
          </p:cNvSpPr>
          <p:nvPr>
            <p:ph type="body" idx="1"/>
          </p:nvPr>
        </p:nvSpPr>
        <p:spPr>
          <a:xfrm>
            <a:off x="1905000" y="685800"/>
            <a:ext cx="3543300" cy="5867400"/>
          </a:xfrm>
          <a:prstGeom prst="rect">
            <a:avLst/>
          </a:prstGeom>
          <a:noFill/>
          <a:ln>
            <a:noFill/>
          </a:ln>
        </p:spPr>
        <p:txBody>
          <a:bodyPr spcFirstLastPara="1" wrap="square" lIns="91425" tIns="45700" rIns="91425" bIns="45700" anchor="t" anchorCtr="0">
            <a:noAutofit/>
          </a:bodyPr>
          <a:lstStyle>
            <a:lvl1pPr marL="457200" lvl="0" indent="-762000" algn="l">
              <a:spcBef>
                <a:spcPts val="560"/>
              </a:spcBef>
              <a:spcAft>
                <a:spcPts val="0"/>
              </a:spcAft>
              <a:buClr>
                <a:schemeClr val="lt1"/>
              </a:buClr>
              <a:buSzPts val="8400"/>
              <a:buFont typeface="Trebuchet MS"/>
              <a:buChar char="•"/>
              <a:defRPr sz="2800"/>
            </a:lvl1pPr>
            <a:lvl2pPr marL="914400" lvl="1" indent="-685800" algn="l">
              <a:spcBef>
                <a:spcPts val="480"/>
              </a:spcBef>
              <a:spcAft>
                <a:spcPts val="0"/>
              </a:spcAft>
              <a:buClr>
                <a:schemeClr val="lt1"/>
              </a:buClr>
              <a:buSzPts val="7200"/>
              <a:buFont typeface="Trebuchet MS"/>
              <a:buChar char="•"/>
              <a:defRPr sz="2400"/>
            </a:lvl2pPr>
            <a:lvl3pPr marL="1371600" lvl="2" indent="-609600" algn="l">
              <a:spcBef>
                <a:spcPts val="400"/>
              </a:spcBef>
              <a:spcAft>
                <a:spcPts val="0"/>
              </a:spcAft>
              <a:buClr>
                <a:schemeClr val="lt1"/>
              </a:buClr>
              <a:buSzPts val="6000"/>
              <a:buFont typeface="Trebuchet MS"/>
              <a:buChar char="•"/>
              <a:defRPr sz="2000"/>
            </a:lvl3pPr>
            <a:lvl4pPr marL="1828800" lvl="3" indent="-571500" algn="l">
              <a:spcBef>
                <a:spcPts val="360"/>
              </a:spcBef>
              <a:spcAft>
                <a:spcPts val="0"/>
              </a:spcAft>
              <a:buClr>
                <a:schemeClr val="lt1"/>
              </a:buClr>
              <a:buSzPts val="5400"/>
              <a:buFont typeface="Trebuchet MS"/>
              <a:buChar char="•"/>
              <a:defRPr sz="1800"/>
            </a:lvl4pPr>
            <a:lvl5pPr marL="2286000" lvl="4" indent="-571500" algn="l">
              <a:spcBef>
                <a:spcPts val="360"/>
              </a:spcBef>
              <a:spcAft>
                <a:spcPts val="0"/>
              </a:spcAft>
              <a:buClr>
                <a:schemeClr val="lt1"/>
              </a:buClr>
              <a:buSzPts val="5400"/>
              <a:buFont typeface="Trebuchet MS"/>
              <a:buChar char="•"/>
              <a:defRPr sz="1800"/>
            </a:lvl5pPr>
            <a:lvl6pPr marL="2743200" lvl="5" indent="-571500" algn="l">
              <a:spcBef>
                <a:spcPts val="360"/>
              </a:spcBef>
              <a:spcAft>
                <a:spcPts val="0"/>
              </a:spcAft>
              <a:buClr>
                <a:schemeClr val="lt1"/>
              </a:buClr>
              <a:buSzPts val="5400"/>
              <a:buFont typeface="Trebuchet MS"/>
              <a:buChar char="•"/>
              <a:defRPr sz="1800"/>
            </a:lvl6pPr>
            <a:lvl7pPr marL="3200400" lvl="6" indent="-571500" algn="l">
              <a:spcBef>
                <a:spcPts val="360"/>
              </a:spcBef>
              <a:spcAft>
                <a:spcPts val="0"/>
              </a:spcAft>
              <a:buClr>
                <a:schemeClr val="lt1"/>
              </a:buClr>
              <a:buSzPts val="5400"/>
              <a:buFont typeface="Trebuchet MS"/>
              <a:buChar char="•"/>
              <a:defRPr sz="1800"/>
            </a:lvl7pPr>
            <a:lvl8pPr marL="3657600" lvl="7" indent="-571500" algn="l">
              <a:spcBef>
                <a:spcPts val="360"/>
              </a:spcBef>
              <a:spcAft>
                <a:spcPts val="0"/>
              </a:spcAft>
              <a:buClr>
                <a:schemeClr val="lt1"/>
              </a:buClr>
              <a:buSzPts val="5400"/>
              <a:buFont typeface="Trebuchet MS"/>
              <a:buChar char="•"/>
              <a:defRPr sz="1800"/>
            </a:lvl8pPr>
            <a:lvl9pPr marL="4114800" lvl="8" indent="-571500" algn="l">
              <a:spcBef>
                <a:spcPts val="360"/>
              </a:spcBef>
              <a:spcAft>
                <a:spcPts val="0"/>
              </a:spcAft>
              <a:buClr>
                <a:schemeClr val="lt1"/>
              </a:buClr>
              <a:buSzPts val="5400"/>
              <a:buFont typeface="Trebuchet MS"/>
              <a:buChar char="•"/>
              <a:defRPr sz="1800"/>
            </a:lvl9pPr>
          </a:lstStyle>
          <a:p>
            <a:endParaRPr/>
          </a:p>
        </p:txBody>
      </p:sp>
      <p:sp>
        <p:nvSpPr>
          <p:cNvPr id="1193" name="Google Shape;1193;p184"/>
          <p:cNvSpPr txBox="1">
            <a:spLocks noGrp="1"/>
          </p:cNvSpPr>
          <p:nvPr>
            <p:ph type="body" idx="2"/>
          </p:nvPr>
        </p:nvSpPr>
        <p:spPr>
          <a:xfrm>
            <a:off x="5600700" y="685800"/>
            <a:ext cx="3543300" cy="5867400"/>
          </a:xfrm>
          <a:prstGeom prst="rect">
            <a:avLst/>
          </a:prstGeom>
          <a:noFill/>
          <a:ln>
            <a:noFill/>
          </a:ln>
        </p:spPr>
        <p:txBody>
          <a:bodyPr spcFirstLastPara="1" wrap="square" lIns="91425" tIns="45700" rIns="91425" bIns="45700" anchor="t" anchorCtr="0">
            <a:noAutofit/>
          </a:bodyPr>
          <a:lstStyle>
            <a:lvl1pPr marL="457200" lvl="0" indent="-762000" algn="l">
              <a:spcBef>
                <a:spcPts val="560"/>
              </a:spcBef>
              <a:spcAft>
                <a:spcPts val="0"/>
              </a:spcAft>
              <a:buClr>
                <a:schemeClr val="lt1"/>
              </a:buClr>
              <a:buSzPts val="8400"/>
              <a:buFont typeface="Trebuchet MS"/>
              <a:buChar char="•"/>
              <a:defRPr sz="2800"/>
            </a:lvl1pPr>
            <a:lvl2pPr marL="914400" lvl="1" indent="-685800" algn="l">
              <a:spcBef>
                <a:spcPts val="480"/>
              </a:spcBef>
              <a:spcAft>
                <a:spcPts val="0"/>
              </a:spcAft>
              <a:buClr>
                <a:schemeClr val="lt1"/>
              </a:buClr>
              <a:buSzPts val="7200"/>
              <a:buFont typeface="Trebuchet MS"/>
              <a:buChar char="•"/>
              <a:defRPr sz="2400"/>
            </a:lvl2pPr>
            <a:lvl3pPr marL="1371600" lvl="2" indent="-609600" algn="l">
              <a:spcBef>
                <a:spcPts val="400"/>
              </a:spcBef>
              <a:spcAft>
                <a:spcPts val="0"/>
              </a:spcAft>
              <a:buClr>
                <a:schemeClr val="lt1"/>
              </a:buClr>
              <a:buSzPts val="6000"/>
              <a:buFont typeface="Trebuchet MS"/>
              <a:buChar char="•"/>
              <a:defRPr sz="2000"/>
            </a:lvl3pPr>
            <a:lvl4pPr marL="1828800" lvl="3" indent="-571500" algn="l">
              <a:spcBef>
                <a:spcPts val="360"/>
              </a:spcBef>
              <a:spcAft>
                <a:spcPts val="0"/>
              </a:spcAft>
              <a:buClr>
                <a:schemeClr val="lt1"/>
              </a:buClr>
              <a:buSzPts val="5400"/>
              <a:buFont typeface="Trebuchet MS"/>
              <a:buChar char="•"/>
              <a:defRPr sz="1800"/>
            </a:lvl4pPr>
            <a:lvl5pPr marL="2286000" lvl="4" indent="-571500" algn="l">
              <a:spcBef>
                <a:spcPts val="360"/>
              </a:spcBef>
              <a:spcAft>
                <a:spcPts val="0"/>
              </a:spcAft>
              <a:buClr>
                <a:schemeClr val="lt1"/>
              </a:buClr>
              <a:buSzPts val="5400"/>
              <a:buFont typeface="Trebuchet MS"/>
              <a:buChar char="•"/>
              <a:defRPr sz="1800"/>
            </a:lvl5pPr>
            <a:lvl6pPr marL="2743200" lvl="5" indent="-571500" algn="l">
              <a:spcBef>
                <a:spcPts val="360"/>
              </a:spcBef>
              <a:spcAft>
                <a:spcPts val="0"/>
              </a:spcAft>
              <a:buClr>
                <a:schemeClr val="lt1"/>
              </a:buClr>
              <a:buSzPts val="5400"/>
              <a:buFont typeface="Trebuchet MS"/>
              <a:buChar char="•"/>
              <a:defRPr sz="1800"/>
            </a:lvl6pPr>
            <a:lvl7pPr marL="3200400" lvl="6" indent="-571500" algn="l">
              <a:spcBef>
                <a:spcPts val="360"/>
              </a:spcBef>
              <a:spcAft>
                <a:spcPts val="0"/>
              </a:spcAft>
              <a:buClr>
                <a:schemeClr val="lt1"/>
              </a:buClr>
              <a:buSzPts val="5400"/>
              <a:buFont typeface="Trebuchet MS"/>
              <a:buChar char="•"/>
              <a:defRPr sz="1800"/>
            </a:lvl7pPr>
            <a:lvl8pPr marL="3657600" lvl="7" indent="-571500" algn="l">
              <a:spcBef>
                <a:spcPts val="360"/>
              </a:spcBef>
              <a:spcAft>
                <a:spcPts val="0"/>
              </a:spcAft>
              <a:buClr>
                <a:schemeClr val="lt1"/>
              </a:buClr>
              <a:buSzPts val="5400"/>
              <a:buFont typeface="Trebuchet MS"/>
              <a:buChar char="•"/>
              <a:defRPr sz="1800"/>
            </a:lvl8pPr>
            <a:lvl9pPr marL="4114800" lvl="8" indent="-571500" algn="l">
              <a:spcBef>
                <a:spcPts val="360"/>
              </a:spcBef>
              <a:spcAft>
                <a:spcPts val="0"/>
              </a:spcAft>
              <a:buClr>
                <a:schemeClr val="lt1"/>
              </a:buClr>
              <a:buSzPts val="5400"/>
              <a:buFont typeface="Trebuchet MS"/>
              <a:buChar char="•"/>
              <a:defRPr sz="1800"/>
            </a:lvl9pPr>
          </a:lstStyle>
          <a:p>
            <a:endParaRPr/>
          </a:p>
        </p:txBody>
      </p:sp>
      <p:sp>
        <p:nvSpPr>
          <p:cNvPr id="1194" name="Google Shape;1194;p184"/>
          <p:cNvSpPr txBox="1">
            <a:spLocks noGrp="1"/>
          </p:cNvSpPr>
          <p:nvPr>
            <p:ph type="dt" idx="10"/>
          </p:nvPr>
        </p:nvSpPr>
        <p:spPr>
          <a:xfrm>
            <a:off x="0" y="6629400"/>
            <a:ext cx="2133600" cy="2286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95" name="Google Shape;1195;p184"/>
          <p:cNvSpPr txBox="1">
            <a:spLocks noGrp="1"/>
          </p:cNvSpPr>
          <p:nvPr>
            <p:ph type="ftr" idx="11"/>
          </p:nvPr>
        </p:nvSpPr>
        <p:spPr>
          <a:xfrm>
            <a:off x="3124200" y="6657975"/>
            <a:ext cx="2895600" cy="20002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96" name="Google Shape;1196;p184"/>
          <p:cNvSpPr txBox="1">
            <a:spLocks noGrp="1"/>
          </p:cNvSpPr>
          <p:nvPr>
            <p:ph type="sldNum" idx="12"/>
          </p:nvPr>
        </p:nvSpPr>
        <p:spPr>
          <a:xfrm>
            <a:off x="7010400" y="6657975"/>
            <a:ext cx="2133600" cy="200025"/>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1000">
                <a:solidFill>
                  <a:srgbClr val="FFFFFF"/>
                </a:solidFill>
                <a:latin typeface="Trebuchet MS"/>
                <a:ea typeface="Trebuchet MS"/>
                <a:cs typeface="Trebuchet MS"/>
                <a:sym typeface="Trebuchet MS"/>
              </a:defRPr>
            </a:lvl1pPr>
            <a:lvl2pPr marL="0" marR="0" lvl="1" indent="0" algn="r">
              <a:spcBef>
                <a:spcPts val="0"/>
              </a:spcBef>
              <a:buNone/>
              <a:defRPr sz="1000">
                <a:solidFill>
                  <a:srgbClr val="FFFFFF"/>
                </a:solidFill>
                <a:latin typeface="Trebuchet MS"/>
                <a:ea typeface="Trebuchet MS"/>
                <a:cs typeface="Trebuchet MS"/>
                <a:sym typeface="Trebuchet MS"/>
              </a:defRPr>
            </a:lvl2pPr>
            <a:lvl3pPr marL="0" marR="0" lvl="2" indent="0" algn="r">
              <a:spcBef>
                <a:spcPts val="0"/>
              </a:spcBef>
              <a:buNone/>
              <a:defRPr sz="1000">
                <a:solidFill>
                  <a:srgbClr val="FFFFFF"/>
                </a:solidFill>
                <a:latin typeface="Trebuchet MS"/>
                <a:ea typeface="Trebuchet MS"/>
                <a:cs typeface="Trebuchet MS"/>
                <a:sym typeface="Trebuchet MS"/>
              </a:defRPr>
            </a:lvl3pPr>
            <a:lvl4pPr marL="0" marR="0" lvl="3" indent="0" algn="r">
              <a:spcBef>
                <a:spcPts val="0"/>
              </a:spcBef>
              <a:buNone/>
              <a:defRPr sz="1000">
                <a:solidFill>
                  <a:srgbClr val="FFFFFF"/>
                </a:solidFill>
                <a:latin typeface="Trebuchet MS"/>
                <a:ea typeface="Trebuchet MS"/>
                <a:cs typeface="Trebuchet MS"/>
                <a:sym typeface="Trebuchet MS"/>
              </a:defRPr>
            </a:lvl4pPr>
            <a:lvl5pPr marL="0" marR="0" lvl="4" indent="0" algn="r">
              <a:spcBef>
                <a:spcPts val="0"/>
              </a:spcBef>
              <a:buNone/>
              <a:defRPr sz="1000">
                <a:solidFill>
                  <a:srgbClr val="FFFFFF"/>
                </a:solidFill>
                <a:latin typeface="Trebuchet MS"/>
                <a:ea typeface="Trebuchet MS"/>
                <a:cs typeface="Trebuchet MS"/>
                <a:sym typeface="Trebuchet MS"/>
              </a:defRPr>
            </a:lvl5pPr>
            <a:lvl6pPr marL="0" marR="0" lvl="5" indent="0" algn="r">
              <a:spcBef>
                <a:spcPts val="0"/>
              </a:spcBef>
              <a:buNone/>
              <a:defRPr sz="1000">
                <a:solidFill>
                  <a:srgbClr val="FFFFFF"/>
                </a:solidFill>
                <a:latin typeface="Trebuchet MS"/>
                <a:ea typeface="Trebuchet MS"/>
                <a:cs typeface="Trebuchet MS"/>
                <a:sym typeface="Trebuchet MS"/>
              </a:defRPr>
            </a:lvl6pPr>
            <a:lvl7pPr marL="0" marR="0" lvl="6" indent="0" algn="r">
              <a:spcBef>
                <a:spcPts val="0"/>
              </a:spcBef>
              <a:buNone/>
              <a:defRPr sz="1000">
                <a:solidFill>
                  <a:srgbClr val="FFFFFF"/>
                </a:solidFill>
                <a:latin typeface="Trebuchet MS"/>
                <a:ea typeface="Trebuchet MS"/>
                <a:cs typeface="Trebuchet MS"/>
                <a:sym typeface="Trebuchet MS"/>
              </a:defRPr>
            </a:lvl7pPr>
            <a:lvl8pPr marL="0" marR="0" lvl="7" indent="0" algn="r">
              <a:spcBef>
                <a:spcPts val="0"/>
              </a:spcBef>
              <a:buNone/>
              <a:defRPr sz="1000">
                <a:solidFill>
                  <a:srgbClr val="FFFFFF"/>
                </a:solidFill>
                <a:latin typeface="Trebuchet MS"/>
                <a:ea typeface="Trebuchet MS"/>
                <a:cs typeface="Trebuchet MS"/>
                <a:sym typeface="Trebuchet MS"/>
              </a:defRPr>
            </a:lvl8pPr>
            <a:lvl9pPr marL="0" marR="0" lvl="8" indent="0" algn="r">
              <a:spcBef>
                <a:spcPts val="0"/>
              </a:spcBef>
              <a:buNone/>
              <a:defRPr sz="1000">
                <a:solidFill>
                  <a:srgbClr val="FFFFFF"/>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med">
    <p:fade thruBlk="1"/>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197"/>
        <p:cNvGrpSpPr/>
        <p:nvPr/>
      </p:nvGrpSpPr>
      <p:grpSpPr>
        <a:xfrm>
          <a:off x="0" y="0"/>
          <a:ext cx="0" cy="0"/>
          <a:chOff x="0" y="0"/>
          <a:chExt cx="0" cy="0"/>
        </a:xfrm>
      </p:grpSpPr>
      <p:sp>
        <p:nvSpPr>
          <p:cNvPr id="1198" name="Google Shape;1198;p185"/>
          <p:cNvSpPr txBox="1">
            <a:spLocks noGrp="1"/>
          </p:cNvSpPr>
          <p:nvPr>
            <p:ph type="title"/>
          </p:nvPr>
        </p:nvSpPr>
        <p:spPr>
          <a:xfrm>
            <a:off x="1905000" y="0"/>
            <a:ext cx="7239000" cy="6096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99" name="Google Shape;1199;p185"/>
          <p:cNvSpPr txBox="1">
            <a:spLocks noGrp="1"/>
          </p:cNvSpPr>
          <p:nvPr>
            <p:ph type="body" idx="1"/>
          </p:nvPr>
        </p:nvSpPr>
        <p:spPr>
          <a:xfrm>
            <a:off x="1905000" y="685800"/>
            <a:ext cx="7239000" cy="5867400"/>
          </a:xfrm>
          <a:prstGeom prst="rect">
            <a:avLst/>
          </a:prstGeom>
          <a:noFill/>
          <a:ln>
            <a:noFill/>
          </a:ln>
        </p:spPr>
        <p:txBody>
          <a:bodyPr spcFirstLastPara="1" wrap="square" lIns="91425" tIns="45700" rIns="91425" bIns="45700" anchor="t" anchorCtr="0">
            <a:noAutofit/>
          </a:bodyPr>
          <a:lstStyle>
            <a:lvl1pPr marL="457200" lvl="0" indent="-571500" algn="l">
              <a:spcBef>
                <a:spcPts val="360"/>
              </a:spcBef>
              <a:spcAft>
                <a:spcPts val="0"/>
              </a:spcAft>
              <a:buClr>
                <a:schemeClr val="lt1"/>
              </a:buClr>
              <a:buSzPts val="5400"/>
              <a:buChar char="•"/>
              <a:defRPr/>
            </a:lvl1pPr>
            <a:lvl2pPr marL="914400" lvl="1" indent="-571500" algn="l">
              <a:spcBef>
                <a:spcPts val="360"/>
              </a:spcBef>
              <a:spcAft>
                <a:spcPts val="0"/>
              </a:spcAft>
              <a:buClr>
                <a:schemeClr val="lt1"/>
              </a:buClr>
              <a:buSzPts val="5400"/>
              <a:buChar char="•"/>
              <a:defRPr/>
            </a:lvl2pPr>
            <a:lvl3pPr marL="1371600" lvl="2" indent="-571500" algn="l">
              <a:spcBef>
                <a:spcPts val="360"/>
              </a:spcBef>
              <a:spcAft>
                <a:spcPts val="0"/>
              </a:spcAft>
              <a:buClr>
                <a:schemeClr val="lt1"/>
              </a:buClr>
              <a:buSzPts val="5400"/>
              <a:buChar char="•"/>
              <a:defRPr/>
            </a:lvl3pPr>
            <a:lvl4pPr marL="1828800" lvl="3" indent="-571500" algn="l">
              <a:spcBef>
                <a:spcPts val="360"/>
              </a:spcBef>
              <a:spcAft>
                <a:spcPts val="0"/>
              </a:spcAft>
              <a:buClr>
                <a:schemeClr val="lt1"/>
              </a:buClr>
              <a:buSzPts val="5400"/>
              <a:buChar char="•"/>
              <a:defRPr/>
            </a:lvl4pPr>
            <a:lvl5pPr marL="2286000" lvl="4" indent="-571500" algn="l">
              <a:spcBef>
                <a:spcPts val="360"/>
              </a:spcBef>
              <a:spcAft>
                <a:spcPts val="0"/>
              </a:spcAft>
              <a:buClr>
                <a:schemeClr val="lt1"/>
              </a:buClr>
              <a:buSzPts val="5400"/>
              <a:buChar char="•"/>
              <a:defRPr/>
            </a:lvl5pPr>
            <a:lvl6pPr marL="2743200" lvl="5" indent="-571500" algn="l">
              <a:spcBef>
                <a:spcPts val="360"/>
              </a:spcBef>
              <a:spcAft>
                <a:spcPts val="0"/>
              </a:spcAft>
              <a:buClr>
                <a:schemeClr val="lt1"/>
              </a:buClr>
              <a:buSzPts val="5400"/>
              <a:buChar char="•"/>
              <a:defRPr/>
            </a:lvl6pPr>
            <a:lvl7pPr marL="3200400" lvl="6" indent="-571500" algn="l">
              <a:spcBef>
                <a:spcPts val="360"/>
              </a:spcBef>
              <a:spcAft>
                <a:spcPts val="0"/>
              </a:spcAft>
              <a:buClr>
                <a:schemeClr val="lt1"/>
              </a:buClr>
              <a:buSzPts val="5400"/>
              <a:buChar char="•"/>
              <a:defRPr/>
            </a:lvl7pPr>
            <a:lvl8pPr marL="3657600" lvl="7" indent="-571500" algn="l">
              <a:spcBef>
                <a:spcPts val="360"/>
              </a:spcBef>
              <a:spcAft>
                <a:spcPts val="0"/>
              </a:spcAft>
              <a:buClr>
                <a:schemeClr val="lt1"/>
              </a:buClr>
              <a:buSzPts val="5400"/>
              <a:buChar char="•"/>
              <a:defRPr/>
            </a:lvl8pPr>
            <a:lvl9pPr marL="4114800" lvl="8" indent="-571500" algn="l">
              <a:spcBef>
                <a:spcPts val="360"/>
              </a:spcBef>
              <a:spcAft>
                <a:spcPts val="0"/>
              </a:spcAft>
              <a:buClr>
                <a:schemeClr val="lt1"/>
              </a:buClr>
              <a:buSzPts val="5400"/>
              <a:buChar char="•"/>
              <a:defRPr/>
            </a:lvl9pPr>
          </a:lstStyle>
          <a:p>
            <a:endParaRPr/>
          </a:p>
        </p:txBody>
      </p:sp>
      <p:sp>
        <p:nvSpPr>
          <p:cNvPr id="1200" name="Google Shape;1200;p185"/>
          <p:cNvSpPr txBox="1">
            <a:spLocks noGrp="1"/>
          </p:cNvSpPr>
          <p:nvPr>
            <p:ph type="dt" idx="10"/>
          </p:nvPr>
        </p:nvSpPr>
        <p:spPr>
          <a:xfrm>
            <a:off x="0" y="6629400"/>
            <a:ext cx="2133600" cy="2286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01" name="Google Shape;1201;p185"/>
          <p:cNvSpPr txBox="1">
            <a:spLocks noGrp="1"/>
          </p:cNvSpPr>
          <p:nvPr>
            <p:ph type="ftr" idx="11"/>
          </p:nvPr>
        </p:nvSpPr>
        <p:spPr>
          <a:xfrm>
            <a:off x="3124200" y="6657975"/>
            <a:ext cx="2895600" cy="20002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02" name="Google Shape;1202;p185"/>
          <p:cNvSpPr txBox="1">
            <a:spLocks noGrp="1"/>
          </p:cNvSpPr>
          <p:nvPr>
            <p:ph type="sldNum" idx="12"/>
          </p:nvPr>
        </p:nvSpPr>
        <p:spPr>
          <a:xfrm>
            <a:off x="7010400" y="6657975"/>
            <a:ext cx="2133600" cy="200025"/>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1000">
                <a:solidFill>
                  <a:srgbClr val="FFFFFF"/>
                </a:solidFill>
                <a:latin typeface="Trebuchet MS"/>
                <a:ea typeface="Trebuchet MS"/>
                <a:cs typeface="Trebuchet MS"/>
                <a:sym typeface="Trebuchet MS"/>
              </a:defRPr>
            </a:lvl1pPr>
            <a:lvl2pPr marL="0" marR="0" lvl="1" indent="0" algn="r">
              <a:spcBef>
                <a:spcPts val="0"/>
              </a:spcBef>
              <a:buNone/>
              <a:defRPr sz="1000">
                <a:solidFill>
                  <a:srgbClr val="FFFFFF"/>
                </a:solidFill>
                <a:latin typeface="Trebuchet MS"/>
                <a:ea typeface="Trebuchet MS"/>
                <a:cs typeface="Trebuchet MS"/>
                <a:sym typeface="Trebuchet MS"/>
              </a:defRPr>
            </a:lvl2pPr>
            <a:lvl3pPr marL="0" marR="0" lvl="2" indent="0" algn="r">
              <a:spcBef>
                <a:spcPts val="0"/>
              </a:spcBef>
              <a:buNone/>
              <a:defRPr sz="1000">
                <a:solidFill>
                  <a:srgbClr val="FFFFFF"/>
                </a:solidFill>
                <a:latin typeface="Trebuchet MS"/>
                <a:ea typeface="Trebuchet MS"/>
                <a:cs typeface="Trebuchet MS"/>
                <a:sym typeface="Trebuchet MS"/>
              </a:defRPr>
            </a:lvl3pPr>
            <a:lvl4pPr marL="0" marR="0" lvl="3" indent="0" algn="r">
              <a:spcBef>
                <a:spcPts val="0"/>
              </a:spcBef>
              <a:buNone/>
              <a:defRPr sz="1000">
                <a:solidFill>
                  <a:srgbClr val="FFFFFF"/>
                </a:solidFill>
                <a:latin typeface="Trebuchet MS"/>
                <a:ea typeface="Trebuchet MS"/>
                <a:cs typeface="Trebuchet MS"/>
                <a:sym typeface="Trebuchet MS"/>
              </a:defRPr>
            </a:lvl4pPr>
            <a:lvl5pPr marL="0" marR="0" lvl="4" indent="0" algn="r">
              <a:spcBef>
                <a:spcPts val="0"/>
              </a:spcBef>
              <a:buNone/>
              <a:defRPr sz="1000">
                <a:solidFill>
                  <a:srgbClr val="FFFFFF"/>
                </a:solidFill>
                <a:latin typeface="Trebuchet MS"/>
                <a:ea typeface="Trebuchet MS"/>
                <a:cs typeface="Trebuchet MS"/>
                <a:sym typeface="Trebuchet MS"/>
              </a:defRPr>
            </a:lvl5pPr>
            <a:lvl6pPr marL="0" marR="0" lvl="5" indent="0" algn="r">
              <a:spcBef>
                <a:spcPts val="0"/>
              </a:spcBef>
              <a:buNone/>
              <a:defRPr sz="1000">
                <a:solidFill>
                  <a:srgbClr val="FFFFFF"/>
                </a:solidFill>
                <a:latin typeface="Trebuchet MS"/>
                <a:ea typeface="Trebuchet MS"/>
                <a:cs typeface="Trebuchet MS"/>
                <a:sym typeface="Trebuchet MS"/>
              </a:defRPr>
            </a:lvl6pPr>
            <a:lvl7pPr marL="0" marR="0" lvl="6" indent="0" algn="r">
              <a:spcBef>
                <a:spcPts val="0"/>
              </a:spcBef>
              <a:buNone/>
              <a:defRPr sz="1000">
                <a:solidFill>
                  <a:srgbClr val="FFFFFF"/>
                </a:solidFill>
                <a:latin typeface="Trebuchet MS"/>
                <a:ea typeface="Trebuchet MS"/>
                <a:cs typeface="Trebuchet MS"/>
                <a:sym typeface="Trebuchet MS"/>
              </a:defRPr>
            </a:lvl7pPr>
            <a:lvl8pPr marL="0" marR="0" lvl="7" indent="0" algn="r">
              <a:spcBef>
                <a:spcPts val="0"/>
              </a:spcBef>
              <a:buNone/>
              <a:defRPr sz="1000">
                <a:solidFill>
                  <a:srgbClr val="FFFFFF"/>
                </a:solidFill>
                <a:latin typeface="Trebuchet MS"/>
                <a:ea typeface="Trebuchet MS"/>
                <a:cs typeface="Trebuchet MS"/>
                <a:sym typeface="Trebuchet MS"/>
              </a:defRPr>
            </a:lvl8pPr>
            <a:lvl9pPr marL="0" marR="0" lvl="8" indent="0" algn="r">
              <a:spcBef>
                <a:spcPts val="0"/>
              </a:spcBef>
              <a:buNone/>
              <a:defRPr sz="1000">
                <a:solidFill>
                  <a:srgbClr val="FFFFFF"/>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med">
    <p:fade thruBlk="1"/>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203"/>
        <p:cNvGrpSpPr/>
        <p:nvPr/>
      </p:nvGrpSpPr>
      <p:grpSpPr>
        <a:xfrm>
          <a:off x="0" y="0"/>
          <a:ext cx="0" cy="0"/>
          <a:chOff x="0" y="0"/>
          <a:chExt cx="0" cy="0"/>
        </a:xfrm>
      </p:grpSpPr>
      <p:sp>
        <p:nvSpPr>
          <p:cNvPr id="1204" name="Google Shape;1204;p186"/>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4000" b="1"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05" name="Google Shape;1205;p186"/>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Autofit/>
          </a:bodyPr>
          <a:lstStyle>
            <a:lvl1pPr marL="457200" lvl="0" indent="-228600" algn="l">
              <a:spcBef>
                <a:spcPts val="400"/>
              </a:spcBef>
              <a:spcAft>
                <a:spcPts val="0"/>
              </a:spcAft>
              <a:buClr>
                <a:schemeClr val="lt1"/>
              </a:buClr>
              <a:buSzPts val="6000"/>
              <a:buFont typeface="Trebuchet MS"/>
              <a:buNone/>
              <a:defRPr sz="2000"/>
            </a:lvl1pPr>
            <a:lvl2pPr marL="914400" lvl="1" indent="-228600" algn="l">
              <a:spcBef>
                <a:spcPts val="360"/>
              </a:spcBef>
              <a:spcAft>
                <a:spcPts val="0"/>
              </a:spcAft>
              <a:buClr>
                <a:schemeClr val="lt1"/>
              </a:buClr>
              <a:buSzPts val="5400"/>
              <a:buFont typeface="Trebuchet MS"/>
              <a:buNone/>
              <a:defRPr sz="1800"/>
            </a:lvl2pPr>
            <a:lvl3pPr marL="1371600" lvl="2" indent="-228600" algn="l">
              <a:spcBef>
                <a:spcPts val="320"/>
              </a:spcBef>
              <a:spcAft>
                <a:spcPts val="0"/>
              </a:spcAft>
              <a:buClr>
                <a:schemeClr val="lt1"/>
              </a:buClr>
              <a:buSzPts val="4800"/>
              <a:buFont typeface="Trebuchet MS"/>
              <a:buNone/>
              <a:defRPr sz="1600"/>
            </a:lvl3pPr>
            <a:lvl4pPr marL="1828800" lvl="3" indent="-228600" algn="l">
              <a:spcBef>
                <a:spcPts val="280"/>
              </a:spcBef>
              <a:spcAft>
                <a:spcPts val="0"/>
              </a:spcAft>
              <a:buClr>
                <a:schemeClr val="lt1"/>
              </a:buClr>
              <a:buSzPts val="4200"/>
              <a:buFont typeface="Trebuchet MS"/>
              <a:buNone/>
              <a:defRPr sz="1400"/>
            </a:lvl4pPr>
            <a:lvl5pPr marL="2286000" lvl="4" indent="-228600" algn="l">
              <a:spcBef>
                <a:spcPts val="280"/>
              </a:spcBef>
              <a:spcAft>
                <a:spcPts val="0"/>
              </a:spcAft>
              <a:buClr>
                <a:schemeClr val="lt1"/>
              </a:buClr>
              <a:buSzPts val="4200"/>
              <a:buFont typeface="Trebuchet MS"/>
              <a:buNone/>
              <a:defRPr sz="1400"/>
            </a:lvl5pPr>
            <a:lvl6pPr marL="2743200" lvl="5" indent="-228600" algn="l">
              <a:spcBef>
                <a:spcPts val="280"/>
              </a:spcBef>
              <a:spcAft>
                <a:spcPts val="0"/>
              </a:spcAft>
              <a:buClr>
                <a:schemeClr val="lt1"/>
              </a:buClr>
              <a:buSzPts val="4200"/>
              <a:buFont typeface="Trebuchet MS"/>
              <a:buNone/>
              <a:defRPr sz="1400"/>
            </a:lvl6pPr>
            <a:lvl7pPr marL="3200400" lvl="6" indent="-228600" algn="l">
              <a:spcBef>
                <a:spcPts val="280"/>
              </a:spcBef>
              <a:spcAft>
                <a:spcPts val="0"/>
              </a:spcAft>
              <a:buClr>
                <a:schemeClr val="lt1"/>
              </a:buClr>
              <a:buSzPts val="4200"/>
              <a:buFont typeface="Trebuchet MS"/>
              <a:buNone/>
              <a:defRPr sz="1400"/>
            </a:lvl7pPr>
            <a:lvl8pPr marL="3657600" lvl="7" indent="-228600" algn="l">
              <a:spcBef>
                <a:spcPts val="280"/>
              </a:spcBef>
              <a:spcAft>
                <a:spcPts val="0"/>
              </a:spcAft>
              <a:buClr>
                <a:schemeClr val="lt1"/>
              </a:buClr>
              <a:buSzPts val="4200"/>
              <a:buFont typeface="Trebuchet MS"/>
              <a:buNone/>
              <a:defRPr sz="1400"/>
            </a:lvl8pPr>
            <a:lvl9pPr marL="4114800" lvl="8" indent="-228600" algn="l">
              <a:spcBef>
                <a:spcPts val="280"/>
              </a:spcBef>
              <a:spcAft>
                <a:spcPts val="0"/>
              </a:spcAft>
              <a:buClr>
                <a:schemeClr val="lt1"/>
              </a:buClr>
              <a:buSzPts val="4200"/>
              <a:buFont typeface="Trebuchet MS"/>
              <a:buNone/>
              <a:defRPr sz="1400"/>
            </a:lvl9pPr>
          </a:lstStyle>
          <a:p>
            <a:endParaRPr/>
          </a:p>
        </p:txBody>
      </p:sp>
      <p:sp>
        <p:nvSpPr>
          <p:cNvPr id="1206" name="Google Shape;1206;p186"/>
          <p:cNvSpPr txBox="1">
            <a:spLocks noGrp="1"/>
          </p:cNvSpPr>
          <p:nvPr>
            <p:ph type="dt" idx="10"/>
          </p:nvPr>
        </p:nvSpPr>
        <p:spPr>
          <a:xfrm>
            <a:off x="0" y="6629400"/>
            <a:ext cx="2133600" cy="2286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07" name="Google Shape;1207;p186"/>
          <p:cNvSpPr txBox="1">
            <a:spLocks noGrp="1"/>
          </p:cNvSpPr>
          <p:nvPr>
            <p:ph type="ftr" idx="11"/>
          </p:nvPr>
        </p:nvSpPr>
        <p:spPr>
          <a:xfrm>
            <a:off x="3124200" y="6657975"/>
            <a:ext cx="2895600" cy="20002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08" name="Google Shape;1208;p186"/>
          <p:cNvSpPr txBox="1">
            <a:spLocks noGrp="1"/>
          </p:cNvSpPr>
          <p:nvPr>
            <p:ph type="sldNum" idx="12"/>
          </p:nvPr>
        </p:nvSpPr>
        <p:spPr>
          <a:xfrm>
            <a:off x="7010400" y="6657975"/>
            <a:ext cx="2133600" cy="200025"/>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1000">
                <a:solidFill>
                  <a:srgbClr val="FFFFFF"/>
                </a:solidFill>
                <a:latin typeface="Trebuchet MS"/>
                <a:ea typeface="Trebuchet MS"/>
                <a:cs typeface="Trebuchet MS"/>
                <a:sym typeface="Trebuchet MS"/>
              </a:defRPr>
            </a:lvl1pPr>
            <a:lvl2pPr marL="0" marR="0" lvl="1" indent="0" algn="r">
              <a:spcBef>
                <a:spcPts val="0"/>
              </a:spcBef>
              <a:buNone/>
              <a:defRPr sz="1000">
                <a:solidFill>
                  <a:srgbClr val="FFFFFF"/>
                </a:solidFill>
                <a:latin typeface="Trebuchet MS"/>
                <a:ea typeface="Trebuchet MS"/>
                <a:cs typeface="Trebuchet MS"/>
                <a:sym typeface="Trebuchet MS"/>
              </a:defRPr>
            </a:lvl2pPr>
            <a:lvl3pPr marL="0" marR="0" lvl="2" indent="0" algn="r">
              <a:spcBef>
                <a:spcPts val="0"/>
              </a:spcBef>
              <a:buNone/>
              <a:defRPr sz="1000">
                <a:solidFill>
                  <a:srgbClr val="FFFFFF"/>
                </a:solidFill>
                <a:latin typeface="Trebuchet MS"/>
                <a:ea typeface="Trebuchet MS"/>
                <a:cs typeface="Trebuchet MS"/>
                <a:sym typeface="Trebuchet MS"/>
              </a:defRPr>
            </a:lvl3pPr>
            <a:lvl4pPr marL="0" marR="0" lvl="3" indent="0" algn="r">
              <a:spcBef>
                <a:spcPts val="0"/>
              </a:spcBef>
              <a:buNone/>
              <a:defRPr sz="1000">
                <a:solidFill>
                  <a:srgbClr val="FFFFFF"/>
                </a:solidFill>
                <a:latin typeface="Trebuchet MS"/>
                <a:ea typeface="Trebuchet MS"/>
                <a:cs typeface="Trebuchet MS"/>
                <a:sym typeface="Trebuchet MS"/>
              </a:defRPr>
            </a:lvl4pPr>
            <a:lvl5pPr marL="0" marR="0" lvl="4" indent="0" algn="r">
              <a:spcBef>
                <a:spcPts val="0"/>
              </a:spcBef>
              <a:buNone/>
              <a:defRPr sz="1000">
                <a:solidFill>
                  <a:srgbClr val="FFFFFF"/>
                </a:solidFill>
                <a:latin typeface="Trebuchet MS"/>
                <a:ea typeface="Trebuchet MS"/>
                <a:cs typeface="Trebuchet MS"/>
                <a:sym typeface="Trebuchet MS"/>
              </a:defRPr>
            </a:lvl5pPr>
            <a:lvl6pPr marL="0" marR="0" lvl="5" indent="0" algn="r">
              <a:spcBef>
                <a:spcPts val="0"/>
              </a:spcBef>
              <a:buNone/>
              <a:defRPr sz="1000">
                <a:solidFill>
                  <a:srgbClr val="FFFFFF"/>
                </a:solidFill>
                <a:latin typeface="Trebuchet MS"/>
                <a:ea typeface="Trebuchet MS"/>
                <a:cs typeface="Trebuchet MS"/>
                <a:sym typeface="Trebuchet MS"/>
              </a:defRPr>
            </a:lvl6pPr>
            <a:lvl7pPr marL="0" marR="0" lvl="6" indent="0" algn="r">
              <a:spcBef>
                <a:spcPts val="0"/>
              </a:spcBef>
              <a:buNone/>
              <a:defRPr sz="1000">
                <a:solidFill>
                  <a:srgbClr val="FFFFFF"/>
                </a:solidFill>
                <a:latin typeface="Trebuchet MS"/>
                <a:ea typeface="Trebuchet MS"/>
                <a:cs typeface="Trebuchet MS"/>
                <a:sym typeface="Trebuchet MS"/>
              </a:defRPr>
            </a:lvl7pPr>
            <a:lvl8pPr marL="0" marR="0" lvl="7" indent="0" algn="r">
              <a:spcBef>
                <a:spcPts val="0"/>
              </a:spcBef>
              <a:buNone/>
              <a:defRPr sz="1000">
                <a:solidFill>
                  <a:srgbClr val="FFFFFF"/>
                </a:solidFill>
                <a:latin typeface="Trebuchet MS"/>
                <a:ea typeface="Trebuchet MS"/>
                <a:cs typeface="Trebuchet MS"/>
                <a:sym typeface="Trebuchet MS"/>
              </a:defRPr>
            </a:lvl8pPr>
            <a:lvl9pPr marL="0" marR="0" lvl="8" indent="0" algn="r">
              <a:spcBef>
                <a:spcPts val="0"/>
              </a:spcBef>
              <a:buNone/>
              <a:defRPr sz="1000">
                <a:solidFill>
                  <a:srgbClr val="FFFFFF"/>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med">
    <p:fade thruBlk="1"/>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Slide with Picture">
  <p:cSld name="Title Slide with Picture">
    <p:spTree>
      <p:nvGrpSpPr>
        <p:cNvPr id="1" name="Shape 115"/>
        <p:cNvGrpSpPr/>
        <p:nvPr/>
      </p:nvGrpSpPr>
      <p:grpSpPr>
        <a:xfrm>
          <a:off x="0" y="0"/>
          <a:ext cx="0" cy="0"/>
          <a:chOff x="0" y="0"/>
          <a:chExt cx="0" cy="0"/>
        </a:xfrm>
      </p:grpSpPr>
      <p:sp>
        <p:nvSpPr>
          <p:cNvPr id="116" name="Google Shape;116;p18"/>
          <p:cNvSpPr txBox="1">
            <a:spLocks noGrp="1"/>
          </p:cNvSpPr>
          <p:nvPr>
            <p:ph type="ctrTitle"/>
          </p:nvPr>
        </p:nvSpPr>
        <p:spPr>
          <a:xfrm>
            <a:off x="363538" y="3352801"/>
            <a:ext cx="8416925" cy="1470025"/>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17" name="Google Shape;117;p18"/>
          <p:cNvSpPr txBox="1">
            <a:spLocks noGrp="1"/>
          </p:cNvSpPr>
          <p:nvPr>
            <p:ph type="subTitle" idx="1"/>
          </p:nvPr>
        </p:nvSpPr>
        <p:spPr>
          <a:xfrm>
            <a:off x="363538" y="4771029"/>
            <a:ext cx="8416925" cy="972671"/>
          </a:xfrm>
          <a:prstGeom prst="rect">
            <a:avLst/>
          </a:prstGeom>
          <a:noFill/>
          <a:ln>
            <a:noFill/>
          </a:ln>
        </p:spPr>
        <p:txBody>
          <a:bodyPr spcFirstLastPara="1" wrap="square" lIns="91425" tIns="45700" rIns="91425" bIns="45700" anchor="t" anchorCtr="0">
            <a:normAutofit/>
          </a:bodyPr>
          <a:lstStyle>
            <a:lvl1pPr lvl="0" algn="ctr">
              <a:spcBef>
                <a:spcPts val="300"/>
              </a:spcBef>
              <a:spcAft>
                <a:spcPts val="0"/>
              </a:spcAft>
              <a:buSzPts val="1980"/>
              <a:buNone/>
              <a:defRPr sz="1800">
                <a:solidFill>
                  <a:srgbClr val="888888"/>
                </a:solidFill>
              </a:defRPr>
            </a:lvl1pPr>
            <a:lvl2pPr lvl="1" algn="ctr">
              <a:spcBef>
                <a:spcPts val="600"/>
              </a:spcBef>
              <a:spcAft>
                <a:spcPts val="0"/>
              </a:spcAft>
              <a:buSzPts val="2420"/>
              <a:buNone/>
              <a:defRPr>
                <a:solidFill>
                  <a:srgbClr val="888888"/>
                </a:solidFill>
              </a:defRPr>
            </a:lvl2pPr>
            <a:lvl3pPr lvl="2" algn="ctr">
              <a:spcBef>
                <a:spcPts val="600"/>
              </a:spcBef>
              <a:spcAft>
                <a:spcPts val="0"/>
              </a:spcAft>
              <a:buSzPts val="2200"/>
              <a:buNone/>
              <a:defRPr>
                <a:solidFill>
                  <a:srgbClr val="888888"/>
                </a:solidFill>
              </a:defRPr>
            </a:lvl3pPr>
            <a:lvl4pPr lvl="3" algn="ctr">
              <a:spcBef>
                <a:spcPts val="600"/>
              </a:spcBef>
              <a:spcAft>
                <a:spcPts val="0"/>
              </a:spcAft>
              <a:buSzPts val="1980"/>
              <a:buNone/>
              <a:defRPr>
                <a:solidFill>
                  <a:srgbClr val="888888"/>
                </a:solidFill>
              </a:defRPr>
            </a:lvl4pPr>
            <a:lvl5pPr lvl="4" algn="ctr">
              <a:spcBef>
                <a:spcPts val="600"/>
              </a:spcBef>
              <a:spcAft>
                <a:spcPts val="0"/>
              </a:spcAft>
              <a:buSzPts val="198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118" name="Google Shape;118;p18"/>
          <p:cNvSpPr>
            <a:spLocks noGrp="1"/>
          </p:cNvSpPr>
          <p:nvPr>
            <p:ph type="pic" idx="2"/>
          </p:nvPr>
        </p:nvSpPr>
        <p:spPr>
          <a:xfrm>
            <a:off x="370980" y="363538"/>
            <a:ext cx="8402040" cy="2836862"/>
          </a:xfrm>
          <a:prstGeom prst="rect">
            <a:avLst/>
          </a:prstGeom>
          <a:noFill/>
          <a:ln w="9525" cap="flat" cmpd="sng">
            <a:solidFill>
              <a:schemeClr val="lt1"/>
            </a:solidFill>
            <a:prstDash val="solid"/>
            <a:round/>
            <a:headEnd type="none" w="sm" len="sm"/>
            <a:tailEnd type="none" w="sm" len="sm"/>
          </a:ln>
          <a:effectLst>
            <a:outerShdw blurRad="63500" sx="100500" sy="100500" algn="ctr" rotWithShape="0">
              <a:srgbClr val="000000">
                <a:alpha val="49803"/>
              </a:srgbClr>
            </a:outerShdw>
          </a:effectLst>
        </p:spPr>
      </p:sp>
      <p:sp>
        <p:nvSpPr>
          <p:cNvPr id="119" name="Google Shape;119;p18"/>
          <p:cNvSpPr txBox="1">
            <a:spLocks noGrp="1"/>
          </p:cNvSpPr>
          <p:nvPr>
            <p:ph type="dt" idx="10"/>
          </p:nvPr>
        </p:nvSpPr>
        <p:spPr>
          <a:xfrm>
            <a:off x="5629275" y="6275388"/>
            <a:ext cx="21336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0" name="Google Shape;120;p18"/>
          <p:cNvSpPr txBox="1">
            <a:spLocks noGrp="1"/>
          </p:cNvSpPr>
          <p:nvPr>
            <p:ph type="ftr" idx="11"/>
          </p:nvPr>
        </p:nvSpPr>
        <p:spPr>
          <a:xfrm>
            <a:off x="265113" y="6275388"/>
            <a:ext cx="484028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1" name="Google Shape;121;p18"/>
          <p:cNvSpPr txBox="1">
            <a:spLocks noGrp="1"/>
          </p:cNvSpPr>
          <p:nvPr>
            <p:ph type="sldNum" idx="12"/>
          </p:nvPr>
        </p:nvSpPr>
        <p:spPr>
          <a:xfrm>
            <a:off x="7897813" y="6275388"/>
            <a:ext cx="9906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3600">
                <a:solidFill>
                  <a:srgbClr val="FFFFFF"/>
                </a:solidFill>
                <a:latin typeface="Source Sans Pro"/>
                <a:ea typeface="Source Sans Pro"/>
                <a:cs typeface="Source Sans Pro"/>
                <a:sym typeface="Source Sans Pro"/>
              </a:defRPr>
            </a:lvl1pPr>
            <a:lvl2pPr marL="0" marR="0" lvl="1" indent="0" algn="r">
              <a:spcBef>
                <a:spcPts val="0"/>
              </a:spcBef>
              <a:buNone/>
              <a:defRPr sz="3600">
                <a:solidFill>
                  <a:srgbClr val="FFFFFF"/>
                </a:solidFill>
                <a:latin typeface="Source Sans Pro"/>
                <a:ea typeface="Source Sans Pro"/>
                <a:cs typeface="Source Sans Pro"/>
                <a:sym typeface="Source Sans Pro"/>
              </a:defRPr>
            </a:lvl2pPr>
            <a:lvl3pPr marL="0" marR="0" lvl="2" indent="0" algn="r">
              <a:spcBef>
                <a:spcPts val="0"/>
              </a:spcBef>
              <a:buNone/>
              <a:defRPr sz="3600">
                <a:solidFill>
                  <a:srgbClr val="FFFFFF"/>
                </a:solidFill>
                <a:latin typeface="Source Sans Pro"/>
                <a:ea typeface="Source Sans Pro"/>
                <a:cs typeface="Source Sans Pro"/>
                <a:sym typeface="Source Sans Pro"/>
              </a:defRPr>
            </a:lvl3pPr>
            <a:lvl4pPr marL="0" marR="0" lvl="3" indent="0" algn="r">
              <a:spcBef>
                <a:spcPts val="0"/>
              </a:spcBef>
              <a:buNone/>
              <a:defRPr sz="3600">
                <a:solidFill>
                  <a:srgbClr val="FFFFFF"/>
                </a:solidFill>
                <a:latin typeface="Source Sans Pro"/>
                <a:ea typeface="Source Sans Pro"/>
                <a:cs typeface="Source Sans Pro"/>
                <a:sym typeface="Source Sans Pro"/>
              </a:defRPr>
            </a:lvl4pPr>
            <a:lvl5pPr marL="0" marR="0" lvl="4" indent="0" algn="r">
              <a:spcBef>
                <a:spcPts val="0"/>
              </a:spcBef>
              <a:buNone/>
              <a:defRPr sz="3600">
                <a:solidFill>
                  <a:srgbClr val="FFFFFF"/>
                </a:solidFill>
                <a:latin typeface="Source Sans Pro"/>
                <a:ea typeface="Source Sans Pro"/>
                <a:cs typeface="Source Sans Pro"/>
                <a:sym typeface="Source Sans Pro"/>
              </a:defRPr>
            </a:lvl5pPr>
            <a:lvl6pPr marL="0" marR="0" lvl="5" indent="0" algn="r">
              <a:spcBef>
                <a:spcPts val="0"/>
              </a:spcBef>
              <a:buNone/>
              <a:defRPr sz="3600">
                <a:solidFill>
                  <a:srgbClr val="FFFFFF"/>
                </a:solidFill>
                <a:latin typeface="Source Sans Pro"/>
                <a:ea typeface="Source Sans Pro"/>
                <a:cs typeface="Source Sans Pro"/>
                <a:sym typeface="Source Sans Pro"/>
              </a:defRPr>
            </a:lvl6pPr>
            <a:lvl7pPr marL="0" marR="0" lvl="6" indent="0" algn="r">
              <a:spcBef>
                <a:spcPts val="0"/>
              </a:spcBef>
              <a:buNone/>
              <a:defRPr sz="3600">
                <a:solidFill>
                  <a:srgbClr val="FFFFFF"/>
                </a:solidFill>
                <a:latin typeface="Source Sans Pro"/>
                <a:ea typeface="Source Sans Pro"/>
                <a:cs typeface="Source Sans Pro"/>
                <a:sym typeface="Source Sans Pro"/>
              </a:defRPr>
            </a:lvl7pPr>
            <a:lvl8pPr marL="0" marR="0" lvl="7" indent="0" algn="r">
              <a:spcBef>
                <a:spcPts val="0"/>
              </a:spcBef>
              <a:buNone/>
              <a:defRPr sz="3600">
                <a:solidFill>
                  <a:srgbClr val="FFFFFF"/>
                </a:solidFill>
                <a:latin typeface="Source Sans Pro"/>
                <a:ea typeface="Source Sans Pro"/>
                <a:cs typeface="Source Sans Pro"/>
                <a:sym typeface="Source Sans Pro"/>
              </a:defRPr>
            </a:lvl8pPr>
            <a:lvl9pPr marL="0" marR="0" lvl="8" indent="0" algn="r">
              <a:spcBef>
                <a:spcPts val="0"/>
              </a:spcBef>
              <a:buNone/>
              <a:defRPr sz="3600">
                <a:solidFill>
                  <a:srgbClr val="FFFFFF"/>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209"/>
        <p:cNvGrpSpPr/>
        <p:nvPr/>
      </p:nvGrpSpPr>
      <p:grpSpPr>
        <a:xfrm>
          <a:off x="0" y="0"/>
          <a:ext cx="0" cy="0"/>
          <a:chOff x="0" y="0"/>
          <a:chExt cx="0" cy="0"/>
        </a:xfrm>
      </p:grpSpPr>
      <p:sp>
        <p:nvSpPr>
          <p:cNvPr id="1210" name="Google Shape;1210;p18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11" name="Google Shape;1211;p187"/>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lt1"/>
              </a:buClr>
              <a:buSzPts val="7200"/>
              <a:buFont typeface="Trebuchet MS"/>
              <a:buNone/>
              <a:defRPr sz="2400" b="1"/>
            </a:lvl1pPr>
            <a:lvl2pPr marL="914400" lvl="1" indent="-228600" algn="l">
              <a:spcBef>
                <a:spcPts val="400"/>
              </a:spcBef>
              <a:spcAft>
                <a:spcPts val="0"/>
              </a:spcAft>
              <a:buClr>
                <a:schemeClr val="lt1"/>
              </a:buClr>
              <a:buSzPts val="6000"/>
              <a:buFont typeface="Trebuchet MS"/>
              <a:buNone/>
              <a:defRPr sz="2000" b="1"/>
            </a:lvl2pPr>
            <a:lvl3pPr marL="1371600" lvl="2" indent="-228600" algn="l">
              <a:spcBef>
                <a:spcPts val="360"/>
              </a:spcBef>
              <a:spcAft>
                <a:spcPts val="0"/>
              </a:spcAft>
              <a:buClr>
                <a:schemeClr val="lt1"/>
              </a:buClr>
              <a:buSzPts val="5400"/>
              <a:buFont typeface="Trebuchet MS"/>
              <a:buNone/>
              <a:defRPr sz="1800" b="1"/>
            </a:lvl3pPr>
            <a:lvl4pPr marL="1828800" lvl="3" indent="-228600" algn="l">
              <a:spcBef>
                <a:spcPts val="320"/>
              </a:spcBef>
              <a:spcAft>
                <a:spcPts val="0"/>
              </a:spcAft>
              <a:buClr>
                <a:schemeClr val="lt1"/>
              </a:buClr>
              <a:buSzPts val="4800"/>
              <a:buFont typeface="Trebuchet MS"/>
              <a:buNone/>
              <a:defRPr sz="1600" b="1"/>
            </a:lvl4pPr>
            <a:lvl5pPr marL="2286000" lvl="4" indent="-228600" algn="l">
              <a:spcBef>
                <a:spcPts val="320"/>
              </a:spcBef>
              <a:spcAft>
                <a:spcPts val="0"/>
              </a:spcAft>
              <a:buClr>
                <a:schemeClr val="lt1"/>
              </a:buClr>
              <a:buSzPts val="4800"/>
              <a:buFont typeface="Trebuchet MS"/>
              <a:buNone/>
              <a:defRPr sz="1600" b="1"/>
            </a:lvl5pPr>
            <a:lvl6pPr marL="2743200" lvl="5" indent="-228600" algn="l">
              <a:spcBef>
                <a:spcPts val="320"/>
              </a:spcBef>
              <a:spcAft>
                <a:spcPts val="0"/>
              </a:spcAft>
              <a:buClr>
                <a:schemeClr val="lt1"/>
              </a:buClr>
              <a:buSzPts val="4800"/>
              <a:buFont typeface="Trebuchet MS"/>
              <a:buNone/>
              <a:defRPr sz="1600" b="1"/>
            </a:lvl6pPr>
            <a:lvl7pPr marL="3200400" lvl="6" indent="-228600" algn="l">
              <a:spcBef>
                <a:spcPts val="320"/>
              </a:spcBef>
              <a:spcAft>
                <a:spcPts val="0"/>
              </a:spcAft>
              <a:buClr>
                <a:schemeClr val="lt1"/>
              </a:buClr>
              <a:buSzPts val="4800"/>
              <a:buFont typeface="Trebuchet MS"/>
              <a:buNone/>
              <a:defRPr sz="1600" b="1"/>
            </a:lvl7pPr>
            <a:lvl8pPr marL="3657600" lvl="7" indent="-228600" algn="l">
              <a:spcBef>
                <a:spcPts val="320"/>
              </a:spcBef>
              <a:spcAft>
                <a:spcPts val="0"/>
              </a:spcAft>
              <a:buClr>
                <a:schemeClr val="lt1"/>
              </a:buClr>
              <a:buSzPts val="4800"/>
              <a:buFont typeface="Trebuchet MS"/>
              <a:buNone/>
              <a:defRPr sz="1600" b="1"/>
            </a:lvl8pPr>
            <a:lvl9pPr marL="4114800" lvl="8" indent="-228600" algn="l">
              <a:spcBef>
                <a:spcPts val="320"/>
              </a:spcBef>
              <a:spcAft>
                <a:spcPts val="0"/>
              </a:spcAft>
              <a:buClr>
                <a:schemeClr val="lt1"/>
              </a:buClr>
              <a:buSzPts val="4800"/>
              <a:buFont typeface="Trebuchet MS"/>
              <a:buNone/>
              <a:defRPr sz="1600" b="1"/>
            </a:lvl9pPr>
          </a:lstStyle>
          <a:p>
            <a:endParaRPr/>
          </a:p>
        </p:txBody>
      </p:sp>
      <p:sp>
        <p:nvSpPr>
          <p:cNvPr id="1212" name="Google Shape;1212;p187"/>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Autofit/>
          </a:bodyPr>
          <a:lstStyle>
            <a:lvl1pPr marL="457200" lvl="0" indent="-685800" algn="l">
              <a:spcBef>
                <a:spcPts val="480"/>
              </a:spcBef>
              <a:spcAft>
                <a:spcPts val="0"/>
              </a:spcAft>
              <a:buClr>
                <a:schemeClr val="lt1"/>
              </a:buClr>
              <a:buSzPts val="7200"/>
              <a:buFont typeface="Trebuchet MS"/>
              <a:buChar char="•"/>
              <a:defRPr sz="2400"/>
            </a:lvl1pPr>
            <a:lvl2pPr marL="914400" lvl="1" indent="-609600" algn="l">
              <a:spcBef>
                <a:spcPts val="400"/>
              </a:spcBef>
              <a:spcAft>
                <a:spcPts val="0"/>
              </a:spcAft>
              <a:buClr>
                <a:schemeClr val="lt1"/>
              </a:buClr>
              <a:buSzPts val="6000"/>
              <a:buFont typeface="Trebuchet MS"/>
              <a:buChar char="•"/>
              <a:defRPr sz="2000"/>
            </a:lvl2pPr>
            <a:lvl3pPr marL="1371600" lvl="2" indent="-571500" algn="l">
              <a:spcBef>
                <a:spcPts val="360"/>
              </a:spcBef>
              <a:spcAft>
                <a:spcPts val="0"/>
              </a:spcAft>
              <a:buClr>
                <a:schemeClr val="lt1"/>
              </a:buClr>
              <a:buSzPts val="5400"/>
              <a:buFont typeface="Trebuchet MS"/>
              <a:buChar char="•"/>
              <a:defRPr sz="1800"/>
            </a:lvl3pPr>
            <a:lvl4pPr marL="1828800" lvl="3" indent="-533400" algn="l">
              <a:spcBef>
                <a:spcPts val="320"/>
              </a:spcBef>
              <a:spcAft>
                <a:spcPts val="0"/>
              </a:spcAft>
              <a:buClr>
                <a:schemeClr val="lt1"/>
              </a:buClr>
              <a:buSzPts val="4800"/>
              <a:buFont typeface="Trebuchet MS"/>
              <a:buChar char="•"/>
              <a:defRPr sz="1600"/>
            </a:lvl4pPr>
            <a:lvl5pPr marL="2286000" lvl="4" indent="-533400" algn="l">
              <a:spcBef>
                <a:spcPts val="320"/>
              </a:spcBef>
              <a:spcAft>
                <a:spcPts val="0"/>
              </a:spcAft>
              <a:buClr>
                <a:schemeClr val="lt1"/>
              </a:buClr>
              <a:buSzPts val="4800"/>
              <a:buFont typeface="Trebuchet MS"/>
              <a:buChar char="•"/>
              <a:defRPr sz="1600"/>
            </a:lvl5pPr>
            <a:lvl6pPr marL="2743200" lvl="5" indent="-533400" algn="l">
              <a:spcBef>
                <a:spcPts val="320"/>
              </a:spcBef>
              <a:spcAft>
                <a:spcPts val="0"/>
              </a:spcAft>
              <a:buClr>
                <a:schemeClr val="lt1"/>
              </a:buClr>
              <a:buSzPts val="4800"/>
              <a:buFont typeface="Trebuchet MS"/>
              <a:buChar char="•"/>
              <a:defRPr sz="1600"/>
            </a:lvl6pPr>
            <a:lvl7pPr marL="3200400" lvl="6" indent="-533400" algn="l">
              <a:spcBef>
                <a:spcPts val="320"/>
              </a:spcBef>
              <a:spcAft>
                <a:spcPts val="0"/>
              </a:spcAft>
              <a:buClr>
                <a:schemeClr val="lt1"/>
              </a:buClr>
              <a:buSzPts val="4800"/>
              <a:buFont typeface="Trebuchet MS"/>
              <a:buChar char="•"/>
              <a:defRPr sz="1600"/>
            </a:lvl7pPr>
            <a:lvl8pPr marL="3657600" lvl="7" indent="-533400" algn="l">
              <a:spcBef>
                <a:spcPts val="320"/>
              </a:spcBef>
              <a:spcAft>
                <a:spcPts val="0"/>
              </a:spcAft>
              <a:buClr>
                <a:schemeClr val="lt1"/>
              </a:buClr>
              <a:buSzPts val="4800"/>
              <a:buFont typeface="Trebuchet MS"/>
              <a:buChar char="•"/>
              <a:defRPr sz="1600"/>
            </a:lvl8pPr>
            <a:lvl9pPr marL="4114800" lvl="8" indent="-533400" algn="l">
              <a:spcBef>
                <a:spcPts val="320"/>
              </a:spcBef>
              <a:spcAft>
                <a:spcPts val="0"/>
              </a:spcAft>
              <a:buClr>
                <a:schemeClr val="lt1"/>
              </a:buClr>
              <a:buSzPts val="4800"/>
              <a:buFont typeface="Trebuchet MS"/>
              <a:buChar char="•"/>
              <a:defRPr sz="1600"/>
            </a:lvl9pPr>
          </a:lstStyle>
          <a:p>
            <a:endParaRPr/>
          </a:p>
        </p:txBody>
      </p:sp>
      <p:sp>
        <p:nvSpPr>
          <p:cNvPr id="1213" name="Google Shape;1213;p187"/>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lt1"/>
              </a:buClr>
              <a:buSzPts val="7200"/>
              <a:buFont typeface="Trebuchet MS"/>
              <a:buNone/>
              <a:defRPr sz="2400" b="1"/>
            </a:lvl1pPr>
            <a:lvl2pPr marL="914400" lvl="1" indent="-228600" algn="l">
              <a:spcBef>
                <a:spcPts val="400"/>
              </a:spcBef>
              <a:spcAft>
                <a:spcPts val="0"/>
              </a:spcAft>
              <a:buClr>
                <a:schemeClr val="lt1"/>
              </a:buClr>
              <a:buSzPts val="6000"/>
              <a:buFont typeface="Trebuchet MS"/>
              <a:buNone/>
              <a:defRPr sz="2000" b="1"/>
            </a:lvl2pPr>
            <a:lvl3pPr marL="1371600" lvl="2" indent="-228600" algn="l">
              <a:spcBef>
                <a:spcPts val="360"/>
              </a:spcBef>
              <a:spcAft>
                <a:spcPts val="0"/>
              </a:spcAft>
              <a:buClr>
                <a:schemeClr val="lt1"/>
              </a:buClr>
              <a:buSzPts val="5400"/>
              <a:buFont typeface="Trebuchet MS"/>
              <a:buNone/>
              <a:defRPr sz="1800" b="1"/>
            </a:lvl3pPr>
            <a:lvl4pPr marL="1828800" lvl="3" indent="-228600" algn="l">
              <a:spcBef>
                <a:spcPts val="320"/>
              </a:spcBef>
              <a:spcAft>
                <a:spcPts val="0"/>
              </a:spcAft>
              <a:buClr>
                <a:schemeClr val="lt1"/>
              </a:buClr>
              <a:buSzPts val="4800"/>
              <a:buFont typeface="Trebuchet MS"/>
              <a:buNone/>
              <a:defRPr sz="1600" b="1"/>
            </a:lvl4pPr>
            <a:lvl5pPr marL="2286000" lvl="4" indent="-228600" algn="l">
              <a:spcBef>
                <a:spcPts val="320"/>
              </a:spcBef>
              <a:spcAft>
                <a:spcPts val="0"/>
              </a:spcAft>
              <a:buClr>
                <a:schemeClr val="lt1"/>
              </a:buClr>
              <a:buSzPts val="4800"/>
              <a:buFont typeface="Trebuchet MS"/>
              <a:buNone/>
              <a:defRPr sz="1600" b="1"/>
            </a:lvl5pPr>
            <a:lvl6pPr marL="2743200" lvl="5" indent="-228600" algn="l">
              <a:spcBef>
                <a:spcPts val="320"/>
              </a:spcBef>
              <a:spcAft>
                <a:spcPts val="0"/>
              </a:spcAft>
              <a:buClr>
                <a:schemeClr val="lt1"/>
              </a:buClr>
              <a:buSzPts val="4800"/>
              <a:buFont typeface="Trebuchet MS"/>
              <a:buNone/>
              <a:defRPr sz="1600" b="1"/>
            </a:lvl6pPr>
            <a:lvl7pPr marL="3200400" lvl="6" indent="-228600" algn="l">
              <a:spcBef>
                <a:spcPts val="320"/>
              </a:spcBef>
              <a:spcAft>
                <a:spcPts val="0"/>
              </a:spcAft>
              <a:buClr>
                <a:schemeClr val="lt1"/>
              </a:buClr>
              <a:buSzPts val="4800"/>
              <a:buFont typeface="Trebuchet MS"/>
              <a:buNone/>
              <a:defRPr sz="1600" b="1"/>
            </a:lvl7pPr>
            <a:lvl8pPr marL="3657600" lvl="7" indent="-228600" algn="l">
              <a:spcBef>
                <a:spcPts val="320"/>
              </a:spcBef>
              <a:spcAft>
                <a:spcPts val="0"/>
              </a:spcAft>
              <a:buClr>
                <a:schemeClr val="lt1"/>
              </a:buClr>
              <a:buSzPts val="4800"/>
              <a:buFont typeface="Trebuchet MS"/>
              <a:buNone/>
              <a:defRPr sz="1600" b="1"/>
            </a:lvl8pPr>
            <a:lvl9pPr marL="4114800" lvl="8" indent="-228600" algn="l">
              <a:spcBef>
                <a:spcPts val="320"/>
              </a:spcBef>
              <a:spcAft>
                <a:spcPts val="0"/>
              </a:spcAft>
              <a:buClr>
                <a:schemeClr val="lt1"/>
              </a:buClr>
              <a:buSzPts val="4800"/>
              <a:buFont typeface="Trebuchet MS"/>
              <a:buNone/>
              <a:defRPr sz="1600" b="1"/>
            </a:lvl9pPr>
          </a:lstStyle>
          <a:p>
            <a:endParaRPr/>
          </a:p>
        </p:txBody>
      </p:sp>
      <p:sp>
        <p:nvSpPr>
          <p:cNvPr id="1214" name="Google Shape;1214;p187"/>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Autofit/>
          </a:bodyPr>
          <a:lstStyle>
            <a:lvl1pPr marL="457200" lvl="0" indent="-685800" algn="l">
              <a:spcBef>
                <a:spcPts val="480"/>
              </a:spcBef>
              <a:spcAft>
                <a:spcPts val="0"/>
              </a:spcAft>
              <a:buClr>
                <a:schemeClr val="lt1"/>
              </a:buClr>
              <a:buSzPts val="7200"/>
              <a:buFont typeface="Trebuchet MS"/>
              <a:buChar char="•"/>
              <a:defRPr sz="2400"/>
            </a:lvl1pPr>
            <a:lvl2pPr marL="914400" lvl="1" indent="-609600" algn="l">
              <a:spcBef>
                <a:spcPts val="400"/>
              </a:spcBef>
              <a:spcAft>
                <a:spcPts val="0"/>
              </a:spcAft>
              <a:buClr>
                <a:schemeClr val="lt1"/>
              </a:buClr>
              <a:buSzPts val="6000"/>
              <a:buFont typeface="Trebuchet MS"/>
              <a:buChar char="•"/>
              <a:defRPr sz="2000"/>
            </a:lvl2pPr>
            <a:lvl3pPr marL="1371600" lvl="2" indent="-571500" algn="l">
              <a:spcBef>
                <a:spcPts val="360"/>
              </a:spcBef>
              <a:spcAft>
                <a:spcPts val="0"/>
              </a:spcAft>
              <a:buClr>
                <a:schemeClr val="lt1"/>
              </a:buClr>
              <a:buSzPts val="5400"/>
              <a:buFont typeface="Trebuchet MS"/>
              <a:buChar char="•"/>
              <a:defRPr sz="1800"/>
            </a:lvl3pPr>
            <a:lvl4pPr marL="1828800" lvl="3" indent="-533400" algn="l">
              <a:spcBef>
                <a:spcPts val="320"/>
              </a:spcBef>
              <a:spcAft>
                <a:spcPts val="0"/>
              </a:spcAft>
              <a:buClr>
                <a:schemeClr val="lt1"/>
              </a:buClr>
              <a:buSzPts val="4800"/>
              <a:buFont typeface="Trebuchet MS"/>
              <a:buChar char="•"/>
              <a:defRPr sz="1600"/>
            </a:lvl4pPr>
            <a:lvl5pPr marL="2286000" lvl="4" indent="-533400" algn="l">
              <a:spcBef>
                <a:spcPts val="320"/>
              </a:spcBef>
              <a:spcAft>
                <a:spcPts val="0"/>
              </a:spcAft>
              <a:buClr>
                <a:schemeClr val="lt1"/>
              </a:buClr>
              <a:buSzPts val="4800"/>
              <a:buFont typeface="Trebuchet MS"/>
              <a:buChar char="•"/>
              <a:defRPr sz="1600"/>
            </a:lvl5pPr>
            <a:lvl6pPr marL="2743200" lvl="5" indent="-533400" algn="l">
              <a:spcBef>
                <a:spcPts val="320"/>
              </a:spcBef>
              <a:spcAft>
                <a:spcPts val="0"/>
              </a:spcAft>
              <a:buClr>
                <a:schemeClr val="lt1"/>
              </a:buClr>
              <a:buSzPts val="4800"/>
              <a:buFont typeface="Trebuchet MS"/>
              <a:buChar char="•"/>
              <a:defRPr sz="1600"/>
            </a:lvl6pPr>
            <a:lvl7pPr marL="3200400" lvl="6" indent="-533400" algn="l">
              <a:spcBef>
                <a:spcPts val="320"/>
              </a:spcBef>
              <a:spcAft>
                <a:spcPts val="0"/>
              </a:spcAft>
              <a:buClr>
                <a:schemeClr val="lt1"/>
              </a:buClr>
              <a:buSzPts val="4800"/>
              <a:buFont typeface="Trebuchet MS"/>
              <a:buChar char="•"/>
              <a:defRPr sz="1600"/>
            </a:lvl7pPr>
            <a:lvl8pPr marL="3657600" lvl="7" indent="-533400" algn="l">
              <a:spcBef>
                <a:spcPts val="320"/>
              </a:spcBef>
              <a:spcAft>
                <a:spcPts val="0"/>
              </a:spcAft>
              <a:buClr>
                <a:schemeClr val="lt1"/>
              </a:buClr>
              <a:buSzPts val="4800"/>
              <a:buFont typeface="Trebuchet MS"/>
              <a:buChar char="•"/>
              <a:defRPr sz="1600"/>
            </a:lvl8pPr>
            <a:lvl9pPr marL="4114800" lvl="8" indent="-533400" algn="l">
              <a:spcBef>
                <a:spcPts val="320"/>
              </a:spcBef>
              <a:spcAft>
                <a:spcPts val="0"/>
              </a:spcAft>
              <a:buClr>
                <a:schemeClr val="lt1"/>
              </a:buClr>
              <a:buSzPts val="4800"/>
              <a:buFont typeface="Trebuchet MS"/>
              <a:buChar char="•"/>
              <a:defRPr sz="1600"/>
            </a:lvl9pPr>
          </a:lstStyle>
          <a:p>
            <a:endParaRPr/>
          </a:p>
        </p:txBody>
      </p:sp>
      <p:sp>
        <p:nvSpPr>
          <p:cNvPr id="1215" name="Google Shape;1215;p187"/>
          <p:cNvSpPr txBox="1">
            <a:spLocks noGrp="1"/>
          </p:cNvSpPr>
          <p:nvPr>
            <p:ph type="dt" idx="10"/>
          </p:nvPr>
        </p:nvSpPr>
        <p:spPr>
          <a:xfrm>
            <a:off x="0" y="6629400"/>
            <a:ext cx="2133600" cy="2286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16" name="Google Shape;1216;p187"/>
          <p:cNvSpPr txBox="1">
            <a:spLocks noGrp="1"/>
          </p:cNvSpPr>
          <p:nvPr>
            <p:ph type="ftr" idx="11"/>
          </p:nvPr>
        </p:nvSpPr>
        <p:spPr>
          <a:xfrm>
            <a:off x="3124200" y="6657975"/>
            <a:ext cx="2895600" cy="20002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17" name="Google Shape;1217;p187"/>
          <p:cNvSpPr txBox="1">
            <a:spLocks noGrp="1"/>
          </p:cNvSpPr>
          <p:nvPr>
            <p:ph type="sldNum" idx="12"/>
          </p:nvPr>
        </p:nvSpPr>
        <p:spPr>
          <a:xfrm>
            <a:off x="7010400" y="6657975"/>
            <a:ext cx="2133600" cy="200025"/>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1000">
                <a:solidFill>
                  <a:srgbClr val="FFFFFF"/>
                </a:solidFill>
                <a:latin typeface="Trebuchet MS"/>
                <a:ea typeface="Trebuchet MS"/>
                <a:cs typeface="Trebuchet MS"/>
                <a:sym typeface="Trebuchet MS"/>
              </a:defRPr>
            </a:lvl1pPr>
            <a:lvl2pPr marL="0" marR="0" lvl="1" indent="0" algn="r">
              <a:spcBef>
                <a:spcPts val="0"/>
              </a:spcBef>
              <a:buNone/>
              <a:defRPr sz="1000">
                <a:solidFill>
                  <a:srgbClr val="FFFFFF"/>
                </a:solidFill>
                <a:latin typeface="Trebuchet MS"/>
                <a:ea typeface="Trebuchet MS"/>
                <a:cs typeface="Trebuchet MS"/>
                <a:sym typeface="Trebuchet MS"/>
              </a:defRPr>
            </a:lvl2pPr>
            <a:lvl3pPr marL="0" marR="0" lvl="2" indent="0" algn="r">
              <a:spcBef>
                <a:spcPts val="0"/>
              </a:spcBef>
              <a:buNone/>
              <a:defRPr sz="1000">
                <a:solidFill>
                  <a:srgbClr val="FFFFFF"/>
                </a:solidFill>
                <a:latin typeface="Trebuchet MS"/>
                <a:ea typeface="Trebuchet MS"/>
                <a:cs typeface="Trebuchet MS"/>
                <a:sym typeface="Trebuchet MS"/>
              </a:defRPr>
            </a:lvl3pPr>
            <a:lvl4pPr marL="0" marR="0" lvl="3" indent="0" algn="r">
              <a:spcBef>
                <a:spcPts val="0"/>
              </a:spcBef>
              <a:buNone/>
              <a:defRPr sz="1000">
                <a:solidFill>
                  <a:srgbClr val="FFFFFF"/>
                </a:solidFill>
                <a:latin typeface="Trebuchet MS"/>
                <a:ea typeface="Trebuchet MS"/>
                <a:cs typeface="Trebuchet MS"/>
                <a:sym typeface="Trebuchet MS"/>
              </a:defRPr>
            </a:lvl4pPr>
            <a:lvl5pPr marL="0" marR="0" lvl="4" indent="0" algn="r">
              <a:spcBef>
                <a:spcPts val="0"/>
              </a:spcBef>
              <a:buNone/>
              <a:defRPr sz="1000">
                <a:solidFill>
                  <a:srgbClr val="FFFFFF"/>
                </a:solidFill>
                <a:latin typeface="Trebuchet MS"/>
                <a:ea typeface="Trebuchet MS"/>
                <a:cs typeface="Trebuchet MS"/>
                <a:sym typeface="Trebuchet MS"/>
              </a:defRPr>
            </a:lvl5pPr>
            <a:lvl6pPr marL="0" marR="0" lvl="5" indent="0" algn="r">
              <a:spcBef>
                <a:spcPts val="0"/>
              </a:spcBef>
              <a:buNone/>
              <a:defRPr sz="1000">
                <a:solidFill>
                  <a:srgbClr val="FFFFFF"/>
                </a:solidFill>
                <a:latin typeface="Trebuchet MS"/>
                <a:ea typeface="Trebuchet MS"/>
                <a:cs typeface="Trebuchet MS"/>
                <a:sym typeface="Trebuchet MS"/>
              </a:defRPr>
            </a:lvl6pPr>
            <a:lvl7pPr marL="0" marR="0" lvl="6" indent="0" algn="r">
              <a:spcBef>
                <a:spcPts val="0"/>
              </a:spcBef>
              <a:buNone/>
              <a:defRPr sz="1000">
                <a:solidFill>
                  <a:srgbClr val="FFFFFF"/>
                </a:solidFill>
                <a:latin typeface="Trebuchet MS"/>
                <a:ea typeface="Trebuchet MS"/>
                <a:cs typeface="Trebuchet MS"/>
                <a:sym typeface="Trebuchet MS"/>
              </a:defRPr>
            </a:lvl7pPr>
            <a:lvl8pPr marL="0" marR="0" lvl="7" indent="0" algn="r">
              <a:spcBef>
                <a:spcPts val="0"/>
              </a:spcBef>
              <a:buNone/>
              <a:defRPr sz="1000">
                <a:solidFill>
                  <a:srgbClr val="FFFFFF"/>
                </a:solidFill>
                <a:latin typeface="Trebuchet MS"/>
                <a:ea typeface="Trebuchet MS"/>
                <a:cs typeface="Trebuchet MS"/>
                <a:sym typeface="Trebuchet MS"/>
              </a:defRPr>
            </a:lvl8pPr>
            <a:lvl9pPr marL="0" marR="0" lvl="8" indent="0" algn="r">
              <a:spcBef>
                <a:spcPts val="0"/>
              </a:spcBef>
              <a:buNone/>
              <a:defRPr sz="1000">
                <a:solidFill>
                  <a:srgbClr val="FFFFFF"/>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med">
    <p:fade thruBlk="1"/>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218"/>
        <p:cNvGrpSpPr/>
        <p:nvPr/>
      </p:nvGrpSpPr>
      <p:grpSpPr>
        <a:xfrm>
          <a:off x="0" y="0"/>
          <a:ext cx="0" cy="0"/>
          <a:chOff x="0" y="0"/>
          <a:chExt cx="0" cy="0"/>
        </a:xfrm>
      </p:grpSpPr>
      <p:sp>
        <p:nvSpPr>
          <p:cNvPr id="1219" name="Google Shape;1219;p188"/>
          <p:cNvSpPr txBox="1">
            <a:spLocks noGrp="1"/>
          </p:cNvSpPr>
          <p:nvPr>
            <p:ph type="title"/>
          </p:nvPr>
        </p:nvSpPr>
        <p:spPr>
          <a:xfrm>
            <a:off x="1905000" y="0"/>
            <a:ext cx="7239000" cy="6096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20" name="Google Shape;1220;p188"/>
          <p:cNvSpPr txBox="1">
            <a:spLocks noGrp="1"/>
          </p:cNvSpPr>
          <p:nvPr>
            <p:ph type="dt" idx="10"/>
          </p:nvPr>
        </p:nvSpPr>
        <p:spPr>
          <a:xfrm>
            <a:off x="0" y="6629400"/>
            <a:ext cx="2133600" cy="2286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21" name="Google Shape;1221;p188"/>
          <p:cNvSpPr txBox="1">
            <a:spLocks noGrp="1"/>
          </p:cNvSpPr>
          <p:nvPr>
            <p:ph type="ftr" idx="11"/>
          </p:nvPr>
        </p:nvSpPr>
        <p:spPr>
          <a:xfrm>
            <a:off x="3124200" y="6657975"/>
            <a:ext cx="2895600" cy="20002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22" name="Google Shape;1222;p188"/>
          <p:cNvSpPr txBox="1">
            <a:spLocks noGrp="1"/>
          </p:cNvSpPr>
          <p:nvPr>
            <p:ph type="sldNum" idx="12"/>
          </p:nvPr>
        </p:nvSpPr>
        <p:spPr>
          <a:xfrm>
            <a:off x="7010400" y="6657975"/>
            <a:ext cx="2133600" cy="200025"/>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1000">
                <a:solidFill>
                  <a:srgbClr val="FFFFFF"/>
                </a:solidFill>
                <a:latin typeface="Trebuchet MS"/>
                <a:ea typeface="Trebuchet MS"/>
                <a:cs typeface="Trebuchet MS"/>
                <a:sym typeface="Trebuchet MS"/>
              </a:defRPr>
            </a:lvl1pPr>
            <a:lvl2pPr marL="0" marR="0" lvl="1" indent="0" algn="r">
              <a:spcBef>
                <a:spcPts val="0"/>
              </a:spcBef>
              <a:buNone/>
              <a:defRPr sz="1000">
                <a:solidFill>
                  <a:srgbClr val="FFFFFF"/>
                </a:solidFill>
                <a:latin typeface="Trebuchet MS"/>
                <a:ea typeface="Trebuchet MS"/>
                <a:cs typeface="Trebuchet MS"/>
                <a:sym typeface="Trebuchet MS"/>
              </a:defRPr>
            </a:lvl2pPr>
            <a:lvl3pPr marL="0" marR="0" lvl="2" indent="0" algn="r">
              <a:spcBef>
                <a:spcPts val="0"/>
              </a:spcBef>
              <a:buNone/>
              <a:defRPr sz="1000">
                <a:solidFill>
                  <a:srgbClr val="FFFFFF"/>
                </a:solidFill>
                <a:latin typeface="Trebuchet MS"/>
                <a:ea typeface="Trebuchet MS"/>
                <a:cs typeface="Trebuchet MS"/>
                <a:sym typeface="Trebuchet MS"/>
              </a:defRPr>
            </a:lvl3pPr>
            <a:lvl4pPr marL="0" marR="0" lvl="3" indent="0" algn="r">
              <a:spcBef>
                <a:spcPts val="0"/>
              </a:spcBef>
              <a:buNone/>
              <a:defRPr sz="1000">
                <a:solidFill>
                  <a:srgbClr val="FFFFFF"/>
                </a:solidFill>
                <a:latin typeface="Trebuchet MS"/>
                <a:ea typeface="Trebuchet MS"/>
                <a:cs typeface="Trebuchet MS"/>
                <a:sym typeface="Trebuchet MS"/>
              </a:defRPr>
            </a:lvl4pPr>
            <a:lvl5pPr marL="0" marR="0" lvl="4" indent="0" algn="r">
              <a:spcBef>
                <a:spcPts val="0"/>
              </a:spcBef>
              <a:buNone/>
              <a:defRPr sz="1000">
                <a:solidFill>
                  <a:srgbClr val="FFFFFF"/>
                </a:solidFill>
                <a:latin typeface="Trebuchet MS"/>
                <a:ea typeface="Trebuchet MS"/>
                <a:cs typeface="Trebuchet MS"/>
                <a:sym typeface="Trebuchet MS"/>
              </a:defRPr>
            </a:lvl5pPr>
            <a:lvl6pPr marL="0" marR="0" lvl="5" indent="0" algn="r">
              <a:spcBef>
                <a:spcPts val="0"/>
              </a:spcBef>
              <a:buNone/>
              <a:defRPr sz="1000">
                <a:solidFill>
                  <a:srgbClr val="FFFFFF"/>
                </a:solidFill>
                <a:latin typeface="Trebuchet MS"/>
                <a:ea typeface="Trebuchet MS"/>
                <a:cs typeface="Trebuchet MS"/>
                <a:sym typeface="Trebuchet MS"/>
              </a:defRPr>
            </a:lvl6pPr>
            <a:lvl7pPr marL="0" marR="0" lvl="6" indent="0" algn="r">
              <a:spcBef>
                <a:spcPts val="0"/>
              </a:spcBef>
              <a:buNone/>
              <a:defRPr sz="1000">
                <a:solidFill>
                  <a:srgbClr val="FFFFFF"/>
                </a:solidFill>
                <a:latin typeface="Trebuchet MS"/>
                <a:ea typeface="Trebuchet MS"/>
                <a:cs typeface="Trebuchet MS"/>
                <a:sym typeface="Trebuchet MS"/>
              </a:defRPr>
            </a:lvl7pPr>
            <a:lvl8pPr marL="0" marR="0" lvl="7" indent="0" algn="r">
              <a:spcBef>
                <a:spcPts val="0"/>
              </a:spcBef>
              <a:buNone/>
              <a:defRPr sz="1000">
                <a:solidFill>
                  <a:srgbClr val="FFFFFF"/>
                </a:solidFill>
                <a:latin typeface="Trebuchet MS"/>
                <a:ea typeface="Trebuchet MS"/>
                <a:cs typeface="Trebuchet MS"/>
                <a:sym typeface="Trebuchet MS"/>
              </a:defRPr>
            </a:lvl8pPr>
            <a:lvl9pPr marL="0" marR="0" lvl="8" indent="0" algn="r">
              <a:spcBef>
                <a:spcPts val="0"/>
              </a:spcBef>
              <a:buNone/>
              <a:defRPr sz="1000">
                <a:solidFill>
                  <a:srgbClr val="FFFFFF"/>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med">
    <p:fade thruBlk="1"/>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223"/>
        <p:cNvGrpSpPr/>
        <p:nvPr/>
      </p:nvGrpSpPr>
      <p:grpSpPr>
        <a:xfrm>
          <a:off x="0" y="0"/>
          <a:ext cx="0" cy="0"/>
          <a:chOff x="0" y="0"/>
          <a:chExt cx="0" cy="0"/>
        </a:xfrm>
      </p:grpSpPr>
      <p:sp>
        <p:nvSpPr>
          <p:cNvPr id="1224" name="Google Shape;1224;p189"/>
          <p:cNvSpPr txBox="1">
            <a:spLocks noGrp="1"/>
          </p:cNvSpPr>
          <p:nvPr>
            <p:ph type="dt" idx="10"/>
          </p:nvPr>
        </p:nvSpPr>
        <p:spPr>
          <a:xfrm>
            <a:off x="0" y="6629400"/>
            <a:ext cx="2133600" cy="2286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25" name="Google Shape;1225;p189"/>
          <p:cNvSpPr txBox="1">
            <a:spLocks noGrp="1"/>
          </p:cNvSpPr>
          <p:nvPr>
            <p:ph type="ftr" idx="11"/>
          </p:nvPr>
        </p:nvSpPr>
        <p:spPr>
          <a:xfrm>
            <a:off x="3124200" y="6657975"/>
            <a:ext cx="2895600" cy="20002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26" name="Google Shape;1226;p189"/>
          <p:cNvSpPr txBox="1">
            <a:spLocks noGrp="1"/>
          </p:cNvSpPr>
          <p:nvPr>
            <p:ph type="sldNum" idx="12"/>
          </p:nvPr>
        </p:nvSpPr>
        <p:spPr>
          <a:xfrm>
            <a:off x="7010400" y="6657975"/>
            <a:ext cx="2133600" cy="200025"/>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1000">
                <a:solidFill>
                  <a:srgbClr val="FFFFFF"/>
                </a:solidFill>
                <a:latin typeface="Trebuchet MS"/>
                <a:ea typeface="Trebuchet MS"/>
                <a:cs typeface="Trebuchet MS"/>
                <a:sym typeface="Trebuchet MS"/>
              </a:defRPr>
            </a:lvl1pPr>
            <a:lvl2pPr marL="0" marR="0" lvl="1" indent="0" algn="r">
              <a:spcBef>
                <a:spcPts val="0"/>
              </a:spcBef>
              <a:buNone/>
              <a:defRPr sz="1000">
                <a:solidFill>
                  <a:srgbClr val="FFFFFF"/>
                </a:solidFill>
                <a:latin typeface="Trebuchet MS"/>
                <a:ea typeface="Trebuchet MS"/>
                <a:cs typeface="Trebuchet MS"/>
                <a:sym typeface="Trebuchet MS"/>
              </a:defRPr>
            </a:lvl2pPr>
            <a:lvl3pPr marL="0" marR="0" lvl="2" indent="0" algn="r">
              <a:spcBef>
                <a:spcPts val="0"/>
              </a:spcBef>
              <a:buNone/>
              <a:defRPr sz="1000">
                <a:solidFill>
                  <a:srgbClr val="FFFFFF"/>
                </a:solidFill>
                <a:latin typeface="Trebuchet MS"/>
                <a:ea typeface="Trebuchet MS"/>
                <a:cs typeface="Trebuchet MS"/>
                <a:sym typeface="Trebuchet MS"/>
              </a:defRPr>
            </a:lvl3pPr>
            <a:lvl4pPr marL="0" marR="0" lvl="3" indent="0" algn="r">
              <a:spcBef>
                <a:spcPts val="0"/>
              </a:spcBef>
              <a:buNone/>
              <a:defRPr sz="1000">
                <a:solidFill>
                  <a:srgbClr val="FFFFFF"/>
                </a:solidFill>
                <a:latin typeface="Trebuchet MS"/>
                <a:ea typeface="Trebuchet MS"/>
                <a:cs typeface="Trebuchet MS"/>
                <a:sym typeface="Trebuchet MS"/>
              </a:defRPr>
            </a:lvl4pPr>
            <a:lvl5pPr marL="0" marR="0" lvl="4" indent="0" algn="r">
              <a:spcBef>
                <a:spcPts val="0"/>
              </a:spcBef>
              <a:buNone/>
              <a:defRPr sz="1000">
                <a:solidFill>
                  <a:srgbClr val="FFFFFF"/>
                </a:solidFill>
                <a:latin typeface="Trebuchet MS"/>
                <a:ea typeface="Trebuchet MS"/>
                <a:cs typeface="Trebuchet MS"/>
                <a:sym typeface="Trebuchet MS"/>
              </a:defRPr>
            </a:lvl5pPr>
            <a:lvl6pPr marL="0" marR="0" lvl="5" indent="0" algn="r">
              <a:spcBef>
                <a:spcPts val="0"/>
              </a:spcBef>
              <a:buNone/>
              <a:defRPr sz="1000">
                <a:solidFill>
                  <a:srgbClr val="FFFFFF"/>
                </a:solidFill>
                <a:latin typeface="Trebuchet MS"/>
                <a:ea typeface="Trebuchet MS"/>
                <a:cs typeface="Trebuchet MS"/>
                <a:sym typeface="Trebuchet MS"/>
              </a:defRPr>
            </a:lvl6pPr>
            <a:lvl7pPr marL="0" marR="0" lvl="6" indent="0" algn="r">
              <a:spcBef>
                <a:spcPts val="0"/>
              </a:spcBef>
              <a:buNone/>
              <a:defRPr sz="1000">
                <a:solidFill>
                  <a:srgbClr val="FFFFFF"/>
                </a:solidFill>
                <a:latin typeface="Trebuchet MS"/>
                <a:ea typeface="Trebuchet MS"/>
                <a:cs typeface="Trebuchet MS"/>
                <a:sym typeface="Trebuchet MS"/>
              </a:defRPr>
            </a:lvl7pPr>
            <a:lvl8pPr marL="0" marR="0" lvl="7" indent="0" algn="r">
              <a:spcBef>
                <a:spcPts val="0"/>
              </a:spcBef>
              <a:buNone/>
              <a:defRPr sz="1000">
                <a:solidFill>
                  <a:srgbClr val="FFFFFF"/>
                </a:solidFill>
                <a:latin typeface="Trebuchet MS"/>
                <a:ea typeface="Trebuchet MS"/>
                <a:cs typeface="Trebuchet MS"/>
                <a:sym typeface="Trebuchet MS"/>
              </a:defRPr>
            </a:lvl8pPr>
            <a:lvl9pPr marL="0" marR="0" lvl="8" indent="0" algn="r">
              <a:spcBef>
                <a:spcPts val="0"/>
              </a:spcBef>
              <a:buNone/>
              <a:defRPr sz="1000">
                <a:solidFill>
                  <a:srgbClr val="FFFFFF"/>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med">
    <p:fade thruBlk="1"/>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227"/>
        <p:cNvGrpSpPr/>
        <p:nvPr/>
      </p:nvGrpSpPr>
      <p:grpSpPr>
        <a:xfrm>
          <a:off x="0" y="0"/>
          <a:ext cx="0" cy="0"/>
          <a:chOff x="0" y="0"/>
          <a:chExt cx="0" cy="0"/>
        </a:xfrm>
      </p:grpSpPr>
      <p:sp>
        <p:nvSpPr>
          <p:cNvPr id="1228" name="Google Shape;1228;p190"/>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000" b="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29" name="Google Shape;1229;p190"/>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Autofit/>
          </a:bodyPr>
          <a:lstStyle>
            <a:lvl1pPr marL="457200" lvl="0" indent="-838200" algn="l">
              <a:spcBef>
                <a:spcPts val="640"/>
              </a:spcBef>
              <a:spcAft>
                <a:spcPts val="0"/>
              </a:spcAft>
              <a:buClr>
                <a:schemeClr val="lt1"/>
              </a:buClr>
              <a:buSzPts val="9600"/>
              <a:buFont typeface="Trebuchet MS"/>
              <a:buChar char="•"/>
              <a:defRPr sz="3200"/>
            </a:lvl1pPr>
            <a:lvl2pPr marL="914400" lvl="1" indent="-762000" algn="l">
              <a:spcBef>
                <a:spcPts val="560"/>
              </a:spcBef>
              <a:spcAft>
                <a:spcPts val="0"/>
              </a:spcAft>
              <a:buClr>
                <a:schemeClr val="lt1"/>
              </a:buClr>
              <a:buSzPts val="8400"/>
              <a:buFont typeface="Trebuchet MS"/>
              <a:buChar char="•"/>
              <a:defRPr sz="2800"/>
            </a:lvl2pPr>
            <a:lvl3pPr marL="1371600" lvl="2" indent="-685800" algn="l">
              <a:spcBef>
                <a:spcPts val="480"/>
              </a:spcBef>
              <a:spcAft>
                <a:spcPts val="0"/>
              </a:spcAft>
              <a:buClr>
                <a:schemeClr val="lt1"/>
              </a:buClr>
              <a:buSzPts val="7200"/>
              <a:buFont typeface="Trebuchet MS"/>
              <a:buChar char="•"/>
              <a:defRPr sz="2400"/>
            </a:lvl3pPr>
            <a:lvl4pPr marL="1828800" lvl="3" indent="-609600" algn="l">
              <a:spcBef>
                <a:spcPts val="400"/>
              </a:spcBef>
              <a:spcAft>
                <a:spcPts val="0"/>
              </a:spcAft>
              <a:buClr>
                <a:schemeClr val="lt1"/>
              </a:buClr>
              <a:buSzPts val="6000"/>
              <a:buFont typeface="Trebuchet MS"/>
              <a:buChar char="•"/>
              <a:defRPr sz="2000"/>
            </a:lvl4pPr>
            <a:lvl5pPr marL="2286000" lvl="4" indent="-609600" algn="l">
              <a:spcBef>
                <a:spcPts val="400"/>
              </a:spcBef>
              <a:spcAft>
                <a:spcPts val="0"/>
              </a:spcAft>
              <a:buClr>
                <a:schemeClr val="lt1"/>
              </a:buClr>
              <a:buSzPts val="6000"/>
              <a:buFont typeface="Trebuchet MS"/>
              <a:buChar char="•"/>
              <a:defRPr sz="2000"/>
            </a:lvl5pPr>
            <a:lvl6pPr marL="2743200" lvl="5" indent="-609600" algn="l">
              <a:spcBef>
                <a:spcPts val="400"/>
              </a:spcBef>
              <a:spcAft>
                <a:spcPts val="0"/>
              </a:spcAft>
              <a:buClr>
                <a:schemeClr val="lt1"/>
              </a:buClr>
              <a:buSzPts val="6000"/>
              <a:buFont typeface="Trebuchet MS"/>
              <a:buChar char="•"/>
              <a:defRPr sz="2000"/>
            </a:lvl6pPr>
            <a:lvl7pPr marL="3200400" lvl="6" indent="-609600" algn="l">
              <a:spcBef>
                <a:spcPts val="400"/>
              </a:spcBef>
              <a:spcAft>
                <a:spcPts val="0"/>
              </a:spcAft>
              <a:buClr>
                <a:schemeClr val="lt1"/>
              </a:buClr>
              <a:buSzPts val="6000"/>
              <a:buFont typeface="Trebuchet MS"/>
              <a:buChar char="•"/>
              <a:defRPr sz="2000"/>
            </a:lvl7pPr>
            <a:lvl8pPr marL="3657600" lvl="7" indent="-609600" algn="l">
              <a:spcBef>
                <a:spcPts val="400"/>
              </a:spcBef>
              <a:spcAft>
                <a:spcPts val="0"/>
              </a:spcAft>
              <a:buClr>
                <a:schemeClr val="lt1"/>
              </a:buClr>
              <a:buSzPts val="6000"/>
              <a:buFont typeface="Trebuchet MS"/>
              <a:buChar char="•"/>
              <a:defRPr sz="2000"/>
            </a:lvl8pPr>
            <a:lvl9pPr marL="4114800" lvl="8" indent="-609600" algn="l">
              <a:spcBef>
                <a:spcPts val="400"/>
              </a:spcBef>
              <a:spcAft>
                <a:spcPts val="0"/>
              </a:spcAft>
              <a:buClr>
                <a:schemeClr val="lt1"/>
              </a:buClr>
              <a:buSzPts val="6000"/>
              <a:buFont typeface="Trebuchet MS"/>
              <a:buChar char="•"/>
              <a:defRPr sz="2000"/>
            </a:lvl9pPr>
          </a:lstStyle>
          <a:p>
            <a:endParaRPr/>
          </a:p>
        </p:txBody>
      </p:sp>
      <p:sp>
        <p:nvSpPr>
          <p:cNvPr id="1230" name="Google Shape;1230;p190"/>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lt1"/>
              </a:buClr>
              <a:buSzPts val="4200"/>
              <a:buFont typeface="Trebuchet MS"/>
              <a:buNone/>
              <a:defRPr sz="1400"/>
            </a:lvl1pPr>
            <a:lvl2pPr marL="914400" lvl="1" indent="-228600" algn="l">
              <a:spcBef>
                <a:spcPts val="240"/>
              </a:spcBef>
              <a:spcAft>
                <a:spcPts val="0"/>
              </a:spcAft>
              <a:buClr>
                <a:schemeClr val="lt1"/>
              </a:buClr>
              <a:buSzPts val="3600"/>
              <a:buFont typeface="Trebuchet MS"/>
              <a:buNone/>
              <a:defRPr sz="1200"/>
            </a:lvl2pPr>
            <a:lvl3pPr marL="1371600" lvl="2" indent="-228600" algn="l">
              <a:spcBef>
                <a:spcPts val="200"/>
              </a:spcBef>
              <a:spcAft>
                <a:spcPts val="0"/>
              </a:spcAft>
              <a:buClr>
                <a:schemeClr val="lt1"/>
              </a:buClr>
              <a:buSzPts val="3000"/>
              <a:buFont typeface="Trebuchet MS"/>
              <a:buNone/>
              <a:defRPr sz="1000"/>
            </a:lvl3pPr>
            <a:lvl4pPr marL="1828800" lvl="3" indent="-228600" algn="l">
              <a:spcBef>
                <a:spcPts val="180"/>
              </a:spcBef>
              <a:spcAft>
                <a:spcPts val="0"/>
              </a:spcAft>
              <a:buClr>
                <a:schemeClr val="lt1"/>
              </a:buClr>
              <a:buSzPts val="2700"/>
              <a:buFont typeface="Trebuchet MS"/>
              <a:buNone/>
              <a:defRPr sz="900"/>
            </a:lvl4pPr>
            <a:lvl5pPr marL="2286000" lvl="4" indent="-228600" algn="l">
              <a:spcBef>
                <a:spcPts val="180"/>
              </a:spcBef>
              <a:spcAft>
                <a:spcPts val="0"/>
              </a:spcAft>
              <a:buClr>
                <a:schemeClr val="lt1"/>
              </a:buClr>
              <a:buSzPts val="2700"/>
              <a:buFont typeface="Trebuchet MS"/>
              <a:buNone/>
              <a:defRPr sz="900"/>
            </a:lvl5pPr>
            <a:lvl6pPr marL="2743200" lvl="5" indent="-228600" algn="l">
              <a:spcBef>
                <a:spcPts val="180"/>
              </a:spcBef>
              <a:spcAft>
                <a:spcPts val="0"/>
              </a:spcAft>
              <a:buClr>
                <a:schemeClr val="lt1"/>
              </a:buClr>
              <a:buSzPts val="2700"/>
              <a:buFont typeface="Trebuchet MS"/>
              <a:buNone/>
              <a:defRPr sz="900"/>
            </a:lvl6pPr>
            <a:lvl7pPr marL="3200400" lvl="6" indent="-228600" algn="l">
              <a:spcBef>
                <a:spcPts val="180"/>
              </a:spcBef>
              <a:spcAft>
                <a:spcPts val="0"/>
              </a:spcAft>
              <a:buClr>
                <a:schemeClr val="lt1"/>
              </a:buClr>
              <a:buSzPts val="2700"/>
              <a:buFont typeface="Trebuchet MS"/>
              <a:buNone/>
              <a:defRPr sz="900"/>
            </a:lvl7pPr>
            <a:lvl8pPr marL="3657600" lvl="7" indent="-228600" algn="l">
              <a:spcBef>
                <a:spcPts val="180"/>
              </a:spcBef>
              <a:spcAft>
                <a:spcPts val="0"/>
              </a:spcAft>
              <a:buClr>
                <a:schemeClr val="lt1"/>
              </a:buClr>
              <a:buSzPts val="2700"/>
              <a:buFont typeface="Trebuchet MS"/>
              <a:buNone/>
              <a:defRPr sz="900"/>
            </a:lvl8pPr>
            <a:lvl9pPr marL="4114800" lvl="8" indent="-228600" algn="l">
              <a:spcBef>
                <a:spcPts val="180"/>
              </a:spcBef>
              <a:spcAft>
                <a:spcPts val="0"/>
              </a:spcAft>
              <a:buClr>
                <a:schemeClr val="lt1"/>
              </a:buClr>
              <a:buSzPts val="2700"/>
              <a:buFont typeface="Trebuchet MS"/>
              <a:buNone/>
              <a:defRPr sz="900"/>
            </a:lvl9pPr>
          </a:lstStyle>
          <a:p>
            <a:endParaRPr/>
          </a:p>
        </p:txBody>
      </p:sp>
      <p:sp>
        <p:nvSpPr>
          <p:cNvPr id="1231" name="Google Shape;1231;p190"/>
          <p:cNvSpPr txBox="1">
            <a:spLocks noGrp="1"/>
          </p:cNvSpPr>
          <p:nvPr>
            <p:ph type="dt" idx="10"/>
          </p:nvPr>
        </p:nvSpPr>
        <p:spPr>
          <a:xfrm>
            <a:off x="0" y="6629400"/>
            <a:ext cx="2133600" cy="2286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32" name="Google Shape;1232;p190"/>
          <p:cNvSpPr txBox="1">
            <a:spLocks noGrp="1"/>
          </p:cNvSpPr>
          <p:nvPr>
            <p:ph type="ftr" idx="11"/>
          </p:nvPr>
        </p:nvSpPr>
        <p:spPr>
          <a:xfrm>
            <a:off x="3124200" y="6657975"/>
            <a:ext cx="2895600" cy="20002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33" name="Google Shape;1233;p190"/>
          <p:cNvSpPr txBox="1">
            <a:spLocks noGrp="1"/>
          </p:cNvSpPr>
          <p:nvPr>
            <p:ph type="sldNum" idx="12"/>
          </p:nvPr>
        </p:nvSpPr>
        <p:spPr>
          <a:xfrm>
            <a:off x="7010400" y="6657975"/>
            <a:ext cx="2133600" cy="200025"/>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1000">
                <a:solidFill>
                  <a:srgbClr val="FFFFFF"/>
                </a:solidFill>
                <a:latin typeface="Trebuchet MS"/>
                <a:ea typeface="Trebuchet MS"/>
                <a:cs typeface="Trebuchet MS"/>
                <a:sym typeface="Trebuchet MS"/>
              </a:defRPr>
            </a:lvl1pPr>
            <a:lvl2pPr marL="0" marR="0" lvl="1" indent="0" algn="r">
              <a:spcBef>
                <a:spcPts val="0"/>
              </a:spcBef>
              <a:buNone/>
              <a:defRPr sz="1000">
                <a:solidFill>
                  <a:srgbClr val="FFFFFF"/>
                </a:solidFill>
                <a:latin typeface="Trebuchet MS"/>
                <a:ea typeface="Trebuchet MS"/>
                <a:cs typeface="Trebuchet MS"/>
                <a:sym typeface="Trebuchet MS"/>
              </a:defRPr>
            </a:lvl2pPr>
            <a:lvl3pPr marL="0" marR="0" lvl="2" indent="0" algn="r">
              <a:spcBef>
                <a:spcPts val="0"/>
              </a:spcBef>
              <a:buNone/>
              <a:defRPr sz="1000">
                <a:solidFill>
                  <a:srgbClr val="FFFFFF"/>
                </a:solidFill>
                <a:latin typeface="Trebuchet MS"/>
                <a:ea typeface="Trebuchet MS"/>
                <a:cs typeface="Trebuchet MS"/>
                <a:sym typeface="Trebuchet MS"/>
              </a:defRPr>
            </a:lvl3pPr>
            <a:lvl4pPr marL="0" marR="0" lvl="3" indent="0" algn="r">
              <a:spcBef>
                <a:spcPts val="0"/>
              </a:spcBef>
              <a:buNone/>
              <a:defRPr sz="1000">
                <a:solidFill>
                  <a:srgbClr val="FFFFFF"/>
                </a:solidFill>
                <a:latin typeface="Trebuchet MS"/>
                <a:ea typeface="Trebuchet MS"/>
                <a:cs typeface="Trebuchet MS"/>
                <a:sym typeface="Trebuchet MS"/>
              </a:defRPr>
            </a:lvl4pPr>
            <a:lvl5pPr marL="0" marR="0" lvl="4" indent="0" algn="r">
              <a:spcBef>
                <a:spcPts val="0"/>
              </a:spcBef>
              <a:buNone/>
              <a:defRPr sz="1000">
                <a:solidFill>
                  <a:srgbClr val="FFFFFF"/>
                </a:solidFill>
                <a:latin typeface="Trebuchet MS"/>
                <a:ea typeface="Trebuchet MS"/>
                <a:cs typeface="Trebuchet MS"/>
                <a:sym typeface="Trebuchet MS"/>
              </a:defRPr>
            </a:lvl5pPr>
            <a:lvl6pPr marL="0" marR="0" lvl="5" indent="0" algn="r">
              <a:spcBef>
                <a:spcPts val="0"/>
              </a:spcBef>
              <a:buNone/>
              <a:defRPr sz="1000">
                <a:solidFill>
                  <a:srgbClr val="FFFFFF"/>
                </a:solidFill>
                <a:latin typeface="Trebuchet MS"/>
                <a:ea typeface="Trebuchet MS"/>
                <a:cs typeface="Trebuchet MS"/>
                <a:sym typeface="Trebuchet MS"/>
              </a:defRPr>
            </a:lvl6pPr>
            <a:lvl7pPr marL="0" marR="0" lvl="6" indent="0" algn="r">
              <a:spcBef>
                <a:spcPts val="0"/>
              </a:spcBef>
              <a:buNone/>
              <a:defRPr sz="1000">
                <a:solidFill>
                  <a:srgbClr val="FFFFFF"/>
                </a:solidFill>
                <a:latin typeface="Trebuchet MS"/>
                <a:ea typeface="Trebuchet MS"/>
                <a:cs typeface="Trebuchet MS"/>
                <a:sym typeface="Trebuchet MS"/>
              </a:defRPr>
            </a:lvl7pPr>
            <a:lvl8pPr marL="0" marR="0" lvl="7" indent="0" algn="r">
              <a:spcBef>
                <a:spcPts val="0"/>
              </a:spcBef>
              <a:buNone/>
              <a:defRPr sz="1000">
                <a:solidFill>
                  <a:srgbClr val="FFFFFF"/>
                </a:solidFill>
                <a:latin typeface="Trebuchet MS"/>
                <a:ea typeface="Trebuchet MS"/>
                <a:cs typeface="Trebuchet MS"/>
                <a:sym typeface="Trebuchet MS"/>
              </a:defRPr>
            </a:lvl8pPr>
            <a:lvl9pPr marL="0" marR="0" lvl="8" indent="0" algn="r">
              <a:spcBef>
                <a:spcPts val="0"/>
              </a:spcBef>
              <a:buNone/>
              <a:defRPr sz="1000">
                <a:solidFill>
                  <a:srgbClr val="FFFFFF"/>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med">
    <p:fade thruBlk="1"/>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234"/>
        <p:cNvGrpSpPr/>
        <p:nvPr/>
      </p:nvGrpSpPr>
      <p:grpSpPr>
        <a:xfrm>
          <a:off x="0" y="0"/>
          <a:ext cx="0" cy="0"/>
          <a:chOff x="0" y="0"/>
          <a:chExt cx="0" cy="0"/>
        </a:xfrm>
      </p:grpSpPr>
      <p:sp>
        <p:nvSpPr>
          <p:cNvPr id="1235" name="Google Shape;1235;p191"/>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000" b="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36" name="Google Shape;1236;p191"/>
          <p:cNvSpPr>
            <a:spLocks noGrp="1"/>
          </p:cNvSpPr>
          <p:nvPr>
            <p:ph type="pic" idx="2"/>
          </p:nvPr>
        </p:nvSpPr>
        <p:spPr>
          <a:xfrm>
            <a:off x="1792288" y="612775"/>
            <a:ext cx="5486400" cy="4114800"/>
          </a:xfrm>
          <a:prstGeom prst="rect">
            <a:avLst/>
          </a:prstGeom>
          <a:noFill/>
          <a:ln>
            <a:noFill/>
          </a:ln>
        </p:spPr>
      </p:sp>
      <p:sp>
        <p:nvSpPr>
          <p:cNvPr id="1237" name="Google Shape;1237;p191"/>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lt1"/>
              </a:buClr>
              <a:buSzPts val="4200"/>
              <a:buFont typeface="Trebuchet MS"/>
              <a:buNone/>
              <a:defRPr sz="1400"/>
            </a:lvl1pPr>
            <a:lvl2pPr marL="914400" lvl="1" indent="-228600" algn="l">
              <a:spcBef>
                <a:spcPts val="240"/>
              </a:spcBef>
              <a:spcAft>
                <a:spcPts val="0"/>
              </a:spcAft>
              <a:buClr>
                <a:schemeClr val="lt1"/>
              </a:buClr>
              <a:buSzPts val="3600"/>
              <a:buFont typeface="Trebuchet MS"/>
              <a:buNone/>
              <a:defRPr sz="1200"/>
            </a:lvl2pPr>
            <a:lvl3pPr marL="1371600" lvl="2" indent="-228600" algn="l">
              <a:spcBef>
                <a:spcPts val="200"/>
              </a:spcBef>
              <a:spcAft>
                <a:spcPts val="0"/>
              </a:spcAft>
              <a:buClr>
                <a:schemeClr val="lt1"/>
              </a:buClr>
              <a:buSzPts val="3000"/>
              <a:buFont typeface="Trebuchet MS"/>
              <a:buNone/>
              <a:defRPr sz="1000"/>
            </a:lvl3pPr>
            <a:lvl4pPr marL="1828800" lvl="3" indent="-228600" algn="l">
              <a:spcBef>
                <a:spcPts val="180"/>
              </a:spcBef>
              <a:spcAft>
                <a:spcPts val="0"/>
              </a:spcAft>
              <a:buClr>
                <a:schemeClr val="lt1"/>
              </a:buClr>
              <a:buSzPts val="2700"/>
              <a:buFont typeface="Trebuchet MS"/>
              <a:buNone/>
              <a:defRPr sz="900"/>
            </a:lvl4pPr>
            <a:lvl5pPr marL="2286000" lvl="4" indent="-228600" algn="l">
              <a:spcBef>
                <a:spcPts val="180"/>
              </a:spcBef>
              <a:spcAft>
                <a:spcPts val="0"/>
              </a:spcAft>
              <a:buClr>
                <a:schemeClr val="lt1"/>
              </a:buClr>
              <a:buSzPts val="2700"/>
              <a:buFont typeface="Trebuchet MS"/>
              <a:buNone/>
              <a:defRPr sz="900"/>
            </a:lvl5pPr>
            <a:lvl6pPr marL="2743200" lvl="5" indent="-228600" algn="l">
              <a:spcBef>
                <a:spcPts val="180"/>
              </a:spcBef>
              <a:spcAft>
                <a:spcPts val="0"/>
              </a:spcAft>
              <a:buClr>
                <a:schemeClr val="lt1"/>
              </a:buClr>
              <a:buSzPts val="2700"/>
              <a:buFont typeface="Trebuchet MS"/>
              <a:buNone/>
              <a:defRPr sz="900"/>
            </a:lvl6pPr>
            <a:lvl7pPr marL="3200400" lvl="6" indent="-228600" algn="l">
              <a:spcBef>
                <a:spcPts val="180"/>
              </a:spcBef>
              <a:spcAft>
                <a:spcPts val="0"/>
              </a:spcAft>
              <a:buClr>
                <a:schemeClr val="lt1"/>
              </a:buClr>
              <a:buSzPts val="2700"/>
              <a:buFont typeface="Trebuchet MS"/>
              <a:buNone/>
              <a:defRPr sz="900"/>
            </a:lvl7pPr>
            <a:lvl8pPr marL="3657600" lvl="7" indent="-228600" algn="l">
              <a:spcBef>
                <a:spcPts val="180"/>
              </a:spcBef>
              <a:spcAft>
                <a:spcPts val="0"/>
              </a:spcAft>
              <a:buClr>
                <a:schemeClr val="lt1"/>
              </a:buClr>
              <a:buSzPts val="2700"/>
              <a:buFont typeface="Trebuchet MS"/>
              <a:buNone/>
              <a:defRPr sz="900"/>
            </a:lvl8pPr>
            <a:lvl9pPr marL="4114800" lvl="8" indent="-228600" algn="l">
              <a:spcBef>
                <a:spcPts val="180"/>
              </a:spcBef>
              <a:spcAft>
                <a:spcPts val="0"/>
              </a:spcAft>
              <a:buClr>
                <a:schemeClr val="lt1"/>
              </a:buClr>
              <a:buSzPts val="2700"/>
              <a:buFont typeface="Trebuchet MS"/>
              <a:buNone/>
              <a:defRPr sz="900"/>
            </a:lvl9pPr>
          </a:lstStyle>
          <a:p>
            <a:endParaRPr/>
          </a:p>
        </p:txBody>
      </p:sp>
      <p:sp>
        <p:nvSpPr>
          <p:cNvPr id="1238" name="Google Shape;1238;p191"/>
          <p:cNvSpPr txBox="1">
            <a:spLocks noGrp="1"/>
          </p:cNvSpPr>
          <p:nvPr>
            <p:ph type="dt" idx="10"/>
          </p:nvPr>
        </p:nvSpPr>
        <p:spPr>
          <a:xfrm>
            <a:off x="0" y="6629400"/>
            <a:ext cx="2133600" cy="2286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39" name="Google Shape;1239;p191"/>
          <p:cNvSpPr txBox="1">
            <a:spLocks noGrp="1"/>
          </p:cNvSpPr>
          <p:nvPr>
            <p:ph type="ftr" idx="11"/>
          </p:nvPr>
        </p:nvSpPr>
        <p:spPr>
          <a:xfrm>
            <a:off x="3124200" y="6657975"/>
            <a:ext cx="2895600" cy="20002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40" name="Google Shape;1240;p191"/>
          <p:cNvSpPr txBox="1">
            <a:spLocks noGrp="1"/>
          </p:cNvSpPr>
          <p:nvPr>
            <p:ph type="sldNum" idx="12"/>
          </p:nvPr>
        </p:nvSpPr>
        <p:spPr>
          <a:xfrm>
            <a:off x="7010400" y="6657975"/>
            <a:ext cx="2133600" cy="200025"/>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1000">
                <a:solidFill>
                  <a:srgbClr val="FFFFFF"/>
                </a:solidFill>
                <a:latin typeface="Trebuchet MS"/>
                <a:ea typeface="Trebuchet MS"/>
                <a:cs typeface="Trebuchet MS"/>
                <a:sym typeface="Trebuchet MS"/>
              </a:defRPr>
            </a:lvl1pPr>
            <a:lvl2pPr marL="0" marR="0" lvl="1" indent="0" algn="r">
              <a:spcBef>
                <a:spcPts val="0"/>
              </a:spcBef>
              <a:buNone/>
              <a:defRPr sz="1000">
                <a:solidFill>
                  <a:srgbClr val="FFFFFF"/>
                </a:solidFill>
                <a:latin typeface="Trebuchet MS"/>
                <a:ea typeface="Trebuchet MS"/>
                <a:cs typeface="Trebuchet MS"/>
                <a:sym typeface="Trebuchet MS"/>
              </a:defRPr>
            </a:lvl2pPr>
            <a:lvl3pPr marL="0" marR="0" lvl="2" indent="0" algn="r">
              <a:spcBef>
                <a:spcPts val="0"/>
              </a:spcBef>
              <a:buNone/>
              <a:defRPr sz="1000">
                <a:solidFill>
                  <a:srgbClr val="FFFFFF"/>
                </a:solidFill>
                <a:latin typeface="Trebuchet MS"/>
                <a:ea typeface="Trebuchet MS"/>
                <a:cs typeface="Trebuchet MS"/>
                <a:sym typeface="Trebuchet MS"/>
              </a:defRPr>
            </a:lvl3pPr>
            <a:lvl4pPr marL="0" marR="0" lvl="3" indent="0" algn="r">
              <a:spcBef>
                <a:spcPts val="0"/>
              </a:spcBef>
              <a:buNone/>
              <a:defRPr sz="1000">
                <a:solidFill>
                  <a:srgbClr val="FFFFFF"/>
                </a:solidFill>
                <a:latin typeface="Trebuchet MS"/>
                <a:ea typeface="Trebuchet MS"/>
                <a:cs typeface="Trebuchet MS"/>
                <a:sym typeface="Trebuchet MS"/>
              </a:defRPr>
            </a:lvl4pPr>
            <a:lvl5pPr marL="0" marR="0" lvl="4" indent="0" algn="r">
              <a:spcBef>
                <a:spcPts val="0"/>
              </a:spcBef>
              <a:buNone/>
              <a:defRPr sz="1000">
                <a:solidFill>
                  <a:srgbClr val="FFFFFF"/>
                </a:solidFill>
                <a:latin typeface="Trebuchet MS"/>
                <a:ea typeface="Trebuchet MS"/>
                <a:cs typeface="Trebuchet MS"/>
                <a:sym typeface="Trebuchet MS"/>
              </a:defRPr>
            </a:lvl5pPr>
            <a:lvl6pPr marL="0" marR="0" lvl="5" indent="0" algn="r">
              <a:spcBef>
                <a:spcPts val="0"/>
              </a:spcBef>
              <a:buNone/>
              <a:defRPr sz="1000">
                <a:solidFill>
                  <a:srgbClr val="FFFFFF"/>
                </a:solidFill>
                <a:latin typeface="Trebuchet MS"/>
                <a:ea typeface="Trebuchet MS"/>
                <a:cs typeface="Trebuchet MS"/>
                <a:sym typeface="Trebuchet MS"/>
              </a:defRPr>
            </a:lvl6pPr>
            <a:lvl7pPr marL="0" marR="0" lvl="6" indent="0" algn="r">
              <a:spcBef>
                <a:spcPts val="0"/>
              </a:spcBef>
              <a:buNone/>
              <a:defRPr sz="1000">
                <a:solidFill>
                  <a:srgbClr val="FFFFFF"/>
                </a:solidFill>
                <a:latin typeface="Trebuchet MS"/>
                <a:ea typeface="Trebuchet MS"/>
                <a:cs typeface="Trebuchet MS"/>
                <a:sym typeface="Trebuchet MS"/>
              </a:defRPr>
            </a:lvl7pPr>
            <a:lvl8pPr marL="0" marR="0" lvl="7" indent="0" algn="r">
              <a:spcBef>
                <a:spcPts val="0"/>
              </a:spcBef>
              <a:buNone/>
              <a:defRPr sz="1000">
                <a:solidFill>
                  <a:srgbClr val="FFFFFF"/>
                </a:solidFill>
                <a:latin typeface="Trebuchet MS"/>
                <a:ea typeface="Trebuchet MS"/>
                <a:cs typeface="Trebuchet MS"/>
                <a:sym typeface="Trebuchet MS"/>
              </a:defRPr>
            </a:lvl8pPr>
            <a:lvl9pPr marL="0" marR="0" lvl="8" indent="0" algn="r">
              <a:spcBef>
                <a:spcPts val="0"/>
              </a:spcBef>
              <a:buNone/>
              <a:defRPr sz="1000">
                <a:solidFill>
                  <a:srgbClr val="FFFFFF"/>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med">
    <p:fade thruBlk="1"/>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241"/>
        <p:cNvGrpSpPr/>
        <p:nvPr/>
      </p:nvGrpSpPr>
      <p:grpSpPr>
        <a:xfrm>
          <a:off x="0" y="0"/>
          <a:ext cx="0" cy="0"/>
          <a:chOff x="0" y="0"/>
          <a:chExt cx="0" cy="0"/>
        </a:xfrm>
      </p:grpSpPr>
      <p:sp>
        <p:nvSpPr>
          <p:cNvPr id="1242" name="Google Shape;1242;p192"/>
          <p:cNvSpPr txBox="1">
            <a:spLocks noGrp="1"/>
          </p:cNvSpPr>
          <p:nvPr>
            <p:ph type="title"/>
          </p:nvPr>
        </p:nvSpPr>
        <p:spPr>
          <a:xfrm>
            <a:off x="1905000" y="0"/>
            <a:ext cx="7239000" cy="6096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43" name="Google Shape;1243;p192"/>
          <p:cNvSpPr txBox="1">
            <a:spLocks noGrp="1"/>
          </p:cNvSpPr>
          <p:nvPr>
            <p:ph type="body" idx="1"/>
          </p:nvPr>
        </p:nvSpPr>
        <p:spPr>
          <a:xfrm rot="5400000">
            <a:off x="2590800" y="0"/>
            <a:ext cx="5867400" cy="7239000"/>
          </a:xfrm>
          <a:prstGeom prst="rect">
            <a:avLst/>
          </a:prstGeom>
          <a:noFill/>
          <a:ln>
            <a:noFill/>
          </a:ln>
        </p:spPr>
        <p:txBody>
          <a:bodyPr spcFirstLastPara="1" wrap="square" lIns="91425" tIns="45700" rIns="91425" bIns="45700" anchor="t" anchorCtr="0">
            <a:noAutofit/>
          </a:bodyPr>
          <a:lstStyle>
            <a:lvl1pPr marL="457200" lvl="0" indent="-571500" algn="l">
              <a:spcBef>
                <a:spcPts val="360"/>
              </a:spcBef>
              <a:spcAft>
                <a:spcPts val="0"/>
              </a:spcAft>
              <a:buClr>
                <a:schemeClr val="lt1"/>
              </a:buClr>
              <a:buSzPts val="5400"/>
              <a:buChar char="•"/>
              <a:defRPr/>
            </a:lvl1pPr>
            <a:lvl2pPr marL="914400" lvl="1" indent="-571500" algn="l">
              <a:spcBef>
                <a:spcPts val="360"/>
              </a:spcBef>
              <a:spcAft>
                <a:spcPts val="0"/>
              </a:spcAft>
              <a:buClr>
                <a:schemeClr val="lt1"/>
              </a:buClr>
              <a:buSzPts val="5400"/>
              <a:buChar char="•"/>
              <a:defRPr/>
            </a:lvl2pPr>
            <a:lvl3pPr marL="1371600" lvl="2" indent="-571500" algn="l">
              <a:spcBef>
                <a:spcPts val="360"/>
              </a:spcBef>
              <a:spcAft>
                <a:spcPts val="0"/>
              </a:spcAft>
              <a:buClr>
                <a:schemeClr val="lt1"/>
              </a:buClr>
              <a:buSzPts val="5400"/>
              <a:buChar char="•"/>
              <a:defRPr/>
            </a:lvl3pPr>
            <a:lvl4pPr marL="1828800" lvl="3" indent="-571500" algn="l">
              <a:spcBef>
                <a:spcPts val="360"/>
              </a:spcBef>
              <a:spcAft>
                <a:spcPts val="0"/>
              </a:spcAft>
              <a:buClr>
                <a:schemeClr val="lt1"/>
              </a:buClr>
              <a:buSzPts val="5400"/>
              <a:buChar char="•"/>
              <a:defRPr/>
            </a:lvl4pPr>
            <a:lvl5pPr marL="2286000" lvl="4" indent="-571500" algn="l">
              <a:spcBef>
                <a:spcPts val="360"/>
              </a:spcBef>
              <a:spcAft>
                <a:spcPts val="0"/>
              </a:spcAft>
              <a:buClr>
                <a:schemeClr val="lt1"/>
              </a:buClr>
              <a:buSzPts val="5400"/>
              <a:buChar char="•"/>
              <a:defRPr/>
            </a:lvl5pPr>
            <a:lvl6pPr marL="2743200" lvl="5" indent="-571500" algn="l">
              <a:spcBef>
                <a:spcPts val="360"/>
              </a:spcBef>
              <a:spcAft>
                <a:spcPts val="0"/>
              </a:spcAft>
              <a:buClr>
                <a:schemeClr val="lt1"/>
              </a:buClr>
              <a:buSzPts val="5400"/>
              <a:buChar char="•"/>
              <a:defRPr/>
            </a:lvl6pPr>
            <a:lvl7pPr marL="3200400" lvl="6" indent="-571500" algn="l">
              <a:spcBef>
                <a:spcPts val="360"/>
              </a:spcBef>
              <a:spcAft>
                <a:spcPts val="0"/>
              </a:spcAft>
              <a:buClr>
                <a:schemeClr val="lt1"/>
              </a:buClr>
              <a:buSzPts val="5400"/>
              <a:buChar char="•"/>
              <a:defRPr/>
            </a:lvl7pPr>
            <a:lvl8pPr marL="3657600" lvl="7" indent="-571500" algn="l">
              <a:spcBef>
                <a:spcPts val="360"/>
              </a:spcBef>
              <a:spcAft>
                <a:spcPts val="0"/>
              </a:spcAft>
              <a:buClr>
                <a:schemeClr val="lt1"/>
              </a:buClr>
              <a:buSzPts val="5400"/>
              <a:buChar char="•"/>
              <a:defRPr/>
            </a:lvl8pPr>
            <a:lvl9pPr marL="4114800" lvl="8" indent="-571500" algn="l">
              <a:spcBef>
                <a:spcPts val="360"/>
              </a:spcBef>
              <a:spcAft>
                <a:spcPts val="0"/>
              </a:spcAft>
              <a:buClr>
                <a:schemeClr val="lt1"/>
              </a:buClr>
              <a:buSzPts val="5400"/>
              <a:buChar char="•"/>
              <a:defRPr/>
            </a:lvl9pPr>
          </a:lstStyle>
          <a:p>
            <a:endParaRPr/>
          </a:p>
        </p:txBody>
      </p:sp>
      <p:sp>
        <p:nvSpPr>
          <p:cNvPr id="1244" name="Google Shape;1244;p192"/>
          <p:cNvSpPr txBox="1">
            <a:spLocks noGrp="1"/>
          </p:cNvSpPr>
          <p:nvPr>
            <p:ph type="dt" idx="10"/>
          </p:nvPr>
        </p:nvSpPr>
        <p:spPr>
          <a:xfrm>
            <a:off x="0" y="6629400"/>
            <a:ext cx="2133600" cy="2286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45" name="Google Shape;1245;p192"/>
          <p:cNvSpPr txBox="1">
            <a:spLocks noGrp="1"/>
          </p:cNvSpPr>
          <p:nvPr>
            <p:ph type="ftr" idx="11"/>
          </p:nvPr>
        </p:nvSpPr>
        <p:spPr>
          <a:xfrm>
            <a:off x="3124200" y="6657975"/>
            <a:ext cx="2895600" cy="20002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46" name="Google Shape;1246;p192"/>
          <p:cNvSpPr txBox="1">
            <a:spLocks noGrp="1"/>
          </p:cNvSpPr>
          <p:nvPr>
            <p:ph type="sldNum" idx="12"/>
          </p:nvPr>
        </p:nvSpPr>
        <p:spPr>
          <a:xfrm>
            <a:off x="7010400" y="6657975"/>
            <a:ext cx="2133600" cy="200025"/>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1000">
                <a:solidFill>
                  <a:srgbClr val="FFFFFF"/>
                </a:solidFill>
                <a:latin typeface="Trebuchet MS"/>
                <a:ea typeface="Trebuchet MS"/>
                <a:cs typeface="Trebuchet MS"/>
                <a:sym typeface="Trebuchet MS"/>
              </a:defRPr>
            </a:lvl1pPr>
            <a:lvl2pPr marL="0" marR="0" lvl="1" indent="0" algn="r">
              <a:spcBef>
                <a:spcPts val="0"/>
              </a:spcBef>
              <a:buNone/>
              <a:defRPr sz="1000">
                <a:solidFill>
                  <a:srgbClr val="FFFFFF"/>
                </a:solidFill>
                <a:latin typeface="Trebuchet MS"/>
                <a:ea typeface="Trebuchet MS"/>
                <a:cs typeface="Trebuchet MS"/>
                <a:sym typeface="Trebuchet MS"/>
              </a:defRPr>
            </a:lvl2pPr>
            <a:lvl3pPr marL="0" marR="0" lvl="2" indent="0" algn="r">
              <a:spcBef>
                <a:spcPts val="0"/>
              </a:spcBef>
              <a:buNone/>
              <a:defRPr sz="1000">
                <a:solidFill>
                  <a:srgbClr val="FFFFFF"/>
                </a:solidFill>
                <a:latin typeface="Trebuchet MS"/>
                <a:ea typeface="Trebuchet MS"/>
                <a:cs typeface="Trebuchet MS"/>
                <a:sym typeface="Trebuchet MS"/>
              </a:defRPr>
            </a:lvl3pPr>
            <a:lvl4pPr marL="0" marR="0" lvl="3" indent="0" algn="r">
              <a:spcBef>
                <a:spcPts val="0"/>
              </a:spcBef>
              <a:buNone/>
              <a:defRPr sz="1000">
                <a:solidFill>
                  <a:srgbClr val="FFFFFF"/>
                </a:solidFill>
                <a:latin typeface="Trebuchet MS"/>
                <a:ea typeface="Trebuchet MS"/>
                <a:cs typeface="Trebuchet MS"/>
                <a:sym typeface="Trebuchet MS"/>
              </a:defRPr>
            </a:lvl4pPr>
            <a:lvl5pPr marL="0" marR="0" lvl="4" indent="0" algn="r">
              <a:spcBef>
                <a:spcPts val="0"/>
              </a:spcBef>
              <a:buNone/>
              <a:defRPr sz="1000">
                <a:solidFill>
                  <a:srgbClr val="FFFFFF"/>
                </a:solidFill>
                <a:latin typeface="Trebuchet MS"/>
                <a:ea typeface="Trebuchet MS"/>
                <a:cs typeface="Trebuchet MS"/>
                <a:sym typeface="Trebuchet MS"/>
              </a:defRPr>
            </a:lvl5pPr>
            <a:lvl6pPr marL="0" marR="0" lvl="5" indent="0" algn="r">
              <a:spcBef>
                <a:spcPts val="0"/>
              </a:spcBef>
              <a:buNone/>
              <a:defRPr sz="1000">
                <a:solidFill>
                  <a:srgbClr val="FFFFFF"/>
                </a:solidFill>
                <a:latin typeface="Trebuchet MS"/>
                <a:ea typeface="Trebuchet MS"/>
                <a:cs typeface="Trebuchet MS"/>
                <a:sym typeface="Trebuchet MS"/>
              </a:defRPr>
            </a:lvl6pPr>
            <a:lvl7pPr marL="0" marR="0" lvl="6" indent="0" algn="r">
              <a:spcBef>
                <a:spcPts val="0"/>
              </a:spcBef>
              <a:buNone/>
              <a:defRPr sz="1000">
                <a:solidFill>
                  <a:srgbClr val="FFFFFF"/>
                </a:solidFill>
                <a:latin typeface="Trebuchet MS"/>
                <a:ea typeface="Trebuchet MS"/>
                <a:cs typeface="Trebuchet MS"/>
                <a:sym typeface="Trebuchet MS"/>
              </a:defRPr>
            </a:lvl7pPr>
            <a:lvl8pPr marL="0" marR="0" lvl="7" indent="0" algn="r">
              <a:spcBef>
                <a:spcPts val="0"/>
              </a:spcBef>
              <a:buNone/>
              <a:defRPr sz="1000">
                <a:solidFill>
                  <a:srgbClr val="FFFFFF"/>
                </a:solidFill>
                <a:latin typeface="Trebuchet MS"/>
                <a:ea typeface="Trebuchet MS"/>
                <a:cs typeface="Trebuchet MS"/>
                <a:sym typeface="Trebuchet MS"/>
              </a:defRPr>
            </a:lvl8pPr>
            <a:lvl9pPr marL="0" marR="0" lvl="8" indent="0" algn="r">
              <a:spcBef>
                <a:spcPts val="0"/>
              </a:spcBef>
              <a:buNone/>
              <a:defRPr sz="1000">
                <a:solidFill>
                  <a:srgbClr val="FFFFFF"/>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med">
    <p:fade thruBlk="1"/>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247"/>
        <p:cNvGrpSpPr/>
        <p:nvPr/>
      </p:nvGrpSpPr>
      <p:grpSpPr>
        <a:xfrm>
          <a:off x="0" y="0"/>
          <a:ext cx="0" cy="0"/>
          <a:chOff x="0" y="0"/>
          <a:chExt cx="0" cy="0"/>
        </a:xfrm>
      </p:grpSpPr>
      <p:sp>
        <p:nvSpPr>
          <p:cNvPr id="1248" name="Google Shape;1248;p193"/>
          <p:cNvSpPr txBox="1">
            <a:spLocks noGrp="1"/>
          </p:cNvSpPr>
          <p:nvPr>
            <p:ph type="title"/>
          </p:nvPr>
        </p:nvSpPr>
        <p:spPr>
          <a:xfrm rot="5400000">
            <a:off x="4962525" y="2371725"/>
            <a:ext cx="6553200" cy="180975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49" name="Google Shape;1249;p193"/>
          <p:cNvSpPr txBox="1">
            <a:spLocks noGrp="1"/>
          </p:cNvSpPr>
          <p:nvPr>
            <p:ph type="body" idx="1"/>
          </p:nvPr>
        </p:nvSpPr>
        <p:spPr>
          <a:xfrm rot="5400000">
            <a:off x="1266825" y="638175"/>
            <a:ext cx="6553200" cy="5276850"/>
          </a:xfrm>
          <a:prstGeom prst="rect">
            <a:avLst/>
          </a:prstGeom>
          <a:noFill/>
          <a:ln>
            <a:noFill/>
          </a:ln>
        </p:spPr>
        <p:txBody>
          <a:bodyPr spcFirstLastPara="1" wrap="square" lIns="91425" tIns="45700" rIns="91425" bIns="45700" anchor="t" anchorCtr="0">
            <a:noAutofit/>
          </a:bodyPr>
          <a:lstStyle>
            <a:lvl1pPr marL="457200" lvl="0" indent="-571500" algn="l">
              <a:spcBef>
                <a:spcPts val="360"/>
              </a:spcBef>
              <a:spcAft>
                <a:spcPts val="0"/>
              </a:spcAft>
              <a:buClr>
                <a:schemeClr val="lt1"/>
              </a:buClr>
              <a:buSzPts val="5400"/>
              <a:buChar char="•"/>
              <a:defRPr/>
            </a:lvl1pPr>
            <a:lvl2pPr marL="914400" lvl="1" indent="-571500" algn="l">
              <a:spcBef>
                <a:spcPts val="360"/>
              </a:spcBef>
              <a:spcAft>
                <a:spcPts val="0"/>
              </a:spcAft>
              <a:buClr>
                <a:schemeClr val="lt1"/>
              </a:buClr>
              <a:buSzPts val="5400"/>
              <a:buChar char="•"/>
              <a:defRPr/>
            </a:lvl2pPr>
            <a:lvl3pPr marL="1371600" lvl="2" indent="-571500" algn="l">
              <a:spcBef>
                <a:spcPts val="360"/>
              </a:spcBef>
              <a:spcAft>
                <a:spcPts val="0"/>
              </a:spcAft>
              <a:buClr>
                <a:schemeClr val="lt1"/>
              </a:buClr>
              <a:buSzPts val="5400"/>
              <a:buChar char="•"/>
              <a:defRPr/>
            </a:lvl3pPr>
            <a:lvl4pPr marL="1828800" lvl="3" indent="-571500" algn="l">
              <a:spcBef>
                <a:spcPts val="360"/>
              </a:spcBef>
              <a:spcAft>
                <a:spcPts val="0"/>
              </a:spcAft>
              <a:buClr>
                <a:schemeClr val="lt1"/>
              </a:buClr>
              <a:buSzPts val="5400"/>
              <a:buChar char="•"/>
              <a:defRPr/>
            </a:lvl4pPr>
            <a:lvl5pPr marL="2286000" lvl="4" indent="-571500" algn="l">
              <a:spcBef>
                <a:spcPts val="360"/>
              </a:spcBef>
              <a:spcAft>
                <a:spcPts val="0"/>
              </a:spcAft>
              <a:buClr>
                <a:schemeClr val="lt1"/>
              </a:buClr>
              <a:buSzPts val="5400"/>
              <a:buChar char="•"/>
              <a:defRPr/>
            </a:lvl5pPr>
            <a:lvl6pPr marL="2743200" lvl="5" indent="-571500" algn="l">
              <a:spcBef>
                <a:spcPts val="360"/>
              </a:spcBef>
              <a:spcAft>
                <a:spcPts val="0"/>
              </a:spcAft>
              <a:buClr>
                <a:schemeClr val="lt1"/>
              </a:buClr>
              <a:buSzPts val="5400"/>
              <a:buChar char="•"/>
              <a:defRPr/>
            </a:lvl6pPr>
            <a:lvl7pPr marL="3200400" lvl="6" indent="-571500" algn="l">
              <a:spcBef>
                <a:spcPts val="360"/>
              </a:spcBef>
              <a:spcAft>
                <a:spcPts val="0"/>
              </a:spcAft>
              <a:buClr>
                <a:schemeClr val="lt1"/>
              </a:buClr>
              <a:buSzPts val="5400"/>
              <a:buChar char="•"/>
              <a:defRPr/>
            </a:lvl7pPr>
            <a:lvl8pPr marL="3657600" lvl="7" indent="-571500" algn="l">
              <a:spcBef>
                <a:spcPts val="360"/>
              </a:spcBef>
              <a:spcAft>
                <a:spcPts val="0"/>
              </a:spcAft>
              <a:buClr>
                <a:schemeClr val="lt1"/>
              </a:buClr>
              <a:buSzPts val="5400"/>
              <a:buChar char="•"/>
              <a:defRPr/>
            </a:lvl8pPr>
            <a:lvl9pPr marL="4114800" lvl="8" indent="-571500" algn="l">
              <a:spcBef>
                <a:spcPts val="360"/>
              </a:spcBef>
              <a:spcAft>
                <a:spcPts val="0"/>
              </a:spcAft>
              <a:buClr>
                <a:schemeClr val="lt1"/>
              </a:buClr>
              <a:buSzPts val="5400"/>
              <a:buChar char="•"/>
              <a:defRPr/>
            </a:lvl9pPr>
          </a:lstStyle>
          <a:p>
            <a:endParaRPr/>
          </a:p>
        </p:txBody>
      </p:sp>
      <p:sp>
        <p:nvSpPr>
          <p:cNvPr id="1250" name="Google Shape;1250;p193"/>
          <p:cNvSpPr txBox="1">
            <a:spLocks noGrp="1"/>
          </p:cNvSpPr>
          <p:nvPr>
            <p:ph type="dt" idx="10"/>
          </p:nvPr>
        </p:nvSpPr>
        <p:spPr>
          <a:xfrm>
            <a:off x="0" y="6629400"/>
            <a:ext cx="2133600" cy="2286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51" name="Google Shape;1251;p193"/>
          <p:cNvSpPr txBox="1">
            <a:spLocks noGrp="1"/>
          </p:cNvSpPr>
          <p:nvPr>
            <p:ph type="ftr" idx="11"/>
          </p:nvPr>
        </p:nvSpPr>
        <p:spPr>
          <a:xfrm>
            <a:off x="3124200" y="6657975"/>
            <a:ext cx="2895600" cy="20002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52" name="Google Shape;1252;p193"/>
          <p:cNvSpPr txBox="1">
            <a:spLocks noGrp="1"/>
          </p:cNvSpPr>
          <p:nvPr>
            <p:ph type="sldNum" idx="12"/>
          </p:nvPr>
        </p:nvSpPr>
        <p:spPr>
          <a:xfrm>
            <a:off x="7010400" y="6657975"/>
            <a:ext cx="2133600" cy="200025"/>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1000">
                <a:solidFill>
                  <a:srgbClr val="FFFFFF"/>
                </a:solidFill>
                <a:latin typeface="Trebuchet MS"/>
                <a:ea typeface="Trebuchet MS"/>
                <a:cs typeface="Trebuchet MS"/>
                <a:sym typeface="Trebuchet MS"/>
              </a:defRPr>
            </a:lvl1pPr>
            <a:lvl2pPr marL="0" marR="0" lvl="1" indent="0" algn="r">
              <a:spcBef>
                <a:spcPts val="0"/>
              </a:spcBef>
              <a:buNone/>
              <a:defRPr sz="1000">
                <a:solidFill>
                  <a:srgbClr val="FFFFFF"/>
                </a:solidFill>
                <a:latin typeface="Trebuchet MS"/>
                <a:ea typeface="Trebuchet MS"/>
                <a:cs typeface="Trebuchet MS"/>
                <a:sym typeface="Trebuchet MS"/>
              </a:defRPr>
            </a:lvl2pPr>
            <a:lvl3pPr marL="0" marR="0" lvl="2" indent="0" algn="r">
              <a:spcBef>
                <a:spcPts val="0"/>
              </a:spcBef>
              <a:buNone/>
              <a:defRPr sz="1000">
                <a:solidFill>
                  <a:srgbClr val="FFFFFF"/>
                </a:solidFill>
                <a:latin typeface="Trebuchet MS"/>
                <a:ea typeface="Trebuchet MS"/>
                <a:cs typeface="Trebuchet MS"/>
                <a:sym typeface="Trebuchet MS"/>
              </a:defRPr>
            </a:lvl3pPr>
            <a:lvl4pPr marL="0" marR="0" lvl="3" indent="0" algn="r">
              <a:spcBef>
                <a:spcPts val="0"/>
              </a:spcBef>
              <a:buNone/>
              <a:defRPr sz="1000">
                <a:solidFill>
                  <a:srgbClr val="FFFFFF"/>
                </a:solidFill>
                <a:latin typeface="Trebuchet MS"/>
                <a:ea typeface="Trebuchet MS"/>
                <a:cs typeface="Trebuchet MS"/>
                <a:sym typeface="Trebuchet MS"/>
              </a:defRPr>
            </a:lvl4pPr>
            <a:lvl5pPr marL="0" marR="0" lvl="4" indent="0" algn="r">
              <a:spcBef>
                <a:spcPts val="0"/>
              </a:spcBef>
              <a:buNone/>
              <a:defRPr sz="1000">
                <a:solidFill>
                  <a:srgbClr val="FFFFFF"/>
                </a:solidFill>
                <a:latin typeface="Trebuchet MS"/>
                <a:ea typeface="Trebuchet MS"/>
                <a:cs typeface="Trebuchet MS"/>
                <a:sym typeface="Trebuchet MS"/>
              </a:defRPr>
            </a:lvl5pPr>
            <a:lvl6pPr marL="0" marR="0" lvl="5" indent="0" algn="r">
              <a:spcBef>
                <a:spcPts val="0"/>
              </a:spcBef>
              <a:buNone/>
              <a:defRPr sz="1000">
                <a:solidFill>
                  <a:srgbClr val="FFFFFF"/>
                </a:solidFill>
                <a:latin typeface="Trebuchet MS"/>
                <a:ea typeface="Trebuchet MS"/>
                <a:cs typeface="Trebuchet MS"/>
                <a:sym typeface="Trebuchet MS"/>
              </a:defRPr>
            </a:lvl6pPr>
            <a:lvl7pPr marL="0" marR="0" lvl="6" indent="0" algn="r">
              <a:spcBef>
                <a:spcPts val="0"/>
              </a:spcBef>
              <a:buNone/>
              <a:defRPr sz="1000">
                <a:solidFill>
                  <a:srgbClr val="FFFFFF"/>
                </a:solidFill>
                <a:latin typeface="Trebuchet MS"/>
                <a:ea typeface="Trebuchet MS"/>
                <a:cs typeface="Trebuchet MS"/>
                <a:sym typeface="Trebuchet MS"/>
              </a:defRPr>
            </a:lvl7pPr>
            <a:lvl8pPr marL="0" marR="0" lvl="7" indent="0" algn="r">
              <a:spcBef>
                <a:spcPts val="0"/>
              </a:spcBef>
              <a:buNone/>
              <a:defRPr sz="1000">
                <a:solidFill>
                  <a:srgbClr val="FFFFFF"/>
                </a:solidFill>
                <a:latin typeface="Trebuchet MS"/>
                <a:ea typeface="Trebuchet MS"/>
                <a:cs typeface="Trebuchet MS"/>
                <a:sym typeface="Trebuchet MS"/>
              </a:defRPr>
            </a:lvl8pPr>
            <a:lvl9pPr marL="0" marR="0" lvl="8" indent="0" algn="r">
              <a:spcBef>
                <a:spcPts val="0"/>
              </a:spcBef>
              <a:buNone/>
              <a:defRPr sz="1000">
                <a:solidFill>
                  <a:srgbClr val="FFFFFF"/>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med">
    <p:fade thruBlk="1"/>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matchingName="Title, Text and Clip Art" type="txAndClipArt">
  <p:cSld name="TEXT_AND_CLIPART">
    <p:spTree>
      <p:nvGrpSpPr>
        <p:cNvPr id="1" name="Shape 1253"/>
        <p:cNvGrpSpPr/>
        <p:nvPr/>
      </p:nvGrpSpPr>
      <p:grpSpPr>
        <a:xfrm>
          <a:off x="0" y="0"/>
          <a:ext cx="0" cy="0"/>
          <a:chOff x="0" y="0"/>
          <a:chExt cx="0" cy="0"/>
        </a:xfrm>
      </p:grpSpPr>
      <p:sp>
        <p:nvSpPr>
          <p:cNvPr id="1254" name="Google Shape;1254;p194"/>
          <p:cNvSpPr txBox="1">
            <a:spLocks noGrp="1"/>
          </p:cNvSpPr>
          <p:nvPr>
            <p:ph type="title"/>
          </p:nvPr>
        </p:nvSpPr>
        <p:spPr>
          <a:xfrm>
            <a:off x="1905000" y="0"/>
            <a:ext cx="7239000" cy="6096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55" name="Google Shape;1255;p194"/>
          <p:cNvSpPr txBox="1">
            <a:spLocks noGrp="1"/>
          </p:cNvSpPr>
          <p:nvPr>
            <p:ph type="body" idx="1"/>
          </p:nvPr>
        </p:nvSpPr>
        <p:spPr>
          <a:xfrm>
            <a:off x="1905000" y="685800"/>
            <a:ext cx="3543300" cy="5867400"/>
          </a:xfrm>
          <a:prstGeom prst="rect">
            <a:avLst/>
          </a:prstGeom>
          <a:noFill/>
          <a:ln>
            <a:noFill/>
          </a:ln>
        </p:spPr>
        <p:txBody>
          <a:bodyPr spcFirstLastPara="1" wrap="square" lIns="91425" tIns="45700" rIns="91425" bIns="45700" anchor="t" anchorCtr="0">
            <a:noAutofit/>
          </a:bodyPr>
          <a:lstStyle>
            <a:lvl1pPr marL="457200" lvl="0" indent="-571500" algn="l">
              <a:spcBef>
                <a:spcPts val="360"/>
              </a:spcBef>
              <a:spcAft>
                <a:spcPts val="0"/>
              </a:spcAft>
              <a:buClr>
                <a:schemeClr val="lt1"/>
              </a:buClr>
              <a:buSzPts val="5400"/>
              <a:buChar char="•"/>
              <a:defRPr/>
            </a:lvl1pPr>
            <a:lvl2pPr marL="914400" lvl="1" indent="-571500" algn="l">
              <a:spcBef>
                <a:spcPts val="360"/>
              </a:spcBef>
              <a:spcAft>
                <a:spcPts val="0"/>
              </a:spcAft>
              <a:buClr>
                <a:schemeClr val="lt1"/>
              </a:buClr>
              <a:buSzPts val="5400"/>
              <a:buChar char="•"/>
              <a:defRPr/>
            </a:lvl2pPr>
            <a:lvl3pPr marL="1371600" lvl="2" indent="-571500" algn="l">
              <a:spcBef>
                <a:spcPts val="360"/>
              </a:spcBef>
              <a:spcAft>
                <a:spcPts val="0"/>
              </a:spcAft>
              <a:buClr>
                <a:schemeClr val="lt1"/>
              </a:buClr>
              <a:buSzPts val="5400"/>
              <a:buChar char="•"/>
              <a:defRPr/>
            </a:lvl3pPr>
            <a:lvl4pPr marL="1828800" lvl="3" indent="-571500" algn="l">
              <a:spcBef>
                <a:spcPts val="360"/>
              </a:spcBef>
              <a:spcAft>
                <a:spcPts val="0"/>
              </a:spcAft>
              <a:buClr>
                <a:schemeClr val="lt1"/>
              </a:buClr>
              <a:buSzPts val="5400"/>
              <a:buChar char="•"/>
              <a:defRPr/>
            </a:lvl4pPr>
            <a:lvl5pPr marL="2286000" lvl="4" indent="-571500" algn="l">
              <a:spcBef>
                <a:spcPts val="360"/>
              </a:spcBef>
              <a:spcAft>
                <a:spcPts val="0"/>
              </a:spcAft>
              <a:buClr>
                <a:schemeClr val="lt1"/>
              </a:buClr>
              <a:buSzPts val="5400"/>
              <a:buChar char="•"/>
              <a:defRPr/>
            </a:lvl5pPr>
            <a:lvl6pPr marL="2743200" lvl="5" indent="-571500" algn="l">
              <a:spcBef>
                <a:spcPts val="360"/>
              </a:spcBef>
              <a:spcAft>
                <a:spcPts val="0"/>
              </a:spcAft>
              <a:buClr>
                <a:schemeClr val="lt1"/>
              </a:buClr>
              <a:buSzPts val="5400"/>
              <a:buChar char="•"/>
              <a:defRPr/>
            </a:lvl6pPr>
            <a:lvl7pPr marL="3200400" lvl="6" indent="-571500" algn="l">
              <a:spcBef>
                <a:spcPts val="360"/>
              </a:spcBef>
              <a:spcAft>
                <a:spcPts val="0"/>
              </a:spcAft>
              <a:buClr>
                <a:schemeClr val="lt1"/>
              </a:buClr>
              <a:buSzPts val="5400"/>
              <a:buChar char="•"/>
              <a:defRPr/>
            </a:lvl7pPr>
            <a:lvl8pPr marL="3657600" lvl="7" indent="-571500" algn="l">
              <a:spcBef>
                <a:spcPts val="360"/>
              </a:spcBef>
              <a:spcAft>
                <a:spcPts val="0"/>
              </a:spcAft>
              <a:buClr>
                <a:schemeClr val="lt1"/>
              </a:buClr>
              <a:buSzPts val="5400"/>
              <a:buChar char="•"/>
              <a:defRPr/>
            </a:lvl8pPr>
            <a:lvl9pPr marL="4114800" lvl="8" indent="-571500" algn="l">
              <a:spcBef>
                <a:spcPts val="360"/>
              </a:spcBef>
              <a:spcAft>
                <a:spcPts val="0"/>
              </a:spcAft>
              <a:buClr>
                <a:schemeClr val="lt1"/>
              </a:buClr>
              <a:buSzPts val="5400"/>
              <a:buChar char="•"/>
              <a:defRPr/>
            </a:lvl9pPr>
          </a:lstStyle>
          <a:p>
            <a:endParaRPr/>
          </a:p>
        </p:txBody>
      </p:sp>
      <p:sp>
        <p:nvSpPr>
          <p:cNvPr id="1256" name="Google Shape;1256;p194"/>
          <p:cNvSpPr>
            <a:spLocks noGrp="1"/>
          </p:cNvSpPr>
          <p:nvPr>
            <p:ph type="clipArt" idx="2"/>
          </p:nvPr>
        </p:nvSpPr>
        <p:spPr>
          <a:xfrm>
            <a:off x="5600700" y="685800"/>
            <a:ext cx="3543300" cy="5867400"/>
          </a:xfrm>
          <a:prstGeom prst="rect">
            <a:avLst/>
          </a:prstGeom>
          <a:noFill/>
          <a:ln>
            <a:noFill/>
          </a:ln>
        </p:spPr>
      </p:sp>
      <p:sp>
        <p:nvSpPr>
          <p:cNvPr id="1257" name="Google Shape;1257;p194"/>
          <p:cNvSpPr txBox="1">
            <a:spLocks noGrp="1"/>
          </p:cNvSpPr>
          <p:nvPr>
            <p:ph type="dt" idx="10"/>
          </p:nvPr>
        </p:nvSpPr>
        <p:spPr>
          <a:xfrm>
            <a:off x="0" y="6629400"/>
            <a:ext cx="2133600" cy="2286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58" name="Google Shape;1258;p194"/>
          <p:cNvSpPr txBox="1">
            <a:spLocks noGrp="1"/>
          </p:cNvSpPr>
          <p:nvPr>
            <p:ph type="ftr" idx="11"/>
          </p:nvPr>
        </p:nvSpPr>
        <p:spPr>
          <a:xfrm>
            <a:off x="3124200" y="6657975"/>
            <a:ext cx="2895600" cy="20002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59" name="Google Shape;1259;p194"/>
          <p:cNvSpPr txBox="1">
            <a:spLocks noGrp="1"/>
          </p:cNvSpPr>
          <p:nvPr>
            <p:ph type="sldNum" idx="12"/>
          </p:nvPr>
        </p:nvSpPr>
        <p:spPr>
          <a:xfrm>
            <a:off x="7010400" y="6657975"/>
            <a:ext cx="2133600" cy="200025"/>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1000">
                <a:solidFill>
                  <a:srgbClr val="FFFFFF"/>
                </a:solidFill>
                <a:latin typeface="Trebuchet MS"/>
                <a:ea typeface="Trebuchet MS"/>
                <a:cs typeface="Trebuchet MS"/>
                <a:sym typeface="Trebuchet MS"/>
              </a:defRPr>
            </a:lvl1pPr>
            <a:lvl2pPr marL="0" marR="0" lvl="1" indent="0" algn="r">
              <a:spcBef>
                <a:spcPts val="0"/>
              </a:spcBef>
              <a:buNone/>
              <a:defRPr sz="1000">
                <a:solidFill>
                  <a:srgbClr val="FFFFFF"/>
                </a:solidFill>
                <a:latin typeface="Trebuchet MS"/>
                <a:ea typeface="Trebuchet MS"/>
                <a:cs typeface="Trebuchet MS"/>
                <a:sym typeface="Trebuchet MS"/>
              </a:defRPr>
            </a:lvl2pPr>
            <a:lvl3pPr marL="0" marR="0" lvl="2" indent="0" algn="r">
              <a:spcBef>
                <a:spcPts val="0"/>
              </a:spcBef>
              <a:buNone/>
              <a:defRPr sz="1000">
                <a:solidFill>
                  <a:srgbClr val="FFFFFF"/>
                </a:solidFill>
                <a:latin typeface="Trebuchet MS"/>
                <a:ea typeface="Trebuchet MS"/>
                <a:cs typeface="Trebuchet MS"/>
                <a:sym typeface="Trebuchet MS"/>
              </a:defRPr>
            </a:lvl3pPr>
            <a:lvl4pPr marL="0" marR="0" lvl="3" indent="0" algn="r">
              <a:spcBef>
                <a:spcPts val="0"/>
              </a:spcBef>
              <a:buNone/>
              <a:defRPr sz="1000">
                <a:solidFill>
                  <a:srgbClr val="FFFFFF"/>
                </a:solidFill>
                <a:latin typeface="Trebuchet MS"/>
                <a:ea typeface="Trebuchet MS"/>
                <a:cs typeface="Trebuchet MS"/>
                <a:sym typeface="Trebuchet MS"/>
              </a:defRPr>
            </a:lvl4pPr>
            <a:lvl5pPr marL="0" marR="0" lvl="4" indent="0" algn="r">
              <a:spcBef>
                <a:spcPts val="0"/>
              </a:spcBef>
              <a:buNone/>
              <a:defRPr sz="1000">
                <a:solidFill>
                  <a:srgbClr val="FFFFFF"/>
                </a:solidFill>
                <a:latin typeface="Trebuchet MS"/>
                <a:ea typeface="Trebuchet MS"/>
                <a:cs typeface="Trebuchet MS"/>
                <a:sym typeface="Trebuchet MS"/>
              </a:defRPr>
            </a:lvl5pPr>
            <a:lvl6pPr marL="0" marR="0" lvl="5" indent="0" algn="r">
              <a:spcBef>
                <a:spcPts val="0"/>
              </a:spcBef>
              <a:buNone/>
              <a:defRPr sz="1000">
                <a:solidFill>
                  <a:srgbClr val="FFFFFF"/>
                </a:solidFill>
                <a:latin typeface="Trebuchet MS"/>
                <a:ea typeface="Trebuchet MS"/>
                <a:cs typeface="Trebuchet MS"/>
                <a:sym typeface="Trebuchet MS"/>
              </a:defRPr>
            </a:lvl6pPr>
            <a:lvl7pPr marL="0" marR="0" lvl="6" indent="0" algn="r">
              <a:spcBef>
                <a:spcPts val="0"/>
              </a:spcBef>
              <a:buNone/>
              <a:defRPr sz="1000">
                <a:solidFill>
                  <a:srgbClr val="FFFFFF"/>
                </a:solidFill>
                <a:latin typeface="Trebuchet MS"/>
                <a:ea typeface="Trebuchet MS"/>
                <a:cs typeface="Trebuchet MS"/>
                <a:sym typeface="Trebuchet MS"/>
              </a:defRPr>
            </a:lvl7pPr>
            <a:lvl8pPr marL="0" marR="0" lvl="7" indent="0" algn="r">
              <a:spcBef>
                <a:spcPts val="0"/>
              </a:spcBef>
              <a:buNone/>
              <a:defRPr sz="1000">
                <a:solidFill>
                  <a:srgbClr val="FFFFFF"/>
                </a:solidFill>
                <a:latin typeface="Trebuchet MS"/>
                <a:ea typeface="Trebuchet MS"/>
                <a:cs typeface="Trebuchet MS"/>
                <a:sym typeface="Trebuchet MS"/>
              </a:defRPr>
            </a:lvl8pPr>
            <a:lvl9pPr marL="0" marR="0" lvl="8" indent="0" algn="r">
              <a:spcBef>
                <a:spcPts val="0"/>
              </a:spcBef>
              <a:buNone/>
              <a:defRPr sz="1000">
                <a:solidFill>
                  <a:srgbClr val="FFFFFF"/>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med">
    <p:fade thruBlk="1"/>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matchingName="Title, Text, and Content" type="txAndObj">
  <p:cSld name="TEXT_AND_OBJECT">
    <p:spTree>
      <p:nvGrpSpPr>
        <p:cNvPr id="1" name="Shape 1260"/>
        <p:cNvGrpSpPr/>
        <p:nvPr/>
      </p:nvGrpSpPr>
      <p:grpSpPr>
        <a:xfrm>
          <a:off x="0" y="0"/>
          <a:ext cx="0" cy="0"/>
          <a:chOff x="0" y="0"/>
          <a:chExt cx="0" cy="0"/>
        </a:xfrm>
      </p:grpSpPr>
      <p:sp>
        <p:nvSpPr>
          <p:cNvPr id="1261" name="Google Shape;1261;p195"/>
          <p:cNvSpPr txBox="1">
            <a:spLocks noGrp="1"/>
          </p:cNvSpPr>
          <p:nvPr>
            <p:ph type="title"/>
          </p:nvPr>
        </p:nvSpPr>
        <p:spPr>
          <a:xfrm>
            <a:off x="1905000" y="0"/>
            <a:ext cx="7239000" cy="6096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62" name="Google Shape;1262;p195"/>
          <p:cNvSpPr txBox="1">
            <a:spLocks noGrp="1"/>
          </p:cNvSpPr>
          <p:nvPr>
            <p:ph type="body" idx="1"/>
          </p:nvPr>
        </p:nvSpPr>
        <p:spPr>
          <a:xfrm>
            <a:off x="1905000" y="685800"/>
            <a:ext cx="3543300" cy="5867400"/>
          </a:xfrm>
          <a:prstGeom prst="rect">
            <a:avLst/>
          </a:prstGeom>
          <a:noFill/>
          <a:ln>
            <a:noFill/>
          </a:ln>
        </p:spPr>
        <p:txBody>
          <a:bodyPr spcFirstLastPara="1" wrap="square" lIns="91425" tIns="45700" rIns="91425" bIns="45700" anchor="t" anchorCtr="0">
            <a:noAutofit/>
          </a:bodyPr>
          <a:lstStyle>
            <a:lvl1pPr marL="457200" lvl="0" indent="-571500" algn="l">
              <a:spcBef>
                <a:spcPts val="360"/>
              </a:spcBef>
              <a:spcAft>
                <a:spcPts val="0"/>
              </a:spcAft>
              <a:buClr>
                <a:schemeClr val="lt1"/>
              </a:buClr>
              <a:buSzPts val="5400"/>
              <a:buChar char="•"/>
              <a:defRPr/>
            </a:lvl1pPr>
            <a:lvl2pPr marL="914400" lvl="1" indent="-571500" algn="l">
              <a:spcBef>
                <a:spcPts val="360"/>
              </a:spcBef>
              <a:spcAft>
                <a:spcPts val="0"/>
              </a:spcAft>
              <a:buClr>
                <a:schemeClr val="lt1"/>
              </a:buClr>
              <a:buSzPts val="5400"/>
              <a:buChar char="•"/>
              <a:defRPr/>
            </a:lvl2pPr>
            <a:lvl3pPr marL="1371600" lvl="2" indent="-571500" algn="l">
              <a:spcBef>
                <a:spcPts val="360"/>
              </a:spcBef>
              <a:spcAft>
                <a:spcPts val="0"/>
              </a:spcAft>
              <a:buClr>
                <a:schemeClr val="lt1"/>
              </a:buClr>
              <a:buSzPts val="5400"/>
              <a:buChar char="•"/>
              <a:defRPr/>
            </a:lvl3pPr>
            <a:lvl4pPr marL="1828800" lvl="3" indent="-571500" algn="l">
              <a:spcBef>
                <a:spcPts val="360"/>
              </a:spcBef>
              <a:spcAft>
                <a:spcPts val="0"/>
              </a:spcAft>
              <a:buClr>
                <a:schemeClr val="lt1"/>
              </a:buClr>
              <a:buSzPts val="5400"/>
              <a:buChar char="•"/>
              <a:defRPr/>
            </a:lvl4pPr>
            <a:lvl5pPr marL="2286000" lvl="4" indent="-571500" algn="l">
              <a:spcBef>
                <a:spcPts val="360"/>
              </a:spcBef>
              <a:spcAft>
                <a:spcPts val="0"/>
              </a:spcAft>
              <a:buClr>
                <a:schemeClr val="lt1"/>
              </a:buClr>
              <a:buSzPts val="5400"/>
              <a:buChar char="•"/>
              <a:defRPr/>
            </a:lvl5pPr>
            <a:lvl6pPr marL="2743200" lvl="5" indent="-571500" algn="l">
              <a:spcBef>
                <a:spcPts val="360"/>
              </a:spcBef>
              <a:spcAft>
                <a:spcPts val="0"/>
              </a:spcAft>
              <a:buClr>
                <a:schemeClr val="lt1"/>
              </a:buClr>
              <a:buSzPts val="5400"/>
              <a:buChar char="•"/>
              <a:defRPr/>
            </a:lvl6pPr>
            <a:lvl7pPr marL="3200400" lvl="6" indent="-571500" algn="l">
              <a:spcBef>
                <a:spcPts val="360"/>
              </a:spcBef>
              <a:spcAft>
                <a:spcPts val="0"/>
              </a:spcAft>
              <a:buClr>
                <a:schemeClr val="lt1"/>
              </a:buClr>
              <a:buSzPts val="5400"/>
              <a:buChar char="•"/>
              <a:defRPr/>
            </a:lvl7pPr>
            <a:lvl8pPr marL="3657600" lvl="7" indent="-571500" algn="l">
              <a:spcBef>
                <a:spcPts val="360"/>
              </a:spcBef>
              <a:spcAft>
                <a:spcPts val="0"/>
              </a:spcAft>
              <a:buClr>
                <a:schemeClr val="lt1"/>
              </a:buClr>
              <a:buSzPts val="5400"/>
              <a:buChar char="•"/>
              <a:defRPr/>
            </a:lvl8pPr>
            <a:lvl9pPr marL="4114800" lvl="8" indent="-571500" algn="l">
              <a:spcBef>
                <a:spcPts val="360"/>
              </a:spcBef>
              <a:spcAft>
                <a:spcPts val="0"/>
              </a:spcAft>
              <a:buClr>
                <a:schemeClr val="lt1"/>
              </a:buClr>
              <a:buSzPts val="5400"/>
              <a:buChar char="•"/>
              <a:defRPr/>
            </a:lvl9pPr>
          </a:lstStyle>
          <a:p>
            <a:endParaRPr/>
          </a:p>
        </p:txBody>
      </p:sp>
      <p:sp>
        <p:nvSpPr>
          <p:cNvPr id="1263" name="Google Shape;1263;p195"/>
          <p:cNvSpPr txBox="1">
            <a:spLocks noGrp="1"/>
          </p:cNvSpPr>
          <p:nvPr>
            <p:ph type="body" idx="2"/>
          </p:nvPr>
        </p:nvSpPr>
        <p:spPr>
          <a:xfrm>
            <a:off x="5600700" y="685800"/>
            <a:ext cx="3543300" cy="5867400"/>
          </a:xfrm>
          <a:prstGeom prst="rect">
            <a:avLst/>
          </a:prstGeom>
          <a:noFill/>
          <a:ln>
            <a:noFill/>
          </a:ln>
        </p:spPr>
        <p:txBody>
          <a:bodyPr spcFirstLastPara="1" wrap="square" lIns="91425" tIns="45700" rIns="91425" bIns="45700" anchor="t" anchorCtr="0">
            <a:noAutofit/>
          </a:bodyPr>
          <a:lstStyle>
            <a:lvl1pPr marL="457200" lvl="0" indent="-571500" algn="l">
              <a:spcBef>
                <a:spcPts val="360"/>
              </a:spcBef>
              <a:spcAft>
                <a:spcPts val="0"/>
              </a:spcAft>
              <a:buClr>
                <a:schemeClr val="lt1"/>
              </a:buClr>
              <a:buSzPts val="5400"/>
              <a:buChar char="•"/>
              <a:defRPr/>
            </a:lvl1pPr>
            <a:lvl2pPr marL="914400" lvl="1" indent="-571500" algn="l">
              <a:spcBef>
                <a:spcPts val="360"/>
              </a:spcBef>
              <a:spcAft>
                <a:spcPts val="0"/>
              </a:spcAft>
              <a:buClr>
                <a:schemeClr val="lt1"/>
              </a:buClr>
              <a:buSzPts val="5400"/>
              <a:buChar char="•"/>
              <a:defRPr/>
            </a:lvl2pPr>
            <a:lvl3pPr marL="1371600" lvl="2" indent="-571500" algn="l">
              <a:spcBef>
                <a:spcPts val="360"/>
              </a:spcBef>
              <a:spcAft>
                <a:spcPts val="0"/>
              </a:spcAft>
              <a:buClr>
                <a:schemeClr val="lt1"/>
              </a:buClr>
              <a:buSzPts val="5400"/>
              <a:buChar char="•"/>
              <a:defRPr/>
            </a:lvl3pPr>
            <a:lvl4pPr marL="1828800" lvl="3" indent="-571500" algn="l">
              <a:spcBef>
                <a:spcPts val="360"/>
              </a:spcBef>
              <a:spcAft>
                <a:spcPts val="0"/>
              </a:spcAft>
              <a:buClr>
                <a:schemeClr val="lt1"/>
              </a:buClr>
              <a:buSzPts val="5400"/>
              <a:buChar char="•"/>
              <a:defRPr/>
            </a:lvl4pPr>
            <a:lvl5pPr marL="2286000" lvl="4" indent="-571500" algn="l">
              <a:spcBef>
                <a:spcPts val="360"/>
              </a:spcBef>
              <a:spcAft>
                <a:spcPts val="0"/>
              </a:spcAft>
              <a:buClr>
                <a:schemeClr val="lt1"/>
              </a:buClr>
              <a:buSzPts val="5400"/>
              <a:buChar char="•"/>
              <a:defRPr/>
            </a:lvl5pPr>
            <a:lvl6pPr marL="2743200" lvl="5" indent="-571500" algn="l">
              <a:spcBef>
                <a:spcPts val="360"/>
              </a:spcBef>
              <a:spcAft>
                <a:spcPts val="0"/>
              </a:spcAft>
              <a:buClr>
                <a:schemeClr val="lt1"/>
              </a:buClr>
              <a:buSzPts val="5400"/>
              <a:buChar char="•"/>
              <a:defRPr/>
            </a:lvl6pPr>
            <a:lvl7pPr marL="3200400" lvl="6" indent="-571500" algn="l">
              <a:spcBef>
                <a:spcPts val="360"/>
              </a:spcBef>
              <a:spcAft>
                <a:spcPts val="0"/>
              </a:spcAft>
              <a:buClr>
                <a:schemeClr val="lt1"/>
              </a:buClr>
              <a:buSzPts val="5400"/>
              <a:buChar char="•"/>
              <a:defRPr/>
            </a:lvl7pPr>
            <a:lvl8pPr marL="3657600" lvl="7" indent="-571500" algn="l">
              <a:spcBef>
                <a:spcPts val="360"/>
              </a:spcBef>
              <a:spcAft>
                <a:spcPts val="0"/>
              </a:spcAft>
              <a:buClr>
                <a:schemeClr val="lt1"/>
              </a:buClr>
              <a:buSzPts val="5400"/>
              <a:buChar char="•"/>
              <a:defRPr/>
            </a:lvl8pPr>
            <a:lvl9pPr marL="4114800" lvl="8" indent="-571500" algn="l">
              <a:spcBef>
                <a:spcPts val="360"/>
              </a:spcBef>
              <a:spcAft>
                <a:spcPts val="0"/>
              </a:spcAft>
              <a:buClr>
                <a:schemeClr val="lt1"/>
              </a:buClr>
              <a:buSzPts val="5400"/>
              <a:buChar char="•"/>
              <a:defRPr/>
            </a:lvl9pPr>
          </a:lstStyle>
          <a:p>
            <a:endParaRPr/>
          </a:p>
        </p:txBody>
      </p:sp>
      <p:sp>
        <p:nvSpPr>
          <p:cNvPr id="1264" name="Google Shape;1264;p195"/>
          <p:cNvSpPr txBox="1">
            <a:spLocks noGrp="1"/>
          </p:cNvSpPr>
          <p:nvPr>
            <p:ph type="dt" idx="10"/>
          </p:nvPr>
        </p:nvSpPr>
        <p:spPr>
          <a:xfrm>
            <a:off x="0" y="6629400"/>
            <a:ext cx="2133600" cy="2286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65" name="Google Shape;1265;p195"/>
          <p:cNvSpPr txBox="1">
            <a:spLocks noGrp="1"/>
          </p:cNvSpPr>
          <p:nvPr>
            <p:ph type="ftr" idx="11"/>
          </p:nvPr>
        </p:nvSpPr>
        <p:spPr>
          <a:xfrm>
            <a:off x="3124200" y="6657975"/>
            <a:ext cx="2895600" cy="20002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66" name="Google Shape;1266;p195"/>
          <p:cNvSpPr txBox="1">
            <a:spLocks noGrp="1"/>
          </p:cNvSpPr>
          <p:nvPr>
            <p:ph type="sldNum" idx="12"/>
          </p:nvPr>
        </p:nvSpPr>
        <p:spPr>
          <a:xfrm>
            <a:off x="7010400" y="6657975"/>
            <a:ext cx="2133600" cy="200025"/>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1000">
                <a:solidFill>
                  <a:srgbClr val="FFFFFF"/>
                </a:solidFill>
                <a:latin typeface="Trebuchet MS"/>
                <a:ea typeface="Trebuchet MS"/>
                <a:cs typeface="Trebuchet MS"/>
                <a:sym typeface="Trebuchet MS"/>
              </a:defRPr>
            </a:lvl1pPr>
            <a:lvl2pPr marL="0" marR="0" lvl="1" indent="0" algn="r">
              <a:spcBef>
                <a:spcPts val="0"/>
              </a:spcBef>
              <a:buNone/>
              <a:defRPr sz="1000">
                <a:solidFill>
                  <a:srgbClr val="FFFFFF"/>
                </a:solidFill>
                <a:latin typeface="Trebuchet MS"/>
                <a:ea typeface="Trebuchet MS"/>
                <a:cs typeface="Trebuchet MS"/>
                <a:sym typeface="Trebuchet MS"/>
              </a:defRPr>
            </a:lvl2pPr>
            <a:lvl3pPr marL="0" marR="0" lvl="2" indent="0" algn="r">
              <a:spcBef>
                <a:spcPts val="0"/>
              </a:spcBef>
              <a:buNone/>
              <a:defRPr sz="1000">
                <a:solidFill>
                  <a:srgbClr val="FFFFFF"/>
                </a:solidFill>
                <a:latin typeface="Trebuchet MS"/>
                <a:ea typeface="Trebuchet MS"/>
                <a:cs typeface="Trebuchet MS"/>
                <a:sym typeface="Trebuchet MS"/>
              </a:defRPr>
            </a:lvl3pPr>
            <a:lvl4pPr marL="0" marR="0" lvl="3" indent="0" algn="r">
              <a:spcBef>
                <a:spcPts val="0"/>
              </a:spcBef>
              <a:buNone/>
              <a:defRPr sz="1000">
                <a:solidFill>
                  <a:srgbClr val="FFFFFF"/>
                </a:solidFill>
                <a:latin typeface="Trebuchet MS"/>
                <a:ea typeface="Trebuchet MS"/>
                <a:cs typeface="Trebuchet MS"/>
                <a:sym typeface="Trebuchet MS"/>
              </a:defRPr>
            </a:lvl4pPr>
            <a:lvl5pPr marL="0" marR="0" lvl="4" indent="0" algn="r">
              <a:spcBef>
                <a:spcPts val="0"/>
              </a:spcBef>
              <a:buNone/>
              <a:defRPr sz="1000">
                <a:solidFill>
                  <a:srgbClr val="FFFFFF"/>
                </a:solidFill>
                <a:latin typeface="Trebuchet MS"/>
                <a:ea typeface="Trebuchet MS"/>
                <a:cs typeface="Trebuchet MS"/>
                <a:sym typeface="Trebuchet MS"/>
              </a:defRPr>
            </a:lvl5pPr>
            <a:lvl6pPr marL="0" marR="0" lvl="5" indent="0" algn="r">
              <a:spcBef>
                <a:spcPts val="0"/>
              </a:spcBef>
              <a:buNone/>
              <a:defRPr sz="1000">
                <a:solidFill>
                  <a:srgbClr val="FFFFFF"/>
                </a:solidFill>
                <a:latin typeface="Trebuchet MS"/>
                <a:ea typeface="Trebuchet MS"/>
                <a:cs typeface="Trebuchet MS"/>
                <a:sym typeface="Trebuchet MS"/>
              </a:defRPr>
            </a:lvl6pPr>
            <a:lvl7pPr marL="0" marR="0" lvl="6" indent="0" algn="r">
              <a:spcBef>
                <a:spcPts val="0"/>
              </a:spcBef>
              <a:buNone/>
              <a:defRPr sz="1000">
                <a:solidFill>
                  <a:srgbClr val="FFFFFF"/>
                </a:solidFill>
                <a:latin typeface="Trebuchet MS"/>
                <a:ea typeface="Trebuchet MS"/>
                <a:cs typeface="Trebuchet MS"/>
                <a:sym typeface="Trebuchet MS"/>
              </a:defRPr>
            </a:lvl7pPr>
            <a:lvl8pPr marL="0" marR="0" lvl="7" indent="0" algn="r">
              <a:spcBef>
                <a:spcPts val="0"/>
              </a:spcBef>
              <a:buNone/>
              <a:defRPr sz="1000">
                <a:solidFill>
                  <a:srgbClr val="FFFFFF"/>
                </a:solidFill>
                <a:latin typeface="Trebuchet MS"/>
                <a:ea typeface="Trebuchet MS"/>
                <a:cs typeface="Trebuchet MS"/>
                <a:sym typeface="Trebuchet MS"/>
              </a:defRPr>
            </a:lvl8pPr>
            <a:lvl9pPr marL="0" marR="0" lvl="8" indent="0" algn="r">
              <a:spcBef>
                <a:spcPts val="0"/>
              </a:spcBef>
              <a:buNone/>
              <a:defRPr sz="1000">
                <a:solidFill>
                  <a:srgbClr val="FFFFFF"/>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med">
    <p:fade thruBlk="1"/>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matchingName="Title, Text, and 2 Content" type="txAndTwoObj">
  <p:cSld name="TEXT_AND_TWO_OBJECTS">
    <p:spTree>
      <p:nvGrpSpPr>
        <p:cNvPr id="1" name="Shape 1267"/>
        <p:cNvGrpSpPr/>
        <p:nvPr/>
      </p:nvGrpSpPr>
      <p:grpSpPr>
        <a:xfrm>
          <a:off x="0" y="0"/>
          <a:ext cx="0" cy="0"/>
          <a:chOff x="0" y="0"/>
          <a:chExt cx="0" cy="0"/>
        </a:xfrm>
      </p:grpSpPr>
      <p:sp>
        <p:nvSpPr>
          <p:cNvPr id="1268" name="Google Shape;1268;p196"/>
          <p:cNvSpPr txBox="1">
            <a:spLocks noGrp="1"/>
          </p:cNvSpPr>
          <p:nvPr>
            <p:ph type="title"/>
          </p:nvPr>
        </p:nvSpPr>
        <p:spPr>
          <a:xfrm>
            <a:off x="1905000" y="0"/>
            <a:ext cx="7239000" cy="6096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69" name="Google Shape;1269;p196"/>
          <p:cNvSpPr txBox="1">
            <a:spLocks noGrp="1"/>
          </p:cNvSpPr>
          <p:nvPr>
            <p:ph type="body" idx="1"/>
          </p:nvPr>
        </p:nvSpPr>
        <p:spPr>
          <a:xfrm>
            <a:off x="1905000" y="685800"/>
            <a:ext cx="3543300" cy="5867400"/>
          </a:xfrm>
          <a:prstGeom prst="rect">
            <a:avLst/>
          </a:prstGeom>
          <a:noFill/>
          <a:ln>
            <a:noFill/>
          </a:ln>
        </p:spPr>
        <p:txBody>
          <a:bodyPr spcFirstLastPara="1" wrap="square" lIns="91425" tIns="45700" rIns="91425" bIns="45700" anchor="t" anchorCtr="0">
            <a:noAutofit/>
          </a:bodyPr>
          <a:lstStyle>
            <a:lvl1pPr marL="457200" lvl="0" indent="-571500" algn="l">
              <a:spcBef>
                <a:spcPts val="360"/>
              </a:spcBef>
              <a:spcAft>
                <a:spcPts val="0"/>
              </a:spcAft>
              <a:buClr>
                <a:schemeClr val="lt1"/>
              </a:buClr>
              <a:buSzPts val="5400"/>
              <a:buChar char="•"/>
              <a:defRPr/>
            </a:lvl1pPr>
            <a:lvl2pPr marL="914400" lvl="1" indent="-571500" algn="l">
              <a:spcBef>
                <a:spcPts val="360"/>
              </a:spcBef>
              <a:spcAft>
                <a:spcPts val="0"/>
              </a:spcAft>
              <a:buClr>
                <a:schemeClr val="lt1"/>
              </a:buClr>
              <a:buSzPts val="5400"/>
              <a:buChar char="•"/>
              <a:defRPr/>
            </a:lvl2pPr>
            <a:lvl3pPr marL="1371600" lvl="2" indent="-571500" algn="l">
              <a:spcBef>
                <a:spcPts val="360"/>
              </a:spcBef>
              <a:spcAft>
                <a:spcPts val="0"/>
              </a:spcAft>
              <a:buClr>
                <a:schemeClr val="lt1"/>
              </a:buClr>
              <a:buSzPts val="5400"/>
              <a:buChar char="•"/>
              <a:defRPr/>
            </a:lvl3pPr>
            <a:lvl4pPr marL="1828800" lvl="3" indent="-571500" algn="l">
              <a:spcBef>
                <a:spcPts val="360"/>
              </a:spcBef>
              <a:spcAft>
                <a:spcPts val="0"/>
              </a:spcAft>
              <a:buClr>
                <a:schemeClr val="lt1"/>
              </a:buClr>
              <a:buSzPts val="5400"/>
              <a:buChar char="•"/>
              <a:defRPr/>
            </a:lvl4pPr>
            <a:lvl5pPr marL="2286000" lvl="4" indent="-571500" algn="l">
              <a:spcBef>
                <a:spcPts val="360"/>
              </a:spcBef>
              <a:spcAft>
                <a:spcPts val="0"/>
              </a:spcAft>
              <a:buClr>
                <a:schemeClr val="lt1"/>
              </a:buClr>
              <a:buSzPts val="5400"/>
              <a:buChar char="•"/>
              <a:defRPr/>
            </a:lvl5pPr>
            <a:lvl6pPr marL="2743200" lvl="5" indent="-571500" algn="l">
              <a:spcBef>
                <a:spcPts val="360"/>
              </a:spcBef>
              <a:spcAft>
                <a:spcPts val="0"/>
              </a:spcAft>
              <a:buClr>
                <a:schemeClr val="lt1"/>
              </a:buClr>
              <a:buSzPts val="5400"/>
              <a:buChar char="•"/>
              <a:defRPr/>
            </a:lvl6pPr>
            <a:lvl7pPr marL="3200400" lvl="6" indent="-571500" algn="l">
              <a:spcBef>
                <a:spcPts val="360"/>
              </a:spcBef>
              <a:spcAft>
                <a:spcPts val="0"/>
              </a:spcAft>
              <a:buClr>
                <a:schemeClr val="lt1"/>
              </a:buClr>
              <a:buSzPts val="5400"/>
              <a:buChar char="•"/>
              <a:defRPr/>
            </a:lvl7pPr>
            <a:lvl8pPr marL="3657600" lvl="7" indent="-571500" algn="l">
              <a:spcBef>
                <a:spcPts val="360"/>
              </a:spcBef>
              <a:spcAft>
                <a:spcPts val="0"/>
              </a:spcAft>
              <a:buClr>
                <a:schemeClr val="lt1"/>
              </a:buClr>
              <a:buSzPts val="5400"/>
              <a:buChar char="•"/>
              <a:defRPr/>
            </a:lvl8pPr>
            <a:lvl9pPr marL="4114800" lvl="8" indent="-571500" algn="l">
              <a:spcBef>
                <a:spcPts val="360"/>
              </a:spcBef>
              <a:spcAft>
                <a:spcPts val="0"/>
              </a:spcAft>
              <a:buClr>
                <a:schemeClr val="lt1"/>
              </a:buClr>
              <a:buSzPts val="5400"/>
              <a:buChar char="•"/>
              <a:defRPr/>
            </a:lvl9pPr>
          </a:lstStyle>
          <a:p>
            <a:endParaRPr/>
          </a:p>
        </p:txBody>
      </p:sp>
      <p:sp>
        <p:nvSpPr>
          <p:cNvPr id="1270" name="Google Shape;1270;p196"/>
          <p:cNvSpPr txBox="1">
            <a:spLocks noGrp="1"/>
          </p:cNvSpPr>
          <p:nvPr>
            <p:ph type="body" idx="2"/>
          </p:nvPr>
        </p:nvSpPr>
        <p:spPr>
          <a:xfrm>
            <a:off x="5600700" y="685800"/>
            <a:ext cx="3543300" cy="2857500"/>
          </a:xfrm>
          <a:prstGeom prst="rect">
            <a:avLst/>
          </a:prstGeom>
          <a:noFill/>
          <a:ln>
            <a:noFill/>
          </a:ln>
        </p:spPr>
        <p:txBody>
          <a:bodyPr spcFirstLastPara="1" wrap="square" lIns="91425" tIns="45700" rIns="91425" bIns="45700" anchor="t" anchorCtr="0">
            <a:noAutofit/>
          </a:bodyPr>
          <a:lstStyle>
            <a:lvl1pPr marL="457200" lvl="0" indent="-571500" algn="l">
              <a:spcBef>
                <a:spcPts val="360"/>
              </a:spcBef>
              <a:spcAft>
                <a:spcPts val="0"/>
              </a:spcAft>
              <a:buClr>
                <a:schemeClr val="lt1"/>
              </a:buClr>
              <a:buSzPts val="5400"/>
              <a:buChar char="•"/>
              <a:defRPr/>
            </a:lvl1pPr>
            <a:lvl2pPr marL="914400" lvl="1" indent="-571500" algn="l">
              <a:spcBef>
                <a:spcPts val="360"/>
              </a:spcBef>
              <a:spcAft>
                <a:spcPts val="0"/>
              </a:spcAft>
              <a:buClr>
                <a:schemeClr val="lt1"/>
              </a:buClr>
              <a:buSzPts val="5400"/>
              <a:buChar char="•"/>
              <a:defRPr/>
            </a:lvl2pPr>
            <a:lvl3pPr marL="1371600" lvl="2" indent="-571500" algn="l">
              <a:spcBef>
                <a:spcPts val="360"/>
              </a:spcBef>
              <a:spcAft>
                <a:spcPts val="0"/>
              </a:spcAft>
              <a:buClr>
                <a:schemeClr val="lt1"/>
              </a:buClr>
              <a:buSzPts val="5400"/>
              <a:buChar char="•"/>
              <a:defRPr/>
            </a:lvl3pPr>
            <a:lvl4pPr marL="1828800" lvl="3" indent="-571500" algn="l">
              <a:spcBef>
                <a:spcPts val="360"/>
              </a:spcBef>
              <a:spcAft>
                <a:spcPts val="0"/>
              </a:spcAft>
              <a:buClr>
                <a:schemeClr val="lt1"/>
              </a:buClr>
              <a:buSzPts val="5400"/>
              <a:buChar char="•"/>
              <a:defRPr/>
            </a:lvl4pPr>
            <a:lvl5pPr marL="2286000" lvl="4" indent="-571500" algn="l">
              <a:spcBef>
                <a:spcPts val="360"/>
              </a:spcBef>
              <a:spcAft>
                <a:spcPts val="0"/>
              </a:spcAft>
              <a:buClr>
                <a:schemeClr val="lt1"/>
              </a:buClr>
              <a:buSzPts val="5400"/>
              <a:buChar char="•"/>
              <a:defRPr/>
            </a:lvl5pPr>
            <a:lvl6pPr marL="2743200" lvl="5" indent="-571500" algn="l">
              <a:spcBef>
                <a:spcPts val="360"/>
              </a:spcBef>
              <a:spcAft>
                <a:spcPts val="0"/>
              </a:spcAft>
              <a:buClr>
                <a:schemeClr val="lt1"/>
              </a:buClr>
              <a:buSzPts val="5400"/>
              <a:buChar char="•"/>
              <a:defRPr/>
            </a:lvl6pPr>
            <a:lvl7pPr marL="3200400" lvl="6" indent="-571500" algn="l">
              <a:spcBef>
                <a:spcPts val="360"/>
              </a:spcBef>
              <a:spcAft>
                <a:spcPts val="0"/>
              </a:spcAft>
              <a:buClr>
                <a:schemeClr val="lt1"/>
              </a:buClr>
              <a:buSzPts val="5400"/>
              <a:buChar char="•"/>
              <a:defRPr/>
            </a:lvl7pPr>
            <a:lvl8pPr marL="3657600" lvl="7" indent="-571500" algn="l">
              <a:spcBef>
                <a:spcPts val="360"/>
              </a:spcBef>
              <a:spcAft>
                <a:spcPts val="0"/>
              </a:spcAft>
              <a:buClr>
                <a:schemeClr val="lt1"/>
              </a:buClr>
              <a:buSzPts val="5400"/>
              <a:buChar char="•"/>
              <a:defRPr/>
            </a:lvl8pPr>
            <a:lvl9pPr marL="4114800" lvl="8" indent="-571500" algn="l">
              <a:spcBef>
                <a:spcPts val="360"/>
              </a:spcBef>
              <a:spcAft>
                <a:spcPts val="0"/>
              </a:spcAft>
              <a:buClr>
                <a:schemeClr val="lt1"/>
              </a:buClr>
              <a:buSzPts val="5400"/>
              <a:buChar char="•"/>
              <a:defRPr/>
            </a:lvl9pPr>
          </a:lstStyle>
          <a:p>
            <a:endParaRPr/>
          </a:p>
        </p:txBody>
      </p:sp>
      <p:sp>
        <p:nvSpPr>
          <p:cNvPr id="1271" name="Google Shape;1271;p196"/>
          <p:cNvSpPr txBox="1">
            <a:spLocks noGrp="1"/>
          </p:cNvSpPr>
          <p:nvPr>
            <p:ph type="body" idx="3"/>
          </p:nvPr>
        </p:nvSpPr>
        <p:spPr>
          <a:xfrm>
            <a:off x="5600700" y="3695700"/>
            <a:ext cx="3543300" cy="2857500"/>
          </a:xfrm>
          <a:prstGeom prst="rect">
            <a:avLst/>
          </a:prstGeom>
          <a:noFill/>
          <a:ln>
            <a:noFill/>
          </a:ln>
        </p:spPr>
        <p:txBody>
          <a:bodyPr spcFirstLastPara="1" wrap="square" lIns="91425" tIns="45700" rIns="91425" bIns="45700" anchor="t" anchorCtr="0">
            <a:noAutofit/>
          </a:bodyPr>
          <a:lstStyle>
            <a:lvl1pPr marL="457200" lvl="0" indent="-571500" algn="l">
              <a:spcBef>
                <a:spcPts val="360"/>
              </a:spcBef>
              <a:spcAft>
                <a:spcPts val="0"/>
              </a:spcAft>
              <a:buClr>
                <a:schemeClr val="lt1"/>
              </a:buClr>
              <a:buSzPts val="5400"/>
              <a:buChar char="•"/>
              <a:defRPr/>
            </a:lvl1pPr>
            <a:lvl2pPr marL="914400" lvl="1" indent="-571500" algn="l">
              <a:spcBef>
                <a:spcPts val="360"/>
              </a:spcBef>
              <a:spcAft>
                <a:spcPts val="0"/>
              </a:spcAft>
              <a:buClr>
                <a:schemeClr val="lt1"/>
              </a:buClr>
              <a:buSzPts val="5400"/>
              <a:buChar char="•"/>
              <a:defRPr/>
            </a:lvl2pPr>
            <a:lvl3pPr marL="1371600" lvl="2" indent="-571500" algn="l">
              <a:spcBef>
                <a:spcPts val="360"/>
              </a:spcBef>
              <a:spcAft>
                <a:spcPts val="0"/>
              </a:spcAft>
              <a:buClr>
                <a:schemeClr val="lt1"/>
              </a:buClr>
              <a:buSzPts val="5400"/>
              <a:buChar char="•"/>
              <a:defRPr/>
            </a:lvl3pPr>
            <a:lvl4pPr marL="1828800" lvl="3" indent="-571500" algn="l">
              <a:spcBef>
                <a:spcPts val="360"/>
              </a:spcBef>
              <a:spcAft>
                <a:spcPts val="0"/>
              </a:spcAft>
              <a:buClr>
                <a:schemeClr val="lt1"/>
              </a:buClr>
              <a:buSzPts val="5400"/>
              <a:buChar char="•"/>
              <a:defRPr/>
            </a:lvl4pPr>
            <a:lvl5pPr marL="2286000" lvl="4" indent="-571500" algn="l">
              <a:spcBef>
                <a:spcPts val="360"/>
              </a:spcBef>
              <a:spcAft>
                <a:spcPts val="0"/>
              </a:spcAft>
              <a:buClr>
                <a:schemeClr val="lt1"/>
              </a:buClr>
              <a:buSzPts val="5400"/>
              <a:buChar char="•"/>
              <a:defRPr/>
            </a:lvl5pPr>
            <a:lvl6pPr marL="2743200" lvl="5" indent="-571500" algn="l">
              <a:spcBef>
                <a:spcPts val="360"/>
              </a:spcBef>
              <a:spcAft>
                <a:spcPts val="0"/>
              </a:spcAft>
              <a:buClr>
                <a:schemeClr val="lt1"/>
              </a:buClr>
              <a:buSzPts val="5400"/>
              <a:buChar char="•"/>
              <a:defRPr/>
            </a:lvl6pPr>
            <a:lvl7pPr marL="3200400" lvl="6" indent="-571500" algn="l">
              <a:spcBef>
                <a:spcPts val="360"/>
              </a:spcBef>
              <a:spcAft>
                <a:spcPts val="0"/>
              </a:spcAft>
              <a:buClr>
                <a:schemeClr val="lt1"/>
              </a:buClr>
              <a:buSzPts val="5400"/>
              <a:buChar char="•"/>
              <a:defRPr/>
            </a:lvl7pPr>
            <a:lvl8pPr marL="3657600" lvl="7" indent="-571500" algn="l">
              <a:spcBef>
                <a:spcPts val="360"/>
              </a:spcBef>
              <a:spcAft>
                <a:spcPts val="0"/>
              </a:spcAft>
              <a:buClr>
                <a:schemeClr val="lt1"/>
              </a:buClr>
              <a:buSzPts val="5400"/>
              <a:buChar char="•"/>
              <a:defRPr/>
            </a:lvl8pPr>
            <a:lvl9pPr marL="4114800" lvl="8" indent="-571500" algn="l">
              <a:spcBef>
                <a:spcPts val="360"/>
              </a:spcBef>
              <a:spcAft>
                <a:spcPts val="0"/>
              </a:spcAft>
              <a:buClr>
                <a:schemeClr val="lt1"/>
              </a:buClr>
              <a:buSzPts val="5400"/>
              <a:buChar char="•"/>
              <a:defRPr/>
            </a:lvl9pPr>
          </a:lstStyle>
          <a:p>
            <a:endParaRPr/>
          </a:p>
        </p:txBody>
      </p:sp>
      <p:sp>
        <p:nvSpPr>
          <p:cNvPr id="1272" name="Google Shape;1272;p196"/>
          <p:cNvSpPr txBox="1">
            <a:spLocks noGrp="1"/>
          </p:cNvSpPr>
          <p:nvPr>
            <p:ph type="dt" idx="10"/>
          </p:nvPr>
        </p:nvSpPr>
        <p:spPr>
          <a:xfrm>
            <a:off x="0" y="6629400"/>
            <a:ext cx="2133600" cy="2286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73" name="Google Shape;1273;p196"/>
          <p:cNvSpPr txBox="1">
            <a:spLocks noGrp="1"/>
          </p:cNvSpPr>
          <p:nvPr>
            <p:ph type="ftr" idx="11"/>
          </p:nvPr>
        </p:nvSpPr>
        <p:spPr>
          <a:xfrm>
            <a:off x="3124200" y="6657975"/>
            <a:ext cx="2895600" cy="20002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74" name="Google Shape;1274;p196"/>
          <p:cNvSpPr txBox="1">
            <a:spLocks noGrp="1"/>
          </p:cNvSpPr>
          <p:nvPr>
            <p:ph type="sldNum" idx="12"/>
          </p:nvPr>
        </p:nvSpPr>
        <p:spPr>
          <a:xfrm>
            <a:off x="7010400" y="6657975"/>
            <a:ext cx="2133600" cy="200025"/>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1000">
                <a:solidFill>
                  <a:srgbClr val="FFFFFF"/>
                </a:solidFill>
                <a:latin typeface="Trebuchet MS"/>
                <a:ea typeface="Trebuchet MS"/>
                <a:cs typeface="Trebuchet MS"/>
                <a:sym typeface="Trebuchet MS"/>
              </a:defRPr>
            </a:lvl1pPr>
            <a:lvl2pPr marL="0" marR="0" lvl="1" indent="0" algn="r">
              <a:spcBef>
                <a:spcPts val="0"/>
              </a:spcBef>
              <a:buNone/>
              <a:defRPr sz="1000">
                <a:solidFill>
                  <a:srgbClr val="FFFFFF"/>
                </a:solidFill>
                <a:latin typeface="Trebuchet MS"/>
                <a:ea typeface="Trebuchet MS"/>
                <a:cs typeface="Trebuchet MS"/>
                <a:sym typeface="Trebuchet MS"/>
              </a:defRPr>
            </a:lvl2pPr>
            <a:lvl3pPr marL="0" marR="0" lvl="2" indent="0" algn="r">
              <a:spcBef>
                <a:spcPts val="0"/>
              </a:spcBef>
              <a:buNone/>
              <a:defRPr sz="1000">
                <a:solidFill>
                  <a:srgbClr val="FFFFFF"/>
                </a:solidFill>
                <a:latin typeface="Trebuchet MS"/>
                <a:ea typeface="Trebuchet MS"/>
                <a:cs typeface="Trebuchet MS"/>
                <a:sym typeface="Trebuchet MS"/>
              </a:defRPr>
            </a:lvl3pPr>
            <a:lvl4pPr marL="0" marR="0" lvl="3" indent="0" algn="r">
              <a:spcBef>
                <a:spcPts val="0"/>
              </a:spcBef>
              <a:buNone/>
              <a:defRPr sz="1000">
                <a:solidFill>
                  <a:srgbClr val="FFFFFF"/>
                </a:solidFill>
                <a:latin typeface="Trebuchet MS"/>
                <a:ea typeface="Trebuchet MS"/>
                <a:cs typeface="Trebuchet MS"/>
                <a:sym typeface="Trebuchet MS"/>
              </a:defRPr>
            </a:lvl4pPr>
            <a:lvl5pPr marL="0" marR="0" lvl="4" indent="0" algn="r">
              <a:spcBef>
                <a:spcPts val="0"/>
              </a:spcBef>
              <a:buNone/>
              <a:defRPr sz="1000">
                <a:solidFill>
                  <a:srgbClr val="FFFFFF"/>
                </a:solidFill>
                <a:latin typeface="Trebuchet MS"/>
                <a:ea typeface="Trebuchet MS"/>
                <a:cs typeface="Trebuchet MS"/>
                <a:sym typeface="Trebuchet MS"/>
              </a:defRPr>
            </a:lvl5pPr>
            <a:lvl6pPr marL="0" marR="0" lvl="5" indent="0" algn="r">
              <a:spcBef>
                <a:spcPts val="0"/>
              </a:spcBef>
              <a:buNone/>
              <a:defRPr sz="1000">
                <a:solidFill>
                  <a:srgbClr val="FFFFFF"/>
                </a:solidFill>
                <a:latin typeface="Trebuchet MS"/>
                <a:ea typeface="Trebuchet MS"/>
                <a:cs typeface="Trebuchet MS"/>
                <a:sym typeface="Trebuchet MS"/>
              </a:defRPr>
            </a:lvl6pPr>
            <a:lvl7pPr marL="0" marR="0" lvl="6" indent="0" algn="r">
              <a:spcBef>
                <a:spcPts val="0"/>
              </a:spcBef>
              <a:buNone/>
              <a:defRPr sz="1000">
                <a:solidFill>
                  <a:srgbClr val="FFFFFF"/>
                </a:solidFill>
                <a:latin typeface="Trebuchet MS"/>
                <a:ea typeface="Trebuchet MS"/>
                <a:cs typeface="Trebuchet MS"/>
                <a:sym typeface="Trebuchet MS"/>
              </a:defRPr>
            </a:lvl7pPr>
            <a:lvl8pPr marL="0" marR="0" lvl="7" indent="0" algn="r">
              <a:spcBef>
                <a:spcPts val="0"/>
              </a:spcBef>
              <a:buNone/>
              <a:defRPr sz="1000">
                <a:solidFill>
                  <a:srgbClr val="FFFFFF"/>
                </a:solidFill>
                <a:latin typeface="Trebuchet MS"/>
                <a:ea typeface="Trebuchet MS"/>
                <a:cs typeface="Trebuchet MS"/>
                <a:sym typeface="Trebuchet MS"/>
              </a:defRPr>
            </a:lvl8pPr>
            <a:lvl9pPr marL="0" marR="0" lvl="8" indent="0" algn="r">
              <a:spcBef>
                <a:spcPts val="0"/>
              </a:spcBef>
              <a:buNone/>
              <a:defRPr sz="1000">
                <a:solidFill>
                  <a:srgbClr val="FFFFFF"/>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med">
    <p:fade thruBlk="1"/>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22"/>
        <p:cNvGrpSpPr/>
        <p:nvPr/>
      </p:nvGrpSpPr>
      <p:grpSpPr>
        <a:xfrm>
          <a:off x="0" y="0"/>
          <a:ext cx="0" cy="0"/>
          <a:chOff x="0" y="0"/>
          <a:chExt cx="0" cy="0"/>
        </a:xfrm>
      </p:grpSpPr>
      <p:sp>
        <p:nvSpPr>
          <p:cNvPr id="123" name="Google Shape;123;p19"/>
          <p:cNvSpPr txBox="1">
            <a:spLocks noGrp="1"/>
          </p:cNvSpPr>
          <p:nvPr>
            <p:ph type="title"/>
          </p:nvPr>
        </p:nvSpPr>
        <p:spPr>
          <a:xfrm>
            <a:off x="549275" y="2403144"/>
            <a:ext cx="8056563" cy="1362075"/>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sz="4600" b="0"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24" name="Google Shape;124;p19"/>
          <p:cNvSpPr txBox="1">
            <a:spLocks noGrp="1"/>
          </p:cNvSpPr>
          <p:nvPr>
            <p:ph type="body" idx="1"/>
          </p:nvPr>
        </p:nvSpPr>
        <p:spPr>
          <a:xfrm>
            <a:off x="549275" y="3736005"/>
            <a:ext cx="8056563" cy="1500187"/>
          </a:xfrm>
          <a:prstGeom prst="rect">
            <a:avLst/>
          </a:prstGeom>
          <a:noFill/>
          <a:ln>
            <a:noFill/>
          </a:ln>
        </p:spPr>
        <p:txBody>
          <a:bodyPr spcFirstLastPara="1" wrap="square" lIns="91425" tIns="45700" rIns="91425" bIns="45700" anchor="t" anchorCtr="0">
            <a:normAutofit/>
          </a:bodyPr>
          <a:lstStyle>
            <a:lvl1pPr marL="457200" lvl="0" indent="-228600" algn="ctr">
              <a:spcBef>
                <a:spcPts val="300"/>
              </a:spcBef>
              <a:spcAft>
                <a:spcPts val="0"/>
              </a:spcAft>
              <a:buSzPts val="1980"/>
              <a:buNone/>
              <a:defRPr sz="1800">
                <a:solidFill>
                  <a:srgbClr val="888888"/>
                </a:solidFill>
              </a:defRPr>
            </a:lvl1pPr>
            <a:lvl2pPr marL="914400" lvl="1" indent="-228600" algn="l">
              <a:spcBef>
                <a:spcPts val="600"/>
              </a:spcBef>
              <a:spcAft>
                <a:spcPts val="0"/>
              </a:spcAft>
              <a:buSzPts val="1980"/>
              <a:buNone/>
              <a:defRPr sz="1800">
                <a:solidFill>
                  <a:srgbClr val="888888"/>
                </a:solidFill>
              </a:defRPr>
            </a:lvl2pPr>
            <a:lvl3pPr marL="1371600" lvl="2" indent="-228600" algn="l">
              <a:spcBef>
                <a:spcPts val="600"/>
              </a:spcBef>
              <a:spcAft>
                <a:spcPts val="0"/>
              </a:spcAft>
              <a:buSzPts val="1760"/>
              <a:buNone/>
              <a:defRPr sz="1600">
                <a:solidFill>
                  <a:srgbClr val="888888"/>
                </a:solidFill>
              </a:defRPr>
            </a:lvl3pPr>
            <a:lvl4pPr marL="1828800" lvl="3" indent="-228600" algn="l">
              <a:spcBef>
                <a:spcPts val="600"/>
              </a:spcBef>
              <a:spcAft>
                <a:spcPts val="0"/>
              </a:spcAft>
              <a:buSzPts val="1540"/>
              <a:buNone/>
              <a:defRPr sz="1400">
                <a:solidFill>
                  <a:srgbClr val="888888"/>
                </a:solidFill>
              </a:defRPr>
            </a:lvl4pPr>
            <a:lvl5pPr marL="2286000" lvl="4" indent="-228600" algn="l">
              <a:spcBef>
                <a:spcPts val="600"/>
              </a:spcBef>
              <a:spcAft>
                <a:spcPts val="0"/>
              </a:spcAft>
              <a:buSzPts val="154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125" name="Google Shape;125;p19"/>
          <p:cNvSpPr txBox="1">
            <a:spLocks noGrp="1"/>
          </p:cNvSpPr>
          <p:nvPr>
            <p:ph type="dt" idx="10"/>
          </p:nvPr>
        </p:nvSpPr>
        <p:spPr>
          <a:xfrm>
            <a:off x="5629275" y="6275388"/>
            <a:ext cx="21336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6" name="Google Shape;126;p19"/>
          <p:cNvSpPr txBox="1">
            <a:spLocks noGrp="1"/>
          </p:cNvSpPr>
          <p:nvPr>
            <p:ph type="ftr" idx="11"/>
          </p:nvPr>
        </p:nvSpPr>
        <p:spPr>
          <a:xfrm>
            <a:off x="265113" y="6275388"/>
            <a:ext cx="484028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7" name="Google Shape;127;p19"/>
          <p:cNvSpPr txBox="1">
            <a:spLocks noGrp="1"/>
          </p:cNvSpPr>
          <p:nvPr>
            <p:ph type="sldNum" idx="12"/>
          </p:nvPr>
        </p:nvSpPr>
        <p:spPr>
          <a:xfrm>
            <a:off x="7897813" y="6275388"/>
            <a:ext cx="9906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3600">
                <a:solidFill>
                  <a:srgbClr val="FFFFFF"/>
                </a:solidFill>
                <a:latin typeface="Source Sans Pro"/>
                <a:ea typeface="Source Sans Pro"/>
                <a:cs typeface="Source Sans Pro"/>
                <a:sym typeface="Source Sans Pro"/>
              </a:defRPr>
            </a:lvl1pPr>
            <a:lvl2pPr marL="0" marR="0" lvl="1" indent="0" algn="r">
              <a:spcBef>
                <a:spcPts val="0"/>
              </a:spcBef>
              <a:buNone/>
              <a:defRPr sz="3600">
                <a:solidFill>
                  <a:srgbClr val="FFFFFF"/>
                </a:solidFill>
                <a:latin typeface="Source Sans Pro"/>
                <a:ea typeface="Source Sans Pro"/>
                <a:cs typeface="Source Sans Pro"/>
                <a:sym typeface="Source Sans Pro"/>
              </a:defRPr>
            </a:lvl2pPr>
            <a:lvl3pPr marL="0" marR="0" lvl="2" indent="0" algn="r">
              <a:spcBef>
                <a:spcPts val="0"/>
              </a:spcBef>
              <a:buNone/>
              <a:defRPr sz="3600">
                <a:solidFill>
                  <a:srgbClr val="FFFFFF"/>
                </a:solidFill>
                <a:latin typeface="Source Sans Pro"/>
                <a:ea typeface="Source Sans Pro"/>
                <a:cs typeface="Source Sans Pro"/>
                <a:sym typeface="Source Sans Pro"/>
              </a:defRPr>
            </a:lvl3pPr>
            <a:lvl4pPr marL="0" marR="0" lvl="3" indent="0" algn="r">
              <a:spcBef>
                <a:spcPts val="0"/>
              </a:spcBef>
              <a:buNone/>
              <a:defRPr sz="3600">
                <a:solidFill>
                  <a:srgbClr val="FFFFFF"/>
                </a:solidFill>
                <a:latin typeface="Source Sans Pro"/>
                <a:ea typeface="Source Sans Pro"/>
                <a:cs typeface="Source Sans Pro"/>
                <a:sym typeface="Source Sans Pro"/>
              </a:defRPr>
            </a:lvl4pPr>
            <a:lvl5pPr marL="0" marR="0" lvl="4" indent="0" algn="r">
              <a:spcBef>
                <a:spcPts val="0"/>
              </a:spcBef>
              <a:buNone/>
              <a:defRPr sz="3600">
                <a:solidFill>
                  <a:srgbClr val="FFFFFF"/>
                </a:solidFill>
                <a:latin typeface="Source Sans Pro"/>
                <a:ea typeface="Source Sans Pro"/>
                <a:cs typeface="Source Sans Pro"/>
                <a:sym typeface="Source Sans Pro"/>
              </a:defRPr>
            </a:lvl5pPr>
            <a:lvl6pPr marL="0" marR="0" lvl="5" indent="0" algn="r">
              <a:spcBef>
                <a:spcPts val="0"/>
              </a:spcBef>
              <a:buNone/>
              <a:defRPr sz="3600">
                <a:solidFill>
                  <a:srgbClr val="FFFFFF"/>
                </a:solidFill>
                <a:latin typeface="Source Sans Pro"/>
                <a:ea typeface="Source Sans Pro"/>
                <a:cs typeface="Source Sans Pro"/>
                <a:sym typeface="Source Sans Pro"/>
              </a:defRPr>
            </a:lvl6pPr>
            <a:lvl7pPr marL="0" marR="0" lvl="6" indent="0" algn="r">
              <a:spcBef>
                <a:spcPts val="0"/>
              </a:spcBef>
              <a:buNone/>
              <a:defRPr sz="3600">
                <a:solidFill>
                  <a:srgbClr val="FFFFFF"/>
                </a:solidFill>
                <a:latin typeface="Source Sans Pro"/>
                <a:ea typeface="Source Sans Pro"/>
                <a:cs typeface="Source Sans Pro"/>
                <a:sym typeface="Source Sans Pro"/>
              </a:defRPr>
            </a:lvl7pPr>
            <a:lvl8pPr marL="0" marR="0" lvl="7" indent="0" algn="r">
              <a:spcBef>
                <a:spcPts val="0"/>
              </a:spcBef>
              <a:buNone/>
              <a:defRPr sz="3600">
                <a:solidFill>
                  <a:srgbClr val="FFFFFF"/>
                </a:solidFill>
                <a:latin typeface="Source Sans Pro"/>
                <a:ea typeface="Source Sans Pro"/>
                <a:cs typeface="Source Sans Pro"/>
                <a:sym typeface="Source Sans Pro"/>
              </a:defRPr>
            </a:lvl8pPr>
            <a:lvl9pPr marL="0" marR="0" lvl="8" indent="0" algn="r">
              <a:spcBef>
                <a:spcPts val="0"/>
              </a:spcBef>
              <a:buNone/>
              <a:defRPr sz="3600">
                <a:solidFill>
                  <a:srgbClr val="FFFFFF"/>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278"/>
        <p:cNvGrpSpPr/>
        <p:nvPr/>
      </p:nvGrpSpPr>
      <p:grpSpPr>
        <a:xfrm>
          <a:off x="0" y="0"/>
          <a:ext cx="0" cy="0"/>
          <a:chOff x="0" y="0"/>
          <a:chExt cx="0" cy="0"/>
        </a:xfrm>
      </p:grpSpPr>
      <p:sp>
        <p:nvSpPr>
          <p:cNvPr id="1279" name="Google Shape;1279;p19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280"/>
        <p:cNvGrpSpPr/>
        <p:nvPr/>
      </p:nvGrpSpPr>
      <p:grpSpPr>
        <a:xfrm>
          <a:off x="0" y="0"/>
          <a:ext cx="0" cy="0"/>
          <a:chOff x="0" y="0"/>
          <a:chExt cx="0" cy="0"/>
        </a:xfrm>
      </p:grpSpPr>
    </p:spTree>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matchingName="Title Slide" type="title">
  <p:cSld name="TITLE">
    <p:bg>
      <p:bgPr>
        <a:blipFill>
          <a:blip r:embed="rId2">
            <a:alphaModFix/>
          </a:blip>
          <a:stretch>
            <a:fillRect/>
          </a:stretch>
        </a:blipFill>
        <a:effectLst/>
      </p:bgPr>
    </p:bg>
    <p:spTree>
      <p:nvGrpSpPr>
        <p:cNvPr id="1" name="Shape 1281"/>
        <p:cNvGrpSpPr/>
        <p:nvPr/>
      </p:nvGrpSpPr>
      <p:grpSpPr>
        <a:xfrm>
          <a:off x="0" y="0"/>
          <a:ext cx="0" cy="0"/>
          <a:chOff x="0" y="0"/>
          <a:chExt cx="0" cy="0"/>
        </a:xfrm>
      </p:grpSpPr>
      <p:sp>
        <p:nvSpPr>
          <p:cNvPr id="1282" name="Google Shape;1282;p200"/>
          <p:cNvSpPr txBox="1">
            <a:spLocks noGrp="1"/>
          </p:cNvSpPr>
          <p:nvPr>
            <p:ph type="ctrTitle"/>
          </p:nvPr>
        </p:nvSpPr>
        <p:spPr>
          <a:xfrm>
            <a:off x="251520" y="2130425"/>
            <a:ext cx="4320480" cy="1470025"/>
          </a:xfrm>
          <a:prstGeom prst="rect">
            <a:avLst/>
          </a:prstGeom>
          <a:noFill/>
          <a:ln>
            <a:noFill/>
          </a:ln>
        </p:spPr>
        <p:txBody>
          <a:bodyPr spcFirstLastPara="1" wrap="square" lIns="91425" tIns="45700" rIns="91425" bIns="45700" anchor="ctr" anchorCtr="0">
            <a:noAutofit/>
          </a:bodyPr>
          <a:lstStyle>
            <a:lvl1pPr lvl="0" algn="l">
              <a:spcBef>
                <a:spcPts val="600"/>
              </a:spcBef>
              <a:spcAft>
                <a:spcPts val="0"/>
              </a:spcAft>
              <a:buSzPts val="1400"/>
              <a:buNone/>
              <a:defRPr>
                <a:solidFill>
                  <a:schemeClr val="accent1"/>
                </a:solidFill>
              </a:defRPr>
            </a:lvl1pPr>
            <a:lvl2pPr lvl="1" algn="l">
              <a:spcBef>
                <a:spcPts val="60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83" name="Google Shape;1283;p200"/>
          <p:cNvSpPr txBox="1">
            <a:spLocks noGrp="1"/>
          </p:cNvSpPr>
          <p:nvPr>
            <p:ph type="subTitle" idx="1"/>
          </p:nvPr>
        </p:nvSpPr>
        <p:spPr>
          <a:xfrm>
            <a:off x="251520" y="3886200"/>
            <a:ext cx="4320480" cy="1752600"/>
          </a:xfrm>
          <a:prstGeom prst="rect">
            <a:avLst/>
          </a:prstGeom>
          <a:noFill/>
          <a:ln>
            <a:noFill/>
          </a:ln>
        </p:spPr>
        <p:txBody>
          <a:bodyPr spcFirstLastPara="1" wrap="square" lIns="91425" tIns="45700" rIns="91425" bIns="45700" anchor="t" anchorCtr="0">
            <a:noAutofit/>
          </a:bodyPr>
          <a:lstStyle>
            <a:lvl1pPr lvl="0" algn="l">
              <a:spcBef>
                <a:spcPts val="600"/>
              </a:spcBef>
              <a:spcAft>
                <a:spcPts val="0"/>
              </a:spcAft>
              <a:buClr>
                <a:srgbClr val="7F7F7F"/>
              </a:buClr>
              <a:buSzPts val="2000"/>
              <a:buNone/>
              <a:defRPr>
                <a:solidFill>
                  <a:srgbClr val="7F7F7F"/>
                </a:solidFill>
              </a:defRPr>
            </a:lvl1pPr>
            <a:lvl2pPr lvl="1" algn="ctr">
              <a:spcBef>
                <a:spcPts val="600"/>
              </a:spcBef>
              <a:spcAft>
                <a:spcPts val="0"/>
              </a:spcAft>
              <a:buClr>
                <a:srgbClr val="888888"/>
              </a:buClr>
              <a:buSzPts val="1800"/>
              <a:buNone/>
              <a:defRPr>
                <a:solidFill>
                  <a:srgbClr val="888888"/>
                </a:solidFill>
              </a:defRPr>
            </a:lvl2pPr>
            <a:lvl3pPr lvl="2" algn="ctr">
              <a:spcBef>
                <a:spcPts val="600"/>
              </a:spcBef>
              <a:spcAft>
                <a:spcPts val="0"/>
              </a:spcAft>
              <a:buClr>
                <a:srgbClr val="888888"/>
              </a:buClr>
              <a:buSzPts val="1600"/>
              <a:buNone/>
              <a:defRPr>
                <a:solidFill>
                  <a:srgbClr val="888888"/>
                </a:solidFill>
              </a:defRPr>
            </a:lvl3pPr>
            <a:lvl4pPr lvl="3" algn="ctr">
              <a:spcBef>
                <a:spcPts val="600"/>
              </a:spcBef>
              <a:spcAft>
                <a:spcPts val="0"/>
              </a:spcAft>
              <a:buClr>
                <a:srgbClr val="888888"/>
              </a:buClr>
              <a:buSzPts val="1400"/>
              <a:buNone/>
              <a:defRPr>
                <a:solidFill>
                  <a:srgbClr val="888888"/>
                </a:solidFill>
              </a:defRPr>
            </a:lvl4pPr>
            <a:lvl5pPr lvl="4" algn="ctr">
              <a:spcBef>
                <a:spcPts val="600"/>
              </a:spcBef>
              <a:spcAft>
                <a:spcPts val="0"/>
              </a:spcAft>
              <a:buClr>
                <a:srgbClr val="888888"/>
              </a:buClr>
              <a:buSzPts val="1400"/>
              <a:buNone/>
              <a:defRPr>
                <a:solidFill>
                  <a:srgbClr val="888888"/>
                </a:solidFill>
              </a:defRPr>
            </a:lvl5pPr>
            <a:lvl6pPr lvl="5" algn="ctr">
              <a:spcBef>
                <a:spcPts val="6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Tree>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284"/>
        <p:cNvGrpSpPr/>
        <p:nvPr/>
      </p:nvGrpSpPr>
      <p:grpSpPr>
        <a:xfrm>
          <a:off x="0" y="0"/>
          <a:ext cx="0" cy="0"/>
          <a:chOff x="0" y="0"/>
          <a:chExt cx="0" cy="0"/>
        </a:xfrm>
      </p:grpSpPr>
      <p:sp>
        <p:nvSpPr>
          <p:cNvPr id="1285" name="Google Shape;1285;p20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86" name="Google Shape;1286;p201"/>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lvl1pPr marL="457200" lvl="0" indent="-342900" algn="l">
              <a:spcBef>
                <a:spcPts val="600"/>
              </a:spcBef>
              <a:spcAft>
                <a:spcPts val="0"/>
              </a:spcAft>
              <a:buClr>
                <a:schemeClr val="accent1"/>
              </a:buClr>
              <a:buSzPts val="1800"/>
              <a:buChar char="•"/>
              <a:defRPr/>
            </a:lvl1pPr>
            <a:lvl2pPr marL="914400" lvl="1" indent="-342900" algn="l">
              <a:spcBef>
                <a:spcPts val="600"/>
              </a:spcBef>
              <a:spcAft>
                <a:spcPts val="0"/>
              </a:spcAft>
              <a:buClr>
                <a:schemeClr val="accent1"/>
              </a:buClr>
              <a:buSzPts val="1800"/>
              <a:buChar char="–"/>
              <a:defRPr/>
            </a:lvl2pPr>
            <a:lvl3pPr marL="1371600" lvl="2" indent="-342900" algn="l">
              <a:spcBef>
                <a:spcPts val="600"/>
              </a:spcBef>
              <a:spcAft>
                <a:spcPts val="0"/>
              </a:spcAft>
              <a:buClr>
                <a:schemeClr val="accent1"/>
              </a:buClr>
              <a:buSzPts val="1800"/>
              <a:buChar char="•"/>
              <a:defRPr/>
            </a:lvl3pPr>
            <a:lvl4pPr marL="1828800" lvl="3" indent="-342900" algn="l">
              <a:spcBef>
                <a:spcPts val="600"/>
              </a:spcBef>
              <a:spcAft>
                <a:spcPts val="0"/>
              </a:spcAft>
              <a:buClr>
                <a:schemeClr val="accent1"/>
              </a:buClr>
              <a:buSzPts val="1800"/>
              <a:buChar char="–"/>
              <a:defRPr/>
            </a:lvl4pPr>
            <a:lvl5pPr marL="2286000" lvl="4" indent="-342900" algn="l">
              <a:spcBef>
                <a:spcPts val="600"/>
              </a:spcBef>
              <a:spcAft>
                <a:spcPts val="0"/>
              </a:spcAft>
              <a:buClr>
                <a:schemeClr val="accent1"/>
              </a:buClr>
              <a:buSzPts val="1800"/>
              <a:buChar char="»"/>
              <a:defRPr/>
            </a:lvl5pPr>
            <a:lvl6pPr marL="2743200" lvl="5" indent="-342900" algn="l">
              <a:spcBef>
                <a:spcPts val="60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287"/>
        <p:cNvGrpSpPr/>
        <p:nvPr/>
      </p:nvGrpSpPr>
      <p:grpSpPr>
        <a:xfrm>
          <a:off x="0" y="0"/>
          <a:ext cx="0" cy="0"/>
          <a:chOff x="0" y="0"/>
          <a:chExt cx="0" cy="0"/>
        </a:xfrm>
      </p:grpSpPr>
      <p:sp>
        <p:nvSpPr>
          <p:cNvPr id="1288" name="Google Shape;1288;p202"/>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4000" b="1"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89" name="Google Shape;1289;p202"/>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Autofit/>
          </a:bodyPr>
          <a:lstStyle>
            <a:lvl1pPr marL="457200" lvl="0" indent="-228600" algn="l">
              <a:spcBef>
                <a:spcPts val="600"/>
              </a:spcBef>
              <a:spcAft>
                <a:spcPts val="0"/>
              </a:spcAft>
              <a:buClr>
                <a:srgbClr val="888888"/>
              </a:buClr>
              <a:buSzPts val="2000"/>
              <a:buNone/>
              <a:defRPr sz="2000">
                <a:solidFill>
                  <a:srgbClr val="888888"/>
                </a:solidFill>
              </a:defRPr>
            </a:lvl1pPr>
            <a:lvl2pPr marL="914400" lvl="1" indent="-228600" algn="l">
              <a:spcBef>
                <a:spcPts val="600"/>
              </a:spcBef>
              <a:spcAft>
                <a:spcPts val="0"/>
              </a:spcAft>
              <a:buClr>
                <a:srgbClr val="888888"/>
              </a:buClr>
              <a:buSzPts val="1800"/>
              <a:buNone/>
              <a:defRPr sz="1800">
                <a:solidFill>
                  <a:srgbClr val="888888"/>
                </a:solidFill>
              </a:defRPr>
            </a:lvl2pPr>
            <a:lvl3pPr marL="1371600" lvl="2" indent="-228600" algn="l">
              <a:spcBef>
                <a:spcPts val="600"/>
              </a:spcBef>
              <a:spcAft>
                <a:spcPts val="0"/>
              </a:spcAft>
              <a:buClr>
                <a:srgbClr val="888888"/>
              </a:buClr>
              <a:buSzPts val="1600"/>
              <a:buNone/>
              <a:defRPr sz="1600">
                <a:solidFill>
                  <a:srgbClr val="888888"/>
                </a:solidFill>
              </a:defRPr>
            </a:lvl3pPr>
            <a:lvl4pPr marL="1828800" lvl="3" indent="-228600" algn="l">
              <a:spcBef>
                <a:spcPts val="600"/>
              </a:spcBef>
              <a:spcAft>
                <a:spcPts val="0"/>
              </a:spcAft>
              <a:buClr>
                <a:srgbClr val="888888"/>
              </a:buClr>
              <a:buSzPts val="1400"/>
              <a:buNone/>
              <a:defRPr sz="1400">
                <a:solidFill>
                  <a:srgbClr val="888888"/>
                </a:solidFill>
              </a:defRPr>
            </a:lvl4pPr>
            <a:lvl5pPr marL="2286000" lvl="4" indent="-228600" algn="l">
              <a:spcBef>
                <a:spcPts val="600"/>
              </a:spcBef>
              <a:spcAft>
                <a:spcPts val="0"/>
              </a:spcAft>
              <a:buClr>
                <a:srgbClr val="888888"/>
              </a:buClr>
              <a:buSzPts val="1400"/>
              <a:buNone/>
              <a:defRPr sz="1400">
                <a:solidFill>
                  <a:srgbClr val="888888"/>
                </a:solidFill>
              </a:defRPr>
            </a:lvl5pPr>
            <a:lvl6pPr marL="2743200" lvl="5" indent="-228600" algn="l">
              <a:spcBef>
                <a:spcPts val="60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Tree>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290"/>
        <p:cNvGrpSpPr/>
        <p:nvPr/>
      </p:nvGrpSpPr>
      <p:grpSpPr>
        <a:xfrm>
          <a:off x="0" y="0"/>
          <a:ext cx="0" cy="0"/>
          <a:chOff x="0" y="0"/>
          <a:chExt cx="0" cy="0"/>
        </a:xfrm>
      </p:grpSpPr>
      <p:sp>
        <p:nvSpPr>
          <p:cNvPr id="1291" name="Google Shape;1291;p20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92" name="Google Shape;1292;p203"/>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Autofit/>
          </a:bodyPr>
          <a:lstStyle>
            <a:lvl1pPr marL="457200" lvl="0" indent="-406400" algn="l">
              <a:spcBef>
                <a:spcPts val="600"/>
              </a:spcBef>
              <a:spcAft>
                <a:spcPts val="0"/>
              </a:spcAft>
              <a:buClr>
                <a:schemeClr val="accent1"/>
              </a:buClr>
              <a:buSzPts val="2800"/>
              <a:buChar char="•"/>
              <a:defRPr sz="2800"/>
            </a:lvl1pPr>
            <a:lvl2pPr marL="914400" lvl="1" indent="-381000" algn="l">
              <a:spcBef>
                <a:spcPts val="600"/>
              </a:spcBef>
              <a:spcAft>
                <a:spcPts val="0"/>
              </a:spcAft>
              <a:buClr>
                <a:schemeClr val="accent1"/>
              </a:buClr>
              <a:buSzPts val="2400"/>
              <a:buChar char="–"/>
              <a:defRPr sz="2400"/>
            </a:lvl2pPr>
            <a:lvl3pPr marL="1371600" lvl="2" indent="-355600" algn="l">
              <a:spcBef>
                <a:spcPts val="600"/>
              </a:spcBef>
              <a:spcAft>
                <a:spcPts val="0"/>
              </a:spcAft>
              <a:buClr>
                <a:schemeClr val="accent1"/>
              </a:buClr>
              <a:buSzPts val="2000"/>
              <a:buChar char="•"/>
              <a:defRPr sz="2000"/>
            </a:lvl3pPr>
            <a:lvl4pPr marL="1828800" lvl="3" indent="-342900" algn="l">
              <a:spcBef>
                <a:spcPts val="600"/>
              </a:spcBef>
              <a:spcAft>
                <a:spcPts val="0"/>
              </a:spcAft>
              <a:buClr>
                <a:schemeClr val="accent1"/>
              </a:buClr>
              <a:buSzPts val="1800"/>
              <a:buChar char="–"/>
              <a:defRPr sz="1800"/>
            </a:lvl4pPr>
            <a:lvl5pPr marL="2286000" lvl="4" indent="-342900" algn="l">
              <a:spcBef>
                <a:spcPts val="600"/>
              </a:spcBef>
              <a:spcAft>
                <a:spcPts val="0"/>
              </a:spcAft>
              <a:buClr>
                <a:schemeClr val="accent1"/>
              </a:buClr>
              <a:buSzPts val="1800"/>
              <a:buChar char="»"/>
              <a:defRPr sz="1800"/>
            </a:lvl5pPr>
            <a:lvl6pPr marL="2743200" lvl="5" indent="-342900" algn="l">
              <a:spcBef>
                <a:spcPts val="60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1293" name="Google Shape;1293;p203"/>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Autofit/>
          </a:bodyPr>
          <a:lstStyle>
            <a:lvl1pPr marL="457200" lvl="0" indent="-406400" algn="l">
              <a:spcBef>
                <a:spcPts val="600"/>
              </a:spcBef>
              <a:spcAft>
                <a:spcPts val="0"/>
              </a:spcAft>
              <a:buClr>
                <a:schemeClr val="accent1"/>
              </a:buClr>
              <a:buSzPts val="2800"/>
              <a:buChar char="•"/>
              <a:defRPr sz="2800"/>
            </a:lvl1pPr>
            <a:lvl2pPr marL="914400" lvl="1" indent="-381000" algn="l">
              <a:spcBef>
                <a:spcPts val="600"/>
              </a:spcBef>
              <a:spcAft>
                <a:spcPts val="0"/>
              </a:spcAft>
              <a:buClr>
                <a:schemeClr val="accent1"/>
              </a:buClr>
              <a:buSzPts val="2400"/>
              <a:buChar char="–"/>
              <a:defRPr sz="2400"/>
            </a:lvl2pPr>
            <a:lvl3pPr marL="1371600" lvl="2" indent="-355600" algn="l">
              <a:spcBef>
                <a:spcPts val="600"/>
              </a:spcBef>
              <a:spcAft>
                <a:spcPts val="0"/>
              </a:spcAft>
              <a:buClr>
                <a:schemeClr val="accent1"/>
              </a:buClr>
              <a:buSzPts val="2000"/>
              <a:buChar char="•"/>
              <a:defRPr sz="2000"/>
            </a:lvl3pPr>
            <a:lvl4pPr marL="1828800" lvl="3" indent="-342900" algn="l">
              <a:spcBef>
                <a:spcPts val="600"/>
              </a:spcBef>
              <a:spcAft>
                <a:spcPts val="0"/>
              </a:spcAft>
              <a:buClr>
                <a:schemeClr val="accent1"/>
              </a:buClr>
              <a:buSzPts val="1800"/>
              <a:buChar char="–"/>
              <a:defRPr sz="1800"/>
            </a:lvl4pPr>
            <a:lvl5pPr marL="2286000" lvl="4" indent="-342900" algn="l">
              <a:spcBef>
                <a:spcPts val="600"/>
              </a:spcBef>
              <a:spcAft>
                <a:spcPts val="0"/>
              </a:spcAft>
              <a:buClr>
                <a:schemeClr val="accent1"/>
              </a:buClr>
              <a:buSzPts val="1800"/>
              <a:buChar char="»"/>
              <a:defRPr sz="1800"/>
            </a:lvl5pPr>
            <a:lvl6pPr marL="2743200" lvl="5" indent="-342900" algn="l">
              <a:spcBef>
                <a:spcPts val="60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Tree>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294"/>
        <p:cNvGrpSpPr/>
        <p:nvPr/>
      </p:nvGrpSpPr>
      <p:grpSpPr>
        <a:xfrm>
          <a:off x="0" y="0"/>
          <a:ext cx="0" cy="0"/>
          <a:chOff x="0" y="0"/>
          <a:chExt cx="0" cy="0"/>
        </a:xfrm>
      </p:grpSpPr>
      <p:sp>
        <p:nvSpPr>
          <p:cNvPr id="1295" name="Google Shape;1295;p20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96" name="Google Shape;1296;p204"/>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Autofit/>
          </a:bodyPr>
          <a:lstStyle>
            <a:lvl1pPr marL="457200" lvl="0" indent="-228600" algn="l">
              <a:spcBef>
                <a:spcPts val="600"/>
              </a:spcBef>
              <a:spcAft>
                <a:spcPts val="0"/>
              </a:spcAft>
              <a:buClr>
                <a:schemeClr val="accent1"/>
              </a:buClr>
              <a:buSzPts val="2400"/>
              <a:buNone/>
              <a:defRPr sz="2400" b="1"/>
            </a:lvl1pPr>
            <a:lvl2pPr marL="914400" lvl="1" indent="-228600" algn="l">
              <a:spcBef>
                <a:spcPts val="600"/>
              </a:spcBef>
              <a:spcAft>
                <a:spcPts val="0"/>
              </a:spcAft>
              <a:buClr>
                <a:schemeClr val="accent1"/>
              </a:buClr>
              <a:buSzPts val="2000"/>
              <a:buNone/>
              <a:defRPr sz="2000" b="1"/>
            </a:lvl2pPr>
            <a:lvl3pPr marL="1371600" lvl="2" indent="-228600" algn="l">
              <a:spcBef>
                <a:spcPts val="600"/>
              </a:spcBef>
              <a:spcAft>
                <a:spcPts val="0"/>
              </a:spcAft>
              <a:buClr>
                <a:schemeClr val="accent1"/>
              </a:buClr>
              <a:buSzPts val="1800"/>
              <a:buNone/>
              <a:defRPr sz="1800" b="1"/>
            </a:lvl3pPr>
            <a:lvl4pPr marL="1828800" lvl="3" indent="-228600" algn="l">
              <a:spcBef>
                <a:spcPts val="600"/>
              </a:spcBef>
              <a:spcAft>
                <a:spcPts val="0"/>
              </a:spcAft>
              <a:buClr>
                <a:schemeClr val="accent1"/>
              </a:buClr>
              <a:buSzPts val="1600"/>
              <a:buNone/>
              <a:defRPr sz="1600" b="1"/>
            </a:lvl4pPr>
            <a:lvl5pPr marL="2286000" lvl="4" indent="-228600" algn="l">
              <a:spcBef>
                <a:spcPts val="600"/>
              </a:spcBef>
              <a:spcAft>
                <a:spcPts val="0"/>
              </a:spcAft>
              <a:buClr>
                <a:schemeClr val="accent1"/>
              </a:buClr>
              <a:buSzPts val="1600"/>
              <a:buNone/>
              <a:defRPr sz="1600" b="1"/>
            </a:lvl5pPr>
            <a:lvl6pPr marL="2743200" lvl="5" indent="-228600" algn="l">
              <a:spcBef>
                <a:spcPts val="60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1297" name="Google Shape;1297;p204"/>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Autofit/>
          </a:bodyPr>
          <a:lstStyle>
            <a:lvl1pPr marL="457200" lvl="0" indent="-381000" algn="l">
              <a:spcBef>
                <a:spcPts val="600"/>
              </a:spcBef>
              <a:spcAft>
                <a:spcPts val="0"/>
              </a:spcAft>
              <a:buClr>
                <a:schemeClr val="accent1"/>
              </a:buClr>
              <a:buSzPts val="2400"/>
              <a:buChar char="•"/>
              <a:defRPr sz="2400"/>
            </a:lvl1pPr>
            <a:lvl2pPr marL="914400" lvl="1" indent="-355600" algn="l">
              <a:spcBef>
                <a:spcPts val="600"/>
              </a:spcBef>
              <a:spcAft>
                <a:spcPts val="0"/>
              </a:spcAft>
              <a:buClr>
                <a:schemeClr val="accent1"/>
              </a:buClr>
              <a:buSzPts val="2000"/>
              <a:buChar char="–"/>
              <a:defRPr sz="2000"/>
            </a:lvl2pPr>
            <a:lvl3pPr marL="1371600" lvl="2" indent="-342900" algn="l">
              <a:spcBef>
                <a:spcPts val="600"/>
              </a:spcBef>
              <a:spcAft>
                <a:spcPts val="0"/>
              </a:spcAft>
              <a:buClr>
                <a:schemeClr val="accent1"/>
              </a:buClr>
              <a:buSzPts val="1800"/>
              <a:buChar char="•"/>
              <a:defRPr sz="1800"/>
            </a:lvl3pPr>
            <a:lvl4pPr marL="1828800" lvl="3" indent="-330200" algn="l">
              <a:spcBef>
                <a:spcPts val="600"/>
              </a:spcBef>
              <a:spcAft>
                <a:spcPts val="0"/>
              </a:spcAft>
              <a:buClr>
                <a:schemeClr val="accent1"/>
              </a:buClr>
              <a:buSzPts val="1600"/>
              <a:buChar char="–"/>
              <a:defRPr sz="1600"/>
            </a:lvl4pPr>
            <a:lvl5pPr marL="2286000" lvl="4" indent="-330200" algn="l">
              <a:spcBef>
                <a:spcPts val="600"/>
              </a:spcBef>
              <a:spcAft>
                <a:spcPts val="0"/>
              </a:spcAft>
              <a:buClr>
                <a:schemeClr val="accent1"/>
              </a:buClr>
              <a:buSzPts val="1600"/>
              <a:buChar char="»"/>
              <a:defRPr sz="1600"/>
            </a:lvl5pPr>
            <a:lvl6pPr marL="2743200" lvl="5" indent="-330200" algn="l">
              <a:spcBef>
                <a:spcPts val="60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1298" name="Google Shape;1298;p204"/>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Autofit/>
          </a:bodyPr>
          <a:lstStyle>
            <a:lvl1pPr marL="457200" lvl="0" indent="-228600" algn="l">
              <a:spcBef>
                <a:spcPts val="600"/>
              </a:spcBef>
              <a:spcAft>
                <a:spcPts val="0"/>
              </a:spcAft>
              <a:buClr>
                <a:schemeClr val="accent1"/>
              </a:buClr>
              <a:buSzPts val="2400"/>
              <a:buNone/>
              <a:defRPr sz="2400" b="1"/>
            </a:lvl1pPr>
            <a:lvl2pPr marL="914400" lvl="1" indent="-228600" algn="l">
              <a:spcBef>
                <a:spcPts val="600"/>
              </a:spcBef>
              <a:spcAft>
                <a:spcPts val="0"/>
              </a:spcAft>
              <a:buClr>
                <a:schemeClr val="accent1"/>
              </a:buClr>
              <a:buSzPts val="2000"/>
              <a:buNone/>
              <a:defRPr sz="2000" b="1"/>
            </a:lvl2pPr>
            <a:lvl3pPr marL="1371600" lvl="2" indent="-228600" algn="l">
              <a:spcBef>
                <a:spcPts val="600"/>
              </a:spcBef>
              <a:spcAft>
                <a:spcPts val="0"/>
              </a:spcAft>
              <a:buClr>
                <a:schemeClr val="accent1"/>
              </a:buClr>
              <a:buSzPts val="1800"/>
              <a:buNone/>
              <a:defRPr sz="1800" b="1"/>
            </a:lvl3pPr>
            <a:lvl4pPr marL="1828800" lvl="3" indent="-228600" algn="l">
              <a:spcBef>
                <a:spcPts val="600"/>
              </a:spcBef>
              <a:spcAft>
                <a:spcPts val="0"/>
              </a:spcAft>
              <a:buClr>
                <a:schemeClr val="accent1"/>
              </a:buClr>
              <a:buSzPts val="1600"/>
              <a:buNone/>
              <a:defRPr sz="1600" b="1"/>
            </a:lvl4pPr>
            <a:lvl5pPr marL="2286000" lvl="4" indent="-228600" algn="l">
              <a:spcBef>
                <a:spcPts val="600"/>
              </a:spcBef>
              <a:spcAft>
                <a:spcPts val="0"/>
              </a:spcAft>
              <a:buClr>
                <a:schemeClr val="accent1"/>
              </a:buClr>
              <a:buSzPts val="1600"/>
              <a:buNone/>
              <a:defRPr sz="1600" b="1"/>
            </a:lvl5pPr>
            <a:lvl6pPr marL="2743200" lvl="5" indent="-228600" algn="l">
              <a:spcBef>
                <a:spcPts val="60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1299" name="Google Shape;1299;p204"/>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Autofit/>
          </a:bodyPr>
          <a:lstStyle>
            <a:lvl1pPr marL="457200" lvl="0" indent="-381000" algn="l">
              <a:spcBef>
                <a:spcPts val="600"/>
              </a:spcBef>
              <a:spcAft>
                <a:spcPts val="0"/>
              </a:spcAft>
              <a:buClr>
                <a:schemeClr val="accent1"/>
              </a:buClr>
              <a:buSzPts val="2400"/>
              <a:buChar char="•"/>
              <a:defRPr sz="2400"/>
            </a:lvl1pPr>
            <a:lvl2pPr marL="914400" lvl="1" indent="-355600" algn="l">
              <a:spcBef>
                <a:spcPts val="600"/>
              </a:spcBef>
              <a:spcAft>
                <a:spcPts val="0"/>
              </a:spcAft>
              <a:buClr>
                <a:schemeClr val="accent1"/>
              </a:buClr>
              <a:buSzPts val="2000"/>
              <a:buChar char="–"/>
              <a:defRPr sz="2000"/>
            </a:lvl2pPr>
            <a:lvl3pPr marL="1371600" lvl="2" indent="-342900" algn="l">
              <a:spcBef>
                <a:spcPts val="600"/>
              </a:spcBef>
              <a:spcAft>
                <a:spcPts val="0"/>
              </a:spcAft>
              <a:buClr>
                <a:schemeClr val="accent1"/>
              </a:buClr>
              <a:buSzPts val="1800"/>
              <a:buChar char="•"/>
              <a:defRPr sz="1800"/>
            </a:lvl3pPr>
            <a:lvl4pPr marL="1828800" lvl="3" indent="-330200" algn="l">
              <a:spcBef>
                <a:spcPts val="600"/>
              </a:spcBef>
              <a:spcAft>
                <a:spcPts val="0"/>
              </a:spcAft>
              <a:buClr>
                <a:schemeClr val="accent1"/>
              </a:buClr>
              <a:buSzPts val="1600"/>
              <a:buChar char="–"/>
              <a:defRPr sz="1600"/>
            </a:lvl4pPr>
            <a:lvl5pPr marL="2286000" lvl="4" indent="-330200" algn="l">
              <a:spcBef>
                <a:spcPts val="600"/>
              </a:spcBef>
              <a:spcAft>
                <a:spcPts val="0"/>
              </a:spcAft>
              <a:buClr>
                <a:schemeClr val="accent1"/>
              </a:buClr>
              <a:buSzPts val="1600"/>
              <a:buChar char="»"/>
              <a:defRPr sz="1600"/>
            </a:lvl5pPr>
            <a:lvl6pPr marL="2743200" lvl="5" indent="-330200" algn="l">
              <a:spcBef>
                <a:spcPts val="60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Tree>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300"/>
        <p:cNvGrpSpPr/>
        <p:nvPr/>
      </p:nvGrpSpPr>
      <p:grpSpPr>
        <a:xfrm>
          <a:off x="0" y="0"/>
          <a:ext cx="0" cy="0"/>
          <a:chOff x="0" y="0"/>
          <a:chExt cx="0" cy="0"/>
        </a:xfrm>
      </p:grpSpPr>
      <p:sp>
        <p:nvSpPr>
          <p:cNvPr id="1301" name="Google Shape;1301;p205"/>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000" b="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02" name="Google Shape;1302;p205"/>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Autofit/>
          </a:bodyPr>
          <a:lstStyle>
            <a:lvl1pPr marL="457200" lvl="0" indent="-431800" algn="l">
              <a:spcBef>
                <a:spcPts val="600"/>
              </a:spcBef>
              <a:spcAft>
                <a:spcPts val="0"/>
              </a:spcAft>
              <a:buClr>
                <a:schemeClr val="accent1"/>
              </a:buClr>
              <a:buSzPts val="3200"/>
              <a:buChar char="•"/>
              <a:defRPr sz="3200"/>
            </a:lvl1pPr>
            <a:lvl2pPr marL="914400" lvl="1" indent="-406400" algn="l">
              <a:spcBef>
                <a:spcPts val="600"/>
              </a:spcBef>
              <a:spcAft>
                <a:spcPts val="0"/>
              </a:spcAft>
              <a:buClr>
                <a:schemeClr val="accent1"/>
              </a:buClr>
              <a:buSzPts val="2800"/>
              <a:buChar char="–"/>
              <a:defRPr sz="2800"/>
            </a:lvl2pPr>
            <a:lvl3pPr marL="1371600" lvl="2" indent="-381000" algn="l">
              <a:spcBef>
                <a:spcPts val="600"/>
              </a:spcBef>
              <a:spcAft>
                <a:spcPts val="0"/>
              </a:spcAft>
              <a:buClr>
                <a:schemeClr val="accent1"/>
              </a:buClr>
              <a:buSzPts val="2400"/>
              <a:buChar char="•"/>
              <a:defRPr sz="2400"/>
            </a:lvl3pPr>
            <a:lvl4pPr marL="1828800" lvl="3" indent="-355600" algn="l">
              <a:spcBef>
                <a:spcPts val="600"/>
              </a:spcBef>
              <a:spcAft>
                <a:spcPts val="0"/>
              </a:spcAft>
              <a:buClr>
                <a:schemeClr val="accent1"/>
              </a:buClr>
              <a:buSzPts val="2000"/>
              <a:buChar char="–"/>
              <a:defRPr sz="2000"/>
            </a:lvl4pPr>
            <a:lvl5pPr marL="2286000" lvl="4" indent="-355600" algn="l">
              <a:spcBef>
                <a:spcPts val="600"/>
              </a:spcBef>
              <a:spcAft>
                <a:spcPts val="0"/>
              </a:spcAft>
              <a:buClr>
                <a:schemeClr val="accent1"/>
              </a:buClr>
              <a:buSzPts val="2000"/>
              <a:buChar char="»"/>
              <a:defRPr sz="2000"/>
            </a:lvl5pPr>
            <a:lvl6pPr marL="2743200" lvl="5" indent="-355600" algn="l">
              <a:spcBef>
                <a:spcPts val="6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1303" name="Google Shape;1303;p205"/>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Autofit/>
          </a:bodyPr>
          <a:lstStyle>
            <a:lvl1pPr marL="457200" lvl="0" indent="-228600" algn="l">
              <a:spcBef>
                <a:spcPts val="600"/>
              </a:spcBef>
              <a:spcAft>
                <a:spcPts val="0"/>
              </a:spcAft>
              <a:buClr>
                <a:schemeClr val="accent1"/>
              </a:buClr>
              <a:buSzPts val="1400"/>
              <a:buNone/>
              <a:defRPr sz="1400"/>
            </a:lvl1pPr>
            <a:lvl2pPr marL="914400" lvl="1" indent="-228600" algn="l">
              <a:spcBef>
                <a:spcPts val="600"/>
              </a:spcBef>
              <a:spcAft>
                <a:spcPts val="0"/>
              </a:spcAft>
              <a:buClr>
                <a:schemeClr val="accent1"/>
              </a:buClr>
              <a:buSzPts val="1200"/>
              <a:buNone/>
              <a:defRPr sz="1200"/>
            </a:lvl2pPr>
            <a:lvl3pPr marL="1371600" lvl="2" indent="-228600" algn="l">
              <a:spcBef>
                <a:spcPts val="600"/>
              </a:spcBef>
              <a:spcAft>
                <a:spcPts val="0"/>
              </a:spcAft>
              <a:buClr>
                <a:schemeClr val="accent1"/>
              </a:buClr>
              <a:buSzPts val="1000"/>
              <a:buNone/>
              <a:defRPr sz="1000"/>
            </a:lvl3pPr>
            <a:lvl4pPr marL="1828800" lvl="3" indent="-228600" algn="l">
              <a:spcBef>
                <a:spcPts val="600"/>
              </a:spcBef>
              <a:spcAft>
                <a:spcPts val="0"/>
              </a:spcAft>
              <a:buClr>
                <a:schemeClr val="accent1"/>
              </a:buClr>
              <a:buSzPts val="900"/>
              <a:buNone/>
              <a:defRPr sz="900"/>
            </a:lvl4pPr>
            <a:lvl5pPr marL="2286000" lvl="4" indent="-228600" algn="l">
              <a:spcBef>
                <a:spcPts val="600"/>
              </a:spcBef>
              <a:spcAft>
                <a:spcPts val="0"/>
              </a:spcAft>
              <a:buClr>
                <a:schemeClr val="accent1"/>
              </a:buClr>
              <a:buSzPts val="900"/>
              <a:buNone/>
              <a:defRPr sz="900"/>
            </a:lvl5pPr>
            <a:lvl6pPr marL="2743200" lvl="5" indent="-228600" algn="l">
              <a:spcBef>
                <a:spcPts val="60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Tree>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304"/>
        <p:cNvGrpSpPr/>
        <p:nvPr/>
      </p:nvGrpSpPr>
      <p:grpSpPr>
        <a:xfrm>
          <a:off x="0" y="0"/>
          <a:ext cx="0" cy="0"/>
          <a:chOff x="0" y="0"/>
          <a:chExt cx="0" cy="0"/>
        </a:xfrm>
      </p:grpSpPr>
      <p:sp>
        <p:nvSpPr>
          <p:cNvPr id="1305" name="Google Shape;1305;p206"/>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000" b="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06" name="Google Shape;1306;p206"/>
          <p:cNvSpPr>
            <a:spLocks noGrp="1"/>
          </p:cNvSpPr>
          <p:nvPr>
            <p:ph type="pic" idx="2"/>
          </p:nvPr>
        </p:nvSpPr>
        <p:spPr>
          <a:xfrm>
            <a:off x="1792288" y="612775"/>
            <a:ext cx="5486400" cy="4114800"/>
          </a:xfrm>
          <a:prstGeom prst="rect">
            <a:avLst/>
          </a:prstGeom>
          <a:noFill/>
          <a:ln>
            <a:noFill/>
          </a:ln>
        </p:spPr>
      </p:sp>
      <p:sp>
        <p:nvSpPr>
          <p:cNvPr id="1307" name="Google Shape;1307;p206"/>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Autofit/>
          </a:bodyPr>
          <a:lstStyle>
            <a:lvl1pPr marL="457200" lvl="0" indent="-228600" algn="l">
              <a:spcBef>
                <a:spcPts val="600"/>
              </a:spcBef>
              <a:spcAft>
                <a:spcPts val="0"/>
              </a:spcAft>
              <a:buClr>
                <a:schemeClr val="accent1"/>
              </a:buClr>
              <a:buSzPts val="1400"/>
              <a:buNone/>
              <a:defRPr sz="1400"/>
            </a:lvl1pPr>
            <a:lvl2pPr marL="914400" lvl="1" indent="-228600" algn="l">
              <a:spcBef>
                <a:spcPts val="600"/>
              </a:spcBef>
              <a:spcAft>
                <a:spcPts val="0"/>
              </a:spcAft>
              <a:buClr>
                <a:schemeClr val="accent1"/>
              </a:buClr>
              <a:buSzPts val="1200"/>
              <a:buNone/>
              <a:defRPr sz="1200"/>
            </a:lvl2pPr>
            <a:lvl3pPr marL="1371600" lvl="2" indent="-228600" algn="l">
              <a:spcBef>
                <a:spcPts val="600"/>
              </a:spcBef>
              <a:spcAft>
                <a:spcPts val="0"/>
              </a:spcAft>
              <a:buClr>
                <a:schemeClr val="accent1"/>
              </a:buClr>
              <a:buSzPts val="1000"/>
              <a:buNone/>
              <a:defRPr sz="1000"/>
            </a:lvl3pPr>
            <a:lvl4pPr marL="1828800" lvl="3" indent="-228600" algn="l">
              <a:spcBef>
                <a:spcPts val="600"/>
              </a:spcBef>
              <a:spcAft>
                <a:spcPts val="0"/>
              </a:spcAft>
              <a:buClr>
                <a:schemeClr val="accent1"/>
              </a:buClr>
              <a:buSzPts val="900"/>
              <a:buNone/>
              <a:defRPr sz="900"/>
            </a:lvl4pPr>
            <a:lvl5pPr marL="2286000" lvl="4" indent="-228600" algn="l">
              <a:spcBef>
                <a:spcPts val="600"/>
              </a:spcBef>
              <a:spcAft>
                <a:spcPts val="0"/>
              </a:spcAft>
              <a:buClr>
                <a:schemeClr val="accent1"/>
              </a:buClr>
              <a:buSzPts val="900"/>
              <a:buNone/>
              <a:defRPr sz="900"/>
            </a:lvl5pPr>
            <a:lvl6pPr marL="2743200" lvl="5" indent="-228600" algn="l">
              <a:spcBef>
                <a:spcPts val="60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Tree>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308"/>
        <p:cNvGrpSpPr/>
        <p:nvPr/>
      </p:nvGrpSpPr>
      <p:grpSpPr>
        <a:xfrm>
          <a:off x="0" y="0"/>
          <a:ext cx="0" cy="0"/>
          <a:chOff x="0" y="0"/>
          <a:chExt cx="0" cy="0"/>
        </a:xfrm>
      </p:grpSpPr>
      <p:sp>
        <p:nvSpPr>
          <p:cNvPr id="1309" name="Google Shape;1309;p20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10" name="Google Shape;1310;p207"/>
          <p:cNvSpPr txBox="1">
            <a:spLocks noGrp="1"/>
          </p:cNvSpPr>
          <p:nvPr>
            <p:ph type="body" idx="1"/>
          </p:nvPr>
        </p:nvSpPr>
        <p:spPr>
          <a:xfrm rot="5400000">
            <a:off x="2309019" y="-251618"/>
            <a:ext cx="4525963" cy="8229600"/>
          </a:xfrm>
          <a:prstGeom prst="rect">
            <a:avLst/>
          </a:prstGeom>
          <a:noFill/>
          <a:ln>
            <a:noFill/>
          </a:ln>
        </p:spPr>
        <p:txBody>
          <a:bodyPr spcFirstLastPara="1" wrap="square" lIns="91425" tIns="45700" rIns="91425" bIns="45700" anchor="t" anchorCtr="0">
            <a:noAutofit/>
          </a:bodyPr>
          <a:lstStyle>
            <a:lvl1pPr marL="457200" lvl="0" indent="-342900" algn="l">
              <a:spcBef>
                <a:spcPts val="600"/>
              </a:spcBef>
              <a:spcAft>
                <a:spcPts val="0"/>
              </a:spcAft>
              <a:buClr>
                <a:schemeClr val="accent1"/>
              </a:buClr>
              <a:buSzPts val="1800"/>
              <a:buChar char="•"/>
              <a:defRPr/>
            </a:lvl1pPr>
            <a:lvl2pPr marL="914400" lvl="1" indent="-342900" algn="l">
              <a:spcBef>
                <a:spcPts val="600"/>
              </a:spcBef>
              <a:spcAft>
                <a:spcPts val="0"/>
              </a:spcAft>
              <a:buClr>
                <a:schemeClr val="accent1"/>
              </a:buClr>
              <a:buSzPts val="1800"/>
              <a:buChar char="–"/>
              <a:defRPr/>
            </a:lvl2pPr>
            <a:lvl3pPr marL="1371600" lvl="2" indent="-342900" algn="l">
              <a:spcBef>
                <a:spcPts val="600"/>
              </a:spcBef>
              <a:spcAft>
                <a:spcPts val="0"/>
              </a:spcAft>
              <a:buClr>
                <a:schemeClr val="accent1"/>
              </a:buClr>
              <a:buSzPts val="1800"/>
              <a:buChar char="•"/>
              <a:defRPr/>
            </a:lvl3pPr>
            <a:lvl4pPr marL="1828800" lvl="3" indent="-342900" algn="l">
              <a:spcBef>
                <a:spcPts val="600"/>
              </a:spcBef>
              <a:spcAft>
                <a:spcPts val="0"/>
              </a:spcAft>
              <a:buClr>
                <a:schemeClr val="accent1"/>
              </a:buClr>
              <a:buSzPts val="1800"/>
              <a:buChar char="–"/>
              <a:defRPr/>
            </a:lvl4pPr>
            <a:lvl5pPr marL="2286000" lvl="4" indent="-342900" algn="l">
              <a:spcBef>
                <a:spcPts val="600"/>
              </a:spcBef>
              <a:spcAft>
                <a:spcPts val="0"/>
              </a:spcAft>
              <a:buClr>
                <a:schemeClr val="accent1"/>
              </a:buClr>
              <a:buSzPts val="1800"/>
              <a:buChar char="»"/>
              <a:defRPr/>
            </a:lvl5pPr>
            <a:lvl6pPr marL="2743200" lvl="5" indent="-342900" algn="l">
              <a:spcBef>
                <a:spcPts val="60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28"/>
        <p:cNvGrpSpPr/>
        <p:nvPr/>
      </p:nvGrpSpPr>
      <p:grpSpPr>
        <a:xfrm>
          <a:off x="0" y="0"/>
          <a:ext cx="0" cy="0"/>
          <a:chOff x="0" y="0"/>
          <a:chExt cx="0" cy="0"/>
        </a:xfrm>
      </p:grpSpPr>
      <p:sp>
        <p:nvSpPr>
          <p:cNvPr id="129" name="Google Shape;129;p20"/>
          <p:cNvSpPr txBox="1">
            <a:spLocks noGrp="1"/>
          </p:cNvSpPr>
          <p:nvPr>
            <p:ph type="title"/>
          </p:nvPr>
        </p:nvSpPr>
        <p:spPr>
          <a:xfrm>
            <a:off x="549275" y="107576"/>
            <a:ext cx="8042276" cy="1336956"/>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30" name="Google Shape;130;p20"/>
          <p:cNvSpPr txBox="1">
            <a:spLocks noGrp="1"/>
          </p:cNvSpPr>
          <p:nvPr>
            <p:ph type="body" idx="1"/>
          </p:nvPr>
        </p:nvSpPr>
        <p:spPr>
          <a:xfrm>
            <a:off x="549275" y="1600201"/>
            <a:ext cx="3840480" cy="4343400"/>
          </a:xfrm>
          <a:prstGeom prst="rect">
            <a:avLst/>
          </a:prstGeom>
          <a:noFill/>
          <a:ln>
            <a:noFill/>
          </a:ln>
        </p:spPr>
        <p:txBody>
          <a:bodyPr spcFirstLastPara="1" wrap="square" lIns="91425" tIns="45700" rIns="91425" bIns="45700" anchor="t" anchorCtr="0">
            <a:normAutofit/>
          </a:bodyPr>
          <a:lstStyle>
            <a:lvl1pPr marL="457200" lvl="0" indent="-368300" algn="l">
              <a:spcBef>
                <a:spcPts val="1600"/>
              </a:spcBef>
              <a:spcAft>
                <a:spcPts val="0"/>
              </a:spcAft>
              <a:buSzPts val="2200"/>
              <a:buChar char="⚫"/>
              <a:defRPr sz="2000"/>
            </a:lvl1pPr>
            <a:lvl2pPr marL="914400" lvl="1" indent="-354330" algn="l">
              <a:spcBef>
                <a:spcPts val="600"/>
              </a:spcBef>
              <a:spcAft>
                <a:spcPts val="0"/>
              </a:spcAft>
              <a:buSzPts val="1980"/>
              <a:buChar char="⚫"/>
              <a:defRPr sz="1800"/>
            </a:lvl2pPr>
            <a:lvl3pPr marL="1371600" lvl="2" indent="-354330" algn="l">
              <a:spcBef>
                <a:spcPts val="600"/>
              </a:spcBef>
              <a:spcAft>
                <a:spcPts val="0"/>
              </a:spcAft>
              <a:buSzPts val="1980"/>
              <a:buChar char="⚫"/>
              <a:defRPr sz="1800"/>
            </a:lvl3pPr>
            <a:lvl4pPr marL="1828800" lvl="3" indent="-354330" algn="l">
              <a:spcBef>
                <a:spcPts val="600"/>
              </a:spcBef>
              <a:spcAft>
                <a:spcPts val="0"/>
              </a:spcAft>
              <a:buSzPts val="1980"/>
              <a:buChar char="⚫"/>
              <a:defRPr sz="1800"/>
            </a:lvl4pPr>
            <a:lvl5pPr marL="2286000" lvl="4" indent="-354329" algn="l">
              <a:spcBef>
                <a:spcPts val="600"/>
              </a:spcBef>
              <a:spcAft>
                <a:spcPts val="0"/>
              </a:spcAft>
              <a:buSzPts val="198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131" name="Google Shape;131;p20"/>
          <p:cNvSpPr txBox="1">
            <a:spLocks noGrp="1"/>
          </p:cNvSpPr>
          <p:nvPr>
            <p:ph type="body" idx="2"/>
          </p:nvPr>
        </p:nvSpPr>
        <p:spPr>
          <a:xfrm>
            <a:off x="4751071" y="1600201"/>
            <a:ext cx="3840480" cy="4343400"/>
          </a:xfrm>
          <a:prstGeom prst="rect">
            <a:avLst/>
          </a:prstGeom>
          <a:noFill/>
          <a:ln>
            <a:noFill/>
          </a:ln>
        </p:spPr>
        <p:txBody>
          <a:bodyPr spcFirstLastPara="1" wrap="square" lIns="91425" tIns="45700" rIns="91425" bIns="45700" anchor="t" anchorCtr="0">
            <a:normAutofit/>
          </a:bodyPr>
          <a:lstStyle>
            <a:lvl1pPr marL="457200" lvl="0" indent="-368300" algn="l">
              <a:spcBef>
                <a:spcPts val="1600"/>
              </a:spcBef>
              <a:spcAft>
                <a:spcPts val="0"/>
              </a:spcAft>
              <a:buSzPts val="2200"/>
              <a:buChar char="⚫"/>
              <a:defRPr sz="2000"/>
            </a:lvl1pPr>
            <a:lvl2pPr marL="914400" lvl="1" indent="-354330" algn="l">
              <a:spcBef>
                <a:spcPts val="600"/>
              </a:spcBef>
              <a:spcAft>
                <a:spcPts val="0"/>
              </a:spcAft>
              <a:buSzPts val="1980"/>
              <a:buChar char="⚫"/>
              <a:defRPr sz="1800"/>
            </a:lvl2pPr>
            <a:lvl3pPr marL="1371600" lvl="2" indent="-354330" algn="l">
              <a:spcBef>
                <a:spcPts val="600"/>
              </a:spcBef>
              <a:spcAft>
                <a:spcPts val="0"/>
              </a:spcAft>
              <a:buSzPts val="1980"/>
              <a:buChar char="⚫"/>
              <a:defRPr sz="1800"/>
            </a:lvl3pPr>
            <a:lvl4pPr marL="1828800" lvl="3" indent="-354330" algn="l">
              <a:spcBef>
                <a:spcPts val="600"/>
              </a:spcBef>
              <a:spcAft>
                <a:spcPts val="0"/>
              </a:spcAft>
              <a:buSzPts val="1980"/>
              <a:buChar char="⚫"/>
              <a:defRPr sz="1800"/>
            </a:lvl4pPr>
            <a:lvl5pPr marL="2286000" lvl="4" indent="-354329" algn="l">
              <a:spcBef>
                <a:spcPts val="600"/>
              </a:spcBef>
              <a:spcAft>
                <a:spcPts val="0"/>
              </a:spcAft>
              <a:buSzPts val="198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132" name="Google Shape;132;p20"/>
          <p:cNvSpPr txBox="1">
            <a:spLocks noGrp="1"/>
          </p:cNvSpPr>
          <p:nvPr>
            <p:ph type="dt" idx="10"/>
          </p:nvPr>
        </p:nvSpPr>
        <p:spPr>
          <a:xfrm>
            <a:off x="5629275" y="6275388"/>
            <a:ext cx="21336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3" name="Google Shape;133;p20"/>
          <p:cNvSpPr txBox="1">
            <a:spLocks noGrp="1"/>
          </p:cNvSpPr>
          <p:nvPr>
            <p:ph type="ftr" idx="11"/>
          </p:nvPr>
        </p:nvSpPr>
        <p:spPr>
          <a:xfrm>
            <a:off x="265113" y="6275388"/>
            <a:ext cx="484028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4" name="Google Shape;134;p20"/>
          <p:cNvSpPr txBox="1">
            <a:spLocks noGrp="1"/>
          </p:cNvSpPr>
          <p:nvPr>
            <p:ph type="sldNum" idx="12"/>
          </p:nvPr>
        </p:nvSpPr>
        <p:spPr>
          <a:xfrm>
            <a:off x="7897813" y="6275388"/>
            <a:ext cx="9906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3600">
                <a:solidFill>
                  <a:srgbClr val="FFFFFF"/>
                </a:solidFill>
                <a:latin typeface="Source Sans Pro"/>
                <a:ea typeface="Source Sans Pro"/>
                <a:cs typeface="Source Sans Pro"/>
                <a:sym typeface="Source Sans Pro"/>
              </a:defRPr>
            </a:lvl1pPr>
            <a:lvl2pPr marL="0" marR="0" lvl="1" indent="0" algn="r">
              <a:spcBef>
                <a:spcPts val="0"/>
              </a:spcBef>
              <a:buNone/>
              <a:defRPr sz="3600">
                <a:solidFill>
                  <a:srgbClr val="FFFFFF"/>
                </a:solidFill>
                <a:latin typeface="Source Sans Pro"/>
                <a:ea typeface="Source Sans Pro"/>
                <a:cs typeface="Source Sans Pro"/>
                <a:sym typeface="Source Sans Pro"/>
              </a:defRPr>
            </a:lvl2pPr>
            <a:lvl3pPr marL="0" marR="0" lvl="2" indent="0" algn="r">
              <a:spcBef>
                <a:spcPts val="0"/>
              </a:spcBef>
              <a:buNone/>
              <a:defRPr sz="3600">
                <a:solidFill>
                  <a:srgbClr val="FFFFFF"/>
                </a:solidFill>
                <a:latin typeface="Source Sans Pro"/>
                <a:ea typeface="Source Sans Pro"/>
                <a:cs typeface="Source Sans Pro"/>
                <a:sym typeface="Source Sans Pro"/>
              </a:defRPr>
            </a:lvl3pPr>
            <a:lvl4pPr marL="0" marR="0" lvl="3" indent="0" algn="r">
              <a:spcBef>
                <a:spcPts val="0"/>
              </a:spcBef>
              <a:buNone/>
              <a:defRPr sz="3600">
                <a:solidFill>
                  <a:srgbClr val="FFFFFF"/>
                </a:solidFill>
                <a:latin typeface="Source Sans Pro"/>
                <a:ea typeface="Source Sans Pro"/>
                <a:cs typeface="Source Sans Pro"/>
                <a:sym typeface="Source Sans Pro"/>
              </a:defRPr>
            </a:lvl4pPr>
            <a:lvl5pPr marL="0" marR="0" lvl="4" indent="0" algn="r">
              <a:spcBef>
                <a:spcPts val="0"/>
              </a:spcBef>
              <a:buNone/>
              <a:defRPr sz="3600">
                <a:solidFill>
                  <a:srgbClr val="FFFFFF"/>
                </a:solidFill>
                <a:latin typeface="Source Sans Pro"/>
                <a:ea typeface="Source Sans Pro"/>
                <a:cs typeface="Source Sans Pro"/>
                <a:sym typeface="Source Sans Pro"/>
              </a:defRPr>
            </a:lvl5pPr>
            <a:lvl6pPr marL="0" marR="0" lvl="5" indent="0" algn="r">
              <a:spcBef>
                <a:spcPts val="0"/>
              </a:spcBef>
              <a:buNone/>
              <a:defRPr sz="3600">
                <a:solidFill>
                  <a:srgbClr val="FFFFFF"/>
                </a:solidFill>
                <a:latin typeface="Source Sans Pro"/>
                <a:ea typeface="Source Sans Pro"/>
                <a:cs typeface="Source Sans Pro"/>
                <a:sym typeface="Source Sans Pro"/>
              </a:defRPr>
            </a:lvl6pPr>
            <a:lvl7pPr marL="0" marR="0" lvl="6" indent="0" algn="r">
              <a:spcBef>
                <a:spcPts val="0"/>
              </a:spcBef>
              <a:buNone/>
              <a:defRPr sz="3600">
                <a:solidFill>
                  <a:srgbClr val="FFFFFF"/>
                </a:solidFill>
                <a:latin typeface="Source Sans Pro"/>
                <a:ea typeface="Source Sans Pro"/>
                <a:cs typeface="Source Sans Pro"/>
                <a:sym typeface="Source Sans Pro"/>
              </a:defRPr>
            </a:lvl7pPr>
            <a:lvl8pPr marL="0" marR="0" lvl="7" indent="0" algn="r">
              <a:spcBef>
                <a:spcPts val="0"/>
              </a:spcBef>
              <a:buNone/>
              <a:defRPr sz="3600">
                <a:solidFill>
                  <a:srgbClr val="FFFFFF"/>
                </a:solidFill>
                <a:latin typeface="Source Sans Pro"/>
                <a:ea typeface="Source Sans Pro"/>
                <a:cs typeface="Source Sans Pro"/>
                <a:sym typeface="Source Sans Pro"/>
              </a:defRPr>
            </a:lvl8pPr>
            <a:lvl9pPr marL="0" marR="0" lvl="8" indent="0" algn="r">
              <a:spcBef>
                <a:spcPts val="0"/>
              </a:spcBef>
              <a:buNone/>
              <a:defRPr sz="3600">
                <a:solidFill>
                  <a:srgbClr val="FFFFFF"/>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311"/>
        <p:cNvGrpSpPr/>
        <p:nvPr/>
      </p:nvGrpSpPr>
      <p:grpSpPr>
        <a:xfrm>
          <a:off x="0" y="0"/>
          <a:ext cx="0" cy="0"/>
          <a:chOff x="0" y="0"/>
          <a:chExt cx="0" cy="0"/>
        </a:xfrm>
      </p:grpSpPr>
      <p:sp>
        <p:nvSpPr>
          <p:cNvPr id="1312" name="Google Shape;1312;p208"/>
          <p:cNvSpPr txBox="1">
            <a:spLocks noGrp="1"/>
          </p:cNvSpPr>
          <p:nvPr>
            <p:ph type="title"/>
          </p:nvPr>
        </p:nvSpPr>
        <p:spPr>
          <a:xfrm rot="5400000">
            <a:off x="4732338" y="2171701"/>
            <a:ext cx="5851525" cy="20574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13" name="Google Shape;1313;p208"/>
          <p:cNvSpPr txBox="1">
            <a:spLocks noGrp="1"/>
          </p:cNvSpPr>
          <p:nvPr>
            <p:ph type="body" idx="1"/>
          </p:nvPr>
        </p:nvSpPr>
        <p:spPr>
          <a:xfrm rot="5400000">
            <a:off x="541338" y="190500"/>
            <a:ext cx="5851525" cy="6019800"/>
          </a:xfrm>
          <a:prstGeom prst="rect">
            <a:avLst/>
          </a:prstGeom>
          <a:noFill/>
          <a:ln>
            <a:noFill/>
          </a:ln>
        </p:spPr>
        <p:txBody>
          <a:bodyPr spcFirstLastPara="1" wrap="square" lIns="91425" tIns="45700" rIns="91425" bIns="45700" anchor="t" anchorCtr="0">
            <a:noAutofit/>
          </a:bodyPr>
          <a:lstStyle>
            <a:lvl1pPr marL="457200" lvl="0" indent="-342900" algn="l">
              <a:spcBef>
                <a:spcPts val="600"/>
              </a:spcBef>
              <a:spcAft>
                <a:spcPts val="0"/>
              </a:spcAft>
              <a:buClr>
                <a:schemeClr val="accent1"/>
              </a:buClr>
              <a:buSzPts val="1800"/>
              <a:buChar char="•"/>
              <a:defRPr/>
            </a:lvl1pPr>
            <a:lvl2pPr marL="914400" lvl="1" indent="-342900" algn="l">
              <a:spcBef>
                <a:spcPts val="600"/>
              </a:spcBef>
              <a:spcAft>
                <a:spcPts val="0"/>
              </a:spcAft>
              <a:buClr>
                <a:schemeClr val="accent1"/>
              </a:buClr>
              <a:buSzPts val="1800"/>
              <a:buChar char="–"/>
              <a:defRPr/>
            </a:lvl2pPr>
            <a:lvl3pPr marL="1371600" lvl="2" indent="-342900" algn="l">
              <a:spcBef>
                <a:spcPts val="600"/>
              </a:spcBef>
              <a:spcAft>
                <a:spcPts val="0"/>
              </a:spcAft>
              <a:buClr>
                <a:schemeClr val="accent1"/>
              </a:buClr>
              <a:buSzPts val="1800"/>
              <a:buChar char="•"/>
              <a:defRPr/>
            </a:lvl3pPr>
            <a:lvl4pPr marL="1828800" lvl="3" indent="-342900" algn="l">
              <a:spcBef>
                <a:spcPts val="600"/>
              </a:spcBef>
              <a:spcAft>
                <a:spcPts val="0"/>
              </a:spcAft>
              <a:buClr>
                <a:schemeClr val="accent1"/>
              </a:buClr>
              <a:buSzPts val="1800"/>
              <a:buChar char="–"/>
              <a:defRPr/>
            </a:lvl4pPr>
            <a:lvl5pPr marL="2286000" lvl="4" indent="-342900" algn="l">
              <a:spcBef>
                <a:spcPts val="600"/>
              </a:spcBef>
              <a:spcAft>
                <a:spcPts val="0"/>
              </a:spcAft>
              <a:buClr>
                <a:schemeClr val="accent1"/>
              </a:buClr>
              <a:buSzPts val="1800"/>
              <a:buChar char="»"/>
              <a:defRPr/>
            </a:lvl5pPr>
            <a:lvl6pPr marL="2743200" lvl="5" indent="-342900" algn="l">
              <a:spcBef>
                <a:spcPts val="60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Slide">
    <p:spTree>
      <p:nvGrpSpPr>
        <p:cNvPr id="1" name="Shape 80"/>
        <p:cNvGrpSpPr/>
        <p:nvPr/>
      </p:nvGrpSpPr>
      <p:grpSpPr>
        <a:xfrm>
          <a:off x="0" y="0"/>
          <a:ext cx="0" cy="0"/>
          <a:chOff x="0" y="0"/>
          <a:chExt cx="0" cy="0"/>
        </a:xfrm>
      </p:grpSpPr>
      <p:grpSp>
        <p:nvGrpSpPr>
          <p:cNvPr id="81" name="Google Shape;81;p2"/>
          <p:cNvGrpSpPr/>
          <p:nvPr/>
        </p:nvGrpSpPr>
        <p:grpSpPr>
          <a:xfrm>
            <a:off x="3175" y="4267200"/>
            <a:ext cx="9140825" cy="2590800"/>
            <a:chOff x="2" y="2688"/>
            <a:chExt cx="5758" cy="1632"/>
          </a:xfrm>
        </p:grpSpPr>
        <p:sp>
          <p:nvSpPr>
            <p:cNvPr id="82" name="Google Shape;82;p2"/>
            <p:cNvSpPr/>
            <p:nvPr/>
          </p:nvSpPr>
          <p:spPr>
            <a:xfrm>
              <a:off x="2" y="2688"/>
              <a:ext cx="5758" cy="1632"/>
            </a:xfrm>
            <a:custGeom>
              <a:avLst/>
              <a:gdLst/>
              <a:ahLst/>
              <a:cxnLst/>
              <a:rect l="l" t="t" r="r" b="b"/>
              <a:pathLst>
                <a:path w="5740" h="4316" extrusionOk="0">
                  <a:moveTo>
                    <a:pt x="5740" y="4316"/>
                  </a:moveTo>
                  <a:lnTo>
                    <a:pt x="0" y="4316"/>
                  </a:lnTo>
                  <a:lnTo>
                    <a:pt x="0" y="0"/>
                  </a:lnTo>
                  <a:lnTo>
                    <a:pt x="5740" y="0"/>
                  </a:lnTo>
                  <a:lnTo>
                    <a:pt x="5740" y="4316"/>
                  </a:lnTo>
                  <a:lnTo>
                    <a:pt x="5740" y="4316"/>
                  </a:lnTo>
                  <a:close/>
                </a:path>
              </a:pathLst>
            </a:custGeom>
            <a:gradFill>
              <a:gsLst>
                <a:gs pos="0">
                  <a:schemeClr val="dk2"/>
                </a:gs>
                <a:gs pos="100000">
                  <a:schemeClr val="accent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grpSp>
          <p:nvGrpSpPr>
            <p:cNvPr id="83" name="Google Shape;83;p2"/>
            <p:cNvGrpSpPr/>
            <p:nvPr/>
          </p:nvGrpSpPr>
          <p:grpSpPr>
            <a:xfrm>
              <a:off x="3528" y="3715"/>
              <a:ext cx="792" cy="521"/>
              <a:chOff x="3527" y="3715"/>
              <a:chExt cx="792" cy="521"/>
            </a:xfrm>
          </p:grpSpPr>
          <p:sp>
            <p:nvSpPr>
              <p:cNvPr id="84" name="Google Shape;84;p2"/>
              <p:cNvSpPr/>
              <p:nvPr/>
            </p:nvSpPr>
            <p:spPr>
              <a:xfrm>
                <a:off x="3686" y="3810"/>
                <a:ext cx="532" cy="327"/>
              </a:xfrm>
              <a:prstGeom prst="ellipse">
                <a:avLst/>
              </a:prstGeom>
              <a:gradFill>
                <a:gsLst>
                  <a:gs pos="0">
                    <a:schemeClr val="accent2"/>
                  </a:gs>
                  <a:gs pos="100000">
                    <a:srgbClr val="0082DA"/>
                  </a:gs>
                </a:gsLst>
                <a:path path="circle">
                  <a:fillToRect l="50000" t="50000" r="50000" b="50000"/>
                </a:path>
                <a:tileRect/>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85" name="Google Shape;85;p2"/>
              <p:cNvSpPr/>
              <p:nvPr/>
            </p:nvSpPr>
            <p:spPr>
              <a:xfrm>
                <a:off x="3726" y="3840"/>
                <a:ext cx="452" cy="275"/>
              </a:xfrm>
              <a:prstGeom prst="ellipse">
                <a:avLst/>
              </a:prstGeom>
              <a:gradFill>
                <a:gsLst>
                  <a:gs pos="0">
                    <a:srgbClr val="0082DA"/>
                  </a:gs>
                  <a:gs pos="100000">
                    <a:schemeClr val="accent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86" name="Google Shape;86;p2"/>
              <p:cNvSpPr/>
              <p:nvPr/>
            </p:nvSpPr>
            <p:spPr>
              <a:xfrm>
                <a:off x="3782" y="3872"/>
                <a:ext cx="344" cy="207"/>
              </a:xfrm>
              <a:prstGeom prst="ellipse">
                <a:avLst/>
              </a:prstGeom>
              <a:gradFill>
                <a:gsLst>
                  <a:gs pos="0">
                    <a:schemeClr val="accent2"/>
                  </a:gs>
                  <a:gs pos="100000">
                    <a:srgbClr val="0084DD"/>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87" name="Google Shape;87;p2"/>
              <p:cNvSpPr/>
              <p:nvPr/>
            </p:nvSpPr>
            <p:spPr>
              <a:xfrm>
                <a:off x="3822" y="3896"/>
                <a:ext cx="262" cy="159"/>
              </a:xfrm>
              <a:prstGeom prst="ellipse">
                <a:avLst/>
              </a:prstGeom>
              <a:gradFill>
                <a:gsLst>
                  <a:gs pos="0">
                    <a:srgbClr val="0086E0"/>
                  </a:gs>
                  <a:gs pos="100000">
                    <a:schemeClr val="accent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88" name="Google Shape;88;p2"/>
              <p:cNvSpPr/>
              <p:nvPr/>
            </p:nvSpPr>
            <p:spPr>
              <a:xfrm>
                <a:off x="3856" y="3922"/>
                <a:ext cx="192" cy="107"/>
              </a:xfrm>
              <a:prstGeom prst="ellipse">
                <a:avLst/>
              </a:prstGeom>
              <a:gradFill>
                <a:gsLst>
                  <a:gs pos="0">
                    <a:schemeClr val="accent2"/>
                  </a:gs>
                  <a:gs pos="100000">
                    <a:srgbClr val="0084DD"/>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89" name="Google Shape;89;p2"/>
              <p:cNvSpPr/>
              <p:nvPr/>
            </p:nvSpPr>
            <p:spPr>
              <a:xfrm>
                <a:off x="3575" y="3715"/>
                <a:ext cx="383" cy="161"/>
              </a:xfrm>
              <a:custGeom>
                <a:avLst/>
                <a:gdLst/>
                <a:ahLst/>
                <a:cxnLst/>
                <a:rect l="l" t="t" r="r" b="b"/>
                <a:pathLst>
                  <a:path w="382" h="161" extrusionOk="0">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a:gsLst>
                  <a:gs pos="0">
                    <a:srgbClr val="0084DD"/>
                  </a:gs>
                  <a:gs pos="100000">
                    <a:schemeClr val="accent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90" name="Google Shape;90;p2"/>
              <p:cNvSpPr/>
              <p:nvPr/>
            </p:nvSpPr>
            <p:spPr>
              <a:xfrm>
                <a:off x="3695" y="4170"/>
                <a:ext cx="444" cy="66"/>
              </a:xfrm>
              <a:custGeom>
                <a:avLst/>
                <a:gdLst/>
                <a:ahLst/>
                <a:cxnLst/>
                <a:rect l="l" t="t" r="r" b="b"/>
                <a:pathLst>
                  <a:path w="443" h="66" extrusionOk="0">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a:gsLst>
                  <a:gs pos="0">
                    <a:srgbClr val="007ED3"/>
                  </a:gs>
                  <a:gs pos="100000">
                    <a:schemeClr val="accent2"/>
                  </a:gs>
                </a:gsLst>
                <a:lin ang="189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91" name="Google Shape;91;p2"/>
              <p:cNvSpPr/>
              <p:nvPr/>
            </p:nvSpPr>
            <p:spPr>
              <a:xfrm>
                <a:off x="3527" y="3906"/>
                <a:ext cx="89" cy="216"/>
              </a:xfrm>
              <a:custGeom>
                <a:avLst/>
                <a:gdLst/>
                <a:ahLst/>
                <a:cxnLst/>
                <a:rect l="l" t="t" r="r" b="b"/>
                <a:pathLst>
                  <a:path w="89" h="216" extrusionOk="0">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a:gsLst>
                  <a:gs pos="0">
                    <a:schemeClr val="accent2"/>
                  </a:gs>
                  <a:gs pos="100000">
                    <a:srgbClr val="0080D6"/>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92" name="Google Shape;92;p2"/>
              <p:cNvSpPr/>
              <p:nvPr/>
            </p:nvSpPr>
            <p:spPr>
              <a:xfrm>
                <a:off x="3569" y="3745"/>
                <a:ext cx="750" cy="461"/>
              </a:xfrm>
              <a:custGeom>
                <a:avLst/>
                <a:gdLst/>
                <a:ahLst/>
                <a:cxnLst/>
                <a:rect l="l" t="t" r="r" b="b"/>
                <a:pathLst>
                  <a:path w="747" h="461" extrusionOk="0">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a:gsLst>
                  <a:gs pos="0">
                    <a:schemeClr val="accent2"/>
                  </a:gs>
                  <a:gs pos="100000">
                    <a:srgbClr val="0082DA"/>
                  </a:gs>
                </a:gsLst>
                <a:path path="circle">
                  <a:fillToRect l="50000" t="50000" r="50000" b="50000"/>
                </a:path>
                <a:tileRect/>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93" name="Google Shape;93;p2"/>
              <p:cNvSpPr/>
              <p:nvPr/>
            </p:nvSpPr>
            <p:spPr>
              <a:xfrm>
                <a:off x="4037" y="3721"/>
                <a:ext cx="96" cy="30"/>
              </a:xfrm>
              <a:custGeom>
                <a:avLst/>
                <a:gdLst/>
                <a:ahLst/>
                <a:cxnLst/>
                <a:rect l="l" t="t" r="r" b="b"/>
                <a:pathLst>
                  <a:path w="96" h="30" extrusionOk="0">
                    <a:moveTo>
                      <a:pt x="0" y="0"/>
                    </a:moveTo>
                    <a:lnTo>
                      <a:pt x="0" y="12"/>
                    </a:lnTo>
                    <a:lnTo>
                      <a:pt x="48" y="18"/>
                    </a:lnTo>
                    <a:lnTo>
                      <a:pt x="96" y="30"/>
                    </a:lnTo>
                    <a:lnTo>
                      <a:pt x="96" y="24"/>
                    </a:lnTo>
                    <a:lnTo>
                      <a:pt x="96" y="18"/>
                    </a:lnTo>
                    <a:lnTo>
                      <a:pt x="48" y="12"/>
                    </a:lnTo>
                    <a:lnTo>
                      <a:pt x="0" y="0"/>
                    </a:lnTo>
                    <a:lnTo>
                      <a:pt x="0" y="0"/>
                    </a:lnTo>
                    <a:close/>
                  </a:path>
                </a:pathLst>
              </a:custGeom>
              <a:gradFill>
                <a:gsLst>
                  <a:gs pos="0">
                    <a:schemeClr val="accent2"/>
                  </a:gs>
                  <a:gs pos="100000">
                    <a:srgbClr val="0080D6"/>
                  </a:gs>
                </a:gsLst>
                <a:lin ang="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94" name="Google Shape;94;p2"/>
              <p:cNvSpPr/>
              <p:nvPr/>
            </p:nvSpPr>
            <p:spPr>
              <a:xfrm>
                <a:off x="3910" y="3948"/>
                <a:ext cx="84" cy="53"/>
              </a:xfrm>
              <a:prstGeom prst="ellipse">
                <a:avLst/>
              </a:prstGeom>
              <a:gradFill>
                <a:gsLst>
                  <a:gs pos="0">
                    <a:srgbClr val="0084DD"/>
                  </a:gs>
                  <a:gs pos="100000">
                    <a:schemeClr val="accent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grpSp>
        <p:grpSp>
          <p:nvGrpSpPr>
            <p:cNvPr id="95" name="Google Shape;95;p2"/>
            <p:cNvGrpSpPr/>
            <p:nvPr/>
          </p:nvGrpSpPr>
          <p:grpSpPr>
            <a:xfrm>
              <a:off x="1776" y="3631"/>
              <a:ext cx="1626" cy="683"/>
              <a:chOff x="1776" y="3631"/>
              <a:chExt cx="1626" cy="683"/>
            </a:xfrm>
          </p:grpSpPr>
          <p:sp>
            <p:nvSpPr>
              <p:cNvPr id="96" name="Google Shape;96;p2"/>
              <p:cNvSpPr/>
              <p:nvPr/>
            </p:nvSpPr>
            <p:spPr>
              <a:xfrm>
                <a:off x="2268" y="3934"/>
                <a:ext cx="638" cy="377"/>
              </a:xfrm>
              <a:prstGeom prst="ellipse">
                <a:avLst/>
              </a:prstGeom>
              <a:gradFill>
                <a:gsLst>
                  <a:gs pos="0">
                    <a:srgbClr val="0080D6"/>
                  </a:gs>
                  <a:gs pos="100000">
                    <a:schemeClr val="accent2"/>
                  </a:gs>
                </a:gsLst>
                <a:lin ang="27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97" name="Google Shape;97;p2"/>
              <p:cNvSpPr/>
              <p:nvPr/>
            </p:nvSpPr>
            <p:spPr>
              <a:xfrm>
                <a:off x="2314" y="3958"/>
                <a:ext cx="543" cy="332"/>
              </a:xfrm>
              <a:prstGeom prst="ellipse">
                <a:avLst/>
              </a:prstGeom>
              <a:gradFill>
                <a:gsLst>
                  <a:gs pos="0">
                    <a:schemeClr val="accent2"/>
                  </a:gs>
                  <a:gs pos="100000">
                    <a:srgbClr val="0080D6"/>
                  </a:gs>
                </a:gsLst>
                <a:lin ang="27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98" name="Google Shape;98;p2"/>
              <p:cNvSpPr/>
              <p:nvPr/>
            </p:nvSpPr>
            <p:spPr>
              <a:xfrm>
                <a:off x="2341" y="3979"/>
                <a:ext cx="501" cy="299"/>
              </a:xfrm>
              <a:prstGeom prst="ellipse">
                <a:avLst/>
              </a:prstGeom>
              <a:gradFill>
                <a:gsLst>
                  <a:gs pos="0">
                    <a:srgbClr val="0082DA"/>
                  </a:gs>
                  <a:gs pos="100000">
                    <a:schemeClr val="accent2"/>
                  </a:gs>
                </a:gsLst>
                <a:lin ang="27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99" name="Google Shape;99;p2"/>
              <p:cNvSpPr/>
              <p:nvPr/>
            </p:nvSpPr>
            <p:spPr>
              <a:xfrm>
                <a:off x="2368" y="3997"/>
                <a:ext cx="444" cy="258"/>
              </a:xfrm>
              <a:prstGeom prst="ellipse">
                <a:avLst/>
              </a:prstGeom>
              <a:gradFill>
                <a:gsLst>
                  <a:gs pos="0">
                    <a:srgbClr val="0080D6"/>
                  </a:gs>
                  <a:gs pos="100000">
                    <a:schemeClr val="accent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00" name="Google Shape;100;p2"/>
              <p:cNvSpPr/>
              <p:nvPr/>
            </p:nvSpPr>
            <p:spPr>
              <a:xfrm>
                <a:off x="2385" y="4005"/>
                <a:ext cx="413" cy="240"/>
              </a:xfrm>
              <a:prstGeom prst="ellipse">
                <a:avLst/>
              </a:prstGeom>
              <a:gradFill>
                <a:gsLst>
                  <a:gs pos="0">
                    <a:srgbClr val="0084DD"/>
                  </a:gs>
                  <a:gs pos="100000">
                    <a:schemeClr val="accent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01" name="Google Shape;101;p2"/>
              <p:cNvSpPr/>
              <p:nvPr/>
            </p:nvSpPr>
            <p:spPr>
              <a:xfrm>
                <a:off x="2437" y="4026"/>
                <a:ext cx="306" cy="192"/>
              </a:xfrm>
              <a:prstGeom prst="ellipse">
                <a:avLst/>
              </a:prstGeom>
              <a:gradFill>
                <a:gsLst>
                  <a:gs pos="0">
                    <a:srgbClr val="0080D6"/>
                  </a:gs>
                  <a:gs pos="100000">
                    <a:schemeClr val="accent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02" name="Google Shape;102;p2"/>
              <p:cNvSpPr/>
              <p:nvPr/>
            </p:nvSpPr>
            <p:spPr>
              <a:xfrm>
                <a:off x="2476" y="4056"/>
                <a:ext cx="227" cy="135"/>
              </a:xfrm>
              <a:prstGeom prst="ellipse">
                <a:avLst/>
              </a:prstGeom>
              <a:gradFill>
                <a:gsLst>
                  <a:gs pos="0">
                    <a:schemeClr val="accent2"/>
                  </a:gs>
                  <a:gs pos="100000">
                    <a:srgbClr val="0082DA"/>
                  </a:gs>
                </a:gsLst>
                <a:lin ang="27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03" name="Google Shape;103;p2"/>
              <p:cNvSpPr/>
              <p:nvPr/>
            </p:nvSpPr>
            <p:spPr>
              <a:xfrm>
                <a:off x="2542" y="4097"/>
                <a:ext cx="90" cy="60"/>
              </a:xfrm>
              <a:prstGeom prst="ellipse">
                <a:avLst/>
              </a:prstGeom>
              <a:gradFill>
                <a:gsLst>
                  <a:gs pos="0">
                    <a:schemeClr val="accent2"/>
                  </a:gs>
                  <a:gs pos="100000">
                    <a:srgbClr val="0082DA"/>
                  </a:gs>
                </a:gsLst>
                <a:lin ang="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04" name="Google Shape;104;p2"/>
              <p:cNvSpPr/>
              <p:nvPr/>
            </p:nvSpPr>
            <p:spPr>
              <a:xfrm>
                <a:off x="2585" y="3822"/>
                <a:ext cx="449" cy="186"/>
              </a:xfrm>
              <a:custGeom>
                <a:avLst/>
                <a:gdLst/>
                <a:ahLst/>
                <a:cxnLst/>
                <a:rect l="l" t="t" r="r" b="b"/>
                <a:pathLst>
                  <a:path w="448" h="186" extrusionOk="0">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a:gsLst>
                  <a:gs pos="0">
                    <a:srgbClr val="0082DA"/>
                  </a:gs>
                  <a:gs pos="100000">
                    <a:schemeClr val="accent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05" name="Google Shape;105;p2"/>
              <p:cNvSpPr/>
              <p:nvPr/>
            </p:nvSpPr>
            <p:spPr>
              <a:xfrm>
                <a:off x="2142" y="3852"/>
                <a:ext cx="892" cy="462"/>
              </a:xfrm>
              <a:custGeom>
                <a:avLst/>
                <a:gdLst/>
                <a:ahLst/>
                <a:cxnLst/>
                <a:rect l="l" t="t" r="r" b="b"/>
                <a:pathLst>
                  <a:path w="890" h="462" extrusionOk="0">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a:gsLst>
                  <a:gs pos="0">
                    <a:schemeClr val="accent2"/>
                  </a:gs>
                  <a:gs pos="100000">
                    <a:srgbClr val="007ED3"/>
                  </a:gs>
                </a:gsLst>
                <a:lin ang="27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06" name="Google Shape;106;p2"/>
              <p:cNvSpPr/>
              <p:nvPr/>
            </p:nvSpPr>
            <p:spPr>
              <a:xfrm>
                <a:off x="2082" y="3828"/>
                <a:ext cx="407" cy="486"/>
              </a:xfrm>
              <a:custGeom>
                <a:avLst/>
                <a:gdLst/>
                <a:ahLst/>
                <a:cxnLst/>
                <a:rect l="l" t="t" r="r" b="b"/>
                <a:pathLst>
                  <a:path w="406" h="486" extrusionOk="0">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a:gsLst>
                  <a:gs pos="0">
                    <a:schemeClr val="accent2"/>
                  </a:gs>
                  <a:gs pos="100000">
                    <a:srgbClr val="0082DA"/>
                  </a:gs>
                </a:gsLst>
                <a:lin ang="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07" name="Google Shape;107;p2"/>
              <p:cNvSpPr/>
              <p:nvPr/>
            </p:nvSpPr>
            <p:spPr>
              <a:xfrm>
                <a:off x="2987" y="4044"/>
                <a:ext cx="108" cy="252"/>
              </a:xfrm>
              <a:custGeom>
                <a:avLst/>
                <a:gdLst/>
                <a:ahLst/>
                <a:cxnLst/>
                <a:rect l="l" t="t" r="r" b="b"/>
                <a:pathLst>
                  <a:path w="107" h="252" extrusionOk="0">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a:gsLst>
                  <a:gs pos="0">
                    <a:schemeClr val="accent2"/>
                  </a:gs>
                  <a:gs pos="100000">
                    <a:srgbClr val="007CD0"/>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08" name="Google Shape;108;p2"/>
              <p:cNvSpPr/>
              <p:nvPr/>
            </p:nvSpPr>
            <p:spPr>
              <a:xfrm>
                <a:off x="2068" y="3685"/>
                <a:ext cx="835" cy="150"/>
              </a:xfrm>
              <a:custGeom>
                <a:avLst/>
                <a:gdLst/>
                <a:ahLst/>
                <a:cxnLst/>
                <a:rect l="l" t="t" r="r" b="b"/>
                <a:pathLst>
                  <a:path w="835" h="150" extrusionOk="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lnTo>
                      <a:pt x="518" y="18"/>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09" name="Google Shape;109;p2"/>
              <p:cNvSpPr/>
              <p:nvPr/>
            </p:nvSpPr>
            <p:spPr>
              <a:xfrm>
                <a:off x="1867" y="3853"/>
                <a:ext cx="171" cy="461"/>
              </a:xfrm>
              <a:custGeom>
                <a:avLst/>
                <a:gdLst/>
                <a:ahLst/>
                <a:cxnLst/>
                <a:rect l="l" t="t" r="r" b="b"/>
                <a:pathLst>
                  <a:path w="171" h="461" extrusionOk="0">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lnTo>
                      <a:pt x="31" y="263"/>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10" name="Google Shape;110;p2"/>
              <p:cNvSpPr/>
              <p:nvPr/>
            </p:nvSpPr>
            <p:spPr>
              <a:xfrm>
                <a:off x="2951" y="3751"/>
                <a:ext cx="360" cy="563"/>
              </a:xfrm>
              <a:custGeom>
                <a:avLst/>
                <a:gdLst/>
                <a:ahLst/>
                <a:cxnLst/>
                <a:rect l="l" t="t" r="r" b="b"/>
                <a:pathLst>
                  <a:path w="360" h="563" extrusionOk="0">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a:gsLst>
                  <a:gs pos="0">
                    <a:schemeClr val="accent2"/>
                  </a:gs>
                  <a:gs pos="100000">
                    <a:srgbClr val="0080D6"/>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11" name="Google Shape;111;p2"/>
              <p:cNvSpPr/>
              <p:nvPr/>
            </p:nvSpPr>
            <p:spPr>
              <a:xfrm>
                <a:off x="2318" y="3631"/>
                <a:ext cx="1078" cy="425"/>
              </a:xfrm>
              <a:custGeom>
                <a:avLst/>
                <a:gdLst/>
                <a:ahLst/>
                <a:cxnLst/>
                <a:rect l="l" t="t" r="r" b="b"/>
                <a:pathLst>
                  <a:path w="1078" h="425" extrusionOk="0">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a:gsLst>
                  <a:gs pos="0">
                    <a:schemeClr val="accent2"/>
                  </a:gs>
                  <a:gs pos="100000">
                    <a:srgbClr val="0080D6"/>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12" name="Google Shape;112;p2"/>
              <p:cNvSpPr/>
              <p:nvPr/>
            </p:nvSpPr>
            <p:spPr>
              <a:xfrm>
                <a:off x="3304" y="4080"/>
                <a:ext cx="98" cy="234"/>
              </a:xfrm>
              <a:custGeom>
                <a:avLst/>
                <a:gdLst/>
                <a:ahLst/>
                <a:cxnLst/>
                <a:rect l="l" t="t" r="r" b="b"/>
                <a:pathLst>
                  <a:path w="98" h="234" extrusionOk="0">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a:gsLst>
                  <a:gs pos="0">
                    <a:schemeClr val="accent2"/>
                  </a:gs>
                  <a:gs pos="100000">
                    <a:srgbClr val="0080D6"/>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13" name="Google Shape;113;p2"/>
              <p:cNvSpPr/>
              <p:nvPr/>
            </p:nvSpPr>
            <p:spPr>
              <a:xfrm>
                <a:off x="1776" y="3673"/>
                <a:ext cx="481" cy="641"/>
              </a:xfrm>
              <a:custGeom>
                <a:avLst/>
                <a:gdLst/>
                <a:ahLst/>
                <a:cxnLst/>
                <a:rect l="l" t="t" r="r" b="b"/>
                <a:pathLst>
                  <a:path w="481" h="641" extrusionOk="0">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lnTo>
                      <a:pt x="18" y="443"/>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grpSp>
        <p:grpSp>
          <p:nvGrpSpPr>
            <p:cNvPr id="114" name="Google Shape;114;p2"/>
            <p:cNvGrpSpPr/>
            <p:nvPr/>
          </p:nvGrpSpPr>
          <p:grpSpPr>
            <a:xfrm>
              <a:off x="4128" y="3360"/>
              <a:ext cx="1351" cy="821"/>
              <a:chOff x="4128" y="3360"/>
              <a:chExt cx="1351" cy="821"/>
            </a:xfrm>
          </p:grpSpPr>
          <p:sp>
            <p:nvSpPr>
              <p:cNvPr id="115" name="Google Shape;115;p2"/>
              <p:cNvSpPr/>
              <p:nvPr/>
            </p:nvSpPr>
            <p:spPr>
              <a:xfrm>
                <a:off x="4200" y="3402"/>
                <a:ext cx="1201" cy="731"/>
              </a:xfrm>
              <a:custGeom>
                <a:avLst/>
                <a:gdLst/>
                <a:ahLst/>
                <a:cxnLst/>
                <a:rect l="l" t="t" r="r" b="b"/>
                <a:pathLst>
                  <a:path w="1201" h="731" extrusionOk="0">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a:gsLst>
                  <a:gs pos="0">
                    <a:srgbClr val="358EE5"/>
                  </a:gs>
                  <a:gs pos="100000">
                    <a:schemeClr val="accent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16" name="Google Shape;116;p2"/>
              <p:cNvSpPr/>
              <p:nvPr/>
            </p:nvSpPr>
            <p:spPr>
              <a:xfrm>
                <a:off x="4128" y="3366"/>
                <a:ext cx="544" cy="737"/>
              </a:xfrm>
              <a:custGeom>
                <a:avLst/>
                <a:gdLst/>
                <a:ahLst/>
                <a:cxnLst/>
                <a:rect l="l" t="t" r="r" b="b"/>
                <a:pathLst>
                  <a:path w="544" h="737" extrusionOk="0">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a:gsLst>
                  <a:gs pos="0">
                    <a:srgbClr val="358EE5"/>
                  </a:gs>
                  <a:gs pos="100000">
                    <a:schemeClr val="accent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17" name="Google Shape;117;p2"/>
              <p:cNvSpPr/>
              <p:nvPr/>
            </p:nvSpPr>
            <p:spPr>
              <a:xfrm>
                <a:off x="4792" y="3360"/>
                <a:ext cx="609" cy="252"/>
              </a:xfrm>
              <a:custGeom>
                <a:avLst/>
                <a:gdLst/>
                <a:ahLst/>
                <a:cxnLst/>
                <a:rect l="l" t="t" r="r" b="b"/>
                <a:pathLst>
                  <a:path w="609" h="252" extrusionOk="0">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a:gsLst>
                  <a:gs pos="0">
                    <a:srgbClr val="4692E6"/>
                  </a:gs>
                  <a:gs pos="100000">
                    <a:schemeClr val="accent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18" name="Google Shape;118;p2"/>
              <p:cNvSpPr/>
              <p:nvPr/>
            </p:nvSpPr>
            <p:spPr>
              <a:xfrm>
                <a:off x="5246" y="4007"/>
                <a:ext cx="72" cy="54"/>
              </a:xfrm>
              <a:custGeom>
                <a:avLst/>
                <a:gdLst/>
                <a:ahLst/>
                <a:cxnLst/>
                <a:rect l="l" t="t" r="r" b="b"/>
                <a:pathLst>
                  <a:path w="72" h="54" extrusionOk="0">
                    <a:moveTo>
                      <a:pt x="72" y="0"/>
                    </a:moveTo>
                    <a:lnTo>
                      <a:pt x="36" y="30"/>
                    </a:lnTo>
                    <a:lnTo>
                      <a:pt x="0" y="54"/>
                    </a:lnTo>
                    <a:lnTo>
                      <a:pt x="36" y="54"/>
                    </a:lnTo>
                    <a:lnTo>
                      <a:pt x="54" y="42"/>
                    </a:lnTo>
                    <a:lnTo>
                      <a:pt x="72" y="24"/>
                    </a:lnTo>
                    <a:lnTo>
                      <a:pt x="72" y="24"/>
                    </a:lnTo>
                    <a:lnTo>
                      <a:pt x="72" y="0"/>
                    </a:lnTo>
                    <a:lnTo>
                      <a:pt x="72" y="0"/>
                    </a:lnTo>
                    <a:close/>
                  </a:path>
                </a:pathLst>
              </a:custGeom>
              <a:gradFill>
                <a:gsLst>
                  <a:gs pos="0">
                    <a:schemeClr val="accent2"/>
                  </a:gs>
                  <a:gs pos="100000">
                    <a:srgbClr val="0084DD"/>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19" name="Google Shape;119;p2"/>
              <p:cNvSpPr/>
              <p:nvPr/>
            </p:nvSpPr>
            <p:spPr>
              <a:xfrm>
                <a:off x="4505" y="4073"/>
                <a:ext cx="705" cy="108"/>
              </a:xfrm>
              <a:custGeom>
                <a:avLst/>
                <a:gdLst/>
                <a:ahLst/>
                <a:cxnLst/>
                <a:rect l="l" t="t" r="r" b="b"/>
                <a:pathLst>
                  <a:path w="705" h="108" extrusionOk="0">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a:gsLst>
                  <a:gs pos="0">
                    <a:schemeClr val="accent2"/>
                  </a:gs>
                  <a:gs pos="100000">
                    <a:srgbClr val="0084DD"/>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20" name="Google Shape;120;p2"/>
              <p:cNvSpPr/>
              <p:nvPr/>
            </p:nvSpPr>
            <p:spPr>
              <a:xfrm>
                <a:off x="5336" y="3654"/>
                <a:ext cx="143" cy="341"/>
              </a:xfrm>
              <a:custGeom>
                <a:avLst/>
                <a:gdLst/>
                <a:ahLst/>
                <a:cxnLst/>
                <a:rect l="l" t="t" r="r" b="b"/>
                <a:pathLst>
                  <a:path w="143" h="341" extrusionOk="0">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a:gsLst>
                  <a:gs pos="0">
                    <a:schemeClr val="accent2"/>
                  </a:gs>
                  <a:gs pos="100000">
                    <a:srgbClr val="0084DD"/>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21" name="Google Shape;121;p2"/>
              <p:cNvSpPr/>
              <p:nvPr/>
            </p:nvSpPr>
            <p:spPr>
              <a:xfrm>
                <a:off x="5061" y="3624"/>
                <a:ext cx="83" cy="90"/>
              </a:xfrm>
              <a:custGeom>
                <a:avLst/>
                <a:gdLst/>
                <a:ahLst/>
                <a:cxnLst/>
                <a:rect l="l" t="t" r="r" b="b"/>
                <a:pathLst>
                  <a:path w="83" h="90" extrusionOk="0">
                    <a:moveTo>
                      <a:pt x="59" y="90"/>
                    </a:moveTo>
                    <a:lnTo>
                      <a:pt x="83" y="84"/>
                    </a:lnTo>
                    <a:lnTo>
                      <a:pt x="71" y="60"/>
                    </a:lnTo>
                    <a:lnTo>
                      <a:pt x="53" y="42"/>
                    </a:lnTo>
                    <a:lnTo>
                      <a:pt x="6" y="0"/>
                    </a:lnTo>
                    <a:lnTo>
                      <a:pt x="0" y="18"/>
                    </a:lnTo>
                    <a:lnTo>
                      <a:pt x="35" y="48"/>
                    </a:lnTo>
                    <a:lnTo>
                      <a:pt x="59" y="90"/>
                    </a:lnTo>
                    <a:lnTo>
                      <a:pt x="59" y="90"/>
                    </a:lnTo>
                    <a:close/>
                  </a:path>
                </a:pathLst>
              </a:custGeom>
              <a:gradFill>
                <a:gsLst>
                  <a:gs pos="0">
                    <a:schemeClr val="accent2"/>
                  </a:gs>
                  <a:gs pos="100000">
                    <a:srgbClr val="0084DD"/>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22" name="Google Shape;122;p2"/>
              <p:cNvSpPr/>
              <p:nvPr/>
            </p:nvSpPr>
            <p:spPr>
              <a:xfrm>
                <a:off x="4445" y="3552"/>
                <a:ext cx="717" cy="431"/>
              </a:xfrm>
              <a:custGeom>
                <a:avLst/>
                <a:gdLst/>
                <a:ahLst/>
                <a:cxnLst/>
                <a:rect l="l" t="t" r="r" b="b"/>
                <a:pathLst>
                  <a:path w="717" h="431" extrusionOk="0">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lnTo>
                      <a:pt x="693" y="216"/>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23" name="Google Shape;123;p2"/>
              <p:cNvSpPr/>
              <p:nvPr/>
            </p:nvSpPr>
            <p:spPr>
              <a:xfrm>
                <a:off x="4349" y="3510"/>
                <a:ext cx="909" cy="533"/>
              </a:xfrm>
              <a:custGeom>
                <a:avLst/>
                <a:gdLst/>
                <a:ahLst/>
                <a:cxnLst/>
                <a:rect l="l" t="t" r="r" b="b"/>
                <a:pathLst>
                  <a:path w="909" h="533" extrusionOk="0">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a:gsLst>
                  <a:gs pos="0">
                    <a:srgbClr val="358EE5"/>
                  </a:gs>
                  <a:gs pos="100000">
                    <a:schemeClr val="accent2"/>
                  </a:gs>
                </a:gsLst>
                <a:lin ang="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24" name="Google Shape;124;p2"/>
              <p:cNvSpPr/>
              <p:nvPr/>
            </p:nvSpPr>
            <p:spPr>
              <a:xfrm>
                <a:off x="4564" y="3492"/>
                <a:ext cx="365" cy="66"/>
              </a:xfrm>
              <a:custGeom>
                <a:avLst/>
                <a:gdLst/>
                <a:ahLst/>
                <a:cxnLst/>
                <a:rect l="l" t="t" r="r" b="b"/>
                <a:pathLst>
                  <a:path w="365" h="66" extrusionOk="0">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a:gsLst>
                  <a:gs pos="0">
                    <a:srgbClr val="358EE5"/>
                  </a:gs>
                  <a:gs pos="100000">
                    <a:schemeClr val="accent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25" name="Google Shape;125;p2"/>
              <p:cNvSpPr/>
              <p:nvPr/>
            </p:nvSpPr>
            <p:spPr>
              <a:xfrm>
                <a:off x="4463" y="3558"/>
                <a:ext cx="66" cy="48"/>
              </a:xfrm>
              <a:custGeom>
                <a:avLst/>
                <a:gdLst/>
                <a:ahLst/>
                <a:cxnLst/>
                <a:rect l="l" t="t" r="r" b="b"/>
                <a:pathLst>
                  <a:path w="66" h="48" extrusionOk="0">
                    <a:moveTo>
                      <a:pt x="66" y="18"/>
                    </a:moveTo>
                    <a:lnTo>
                      <a:pt x="48" y="0"/>
                    </a:lnTo>
                    <a:lnTo>
                      <a:pt x="24" y="12"/>
                    </a:lnTo>
                    <a:lnTo>
                      <a:pt x="0" y="30"/>
                    </a:lnTo>
                    <a:lnTo>
                      <a:pt x="12" y="48"/>
                    </a:lnTo>
                    <a:lnTo>
                      <a:pt x="42" y="30"/>
                    </a:lnTo>
                    <a:lnTo>
                      <a:pt x="66" y="18"/>
                    </a:lnTo>
                    <a:lnTo>
                      <a:pt x="66" y="18"/>
                    </a:lnTo>
                    <a:close/>
                  </a:path>
                </a:pathLst>
              </a:custGeom>
              <a:gradFill>
                <a:gsLst>
                  <a:gs pos="0">
                    <a:srgbClr val="358EE5"/>
                  </a:gs>
                  <a:gs pos="100000">
                    <a:schemeClr val="accent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26" name="Google Shape;126;p2"/>
              <p:cNvSpPr/>
              <p:nvPr/>
            </p:nvSpPr>
            <p:spPr>
              <a:xfrm>
                <a:off x="4546" y="3608"/>
                <a:ext cx="518" cy="319"/>
              </a:xfrm>
              <a:prstGeom prst="ellipse">
                <a:avLst/>
              </a:prstGeom>
              <a:gradFill>
                <a:gsLst>
                  <a:gs pos="0">
                    <a:srgbClr val="0084DD"/>
                  </a:gs>
                  <a:gs pos="100000">
                    <a:schemeClr val="accent2"/>
                  </a:gs>
                </a:gsLst>
                <a:lin ang="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27" name="Google Shape;127;p2"/>
              <p:cNvSpPr/>
              <p:nvPr/>
            </p:nvSpPr>
            <p:spPr>
              <a:xfrm>
                <a:off x="4578" y="3630"/>
                <a:ext cx="446" cy="271"/>
              </a:xfrm>
              <a:prstGeom prst="ellipse">
                <a:avLst/>
              </a:prstGeom>
              <a:gradFill>
                <a:gsLst>
                  <a:gs pos="0">
                    <a:srgbClr val="358EE5"/>
                  </a:gs>
                  <a:gs pos="100000">
                    <a:schemeClr val="accent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28" name="Google Shape;128;p2"/>
              <p:cNvSpPr/>
              <p:nvPr/>
            </p:nvSpPr>
            <p:spPr>
              <a:xfrm>
                <a:off x="4610" y="3650"/>
                <a:ext cx="386" cy="233"/>
              </a:xfrm>
              <a:prstGeom prst="ellipse">
                <a:avLst/>
              </a:prstGeom>
              <a:gradFill>
                <a:gsLst>
                  <a:gs pos="0">
                    <a:schemeClr val="accent2"/>
                  </a:gs>
                  <a:gs pos="100000">
                    <a:srgbClr val="0084DD"/>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29" name="Google Shape;129;p2"/>
              <p:cNvSpPr/>
              <p:nvPr/>
            </p:nvSpPr>
            <p:spPr>
              <a:xfrm>
                <a:off x="4654" y="3678"/>
                <a:ext cx="298" cy="177"/>
              </a:xfrm>
              <a:prstGeom prst="ellipse">
                <a:avLst/>
              </a:prstGeom>
              <a:gradFill>
                <a:gsLst>
                  <a:gs pos="0">
                    <a:srgbClr val="0084DD"/>
                  </a:gs>
                  <a:gs pos="100000">
                    <a:schemeClr val="accent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30" name="Google Shape;130;p2"/>
              <p:cNvSpPr/>
              <p:nvPr/>
            </p:nvSpPr>
            <p:spPr>
              <a:xfrm>
                <a:off x="4690" y="3698"/>
                <a:ext cx="222" cy="139"/>
              </a:xfrm>
              <a:prstGeom prst="ellipse">
                <a:avLst/>
              </a:prstGeom>
              <a:gradFill>
                <a:gsLst>
                  <a:gs pos="0">
                    <a:schemeClr val="accent2"/>
                  </a:gs>
                  <a:gs pos="100000">
                    <a:srgbClr val="0084DD"/>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31" name="Google Shape;131;p2"/>
              <p:cNvSpPr/>
              <p:nvPr/>
            </p:nvSpPr>
            <p:spPr>
              <a:xfrm>
                <a:off x="4738" y="3728"/>
                <a:ext cx="126" cy="81"/>
              </a:xfrm>
              <a:prstGeom prst="ellipse">
                <a:avLst/>
              </a:prstGeom>
              <a:gradFill>
                <a:gsLst>
                  <a:gs pos="0">
                    <a:srgbClr val="0086E0"/>
                  </a:gs>
                  <a:gs pos="100000">
                    <a:schemeClr val="accent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grpSp>
        <p:grpSp>
          <p:nvGrpSpPr>
            <p:cNvPr id="132" name="Google Shape;132;p2"/>
            <p:cNvGrpSpPr/>
            <p:nvPr/>
          </p:nvGrpSpPr>
          <p:grpSpPr>
            <a:xfrm>
              <a:off x="5280" y="3024"/>
              <a:ext cx="425" cy="258"/>
              <a:chOff x="5280" y="3024"/>
              <a:chExt cx="425" cy="258"/>
            </a:xfrm>
          </p:grpSpPr>
          <p:sp>
            <p:nvSpPr>
              <p:cNvPr id="133" name="Google Shape;133;p2"/>
              <p:cNvSpPr/>
              <p:nvPr/>
            </p:nvSpPr>
            <p:spPr>
              <a:xfrm>
                <a:off x="5280" y="3186"/>
                <a:ext cx="383" cy="96"/>
              </a:xfrm>
              <a:custGeom>
                <a:avLst/>
                <a:gdLst/>
                <a:ahLst/>
                <a:cxnLst/>
                <a:rect l="l" t="t" r="r" b="b"/>
                <a:pathLst>
                  <a:path w="382" h="96" extrusionOk="0">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lnTo>
                      <a:pt x="209" y="96"/>
                    </a:lnTo>
                    <a:close/>
                  </a:path>
                </a:pathLst>
              </a:custGeom>
              <a:gradFill>
                <a:gsLst>
                  <a:gs pos="0">
                    <a:schemeClr val="accent2"/>
                  </a:gs>
                  <a:gs pos="100000">
                    <a:schemeClr val="dk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34" name="Google Shape;134;p2"/>
              <p:cNvSpPr/>
              <p:nvPr/>
            </p:nvSpPr>
            <p:spPr>
              <a:xfrm>
                <a:off x="5315" y="3024"/>
                <a:ext cx="258" cy="54"/>
              </a:xfrm>
              <a:custGeom>
                <a:avLst/>
                <a:gdLst/>
                <a:ahLst/>
                <a:cxnLst/>
                <a:rect l="l" t="t" r="r" b="b"/>
                <a:pathLst>
                  <a:path w="258" h="54" extrusionOk="0">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lnTo>
                      <a:pt x="174" y="0"/>
                    </a:lnTo>
                    <a:close/>
                  </a:path>
                </a:pathLst>
              </a:custGeom>
              <a:gradFill>
                <a:gsLst>
                  <a:gs pos="0">
                    <a:schemeClr val="accent2"/>
                  </a:gs>
                  <a:gs pos="100000">
                    <a:schemeClr val="dk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35" name="Google Shape;135;p2"/>
              <p:cNvSpPr/>
              <p:nvPr/>
            </p:nvSpPr>
            <p:spPr>
              <a:xfrm>
                <a:off x="5645" y="3066"/>
                <a:ext cx="60" cy="156"/>
              </a:xfrm>
              <a:custGeom>
                <a:avLst/>
                <a:gdLst/>
                <a:ahLst/>
                <a:cxnLst/>
                <a:rect l="l" t="t" r="r" b="b"/>
                <a:pathLst>
                  <a:path w="60" h="156" extrusionOk="0">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lnTo>
                      <a:pt x="54" y="90"/>
                    </a:lnTo>
                    <a:close/>
                  </a:path>
                </a:pathLst>
              </a:custGeom>
              <a:gradFill>
                <a:gsLst>
                  <a:gs pos="0">
                    <a:schemeClr val="accent2"/>
                  </a:gs>
                  <a:gs pos="100000">
                    <a:schemeClr val="dk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36" name="Google Shape;136;p2"/>
              <p:cNvSpPr/>
              <p:nvPr/>
            </p:nvSpPr>
            <p:spPr>
              <a:xfrm>
                <a:off x="5375" y="3246"/>
                <a:ext cx="192" cy="18"/>
              </a:xfrm>
              <a:custGeom>
                <a:avLst/>
                <a:gdLst/>
                <a:ahLst/>
                <a:cxnLst/>
                <a:rect l="l" t="t" r="r" b="b"/>
                <a:pathLst>
                  <a:path w="192" h="18" extrusionOk="0">
                    <a:moveTo>
                      <a:pt x="114" y="12"/>
                    </a:moveTo>
                    <a:lnTo>
                      <a:pt x="72" y="6"/>
                    </a:lnTo>
                    <a:lnTo>
                      <a:pt x="30" y="0"/>
                    </a:lnTo>
                    <a:lnTo>
                      <a:pt x="0" y="0"/>
                    </a:lnTo>
                    <a:lnTo>
                      <a:pt x="54" y="12"/>
                    </a:lnTo>
                    <a:lnTo>
                      <a:pt x="114" y="18"/>
                    </a:lnTo>
                    <a:lnTo>
                      <a:pt x="156" y="18"/>
                    </a:lnTo>
                    <a:lnTo>
                      <a:pt x="192" y="12"/>
                    </a:lnTo>
                    <a:lnTo>
                      <a:pt x="186" y="0"/>
                    </a:lnTo>
                    <a:lnTo>
                      <a:pt x="150" y="6"/>
                    </a:lnTo>
                    <a:lnTo>
                      <a:pt x="114" y="12"/>
                    </a:lnTo>
                    <a:lnTo>
                      <a:pt x="114" y="12"/>
                    </a:lnTo>
                    <a:close/>
                  </a:path>
                </a:pathLst>
              </a:custGeom>
              <a:gradFill>
                <a:gsLst>
                  <a:gs pos="0">
                    <a:schemeClr val="accent2"/>
                  </a:gs>
                  <a:gs pos="100000">
                    <a:schemeClr val="dk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37" name="Google Shape;137;p2"/>
              <p:cNvSpPr/>
              <p:nvPr/>
            </p:nvSpPr>
            <p:spPr>
              <a:xfrm>
                <a:off x="5304" y="3042"/>
                <a:ext cx="161" cy="186"/>
              </a:xfrm>
              <a:custGeom>
                <a:avLst/>
                <a:gdLst/>
                <a:ahLst/>
                <a:cxnLst/>
                <a:rect l="l" t="t" r="r" b="b"/>
                <a:pathLst>
                  <a:path w="161" h="186" extrusionOk="0">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lnTo>
                      <a:pt x="11" y="114"/>
                    </a:lnTo>
                    <a:close/>
                  </a:path>
                </a:pathLst>
              </a:custGeom>
              <a:gradFill>
                <a:gsLst>
                  <a:gs pos="0">
                    <a:schemeClr val="dk2"/>
                  </a:gs>
                  <a:gs pos="100000">
                    <a:schemeClr val="accent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38" name="Google Shape;138;p2"/>
              <p:cNvSpPr/>
              <p:nvPr/>
            </p:nvSpPr>
            <p:spPr>
              <a:xfrm>
                <a:off x="5489" y="3042"/>
                <a:ext cx="186" cy="210"/>
              </a:xfrm>
              <a:custGeom>
                <a:avLst/>
                <a:gdLst/>
                <a:ahLst/>
                <a:cxnLst/>
                <a:rect l="l" t="t" r="r" b="b"/>
                <a:pathLst>
                  <a:path w="185" h="210" extrusionOk="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lnTo>
                      <a:pt x="0" y="6"/>
                    </a:lnTo>
                    <a:lnTo>
                      <a:pt x="0" y="6"/>
                    </a:lnTo>
                    <a:close/>
                  </a:path>
                </a:pathLst>
              </a:custGeom>
              <a:gradFill>
                <a:gsLst>
                  <a:gs pos="0">
                    <a:schemeClr val="dk2"/>
                  </a:gs>
                  <a:gs pos="100000">
                    <a:schemeClr val="accent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39" name="Google Shape;139;p2"/>
              <p:cNvSpPr/>
              <p:nvPr/>
            </p:nvSpPr>
            <p:spPr>
              <a:xfrm>
                <a:off x="5345" y="3058"/>
                <a:ext cx="299" cy="186"/>
              </a:xfrm>
              <a:custGeom>
                <a:avLst/>
                <a:gdLst/>
                <a:ahLst/>
                <a:cxnLst/>
                <a:rect l="l" t="t" r="r" b="b"/>
                <a:pathLst>
                  <a:path w="299" h="186" extrusionOk="0">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lnTo>
                      <a:pt x="150" y="180"/>
                    </a:lnTo>
                    <a:close/>
                  </a:path>
                </a:pathLst>
              </a:custGeom>
              <a:gradFill>
                <a:gsLst>
                  <a:gs pos="0">
                    <a:schemeClr val="accent2"/>
                  </a:gs>
                  <a:gs pos="100000">
                    <a:schemeClr val="dk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grpSp>
            <p:nvGrpSpPr>
              <p:cNvPr id="140" name="Google Shape;140;p2"/>
              <p:cNvGrpSpPr/>
              <p:nvPr/>
            </p:nvGrpSpPr>
            <p:grpSpPr>
              <a:xfrm>
                <a:off x="5381" y="3085"/>
                <a:ext cx="227" cy="132"/>
                <a:chOff x="5381" y="3085"/>
                <a:chExt cx="227" cy="132"/>
              </a:xfrm>
            </p:grpSpPr>
            <p:sp>
              <p:nvSpPr>
                <p:cNvPr id="141" name="Google Shape;141;p2"/>
                <p:cNvSpPr/>
                <p:nvPr/>
              </p:nvSpPr>
              <p:spPr>
                <a:xfrm>
                  <a:off x="5381" y="3085"/>
                  <a:ext cx="227" cy="132"/>
                </a:xfrm>
                <a:prstGeom prst="ellipse">
                  <a:avLst/>
                </a:prstGeom>
                <a:gradFill>
                  <a:gsLst>
                    <a:gs pos="0">
                      <a:schemeClr val="dk2"/>
                    </a:gs>
                    <a:gs pos="100000">
                      <a:schemeClr val="accent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42" name="Google Shape;142;p2"/>
                <p:cNvSpPr/>
                <p:nvPr/>
              </p:nvSpPr>
              <p:spPr>
                <a:xfrm>
                  <a:off x="5403" y="3099"/>
                  <a:ext cx="182" cy="102"/>
                </a:xfrm>
                <a:prstGeom prst="ellipse">
                  <a:avLst/>
                </a:prstGeom>
                <a:gradFill>
                  <a:gsLst>
                    <a:gs pos="0">
                      <a:schemeClr val="accent2"/>
                    </a:gs>
                    <a:gs pos="100000">
                      <a:schemeClr val="dk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43" name="Google Shape;143;p2"/>
                <p:cNvSpPr/>
                <p:nvPr/>
              </p:nvSpPr>
              <p:spPr>
                <a:xfrm>
                  <a:off x="5431" y="3109"/>
                  <a:ext cx="125" cy="82"/>
                </a:xfrm>
                <a:prstGeom prst="ellipse">
                  <a:avLst/>
                </a:prstGeom>
                <a:gradFill>
                  <a:gsLst>
                    <a:gs pos="0">
                      <a:schemeClr val="dk2"/>
                    </a:gs>
                    <a:gs pos="100000">
                      <a:schemeClr val="accent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44" name="Google Shape;144;p2"/>
                <p:cNvSpPr/>
                <p:nvPr/>
              </p:nvSpPr>
              <p:spPr>
                <a:xfrm>
                  <a:off x="5458" y="3125"/>
                  <a:ext cx="73" cy="47"/>
                </a:xfrm>
                <a:prstGeom prst="ellipse">
                  <a:avLst/>
                </a:prstGeom>
                <a:gradFill>
                  <a:gsLst>
                    <a:gs pos="0">
                      <a:schemeClr val="accent2"/>
                    </a:gs>
                    <a:gs pos="100000">
                      <a:schemeClr val="dk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grpSp>
        </p:grpSp>
      </p:grpSp>
      <p:sp>
        <p:nvSpPr>
          <p:cNvPr id="145" name="Google Shape;145;p2"/>
          <p:cNvSpPr txBox="1">
            <a:spLocks noGrp="1"/>
          </p:cNvSpPr>
          <p:nvPr>
            <p:ph type="ctrTitle"/>
          </p:nvPr>
        </p:nvSpPr>
        <p:spPr>
          <a:xfrm>
            <a:off x="685800" y="1692275"/>
            <a:ext cx="7772400" cy="1736725"/>
          </a:xfrm>
          <a:prstGeom prst="rect">
            <a:avLst/>
          </a:prstGeom>
          <a:noFill/>
          <a:ln>
            <a:noFill/>
          </a:ln>
        </p:spPr>
        <p:txBody>
          <a:bodyPr spcFirstLastPara="1" wrap="square" lIns="91425" tIns="45700" rIns="91425" bIns="45700" anchor="b" anchorCtr="1">
            <a:noAutofit/>
          </a:bodyPr>
          <a:lstStyle>
            <a:lvl1pPr lvl="0" algn="ctr">
              <a:spcBef>
                <a:spcPts val="0"/>
              </a:spcBef>
              <a:spcAft>
                <a:spcPts val="0"/>
              </a:spcAft>
              <a:buSzPts val="1400"/>
              <a:buNone/>
              <a:defRPr sz="540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46" name="Google Shape;146;p2"/>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Autofit/>
          </a:bodyPr>
          <a:lstStyle>
            <a:lvl1pPr lvl="0" algn="ctr">
              <a:spcBef>
                <a:spcPts val="640"/>
              </a:spcBef>
              <a:spcAft>
                <a:spcPts val="0"/>
              </a:spcAft>
              <a:buSzPts val="2560"/>
              <a:buFont typeface="Noto Sans Symbols"/>
              <a:buNone/>
              <a:defRPr/>
            </a:lvl1pPr>
            <a:lvl2pPr lvl="1" algn="l">
              <a:spcBef>
                <a:spcPts val="360"/>
              </a:spcBef>
              <a:spcAft>
                <a:spcPts val="0"/>
              </a:spcAft>
              <a:buSzPts val="900"/>
              <a:buChar char="●"/>
              <a:defRPr/>
            </a:lvl2pPr>
            <a:lvl3pPr lvl="2" algn="l">
              <a:spcBef>
                <a:spcPts val="360"/>
              </a:spcBef>
              <a:spcAft>
                <a:spcPts val="0"/>
              </a:spcAft>
              <a:buSzPts val="1800"/>
              <a:buChar char="•"/>
              <a:defRPr/>
            </a:lvl3pPr>
            <a:lvl4pPr lvl="3" algn="l">
              <a:spcBef>
                <a:spcPts val="360"/>
              </a:spcBef>
              <a:spcAft>
                <a:spcPts val="0"/>
              </a:spcAft>
              <a:buSzPts val="900"/>
              <a:buChar char="●"/>
              <a:defRPr/>
            </a:lvl4pPr>
            <a:lvl5pPr lvl="4" algn="l">
              <a:spcBef>
                <a:spcPts val="360"/>
              </a:spcBef>
              <a:spcAft>
                <a:spcPts val="0"/>
              </a:spcAft>
              <a:buSzPts val="1800"/>
              <a:buChar char="•"/>
              <a:defRPr/>
            </a:lvl5pPr>
            <a:lvl6pPr lvl="5" algn="l">
              <a:spcBef>
                <a:spcPts val="360"/>
              </a:spcBef>
              <a:spcAft>
                <a:spcPts val="0"/>
              </a:spcAft>
              <a:buSzPts val="1800"/>
              <a:buChar char="•"/>
              <a:defRPr/>
            </a:lvl6pPr>
            <a:lvl7pPr lvl="6" algn="l">
              <a:spcBef>
                <a:spcPts val="360"/>
              </a:spcBef>
              <a:spcAft>
                <a:spcPts val="0"/>
              </a:spcAft>
              <a:buSzPts val="1800"/>
              <a:buChar char="•"/>
              <a:defRPr/>
            </a:lvl7pPr>
            <a:lvl8pPr lvl="7" algn="l">
              <a:spcBef>
                <a:spcPts val="360"/>
              </a:spcBef>
              <a:spcAft>
                <a:spcPts val="0"/>
              </a:spcAft>
              <a:buSzPts val="1800"/>
              <a:buChar char="•"/>
              <a:defRPr/>
            </a:lvl8pPr>
            <a:lvl9pPr lvl="8" algn="l">
              <a:spcBef>
                <a:spcPts val="360"/>
              </a:spcBef>
              <a:spcAft>
                <a:spcPts val="0"/>
              </a:spcAft>
              <a:buSzPts val="1800"/>
              <a:buChar char="•"/>
              <a:defRPr/>
            </a:lvl9pPr>
          </a:lstStyle>
          <a:p>
            <a:endParaRPr/>
          </a:p>
        </p:txBody>
      </p:sp>
      <p:sp>
        <p:nvSpPr>
          <p:cNvPr id="147" name="Google Shape;147;p2"/>
          <p:cNvSpPr txBox="1">
            <a:spLocks noGrp="1"/>
          </p:cNvSpPr>
          <p:nvPr>
            <p:ph type="dt" idx="10"/>
          </p:nvPr>
        </p:nvSpPr>
        <p:spPr>
          <a:xfrm>
            <a:off x="457200" y="6248400"/>
            <a:ext cx="2133600" cy="45720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atin typeface="Comic Sans MS"/>
                <a:ea typeface="Comic Sans MS"/>
                <a:cs typeface="Comic Sans MS"/>
                <a:sym typeface="Comic Sans M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8" name="Google Shape;148;p2"/>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a:latin typeface="Comic Sans MS"/>
                <a:ea typeface="Comic Sans MS"/>
                <a:cs typeface="Comic Sans MS"/>
                <a:sym typeface="Comic Sans M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9" name="Google Shape;149;p2"/>
          <p:cNvSpPr txBox="1">
            <a:spLocks noGrp="1"/>
          </p:cNvSpPr>
          <p:nvPr>
            <p:ph type="sldNum" idx="12"/>
          </p:nvPr>
        </p:nvSpPr>
        <p:spPr>
          <a:xfrm>
            <a:off x="6553200" y="6248400"/>
            <a:ext cx="2133600" cy="457200"/>
          </a:xfrm>
          <a:prstGeom prst="rect">
            <a:avLst/>
          </a:prstGeom>
          <a:noFill/>
          <a:ln>
            <a:noFill/>
          </a:ln>
        </p:spPr>
        <p:txBody>
          <a:bodyPr spcFirstLastPara="1" wrap="square" lIns="91425" tIns="45700" rIns="91425" bIns="45700" anchor="b" anchorCtr="0">
            <a:noAutofit/>
          </a:bodyPr>
          <a:lstStyle>
            <a:lvl1pPr marL="0" marR="0" lvl="0" indent="0" algn="r">
              <a:spcBef>
                <a:spcPts val="0"/>
              </a:spcBef>
              <a:buNone/>
              <a:defRPr sz="1400" b="0" i="0" u="none" strike="noStrike" cap="none">
                <a:solidFill>
                  <a:srgbClr val="FFFFFF"/>
                </a:solidFill>
                <a:latin typeface="Comic Sans MS"/>
                <a:ea typeface="Comic Sans MS"/>
                <a:cs typeface="Comic Sans MS"/>
                <a:sym typeface="Comic Sans MS"/>
              </a:defRPr>
            </a:lvl1pPr>
            <a:lvl2pPr marL="0" marR="0" lvl="1" indent="0" algn="r">
              <a:spcBef>
                <a:spcPts val="0"/>
              </a:spcBef>
              <a:buNone/>
              <a:defRPr sz="1400" b="0" i="0" u="none" strike="noStrike" cap="none">
                <a:solidFill>
                  <a:srgbClr val="FFFFFF"/>
                </a:solidFill>
                <a:latin typeface="Comic Sans MS"/>
                <a:ea typeface="Comic Sans MS"/>
                <a:cs typeface="Comic Sans MS"/>
                <a:sym typeface="Comic Sans MS"/>
              </a:defRPr>
            </a:lvl2pPr>
            <a:lvl3pPr marL="0" marR="0" lvl="2" indent="0" algn="r">
              <a:spcBef>
                <a:spcPts val="0"/>
              </a:spcBef>
              <a:buNone/>
              <a:defRPr sz="1400" b="0" i="0" u="none" strike="noStrike" cap="none">
                <a:solidFill>
                  <a:srgbClr val="FFFFFF"/>
                </a:solidFill>
                <a:latin typeface="Comic Sans MS"/>
                <a:ea typeface="Comic Sans MS"/>
                <a:cs typeface="Comic Sans MS"/>
                <a:sym typeface="Comic Sans MS"/>
              </a:defRPr>
            </a:lvl3pPr>
            <a:lvl4pPr marL="0" marR="0" lvl="3" indent="0" algn="r">
              <a:spcBef>
                <a:spcPts val="0"/>
              </a:spcBef>
              <a:buNone/>
              <a:defRPr sz="1400" b="0" i="0" u="none" strike="noStrike" cap="none">
                <a:solidFill>
                  <a:srgbClr val="FFFFFF"/>
                </a:solidFill>
                <a:latin typeface="Comic Sans MS"/>
                <a:ea typeface="Comic Sans MS"/>
                <a:cs typeface="Comic Sans MS"/>
                <a:sym typeface="Comic Sans MS"/>
              </a:defRPr>
            </a:lvl4pPr>
            <a:lvl5pPr marL="0" marR="0" lvl="4" indent="0" algn="r">
              <a:spcBef>
                <a:spcPts val="0"/>
              </a:spcBef>
              <a:buNone/>
              <a:defRPr sz="1400" b="0" i="0" u="none" strike="noStrike" cap="none">
                <a:solidFill>
                  <a:srgbClr val="FFFFFF"/>
                </a:solidFill>
                <a:latin typeface="Comic Sans MS"/>
                <a:ea typeface="Comic Sans MS"/>
                <a:cs typeface="Comic Sans MS"/>
                <a:sym typeface="Comic Sans MS"/>
              </a:defRPr>
            </a:lvl5pPr>
            <a:lvl6pPr marL="0" marR="0" lvl="5" indent="0" algn="r">
              <a:spcBef>
                <a:spcPts val="0"/>
              </a:spcBef>
              <a:buNone/>
              <a:defRPr sz="1400" b="0" i="0" u="none" strike="noStrike" cap="none">
                <a:solidFill>
                  <a:srgbClr val="FFFFFF"/>
                </a:solidFill>
                <a:latin typeface="Comic Sans MS"/>
                <a:ea typeface="Comic Sans MS"/>
                <a:cs typeface="Comic Sans MS"/>
                <a:sym typeface="Comic Sans MS"/>
              </a:defRPr>
            </a:lvl6pPr>
            <a:lvl7pPr marL="0" marR="0" lvl="6" indent="0" algn="r">
              <a:spcBef>
                <a:spcPts val="0"/>
              </a:spcBef>
              <a:buNone/>
              <a:defRPr sz="1400" b="0" i="0" u="none" strike="noStrike" cap="none">
                <a:solidFill>
                  <a:srgbClr val="FFFFFF"/>
                </a:solidFill>
                <a:latin typeface="Comic Sans MS"/>
                <a:ea typeface="Comic Sans MS"/>
                <a:cs typeface="Comic Sans MS"/>
                <a:sym typeface="Comic Sans MS"/>
              </a:defRPr>
            </a:lvl7pPr>
            <a:lvl8pPr marL="0" marR="0" lvl="7" indent="0" algn="r">
              <a:spcBef>
                <a:spcPts val="0"/>
              </a:spcBef>
              <a:buNone/>
              <a:defRPr sz="1400" b="0" i="0" u="none" strike="noStrike" cap="none">
                <a:solidFill>
                  <a:srgbClr val="FFFFFF"/>
                </a:solidFill>
                <a:latin typeface="Comic Sans MS"/>
                <a:ea typeface="Comic Sans MS"/>
                <a:cs typeface="Comic Sans MS"/>
                <a:sym typeface="Comic Sans MS"/>
              </a:defRPr>
            </a:lvl8pPr>
            <a:lvl9pPr marL="0" marR="0" lvl="8" indent="0" algn="r">
              <a:spcBef>
                <a:spcPts val="0"/>
              </a:spcBef>
              <a:buNone/>
              <a:defRPr sz="1400" b="0" i="0" u="none" strike="noStrike" cap="none">
                <a:solidFill>
                  <a:srgbClr val="FFFFFF"/>
                </a:solidFill>
                <a:latin typeface="Comic Sans MS"/>
                <a:ea typeface="Comic Sans MS"/>
                <a:cs typeface="Comic Sans MS"/>
                <a:sym typeface="Comic Sans MS"/>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79188733"/>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showMasterSp="0" matchingName="Title and Content" type="obj">
  <p:cSld name="Title and Content">
    <p:spTree>
      <p:nvGrpSpPr>
        <p:cNvPr id="1" name="Shape 150"/>
        <p:cNvGrpSpPr/>
        <p:nvPr/>
      </p:nvGrpSpPr>
      <p:grpSpPr>
        <a:xfrm>
          <a:off x="0" y="0"/>
          <a:ext cx="0" cy="0"/>
          <a:chOff x="0" y="0"/>
          <a:chExt cx="0" cy="0"/>
        </a:xfrm>
      </p:grpSpPr>
      <p:sp>
        <p:nvSpPr>
          <p:cNvPr id="151" name="Google Shape;151;p3"/>
          <p:cNvSpPr txBox="1">
            <a:spLocks noGrp="1"/>
          </p:cNvSpPr>
          <p:nvPr>
            <p:ph type="title"/>
          </p:nvPr>
        </p:nvSpPr>
        <p:spPr>
          <a:xfrm>
            <a:off x="457200" y="277813"/>
            <a:ext cx="8229600" cy="1139825"/>
          </a:xfrm>
          <a:prstGeom prst="rect">
            <a:avLst/>
          </a:prstGeom>
          <a:noFill/>
          <a:ln>
            <a:noFill/>
          </a:ln>
        </p:spPr>
        <p:txBody>
          <a:bodyPr spcFirstLastPara="1" wrap="square" lIns="91425" tIns="45700" rIns="91425" bIns="45700" anchor="ctr" anchorCtr="1">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52" name="Google Shape;152;p3"/>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lvl1pPr marL="457200" lvl="0" indent="-320040" algn="l">
              <a:spcBef>
                <a:spcPts val="360"/>
              </a:spcBef>
              <a:spcAft>
                <a:spcPts val="0"/>
              </a:spcAft>
              <a:buSzPts val="1440"/>
              <a:buChar char="⮚"/>
              <a:defRPr/>
            </a:lvl1pPr>
            <a:lvl2pPr marL="914400" lvl="1" indent="-285750" algn="l">
              <a:spcBef>
                <a:spcPts val="360"/>
              </a:spcBef>
              <a:spcAft>
                <a:spcPts val="0"/>
              </a:spcAft>
              <a:buSzPts val="900"/>
              <a:buChar char="●"/>
              <a:defRPr/>
            </a:lvl2pPr>
            <a:lvl3pPr marL="1371600" lvl="2" indent="-342900" algn="l">
              <a:spcBef>
                <a:spcPts val="360"/>
              </a:spcBef>
              <a:spcAft>
                <a:spcPts val="0"/>
              </a:spcAft>
              <a:buSzPts val="1800"/>
              <a:buChar char="•"/>
              <a:defRPr/>
            </a:lvl3pPr>
            <a:lvl4pPr marL="1828800" lvl="3" indent="-285750" algn="l">
              <a:spcBef>
                <a:spcPts val="360"/>
              </a:spcBef>
              <a:spcAft>
                <a:spcPts val="0"/>
              </a:spcAft>
              <a:buSzPts val="900"/>
              <a:buChar char="●"/>
              <a:defRPr/>
            </a:lvl4pPr>
            <a:lvl5pPr marL="2286000" lvl="4" indent="-342900" algn="l">
              <a:spcBef>
                <a:spcPts val="360"/>
              </a:spcBef>
              <a:spcAft>
                <a:spcPts val="0"/>
              </a:spcAft>
              <a:buSzPts val="1800"/>
              <a:buChar char="•"/>
              <a:defRPr/>
            </a:lvl5pPr>
            <a:lvl6pPr marL="2743200" lvl="5" indent="-342900" algn="l">
              <a:spcBef>
                <a:spcPts val="360"/>
              </a:spcBef>
              <a:spcAft>
                <a:spcPts val="0"/>
              </a:spcAft>
              <a:buSzPts val="1800"/>
              <a:buChar char="•"/>
              <a:defRPr/>
            </a:lvl6pPr>
            <a:lvl7pPr marL="3200400" lvl="6" indent="-342900" algn="l">
              <a:spcBef>
                <a:spcPts val="360"/>
              </a:spcBef>
              <a:spcAft>
                <a:spcPts val="0"/>
              </a:spcAft>
              <a:buSzPts val="180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153" name="Google Shape;153;p3"/>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atin typeface="Comic Sans MS"/>
                <a:ea typeface="Comic Sans MS"/>
                <a:cs typeface="Comic Sans MS"/>
                <a:sym typeface="Comic Sans M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4" name="Google Shape;154;p3"/>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a:latin typeface="Comic Sans MS"/>
                <a:ea typeface="Comic Sans MS"/>
                <a:cs typeface="Comic Sans MS"/>
                <a:sym typeface="Comic Sans M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5" name="Google Shape;155;p3"/>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b" anchorCtr="0">
            <a:noAutofit/>
          </a:bodyPr>
          <a:lstStyle>
            <a:lvl1pPr marL="0" marR="0" lvl="0" indent="0" algn="r">
              <a:spcBef>
                <a:spcPts val="0"/>
              </a:spcBef>
              <a:buNone/>
              <a:defRPr sz="1400" b="0" i="0" u="none" strike="noStrike" cap="none">
                <a:solidFill>
                  <a:srgbClr val="FFFFFF"/>
                </a:solidFill>
                <a:latin typeface="Comic Sans MS"/>
                <a:ea typeface="Comic Sans MS"/>
                <a:cs typeface="Comic Sans MS"/>
                <a:sym typeface="Comic Sans MS"/>
              </a:defRPr>
            </a:lvl1pPr>
            <a:lvl2pPr marL="0" marR="0" lvl="1" indent="0" algn="r">
              <a:spcBef>
                <a:spcPts val="0"/>
              </a:spcBef>
              <a:buNone/>
              <a:defRPr sz="1400" b="0" i="0" u="none" strike="noStrike" cap="none">
                <a:solidFill>
                  <a:srgbClr val="FFFFFF"/>
                </a:solidFill>
                <a:latin typeface="Comic Sans MS"/>
                <a:ea typeface="Comic Sans MS"/>
                <a:cs typeface="Comic Sans MS"/>
                <a:sym typeface="Comic Sans MS"/>
              </a:defRPr>
            </a:lvl2pPr>
            <a:lvl3pPr marL="0" marR="0" lvl="2" indent="0" algn="r">
              <a:spcBef>
                <a:spcPts val="0"/>
              </a:spcBef>
              <a:buNone/>
              <a:defRPr sz="1400" b="0" i="0" u="none" strike="noStrike" cap="none">
                <a:solidFill>
                  <a:srgbClr val="FFFFFF"/>
                </a:solidFill>
                <a:latin typeface="Comic Sans MS"/>
                <a:ea typeface="Comic Sans MS"/>
                <a:cs typeface="Comic Sans MS"/>
                <a:sym typeface="Comic Sans MS"/>
              </a:defRPr>
            </a:lvl3pPr>
            <a:lvl4pPr marL="0" marR="0" lvl="3" indent="0" algn="r">
              <a:spcBef>
                <a:spcPts val="0"/>
              </a:spcBef>
              <a:buNone/>
              <a:defRPr sz="1400" b="0" i="0" u="none" strike="noStrike" cap="none">
                <a:solidFill>
                  <a:srgbClr val="FFFFFF"/>
                </a:solidFill>
                <a:latin typeface="Comic Sans MS"/>
                <a:ea typeface="Comic Sans MS"/>
                <a:cs typeface="Comic Sans MS"/>
                <a:sym typeface="Comic Sans MS"/>
              </a:defRPr>
            </a:lvl4pPr>
            <a:lvl5pPr marL="0" marR="0" lvl="4" indent="0" algn="r">
              <a:spcBef>
                <a:spcPts val="0"/>
              </a:spcBef>
              <a:buNone/>
              <a:defRPr sz="1400" b="0" i="0" u="none" strike="noStrike" cap="none">
                <a:solidFill>
                  <a:srgbClr val="FFFFFF"/>
                </a:solidFill>
                <a:latin typeface="Comic Sans MS"/>
                <a:ea typeface="Comic Sans MS"/>
                <a:cs typeface="Comic Sans MS"/>
                <a:sym typeface="Comic Sans MS"/>
              </a:defRPr>
            </a:lvl5pPr>
            <a:lvl6pPr marL="0" marR="0" lvl="5" indent="0" algn="r">
              <a:spcBef>
                <a:spcPts val="0"/>
              </a:spcBef>
              <a:buNone/>
              <a:defRPr sz="1400" b="0" i="0" u="none" strike="noStrike" cap="none">
                <a:solidFill>
                  <a:srgbClr val="FFFFFF"/>
                </a:solidFill>
                <a:latin typeface="Comic Sans MS"/>
                <a:ea typeface="Comic Sans MS"/>
                <a:cs typeface="Comic Sans MS"/>
                <a:sym typeface="Comic Sans MS"/>
              </a:defRPr>
            </a:lvl6pPr>
            <a:lvl7pPr marL="0" marR="0" lvl="6" indent="0" algn="r">
              <a:spcBef>
                <a:spcPts val="0"/>
              </a:spcBef>
              <a:buNone/>
              <a:defRPr sz="1400" b="0" i="0" u="none" strike="noStrike" cap="none">
                <a:solidFill>
                  <a:srgbClr val="FFFFFF"/>
                </a:solidFill>
                <a:latin typeface="Comic Sans MS"/>
                <a:ea typeface="Comic Sans MS"/>
                <a:cs typeface="Comic Sans MS"/>
                <a:sym typeface="Comic Sans MS"/>
              </a:defRPr>
            </a:lvl7pPr>
            <a:lvl8pPr marL="0" marR="0" lvl="7" indent="0" algn="r">
              <a:spcBef>
                <a:spcPts val="0"/>
              </a:spcBef>
              <a:buNone/>
              <a:defRPr sz="1400" b="0" i="0" u="none" strike="noStrike" cap="none">
                <a:solidFill>
                  <a:srgbClr val="FFFFFF"/>
                </a:solidFill>
                <a:latin typeface="Comic Sans MS"/>
                <a:ea typeface="Comic Sans MS"/>
                <a:cs typeface="Comic Sans MS"/>
                <a:sym typeface="Comic Sans MS"/>
              </a:defRPr>
            </a:lvl8pPr>
            <a:lvl9pPr marL="0" marR="0" lvl="8" indent="0" algn="r">
              <a:spcBef>
                <a:spcPts val="0"/>
              </a:spcBef>
              <a:buNone/>
              <a:defRPr sz="1400" b="0" i="0" u="none" strike="noStrike" cap="none">
                <a:solidFill>
                  <a:srgbClr val="FFFFFF"/>
                </a:solidFill>
                <a:latin typeface="Comic Sans MS"/>
                <a:ea typeface="Comic Sans MS"/>
                <a:cs typeface="Comic Sans MS"/>
                <a:sym typeface="Comic Sans MS"/>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967561216"/>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 Header">
    <p:spTree>
      <p:nvGrpSpPr>
        <p:cNvPr id="1" name="Shape 156"/>
        <p:cNvGrpSpPr/>
        <p:nvPr/>
      </p:nvGrpSpPr>
      <p:grpSpPr>
        <a:xfrm>
          <a:off x="0" y="0"/>
          <a:ext cx="0" cy="0"/>
          <a:chOff x="0" y="0"/>
          <a:chExt cx="0" cy="0"/>
        </a:xfrm>
      </p:grpSpPr>
      <p:sp>
        <p:nvSpPr>
          <p:cNvPr id="157" name="Google Shape;157;p4"/>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1">
            <a:noAutofit/>
          </a:bodyPr>
          <a:lstStyle>
            <a:lvl1pPr lvl="0" algn="l">
              <a:spcBef>
                <a:spcPts val="0"/>
              </a:spcBef>
              <a:spcAft>
                <a:spcPts val="0"/>
              </a:spcAft>
              <a:buSzPts val="1400"/>
              <a:buNone/>
              <a:defRPr sz="4000" b="1"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58" name="Google Shape;158;p4"/>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Autofit/>
          </a:bodyPr>
          <a:lstStyle>
            <a:lvl1pPr marL="457200" lvl="0" indent="-228600" algn="l">
              <a:spcBef>
                <a:spcPts val="400"/>
              </a:spcBef>
              <a:spcAft>
                <a:spcPts val="0"/>
              </a:spcAft>
              <a:buSzPts val="1600"/>
              <a:buNone/>
              <a:defRPr sz="2000"/>
            </a:lvl1pPr>
            <a:lvl2pPr marL="914400" lvl="1" indent="-228600" algn="l">
              <a:spcBef>
                <a:spcPts val="360"/>
              </a:spcBef>
              <a:spcAft>
                <a:spcPts val="0"/>
              </a:spcAft>
              <a:buSzPts val="900"/>
              <a:buNone/>
              <a:defRPr sz="1800"/>
            </a:lvl2pPr>
            <a:lvl3pPr marL="1371600" lvl="2" indent="-228600" algn="l">
              <a:spcBef>
                <a:spcPts val="320"/>
              </a:spcBef>
              <a:spcAft>
                <a:spcPts val="0"/>
              </a:spcAft>
              <a:buSzPts val="1600"/>
              <a:buFont typeface="Arial"/>
              <a:buNone/>
              <a:defRPr sz="1600"/>
            </a:lvl3pPr>
            <a:lvl4pPr marL="1828800" lvl="3" indent="-228600" algn="l">
              <a:spcBef>
                <a:spcPts val="280"/>
              </a:spcBef>
              <a:spcAft>
                <a:spcPts val="0"/>
              </a:spcAft>
              <a:buSzPts val="700"/>
              <a:buNone/>
              <a:defRPr sz="1400"/>
            </a:lvl4pPr>
            <a:lvl5pPr marL="2286000" lvl="4" indent="-228600" algn="l">
              <a:spcBef>
                <a:spcPts val="280"/>
              </a:spcBef>
              <a:spcAft>
                <a:spcPts val="0"/>
              </a:spcAft>
              <a:buSzPts val="1400"/>
              <a:buFont typeface="Arial"/>
              <a:buNone/>
              <a:defRPr sz="1400"/>
            </a:lvl5pPr>
            <a:lvl6pPr marL="2743200" lvl="5" indent="-228600" algn="l">
              <a:spcBef>
                <a:spcPts val="280"/>
              </a:spcBef>
              <a:spcAft>
                <a:spcPts val="0"/>
              </a:spcAft>
              <a:buSzPts val="1400"/>
              <a:buFont typeface="Arial"/>
              <a:buNone/>
              <a:defRPr sz="1400"/>
            </a:lvl6pPr>
            <a:lvl7pPr marL="3200400" lvl="6" indent="-228600" algn="l">
              <a:spcBef>
                <a:spcPts val="280"/>
              </a:spcBef>
              <a:spcAft>
                <a:spcPts val="0"/>
              </a:spcAft>
              <a:buSzPts val="1400"/>
              <a:buFont typeface="Arial"/>
              <a:buNone/>
              <a:defRPr sz="1400"/>
            </a:lvl7pPr>
            <a:lvl8pPr marL="3657600" lvl="7" indent="-228600" algn="l">
              <a:spcBef>
                <a:spcPts val="280"/>
              </a:spcBef>
              <a:spcAft>
                <a:spcPts val="0"/>
              </a:spcAft>
              <a:buSzPts val="1400"/>
              <a:buFont typeface="Arial"/>
              <a:buNone/>
              <a:defRPr sz="1400"/>
            </a:lvl8pPr>
            <a:lvl9pPr marL="4114800" lvl="8" indent="-228600" algn="l">
              <a:spcBef>
                <a:spcPts val="280"/>
              </a:spcBef>
              <a:spcAft>
                <a:spcPts val="0"/>
              </a:spcAft>
              <a:buSzPts val="1400"/>
              <a:buFont typeface="Arial"/>
              <a:buNone/>
              <a:defRPr sz="1400"/>
            </a:lvl9pPr>
          </a:lstStyle>
          <a:p>
            <a:endParaRPr/>
          </a:p>
        </p:txBody>
      </p:sp>
      <p:sp>
        <p:nvSpPr>
          <p:cNvPr id="159" name="Google Shape;159;p4"/>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atin typeface="Comic Sans MS"/>
                <a:ea typeface="Comic Sans MS"/>
                <a:cs typeface="Comic Sans MS"/>
                <a:sym typeface="Comic Sans M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0" name="Google Shape;160;p4"/>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a:latin typeface="Comic Sans MS"/>
                <a:ea typeface="Comic Sans MS"/>
                <a:cs typeface="Comic Sans MS"/>
                <a:sym typeface="Comic Sans M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1" name="Google Shape;161;p4"/>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b" anchorCtr="0">
            <a:noAutofit/>
          </a:bodyPr>
          <a:lstStyle>
            <a:lvl1pPr marL="0" marR="0" lvl="0" indent="0" algn="r">
              <a:spcBef>
                <a:spcPts val="0"/>
              </a:spcBef>
              <a:buNone/>
              <a:defRPr sz="1400" b="0" i="0" u="none" strike="noStrike" cap="none">
                <a:solidFill>
                  <a:srgbClr val="FFFFFF"/>
                </a:solidFill>
                <a:latin typeface="Comic Sans MS"/>
                <a:ea typeface="Comic Sans MS"/>
                <a:cs typeface="Comic Sans MS"/>
                <a:sym typeface="Comic Sans MS"/>
              </a:defRPr>
            </a:lvl1pPr>
            <a:lvl2pPr marL="0" marR="0" lvl="1" indent="0" algn="r">
              <a:spcBef>
                <a:spcPts val="0"/>
              </a:spcBef>
              <a:buNone/>
              <a:defRPr sz="1400" b="0" i="0" u="none" strike="noStrike" cap="none">
                <a:solidFill>
                  <a:srgbClr val="FFFFFF"/>
                </a:solidFill>
                <a:latin typeface="Comic Sans MS"/>
                <a:ea typeface="Comic Sans MS"/>
                <a:cs typeface="Comic Sans MS"/>
                <a:sym typeface="Comic Sans MS"/>
              </a:defRPr>
            </a:lvl2pPr>
            <a:lvl3pPr marL="0" marR="0" lvl="2" indent="0" algn="r">
              <a:spcBef>
                <a:spcPts val="0"/>
              </a:spcBef>
              <a:buNone/>
              <a:defRPr sz="1400" b="0" i="0" u="none" strike="noStrike" cap="none">
                <a:solidFill>
                  <a:srgbClr val="FFFFFF"/>
                </a:solidFill>
                <a:latin typeface="Comic Sans MS"/>
                <a:ea typeface="Comic Sans MS"/>
                <a:cs typeface="Comic Sans MS"/>
                <a:sym typeface="Comic Sans MS"/>
              </a:defRPr>
            </a:lvl3pPr>
            <a:lvl4pPr marL="0" marR="0" lvl="3" indent="0" algn="r">
              <a:spcBef>
                <a:spcPts val="0"/>
              </a:spcBef>
              <a:buNone/>
              <a:defRPr sz="1400" b="0" i="0" u="none" strike="noStrike" cap="none">
                <a:solidFill>
                  <a:srgbClr val="FFFFFF"/>
                </a:solidFill>
                <a:latin typeface="Comic Sans MS"/>
                <a:ea typeface="Comic Sans MS"/>
                <a:cs typeface="Comic Sans MS"/>
                <a:sym typeface="Comic Sans MS"/>
              </a:defRPr>
            </a:lvl4pPr>
            <a:lvl5pPr marL="0" marR="0" lvl="4" indent="0" algn="r">
              <a:spcBef>
                <a:spcPts val="0"/>
              </a:spcBef>
              <a:buNone/>
              <a:defRPr sz="1400" b="0" i="0" u="none" strike="noStrike" cap="none">
                <a:solidFill>
                  <a:srgbClr val="FFFFFF"/>
                </a:solidFill>
                <a:latin typeface="Comic Sans MS"/>
                <a:ea typeface="Comic Sans MS"/>
                <a:cs typeface="Comic Sans MS"/>
                <a:sym typeface="Comic Sans MS"/>
              </a:defRPr>
            </a:lvl5pPr>
            <a:lvl6pPr marL="0" marR="0" lvl="5" indent="0" algn="r">
              <a:spcBef>
                <a:spcPts val="0"/>
              </a:spcBef>
              <a:buNone/>
              <a:defRPr sz="1400" b="0" i="0" u="none" strike="noStrike" cap="none">
                <a:solidFill>
                  <a:srgbClr val="FFFFFF"/>
                </a:solidFill>
                <a:latin typeface="Comic Sans MS"/>
                <a:ea typeface="Comic Sans MS"/>
                <a:cs typeface="Comic Sans MS"/>
                <a:sym typeface="Comic Sans MS"/>
              </a:defRPr>
            </a:lvl6pPr>
            <a:lvl7pPr marL="0" marR="0" lvl="6" indent="0" algn="r">
              <a:spcBef>
                <a:spcPts val="0"/>
              </a:spcBef>
              <a:buNone/>
              <a:defRPr sz="1400" b="0" i="0" u="none" strike="noStrike" cap="none">
                <a:solidFill>
                  <a:srgbClr val="FFFFFF"/>
                </a:solidFill>
                <a:latin typeface="Comic Sans MS"/>
                <a:ea typeface="Comic Sans MS"/>
                <a:cs typeface="Comic Sans MS"/>
                <a:sym typeface="Comic Sans MS"/>
              </a:defRPr>
            </a:lvl7pPr>
            <a:lvl8pPr marL="0" marR="0" lvl="7" indent="0" algn="r">
              <a:spcBef>
                <a:spcPts val="0"/>
              </a:spcBef>
              <a:buNone/>
              <a:defRPr sz="1400" b="0" i="0" u="none" strike="noStrike" cap="none">
                <a:solidFill>
                  <a:srgbClr val="FFFFFF"/>
                </a:solidFill>
                <a:latin typeface="Comic Sans MS"/>
                <a:ea typeface="Comic Sans MS"/>
                <a:cs typeface="Comic Sans MS"/>
                <a:sym typeface="Comic Sans MS"/>
              </a:defRPr>
            </a:lvl8pPr>
            <a:lvl9pPr marL="0" marR="0" lvl="8" indent="0" algn="r">
              <a:spcBef>
                <a:spcPts val="0"/>
              </a:spcBef>
              <a:buNone/>
              <a:defRPr sz="1400" b="0" i="0" u="none" strike="noStrike" cap="none">
                <a:solidFill>
                  <a:srgbClr val="FFFFFF"/>
                </a:solidFill>
                <a:latin typeface="Comic Sans MS"/>
                <a:ea typeface="Comic Sans MS"/>
                <a:cs typeface="Comic Sans MS"/>
                <a:sym typeface="Comic Sans MS"/>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00966533"/>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showMasterSp="0" matchingName="Two Content" type="twoObj">
  <p:cSld name="Two Content">
    <p:spTree>
      <p:nvGrpSpPr>
        <p:cNvPr id="1" name="Shape 162"/>
        <p:cNvGrpSpPr/>
        <p:nvPr/>
      </p:nvGrpSpPr>
      <p:grpSpPr>
        <a:xfrm>
          <a:off x="0" y="0"/>
          <a:ext cx="0" cy="0"/>
          <a:chOff x="0" y="0"/>
          <a:chExt cx="0" cy="0"/>
        </a:xfrm>
      </p:grpSpPr>
      <p:sp>
        <p:nvSpPr>
          <p:cNvPr id="163" name="Google Shape;163;p5"/>
          <p:cNvSpPr txBox="1">
            <a:spLocks noGrp="1"/>
          </p:cNvSpPr>
          <p:nvPr>
            <p:ph type="title"/>
          </p:nvPr>
        </p:nvSpPr>
        <p:spPr>
          <a:xfrm>
            <a:off x="457200" y="277813"/>
            <a:ext cx="8229600" cy="1139825"/>
          </a:xfrm>
          <a:prstGeom prst="rect">
            <a:avLst/>
          </a:prstGeom>
          <a:noFill/>
          <a:ln>
            <a:noFill/>
          </a:ln>
        </p:spPr>
        <p:txBody>
          <a:bodyPr spcFirstLastPara="1" wrap="square" lIns="91425" tIns="45700" rIns="91425" bIns="45700" anchor="ctr" anchorCtr="1">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64" name="Google Shape;164;p5"/>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Autofit/>
          </a:bodyPr>
          <a:lstStyle>
            <a:lvl1pPr marL="457200" lvl="0" indent="-370840" algn="l">
              <a:spcBef>
                <a:spcPts val="560"/>
              </a:spcBef>
              <a:spcAft>
                <a:spcPts val="0"/>
              </a:spcAft>
              <a:buSzPts val="2240"/>
              <a:buChar char="⮚"/>
              <a:defRPr sz="2800"/>
            </a:lvl1pPr>
            <a:lvl2pPr marL="914400" lvl="1" indent="-304800" algn="l">
              <a:spcBef>
                <a:spcPts val="480"/>
              </a:spcBef>
              <a:spcAft>
                <a:spcPts val="0"/>
              </a:spcAft>
              <a:buSzPts val="1200"/>
              <a:buChar char="●"/>
              <a:defRPr sz="2400"/>
            </a:lvl2pPr>
            <a:lvl3pPr marL="1371600" lvl="2" indent="-355600" algn="l">
              <a:spcBef>
                <a:spcPts val="400"/>
              </a:spcBef>
              <a:spcAft>
                <a:spcPts val="0"/>
              </a:spcAft>
              <a:buSzPts val="2000"/>
              <a:buFont typeface="Arial"/>
              <a:buChar char="•"/>
              <a:defRPr sz="2000"/>
            </a:lvl3pPr>
            <a:lvl4pPr marL="1828800" lvl="3" indent="-285750" algn="l">
              <a:spcBef>
                <a:spcPts val="360"/>
              </a:spcBef>
              <a:spcAft>
                <a:spcPts val="0"/>
              </a:spcAft>
              <a:buSzPts val="900"/>
              <a:buChar char="●"/>
              <a:defRPr sz="1800"/>
            </a:lvl4pPr>
            <a:lvl5pPr marL="2286000" lvl="4" indent="-342900" algn="l">
              <a:spcBef>
                <a:spcPts val="360"/>
              </a:spcBef>
              <a:spcAft>
                <a:spcPts val="0"/>
              </a:spcAft>
              <a:buSzPts val="1800"/>
              <a:buFont typeface="Arial"/>
              <a:buChar char="•"/>
              <a:defRPr sz="1800"/>
            </a:lvl5pPr>
            <a:lvl6pPr marL="2743200" lvl="5" indent="-342900" algn="l">
              <a:spcBef>
                <a:spcPts val="360"/>
              </a:spcBef>
              <a:spcAft>
                <a:spcPts val="0"/>
              </a:spcAft>
              <a:buSzPts val="1800"/>
              <a:buFont typeface="Arial"/>
              <a:buChar char="•"/>
              <a:defRPr sz="1800"/>
            </a:lvl6pPr>
            <a:lvl7pPr marL="3200400" lvl="6" indent="-342900" algn="l">
              <a:spcBef>
                <a:spcPts val="360"/>
              </a:spcBef>
              <a:spcAft>
                <a:spcPts val="0"/>
              </a:spcAft>
              <a:buSzPts val="1800"/>
              <a:buFont typeface="Arial"/>
              <a:buChar char="•"/>
              <a:defRPr sz="1800"/>
            </a:lvl7pPr>
            <a:lvl8pPr marL="3657600" lvl="7" indent="-342900" algn="l">
              <a:spcBef>
                <a:spcPts val="360"/>
              </a:spcBef>
              <a:spcAft>
                <a:spcPts val="0"/>
              </a:spcAft>
              <a:buSzPts val="1800"/>
              <a:buFont typeface="Arial"/>
              <a:buChar char="•"/>
              <a:defRPr sz="1800"/>
            </a:lvl8pPr>
            <a:lvl9pPr marL="4114800" lvl="8" indent="-342900" algn="l">
              <a:spcBef>
                <a:spcPts val="360"/>
              </a:spcBef>
              <a:spcAft>
                <a:spcPts val="0"/>
              </a:spcAft>
              <a:buSzPts val="1800"/>
              <a:buFont typeface="Arial"/>
              <a:buChar char="•"/>
              <a:defRPr sz="1800"/>
            </a:lvl9pPr>
          </a:lstStyle>
          <a:p>
            <a:endParaRPr/>
          </a:p>
        </p:txBody>
      </p:sp>
      <p:sp>
        <p:nvSpPr>
          <p:cNvPr id="165" name="Google Shape;165;p5"/>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Autofit/>
          </a:bodyPr>
          <a:lstStyle>
            <a:lvl1pPr marL="457200" lvl="0" indent="-370840" algn="l">
              <a:spcBef>
                <a:spcPts val="560"/>
              </a:spcBef>
              <a:spcAft>
                <a:spcPts val="0"/>
              </a:spcAft>
              <a:buSzPts val="2240"/>
              <a:buChar char="⮚"/>
              <a:defRPr sz="2800"/>
            </a:lvl1pPr>
            <a:lvl2pPr marL="914400" lvl="1" indent="-304800" algn="l">
              <a:spcBef>
                <a:spcPts val="480"/>
              </a:spcBef>
              <a:spcAft>
                <a:spcPts val="0"/>
              </a:spcAft>
              <a:buSzPts val="1200"/>
              <a:buChar char="●"/>
              <a:defRPr sz="2400"/>
            </a:lvl2pPr>
            <a:lvl3pPr marL="1371600" lvl="2" indent="-355600" algn="l">
              <a:spcBef>
                <a:spcPts val="400"/>
              </a:spcBef>
              <a:spcAft>
                <a:spcPts val="0"/>
              </a:spcAft>
              <a:buSzPts val="2000"/>
              <a:buFont typeface="Arial"/>
              <a:buChar char="•"/>
              <a:defRPr sz="2000"/>
            </a:lvl3pPr>
            <a:lvl4pPr marL="1828800" lvl="3" indent="-285750" algn="l">
              <a:spcBef>
                <a:spcPts val="360"/>
              </a:spcBef>
              <a:spcAft>
                <a:spcPts val="0"/>
              </a:spcAft>
              <a:buSzPts val="900"/>
              <a:buChar char="●"/>
              <a:defRPr sz="1800"/>
            </a:lvl4pPr>
            <a:lvl5pPr marL="2286000" lvl="4" indent="-342900" algn="l">
              <a:spcBef>
                <a:spcPts val="360"/>
              </a:spcBef>
              <a:spcAft>
                <a:spcPts val="0"/>
              </a:spcAft>
              <a:buSzPts val="1800"/>
              <a:buFont typeface="Arial"/>
              <a:buChar char="•"/>
              <a:defRPr sz="1800"/>
            </a:lvl5pPr>
            <a:lvl6pPr marL="2743200" lvl="5" indent="-342900" algn="l">
              <a:spcBef>
                <a:spcPts val="360"/>
              </a:spcBef>
              <a:spcAft>
                <a:spcPts val="0"/>
              </a:spcAft>
              <a:buSzPts val="1800"/>
              <a:buFont typeface="Arial"/>
              <a:buChar char="•"/>
              <a:defRPr sz="1800"/>
            </a:lvl6pPr>
            <a:lvl7pPr marL="3200400" lvl="6" indent="-342900" algn="l">
              <a:spcBef>
                <a:spcPts val="360"/>
              </a:spcBef>
              <a:spcAft>
                <a:spcPts val="0"/>
              </a:spcAft>
              <a:buSzPts val="1800"/>
              <a:buFont typeface="Arial"/>
              <a:buChar char="•"/>
              <a:defRPr sz="1800"/>
            </a:lvl7pPr>
            <a:lvl8pPr marL="3657600" lvl="7" indent="-342900" algn="l">
              <a:spcBef>
                <a:spcPts val="360"/>
              </a:spcBef>
              <a:spcAft>
                <a:spcPts val="0"/>
              </a:spcAft>
              <a:buSzPts val="1800"/>
              <a:buFont typeface="Arial"/>
              <a:buChar char="•"/>
              <a:defRPr sz="1800"/>
            </a:lvl8pPr>
            <a:lvl9pPr marL="4114800" lvl="8" indent="-342900" algn="l">
              <a:spcBef>
                <a:spcPts val="360"/>
              </a:spcBef>
              <a:spcAft>
                <a:spcPts val="0"/>
              </a:spcAft>
              <a:buSzPts val="1800"/>
              <a:buFont typeface="Arial"/>
              <a:buChar char="•"/>
              <a:defRPr sz="1800"/>
            </a:lvl9pPr>
          </a:lstStyle>
          <a:p>
            <a:endParaRPr/>
          </a:p>
        </p:txBody>
      </p:sp>
      <p:sp>
        <p:nvSpPr>
          <p:cNvPr id="166" name="Google Shape;166;p5"/>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atin typeface="Comic Sans MS"/>
                <a:ea typeface="Comic Sans MS"/>
                <a:cs typeface="Comic Sans MS"/>
                <a:sym typeface="Comic Sans M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7" name="Google Shape;167;p5"/>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a:latin typeface="Comic Sans MS"/>
                <a:ea typeface="Comic Sans MS"/>
                <a:cs typeface="Comic Sans MS"/>
                <a:sym typeface="Comic Sans M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8" name="Google Shape;168;p5"/>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b" anchorCtr="0">
            <a:noAutofit/>
          </a:bodyPr>
          <a:lstStyle>
            <a:lvl1pPr marL="0" marR="0" lvl="0" indent="0" algn="r">
              <a:spcBef>
                <a:spcPts val="0"/>
              </a:spcBef>
              <a:buNone/>
              <a:defRPr sz="1400" b="0" i="0" u="none" strike="noStrike" cap="none">
                <a:solidFill>
                  <a:srgbClr val="FFFFFF"/>
                </a:solidFill>
                <a:latin typeface="Comic Sans MS"/>
                <a:ea typeface="Comic Sans MS"/>
                <a:cs typeface="Comic Sans MS"/>
                <a:sym typeface="Comic Sans MS"/>
              </a:defRPr>
            </a:lvl1pPr>
            <a:lvl2pPr marL="0" marR="0" lvl="1" indent="0" algn="r">
              <a:spcBef>
                <a:spcPts val="0"/>
              </a:spcBef>
              <a:buNone/>
              <a:defRPr sz="1400" b="0" i="0" u="none" strike="noStrike" cap="none">
                <a:solidFill>
                  <a:srgbClr val="FFFFFF"/>
                </a:solidFill>
                <a:latin typeface="Comic Sans MS"/>
                <a:ea typeface="Comic Sans MS"/>
                <a:cs typeface="Comic Sans MS"/>
                <a:sym typeface="Comic Sans MS"/>
              </a:defRPr>
            </a:lvl2pPr>
            <a:lvl3pPr marL="0" marR="0" lvl="2" indent="0" algn="r">
              <a:spcBef>
                <a:spcPts val="0"/>
              </a:spcBef>
              <a:buNone/>
              <a:defRPr sz="1400" b="0" i="0" u="none" strike="noStrike" cap="none">
                <a:solidFill>
                  <a:srgbClr val="FFFFFF"/>
                </a:solidFill>
                <a:latin typeface="Comic Sans MS"/>
                <a:ea typeface="Comic Sans MS"/>
                <a:cs typeface="Comic Sans MS"/>
                <a:sym typeface="Comic Sans MS"/>
              </a:defRPr>
            </a:lvl3pPr>
            <a:lvl4pPr marL="0" marR="0" lvl="3" indent="0" algn="r">
              <a:spcBef>
                <a:spcPts val="0"/>
              </a:spcBef>
              <a:buNone/>
              <a:defRPr sz="1400" b="0" i="0" u="none" strike="noStrike" cap="none">
                <a:solidFill>
                  <a:srgbClr val="FFFFFF"/>
                </a:solidFill>
                <a:latin typeface="Comic Sans MS"/>
                <a:ea typeface="Comic Sans MS"/>
                <a:cs typeface="Comic Sans MS"/>
                <a:sym typeface="Comic Sans MS"/>
              </a:defRPr>
            </a:lvl4pPr>
            <a:lvl5pPr marL="0" marR="0" lvl="4" indent="0" algn="r">
              <a:spcBef>
                <a:spcPts val="0"/>
              </a:spcBef>
              <a:buNone/>
              <a:defRPr sz="1400" b="0" i="0" u="none" strike="noStrike" cap="none">
                <a:solidFill>
                  <a:srgbClr val="FFFFFF"/>
                </a:solidFill>
                <a:latin typeface="Comic Sans MS"/>
                <a:ea typeface="Comic Sans MS"/>
                <a:cs typeface="Comic Sans MS"/>
                <a:sym typeface="Comic Sans MS"/>
              </a:defRPr>
            </a:lvl5pPr>
            <a:lvl6pPr marL="0" marR="0" lvl="5" indent="0" algn="r">
              <a:spcBef>
                <a:spcPts val="0"/>
              </a:spcBef>
              <a:buNone/>
              <a:defRPr sz="1400" b="0" i="0" u="none" strike="noStrike" cap="none">
                <a:solidFill>
                  <a:srgbClr val="FFFFFF"/>
                </a:solidFill>
                <a:latin typeface="Comic Sans MS"/>
                <a:ea typeface="Comic Sans MS"/>
                <a:cs typeface="Comic Sans MS"/>
                <a:sym typeface="Comic Sans MS"/>
              </a:defRPr>
            </a:lvl6pPr>
            <a:lvl7pPr marL="0" marR="0" lvl="6" indent="0" algn="r">
              <a:spcBef>
                <a:spcPts val="0"/>
              </a:spcBef>
              <a:buNone/>
              <a:defRPr sz="1400" b="0" i="0" u="none" strike="noStrike" cap="none">
                <a:solidFill>
                  <a:srgbClr val="FFFFFF"/>
                </a:solidFill>
                <a:latin typeface="Comic Sans MS"/>
                <a:ea typeface="Comic Sans MS"/>
                <a:cs typeface="Comic Sans MS"/>
                <a:sym typeface="Comic Sans MS"/>
              </a:defRPr>
            </a:lvl7pPr>
            <a:lvl8pPr marL="0" marR="0" lvl="7" indent="0" algn="r">
              <a:spcBef>
                <a:spcPts val="0"/>
              </a:spcBef>
              <a:buNone/>
              <a:defRPr sz="1400" b="0" i="0" u="none" strike="noStrike" cap="none">
                <a:solidFill>
                  <a:srgbClr val="FFFFFF"/>
                </a:solidFill>
                <a:latin typeface="Comic Sans MS"/>
                <a:ea typeface="Comic Sans MS"/>
                <a:cs typeface="Comic Sans MS"/>
                <a:sym typeface="Comic Sans MS"/>
              </a:defRPr>
            </a:lvl8pPr>
            <a:lvl9pPr marL="0" marR="0" lvl="8" indent="0" algn="r">
              <a:spcBef>
                <a:spcPts val="0"/>
              </a:spcBef>
              <a:buNone/>
              <a:defRPr sz="1400" b="0" i="0" u="none" strike="noStrike" cap="none">
                <a:solidFill>
                  <a:srgbClr val="FFFFFF"/>
                </a:solidFill>
                <a:latin typeface="Comic Sans MS"/>
                <a:ea typeface="Comic Sans MS"/>
                <a:cs typeface="Comic Sans MS"/>
                <a:sym typeface="Comic Sans MS"/>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202315811"/>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showMasterSp="0" matchingName="Comparison" type="twoTxTwoObj">
  <p:cSld name="Comparison">
    <p:spTree>
      <p:nvGrpSpPr>
        <p:cNvPr id="1" name="Shape 169"/>
        <p:cNvGrpSpPr/>
        <p:nvPr/>
      </p:nvGrpSpPr>
      <p:grpSpPr>
        <a:xfrm>
          <a:off x="0" y="0"/>
          <a:ext cx="0" cy="0"/>
          <a:chOff x="0" y="0"/>
          <a:chExt cx="0" cy="0"/>
        </a:xfrm>
      </p:grpSpPr>
      <p:sp>
        <p:nvSpPr>
          <p:cNvPr id="170" name="Google Shape;170;p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1">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71" name="Google Shape;171;p6"/>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SzPts val="1920"/>
              <a:buNone/>
              <a:defRPr sz="2400" b="1"/>
            </a:lvl1pPr>
            <a:lvl2pPr marL="914400" lvl="1" indent="-228600" algn="l">
              <a:spcBef>
                <a:spcPts val="400"/>
              </a:spcBef>
              <a:spcAft>
                <a:spcPts val="0"/>
              </a:spcAft>
              <a:buSzPts val="1000"/>
              <a:buNone/>
              <a:defRPr sz="2000" b="1"/>
            </a:lvl2pPr>
            <a:lvl3pPr marL="1371600" lvl="2" indent="-228600" algn="l">
              <a:spcBef>
                <a:spcPts val="360"/>
              </a:spcBef>
              <a:spcAft>
                <a:spcPts val="0"/>
              </a:spcAft>
              <a:buSzPts val="1800"/>
              <a:buFont typeface="Arial"/>
              <a:buNone/>
              <a:defRPr sz="1800" b="1"/>
            </a:lvl3pPr>
            <a:lvl4pPr marL="1828800" lvl="3" indent="-228600" algn="l">
              <a:spcBef>
                <a:spcPts val="320"/>
              </a:spcBef>
              <a:spcAft>
                <a:spcPts val="0"/>
              </a:spcAft>
              <a:buSzPts val="800"/>
              <a:buNone/>
              <a:defRPr sz="1600" b="1"/>
            </a:lvl4pPr>
            <a:lvl5pPr marL="2286000" lvl="4" indent="-228600" algn="l">
              <a:spcBef>
                <a:spcPts val="320"/>
              </a:spcBef>
              <a:spcAft>
                <a:spcPts val="0"/>
              </a:spcAft>
              <a:buSzPts val="1600"/>
              <a:buFont typeface="Arial"/>
              <a:buNone/>
              <a:defRPr sz="1600" b="1"/>
            </a:lvl5pPr>
            <a:lvl6pPr marL="2743200" lvl="5" indent="-228600" algn="l">
              <a:spcBef>
                <a:spcPts val="320"/>
              </a:spcBef>
              <a:spcAft>
                <a:spcPts val="0"/>
              </a:spcAft>
              <a:buSzPts val="1600"/>
              <a:buFont typeface="Arial"/>
              <a:buNone/>
              <a:defRPr sz="1600" b="1"/>
            </a:lvl6pPr>
            <a:lvl7pPr marL="3200400" lvl="6" indent="-228600" algn="l">
              <a:spcBef>
                <a:spcPts val="320"/>
              </a:spcBef>
              <a:spcAft>
                <a:spcPts val="0"/>
              </a:spcAft>
              <a:buSzPts val="1600"/>
              <a:buFont typeface="Arial"/>
              <a:buNone/>
              <a:defRPr sz="1600" b="1"/>
            </a:lvl7pPr>
            <a:lvl8pPr marL="3657600" lvl="7" indent="-228600" algn="l">
              <a:spcBef>
                <a:spcPts val="320"/>
              </a:spcBef>
              <a:spcAft>
                <a:spcPts val="0"/>
              </a:spcAft>
              <a:buSzPts val="1600"/>
              <a:buFont typeface="Arial"/>
              <a:buNone/>
              <a:defRPr sz="1600" b="1"/>
            </a:lvl8pPr>
            <a:lvl9pPr marL="4114800" lvl="8" indent="-228600" algn="l">
              <a:spcBef>
                <a:spcPts val="320"/>
              </a:spcBef>
              <a:spcAft>
                <a:spcPts val="0"/>
              </a:spcAft>
              <a:buSzPts val="1600"/>
              <a:buFont typeface="Arial"/>
              <a:buNone/>
              <a:defRPr sz="1600" b="1"/>
            </a:lvl9pPr>
          </a:lstStyle>
          <a:p>
            <a:endParaRPr/>
          </a:p>
        </p:txBody>
      </p:sp>
      <p:sp>
        <p:nvSpPr>
          <p:cNvPr id="172" name="Google Shape;172;p6"/>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Autofit/>
          </a:bodyPr>
          <a:lstStyle>
            <a:lvl1pPr marL="457200" lvl="0" indent="-350520" algn="l">
              <a:spcBef>
                <a:spcPts val="480"/>
              </a:spcBef>
              <a:spcAft>
                <a:spcPts val="0"/>
              </a:spcAft>
              <a:buSzPts val="1920"/>
              <a:buChar char="⮚"/>
              <a:defRPr sz="2400"/>
            </a:lvl1pPr>
            <a:lvl2pPr marL="914400" lvl="1" indent="-292100" algn="l">
              <a:spcBef>
                <a:spcPts val="400"/>
              </a:spcBef>
              <a:spcAft>
                <a:spcPts val="0"/>
              </a:spcAft>
              <a:buSzPts val="1000"/>
              <a:buChar char="●"/>
              <a:defRPr sz="2000"/>
            </a:lvl2pPr>
            <a:lvl3pPr marL="1371600" lvl="2" indent="-342900" algn="l">
              <a:spcBef>
                <a:spcPts val="360"/>
              </a:spcBef>
              <a:spcAft>
                <a:spcPts val="0"/>
              </a:spcAft>
              <a:buSzPts val="1800"/>
              <a:buFont typeface="Arial"/>
              <a:buChar char="•"/>
              <a:defRPr sz="1800"/>
            </a:lvl3pPr>
            <a:lvl4pPr marL="1828800" lvl="3" indent="-279400" algn="l">
              <a:spcBef>
                <a:spcPts val="320"/>
              </a:spcBef>
              <a:spcAft>
                <a:spcPts val="0"/>
              </a:spcAft>
              <a:buSzPts val="800"/>
              <a:buChar char="●"/>
              <a:defRPr sz="1600"/>
            </a:lvl4pPr>
            <a:lvl5pPr marL="2286000" lvl="4" indent="-330200" algn="l">
              <a:spcBef>
                <a:spcPts val="320"/>
              </a:spcBef>
              <a:spcAft>
                <a:spcPts val="0"/>
              </a:spcAft>
              <a:buSzPts val="1600"/>
              <a:buFont typeface="Arial"/>
              <a:buChar char="•"/>
              <a:defRPr sz="1600"/>
            </a:lvl5pPr>
            <a:lvl6pPr marL="2743200" lvl="5" indent="-330200" algn="l">
              <a:spcBef>
                <a:spcPts val="320"/>
              </a:spcBef>
              <a:spcAft>
                <a:spcPts val="0"/>
              </a:spcAft>
              <a:buSzPts val="1600"/>
              <a:buFont typeface="Arial"/>
              <a:buChar char="•"/>
              <a:defRPr sz="1600"/>
            </a:lvl6pPr>
            <a:lvl7pPr marL="3200400" lvl="6" indent="-330200" algn="l">
              <a:spcBef>
                <a:spcPts val="320"/>
              </a:spcBef>
              <a:spcAft>
                <a:spcPts val="0"/>
              </a:spcAft>
              <a:buSzPts val="1600"/>
              <a:buFont typeface="Arial"/>
              <a:buChar char="•"/>
              <a:defRPr sz="1600"/>
            </a:lvl7pPr>
            <a:lvl8pPr marL="3657600" lvl="7" indent="-330200" algn="l">
              <a:spcBef>
                <a:spcPts val="320"/>
              </a:spcBef>
              <a:spcAft>
                <a:spcPts val="0"/>
              </a:spcAft>
              <a:buSzPts val="1600"/>
              <a:buFont typeface="Arial"/>
              <a:buChar char="•"/>
              <a:defRPr sz="1600"/>
            </a:lvl8pPr>
            <a:lvl9pPr marL="4114800" lvl="8" indent="-330200" algn="l">
              <a:spcBef>
                <a:spcPts val="320"/>
              </a:spcBef>
              <a:spcAft>
                <a:spcPts val="0"/>
              </a:spcAft>
              <a:buSzPts val="1600"/>
              <a:buFont typeface="Arial"/>
              <a:buChar char="•"/>
              <a:defRPr sz="1600"/>
            </a:lvl9pPr>
          </a:lstStyle>
          <a:p>
            <a:endParaRPr/>
          </a:p>
        </p:txBody>
      </p:sp>
      <p:sp>
        <p:nvSpPr>
          <p:cNvPr id="173" name="Google Shape;173;p6"/>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SzPts val="1920"/>
              <a:buNone/>
              <a:defRPr sz="2400" b="1"/>
            </a:lvl1pPr>
            <a:lvl2pPr marL="914400" lvl="1" indent="-228600" algn="l">
              <a:spcBef>
                <a:spcPts val="400"/>
              </a:spcBef>
              <a:spcAft>
                <a:spcPts val="0"/>
              </a:spcAft>
              <a:buSzPts val="1000"/>
              <a:buNone/>
              <a:defRPr sz="2000" b="1"/>
            </a:lvl2pPr>
            <a:lvl3pPr marL="1371600" lvl="2" indent="-228600" algn="l">
              <a:spcBef>
                <a:spcPts val="360"/>
              </a:spcBef>
              <a:spcAft>
                <a:spcPts val="0"/>
              </a:spcAft>
              <a:buSzPts val="1800"/>
              <a:buFont typeface="Arial"/>
              <a:buNone/>
              <a:defRPr sz="1800" b="1"/>
            </a:lvl3pPr>
            <a:lvl4pPr marL="1828800" lvl="3" indent="-228600" algn="l">
              <a:spcBef>
                <a:spcPts val="320"/>
              </a:spcBef>
              <a:spcAft>
                <a:spcPts val="0"/>
              </a:spcAft>
              <a:buSzPts val="800"/>
              <a:buNone/>
              <a:defRPr sz="1600" b="1"/>
            </a:lvl4pPr>
            <a:lvl5pPr marL="2286000" lvl="4" indent="-228600" algn="l">
              <a:spcBef>
                <a:spcPts val="320"/>
              </a:spcBef>
              <a:spcAft>
                <a:spcPts val="0"/>
              </a:spcAft>
              <a:buSzPts val="1600"/>
              <a:buFont typeface="Arial"/>
              <a:buNone/>
              <a:defRPr sz="1600" b="1"/>
            </a:lvl5pPr>
            <a:lvl6pPr marL="2743200" lvl="5" indent="-228600" algn="l">
              <a:spcBef>
                <a:spcPts val="320"/>
              </a:spcBef>
              <a:spcAft>
                <a:spcPts val="0"/>
              </a:spcAft>
              <a:buSzPts val="1600"/>
              <a:buFont typeface="Arial"/>
              <a:buNone/>
              <a:defRPr sz="1600" b="1"/>
            </a:lvl6pPr>
            <a:lvl7pPr marL="3200400" lvl="6" indent="-228600" algn="l">
              <a:spcBef>
                <a:spcPts val="320"/>
              </a:spcBef>
              <a:spcAft>
                <a:spcPts val="0"/>
              </a:spcAft>
              <a:buSzPts val="1600"/>
              <a:buFont typeface="Arial"/>
              <a:buNone/>
              <a:defRPr sz="1600" b="1"/>
            </a:lvl7pPr>
            <a:lvl8pPr marL="3657600" lvl="7" indent="-228600" algn="l">
              <a:spcBef>
                <a:spcPts val="320"/>
              </a:spcBef>
              <a:spcAft>
                <a:spcPts val="0"/>
              </a:spcAft>
              <a:buSzPts val="1600"/>
              <a:buFont typeface="Arial"/>
              <a:buNone/>
              <a:defRPr sz="1600" b="1"/>
            </a:lvl8pPr>
            <a:lvl9pPr marL="4114800" lvl="8" indent="-228600" algn="l">
              <a:spcBef>
                <a:spcPts val="320"/>
              </a:spcBef>
              <a:spcAft>
                <a:spcPts val="0"/>
              </a:spcAft>
              <a:buSzPts val="1600"/>
              <a:buFont typeface="Arial"/>
              <a:buNone/>
              <a:defRPr sz="1600" b="1"/>
            </a:lvl9pPr>
          </a:lstStyle>
          <a:p>
            <a:endParaRPr/>
          </a:p>
        </p:txBody>
      </p:sp>
      <p:sp>
        <p:nvSpPr>
          <p:cNvPr id="174" name="Google Shape;174;p6"/>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Autofit/>
          </a:bodyPr>
          <a:lstStyle>
            <a:lvl1pPr marL="457200" lvl="0" indent="-350520" algn="l">
              <a:spcBef>
                <a:spcPts val="480"/>
              </a:spcBef>
              <a:spcAft>
                <a:spcPts val="0"/>
              </a:spcAft>
              <a:buSzPts val="1920"/>
              <a:buChar char="⮚"/>
              <a:defRPr sz="2400"/>
            </a:lvl1pPr>
            <a:lvl2pPr marL="914400" lvl="1" indent="-292100" algn="l">
              <a:spcBef>
                <a:spcPts val="400"/>
              </a:spcBef>
              <a:spcAft>
                <a:spcPts val="0"/>
              </a:spcAft>
              <a:buSzPts val="1000"/>
              <a:buChar char="●"/>
              <a:defRPr sz="2000"/>
            </a:lvl2pPr>
            <a:lvl3pPr marL="1371600" lvl="2" indent="-342900" algn="l">
              <a:spcBef>
                <a:spcPts val="360"/>
              </a:spcBef>
              <a:spcAft>
                <a:spcPts val="0"/>
              </a:spcAft>
              <a:buSzPts val="1800"/>
              <a:buFont typeface="Arial"/>
              <a:buChar char="•"/>
              <a:defRPr sz="1800"/>
            </a:lvl3pPr>
            <a:lvl4pPr marL="1828800" lvl="3" indent="-279400" algn="l">
              <a:spcBef>
                <a:spcPts val="320"/>
              </a:spcBef>
              <a:spcAft>
                <a:spcPts val="0"/>
              </a:spcAft>
              <a:buSzPts val="800"/>
              <a:buChar char="●"/>
              <a:defRPr sz="1600"/>
            </a:lvl4pPr>
            <a:lvl5pPr marL="2286000" lvl="4" indent="-330200" algn="l">
              <a:spcBef>
                <a:spcPts val="320"/>
              </a:spcBef>
              <a:spcAft>
                <a:spcPts val="0"/>
              </a:spcAft>
              <a:buSzPts val="1600"/>
              <a:buFont typeface="Arial"/>
              <a:buChar char="•"/>
              <a:defRPr sz="1600"/>
            </a:lvl5pPr>
            <a:lvl6pPr marL="2743200" lvl="5" indent="-330200" algn="l">
              <a:spcBef>
                <a:spcPts val="320"/>
              </a:spcBef>
              <a:spcAft>
                <a:spcPts val="0"/>
              </a:spcAft>
              <a:buSzPts val="1600"/>
              <a:buFont typeface="Arial"/>
              <a:buChar char="•"/>
              <a:defRPr sz="1600"/>
            </a:lvl6pPr>
            <a:lvl7pPr marL="3200400" lvl="6" indent="-330200" algn="l">
              <a:spcBef>
                <a:spcPts val="320"/>
              </a:spcBef>
              <a:spcAft>
                <a:spcPts val="0"/>
              </a:spcAft>
              <a:buSzPts val="1600"/>
              <a:buFont typeface="Arial"/>
              <a:buChar char="•"/>
              <a:defRPr sz="1600"/>
            </a:lvl7pPr>
            <a:lvl8pPr marL="3657600" lvl="7" indent="-330200" algn="l">
              <a:spcBef>
                <a:spcPts val="320"/>
              </a:spcBef>
              <a:spcAft>
                <a:spcPts val="0"/>
              </a:spcAft>
              <a:buSzPts val="1600"/>
              <a:buFont typeface="Arial"/>
              <a:buChar char="•"/>
              <a:defRPr sz="1600"/>
            </a:lvl8pPr>
            <a:lvl9pPr marL="4114800" lvl="8" indent="-330200" algn="l">
              <a:spcBef>
                <a:spcPts val="320"/>
              </a:spcBef>
              <a:spcAft>
                <a:spcPts val="0"/>
              </a:spcAft>
              <a:buSzPts val="1600"/>
              <a:buFont typeface="Arial"/>
              <a:buChar char="•"/>
              <a:defRPr sz="1600"/>
            </a:lvl9pPr>
          </a:lstStyle>
          <a:p>
            <a:endParaRPr/>
          </a:p>
        </p:txBody>
      </p:sp>
      <p:sp>
        <p:nvSpPr>
          <p:cNvPr id="175" name="Google Shape;175;p6"/>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atin typeface="Comic Sans MS"/>
                <a:ea typeface="Comic Sans MS"/>
                <a:cs typeface="Comic Sans MS"/>
                <a:sym typeface="Comic Sans M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6" name="Google Shape;176;p6"/>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a:latin typeface="Comic Sans MS"/>
                <a:ea typeface="Comic Sans MS"/>
                <a:cs typeface="Comic Sans MS"/>
                <a:sym typeface="Comic Sans M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7" name="Google Shape;177;p6"/>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b" anchorCtr="0">
            <a:noAutofit/>
          </a:bodyPr>
          <a:lstStyle>
            <a:lvl1pPr marL="0" marR="0" lvl="0" indent="0" algn="r">
              <a:spcBef>
                <a:spcPts val="0"/>
              </a:spcBef>
              <a:buNone/>
              <a:defRPr sz="1400" b="0" i="0" u="none" strike="noStrike" cap="none">
                <a:solidFill>
                  <a:srgbClr val="FFFFFF"/>
                </a:solidFill>
                <a:latin typeface="Comic Sans MS"/>
                <a:ea typeface="Comic Sans MS"/>
                <a:cs typeface="Comic Sans MS"/>
                <a:sym typeface="Comic Sans MS"/>
              </a:defRPr>
            </a:lvl1pPr>
            <a:lvl2pPr marL="0" marR="0" lvl="1" indent="0" algn="r">
              <a:spcBef>
                <a:spcPts val="0"/>
              </a:spcBef>
              <a:buNone/>
              <a:defRPr sz="1400" b="0" i="0" u="none" strike="noStrike" cap="none">
                <a:solidFill>
                  <a:srgbClr val="FFFFFF"/>
                </a:solidFill>
                <a:latin typeface="Comic Sans MS"/>
                <a:ea typeface="Comic Sans MS"/>
                <a:cs typeface="Comic Sans MS"/>
                <a:sym typeface="Comic Sans MS"/>
              </a:defRPr>
            </a:lvl2pPr>
            <a:lvl3pPr marL="0" marR="0" lvl="2" indent="0" algn="r">
              <a:spcBef>
                <a:spcPts val="0"/>
              </a:spcBef>
              <a:buNone/>
              <a:defRPr sz="1400" b="0" i="0" u="none" strike="noStrike" cap="none">
                <a:solidFill>
                  <a:srgbClr val="FFFFFF"/>
                </a:solidFill>
                <a:latin typeface="Comic Sans MS"/>
                <a:ea typeface="Comic Sans MS"/>
                <a:cs typeface="Comic Sans MS"/>
                <a:sym typeface="Comic Sans MS"/>
              </a:defRPr>
            </a:lvl3pPr>
            <a:lvl4pPr marL="0" marR="0" lvl="3" indent="0" algn="r">
              <a:spcBef>
                <a:spcPts val="0"/>
              </a:spcBef>
              <a:buNone/>
              <a:defRPr sz="1400" b="0" i="0" u="none" strike="noStrike" cap="none">
                <a:solidFill>
                  <a:srgbClr val="FFFFFF"/>
                </a:solidFill>
                <a:latin typeface="Comic Sans MS"/>
                <a:ea typeface="Comic Sans MS"/>
                <a:cs typeface="Comic Sans MS"/>
                <a:sym typeface="Comic Sans MS"/>
              </a:defRPr>
            </a:lvl4pPr>
            <a:lvl5pPr marL="0" marR="0" lvl="4" indent="0" algn="r">
              <a:spcBef>
                <a:spcPts val="0"/>
              </a:spcBef>
              <a:buNone/>
              <a:defRPr sz="1400" b="0" i="0" u="none" strike="noStrike" cap="none">
                <a:solidFill>
                  <a:srgbClr val="FFFFFF"/>
                </a:solidFill>
                <a:latin typeface="Comic Sans MS"/>
                <a:ea typeface="Comic Sans MS"/>
                <a:cs typeface="Comic Sans MS"/>
                <a:sym typeface="Comic Sans MS"/>
              </a:defRPr>
            </a:lvl5pPr>
            <a:lvl6pPr marL="0" marR="0" lvl="5" indent="0" algn="r">
              <a:spcBef>
                <a:spcPts val="0"/>
              </a:spcBef>
              <a:buNone/>
              <a:defRPr sz="1400" b="0" i="0" u="none" strike="noStrike" cap="none">
                <a:solidFill>
                  <a:srgbClr val="FFFFFF"/>
                </a:solidFill>
                <a:latin typeface="Comic Sans MS"/>
                <a:ea typeface="Comic Sans MS"/>
                <a:cs typeface="Comic Sans MS"/>
                <a:sym typeface="Comic Sans MS"/>
              </a:defRPr>
            </a:lvl6pPr>
            <a:lvl7pPr marL="0" marR="0" lvl="6" indent="0" algn="r">
              <a:spcBef>
                <a:spcPts val="0"/>
              </a:spcBef>
              <a:buNone/>
              <a:defRPr sz="1400" b="0" i="0" u="none" strike="noStrike" cap="none">
                <a:solidFill>
                  <a:srgbClr val="FFFFFF"/>
                </a:solidFill>
                <a:latin typeface="Comic Sans MS"/>
                <a:ea typeface="Comic Sans MS"/>
                <a:cs typeface="Comic Sans MS"/>
                <a:sym typeface="Comic Sans MS"/>
              </a:defRPr>
            </a:lvl7pPr>
            <a:lvl8pPr marL="0" marR="0" lvl="7" indent="0" algn="r">
              <a:spcBef>
                <a:spcPts val="0"/>
              </a:spcBef>
              <a:buNone/>
              <a:defRPr sz="1400" b="0" i="0" u="none" strike="noStrike" cap="none">
                <a:solidFill>
                  <a:srgbClr val="FFFFFF"/>
                </a:solidFill>
                <a:latin typeface="Comic Sans MS"/>
                <a:ea typeface="Comic Sans MS"/>
                <a:cs typeface="Comic Sans MS"/>
                <a:sym typeface="Comic Sans MS"/>
              </a:defRPr>
            </a:lvl8pPr>
            <a:lvl9pPr marL="0" marR="0" lvl="8" indent="0" algn="r">
              <a:spcBef>
                <a:spcPts val="0"/>
              </a:spcBef>
              <a:buNone/>
              <a:defRPr sz="1400" b="0" i="0" u="none" strike="noStrike" cap="none">
                <a:solidFill>
                  <a:srgbClr val="FFFFFF"/>
                </a:solidFill>
                <a:latin typeface="Comic Sans MS"/>
                <a:ea typeface="Comic Sans MS"/>
                <a:cs typeface="Comic Sans MS"/>
                <a:sym typeface="Comic Sans MS"/>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941230296"/>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showMasterSp="0" matchingName="Title Only" type="titleOnly">
  <p:cSld name="Title Only">
    <p:spTree>
      <p:nvGrpSpPr>
        <p:cNvPr id="1" name="Shape 178"/>
        <p:cNvGrpSpPr/>
        <p:nvPr/>
      </p:nvGrpSpPr>
      <p:grpSpPr>
        <a:xfrm>
          <a:off x="0" y="0"/>
          <a:ext cx="0" cy="0"/>
          <a:chOff x="0" y="0"/>
          <a:chExt cx="0" cy="0"/>
        </a:xfrm>
      </p:grpSpPr>
      <p:sp>
        <p:nvSpPr>
          <p:cNvPr id="179" name="Google Shape;179;p7"/>
          <p:cNvSpPr txBox="1">
            <a:spLocks noGrp="1"/>
          </p:cNvSpPr>
          <p:nvPr>
            <p:ph type="title"/>
          </p:nvPr>
        </p:nvSpPr>
        <p:spPr>
          <a:xfrm>
            <a:off x="457200" y="277813"/>
            <a:ext cx="8229600" cy="1139825"/>
          </a:xfrm>
          <a:prstGeom prst="rect">
            <a:avLst/>
          </a:prstGeom>
          <a:noFill/>
          <a:ln>
            <a:noFill/>
          </a:ln>
        </p:spPr>
        <p:txBody>
          <a:bodyPr spcFirstLastPara="1" wrap="square" lIns="91425" tIns="45700" rIns="91425" bIns="45700" anchor="ctr" anchorCtr="1">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80" name="Google Shape;180;p7"/>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atin typeface="Comic Sans MS"/>
                <a:ea typeface="Comic Sans MS"/>
                <a:cs typeface="Comic Sans MS"/>
                <a:sym typeface="Comic Sans M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1" name="Google Shape;181;p7"/>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a:latin typeface="Comic Sans MS"/>
                <a:ea typeface="Comic Sans MS"/>
                <a:cs typeface="Comic Sans MS"/>
                <a:sym typeface="Comic Sans M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2" name="Google Shape;182;p7"/>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b" anchorCtr="0">
            <a:noAutofit/>
          </a:bodyPr>
          <a:lstStyle>
            <a:lvl1pPr marL="0" marR="0" lvl="0" indent="0" algn="r">
              <a:spcBef>
                <a:spcPts val="0"/>
              </a:spcBef>
              <a:buNone/>
              <a:defRPr sz="1400" b="0" i="0" u="none" strike="noStrike" cap="none">
                <a:solidFill>
                  <a:srgbClr val="FFFFFF"/>
                </a:solidFill>
                <a:latin typeface="Comic Sans MS"/>
                <a:ea typeface="Comic Sans MS"/>
                <a:cs typeface="Comic Sans MS"/>
                <a:sym typeface="Comic Sans MS"/>
              </a:defRPr>
            </a:lvl1pPr>
            <a:lvl2pPr marL="0" marR="0" lvl="1" indent="0" algn="r">
              <a:spcBef>
                <a:spcPts val="0"/>
              </a:spcBef>
              <a:buNone/>
              <a:defRPr sz="1400" b="0" i="0" u="none" strike="noStrike" cap="none">
                <a:solidFill>
                  <a:srgbClr val="FFFFFF"/>
                </a:solidFill>
                <a:latin typeface="Comic Sans MS"/>
                <a:ea typeface="Comic Sans MS"/>
                <a:cs typeface="Comic Sans MS"/>
                <a:sym typeface="Comic Sans MS"/>
              </a:defRPr>
            </a:lvl2pPr>
            <a:lvl3pPr marL="0" marR="0" lvl="2" indent="0" algn="r">
              <a:spcBef>
                <a:spcPts val="0"/>
              </a:spcBef>
              <a:buNone/>
              <a:defRPr sz="1400" b="0" i="0" u="none" strike="noStrike" cap="none">
                <a:solidFill>
                  <a:srgbClr val="FFFFFF"/>
                </a:solidFill>
                <a:latin typeface="Comic Sans MS"/>
                <a:ea typeface="Comic Sans MS"/>
                <a:cs typeface="Comic Sans MS"/>
                <a:sym typeface="Comic Sans MS"/>
              </a:defRPr>
            </a:lvl3pPr>
            <a:lvl4pPr marL="0" marR="0" lvl="3" indent="0" algn="r">
              <a:spcBef>
                <a:spcPts val="0"/>
              </a:spcBef>
              <a:buNone/>
              <a:defRPr sz="1400" b="0" i="0" u="none" strike="noStrike" cap="none">
                <a:solidFill>
                  <a:srgbClr val="FFFFFF"/>
                </a:solidFill>
                <a:latin typeface="Comic Sans MS"/>
                <a:ea typeface="Comic Sans MS"/>
                <a:cs typeface="Comic Sans MS"/>
                <a:sym typeface="Comic Sans MS"/>
              </a:defRPr>
            </a:lvl4pPr>
            <a:lvl5pPr marL="0" marR="0" lvl="4" indent="0" algn="r">
              <a:spcBef>
                <a:spcPts val="0"/>
              </a:spcBef>
              <a:buNone/>
              <a:defRPr sz="1400" b="0" i="0" u="none" strike="noStrike" cap="none">
                <a:solidFill>
                  <a:srgbClr val="FFFFFF"/>
                </a:solidFill>
                <a:latin typeface="Comic Sans MS"/>
                <a:ea typeface="Comic Sans MS"/>
                <a:cs typeface="Comic Sans MS"/>
                <a:sym typeface="Comic Sans MS"/>
              </a:defRPr>
            </a:lvl5pPr>
            <a:lvl6pPr marL="0" marR="0" lvl="5" indent="0" algn="r">
              <a:spcBef>
                <a:spcPts val="0"/>
              </a:spcBef>
              <a:buNone/>
              <a:defRPr sz="1400" b="0" i="0" u="none" strike="noStrike" cap="none">
                <a:solidFill>
                  <a:srgbClr val="FFFFFF"/>
                </a:solidFill>
                <a:latin typeface="Comic Sans MS"/>
                <a:ea typeface="Comic Sans MS"/>
                <a:cs typeface="Comic Sans MS"/>
                <a:sym typeface="Comic Sans MS"/>
              </a:defRPr>
            </a:lvl6pPr>
            <a:lvl7pPr marL="0" marR="0" lvl="6" indent="0" algn="r">
              <a:spcBef>
                <a:spcPts val="0"/>
              </a:spcBef>
              <a:buNone/>
              <a:defRPr sz="1400" b="0" i="0" u="none" strike="noStrike" cap="none">
                <a:solidFill>
                  <a:srgbClr val="FFFFFF"/>
                </a:solidFill>
                <a:latin typeface="Comic Sans MS"/>
                <a:ea typeface="Comic Sans MS"/>
                <a:cs typeface="Comic Sans MS"/>
                <a:sym typeface="Comic Sans MS"/>
              </a:defRPr>
            </a:lvl7pPr>
            <a:lvl8pPr marL="0" marR="0" lvl="7" indent="0" algn="r">
              <a:spcBef>
                <a:spcPts val="0"/>
              </a:spcBef>
              <a:buNone/>
              <a:defRPr sz="1400" b="0" i="0" u="none" strike="noStrike" cap="none">
                <a:solidFill>
                  <a:srgbClr val="FFFFFF"/>
                </a:solidFill>
                <a:latin typeface="Comic Sans MS"/>
                <a:ea typeface="Comic Sans MS"/>
                <a:cs typeface="Comic Sans MS"/>
                <a:sym typeface="Comic Sans MS"/>
              </a:defRPr>
            </a:lvl8pPr>
            <a:lvl9pPr marL="0" marR="0" lvl="8" indent="0" algn="r">
              <a:spcBef>
                <a:spcPts val="0"/>
              </a:spcBef>
              <a:buNone/>
              <a:defRPr sz="1400" b="0" i="0" u="none" strike="noStrike" cap="none">
                <a:solidFill>
                  <a:srgbClr val="FFFFFF"/>
                </a:solidFill>
                <a:latin typeface="Comic Sans MS"/>
                <a:ea typeface="Comic Sans MS"/>
                <a:cs typeface="Comic Sans MS"/>
                <a:sym typeface="Comic Sans MS"/>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67406414"/>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183"/>
        <p:cNvGrpSpPr/>
        <p:nvPr/>
      </p:nvGrpSpPr>
      <p:grpSpPr>
        <a:xfrm>
          <a:off x="0" y="0"/>
          <a:ext cx="0" cy="0"/>
          <a:chOff x="0" y="0"/>
          <a:chExt cx="0" cy="0"/>
        </a:xfrm>
      </p:grpSpPr>
      <p:sp>
        <p:nvSpPr>
          <p:cNvPr id="184" name="Google Shape;184;p8"/>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atin typeface="Comic Sans MS"/>
                <a:ea typeface="Comic Sans MS"/>
                <a:cs typeface="Comic Sans MS"/>
                <a:sym typeface="Comic Sans M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5" name="Google Shape;185;p8"/>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a:latin typeface="Comic Sans MS"/>
                <a:ea typeface="Comic Sans MS"/>
                <a:cs typeface="Comic Sans MS"/>
                <a:sym typeface="Comic Sans M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6" name="Google Shape;186;p8"/>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b" anchorCtr="0">
            <a:noAutofit/>
          </a:bodyPr>
          <a:lstStyle>
            <a:lvl1pPr marL="0" marR="0" lvl="0" indent="0" algn="r">
              <a:spcBef>
                <a:spcPts val="0"/>
              </a:spcBef>
              <a:buNone/>
              <a:defRPr sz="1400" b="0" i="0" u="none" strike="noStrike" cap="none">
                <a:solidFill>
                  <a:srgbClr val="FFFFFF"/>
                </a:solidFill>
                <a:latin typeface="Comic Sans MS"/>
                <a:ea typeface="Comic Sans MS"/>
                <a:cs typeface="Comic Sans MS"/>
                <a:sym typeface="Comic Sans MS"/>
              </a:defRPr>
            </a:lvl1pPr>
            <a:lvl2pPr marL="0" marR="0" lvl="1" indent="0" algn="r">
              <a:spcBef>
                <a:spcPts val="0"/>
              </a:spcBef>
              <a:buNone/>
              <a:defRPr sz="1400" b="0" i="0" u="none" strike="noStrike" cap="none">
                <a:solidFill>
                  <a:srgbClr val="FFFFFF"/>
                </a:solidFill>
                <a:latin typeface="Comic Sans MS"/>
                <a:ea typeface="Comic Sans MS"/>
                <a:cs typeface="Comic Sans MS"/>
                <a:sym typeface="Comic Sans MS"/>
              </a:defRPr>
            </a:lvl2pPr>
            <a:lvl3pPr marL="0" marR="0" lvl="2" indent="0" algn="r">
              <a:spcBef>
                <a:spcPts val="0"/>
              </a:spcBef>
              <a:buNone/>
              <a:defRPr sz="1400" b="0" i="0" u="none" strike="noStrike" cap="none">
                <a:solidFill>
                  <a:srgbClr val="FFFFFF"/>
                </a:solidFill>
                <a:latin typeface="Comic Sans MS"/>
                <a:ea typeface="Comic Sans MS"/>
                <a:cs typeface="Comic Sans MS"/>
                <a:sym typeface="Comic Sans MS"/>
              </a:defRPr>
            </a:lvl3pPr>
            <a:lvl4pPr marL="0" marR="0" lvl="3" indent="0" algn="r">
              <a:spcBef>
                <a:spcPts val="0"/>
              </a:spcBef>
              <a:buNone/>
              <a:defRPr sz="1400" b="0" i="0" u="none" strike="noStrike" cap="none">
                <a:solidFill>
                  <a:srgbClr val="FFFFFF"/>
                </a:solidFill>
                <a:latin typeface="Comic Sans MS"/>
                <a:ea typeface="Comic Sans MS"/>
                <a:cs typeface="Comic Sans MS"/>
                <a:sym typeface="Comic Sans MS"/>
              </a:defRPr>
            </a:lvl4pPr>
            <a:lvl5pPr marL="0" marR="0" lvl="4" indent="0" algn="r">
              <a:spcBef>
                <a:spcPts val="0"/>
              </a:spcBef>
              <a:buNone/>
              <a:defRPr sz="1400" b="0" i="0" u="none" strike="noStrike" cap="none">
                <a:solidFill>
                  <a:srgbClr val="FFFFFF"/>
                </a:solidFill>
                <a:latin typeface="Comic Sans MS"/>
                <a:ea typeface="Comic Sans MS"/>
                <a:cs typeface="Comic Sans MS"/>
                <a:sym typeface="Comic Sans MS"/>
              </a:defRPr>
            </a:lvl5pPr>
            <a:lvl6pPr marL="0" marR="0" lvl="5" indent="0" algn="r">
              <a:spcBef>
                <a:spcPts val="0"/>
              </a:spcBef>
              <a:buNone/>
              <a:defRPr sz="1400" b="0" i="0" u="none" strike="noStrike" cap="none">
                <a:solidFill>
                  <a:srgbClr val="FFFFFF"/>
                </a:solidFill>
                <a:latin typeface="Comic Sans MS"/>
                <a:ea typeface="Comic Sans MS"/>
                <a:cs typeface="Comic Sans MS"/>
                <a:sym typeface="Comic Sans MS"/>
              </a:defRPr>
            </a:lvl6pPr>
            <a:lvl7pPr marL="0" marR="0" lvl="6" indent="0" algn="r">
              <a:spcBef>
                <a:spcPts val="0"/>
              </a:spcBef>
              <a:buNone/>
              <a:defRPr sz="1400" b="0" i="0" u="none" strike="noStrike" cap="none">
                <a:solidFill>
                  <a:srgbClr val="FFFFFF"/>
                </a:solidFill>
                <a:latin typeface="Comic Sans MS"/>
                <a:ea typeface="Comic Sans MS"/>
                <a:cs typeface="Comic Sans MS"/>
                <a:sym typeface="Comic Sans MS"/>
              </a:defRPr>
            </a:lvl7pPr>
            <a:lvl8pPr marL="0" marR="0" lvl="7" indent="0" algn="r">
              <a:spcBef>
                <a:spcPts val="0"/>
              </a:spcBef>
              <a:buNone/>
              <a:defRPr sz="1400" b="0" i="0" u="none" strike="noStrike" cap="none">
                <a:solidFill>
                  <a:srgbClr val="FFFFFF"/>
                </a:solidFill>
                <a:latin typeface="Comic Sans MS"/>
                <a:ea typeface="Comic Sans MS"/>
                <a:cs typeface="Comic Sans MS"/>
                <a:sym typeface="Comic Sans MS"/>
              </a:defRPr>
            </a:lvl8pPr>
            <a:lvl9pPr marL="0" marR="0" lvl="8" indent="0" algn="r">
              <a:spcBef>
                <a:spcPts val="0"/>
              </a:spcBef>
              <a:buNone/>
              <a:defRPr sz="1400" b="0" i="0" u="none" strike="noStrike" cap="none">
                <a:solidFill>
                  <a:srgbClr val="FFFFFF"/>
                </a:solidFill>
                <a:latin typeface="Comic Sans MS"/>
                <a:ea typeface="Comic Sans MS"/>
                <a:cs typeface="Comic Sans MS"/>
                <a:sym typeface="Comic Sans MS"/>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656632626"/>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Content with Caption">
    <p:spTree>
      <p:nvGrpSpPr>
        <p:cNvPr id="1" name="Shape 187"/>
        <p:cNvGrpSpPr/>
        <p:nvPr/>
      </p:nvGrpSpPr>
      <p:grpSpPr>
        <a:xfrm>
          <a:off x="0" y="0"/>
          <a:ext cx="0" cy="0"/>
          <a:chOff x="0" y="0"/>
          <a:chExt cx="0" cy="0"/>
        </a:xfrm>
      </p:grpSpPr>
      <p:sp>
        <p:nvSpPr>
          <p:cNvPr id="188" name="Google Shape;188;p9"/>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1">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89" name="Google Shape;189;p9"/>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Autofit/>
          </a:bodyPr>
          <a:lstStyle>
            <a:lvl1pPr marL="457200" lvl="0" indent="-391160" algn="l">
              <a:spcBef>
                <a:spcPts val="640"/>
              </a:spcBef>
              <a:spcAft>
                <a:spcPts val="0"/>
              </a:spcAft>
              <a:buSzPts val="2560"/>
              <a:buChar char="⮚"/>
              <a:defRPr sz="3200"/>
            </a:lvl1pPr>
            <a:lvl2pPr marL="914400" lvl="1" indent="-317500" algn="l">
              <a:spcBef>
                <a:spcPts val="560"/>
              </a:spcBef>
              <a:spcAft>
                <a:spcPts val="0"/>
              </a:spcAft>
              <a:buSzPts val="1400"/>
              <a:buChar char="●"/>
              <a:defRPr sz="2800"/>
            </a:lvl2pPr>
            <a:lvl3pPr marL="1371600" lvl="2" indent="-381000" algn="l">
              <a:spcBef>
                <a:spcPts val="480"/>
              </a:spcBef>
              <a:spcAft>
                <a:spcPts val="0"/>
              </a:spcAft>
              <a:buSzPts val="2400"/>
              <a:buFont typeface="Arial"/>
              <a:buChar char="•"/>
              <a:defRPr sz="2400"/>
            </a:lvl3pPr>
            <a:lvl4pPr marL="1828800" lvl="3" indent="-292100" algn="l">
              <a:spcBef>
                <a:spcPts val="400"/>
              </a:spcBef>
              <a:spcAft>
                <a:spcPts val="0"/>
              </a:spcAft>
              <a:buSzPts val="1000"/>
              <a:buChar char="●"/>
              <a:defRPr sz="2000"/>
            </a:lvl4pPr>
            <a:lvl5pPr marL="2286000" lvl="4" indent="-355600" algn="l">
              <a:spcBef>
                <a:spcPts val="400"/>
              </a:spcBef>
              <a:spcAft>
                <a:spcPts val="0"/>
              </a:spcAft>
              <a:buSzPts val="2000"/>
              <a:buFont typeface="Arial"/>
              <a:buChar char="•"/>
              <a:defRPr sz="2000"/>
            </a:lvl5pPr>
            <a:lvl6pPr marL="2743200" lvl="5" indent="-355600" algn="l">
              <a:spcBef>
                <a:spcPts val="400"/>
              </a:spcBef>
              <a:spcAft>
                <a:spcPts val="0"/>
              </a:spcAft>
              <a:buSzPts val="2000"/>
              <a:buFont typeface="Arial"/>
              <a:buChar char="•"/>
              <a:defRPr sz="2000"/>
            </a:lvl6pPr>
            <a:lvl7pPr marL="3200400" lvl="6" indent="-355600" algn="l">
              <a:spcBef>
                <a:spcPts val="400"/>
              </a:spcBef>
              <a:spcAft>
                <a:spcPts val="0"/>
              </a:spcAft>
              <a:buSzPts val="2000"/>
              <a:buFont typeface="Arial"/>
              <a:buChar char="•"/>
              <a:defRPr sz="2000"/>
            </a:lvl7pPr>
            <a:lvl8pPr marL="3657600" lvl="7" indent="-355600" algn="l">
              <a:spcBef>
                <a:spcPts val="400"/>
              </a:spcBef>
              <a:spcAft>
                <a:spcPts val="0"/>
              </a:spcAft>
              <a:buSzPts val="2000"/>
              <a:buFont typeface="Arial"/>
              <a:buChar char="•"/>
              <a:defRPr sz="2000"/>
            </a:lvl8pPr>
            <a:lvl9pPr marL="4114800" lvl="8" indent="-355600" algn="l">
              <a:spcBef>
                <a:spcPts val="400"/>
              </a:spcBef>
              <a:spcAft>
                <a:spcPts val="0"/>
              </a:spcAft>
              <a:buSzPts val="2000"/>
              <a:buFont typeface="Arial"/>
              <a:buChar char="•"/>
              <a:defRPr sz="2000"/>
            </a:lvl9pPr>
          </a:lstStyle>
          <a:p>
            <a:endParaRPr/>
          </a:p>
        </p:txBody>
      </p:sp>
      <p:sp>
        <p:nvSpPr>
          <p:cNvPr id="190" name="Google Shape;190;p9"/>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SzPts val="1120"/>
              <a:buNone/>
              <a:defRPr sz="1400"/>
            </a:lvl1pPr>
            <a:lvl2pPr marL="914400" lvl="1" indent="-228600" algn="l">
              <a:spcBef>
                <a:spcPts val="240"/>
              </a:spcBef>
              <a:spcAft>
                <a:spcPts val="0"/>
              </a:spcAft>
              <a:buSzPts val="600"/>
              <a:buNone/>
              <a:defRPr sz="1200"/>
            </a:lvl2pPr>
            <a:lvl3pPr marL="1371600" lvl="2" indent="-228600" algn="l">
              <a:spcBef>
                <a:spcPts val="200"/>
              </a:spcBef>
              <a:spcAft>
                <a:spcPts val="0"/>
              </a:spcAft>
              <a:buSzPts val="1000"/>
              <a:buFont typeface="Arial"/>
              <a:buNone/>
              <a:defRPr sz="1000"/>
            </a:lvl3pPr>
            <a:lvl4pPr marL="1828800" lvl="3" indent="-228600" algn="l">
              <a:spcBef>
                <a:spcPts val="180"/>
              </a:spcBef>
              <a:spcAft>
                <a:spcPts val="0"/>
              </a:spcAft>
              <a:buSzPts val="450"/>
              <a:buNone/>
              <a:defRPr sz="900"/>
            </a:lvl4pPr>
            <a:lvl5pPr marL="2286000" lvl="4" indent="-228600" algn="l">
              <a:spcBef>
                <a:spcPts val="180"/>
              </a:spcBef>
              <a:spcAft>
                <a:spcPts val="0"/>
              </a:spcAft>
              <a:buSzPts val="900"/>
              <a:buFont typeface="Arial"/>
              <a:buNone/>
              <a:defRPr sz="900"/>
            </a:lvl5pPr>
            <a:lvl6pPr marL="2743200" lvl="5" indent="-228600" algn="l">
              <a:spcBef>
                <a:spcPts val="180"/>
              </a:spcBef>
              <a:spcAft>
                <a:spcPts val="0"/>
              </a:spcAft>
              <a:buSzPts val="900"/>
              <a:buFont typeface="Arial"/>
              <a:buNone/>
              <a:defRPr sz="900"/>
            </a:lvl6pPr>
            <a:lvl7pPr marL="3200400" lvl="6" indent="-228600" algn="l">
              <a:spcBef>
                <a:spcPts val="180"/>
              </a:spcBef>
              <a:spcAft>
                <a:spcPts val="0"/>
              </a:spcAft>
              <a:buSzPts val="900"/>
              <a:buFont typeface="Arial"/>
              <a:buNone/>
              <a:defRPr sz="900"/>
            </a:lvl7pPr>
            <a:lvl8pPr marL="3657600" lvl="7" indent="-228600" algn="l">
              <a:spcBef>
                <a:spcPts val="180"/>
              </a:spcBef>
              <a:spcAft>
                <a:spcPts val="0"/>
              </a:spcAft>
              <a:buSzPts val="900"/>
              <a:buFont typeface="Arial"/>
              <a:buNone/>
              <a:defRPr sz="900"/>
            </a:lvl8pPr>
            <a:lvl9pPr marL="4114800" lvl="8" indent="-228600" algn="l">
              <a:spcBef>
                <a:spcPts val="180"/>
              </a:spcBef>
              <a:spcAft>
                <a:spcPts val="0"/>
              </a:spcAft>
              <a:buSzPts val="900"/>
              <a:buFont typeface="Arial"/>
              <a:buNone/>
              <a:defRPr sz="900"/>
            </a:lvl9pPr>
          </a:lstStyle>
          <a:p>
            <a:endParaRPr/>
          </a:p>
        </p:txBody>
      </p:sp>
      <p:sp>
        <p:nvSpPr>
          <p:cNvPr id="191" name="Google Shape;191;p9"/>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atin typeface="Comic Sans MS"/>
                <a:ea typeface="Comic Sans MS"/>
                <a:cs typeface="Comic Sans MS"/>
                <a:sym typeface="Comic Sans M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2" name="Google Shape;192;p9"/>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a:latin typeface="Comic Sans MS"/>
                <a:ea typeface="Comic Sans MS"/>
                <a:cs typeface="Comic Sans MS"/>
                <a:sym typeface="Comic Sans M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3" name="Google Shape;193;p9"/>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b" anchorCtr="0">
            <a:noAutofit/>
          </a:bodyPr>
          <a:lstStyle>
            <a:lvl1pPr marL="0" marR="0" lvl="0" indent="0" algn="r">
              <a:spcBef>
                <a:spcPts val="0"/>
              </a:spcBef>
              <a:buNone/>
              <a:defRPr sz="1400" b="0" i="0" u="none" strike="noStrike" cap="none">
                <a:solidFill>
                  <a:srgbClr val="FFFFFF"/>
                </a:solidFill>
                <a:latin typeface="Comic Sans MS"/>
                <a:ea typeface="Comic Sans MS"/>
                <a:cs typeface="Comic Sans MS"/>
                <a:sym typeface="Comic Sans MS"/>
              </a:defRPr>
            </a:lvl1pPr>
            <a:lvl2pPr marL="0" marR="0" lvl="1" indent="0" algn="r">
              <a:spcBef>
                <a:spcPts val="0"/>
              </a:spcBef>
              <a:buNone/>
              <a:defRPr sz="1400" b="0" i="0" u="none" strike="noStrike" cap="none">
                <a:solidFill>
                  <a:srgbClr val="FFFFFF"/>
                </a:solidFill>
                <a:latin typeface="Comic Sans MS"/>
                <a:ea typeface="Comic Sans MS"/>
                <a:cs typeface="Comic Sans MS"/>
                <a:sym typeface="Comic Sans MS"/>
              </a:defRPr>
            </a:lvl2pPr>
            <a:lvl3pPr marL="0" marR="0" lvl="2" indent="0" algn="r">
              <a:spcBef>
                <a:spcPts val="0"/>
              </a:spcBef>
              <a:buNone/>
              <a:defRPr sz="1400" b="0" i="0" u="none" strike="noStrike" cap="none">
                <a:solidFill>
                  <a:srgbClr val="FFFFFF"/>
                </a:solidFill>
                <a:latin typeface="Comic Sans MS"/>
                <a:ea typeface="Comic Sans MS"/>
                <a:cs typeface="Comic Sans MS"/>
                <a:sym typeface="Comic Sans MS"/>
              </a:defRPr>
            </a:lvl3pPr>
            <a:lvl4pPr marL="0" marR="0" lvl="3" indent="0" algn="r">
              <a:spcBef>
                <a:spcPts val="0"/>
              </a:spcBef>
              <a:buNone/>
              <a:defRPr sz="1400" b="0" i="0" u="none" strike="noStrike" cap="none">
                <a:solidFill>
                  <a:srgbClr val="FFFFFF"/>
                </a:solidFill>
                <a:latin typeface="Comic Sans MS"/>
                <a:ea typeface="Comic Sans MS"/>
                <a:cs typeface="Comic Sans MS"/>
                <a:sym typeface="Comic Sans MS"/>
              </a:defRPr>
            </a:lvl4pPr>
            <a:lvl5pPr marL="0" marR="0" lvl="4" indent="0" algn="r">
              <a:spcBef>
                <a:spcPts val="0"/>
              </a:spcBef>
              <a:buNone/>
              <a:defRPr sz="1400" b="0" i="0" u="none" strike="noStrike" cap="none">
                <a:solidFill>
                  <a:srgbClr val="FFFFFF"/>
                </a:solidFill>
                <a:latin typeface="Comic Sans MS"/>
                <a:ea typeface="Comic Sans MS"/>
                <a:cs typeface="Comic Sans MS"/>
                <a:sym typeface="Comic Sans MS"/>
              </a:defRPr>
            </a:lvl5pPr>
            <a:lvl6pPr marL="0" marR="0" lvl="5" indent="0" algn="r">
              <a:spcBef>
                <a:spcPts val="0"/>
              </a:spcBef>
              <a:buNone/>
              <a:defRPr sz="1400" b="0" i="0" u="none" strike="noStrike" cap="none">
                <a:solidFill>
                  <a:srgbClr val="FFFFFF"/>
                </a:solidFill>
                <a:latin typeface="Comic Sans MS"/>
                <a:ea typeface="Comic Sans MS"/>
                <a:cs typeface="Comic Sans MS"/>
                <a:sym typeface="Comic Sans MS"/>
              </a:defRPr>
            </a:lvl6pPr>
            <a:lvl7pPr marL="0" marR="0" lvl="6" indent="0" algn="r">
              <a:spcBef>
                <a:spcPts val="0"/>
              </a:spcBef>
              <a:buNone/>
              <a:defRPr sz="1400" b="0" i="0" u="none" strike="noStrike" cap="none">
                <a:solidFill>
                  <a:srgbClr val="FFFFFF"/>
                </a:solidFill>
                <a:latin typeface="Comic Sans MS"/>
                <a:ea typeface="Comic Sans MS"/>
                <a:cs typeface="Comic Sans MS"/>
                <a:sym typeface="Comic Sans MS"/>
              </a:defRPr>
            </a:lvl7pPr>
            <a:lvl8pPr marL="0" marR="0" lvl="7" indent="0" algn="r">
              <a:spcBef>
                <a:spcPts val="0"/>
              </a:spcBef>
              <a:buNone/>
              <a:defRPr sz="1400" b="0" i="0" u="none" strike="noStrike" cap="none">
                <a:solidFill>
                  <a:srgbClr val="FFFFFF"/>
                </a:solidFill>
                <a:latin typeface="Comic Sans MS"/>
                <a:ea typeface="Comic Sans MS"/>
                <a:cs typeface="Comic Sans MS"/>
                <a:sym typeface="Comic Sans MS"/>
              </a:defRPr>
            </a:lvl8pPr>
            <a:lvl9pPr marL="0" marR="0" lvl="8" indent="0" algn="r">
              <a:spcBef>
                <a:spcPts val="0"/>
              </a:spcBef>
              <a:buNone/>
              <a:defRPr sz="1400" b="0" i="0" u="none" strike="noStrike" cap="none">
                <a:solidFill>
                  <a:srgbClr val="FFFFFF"/>
                </a:solidFill>
                <a:latin typeface="Comic Sans MS"/>
                <a:ea typeface="Comic Sans MS"/>
                <a:cs typeface="Comic Sans MS"/>
                <a:sym typeface="Comic Sans MS"/>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941174955"/>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 with Caption">
    <p:spTree>
      <p:nvGrpSpPr>
        <p:cNvPr id="1" name="Shape 194"/>
        <p:cNvGrpSpPr/>
        <p:nvPr/>
      </p:nvGrpSpPr>
      <p:grpSpPr>
        <a:xfrm>
          <a:off x="0" y="0"/>
          <a:ext cx="0" cy="0"/>
          <a:chOff x="0" y="0"/>
          <a:chExt cx="0" cy="0"/>
        </a:xfrm>
      </p:grpSpPr>
      <p:sp>
        <p:nvSpPr>
          <p:cNvPr id="195" name="Google Shape;195;p10"/>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1">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96" name="Google Shape;196;p10"/>
          <p:cNvSpPr>
            <a:spLocks noGrp="1"/>
          </p:cNvSpPr>
          <p:nvPr>
            <p:ph type="pic" idx="2"/>
          </p:nvPr>
        </p:nvSpPr>
        <p:spPr>
          <a:xfrm>
            <a:off x="1792288" y="612775"/>
            <a:ext cx="5486400" cy="4114800"/>
          </a:xfrm>
          <a:prstGeom prst="rect">
            <a:avLst/>
          </a:prstGeom>
          <a:noFill/>
          <a:ln>
            <a:noFill/>
          </a:ln>
        </p:spPr>
      </p:sp>
      <p:sp>
        <p:nvSpPr>
          <p:cNvPr id="197" name="Google Shape;197;p10"/>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SzPts val="1120"/>
              <a:buNone/>
              <a:defRPr sz="1400"/>
            </a:lvl1pPr>
            <a:lvl2pPr marL="914400" lvl="1" indent="-228600" algn="l">
              <a:spcBef>
                <a:spcPts val="240"/>
              </a:spcBef>
              <a:spcAft>
                <a:spcPts val="0"/>
              </a:spcAft>
              <a:buSzPts val="600"/>
              <a:buNone/>
              <a:defRPr sz="1200"/>
            </a:lvl2pPr>
            <a:lvl3pPr marL="1371600" lvl="2" indent="-228600" algn="l">
              <a:spcBef>
                <a:spcPts val="200"/>
              </a:spcBef>
              <a:spcAft>
                <a:spcPts val="0"/>
              </a:spcAft>
              <a:buSzPts val="1000"/>
              <a:buFont typeface="Arial"/>
              <a:buNone/>
              <a:defRPr sz="1000"/>
            </a:lvl3pPr>
            <a:lvl4pPr marL="1828800" lvl="3" indent="-228600" algn="l">
              <a:spcBef>
                <a:spcPts val="180"/>
              </a:spcBef>
              <a:spcAft>
                <a:spcPts val="0"/>
              </a:spcAft>
              <a:buSzPts val="450"/>
              <a:buNone/>
              <a:defRPr sz="900"/>
            </a:lvl4pPr>
            <a:lvl5pPr marL="2286000" lvl="4" indent="-228600" algn="l">
              <a:spcBef>
                <a:spcPts val="180"/>
              </a:spcBef>
              <a:spcAft>
                <a:spcPts val="0"/>
              </a:spcAft>
              <a:buSzPts val="900"/>
              <a:buFont typeface="Arial"/>
              <a:buNone/>
              <a:defRPr sz="900"/>
            </a:lvl5pPr>
            <a:lvl6pPr marL="2743200" lvl="5" indent="-228600" algn="l">
              <a:spcBef>
                <a:spcPts val="180"/>
              </a:spcBef>
              <a:spcAft>
                <a:spcPts val="0"/>
              </a:spcAft>
              <a:buSzPts val="900"/>
              <a:buFont typeface="Arial"/>
              <a:buNone/>
              <a:defRPr sz="900"/>
            </a:lvl6pPr>
            <a:lvl7pPr marL="3200400" lvl="6" indent="-228600" algn="l">
              <a:spcBef>
                <a:spcPts val="180"/>
              </a:spcBef>
              <a:spcAft>
                <a:spcPts val="0"/>
              </a:spcAft>
              <a:buSzPts val="900"/>
              <a:buFont typeface="Arial"/>
              <a:buNone/>
              <a:defRPr sz="900"/>
            </a:lvl7pPr>
            <a:lvl8pPr marL="3657600" lvl="7" indent="-228600" algn="l">
              <a:spcBef>
                <a:spcPts val="180"/>
              </a:spcBef>
              <a:spcAft>
                <a:spcPts val="0"/>
              </a:spcAft>
              <a:buSzPts val="900"/>
              <a:buFont typeface="Arial"/>
              <a:buNone/>
              <a:defRPr sz="900"/>
            </a:lvl8pPr>
            <a:lvl9pPr marL="4114800" lvl="8" indent="-228600" algn="l">
              <a:spcBef>
                <a:spcPts val="180"/>
              </a:spcBef>
              <a:spcAft>
                <a:spcPts val="0"/>
              </a:spcAft>
              <a:buSzPts val="900"/>
              <a:buFont typeface="Arial"/>
              <a:buNone/>
              <a:defRPr sz="900"/>
            </a:lvl9pPr>
          </a:lstStyle>
          <a:p>
            <a:endParaRPr/>
          </a:p>
        </p:txBody>
      </p:sp>
      <p:sp>
        <p:nvSpPr>
          <p:cNvPr id="198" name="Google Shape;198;p10"/>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atin typeface="Comic Sans MS"/>
                <a:ea typeface="Comic Sans MS"/>
                <a:cs typeface="Comic Sans MS"/>
                <a:sym typeface="Comic Sans M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9" name="Google Shape;199;p10"/>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a:latin typeface="Comic Sans MS"/>
                <a:ea typeface="Comic Sans MS"/>
                <a:cs typeface="Comic Sans MS"/>
                <a:sym typeface="Comic Sans M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0" name="Google Shape;200;p10"/>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b" anchorCtr="0">
            <a:noAutofit/>
          </a:bodyPr>
          <a:lstStyle>
            <a:lvl1pPr marL="0" marR="0" lvl="0" indent="0" algn="r">
              <a:spcBef>
                <a:spcPts val="0"/>
              </a:spcBef>
              <a:buNone/>
              <a:defRPr sz="1400" b="0" i="0" u="none" strike="noStrike" cap="none">
                <a:solidFill>
                  <a:srgbClr val="FFFFFF"/>
                </a:solidFill>
                <a:latin typeface="Comic Sans MS"/>
                <a:ea typeface="Comic Sans MS"/>
                <a:cs typeface="Comic Sans MS"/>
                <a:sym typeface="Comic Sans MS"/>
              </a:defRPr>
            </a:lvl1pPr>
            <a:lvl2pPr marL="0" marR="0" lvl="1" indent="0" algn="r">
              <a:spcBef>
                <a:spcPts val="0"/>
              </a:spcBef>
              <a:buNone/>
              <a:defRPr sz="1400" b="0" i="0" u="none" strike="noStrike" cap="none">
                <a:solidFill>
                  <a:srgbClr val="FFFFFF"/>
                </a:solidFill>
                <a:latin typeface="Comic Sans MS"/>
                <a:ea typeface="Comic Sans MS"/>
                <a:cs typeface="Comic Sans MS"/>
                <a:sym typeface="Comic Sans MS"/>
              </a:defRPr>
            </a:lvl2pPr>
            <a:lvl3pPr marL="0" marR="0" lvl="2" indent="0" algn="r">
              <a:spcBef>
                <a:spcPts val="0"/>
              </a:spcBef>
              <a:buNone/>
              <a:defRPr sz="1400" b="0" i="0" u="none" strike="noStrike" cap="none">
                <a:solidFill>
                  <a:srgbClr val="FFFFFF"/>
                </a:solidFill>
                <a:latin typeface="Comic Sans MS"/>
                <a:ea typeface="Comic Sans MS"/>
                <a:cs typeface="Comic Sans MS"/>
                <a:sym typeface="Comic Sans MS"/>
              </a:defRPr>
            </a:lvl3pPr>
            <a:lvl4pPr marL="0" marR="0" lvl="3" indent="0" algn="r">
              <a:spcBef>
                <a:spcPts val="0"/>
              </a:spcBef>
              <a:buNone/>
              <a:defRPr sz="1400" b="0" i="0" u="none" strike="noStrike" cap="none">
                <a:solidFill>
                  <a:srgbClr val="FFFFFF"/>
                </a:solidFill>
                <a:latin typeface="Comic Sans MS"/>
                <a:ea typeface="Comic Sans MS"/>
                <a:cs typeface="Comic Sans MS"/>
                <a:sym typeface="Comic Sans MS"/>
              </a:defRPr>
            </a:lvl4pPr>
            <a:lvl5pPr marL="0" marR="0" lvl="4" indent="0" algn="r">
              <a:spcBef>
                <a:spcPts val="0"/>
              </a:spcBef>
              <a:buNone/>
              <a:defRPr sz="1400" b="0" i="0" u="none" strike="noStrike" cap="none">
                <a:solidFill>
                  <a:srgbClr val="FFFFFF"/>
                </a:solidFill>
                <a:latin typeface="Comic Sans MS"/>
                <a:ea typeface="Comic Sans MS"/>
                <a:cs typeface="Comic Sans MS"/>
                <a:sym typeface="Comic Sans MS"/>
              </a:defRPr>
            </a:lvl5pPr>
            <a:lvl6pPr marL="0" marR="0" lvl="5" indent="0" algn="r">
              <a:spcBef>
                <a:spcPts val="0"/>
              </a:spcBef>
              <a:buNone/>
              <a:defRPr sz="1400" b="0" i="0" u="none" strike="noStrike" cap="none">
                <a:solidFill>
                  <a:srgbClr val="FFFFFF"/>
                </a:solidFill>
                <a:latin typeface="Comic Sans MS"/>
                <a:ea typeface="Comic Sans MS"/>
                <a:cs typeface="Comic Sans MS"/>
                <a:sym typeface="Comic Sans MS"/>
              </a:defRPr>
            </a:lvl6pPr>
            <a:lvl7pPr marL="0" marR="0" lvl="6" indent="0" algn="r">
              <a:spcBef>
                <a:spcPts val="0"/>
              </a:spcBef>
              <a:buNone/>
              <a:defRPr sz="1400" b="0" i="0" u="none" strike="noStrike" cap="none">
                <a:solidFill>
                  <a:srgbClr val="FFFFFF"/>
                </a:solidFill>
                <a:latin typeface="Comic Sans MS"/>
                <a:ea typeface="Comic Sans MS"/>
                <a:cs typeface="Comic Sans MS"/>
                <a:sym typeface="Comic Sans MS"/>
              </a:defRPr>
            </a:lvl7pPr>
            <a:lvl8pPr marL="0" marR="0" lvl="7" indent="0" algn="r">
              <a:spcBef>
                <a:spcPts val="0"/>
              </a:spcBef>
              <a:buNone/>
              <a:defRPr sz="1400" b="0" i="0" u="none" strike="noStrike" cap="none">
                <a:solidFill>
                  <a:srgbClr val="FFFFFF"/>
                </a:solidFill>
                <a:latin typeface="Comic Sans MS"/>
                <a:ea typeface="Comic Sans MS"/>
                <a:cs typeface="Comic Sans MS"/>
                <a:sym typeface="Comic Sans MS"/>
              </a:defRPr>
            </a:lvl8pPr>
            <a:lvl9pPr marL="0" marR="0" lvl="8" indent="0" algn="r">
              <a:spcBef>
                <a:spcPts val="0"/>
              </a:spcBef>
              <a:buNone/>
              <a:defRPr sz="1400" b="0" i="0" u="none" strike="noStrike" cap="none">
                <a:solidFill>
                  <a:srgbClr val="FFFFFF"/>
                </a:solidFill>
                <a:latin typeface="Comic Sans MS"/>
                <a:ea typeface="Comic Sans MS"/>
                <a:cs typeface="Comic Sans MS"/>
                <a:sym typeface="Comic Sans MS"/>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8793465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35"/>
        <p:cNvGrpSpPr/>
        <p:nvPr/>
      </p:nvGrpSpPr>
      <p:grpSpPr>
        <a:xfrm>
          <a:off x="0" y="0"/>
          <a:ext cx="0" cy="0"/>
          <a:chOff x="0" y="0"/>
          <a:chExt cx="0" cy="0"/>
        </a:xfrm>
      </p:grpSpPr>
      <p:sp>
        <p:nvSpPr>
          <p:cNvPr id="136" name="Google Shape;136;p21"/>
          <p:cNvSpPr txBox="1">
            <a:spLocks noGrp="1"/>
          </p:cNvSpPr>
          <p:nvPr>
            <p:ph type="title"/>
          </p:nvPr>
        </p:nvSpPr>
        <p:spPr>
          <a:xfrm>
            <a:off x="549274" y="107576"/>
            <a:ext cx="8042276" cy="1336956"/>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37" name="Google Shape;137;p21"/>
          <p:cNvSpPr txBox="1">
            <a:spLocks noGrp="1"/>
          </p:cNvSpPr>
          <p:nvPr>
            <p:ph type="body" idx="1"/>
          </p:nvPr>
        </p:nvSpPr>
        <p:spPr>
          <a:xfrm>
            <a:off x="549274" y="1453224"/>
            <a:ext cx="3840480" cy="750887"/>
          </a:xfrm>
          <a:prstGeom prst="rect">
            <a:avLst/>
          </a:prstGeom>
          <a:noFill/>
          <a:ln>
            <a:noFill/>
          </a:ln>
        </p:spPr>
        <p:txBody>
          <a:bodyPr spcFirstLastPara="1" wrap="square" lIns="91425" tIns="45700" rIns="91425" bIns="45700" anchor="b" anchorCtr="0">
            <a:noAutofit/>
          </a:bodyPr>
          <a:lstStyle>
            <a:lvl1pPr marL="457200" lvl="0" indent="-228600" algn="ctr">
              <a:spcBef>
                <a:spcPts val="0"/>
              </a:spcBef>
              <a:spcAft>
                <a:spcPts val="0"/>
              </a:spcAft>
              <a:buSzPts val="2640"/>
              <a:buNone/>
              <a:defRPr sz="2400" b="0">
                <a:solidFill>
                  <a:srgbClr val="6DB7D7"/>
                </a:solidFill>
              </a:defRPr>
            </a:lvl1pPr>
            <a:lvl2pPr marL="914400" lvl="1" indent="-228600" algn="l">
              <a:spcBef>
                <a:spcPts val="600"/>
              </a:spcBef>
              <a:spcAft>
                <a:spcPts val="0"/>
              </a:spcAft>
              <a:buSzPts val="2200"/>
              <a:buNone/>
              <a:defRPr sz="2000" b="1"/>
            </a:lvl2pPr>
            <a:lvl3pPr marL="1371600" lvl="2" indent="-228600" algn="l">
              <a:spcBef>
                <a:spcPts val="600"/>
              </a:spcBef>
              <a:spcAft>
                <a:spcPts val="0"/>
              </a:spcAft>
              <a:buSzPts val="1980"/>
              <a:buNone/>
              <a:defRPr sz="1800" b="1"/>
            </a:lvl3pPr>
            <a:lvl4pPr marL="1828800" lvl="3" indent="-228600" algn="l">
              <a:spcBef>
                <a:spcPts val="600"/>
              </a:spcBef>
              <a:spcAft>
                <a:spcPts val="0"/>
              </a:spcAft>
              <a:buSzPts val="1760"/>
              <a:buNone/>
              <a:defRPr sz="1600" b="1"/>
            </a:lvl4pPr>
            <a:lvl5pPr marL="2286000" lvl="4" indent="-228600" algn="l">
              <a:spcBef>
                <a:spcPts val="600"/>
              </a:spcBef>
              <a:spcAft>
                <a:spcPts val="0"/>
              </a:spcAft>
              <a:buSzPts val="176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138" name="Google Shape;138;p21"/>
          <p:cNvSpPr txBox="1">
            <a:spLocks noGrp="1"/>
          </p:cNvSpPr>
          <p:nvPr>
            <p:ph type="body" idx="2"/>
          </p:nvPr>
        </p:nvSpPr>
        <p:spPr>
          <a:xfrm>
            <a:off x="549274" y="2347415"/>
            <a:ext cx="3840480" cy="3596185"/>
          </a:xfrm>
          <a:prstGeom prst="rect">
            <a:avLst/>
          </a:prstGeom>
          <a:noFill/>
          <a:ln>
            <a:noFill/>
          </a:ln>
        </p:spPr>
        <p:txBody>
          <a:bodyPr spcFirstLastPara="1" wrap="square" lIns="91425" tIns="45700" rIns="91425" bIns="45700" anchor="t" anchorCtr="0">
            <a:normAutofit/>
          </a:bodyPr>
          <a:lstStyle>
            <a:lvl1pPr marL="457200" lvl="0" indent="-368300" algn="l">
              <a:spcBef>
                <a:spcPts val="1600"/>
              </a:spcBef>
              <a:spcAft>
                <a:spcPts val="0"/>
              </a:spcAft>
              <a:buSzPts val="2200"/>
              <a:buChar char="⚫"/>
              <a:defRPr sz="2000"/>
            </a:lvl1pPr>
            <a:lvl2pPr marL="914400" lvl="1" indent="-354330" algn="l">
              <a:spcBef>
                <a:spcPts val="600"/>
              </a:spcBef>
              <a:spcAft>
                <a:spcPts val="0"/>
              </a:spcAft>
              <a:buSzPts val="1980"/>
              <a:buChar char="⚫"/>
              <a:defRPr sz="1800"/>
            </a:lvl2pPr>
            <a:lvl3pPr marL="1371600" lvl="2" indent="-354330" algn="l">
              <a:spcBef>
                <a:spcPts val="600"/>
              </a:spcBef>
              <a:spcAft>
                <a:spcPts val="0"/>
              </a:spcAft>
              <a:buSzPts val="1980"/>
              <a:buChar char="⚫"/>
              <a:defRPr sz="1800"/>
            </a:lvl3pPr>
            <a:lvl4pPr marL="1828800" lvl="3" indent="-354330" algn="l">
              <a:spcBef>
                <a:spcPts val="600"/>
              </a:spcBef>
              <a:spcAft>
                <a:spcPts val="0"/>
              </a:spcAft>
              <a:buSzPts val="1980"/>
              <a:buChar char="⚫"/>
              <a:defRPr sz="1800"/>
            </a:lvl4pPr>
            <a:lvl5pPr marL="2286000" lvl="4" indent="-354329" algn="l">
              <a:spcBef>
                <a:spcPts val="600"/>
              </a:spcBef>
              <a:spcAft>
                <a:spcPts val="0"/>
              </a:spcAft>
              <a:buSzPts val="1980"/>
              <a:buChar char="⚫"/>
              <a:defRPr sz="18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139" name="Google Shape;139;p21"/>
          <p:cNvSpPr txBox="1">
            <a:spLocks noGrp="1"/>
          </p:cNvSpPr>
          <p:nvPr>
            <p:ph type="body" idx="3"/>
          </p:nvPr>
        </p:nvSpPr>
        <p:spPr>
          <a:xfrm>
            <a:off x="4751070" y="1453224"/>
            <a:ext cx="3840480" cy="750887"/>
          </a:xfrm>
          <a:prstGeom prst="rect">
            <a:avLst/>
          </a:prstGeom>
          <a:noFill/>
          <a:ln>
            <a:noFill/>
          </a:ln>
        </p:spPr>
        <p:txBody>
          <a:bodyPr spcFirstLastPara="1" wrap="square" lIns="91425" tIns="45700" rIns="91425" bIns="45700" anchor="b" anchorCtr="0">
            <a:noAutofit/>
          </a:bodyPr>
          <a:lstStyle>
            <a:lvl1pPr marL="457200" lvl="0" indent="-228600" algn="ctr">
              <a:spcBef>
                <a:spcPts val="0"/>
              </a:spcBef>
              <a:spcAft>
                <a:spcPts val="0"/>
              </a:spcAft>
              <a:buSzPts val="2640"/>
              <a:buNone/>
              <a:defRPr sz="2400" b="0">
                <a:solidFill>
                  <a:srgbClr val="6DB7D7"/>
                </a:solidFill>
              </a:defRPr>
            </a:lvl1pPr>
            <a:lvl2pPr marL="914400" lvl="1" indent="-228600" algn="l">
              <a:spcBef>
                <a:spcPts val="600"/>
              </a:spcBef>
              <a:spcAft>
                <a:spcPts val="0"/>
              </a:spcAft>
              <a:buSzPts val="2200"/>
              <a:buNone/>
              <a:defRPr sz="2000" b="1"/>
            </a:lvl2pPr>
            <a:lvl3pPr marL="1371600" lvl="2" indent="-228600" algn="l">
              <a:spcBef>
                <a:spcPts val="600"/>
              </a:spcBef>
              <a:spcAft>
                <a:spcPts val="0"/>
              </a:spcAft>
              <a:buSzPts val="1980"/>
              <a:buNone/>
              <a:defRPr sz="1800" b="1"/>
            </a:lvl3pPr>
            <a:lvl4pPr marL="1828800" lvl="3" indent="-228600" algn="l">
              <a:spcBef>
                <a:spcPts val="600"/>
              </a:spcBef>
              <a:spcAft>
                <a:spcPts val="0"/>
              </a:spcAft>
              <a:buSzPts val="1760"/>
              <a:buNone/>
              <a:defRPr sz="1600" b="1"/>
            </a:lvl4pPr>
            <a:lvl5pPr marL="2286000" lvl="4" indent="-228600" algn="l">
              <a:spcBef>
                <a:spcPts val="600"/>
              </a:spcBef>
              <a:spcAft>
                <a:spcPts val="0"/>
              </a:spcAft>
              <a:buSzPts val="176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140" name="Google Shape;140;p21"/>
          <p:cNvSpPr txBox="1">
            <a:spLocks noGrp="1"/>
          </p:cNvSpPr>
          <p:nvPr>
            <p:ph type="body" idx="4"/>
          </p:nvPr>
        </p:nvSpPr>
        <p:spPr>
          <a:xfrm>
            <a:off x="4751070" y="2347415"/>
            <a:ext cx="3840480" cy="3596185"/>
          </a:xfrm>
          <a:prstGeom prst="rect">
            <a:avLst/>
          </a:prstGeom>
          <a:noFill/>
          <a:ln>
            <a:noFill/>
          </a:ln>
        </p:spPr>
        <p:txBody>
          <a:bodyPr spcFirstLastPara="1" wrap="square" lIns="91425" tIns="45700" rIns="91425" bIns="45700" anchor="t" anchorCtr="0">
            <a:normAutofit/>
          </a:bodyPr>
          <a:lstStyle>
            <a:lvl1pPr marL="457200" lvl="0" indent="-368300" algn="l">
              <a:spcBef>
                <a:spcPts val="1600"/>
              </a:spcBef>
              <a:spcAft>
                <a:spcPts val="0"/>
              </a:spcAft>
              <a:buSzPts val="2200"/>
              <a:buChar char="⚫"/>
              <a:defRPr sz="2000"/>
            </a:lvl1pPr>
            <a:lvl2pPr marL="914400" lvl="1" indent="-354330" algn="l">
              <a:spcBef>
                <a:spcPts val="600"/>
              </a:spcBef>
              <a:spcAft>
                <a:spcPts val="0"/>
              </a:spcAft>
              <a:buSzPts val="1980"/>
              <a:buChar char="⚫"/>
              <a:defRPr sz="1800"/>
            </a:lvl2pPr>
            <a:lvl3pPr marL="1371600" lvl="2" indent="-354330" algn="l">
              <a:spcBef>
                <a:spcPts val="600"/>
              </a:spcBef>
              <a:spcAft>
                <a:spcPts val="0"/>
              </a:spcAft>
              <a:buSzPts val="1980"/>
              <a:buChar char="⚫"/>
              <a:defRPr sz="1800"/>
            </a:lvl3pPr>
            <a:lvl4pPr marL="1828800" lvl="3" indent="-354330" algn="l">
              <a:spcBef>
                <a:spcPts val="600"/>
              </a:spcBef>
              <a:spcAft>
                <a:spcPts val="0"/>
              </a:spcAft>
              <a:buSzPts val="1980"/>
              <a:buChar char="⚫"/>
              <a:defRPr sz="1800"/>
            </a:lvl4pPr>
            <a:lvl5pPr marL="2286000" lvl="4" indent="-354329" algn="l">
              <a:spcBef>
                <a:spcPts val="600"/>
              </a:spcBef>
              <a:spcAft>
                <a:spcPts val="0"/>
              </a:spcAft>
              <a:buSzPts val="1980"/>
              <a:buChar char="⚫"/>
              <a:defRPr sz="18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141" name="Google Shape;141;p21"/>
          <p:cNvSpPr txBox="1">
            <a:spLocks noGrp="1"/>
          </p:cNvSpPr>
          <p:nvPr>
            <p:ph type="dt" idx="10"/>
          </p:nvPr>
        </p:nvSpPr>
        <p:spPr>
          <a:xfrm>
            <a:off x="5629275" y="6275388"/>
            <a:ext cx="21336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2" name="Google Shape;142;p21"/>
          <p:cNvSpPr txBox="1">
            <a:spLocks noGrp="1"/>
          </p:cNvSpPr>
          <p:nvPr>
            <p:ph type="ftr" idx="11"/>
          </p:nvPr>
        </p:nvSpPr>
        <p:spPr>
          <a:xfrm>
            <a:off x="265113" y="6275388"/>
            <a:ext cx="484028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3" name="Google Shape;143;p21"/>
          <p:cNvSpPr txBox="1">
            <a:spLocks noGrp="1"/>
          </p:cNvSpPr>
          <p:nvPr>
            <p:ph type="sldNum" idx="12"/>
          </p:nvPr>
        </p:nvSpPr>
        <p:spPr>
          <a:xfrm>
            <a:off x="7897813" y="6275388"/>
            <a:ext cx="9906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3600">
                <a:solidFill>
                  <a:srgbClr val="FFFFFF"/>
                </a:solidFill>
                <a:latin typeface="Source Sans Pro"/>
                <a:ea typeface="Source Sans Pro"/>
                <a:cs typeface="Source Sans Pro"/>
                <a:sym typeface="Source Sans Pro"/>
              </a:defRPr>
            </a:lvl1pPr>
            <a:lvl2pPr marL="0" marR="0" lvl="1" indent="0" algn="r">
              <a:spcBef>
                <a:spcPts val="0"/>
              </a:spcBef>
              <a:buNone/>
              <a:defRPr sz="3600">
                <a:solidFill>
                  <a:srgbClr val="FFFFFF"/>
                </a:solidFill>
                <a:latin typeface="Source Sans Pro"/>
                <a:ea typeface="Source Sans Pro"/>
                <a:cs typeface="Source Sans Pro"/>
                <a:sym typeface="Source Sans Pro"/>
              </a:defRPr>
            </a:lvl2pPr>
            <a:lvl3pPr marL="0" marR="0" lvl="2" indent="0" algn="r">
              <a:spcBef>
                <a:spcPts val="0"/>
              </a:spcBef>
              <a:buNone/>
              <a:defRPr sz="3600">
                <a:solidFill>
                  <a:srgbClr val="FFFFFF"/>
                </a:solidFill>
                <a:latin typeface="Source Sans Pro"/>
                <a:ea typeface="Source Sans Pro"/>
                <a:cs typeface="Source Sans Pro"/>
                <a:sym typeface="Source Sans Pro"/>
              </a:defRPr>
            </a:lvl3pPr>
            <a:lvl4pPr marL="0" marR="0" lvl="3" indent="0" algn="r">
              <a:spcBef>
                <a:spcPts val="0"/>
              </a:spcBef>
              <a:buNone/>
              <a:defRPr sz="3600">
                <a:solidFill>
                  <a:srgbClr val="FFFFFF"/>
                </a:solidFill>
                <a:latin typeface="Source Sans Pro"/>
                <a:ea typeface="Source Sans Pro"/>
                <a:cs typeface="Source Sans Pro"/>
                <a:sym typeface="Source Sans Pro"/>
              </a:defRPr>
            </a:lvl4pPr>
            <a:lvl5pPr marL="0" marR="0" lvl="4" indent="0" algn="r">
              <a:spcBef>
                <a:spcPts val="0"/>
              </a:spcBef>
              <a:buNone/>
              <a:defRPr sz="3600">
                <a:solidFill>
                  <a:srgbClr val="FFFFFF"/>
                </a:solidFill>
                <a:latin typeface="Source Sans Pro"/>
                <a:ea typeface="Source Sans Pro"/>
                <a:cs typeface="Source Sans Pro"/>
                <a:sym typeface="Source Sans Pro"/>
              </a:defRPr>
            </a:lvl5pPr>
            <a:lvl6pPr marL="0" marR="0" lvl="5" indent="0" algn="r">
              <a:spcBef>
                <a:spcPts val="0"/>
              </a:spcBef>
              <a:buNone/>
              <a:defRPr sz="3600">
                <a:solidFill>
                  <a:srgbClr val="FFFFFF"/>
                </a:solidFill>
                <a:latin typeface="Source Sans Pro"/>
                <a:ea typeface="Source Sans Pro"/>
                <a:cs typeface="Source Sans Pro"/>
                <a:sym typeface="Source Sans Pro"/>
              </a:defRPr>
            </a:lvl6pPr>
            <a:lvl7pPr marL="0" marR="0" lvl="6" indent="0" algn="r">
              <a:spcBef>
                <a:spcPts val="0"/>
              </a:spcBef>
              <a:buNone/>
              <a:defRPr sz="3600">
                <a:solidFill>
                  <a:srgbClr val="FFFFFF"/>
                </a:solidFill>
                <a:latin typeface="Source Sans Pro"/>
                <a:ea typeface="Source Sans Pro"/>
                <a:cs typeface="Source Sans Pro"/>
                <a:sym typeface="Source Sans Pro"/>
              </a:defRPr>
            </a:lvl7pPr>
            <a:lvl8pPr marL="0" marR="0" lvl="7" indent="0" algn="r">
              <a:spcBef>
                <a:spcPts val="0"/>
              </a:spcBef>
              <a:buNone/>
              <a:defRPr sz="3600">
                <a:solidFill>
                  <a:srgbClr val="FFFFFF"/>
                </a:solidFill>
                <a:latin typeface="Source Sans Pro"/>
                <a:ea typeface="Source Sans Pro"/>
                <a:cs typeface="Source Sans Pro"/>
                <a:sym typeface="Source Sans Pro"/>
              </a:defRPr>
            </a:lvl8pPr>
            <a:lvl9pPr marL="0" marR="0" lvl="8" indent="0" algn="r">
              <a:spcBef>
                <a:spcPts val="0"/>
              </a:spcBef>
              <a:buNone/>
              <a:defRPr sz="3600">
                <a:solidFill>
                  <a:srgbClr val="FFFFFF"/>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showMasterSp="0" matchingName="Title and Vertical Text" type="vertTx">
  <p:cSld name="Title and Vertical Text">
    <p:spTree>
      <p:nvGrpSpPr>
        <p:cNvPr id="1" name="Shape 201"/>
        <p:cNvGrpSpPr/>
        <p:nvPr/>
      </p:nvGrpSpPr>
      <p:grpSpPr>
        <a:xfrm>
          <a:off x="0" y="0"/>
          <a:ext cx="0" cy="0"/>
          <a:chOff x="0" y="0"/>
          <a:chExt cx="0" cy="0"/>
        </a:xfrm>
      </p:grpSpPr>
      <p:sp>
        <p:nvSpPr>
          <p:cNvPr id="202" name="Google Shape;202;p11"/>
          <p:cNvSpPr txBox="1">
            <a:spLocks noGrp="1"/>
          </p:cNvSpPr>
          <p:nvPr>
            <p:ph type="title"/>
          </p:nvPr>
        </p:nvSpPr>
        <p:spPr>
          <a:xfrm>
            <a:off x="457200" y="277813"/>
            <a:ext cx="8229600" cy="1139825"/>
          </a:xfrm>
          <a:prstGeom prst="rect">
            <a:avLst/>
          </a:prstGeom>
          <a:noFill/>
          <a:ln>
            <a:noFill/>
          </a:ln>
        </p:spPr>
        <p:txBody>
          <a:bodyPr spcFirstLastPara="1" wrap="square" lIns="91425" tIns="45700" rIns="91425" bIns="45700" anchor="ctr" anchorCtr="1">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03" name="Google Shape;203;p11"/>
          <p:cNvSpPr txBox="1">
            <a:spLocks noGrp="1"/>
          </p:cNvSpPr>
          <p:nvPr>
            <p:ph type="body" idx="1"/>
          </p:nvPr>
        </p:nvSpPr>
        <p:spPr>
          <a:xfrm rot="5400000">
            <a:off x="2309019" y="-251618"/>
            <a:ext cx="4525963" cy="8229600"/>
          </a:xfrm>
          <a:prstGeom prst="rect">
            <a:avLst/>
          </a:prstGeom>
          <a:noFill/>
          <a:ln>
            <a:noFill/>
          </a:ln>
        </p:spPr>
        <p:txBody>
          <a:bodyPr spcFirstLastPara="1" wrap="square" lIns="91425" tIns="45700" rIns="91425" bIns="45700" anchor="t" anchorCtr="0">
            <a:noAutofit/>
          </a:bodyPr>
          <a:lstStyle>
            <a:lvl1pPr marL="457200" lvl="0" indent="-320040" algn="l">
              <a:spcBef>
                <a:spcPts val="360"/>
              </a:spcBef>
              <a:spcAft>
                <a:spcPts val="0"/>
              </a:spcAft>
              <a:buSzPts val="1440"/>
              <a:buChar char="⮚"/>
              <a:defRPr/>
            </a:lvl1pPr>
            <a:lvl2pPr marL="914400" lvl="1" indent="-285750" algn="l">
              <a:spcBef>
                <a:spcPts val="360"/>
              </a:spcBef>
              <a:spcAft>
                <a:spcPts val="0"/>
              </a:spcAft>
              <a:buSzPts val="900"/>
              <a:buChar char="●"/>
              <a:defRPr/>
            </a:lvl2pPr>
            <a:lvl3pPr marL="1371600" lvl="2" indent="-342900" algn="l">
              <a:spcBef>
                <a:spcPts val="360"/>
              </a:spcBef>
              <a:spcAft>
                <a:spcPts val="0"/>
              </a:spcAft>
              <a:buSzPts val="1800"/>
              <a:buChar char="•"/>
              <a:defRPr/>
            </a:lvl3pPr>
            <a:lvl4pPr marL="1828800" lvl="3" indent="-285750" algn="l">
              <a:spcBef>
                <a:spcPts val="360"/>
              </a:spcBef>
              <a:spcAft>
                <a:spcPts val="0"/>
              </a:spcAft>
              <a:buSzPts val="900"/>
              <a:buChar char="●"/>
              <a:defRPr/>
            </a:lvl4pPr>
            <a:lvl5pPr marL="2286000" lvl="4" indent="-342900" algn="l">
              <a:spcBef>
                <a:spcPts val="360"/>
              </a:spcBef>
              <a:spcAft>
                <a:spcPts val="0"/>
              </a:spcAft>
              <a:buSzPts val="1800"/>
              <a:buChar char="•"/>
              <a:defRPr/>
            </a:lvl5pPr>
            <a:lvl6pPr marL="2743200" lvl="5" indent="-342900" algn="l">
              <a:spcBef>
                <a:spcPts val="360"/>
              </a:spcBef>
              <a:spcAft>
                <a:spcPts val="0"/>
              </a:spcAft>
              <a:buSzPts val="1800"/>
              <a:buChar char="•"/>
              <a:defRPr/>
            </a:lvl6pPr>
            <a:lvl7pPr marL="3200400" lvl="6" indent="-342900" algn="l">
              <a:spcBef>
                <a:spcPts val="360"/>
              </a:spcBef>
              <a:spcAft>
                <a:spcPts val="0"/>
              </a:spcAft>
              <a:buSzPts val="180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204" name="Google Shape;204;p11"/>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atin typeface="Comic Sans MS"/>
                <a:ea typeface="Comic Sans MS"/>
                <a:cs typeface="Comic Sans MS"/>
                <a:sym typeface="Comic Sans M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5" name="Google Shape;205;p11"/>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a:latin typeface="Comic Sans MS"/>
                <a:ea typeface="Comic Sans MS"/>
                <a:cs typeface="Comic Sans MS"/>
                <a:sym typeface="Comic Sans M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6" name="Google Shape;206;p11"/>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b" anchorCtr="0">
            <a:noAutofit/>
          </a:bodyPr>
          <a:lstStyle>
            <a:lvl1pPr marL="0" marR="0" lvl="0" indent="0" algn="r">
              <a:spcBef>
                <a:spcPts val="0"/>
              </a:spcBef>
              <a:buNone/>
              <a:defRPr sz="1400" b="0" i="0" u="none" strike="noStrike" cap="none">
                <a:solidFill>
                  <a:srgbClr val="FFFFFF"/>
                </a:solidFill>
                <a:latin typeface="Comic Sans MS"/>
                <a:ea typeface="Comic Sans MS"/>
                <a:cs typeface="Comic Sans MS"/>
                <a:sym typeface="Comic Sans MS"/>
              </a:defRPr>
            </a:lvl1pPr>
            <a:lvl2pPr marL="0" marR="0" lvl="1" indent="0" algn="r">
              <a:spcBef>
                <a:spcPts val="0"/>
              </a:spcBef>
              <a:buNone/>
              <a:defRPr sz="1400" b="0" i="0" u="none" strike="noStrike" cap="none">
                <a:solidFill>
                  <a:srgbClr val="FFFFFF"/>
                </a:solidFill>
                <a:latin typeface="Comic Sans MS"/>
                <a:ea typeface="Comic Sans MS"/>
                <a:cs typeface="Comic Sans MS"/>
                <a:sym typeface="Comic Sans MS"/>
              </a:defRPr>
            </a:lvl2pPr>
            <a:lvl3pPr marL="0" marR="0" lvl="2" indent="0" algn="r">
              <a:spcBef>
                <a:spcPts val="0"/>
              </a:spcBef>
              <a:buNone/>
              <a:defRPr sz="1400" b="0" i="0" u="none" strike="noStrike" cap="none">
                <a:solidFill>
                  <a:srgbClr val="FFFFFF"/>
                </a:solidFill>
                <a:latin typeface="Comic Sans MS"/>
                <a:ea typeface="Comic Sans MS"/>
                <a:cs typeface="Comic Sans MS"/>
                <a:sym typeface="Comic Sans MS"/>
              </a:defRPr>
            </a:lvl3pPr>
            <a:lvl4pPr marL="0" marR="0" lvl="3" indent="0" algn="r">
              <a:spcBef>
                <a:spcPts val="0"/>
              </a:spcBef>
              <a:buNone/>
              <a:defRPr sz="1400" b="0" i="0" u="none" strike="noStrike" cap="none">
                <a:solidFill>
                  <a:srgbClr val="FFFFFF"/>
                </a:solidFill>
                <a:latin typeface="Comic Sans MS"/>
                <a:ea typeface="Comic Sans MS"/>
                <a:cs typeface="Comic Sans MS"/>
                <a:sym typeface="Comic Sans MS"/>
              </a:defRPr>
            </a:lvl4pPr>
            <a:lvl5pPr marL="0" marR="0" lvl="4" indent="0" algn="r">
              <a:spcBef>
                <a:spcPts val="0"/>
              </a:spcBef>
              <a:buNone/>
              <a:defRPr sz="1400" b="0" i="0" u="none" strike="noStrike" cap="none">
                <a:solidFill>
                  <a:srgbClr val="FFFFFF"/>
                </a:solidFill>
                <a:latin typeface="Comic Sans MS"/>
                <a:ea typeface="Comic Sans MS"/>
                <a:cs typeface="Comic Sans MS"/>
                <a:sym typeface="Comic Sans MS"/>
              </a:defRPr>
            </a:lvl5pPr>
            <a:lvl6pPr marL="0" marR="0" lvl="5" indent="0" algn="r">
              <a:spcBef>
                <a:spcPts val="0"/>
              </a:spcBef>
              <a:buNone/>
              <a:defRPr sz="1400" b="0" i="0" u="none" strike="noStrike" cap="none">
                <a:solidFill>
                  <a:srgbClr val="FFFFFF"/>
                </a:solidFill>
                <a:latin typeface="Comic Sans MS"/>
                <a:ea typeface="Comic Sans MS"/>
                <a:cs typeface="Comic Sans MS"/>
                <a:sym typeface="Comic Sans MS"/>
              </a:defRPr>
            </a:lvl6pPr>
            <a:lvl7pPr marL="0" marR="0" lvl="6" indent="0" algn="r">
              <a:spcBef>
                <a:spcPts val="0"/>
              </a:spcBef>
              <a:buNone/>
              <a:defRPr sz="1400" b="0" i="0" u="none" strike="noStrike" cap="none">
                <a:solidFill>
                  <a:srgbClr val="FFFFFF"/>
                </a:solidFill>
                <a:latin typeface="Comic Sans MS"/>
                <a:ea typeface="Comic Sans MS"/>
                <a:cs typeface="Comic Sans MS"/>
                <a:sym typeface="Comic Sans MS"/>
              </a:defRPr>
            </a:lvl7pPr>
            <a:lvl8pPr marL="0" marR="0" lvl="7" indent="0" algn="r">
              <a:spcBef>
                <a:spcPts val="0"/>
              </a:spcBef>
              <a:buNone/>
              <a:defRPr sz="1400" b="0" i="0" u="none" strike="noStrike" cap="none">
                <a:solidFill>
                  <a:srgbClr val="FFFFFF"/>
                </a:solidFill>
                <a:latin typeface="Comic Sans MS"/>
                <a:ea typeface="Comic Sans MS"/>
                <a:cs typeface="Comic Sans MS"/>
                <a:sym typeface="Comic Sans MS"/>
              </a:defRPr>
            </a:lvl8pPr>
            <a:lvl9pPr marL="0" marR="0" lvl="8" indent="0" algn="r">
              <a:spcBef>
                <a:spcPts val="0"/>
              </a:spcBef>
              <a:buNone/>
              <a:defRPr sz="1400" b="0" i="0" u="none" strike="noStrike" cap="none">
                <a:solidFill>
                  <a:srgbClr val="FFFFFF"/>
                </a:solidFill>
                <a:latin typeface="Comic Sans MS"/>
                <a:ea typeface="Comic Sans MS"/>
                <a:cs typeface="Comic Sans MS"/>
                <a:sym typeface="Comic Sans MS"/>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127240254"/>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showMasterSp="0" matchingName="Vertical Title and Text" type="vertTitleAndTx">
  <p:cSld name="Vertical Title and Text">
    <p:spTree>
      <p:nvGrpSpPr>
        <p:cNvPr id="1" name="Shape 207"/>
        <p:cNvGrpSpPr/>
        <p:nvPr/>
      </p:nvGrpSpPr>
      <p:grpSpPr>
        <a:xfrm>
          <a:off x="0" y="0"/>
          <a:ext cx="0" cy="0"/>
          <a:chOff x="0" y="0"/>
          <a:chExt cx="0" cy="0"/>
        </a:xfrm>
      </p:grpSpPr>
      <p:sp>
        <p:nvSpPr>
          <p:cNvPr id="208" name="Google Shape;208;p12"/>
          <p:cNvSpPr txBox="1">
            <a:spLocks noGrp="1"/>
          </p:cNvSpPr>
          <p:nvPr>
            <p:ph type="title"/>
          </p:nvPr>
        </p:nvSpPr>
        <p:spPr>
          <a:xfrm rot="5400000">
            <a:off x="4733925" y="2173288"/>
            <a:ext cx="5848350" cy="2057400"/>
          </a:xfrm>
          <a:prstGeom prst="rect">
            <a:avLst/>
          </a:prstGeom>
          <a:noFill/>
          <a:ln>
            <a:noFill/>
          </a:ln>
        </p:spPr>
        <p:txBody>
          <a:bodyPr spcFirstLastPara="1" wrap="square" lIns="91425" tIns="45700" rIns="91425" bIns="45700" anchor="ctr" anchorCtr="1">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09" name="Google Shape;209;p12"/>
          <p:cNvSpPr txBox="1">
            <a:spLocks noGrp="1"/>
          </p:cNvSpPr>
          <p:nvPr>
            <p:ph type="body" idx="1"/>
          </p:nvPr>
        </p:nvSpPr>
        <p:spPr>
          <a:xfrm rot="5400000">
            <a:off x="542925" y="192088"/>
            <a:ext cx="5848350" cy="6019800"/>
          </a:xfrm>
          <a:prstGeom prst="rect">
            <a:avLst/>
          </a:prstGeom>
          <a:noFill/>
          <a:ln>
            <a:noFill/>
          </a:ln>
        </p:spPr>
        <p:txBody>
          <a:bodyPr spcFirstLastPara="1" wrap="square" lIns="91425" tIns="45700" rIns="91425" bIns="45700" anchor="t" anchorCtr="0">
            <a:noAutofit/>
          </a:bodyPr>
          <a:lstStyle>
            <a:lvl1pPr marL="457200" lvl="0" indent="-320040" algn="l">
              <a:spcBef>
                <a:spcPts val="360"/>
              </a:spcBef>
              <a:spcAft>
                <a:spcPts val="0"/>
              </a:spcAft>
              <a:buSzPts val="1440"/>
              <a:buChar char="⮚"/>
              <a:defRPr/>
            </a:lvl1pPr>
            <a:lvl2pPr marL="914400" lvl="1" indent="-285750" algn="l">
              <a:spcBef>
                <a:spcPts val="360"/>
              </a:spcBef>
              <a:spcAft>
                <a:spcPts val="0"/>
              </a:spcAft>
              <a:buSzPts val="900"/>
              <a:buChar char="●"/>
              <a:defRPr/>
            </a:lvl2pPr>
            <a:lvl3pPr marL="1371600" lvl="2" indent="-342900" algn="l">
              <a:spcBef>
                <a:spcPts val="360"/>
              </a:spcBef>
              <a:spcAft>
                <a:spcPts val="0"/>
              </a:spcAft>
              <a:buSzPts val="1800"/>
              <a:buChar char="•"/>
              <a:defRPr/>
            </a:lvl3pPr>
            <a:lvl4pPr marL="1828800" lvl="3" indent="-285750" algn="l">
              <a:spcBef>
                <a:spcPts val="360"/>
              </a:spcBef>
              <a:spcAft>
                <a:spcPts val="0"/>
              </a:spcAft>
              <a:buSzPts val="900"/>
              <a:buChar char="●"/>
              <a:defRPr/>
            </a:lvl4pPr>
            <a:lvl5pPr marL="2286000" lvl="4" indent="-342900" algn="l">
              <a:spcBef>
                <a:spcPts val="360"/>
              </a:spcBef>
              <a:spcAft>
                <a:spcPts val="0"/>
              </a:spcAft>
              <a:buSzPts val="1800"/>
              <a:buChar char="•"/>
              <a:defRPr/>
            </a:lvl5pPr>
            <a:lvl6pPr marL="2743200" lvl="5" indent="-342900" algn="l">
              <a:spcBef>
                <a:spcPts val="360"/>
              </a:spcBef>
              <a:spcAft>
                <a:spcPts val="0"/>
              </a:spcAft>
              <a:buSzPts val="1800"/>
              <a:buChar char="•"/>
              <a:defRPr/>
            </a:lvl6pPr>
            <a:lvl7pPr marL="3200400" lvl="6" indent="-342900" algn="l">
              <a:spcBef>
                <a:spcPts val="360"/>
              </a:spcBef>
              <a:spcAft>
                <a:spcPts val="0"/>
              </a:spcAft>
              <a:buSzPts val="180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210" name="Google Shape;210;p12"/>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atin typeface="Comic Sans MS"/>
                <a:ea typeface="Comic Sans MS"/>
                <a:cs typeface="Comic Sans MS"/>
                <a:sym typeface="Comic Sans M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1" name="Google Shape;211;p12"/>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a:latin typeface="Comic Sans MS"/>
                <a:ea typeface="Comic Sans MS"/>
                <a:cs typeface="Comic Sans MS"/>
                <a:sym typeface="Comic Sans M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2" name="Google Shape;212;p12"/>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b" anchorCtr="0">
            <a:noAutofit/>
          </a:bodyPr>
          <a:lstStyle>
            <a:lvl1pPr marL="0" marR="0" lvl="0" indent="0" algn="r">
              <a:spcBef>
                <a:spcPts val="0"/>
              </a:spcBef>
              <a:buNone/>
              <a:defRPr sz="1400" b="0" i="0" u="none" strike="noStrike" cap="none">
                <a:solidFill>
                  <a:srgbClr val="FFFFFF"/>
                </a:solidFill>
                <a:latin typeface="Comic Sans MS"/>
                <a:ea typeface="Comic Sans MS"/>
                <a:cs typeface="Comic Sans MS"/>
                <a:sym typeface="Comic Sans MS"/>
              </a:defRPr>
            </a:lvl1pPr>
            <a:lvl2pPr marL="0" marR="0" lvl="1" indent="0" algn="r">
              <a:spcBef>
                <a:spcPts val="0"/>
              </a:spcBef>
              <a:buNone/>
              <a:defRPr sz="1400" b="0" i="0" u="none" strike="noStrike" cap="none">
                <a:solidFill>
                  <a:srgbClr val="FFFFFF"/>
                </a:solidFill>
                <a:latin typeface="Comic Sans MS"/>
                <a:ea typeface="Comic Sans MS"/>
                <a:cs typeface="Comic Sans MS"/>
                <a:sym typeface="Comic Sans MS"/>
              </a:defRPr>
            </a:lvl2pPr>
            <a:lvl3pPr marL="0" marR="0" lvl="2" indent="0" algn="r">
              <a:spcBef>
                <a:spcPts val="0"/>
              </a:spcBef>
              <a:buNone/>
              <a:defRPr sz="1400" b="0" i="0" u="none" strike="noStrike" cap="none">
                <a:solidFill>
                  <a:srgbClr val="FFFFFF"/>
                </a:solidFill>
                <a:latin typeface="Comic Sans MS"/>
                <a:ea typeface="Comic Sans MS"/>
                <a:cs typeface="Comic Sans MS"/>
                <a:sym typeface="Comic Sans MS"/>
              </a:defRPr>
            </a:lvl3pPr>
            <a:lvl4pPr marL="0" marR="0" lvl="3" indent="0" algn="r">
              <a:spcBef>
                <a:spcPts val="0"/>
              </a:spcBef>
              <a:buNone/>
              <a:defRPr sz="1400" b="0" i="0" u="none" strike="noStrike" cap="none">
                <a:solidFill>
                  <a:srgbClr val="FFFFFF"/>
                </a:solidFill>
                <a:latin typeface="Comic Sans MS"/>
                <a:ea typeface="Comic Sans MS"/>
                <a:cs typeface="Comic Sans MS"/>
                <a:sym typeface="Comic Sans MS"/>
              </a:defRPr>
            </a:lvl4pPr>
            <a:lvl5pPr marL="0" marR="0" lvl="4" indent="0" algn="r">
              <a:spcBef>
                <a:spcPts val="0"/>
              </a:spcBef>
              <a:buNone/>
              <a:defRPr sz="1400" b="0" i="0" u="none" strike="noStrike" cap="none">
                <a:solidFill>
                  <a:srgbClr val="FFFFFF"/>
                </a:solidFill>
                <a:latin typeface="Comic Sans MS"/>
                <a:ea typeface="Comic Sans MS"/>
                <a:cs typeface="Comic Sans MS"/>
                <a:sym typeface="Comic Sans MS"/>
              </a:defRPr>
            </a:lvl5pPr>
            <a:lvl6pPr marL="0" marR="0" lvl="5" indent="0" algn="r">
              <a:spcBef>
                <a:spcPts val="0"/>
              </a:spcBef>
              <a:buNone/>
              <a:defRPr sz="1400" b="0" i="0" u="none" strike="noStrike" cap="none">
                <a:solidFill>
                  <a:srgbClr val="FFFFFF"/>
                </a:solidFill>
                <a:latin typeface="Comic Sans MS"/>
                <a:ea typeface="Comic Sans MS"/>
                <a:cs typeface="Comic Sans MS"/>
                <a:sym typeface="Comic Sans MS"/>
              </a:defRPr>
            </a:lvl6pPr>
            <a:lvl7pPr marL="0" marR="0" lvl="6" indent="0" algn="r">
              <a:spcBef>
                <a:spcPts val="0"/>
              </a:spcBef>
              <a:buNone/>
              <a:defRPr sz="1400" b="0" i="0" u="none" strike="noStrike" cap="none">
                <a:solidFill>
                  <a:srgbClr val="FFFFFF"/>
                </a:solidFill>
                <a:latin typeface="Comic Sans MS"/>
                <a:ea typeface="Comic Sans MS"/>
                <a:cs typeface="Comic Sans MS"/>
                <a:sym typeface="Comic Sans MS"/>
              </a:defRPr>
            </a:lvl7pPr>
            <a:lvl8pPr marL="0" marR="0" lvl="7" indent="0" algn="r">
              <a:spcBef>
                <a:spcPts val="0"/>
              </a:spcBef>
              <a:buNone/>
              <a:defRPr sz="1400" b="0" i="0" u="none" strike="noStrike" cap="none">
                <a:solidFill>
                  <a:srgbClr val="FFFFFF"/>
                </a:solidFill>
                <a:latin typeface="Comic Sans MS"/>
                <a:ea typeface="Comic Sans MS"/>
                <a:cs typeface="Comic Sans MS"/>
                <a:sym typeface="Comic Sans MS"/>
              </a:defRPr>
            </a:lvl8pPr>
            <a:lvl9pPr marL="0" marR="0" lvl="8" indent="0" algn="r">
              <a:spcBef>
                <a:spcPts val="0"/>
              </a:spcBef>
              <a:buNone/>
              <a:defRPr sz="1400" b="0" i="0" u="none" strike="noStrike" cap="none">
                <a:solidFill>
                  <a:srgbClr val="FFFFFF"/>
                </a:solidFill>
                <a:latin typeface="Comic Sans MS"/>
                <a:ea typeface="Comic Sans MS"/>
                <a:cs typeface="Comic Sans MS"/>
                <a:sym typeface="Comic Sans MS"/>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970444614"/>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15"/>
        <p:cNvGrpSpPr/>
        <p:nvPr/>
      </p:nvGrpSpPr>
      <p:grpSpPr>
        <a:xfrm>
          <a:off x="0" y="0"/>
          <a:ext cx="0" cy="0"/>
          <a:chOff x="0" y="0"/>
          <a:chExt cx="0" cy="0"/>
        </a:xfrm>
      </p:grpSpPr>
      <p:sp>
        <p:nvSpPr>
          <p:cNvPr id="16" name="Google Shape;16;p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rgbClr val="898989"/>
                </a:solidFill>
                <a:latin typeface="Calibri"/>
                <a:ea typeface="Calibri"/>
                <a:cs typeface="Calibri"/>
                <a:sym typeface="Calibri"/>
              </a:defRPr>
            </a:lvl1pPr>
            <a:lvl2pPr marL="0" lvl="1" indent="0" algn="r">
              <a:spcBef>
                <a:spcPts val="0"/>
              </a:spcBef>
              <a:buNone/>
              <a:defRPr sz="1200" b="0" i="0" u="none" strike="noStrike" cap="none">
                <a:solidFill>
                  <a:srgbClr val="898989"/>
                </a:solidFill>
                <a:latin typeface="Calibri"/>
                <a:ea typeface="Calibri"/>
                <a:cs typeface="Calibri"/>
                <a:sym typeface="Calibri"/>
              </a:defRPr>
            </a:lvl2pPr>
            <a:lvl3pPr marL="0" lvl="2" indent="0" algn="r">
              <a:spcBef>
                <a:spcPts val="0"/>
              </a:spcBef>
              <a:buNone/>
              <a:defRPr sz="1200" b="0" i="0" u="none" strike="noStrike" cap="none">
                <a:solidFill>
                  <a:srgbClr val="898989"/>
                </a:solidFill>
                <a:latin typeface="Calibri"/>
                <a:ea typeface="Calibri"/>
                <a:cs typeface="Calibri"/>
                <a:sym typeface="Calibri"/>
              </a:defRPr>
            </a:lvl3pPr>
            <a:lvl4pPr marL="0" lvl="3" indent="0" algn="r">
              <a:spcBef>
                <a:spcPts val="0"/>
              </a:spcBef>
              <a:buNone/>
              <a:defRPr sz="1200" b="0" i="0" u="none" strike="noStrike" cap="none">
                <a:solidFill>
                  <a:srgbClr val="898989"/>
                </a:solidFill>
                <a:latin typeface="Calibri"/>
                <a:ea typeface="Calibri"/>
                <a:cs typeface="Calibri"/>
                <a:sym typeface="Calibri"/>
              </a:defRPr>
            </a:lvl4pPr>
            <a:lvl5pPr marL="0" lvl="4" indent="0" algn="r">
              <a:spcBef>
                <a:spcPts val="0"/>
              </a:spcBef>
              <a:buNone/>
              <a:defRPr sz="1200" b="0" i="0" u="none" strike="noStrike" cap="none">
                <a:solidFill>
                  <a:srgbClr val="898989"/>
                </a:solidFill>
                <a:latin typeface="Calibri"/>
                <a:ea typeface="Calibri"/>
                <a:cs typeface="Calibri"/>
                <a:sym typeface="Calibri"/>
              </a:defRPr>
            </a:lvl5pPr>
            <a:lvl6pPr marL="0" lvl="5" indent="0" algn="r">
              <a:spcBef>
                <a:spcPts val="0"/>
              </a:spcBef>
              <a:buNone/>
              <a:defRPr sz="1200" b="0" i="0" u="none" strike="noStrike" cap="none">
                <a:solidFill>
                  <a:srgbClr val="898989"/>
                </a:solidFill>
                <a:latin typeface="Calibri"/>
                <a:ea typeface="Calibri"/>
                <a:cs typeface="Calibri"/>
                <a:sym typeface="Calibri"/>
              </a:defRPr>
            </a:lvl6pPr>
            <a:lvl7pPr marL="0" lvl="6" indent="0" algn="r">
              <a:spcBef>
                <a:spcPts val="0"/>
              </a:spcBef>
              <a:buNone/>
              <a:defRPr sz="1200" b="0" i="0" u="none" strike="noStrike" cap="none">
                <a:solidFill>
                  <a:srgbClr val="898989"/>
                </a:solidFill>
                <a:latin typeface="Calibri"/>
                <a:ea typeface="Calibri"/>
                <a:cs typeface="Calibri"/>
                <a:sym typeface="Calibri"/>
              </a:defRPr>
            </a:lvl7pPr>
            <a:lvl8pPr marL="0" lvl="7" indent="0" algn="r">
              <a:spcBef>
                <a:spcPts val="0"/>
              </a:spcBef>
              <a:buNone/>
              <a:defRPr sz="1200" b="0" i="0" u="none" strike="noStrike" cap="none">
                <a:solidFill>
                  <a:srgbClr val="898989"/>
                </a:solidFill>
                <a:latin typeface="Calibri"/>
                <a:ea typeface="Calibri"/>
                <a:cs typeface="Calibri"/>
                <a:sym typeface="Calibri"/>
              </a:defRPr>
            </a:lvl8pPr>
            <a:lvl9pPr marL="0" lvl="8" indent="0" algn="r">
              <a:spcBef>
                <a:spcPts val="0"/>
              </a:spcBef>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410318322"/>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Slide">
    <p:spTree>
      <p:nvGrpSpPr>
        <p:cNvPr id="1" name="Shape 19"/>
        <p:cNvGrpSpPr/>
        <p:nvPr/>
      </p:nvGrpSpPr>
      <p:grpSpPr>
        <a:xfrm>
          <a:off x="0" y="0"/>
          <a:ext cx="0" cy="0"/>
          <a:chOff x="0" y="0"/>
          <a:chExt cx="0" cy="0"/>
        </a:xfrm>
      </p:grpSpPr>
      <p:sp>
        <p:nvSpPr>
          <p:cNvPr id="20" name="Google Shape;20;p3"/>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1" name="Google Shape;21;p3"/>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22" name="Google Shape;22;p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rgbClr val="898989"/>
                </a:solidFill>
                <a:latin typeface="Calibri"/>
                <a:ea typeface="Calibri"/>
                <a:cs typeface="Calibri"/>
                <a:sym typeface="Calibri"/>
              </a:defRPr>
            </a:lvl1pPr>
            <a:lvl2pPr marL="0" lvl="1" indent="0" algn="r">
              <a:spcBef>
                <a:spcPts val="0"/>
              </a:spcBef>
              <a:buNone/>
              <a:defRPr sz="1200" b="0" i="0" u="none" strike="noStrike" cap="none">
                <a:solidFill>
                  <a:srgbClr val="898989"/>
                </a:solidFill>
                <a:latin typeface="Calibri"/>
                <a:ea typeface="Calibri"/>
                <a:cs typeface="Calibri"/>
                <a:sym typeface="Calibri"/>
              </a:defRPr>
            </a:lvl2pPr>
            <a:lvl3pPr marL="0" lvl="2" indent="0" algn="r">
              <a:spcBef>
                <a:spcPts val="0"/>
              </a:spcBef>
              <a:buNone/>
              <a:defRPr sz="1200" b="0" i="0" u="none" strike="noStrike" cap="none">
                <a:solidFill>
                  <a:srgbClr val="898989"/>
                </a:solidFill>
                <a:latin typeface="Calibri"/>
                <a:ea typeface="Calibri"/>
                <a:cs typeface="Calibri"/>
                <a:sym typeface="Calibri"/>
              </a:defRPr>
            </a:lvl3pPr>
            <a:lvl4pPr marL="0" lvl="3" indent="0" algn="r">
              <a:spcBef>
                <a:spcPts val="0"/>
              </a:spcBef>
              <a:buNone/>
              <a:defRPr sz="1200" b="0" i="0" u="none" strike="noStrike" cap="none">
                <a:solidFill>
                  <a:srgbClr val="898989"/>
                </a:solidFill>
                <a:latin typeface="Calibri"/>
                <a:ea typeface="Calibri"/>
                <a:cs typeface="Calibri"/>
                <a:sym typeface="Calibri"/>
              </a:defRPr>
            </a:lvl4pPr>
            <a:lvl5pPr marL="0" lvl="4" indent="0" algn="r">
              <a:spcBef>
                <a:spcPts val="0"/>
              </a:spcBef>
              <a:buNone/>
              <a:defRPr sz="1200" b="0" i="0" u="none" strike="noStrike" cap="none">
                <a:solidFill>
                  <a:srgbClr val="898989"/>
                </a:solidFill>
                <a:latin typeface="Calibri"/>
                <a:ea typeface="Calibri"/>
                <a:cs typeface="Calibri"/>
                <a:sym typeface="Calibri"/>
              </a:defRPr>
            </a:lvl5pPr>
            <a:lvl6pPr marL="0" lvl="5" indent="0" algn="r">
              <a:spcBef>
                <a:spcPts val="0"/>
              </a:spcBef>
              <a:buNone/>
              <a:defRPr sz="1200" b="0" i="0" u="none" strike="noStrike" cap="none">
                <a:solidFill>
                  <a:srgbClr val="898989"/>
                </a:solidFill>
                <a:latin typeface="Calibri"/>
                <a:ea typeface="Calibri"/>
                <a:cs typeface="Calibri"/>
                <a:sym typeface="Calibri"/>
              </a:defRPr>
            </a:lvl6pPr>
            <a:lvl7pPr marL="0" lvl="6" indent="0" algn="r">
              <a:spcBef>
                <a:spcPts val="0"/>
              </a:spcBef>
              <a:buNone/>
              <a:defRPr sz="1200" b="0" i="0" u="none" strike="noStrike" cap="none">
                <a:solidFill>
                  <a:srgbClr val="898989"/>
                </a:solidFill>
                <a:latin typeface="Calibri"/>
                <a:ea typeface="Calibri"/>
                <a:cs typeface="Calibri"/>
                <a:sym typeface="Calibri"/>
              </a:defRPr>
            </a:lvl7pPr>
            <a:lvl8pPr marL="0" lvl="7" indent="0" algn="r">
              <a:spcBef>
                <a:spcPts val="0"/>
              </a:spcBef>
              <a:buNone/>
              <a:defRPr sz="1200" b="0" i="0" u="none" strike="noStrike" cap="none">
                <a:solidFill>
                  <a:srgbClr val="898989"/>
                </a:solidFill>
                <a:latin typeface="Calibri"/>
                <a:ea typeface="Calibri"/>
                <a:cs typeface="Calibri"/>
                <a:sym typeface="Calibri"/>
              </a:defRPr>
            </a:lvl8pPr>
            <a:lvl9pPr marL="0" lvl="8" indent="0" algn="r">
              <a:spcBef>
                <a:spcPts val="0"/>
              </a:spcBef>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050559471"/>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 Header">
    <p:spTree>
      <p:nvGrpSpPr>
        <p:cNvPr id="1" name="Shape 31"/>
        <p:cNvGrpSpPr/>
        <p:nvPr/>
      </p:nvGrpSpPr>
      <p:grpSpPr>
        <a:xfrm>
          <a:off x="0" y="0"/>
          <a:ext cx="0" cy="0"/>
          <a:chOff x="0" y="0"/>
          <a:chExt cx="0" cy="0"/>
        </a:xfrm>
      </p:grpSpPr>
      <p:sp>
        <p:nvSpPr>
          <p:cNvPr id="32" name="Google Shape;32;p5"/>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4000" b="1"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3" name="Google Shape;33;p5"/>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34" name="Google Shape;34;p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rgbClr val="898989"/>
                </a:solidFill>
                <a:latin typeface="Calibri"/>
                <a:ea typeface="Calibri"/>
                <a:cs typeface="Calibri"/>
                <a:sym typeface="Calibri"/>
              </a:defRPr>
            </a:lvl1pPr>
            <a:lvl2pPr marL="0" lvl="1" indent="0" algn="r">
              <a:spcBef>
                <a:spcPts val="0"/>
              </a:spcBef>
              <a:buNone/>
              <a:defRPr sz="1200" b="0" i="0" u="none" strike="noStrike" cap="none">
                <a:solidFill>
                  <a:srgbClr val="898989"/>
                </a:solidFill>
                <a:latin typeface="Calibri"/>
                <a:ea typeface="Calibri"/>
                <a:cs typeface="Calibri"/>
                <a:sym typeface="Calibri"/>
              </a:defRPr>
            </a:lvl2pPr>
            <a:lvl3pPr marL="0" lvl="2" indent="0" algn="r">
              <a:spcBef>
                <a:spcPts val="0"/>
              </a:spcBef>
              <a:buNone/>
              <a:defRPr sz="1200" b="0" i="0" u="none" strike="noStrike" cap="none">
                <a:solidFill>
                  <a:srgbClr val="898989"/>
                </a:solidFill>
                <a:latin typeface="Calibri"/>
                <a:ea typeface="Calibri"/>
                <a:cs typeface="Calibri"/>
                <a:sym typeface="Calibri"/>
              </a:defRPr>
            </a:lvl3pPr>
            <a:lvl4pPr marL="0" lvl="3" indent="0" algn="r">
              <a:spcBef>
                <a:spcPts val="0"/>
              </a:spcBef>
              <a:buNone/>
              <a:defRPr sz="1200" b="0" i="0" u="none" strike="noStrike" cap="none">
                <a:solidFill>
                  <a:srgbClr val="898989"/>
                </a:solidFill>
                <a:latin typeface="Calibri"/>
                <a:ea typeface="Calibri"/>
                <a:cs typeface="Calibri"/>
                <a:sym typeface="Calibri"/>
              </a:defRPr>
            </a:lvl4pPr>
            <a:lvl5pPr marL="0" lvl="4" indent="0" algn="r">
              <a:spcBef>
                <a:spcPts val="0"/>
              </a:spcBef>
              <a:buNone/>
              <a:defRPr sz="1200" b="0" i="0" u="none" strike="noStrike" cap="none">
                <a:solidFill>
                  <a:srgbClr val="898989"/>
                </a:solidFill>
                <a:latin typeface="Calibri"/>
                <a:ea typeface="Calibri"/>
                <a:cs typeface="Calibri"/>
                <a:sym typeface="Calibri"/>
              </a:defRPr>
            </a:lvl5pPr>
            <a:lvl6pPr marL="0" lvl="5" indent="0" algn="r">
              <a:spcBef>
                <a:spcPts val="0"/>
              </a:spcBef>
              <a:buNone/>
              <a:defRPr sz="1200" b="0" i="0" u="none" strike="noStrike" cap="none">
                <a:solidFill>
                  <a:srgbClr val="898989"/>
                </a:solidFill>
                <a:latin typeface="Calibri"/>
                <a:ea typeface="Calibri"/>
                <a:cs typeface="Calibri"/>
                <a:sym typeface="Calibri"/>
              </a:defRPr>
            </a:lvl6pPr>
            <a:lvl7pPr marL="0" lvl="6" indent="0" algn="r">
              <a:spcBef>
                <a:spcPts val="0"/>
              </a:spcBef>
              <a:buNone/>
              <a:defRPr sz="1200" b="0" i="0" u="none" strike="noStrike" cap="none">
                <a:solidFill>
                  <a:srgbClr val="898989"/>
                </a:solidFill>
                <a:latin typeface="Calibri"/>
                <a:ea typeface="Calibri"/>
                <a:cs typeface="Calibri"/>
                <a:sym typeface="Calibri"/>
              </a:defRPr>
            </a:lvl7pPr>
            <a:lvl8pPr marL="0" lvl="7" indent="0" algn="r">
              <a:spcBef>
                <a:spcPts val="0"/>
              </a:spcBef>
              <a:buNone/>
              <a:defRPr sz="1200" b="0" i="0" u="none" strike="noStrike" cap="none">
                <a:solidFill>
                  <a:srgbClr val="898989"/>
                </a:solidFill>
                <a:latin typeface="Calibri"/>
                <a:ea typeface="Calibri"/>
                <a:cs typeface="Calibri"/>
                <a:sym typeface="Calibri"/>
              </a:defRPr>
            </a:lvl8pPr>
            <a:lvl9pPr marL="0" lvl="8" indent="0" algn="r">
              <a:spcBef>
                <a:spcPts val="0"/>
              </a:spcBef>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065130341"/>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showMasterSp="0" matchingName="Two Content" type="twoObj">
  <p:cSld name="Two Content">
    <p:spTree>
      <p:nvGrpSpPr>
        <p:cNvPr id="1" name="Shape 37"/>
        <p:cNvGrpSpPr/>
        <p:nvPr/>
      </p:nvGrpSpPr>
      <p:grpSpPr>
        <a:xfrm>
          <a:off x="0" y="0"/>
          <a:ext cx="0" cy="0"/>
          <a:chOff x="0" y="0"/>
          <a:chExt cx="0" cy="0"/>
        </a:xfrm>
      </p:grpSpPr>
      <p:sp>
        <p:nvSpPr>
          <p:cNvPr id="38" name="Google Shape;38;p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9" name="Google Shape;39;p6"/>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40" name="Google Shape;40;p6"/>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41" name="Google Shape;41;p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rgbClr val="898989"/>
                </a:solidFill>
                <a:latin typeface="Calibri"/>
                <a:ea typeface="Calibri"/>
                <a:cs typeface="Calibri"/>
                <a:sym typeface="Calibri"/>
              </a:defRPr>
            </a:lvl1pPr>
            <a:lvl2pPr marL="0" lvl="1" indent="0" algn="r">
              <a:spcBef>
                <a:spcPts val="0"/>
              </a:spcBef>
              <a:buNone/>
              <a:defRPr sz="1200" b="0" i="0" u="none" strike="noStrike" cap="none">
                <a:solidFill>
                  <a:srgbClr val="898989"/>
                </a:solidFill>
                <a:latin typeface="Calibri"/>
                <a:ea typeface="Calibri"/>
                <a:cs typeface="Calibri"/>
                <a:sym typeface="Calibri"/>
              </a:defRPr>
            </a:lvl2pPr>
            <a:lvl3pPr marL="0" lvl="2" indent="0" algn="r">
              <a:spcBef>
                <a:spcPts val="0"/>
              </a:spcBef>
              <a:buNone/>
              <a:defRPr sz="1200" b="0" i="0" u="none" strike="noStrike" cap="none">
                <a:solidFill>
                  <a:srgbClr val="898989"/>
                </a:solidFill>
                <a:latin typeface="Calibri"/>
                <a:ea typeface="Calibri"/>
                <a:cs typeface="Calibri"/>
                <a:sym typeface="Calibri"/>
              </a:defRPr>
            </a:lvl3pPr>
            <a:lvl4pPr marL="0" lvl="3" indent="0" algn="r">
              <a:spcBef>
                <a:spcPts val="0"/>
              </a:spcBef>
              <a:buNone/>
              <a:defRPr sz="1200" b="0" i="0" u="none" strike="noStrike" cap="none">
                <a:solidFill>
                  <a:srgbClr val="898989"/>
                </a:solidFill>
                <a:latin typeface="Calibri"/>
                <a:ea typeface="Calibri"/>
                <a:cs typeface="Calibri"/>
                <a:sym typeface="Calibri"/>
              </a:defRPr>
            </a:lvl4pPr>
            <a:lvl5pPr marL="0" lvl="4" indent="0" algn="r">
              <a:spcBef>
                <a:spcPts val="0"/>
              </a:spcBef>
              <a:buNone/>
              <a:defRPr sz="1200" b="0" i="0" u="none" strike="noStrike" cap="none">
                <a:solidFill>
                  <a:srgbClr val="898989"/>
                </a:solidFill>
                <a:latin typeface="Calibri"/>
                <a:ea typeface="Calibri"/>
                <a:cs typeface="Calibri"/>
                <a:sym typeface="Calibri"/>
              </a:defRPr>
            </a:lvl5pPr>
            <a:lvl6pPr marL="0" lvl="5" indent="0" algn="r">
              <a:spcBef>
                <a:spcPts val="0"/>
              </a:spcBef>
              <a:buNone/>
              <a:defRPr sz="1200" b="0" i="0" u="none" strike="noStrike" cap="none">
                <a:solidFill>
                  <a:srgbClr val="898989"/>
                </a:solidFill>
                <a:latin typeface="Calibri"/>
                <a:ea typeface="Calibri"/>
                <a:cs typeface="Calibri"/>
                <a:sym typeface="Calibri"/>
              </a:defRPr>
            </a:lvl6pPr>
            <a:lvl7pPr marL="0" lvl="6" indent="0" algn="r">
              <a:spcBef>
                <a:spcPts val="0"/>
              </a:spcBef>
              <a:buNone/>
              <a:defRPr sz="1200" b="0" i="0" u="none" strike="noStrike" cap="none">
                <a:solidFill>
                  <a:srgbClr val="898989"/>
                </a:solidFill>
                <a:latin typeface="Calibri"/>
                <a:ea typeface="Calibri"/>
                <a:cs typeface="Calibri"/>
                <a:sym typeface="Calibri"/>
              </a:defRPr>
            </a:lvl7pPr>
            <a:lvl8pPr marL="0" lvl="7" indent="0" algn="r">
              <a:spcBef>
                <a:spcPts val="0"/>
              </a:spcBef>
              <a:buNone/>
              <a:defRPr sz="1200" b="0" i="0" u="none" strike="noStrike" cap="none">
                <a:solidFill>
                  <a:srgbClr val="898989"/>
                </a:solidFill>
                <a:latin typeface="Calibri"/>
                <a:ea typeface="Calibri"/>
                <a:cs typeface="Calibri"/>
                <a:sym typeface="Calibri"/>
              </a:defRPr>
            </a:lvl8pPr>
            <a:lvl9pPr marL="0" lvl="8" indent="0" algn="r">
              <a:spcBef>
                <a:spcPts val="0"/>
              </a:spcBef>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52049566"/>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showMasterSp="0" matchingName="Comparison" type="twoTxTwoObj">
  <p:cSld name="Comparison">
    <p:spTree>
      <p:nvGrpSpPr>
        <p:cNvPr id="1" name="Shape 44"/>
        <p:cNvGrpSpPr/>
        <p:nvPr/>
      </p:nvGrpSpPr>
      <p:grpSpPr>
        <a:xfrm>
          <a:off x="0" y="0"/>
          <a:ext cx="0" cy="0"/>
          <a:chOff x="0" y="0"/>
          <a:chExt cx="0" cy="0"/>
        </a:xfrm>
      </p:grpSpPr>
      <p:sp>
        <p:nvSpPr>
          <p:cNvPr id="45" name="Google Shape;45;p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6" name="Google Shape;46;p7"/>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7" name="Google Shape;47;p7"/>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8" name="Google Shape;48;p7"/>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9" name="Google Shape;49;p7"/>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50" name="Google Shape;50;p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rgbClr val="898989"/>
                </a:solidFill>
                <a:latin typeface="Calibri"/>
                <a:ea typeface="Calibri"/>
                <a:cs typeface="Calibri"/>
                <a:sym typeface="Calibri"/>
              </a:defRPr>
            </a:lvl1pPr>
            <a:lvl2pPr marL="0" lvl="1" indent="0" algn="r">
              <a:spcBef>
                <a:spcPts val="0"/>
              </a:spcBef>
              <a:buNone/>
              <a:defRPr sz="1200" b="0" i="0" u="none" strike="noStrike" cap="none">
                <a:solidFill>
                  <a:srgbClr val="898989"/>
                </a:solidFill>
                <a:latin typeface="Calibri"/>
                <a:ea typeface="Calibri"/>
                <a:cs typeface="Calibri"/>
                <a:sym typeface="Calibri"/>
              </a:defRPr>
            </a:lvl2pPr>
            <a:lvl3pPr marL="0" lvl="2" indent="0" algn="r">
              <a:spcBef>
                <a:spcPts val="0"/>
              </a:spcBef>
              <a:buNone/>
              <a:defRPr sz="1200" b="0" i="0" u="none" strike="noStrike" cap="none">
                <a:solidFill>
                  <a:srgbClr val="898989"/>
                </a:solidFill>
                <a:latin typeface="Calibri"/>
                <a:ea typeface="Calibri"/>
                <a:cs typeface="Calibri"/>
                <a:sym typeface="Calibri"/>
              </a:defRPr>
            </a:lvl3pPr>
            <a:lvl4pPr marL="0" lvl="3" indent="0" algn="r">
              <a:spcBef>
                <a:spcPts val="0"/>
              </a:spcBef>
              <a:buNone/>
              <a:defRPr sz="1200" b="0" i="0" u="none" strike="noStrike" cap="none">
                <a:solidFill>
                  <a:srgbClr val="898989"/>
                </a:solidFill>
                <a:latin typeface="Calibri"/>
                <a:ea typeface="Calibri"/>
                <a:cs typeface="Calibri"/>
                <a:sym typeface="Calibri"/>
              </a:defRPr>
            </a:lvl4pPr>
            <a:lvl5pPr marL="0" lvl="4" indent="0" algn="r">
              <a:spcBef>
                <a:spcPts val="0"/>
              </a:spcBef>
              <a:buNone/>
              <a:defRPr sz="1200" b="0" i="0" u="none" strike="noStrike" cap="none">
                <a:solidFill>
                  <a:srgbClr val="898989"/>
                </a:solidFill>
                <a:latin typeface="Calibri"/>
                <a:ea typeface="Calibri"/>
                <a:cs typeface="Calibri"/>
                <a:sym typeface="Calibri"/>
              </a:defRPr>
            </a:lvl5pPr>
            <a:lvl6pPr marL="0" lvl="5" indent="0" algn="r">
              <a:spcBef>
                <a:spcPts val="0"/>
              </a:spcBef>
              <a:buNone/>
              <a:defRPr sz="1200" b="0" i="0" u="none" strike="noStrike" cap="none">
                <a:solidFill>
                  <a:srgbClr val="898989"/>
                </a:solidFill>
                <a:latin typeface="Calibri"/>
                <a:ea typeface="Calibri"/>
                <a:cs typeface="Calibri"/>
                <a:sym typeface="Calibri"/>
              </a:defRPr>
            </a:lvl6pPr>
            <a:lvl7pPr marL="0" lvl="6" indent="0" algn="r">
              <a:spcBef>
                <a:spcPts val="0"/>
              </a:spcBef>
              <a:buNone/>
              <a:defRPr sz="1200" b="0" i="0" u="none" strike="noStrike" cap="none">
                <a:solidFill>
                  <a:srgbClr val="898989"/>
                </a:solidFill>
                <a:latin typeface="Calibri"/>
                <a:ea typeface="Calibri"/>
                <a:cs typeface="Calibri"/>
                <a:sym typeface="Calibri"/>
              </a:defRPr>
            </a:lvl7pPr>
            <a:lvl8pPr marL="0" lvl="7" indent="0" algn="r">
              <a:spcBef>
                <a:spcPts val="0"/>
              </a:spcBef>
              <a:buNone/>
              <a:defRPr sz="1200" b="0" i="0" u="none" strike="noStrike" cap="none">
                <a:solidFill>
                  <a:srgbClr val="898989"/>
                </a:solidFill>
                <a:latin typeface="Calibri"/>
                <a:ea typeface="Calibri"/>
                <a:cs typeface="Calibri"/>
                <a:sym typeface="Calibri"/>
              </a:defRPr>
            </a:lvl8pPr>
            <a:lvl9pPr marL="0" lvl="8" indent="0" algn="r">
              <a:spcBef>
                <a:spcPts val="0"/>
              </a:spcBef>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226349373"/>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showMasterSp="0" matchingName="Title Only" type="titleOnly">
  <p:cSld name="Title Only">
    <p:spTree>
      <p:nvGrpSpPr>
        <p:cNvPr id="1" name="Shape 53"/>
        <p:cNvGrpSpPr/>
        <p:nvPr/>
      </p:nvGrpSpPr>
      <p:grpSpPr>
        <a:xfrm>
          <a:off x="0" y="0"/>
          <a:ext cx="0" cy="0"/>
          <a:chOff x="0" y="0"/>
          <a:chExt cx="0" cy="0"/>
        </a:xfrm>
      </p:grpSpPr>
      <p:sp>
        <p:nvSpPr>
          <p:cNvPr id="54" name="Google Shape;54;p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55" name="Google Shape;55;p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rgbClr val="898989"/>
                </a:solidFill>
                <a:latin typeface="Calibri"/>
                <a:ea typeface="Calibri"/>
                <a:cs typeface="Calibri"/>
                <a:sym typeface="Calibri"/>
              </a:defRPr>
            </a:lvl1pPr>
            <a:lvl2pPr marL="0" lvl="1" indent="0" algn="r">
              <a:spcBef>
                <a:spcPts val="0"/>
              </a:spcBef>
              <a:buNone/>
              <a:defRPr sz="1200" b="0" i="0" u="none" strike="noStrike" cap="none">
                <a:solidFill>
                  <a:srgbClr val="898989"/>
                </a:solidFill>
                <a:latin typeface="Calibri"/>
                <a:ea typeface="Calibri"/>
                <a:cs typeface="Calibri"/>
                <a:sym typeface="Calibri"/>
              </a:defRPr>
            </a:lvl2pPr>
            <a:lvl3pPr marL="0" lvl="2" indent="0" algn="r">
              <a:spcBef>
                <a:spcPts val="0"/>
              </a:spcBef>
              <a:buNone/>
              <a:defRPr sz="1200" b="0" i="0" u="none" strike="noStrike" cap="none">
                <a:solidFill>
                  <a:srgbClr val="898989"/>
                </a:solidFill>
                <a:latin typeface="Calibri"/>
                <a:ea typeface="Calibri"/>
                <a:cs typeface="Calibri"/>
                <a:sym typeface="Calibri"/>
              </a:defRPr>
            </a:lvl3pPr>
            <a:lvl4pPr marL="0" lvl="3" indent="0" algn="r">
              <a:spcBef>
                <a:spcPts val="0"/>
              </a:spcBef>
              <a:buNone/>
              <a:defRPr sz="1200" b="0" i="0" u="none" strike="noStrike" cap="none">
                <a:solidFill>
                  <a:srgbClr val="898989"/>
                </a:solidFill>
                <a:latin typeface="Calibri"/>
                <a:ea typeface="Calibri"/>
                <a:cs typeface="Calibri"/>
                <a:sym typeface="Calibri"/>
              </a:defRPr>
            </a:lvl4pPr>
            <a:lvl5pPr marL="0" lvl="4" indent="0" algn="r">
              <a:spcBef>
                <a:spcPts val="0"/>
              </a:spcBef>
              <a:buNone/>
              <a:defRPr sz="1200" b="0" i="0" u="none" strike="noStrike" cap="none">
                <a:solidFill>
                  <a:srgbClr val="898989"/>
                </a:solidFill>
                <a:latin typeface="Calibri"/>
                <a:ea typeface="Calibri"/>
                <a:cs typeface="Calibri"/>
                <a:sym typeface="Calibri"/>
              </a:defRPr>
            </a:lvl5pPr>
            <a:lvl6pPr marL="0" lvl="5" indent="0" algn="r">
              <a:spcBef>
                <a:spcPts val="0"/>
              </a:spcBef>
              <a:buNone/>
              <a:defRPr sz="1200" b="0" i="0" u="none" strike="noStrike" cap="none">
                <a:solidFill>
                  <a:srgbClr val="898989"/>
                </a:solidFill>
                <a:latin typeface="Calibri"/>
                <a:ea typeface="Calibri"/>
                <a:cs typeface="Calibri"/>
                <a:sym typeface="Calibri"/>
              </a:defRPr>
            </a:lvl6pPr>
            <a:lvl7pPr marL="0" lvl="6" indent="0" algn="r">
              <a:spcBef>
                <a:spcPts val="0"/>
              </a:spcBef>
              <a:buNone/>
              <a:defRPr sz="1200" b="0" i="0" u="none" strike="noStrike" cap="none">
                <a:solidFill>
                  <a:srgbClr val="898989"/>
                </a:solidFill>
                <a:latin typeface="Calibri"/>
                <a:ea typeface="Calibri"/>
                <a:cs typeface="Calibri"/>
                <a:sym typeface="Calibri"/>
              </a:defRPr>
            </a:lvl7pPr>
            <a:lvl8pPr marL="0" lvl="7" indent="0" algn="r">
              <a:spcBef>
                <a:spcPts val="0"/>
              </a:spcBef>
              <a:buNone/>
              <a:defRPr sz="1200" b="0" i="0" u="none" strike="noStrike" cap="none">
                <a:solidFill>
                  <a:srgbClr val="898989"/>
                </a:solidFill>
                <a:latin typeface="Calibri"/>
                <a:ea typeface="Calibri"/>
                <a:cs typeface="Calibri"/>
                <a:sym typeface="Calibri"/>
              </a:defRPr>
            </a:lvl8pPr>
            <a:lvl9pPr marL="0" lvl="8" indent="0" algn="r">
              <a:spcBef>
                <a:spcPts val="0"/>
              </a:spcBef>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436265255"/>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Content with Caption">
    <p:spTree>
      <p:nvGrpSpPr>
        <p:cNvPr id="1" name="Shape 58"/>
        <p:cNvGrpSpPr/>
        <p:nvPr/>
      </p:nvGrpSpPr>
      <p:grpSpPr>
        <a:xfrm>
          <a:off x="0" y="0"/>
          <a:ext cx="0" cy="0"/>
          <a:chOff x="0" y="0"/>
          <a:chExt cx="0" cy="0"/>
        </a:xfrm>
      </p:grpSpPr>
      <p:sp>
        <p:nvSpPr>
          <p:cNvPr id="59" name="Google Shape;59;p9"/>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60" name="Google Shape;60;p9"/>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61" name="Google Shape;61;p9"/>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2" name="Google Shape;62;p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rgbClr val="898989"/>
                </a:solidFill>
                <a:latin typeface="Calibri"/>
                <a:ea typeface="Calibri"/>
                <a:cs typeface="Calibri"/>
                <a:sym typeface="Calibri"/>
              </a:defRPr>
            </a:lvl1pPr>
            <a:lvl2pPr marL="0" lvl="1" indent="0" algn="r">
              <a:spcBef>
                <a:spcPts val="0"/>
              </a:spcBef>
              <a:buNone/>
              <a:defRPr sz="1200" b="0" i="0" u="none" strike="noStrike" cap="none">
                <a:solidFill>
                  <a:srgbClr val="898989"/>
                </a:solidFill>
                <a:latin typeface="Calibri"/>
                <a:ea typeface="Calibri"/>
                <a:cs typeface="Calibri"/>
                <a:sym typeface="Calibri"/>
              </a:defRPr>
            </a:lvl2pPr>
            <a:lvl3pPr marL="0" lvl="2" indent="0" algn="r">
              <a:spcBef>
                <a:spcPts val="0"/>
              </a:spcBef>
              <a:buNone/>
              <a:defRPr sz="1200" b="0" i="0" u="none" strike="noStrike" cap="none">
                <a:solidFill>
                  <a:srgbClr val="898989"/>
                </a:solidFill>
                <a:latin typeface="Calibri"/>
                <a:ea typeface="Calibri"/>
                <a:cs typeface="Calibri"/>
                <a:sym typeface="Calibri"/>
              </a:defRPr>
            </a:lvl3pPr>
            <a:lvl4pPr marL="0" lvl="3" indent="0" algn="r">
              <a:spcBef>
                <a:spcPts val="0"/>
              </a:spcBef>
              <a:buNone/>
              <a:defRPr sz="1200" b="0" i="0" u="none" strike="noStrike" cap="none">
                <a:solidFill>
                  <a:srgbClr val="898989"/>
                </a:solidFill>
                <a:latin typeface="Calibri"/>
                <a:ea typeface="Calibri"/>
                <a:cs typeface="Calibri"/>
                <a:sym typeface="Calibri"/>
              </a:defRPr>
            </a:lvl4pPr>
            <a:lvl5pPr marL="0" lvl="4" indent="0" algn="r">
              <a:spcBef>
                <a:spcPts val="0"/>
              </a:spcBef>
              <a:buNone/>
              <a:defRPr sz="1200" b="0" i="0" u="none" strike="noStrike" cap="none">
                <a:solidFill>
                  <a:srgbClr val="898989"/>
                </a:solidFill>
                <a:latin typeface="Calibri"/>
                <a:ea typeface="Calibri"/>
                <a:cs typeface="Calibri"/>
                <a:sym typeface="Calibri"/>
              </a:defRPr>
            </a:lvl5pPr>
            <a:lvl6pPr marL="0" lvl="5" indent="0" algn="r">
              <a:spcBef>
                <a:spcPts val="0"/>
              </a:spcBef>
              <a:buNone/>
              <a:defRPr sz="1200" b="0" i="0" u="none" strike="noStrike" cap="none">
                <a:solidFill>
                  <a:srgbClr val="898989"/>
                </a:solidFill>
                <a:latin typeface="Calibri"/>
                <a:ea typeface="Calibri"/>
                <a:cs typeface="Calibri"/>
                <a:sym typeface="Calibri"/>
              </a:defRPr>
            </a:lvl6pPr>
            <a:lvl7pPr marL="0" lvl="6" indent="0" algn="r">
              <a:spcBef>
                <a:spcPts val="0"/>
              </a:spcBef>
              <a:buNone/>
              <a:defRPr sz="1200" b="0" i="0" u="none" strike="noStrike" cap="none">
                <a:solidFill>
                  <a:srgbClr val="898989"/>
                </a:solidFill>
                <a:latin typeface="Calibri"/>
                <a:ea typeface="Calibri"/>
                <a:cs typeface="Calibri"/>
                <a:sym typeface="Calibri"/>
              </a:defRPr>
            </a:lvl7pPr>
            <a:lvl8pPr marL="0" lvl="7" indent="0" algn="r">
              <a:spcBef>
                <a:spcPts val="0"/>
              </a:spcBef>
              <a:buNone/>
              <a:defRPr sz="1200" b="0" i="0" u="none" strike="noStrike" cap="none">
                <a:solidFill>
                  <a:srgbClr val="898989"/>
                </a:solidFill>
                <a:latin typeface="Calibri"/>
                <a:ea typeface="Calibri"/>
                <a:cs typeface="Calibri"/>
                <a:sym typeface="Calibri"/>
              </a:defRPr>
            </a:lvl8pPr>
            <a:lvl9pPr marL="0" lvl="8" indent="0" algn="r">
              <a:spcBef>
                <a:spcPts val="0"/>
              </a:spcBef>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057718792"/>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 with Caption">
    <p:spTree>
      <p:nvGrpSpPr>
        <p:cNvPr id="1" name="Shape 65"/>
        <p:cNvGrpSpPr/>
        <p:nvPr/>
      </p:nvGrpSpPr>
      <p:grpSpPr>
        <a:xfrm>
          <a:off x="0" y="0"/>
          <a:ext cx="0" cy="0"/>
          <a:chOff x="0" y="0"/>
          <a:chExt cx="0" cy="0"/>
        </a:xfrm>
      </p:grpSpPr>
      <p:sp>
        <p:nvSpPr>
          <p:cNvPr id="66" name="Google Shape;66;p10"/>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67" name="Google Shape;67;p10"/>
          <p:cNvSpPr>
            <a:spLocks noGrp="1"/>
          </p:cNvSpPr>
          <p:nvPr>
            <p:ph type="pic" idx="2"/>
          </p:nvPr>
        </p:nvSpPr>
        <p:spPr>
          <a:xfrm>
            <a:off x="1792288" y="612775"/>
            <a:ext cx="5486400" cy="4114800"/>
          </a:xfrm>
          <a:prstGeom prst="rect">
            <a:avLst/>
          </a:prstGeom>
          <a:noFill/>
          <a:ln>
            <a:noFill/>
          </a:ln>
        </p:spPr>
      </p:sp>
      <p:sp>
        <p:nvSpPr>
          <p:cNvPr id="68" name="Google Shape;68;p10"/>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9" name="Google Shape;69;p1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1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1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rgbClr val="898989"/>
                </a:solidFill>
                <a:latin typeface="Calibri"/>
                <a:ea typeface="Calibri"/>
                <a:cs typeface="Calibri"/>
                <a:sym typeface="Calibri"/>
              </a:defRPr>
            </a:lvl1pPr>
            <a:lvl2pPr marL="0" lvl="1" indent="0" algn="r">
              <a:spcBef>
                <a:spcPts val="0"/>
              </a:spcBef>
              <a:buNone/>
              <a:defRPr sz="1200" b="0" i="0" u="none" strike="noStrike" cap="none">
                <a:solidFill>
                  <a:srgbClr val="898989"/>
                </a:solidFill>
                <a:latin typeface="Calibri"/>
                <a:ea typeface="Calibri"/>
                <a:cs typeface="Calibri"/>
                <a:sym typeface="Calibri"/>
              </a:defRPr>
            </a:lvl2pPr>
            <a:lvl3pPr marL="0" lvl="2" indent="0" algn="r">
              <a:spcBef>
                <a:spcPts val="0"/>
              </a:spcBef>
              <a:buNone/>
              <a:defRPr sz="1200" b="0" i="0" u="none" strike="noStrike" cap="none">
                <a:solidFill>
                  <a:srgbClr val="898989"/>
                </a:solidFill>
                <a:latin typeface="Calibri"/>
                <a:ea typeface="Calibri"/>
                <a:cs typeface="Calibri"/>
                <a:sym typeface="Calibri"/>
              </a:defRPr>
            </a:lvl3pPr>
            <a:lvl4pPr marL="0" lvl="3" indent="0" algn="r">
              <a:spcBef>
                <a:spcPts val="0"/>
              </a:spcBef>
              <a:buNone/>
              <a:defRPr sz="1200" b="0" i="0" u="none" strike="noStrike" cap="none">
                <a:solidFill>
                  <a:srgbClr val="898989"/>
                </a:solidFill>
                <a:latin typeface="Calibri"/>
                <a:ea typeface="Calibri"/>
                <a:cs typeface="Calibri"/>
                <a:sym typeface="Calibri"/>
              </a:defRPr>
            </a:lvl4pPr>
            <a:lvl5pPr marL="0" lvl="4" indent="0" algn="r">
              <a:spcBef>
                <a:spcPts val="0"/>
              </a:spcBef>
              <a:buNone/>
              <a:defRPr sz="1200" b="0" i="0" u="none" strike="noStrike" cap="none">
                <a:solidFill>
                  <a:srgbClr val="898989"/>
                </a:solidFill>
                <a:latin typeface="Calibri"/>
                <a:ea typeface="Calibri"/>
                <a:cs typeface="Calibri"/>
                <a:sym typeface="Calibri"/>
              </a:defRPr>
            </a:lvl5pPr>
            <a:lvl6pPr marL="0" lvl="5" indent="0" algn="r">
              <a:spcBef>
                <a:spcPts val="0"/>
              </a:spcBef>
              <a:buNone/>
              <a:defRPr sz="1200" b="0" i="0" u="none" strike="noStrike" cap="none">
                <a:solidFill>
                  <a:srgbClr val="898989"/>
                </a:solidFill>
                <a:latin typeface="Calibri"/>
                <a:ea typeface="Calibri"/>
                <a:cs typeface="Calibri"/>
                <a:sym typeface="Calibri"/>
              </a:defRPr>
            </a:lvl6pPr>
            <a:lvl7pPr marL="0" lvl="6" indent="0" algn="r">
              <a:spcBef>
                <a:spcPts val="0"/>
              </a:spcBef>
              <a:buNone/>
              <a:defRPr sz="1200" b="0" i="0" u="none" strike="noStrike" cap="none">
                <a:solidFill>
                  <a:srgbClr val="898989"/>
                </a:solidFill>
                <a:latin typeface="Calibri"/>
                <a:ea typeface="Calibri"/>
                <a:cs typeface="Calibri"/>
                <a:sym typeface="Calibri"/>
              </a:defRPr>
            </a:lvl7pPr>
            <a:lvl8pPr marL="0" lvl="7" indent="0" algn="r">
              <a:spcBef>
                <a:spcPts val="0"/>
              </a:spcBef>
              <a:buNone/>
              <a:defRPr sz="1200" b="0" i="0" u="none" strike="noStrike" cap="none">
                <a:solidFill>
                  <a:srgbClr val="898989"/>
                </a:solidFill>
                <a:latin typeface="Calibri"/>
                <a:ea typeface="Calibri"/>
                <a:cs typeface="Calibri"/>
                <a:sym typeface="Calibri"/>
              </a:defRPr>
            </a:lvl8pPr>
            <a:lvl9pPr marL="0" lvl="8" indent="0" algn="r">
              <a:spcBef>
                <a:spcPts val="0"/>
              </a:spcBef>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5680007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0"/>
        <p:cNvGrpSpPr/>
        <p:nvPr/>
      </p:nvGrpSpPr>
      <p:grpSpPr>
        <a:xfrm>
          <a:off x="0" y="0"/>
          <a:ext cx="0" cy="0"/>
          <a:chOff x="0" y="0"/>
          <a:chExt cx="0" cy="0"/>
        </a:xfrm>
      </p:grpSpPr>
      <p:sp>
        <p:nvSpPr>
          <p:cNvPr id="21" name="Google Shape;21;p3"/>
          <p:cNvSpPr txBox="1">
            <a:spLocks noGrp="1"/>
          </p:cNvSpPr>
          <p:nvPr>
            <p:ph type="dt" idx="10"/>
          </p:nvPr>
        </p:nvSpPr>
        <p:spPr>
          <a:xfrm>
            <a:off x="5629275" y="6275388"/>
            <a:ext cx="21336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3"/>
          <p:cNvSpPr txBox="1">
            <a:spLocks noGrp="1"/>
          </p:cNvSpPr>
          <p:nvPr>
            <p:ph type="ftr" idx="11"/>
          </p:nvPr>
        </p:nvSpPr>
        <p:spPr>
          <a:xfrm>
            <a:off x="265113" y="6275388"/>
            <a:ext cx="484028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3"/>
          <p:cNvSpPr txBox="1">
            <a:spLocks noGrp="1"/>
          </p:cNvSpPr>
          <p:nvPr>
            <p:ph type="sldNum" idx="12"/>
          </p:nvPr>
        </p:nvSpPr>
        <p:spPr>
          <a:xfrm>
            <a:off x="7897813" y="6275388"/>
            <a:ext cx="9906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3600" b="0" i="0" u="none" strike="noStrike" cap="none">
                <a:solidFill>
                  <a:srgbClr val="FFFFFF"/>
                </a:solidFill>
                <a:latin typeface="Source Sans Pro"/>
                <a:ea typeface="Source Sans Pro"/>
                <a:cs typeface="Source Sans Pro"/>
                <a:sym typeface="Source Sans Pro"/>
              </a:defRPr>
            </a:lvl1pPr>
            <a:lvl2pPr marL="0" marR="0" lvl="1" indent="0" algn="r">
              <a:spcBef>
                <a:spcPts val="0"/>
              </a:spcBef>
              <a:buNone/>
              <a:defRPr sz="3600" b="0" i="0" u="none" strike="noStrike" cap="none">
                <a:solidFill>
                  <a:srgbClr val="FFFFFF"/>
                </a:solidFill>
                <a:latin typeface="Source Sans Pro"/>
                <a:ea typeface="Source Sans Pro"/>
                <a:cs typeface="Source Sans Pro"/>
                <a:sym typeface="Source Sans Pro"/>
              </a:defRPr>
            </a:lvl2pPr>
            <a:lvl3pPr marL="0" marR="0" lvl="2" indent="0" algn="r">
              <a:spcBef>
                <a:spcPts val="0"/>
              </a:spcBef>
              <a:buNone/>
              <a:defRPr sz="3600" b="0" i="0" u="none" strike="noStrike" cap="none">
                <a:solidFill>
                  <a:srgbClr val="FFFFFF"/>
                </a:solidFill>
                <a:latin typeface="Source Sans Pro"/>
                <a:ea typeface="Source Sans Pro"/>
                <a:cs typeface="Source Sans Pro"/>
                <a:sym typeface="Source Sans Pro"/>
              </a:defRPr>
            </a:lvl3pPr>
            <a:lvl4pPr marL="0" marR="0" lvl="3" indent="0" algn="r">
              <a:spcBef>
                <a:spcPts val="0"/>
              </a:spcBef>
              <a:buNone/>
              <a:defRPr sz="3600" b="0" i="0" u="none" strike="noStrike" cap="none">
                <a:solidFill>
                  <a:srgbClr val="FFFFFF"/>
                </a:solidFill>
                <a:latin typeface="Source Sans Pro"/>
                <a:ea typeface="Source Sans Pro"/>
                <a:cs typeface="Source Sans Pro"/>
                <a:sym typeface="Source Sans Pro"/>
              </a:defRPr>
            </a:lvl4pPr>
            <a:lvl5pPr marL="0" marR="0" lvl="4" indent="0" algn="r">
              <a:spcBef>
                <a:spcPts val="0"/>
              </a:spcBef>
              <a:buNone/>
              <a:defRPr sz="3600" b="0" i="0" u="none" strike="noStrike" cap="none">
                <a:solidFill>
                  <a:srgbClr val="FFFFFF"/>
                </a:solidFill>
                <a:latin typeface="Source Sans Pro"/>
                <a:ea typeface="Source Sans Pro"/>
                <a:cs typeface="Source Sans Pro"/>
                <a:sym typeface="Source Sans Pro"/>
              </a:defRPr>
            </a:lvl5pPr>
            <a:lvl6pPr marL="0" marR="0" lvl="5" indent="0" algn="r">
              <a:spcBef>
                <a:spcPts val="0"/>
              </a:spcBef>
              <a:buNone/>
              <a:defRPr sz="3600" b="0" i="0" u="none" strike="noStrike" cap="none">
                <a:solidFill>
                  <a:srgbClr val="FFFFFF"/>
                </a:solidFill>
                <a:latin typeface="Source Sans Pro"/>
                <a:ea typeface="Source Sans Pro"/>
                <a:cs typeface="Source Sans Pro"/>
                <a:sym typeface="Source Sans Pro"/>
              </a:defRPr>
            </a:lvl6pPr>
            <a:lvl7pPr marL="0" marR="0" lvl="6" indent="0" algn="r">
              <a:spcBef>
                <a:spcPts val="0"/>
              </a:spcBef>
              <a:buNone/>
              <a:defRPr sz="3600" b="0" i="0" u="none" strike="noStrike" cap="none">
                <a:solidFill>
                  <a:srgbClr val="FFFFFF"/>
                </a:solidFill>
                <a:latin typeface="Source Sans Pro"/>
                <a:ea typeface="Source Sans Pro"/>
                <a:cs typeface="Source Sans Pro"/>
                <a:sym typeface="Source Sans Pro"/>
              </a:defRPr>
            </a:lvl7pPr>
            <a:lvl8pPr marL="0" marR="0" lvl="7" indent="0" algn="r">
              <a:spcBef>
                <a:spcPts val="0"/>
              </a:spcBef>
              <a:buNone/>
              <a:defRPr sz="3600" b="0" i="0" u="none" strike="noStrike" cap="none">
                <a:solidFill>
                  <a:srgbClr val="FFFFFF"/>
                </a:solidFill>
                <a:latin typeface="Source Sans Pro"/>
                <a:ea typeface="Source Sans Pro"/>
                <a:cs typeface="Source Sans Pro"/>
                <a:sym typeface="Source Sans Pro"/>
              </a:defRPr>
            </a:lvl8pPr>
            <a:lvl9pPr marL="0" marR="0" lvl="8" indent="0" algn="r">
              <a:spcBef>
                <a:spcPts val="0"/>
              </a:spcBef>
              <a:buNone/>
              <a:defRPr sz="3600" b="0" i="0" u="none" strike="noStrike" cap="none">
                <a:solidFill>
                  <a:srgbClr val="FFFFFF"/>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44"/>
        <p:cNvGrpSpPr/>
        <p:nvPr/>
      </p:nvGrpSpPr>
      <p:grpSpPr>
        <a:xfrm>
          <a:off x="0" y="0"/>
          <a:ext cx="0" cy="0"/>
          <a:chOff x="0" y="0"/>
          <a:chExt cx="0" cy="0"/>
        </a:xfrm>
      </p:grpSpPr>
      <p:sp>
        <p:nvSpPr>
          <p:cNvPr id="145" name="Google Shape;145;p22"/>
          <p:cNvSpPr txBox="1">
            <a:spLocks noGrp="1"/>
          </p:cNvSpPr>
          <p:nvPr>
            <p:ph type="title"/>
          </p:nvPr>
        </p:nvSpPr>
        <p:spPr>
          <a:xfrm>
            <a:off x="549275" y="107950"/>
            <a:ext cx="8042275" cy="1336675"/>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46" name="Google Shape;146;p22"/>
          <p:cNvSpPr txBox="1">
            <a:spLocks noGrp="1"/>
          </p:cNvSpPr>
          <p:nvPr>
            <p:ph type="dt" idx="10"/>
          </p:nvPr>
        </p:nvSpPr>
        <p:spPr>
          <a:xfrm>
            <a:off x="5629275" y="6275388"/>
            <a:ext cx="21336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7" name="Google Shape;147;p22"/>
          <p:cNvSpPr txBox="1">
            <a:spLocks noGrp="1"/>
          </p:cNvSpPr>
          <p:nvPr>
            <p:ph type="ftr" idx="11"/>
          </p:nvPr>
        </p:nvSpPr>
        <p:spPr>
          <a:xfrm>
            <a:off x="265113" y="6275388"/>
            <a:ext cx="484028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8" name="Google Shape;148;p22"/>
          <p:cNvSpPr txBox="1">
            <a:spLocks noGrp="1"/>
          </p:cNvSpPr>
          <p:nvPr>
            <p:ph type="sldNum" idx="12"/>
          </p:nvPr>
        </p:nvSpPr>
        <p:spPr>
          <a:xfrm>
            <a:off x="7897813" y="6275388"/>
            <a:ext cx="9906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3600">
                <a:solidFill>
                  <a:srgbClr val="FFFFFF"/>
                </a:solidFill>
                <a:latin typeface="Source Sans Pro"/>
                <a:ea typeface="Source Sans Pro"/>
                <a:cs typeface="Source Sans Pro"/>
                <a:sym typeface="Source Sans Pro"/>
              </a:defRPr>
            </a:lvl1pPr>
            <a:lvl2pPr marL="0" marR="0" lvl="1" indent="0" algn="r">
              <a:spcBef>
                <a:spcPts val="0"/>
              </a:spcBef>
              <a:buNone/>
              <a:defRPr sz="3600">
                <a:solidFill>
                  <a:srgbClr val="FFFFFF"/>
                </a:solidFill>
                <a:latin typeface="Source Sans Pro"/>
                <a:ea typeface="Source Sans Pro"/>
                <a:cs typeface="Source Sans Pro"/>
                <a:sym typeface="Source Sans Pro"/>
              </a:defRPr>
            </a:lvl2pPr>
            <a:lvl3pPr marL="0" marR="0" lvl="2" indent="0" algn="r">
              <a:spcBef>
                <a:spcPts val="0"/>
              </a:spcBef>
              <a:buNone/>
              <a:defRPr sz="3600">
                <a:solidFill>
                  <a:srgbClr val="FFFFFF"/>
                </a:solidFill>
                <a:latin typeface="Source Sans Pro"/>
                <a:ea typeface="Source Sans Pro"/>
                <a:cs typeface="Source Sans Pro"/>
                <a:sym typeface="Source Sans Pro"/>
              </a:defRPr>
            </a:lvl3pPr>
            <a:lvl4pPr marL="0" marR="0" lvl="3" indent="0" algn="r">
              <a:spcBef>
                <a:spcPts val="0"/>
              </a:spcBef>
              <a:buNone/>
              <a:defRPr sz="3600">
                <a:solidFill>
                  <a:srgbClr val="FFFFFF"/>
                </a:solidFill>
                <a:latin typeface="Source Sans Pro"/>
                <a:ea typeface="Source Sans Pro"/>
                <a:cs typeface="Source Sans Pro"/>
                <a:sym typeface="Source Sans Pro"/>
              </a:defRPr>
            </a:lvl4pPr>
            <a:lvl5pPr marL="0" marR="0" lvl="4" indent="0" algn="r">
              <a:spcBef>
                <a:spcPts val="0"/>
              </a:spcBef>
              <a:buNone/>
              <a:defRPr sz="3600">
                <a:solidFill>
                  <a:srgbClr val="FFFFFF"/>
                </a:solidFill>
                <a:latin typeface="Source Sans Pro"/>
                <a:ea typeface="Source Sans Pro"/>
                <a:cs typeface="Source Sans Pro"/>
                <a:sym typeface="Source Sans Pro"/>
              </a:defRPr>
            </a:lvl5pPr>
            <a:lvl6pPr marL="0" marR="0" lvl="5" indent="0" algn="r">
              <a:spcBef>
                <a:spcPts val="0"/>
              </a:spcBef>
              <a:buNone/>
              <a:defRPr sz="3600">
                <a:solidFill>
                  <a:srgbClr val="FFFFFF"/>
                </a:solidFill>
                <a:latin typeface="Source Sans Pro"/>
                <a:ea typeface="Source Sans Pro"/>
                <a:cs typeface="Source Sans Pro"/>
                <a:sym typeface="Source Sans Pro"/>
              </a:defRPr>
            </a:lvl6pPr>
            <a:lvl7pPr marL="0" marR="0" lvl="6" indent="0" algn="r">
              <a:spcBef>
                <a:spcPts val="0"/>
              </a:spcBef>
              <a:buNone/>
              <a:defRPr sz="3600">
                <a:solidFill>
                  <a:srgbClr val="FFFFFF"/>
                </a:solidFill>
                <a:latin typeface="Source Sans Pro"/>
                <a:ea typeface="Source Sans Pro"/>
                <a:cs typeface="Source Sans Pro"/>
                <a:sym typeface="Source Sans Pro"/>
              </a:defRPr>
            </a:lvl7pPr>
            <a:lvl8pPr marL="0" marR="0" lvl="7" indent="0" algn="r">
              <a:spcBef>
                <a:spcPts val="0"/>
              </a:spcBef>
              <a:buNone/>
              <a:defRPr sz="3600">
                <a:solidFill>
                  <a:srgbClr val="FFFFFF"/>
                </a:solidFill>
                <a:latin typeface="Source Sans Pro"/>
                <a:ea typeface="Source Sans Pro"/>
                <a:cs typeface="Source Sans Pro"/>
                <a:sym typeface="Source Sans Pro"/>
              </a:defRPr>
            </a:lvl8pPr>
            <a:lvl9pPr marL="0" marR="0" lvl="8" indent="0" algn="r">
              <a:spcBef>
                <a:spcPts val="0"/>
              </a:spcBef>
              <a:buNone/>
              <a:defRPr sz="3600">
                <a:solidFill>
                  <a:srgbClr val="FFFFFF"/>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showMasterSp="0" matchingName="Title and Vertical Text" type="vertTx">
  <p:cSld name="Title and Vertical Text">
    <p:spTree>
      <p:nvGrpSpPr>
        <p:cNvPr id="1" name="Shape 72"/>
        <p:cNvGrpSpPr/>
        <p:nvPr/>
      </p:nvGrpSpPr>
      <p:grpSpPr>
        <a:xfrm>
          <a:off x="0" y="0"/>
          <a:ext cx="0" cy="0"/>
          <a:chOff x="0" y="0"/>
          <a:chExt cx="0" cy="0"/>
        </a:xfrm>
      </p:grpSpPr>
      <p:sp>
        <p:nvSpPr>
          <p:cNvPr id="73" name="Google Shape;73;p1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74" name="Google Shape;74;p11"/>
          <p:cNvSpPr txBox="1">
            <a:spLocks noGrp="1"/>
          </p:cNvSpPr>
          <p:nvPr>
            <p:ph type="body" idx="1"/>
          </p:nvPr>
        </p:nvSpPr>
        <p:spPr>
          <a:xfrm rot="5400000">
            <a:off x="2309019" y="-251618"/>
            <a:ext cx="4525963" cy="82296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5" name="Google Shape;75;p1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1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1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rgbClr val="898989"/>
                </a:solidFill>
                <a:latin typeface="Calibri"/>
                <a:ea typeface="Calibri"/>
                <a:cs typeface="Calibri"/>
                <a:sym typeface="Calibri"/>
              </a:defRPr>
            </a:lvl1pPr>
            <a:lvl2pPr marL="0" lvl="1" indent="0" algn="r">
              <a:spcBef>
                <a:spcPts val="0"/>
              </a:spcBef>
              <a:buNone/>
              <a:defRPr sz="1200" b="0" i="0" u="none" strike="noStrike" cap="none">
                <a:solidFill>
                  <a:srgbClr val="898989"/>
                </a:solidFill>
                <a:latin typeface="Calibri"/>
                <a:ea typeface="Calibri"/>
                <a:cs typeface="Calibri"/>
                <a:sym typeface="Calibri"/>
              </a:defRPr>
            </a:lvl2pPr>
            <a:lvl3pPr marL="0" lvl="2" indent="0" algn="r">
              <a:spcBef>
                <a:spcPts val="0"/>
              </a:spcBef>
              <a:buNone/>
              <a:defRPr sz="1200" b="0" i="0" u="none" strike="noStrike" cap="none">
                <a:solidFill>
                  <a:srgbClr val="898989"/>
                </a:solidFill>
                <a:latin typeface="Calibri"/>
                <a:ea typeface="Calibri"/>
                <a:cs typeface="Calibri"/>
                <a:sym typeface="Calibri"/>
              </a:defRPr>
            </a:lvl3pPr>
            <a:lvl4pPr marL="0" lvl="3" indent="0" algn="r">
              <a:spcBef>
                <a:spcPts val="0"/>
              </a:spcBef>
              <a:buNone/>
              <a:defRPr sz="1200" b="0" i="0" u="none" strike="noStrike" cap="none">
                <a:solidFill>
                  <a:srgbClr val="898989"/>
                </a:solidFill>
                <a:latin typeface="Calibri"/>
                <a:ea typeface="Calibri"/>
                <a:cs typeface="Calibri"/>
                <a:sym typeface="Calibri"/>
              </a:defRPr>
            </a:lvl4pPr>
            <a:lvl5pPr marL="0" lvl="4" indent="0" algn="r">
              <a:spcBef>
                <a:spcPts val="0"/>
              </a:spcBef>
              <a:buNone/>
              <a:defRPr sz="1200" b="0" i="0" u="none" strike="noStrike" cap="none">
                <a:solidFill>
                  <a:srgbClr val="898989"/>
                </a:solidFill>
                <a:latin typeface="Calibri"/>
                <a:ea typeface="Calibri"/>
                <a:cs typeface="Calibri"/>
                <a:sym typeface="Calibri"/>
              </a:defRPr>
            </a:lvl5pPr>
            <a:lvl6pPr marL="0" lvl="5" indent="0" algn="r">
              <a:spcBef>
                <a:spcPts val="0"/>
              </a:spcBef>
              <a:buNone/>
              <a:defRPr sz="1200" b="0" i="0" u="none" strike="noStrike" cap="none">
                <a:solidFill>
                  <a:srgbClr val="898989"/>
                </a:solidFill>
                <a:latin typeface="Calibri"/>
                <a:ea typeface="Calibri"/>
                <a:cs typeface="Calibri"/>
                <a:sym typeface="Calibri"/>
              </a:defRPr>
            </a:lvl6pPr>
            <a:lvl7pPr marL="0" lvl="6" indent="0" algn="r">
              <a:spcBef>
                <a:spcPts val="0"/>
              </a:spcBef>
              <a:buNone/>
              <a:defRPr sz="1200" b="0" i="0" u="none" strike="noStrike" cap="none">
                <a:solidFill>
                  <a:srgbClr val="898989"/>
                </a:solidFill>
                <a:latin typeface="Calibri"/>
                <a:ea typeface="Calibri"/>
                <a:cs typeface="Calibri"/>
                <a:sym typeface="Calibri"/>
              </a:defRPr>
            </a:lvl7pPr>
            <a:lvl8pPr marL="0" lvl="7" indent="0" algn="r">
              <a:spcBef>
                <a:spcPts val="0"/>
              </a:spcBef>
              <a:buNone/>
              <a:defRPr sz="1200" b="0" i="0" u="none" strike="noStrike" cap="none">
                <a:solidFill>
                  <a:srgbClr val="898989"/>
                </a:solidFill>
                <a:latin typeface="Calibri"/>
                <a:ea typeface="Calibri"/>
                <a:cs typeface="Calibri"/>
                <a:sym typeface="Calibri"/>
              </a:defRPr>
            </a:lvl8pPr>
            <a:lvl9pPr marL="0" lvl="8" indent="0" algn="r">
              <a:spcBef>
                <a:spcPts val="0"/>
              </a:spcBef>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423394144"/>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showMasterSp="0"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12"/>
          <p:cNvSpPr txBox="1">
            <a:spLocks noGrp="1"/>
          </p:cNvSpPr>
          <p:nvPr>
            <p:ph type="title"/>
          </p:nvPr>
        </p:nvSpPr>
        <p:spPr>
          <a:xfrm rot="5400000">
            <a:off x="4732338" y="2171701"/>
            <a:ext cx="5851525" cy="20574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80" name="Google Shape;80;p12"/>
          <p:cNvSpPr txBox="1">
            <a:spLocks noGrp="1"/>
          </p:cNvSpPr>
          <p:nvPr>
            <p:ph type="body" idx="1"/>
          </p:nvPr>
        </p:nvSpPr>
        <p:spPr>
          <a:xfrm rot="5400000">
            <a:off x="541338" y="190500"/>
            <a:ext cx="5851525" cy="60198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1" name="Google Shape;81;p1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1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1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rgbClr val="898989"/>
                </a:solidFill>
                <a:latin typeface="Calibri"/>
                <a:ea typeface="Calibri"/>
                <a:cs typeface="Calibri"/>
                <a:sym typeface="Calibri"/>
              </a:defRPr>
            </a:lvl1pPr>
            <a:lvl2pPr marL="0" lvl="1" indent="0" algn="r">
              <a:spcBef>
                <a:spcPts val="0"/>
              </a:spcBef>
              <a:buNone/>
              <a:defRPr sz="1200" b="0" i="0" u="none" strike="noStrike" cap="none">
                <a:solidFill>
                  <a:srgbClr val="898989"/>
                </a:solidFill>
                <a:latin typeface="Calibri"/>
                <a:ea typeface="Calibri"/>
                <a:cs typeface="Calibri"/>
                <a:sym typeface="Calibri"/>
              </a:defRPr>
            </a:lvl2pPr>
            <a:lvl3pPr marL="0" lvl="2" indent="0" algn="r">
              <a:spcBef>
                <a:spcPts val="0"/>
              </a:spcBef>
              <a:buNone/>
              <a:defRPr sz="1200" b="0" i="0" u="none" strike="noStrike" cap="none">
                <a:solidFill>
                  <a:srgbClr val="898989"/>
                </a:solidFill>
                <a:latin typeface="Calibri"/>
                <a:ea typeface="Calibri"/>
                <a:cs typeface="Calibri"/>
                <a:sym typeface="Calibri"/>
              </a:defRPr>
            </a:lvl3pPr>
            <a:lvl4pPr marL="0" lvl="3" indent="0" algn="r">
              <a:spcBef>
                <a:spcPts val="0"/>
              </a:spcBef>
              <a:buNone/>
              <a:defRPr sz="1200" b="0" i="0" u="none" strike="noStrike" cap="none">
                <a:solidFill>
                  <a:srgbClr val="898989"/>
                </a:solidFill>
                <a:latin typeface="Calibri"/>
                <a:ea typeface="Calibri"/>
                <a:cs typeface="Calibri"/>
                <a:sym typeface="Calibri"/>
              </a:defRPr>
            </a:lvl4pPr>
            <a:lvl5pPr marL="0" lvl="4" indent="0" algn="r">
              <a:spcBef>
                <a:spcPts val="0"/>
              </a:spcBef>
              <a:buNone/>
              <a:defRPr sz="1200" b="0" i="0" u="none" strike="noStrike" cap="none">
                <a:solidFill>
                  <a:srgbClr val="898989"/>
                </a:solidFill>
                <a:latin typeface="Calibri"/>
                <a:ea typeface="Calibri"/>
                <a:cs typeface="Calibri"/>
                <a:sym typeface="Calibri"/>
              </a:defRPr>
            </a:lvl5pPr>
            <a:lvl6pPr marL="0" lvl="5" indent="0" algn="r">
              <a:spcBef>
                <a:spcPts val="0"/>
              </a:spcBef>
              <a:buNone/>
              <a:defRPr sz="1200" b="0" i="0" u="none" strike="noStrike" cap="none">
                <a:solidFill>
                  <a:srgbClr val="898989"/>
                </a:solidFill>
                <a:latin typeface="Calibri"/>
                <a:ea typeface="Calibri"/>
                <a:cs typeface="Calibri"/>
                <a:sym typeface="Calibri"/>
              </a:defRPr>
            </a:lvl6pPr>
            <a:lvl7pPr marL="0" lvl="6" indent="0" algn="r">
              <a:spcBef>
                <a:spcPts val="0"/>
              </a:spcBef>
              <a:buNone/>
              <a:defRPr sz="1200" b="0" i="0" u="none" strike="noStrike" cap="none">
                <a:solidFill>
                  <a:srgbClr val="898989"/>
                </a:solidFill>
                <a:latin typeface="Calibri"/>
                <a:ea typeface="Calibri"/>
                <a:cs typeface="Calibri"/>
                <a:sym typeface="Calibri"/>
              </a:defRPr>
            </a:lvl7pPr>
            <a:lvl8pPr marL="0" lvl="7" indent="0" algn="r">
              <a:spcBef>
                <a:spcPts val="0"/>
              </a:spcBef>
              <a:buNone/>
              <a:defRPr sz="1200" b="0" i="0" u="none" strike="noStrike" cap="none">
                <a:solidFill>
                  <a:srgbClr val="898989"/>
                </a:solidFill>
                <a:latin typeface="Calibri"/>
                <a:ea typeface="Calibri"/>
                <a:cs typeface="Calibri"/>
                <a:sym typeface="Calibri"/>
              </a:defRPr>
            </a:lvl8pPr>
            <a:lvl9pPr marL="0" lvl="8" indent="0" algn="r">
              <a:spcBef>
                <a:spcPts val="0"/>
              </a:spcBef>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567905148"/>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11"/>
        <p:cNvGrpSpPr/>
        <p:nvPr/>
      </p:nvGrpSpPr>
      <p:grpSpPr>
        <a:xfrm>
          <a:off x="0" y="0"/>
          <a:ext cx="0" cy="0"/>
          <a:chOff x="0" y="0"/>
          <a:chExt cx="0" cy="0"/>
        </a:xfrm>
      </p:grpSpPr>
      <p:sp>
        <p:nvSpPr>
          <p:cNvPr id="112" name="Google Shape;112;p16"/>
          <p:cNvSpPr txBox="1">
            <a:spLocks noGrp="1"/>
          </p:cNvSpPr>
          <p:nvPr>
            <p:ph type="title"/>
          </p:nvPr>
        </p:nvSpPr>
        <p:spPr>
          <a:xfrm>
            <a:off x="892969" y="526852"/>
            <a:ext cx="7358063" cy="1160859"/>
          </a:xfrm>
          <a:prstGeom prst="rect">
            <a:avLst/>
          </a:prstGeom>
          <a:noFill/>
          <a:ln>
            <a:noFill/>
          </a:ln>
          <a:effectLst>
            <a:outerShdw blurRad="12700" dist="12699" dir="5400000" algn="ctr" rotWithShape="0">
              <a:schemeClr val="lt2">
                <a:alpha val="49803"/>
              </a:schemeClr>
            </a:outerShdw>
          </a:effectLst>
        </p:spPr>
        <p:txBody>
          <a:bodyPr spcFirstLastPara="1" wrap="square" lIns="35700" tIns="35700" rIns="35700" bIns="3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13" name="Google Shape;113;p16"/>
          <p:cNvSpPr txBox="1">
            <a:spLocks noGrp="1"/>
          </p:cNvSpPr>
          <p:nvPr>
            <p:ph type="body" idx="1"/>
          </p:nvPr>
        </p:nvSpPr>
        <p:spPr>
          <a:xfrm>
            <a:off x="892969" y="2098477"/>
            <a:ext cx="3500438" cy="4018359"/>
          </a:xfrm>
          <a:prstGeom prst="rect">
            <a:avLst/>
          </a:prstGeom>
          <a:noFill/>
          <a:ln>
            <a:noFill/>
          </a:ln>
        </p:spPr>
        <p:txBody>
          <a:bodyPr spcFirstLastPara="1" wrap="square" lIns="35700" tIns="35700" rIns="35700" bIns="35700" anchor="ctr" anchorCtr="0">
            <a:noAutofit/>
          </a:bodyPr>
          <a:lstStyle>
            <a:lvl1pPr marL="457200" lvl="0" indent="-342900" algn="l">
              <a:spcBef>
                <a:spcPts val="1969"/>
              </a:spcBef>
              <a:spcAft>
                <a:spcPts val="0"/>
              </a:spcAft>
              <a:buClr>
                <a:schemeClr val="dk1"/>
              </a:buClr>
              <a:buSzPts val="1800"/>
              <a:buChar char="•"/>
              <a:defRPr/>
            </a:lvl1pPr>
            <a:lvl2pPr marL="914400" lvl="1" indent="-342900" algn="l">
              <a:spcBef>
                <a:spcPts val="1969"/>
              </a:spcBef>
              <a:spcAft>
                <a:spcPts val="0"/>
              </a:spcAft>
              <a:buClr>
                <a:schemeClr val="dk1"/>
              </a:buClr>
              <a:buSzPts val="1800"/>
              <a:buChar char="•"/>
              <a:defRPr/>
            </a:lvl2pPr>
            <a:lvl3pPr marL="1371600" lvl="2" indent="-342900" algn="l">
              <a:spcBef>
                <a:spcPts val="1969"/>
              </a:spcBef>
              <a:spcAft>
                <a:spcPts val="0"/>
              </a:spcAft>
              <a:buClr>
                <a:schemeClr val="dk1"/>
              </a:buClr>
              <a:buSzPts val="1800"/>
              <a:buChar char="•"/>
              <a:defRPr/>
            </a:lvl3pPr>
            <a:lvl4pPr marL="1828800" lvl="3" indent="-342900" algn="l">
              <a:spcBef>
                <a:spcPts val="1969"/>
              </a:spcBef>
              <a:spcAft>
                <a:spcPts val="0"/>
              </a:spcAft>
              <a:buClr>
                <a:schemeClr val="dk1"/>
              </a:buClr>
              <a:buSzPts val="1800"/>
              <a:buChar char="•"/>
              <a:defRPr/>
            </a:lvl4pPr>
            <a:lvl5pPr marL="2286000" lvl="4" indent="-342900" algn="l">
              <a:spcBef>
                <a:spcPts val="1969"/>
              </a:spcBef>
              <a:spcAft>
                <a:spcPts val="0"/>
              </a:spcAft>
              <a:buClr>
                <a:schemeClr val="dk1"/>
              </a:buClr>
              <a:buSzPts val="1800"/>
              <a:buChar char="•"/>
              <a:defRPr/>
            </a:lvl5pPr>
            <a:lvl6pPr marL="2743200" lvl="5" indent="-342900" algn="l">
              <a:spcBef>
                <a:spcPts val="1969"/>
              </a:spcBef>
              <a:spcAft>
                <a:spcPts val="0"/>
              </a:spcAft>
              <a:buClr>
                <a:schemeClr val="dk1"/>
              </a:buClr>
              <a:buSzPts val="1800"/>
              <a:buChar char="•"/>
              <a:defRPr/>
            </a:lvl6pPr>
            <a:lvl7pPr marL="3200400" lvl="6" indent="-342900" algn="l">
              <a:spcBef>
                <a:spcPts val="1969"/>
              </a:spcBef>
              <a:spcAft>
                <a:spcPts val="0"/>
              </a:spcAft>
              <a:buClr>
                <a:schemeClr val="dk1"/>
              </a:buClr>
              <a:buSzPts val="1800"/>
              <a:buChar char="•"/>
              <a:defRPr/>
            </a:lvl7pPr>
            <a:lvl8pPr marL="3657600" lvl="7" indent="-342900" algn="l">
              <a:spcBef>
                <a:spcPts val="1969"/>
              </a:spcBef>
              <a:spcAft>
                <a:spcPts val="0"/>
              </a:spcAft>
              <a:buClr>
                <a:schemeClr val="dk1"/>
              </a:buClr>
              <a:buSzPts val="1800"/>
              <a:buChar char="•"/>
              <a:defRPr/>
            </a:lvl8pPr>
            <a:lvl9pPr marL="4114800" lvl="8" indent="-342900" algn="l">
              <a:spcBef>
                <a:spcPts val="1969"/>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036698613"/>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showMasterSp="0" preserve="1" userDrawn="1">
  <p:cSld name="Basic">
    <p:spTree>
      <p:nvGrpSpPr>
        <p:cNvPr id="1" name=""/>
        <p:cNvGrpSpPr/>
        <p:nvPr/>
      </p:nvGrpSpPr>
      <p:grpSpPr>
        <a:xfrm>
          <a:off x="0" y="0"/>
          <a:ext cx="0" cy="0"/>
          <a:chOff x="0" y="0"/>
          <a:chExt cx="0" cy="0"/>
        </a:xfrm>
      </p:grpSpPr>
      <p:sp>
        <p:nvSpPr>
          <p:cNvPr id="5" name="Text Placeholder 5"/>
          <p:cNvSpPr>
            <a:spLocks noGrp="1"/>
          </p:cNvSpPr>
          <p:nvPr>
            <p:ph type="body" sz="quarter" idx="10"/>
          </p:nvPr>
        </p:nvSpPr>
        <p:spPr>
          <a:xfrm>
            <a:off x="9372601" y="0"/>
            <a:ext cx="2573425" cy="6858000"/>
          </a:xfrm>
          <a:solidFill>
            <a:srgbClr val="FFFFD6"/>
          </a:solidFill>
        </p:spPr>
        <p:txBody>
          <a:bodyPr lIns="43496" rIns="43496"/>
          <a:lstStyle>
            <a:lvl1pPr marL="0" indent="0">
              <a:spcBef>
                <a:spcPts val="1071"/>
              </a:spcBef>
              <a:buNone/>
              <a:defRPr sz="1313" b="0">
                <a:solidFill>
                  <a:schemeClr val="tx1"/>
                </a:solidFill>
              </a:defRPr>
            </a:lvl1pPr>
            <a:lvl2pPr marL="99176" indent="-99176">
              <a:spcBef>
                <a:spcPts val="0"/>
              </a:spcBef>
              <a:defRPr sz="1313">
                <a:solidFill>
                  <a:schemeClr val="tx1"/>
                </a:solidFill>
              </a:defRPr>
            </a:lvl2pPr>
            <a:lvl3pPr marL="99176" indent="-99176">
              <a:defRPr sz="1126">
                <a:solidFill>
                  <a:schemeClr val="tx1">
                    <a:lumMod val="50000"/>
                  </a:schemeClr>
                </a:solidFill>
              </a:defRPr>
            </a:lvl3pPr>
            <a:lvl4pPr marL="99176" indent="-99176">
              <a:defRPr sz="1126">
                <a:solidFill>
                  <a:schemeClr val="tx1">
                    <a:lumMod val="50000"/>
                  </a:schemeClr>
                </a:solidFill>
              </a:defRPr>
            </a:lvl4pPr>
            <a:lvl5pPr marL="99176" indent="-99176">
              <a:defRPr sz="1126">
                <a:solidFill>
                  <a:schemeClr val="tx1">
                    <a:lumMod val="50000"/>
                  </a:schemeClr>
                </a:solidFill>
              </a:defRPr>
            </a:lvl5pPr>
          </a:lstStyle>
          <a:p>
            <a:pPr lvl="0"/>
            <a:r>
              <a:rPr lang="en-US"/>
              <a:t>Click to edit Master text styles</a:t>
            </a:r>
          </a:p>
          <a:p>
            <a:pPr lvl="1"/>
            <a:r>
              <a:rPr lang="en-US"/>
              <a:t>Second level</a:t>
            </a:r>
          </a:p>
        </p:txBody>
      </p:sp>
      <p:sp>
        <p:nvSpPr>
          <p:cNvPr id="6" name="Rectangle 3"/>
          <p:cNvSpPr>
            <a:spLocks noGrp="1" noChangeArrowheads="1"/>
          </p:cNvSpPr>
          <p:nvPr>
            <p:ph idx="1"/>
          </p:nvPr>
        </p:nvSpPr>
        <p:spPr bwMode="auto">
          <a:xfrm>
            <a:off x="5" y="1371601"/>
            <a:ext cx="9143996" cy="54863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64592" tIns="91440" rIns="164592" bIns="9144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p:txBody>
      </p:sp>
      <p:sp>
        <p:nvSpPr>
          <p:cNvPr id="7" name="Title 2"/>
          <p:cNvSpPr>
            <a:spLocks noGrp="1"/>
          </p:cNvSpPr>
          <p:nvPr>
            <p:ph type="title"/>
          </p:nvPr>
        </p:nvSpPr>
        <p:spPr>
          <a:xfrm>
            <a:off x="5" y="0"/>
            <a:ext cx="7702878" cy="1371600"/>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2660215766"/>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showMasterSp="0" preserve="1" userDrawn="1">
  <p:cSld name="2-Columns text or full-bleed image right">
    <p:spTree>
      <p:nvGrpSpPr>
        <p:cNvPr id="1" name=""/>
        <p:cNvGrpSpPr/>
        <p:nvPr/>
      </p:nvGrpSpPr>
      <p:grpSpPr>
        <a:xfrm>
          <a:off x="0" y="0"/>
          <a:ext cx="0" cy="0"/>
          <a:chOff x="0" y="0"/>
          <a:chExt cx="0" cy="0"/>
        </a:xfrm>
      </p:grpSpPr>
      <p:sp>
        <p:nvSpPr>
          <p:cNvPr id="14" name="Text Placeholder 13"/>
          <p:cNvSpPr>
            <a:spLocks noGrp="1"/>
          </p:cNvSpPr>
          <p:nvPr>
            <p:ph type="body" sz="quarter" idx="12"/>
          </p:nvPr>
        </p:nvSpPr>
        <p:spPr>
          <a:xfrm>
            <a:off x="1" y="1377153"/>
            <a:ext cx="4250323" cy="5480848"/>
          </a:xfrm>
        </p:spPr>
        <p:txBody>
          <a:bodyPr rIns="0"/>
          <a:lstStyle>
            <a:lvl1pPr>
              <a:defRPr sz="2064"/>
            </a:lvl1pPr>
            <a:lvl2pPr>
              <a:lnSpc>
                <a:spcPct val="100000"/>
              </a:lnSpc>
              <a:spcBef>
                <a:spcPts val="938"/>
              </a:spcBef>
              <a:defRPr sz="2064"/>
            </a:lvl2pPr>
            <a:lvl3pPr>
              <a:lnSpc>
                <a:spcPct val="100000"/>
              </a:lnSpc>
              <a:spcBef>
                <a:spcPts val="981"/>
              </a:spcBef>
              <a:defRPr sz="2064"/>
            </a:lvl3pPr>
            <a:lvl4pPr>
              <a:defRPr sz="2251"/>
            </a:lvl4pPr>
          </a:lstStyle>
          <a:p>
            <a:pPr lvl="0"/>
            <a:r>
              <a:rPr lang="en-US"/>
              <a:t>Click to edit Master text styles</a:t>
            </a:r>
          </a:p>
          <a:p>
            <a:pPr lvl="1"/>
            <a:r>
              <a:rPr lang="en-US"/>
              <a:t>Second level</a:t>
            </a:r>
          </a:p>
          <a:p>
            <a:pPr lvl="2"/>
            <a:r>
              <a:rPr lang="en-US"/>
              <a:t>Third level</a:t>
            </a:r>
          </a:p>
        </p:txBody>
      </p:sp>
      <p:sp>
        <p:nvSpPr>
          <p:cNvPr id="6" name="Text Placeholder 5"/>
          <p:cNvSpPr>
            <a:spLocks noGrp="1"/>
          </p:cNvSpPr>
          <p:nvPr>
            <p:ph type="body" sz="quarter" idx="10"/>
          </p:nvPr>
        </p:nvSpPr>
        <p:spPr>
          <a:xfrm>
            <a:off x="9372601" y="0"/>
            <a:ext cx="2573425" cy="6858000"/>
          </a:xfrm>
          <a:solidFill>
            <a:srgbClr val="FFFFD6"/>
          </a:solidFill>
        </p:spPr>
        <p:txBody>
          <a:bodyPr lIns="43496" rIns="43496"/>
          <a:lstStyle>
            <a:lvl1pPr marL="0" indent="0">
              <a:spcBef>
                <a:spcPts val="1071"/>
              </a:spcBef>
              <a:buNone/>
              <a:defRPr sz="1313" b="0">
                <a:solidFill>
                  <a:schemeClr val="tx1"/>
                </a:solidFill>
              </a:defRPr>
            </a:lvl1pPr>
            <a:lvl2pPr marL="99176" indent="-99176">
              <a:spcBef>
                <a:spcPts val="0"/>
              </a:spcBef>
              <a:defRPr sz="1313">
                <a:solidFill>
                  <a:schemeClr val="tx1"/>
                </a:solidFill>
              </a:defRPr>
            </a:lvl2pPr>
            <a:lvl3pPr marL="99176" indent="-99176">
              <a:defRPr sz="1126">
                <a:solidFill>
                  <a:schemeClr val="tx1">
                    <a:lumMod val="50000"/>
                  </a:schemeClr>
                </a:solidFill>
              </a:defRPr>
            </a:lvl3pPr>
            <a:lvl4pPr marL="99176" indent="-99176">
              <a:defRPr sz="1126">
                <a:solidFill>
                  <a:schemeClr val="tx1">
                    <a:lumMod val="50000"/>
                  </a:schemeClr>
                </a:solidFill>
              </a:defRPr>
            </a:lvl4pPr>
            <a:lvl5pPr marL="99176" indent="-99176">
              <a:defRPr sz="1126">
                <a:solidFill>
                  <a:schemeClr val="tx1">
                    <a:lumMod val="50000"/>
                  </a:schemeClr>
                </a:solidFill>
              </a:defRPr>
            </a:lvl5pPr>
          </a:lstStyle>
          <a:p>
            <a:pPr lvl="0"/>
            <a:r>
              <a:rPr lang="en-US"/>
              <a:t>Click to edit Master text styles</a:t>
            </a:r>
          </a:p>
          <a:p>
            <a:pPr lvl="1"/>
            <a:r>
              <a:rPr lang="en-US"/>
              <a:t>Second level</a:t>
            </a:r>
          </a:p>
        </p:txBody>
      </p:sp>
      <p:sp>
        <p:nvSpPr>
          <p:cNvPr id="4" name="Content Placeholder 3"/>
          <p:cNvSpPr>
            <a:spLocks noGrp="1"/>
          </p:cNvSpPr>
          <p:nvPr>
            <p:ph sz="quarter" idx="13"/>
          </p:nvPr>
        </p:nvSpPr>
        <p:spPr>
          <a:xfrm>
            <a:off x="4586894" y="1377155"/>
            <a:ext cx="4557106" cy="5480845"/>
          </a:xfrm>
        </p:spPr>
        <p:txBody>
          <a:bodyPr/>
          <a:lstStyle/>
          <a:p>
            <a:pPr lvl="0"/>
            <a:r>
              <a:rPr lang="en-US"/>
              <a:t>Click to edit Master text styles</a:t>
            </a:r>
          </a:p>
          <a:p>
            <a:pPr lvl="1"/>
            <a:r>
              <a:rPr lang="en-US"/>
              <a:t>Second level</a:t>
            </a:r>
          </a:p>
          <a:p>
            <a:pPr lvl="2"/>
            <a:r>
              <a:rPr lang="en-US"/>
              <a:t>Third level</a:t>
            </a:r>
          </a:p>
        </p:txBody>
      </p:sp>
      <p:sp>
        <p:nvSpPr>
          <p:cNvPr id="7" name="Title 2"/>
          <p:cNvSpPr>
            <a:spLocks noGrp="1"/>
          </p:cNvSpPr>
          <p:nvPr>
            <p:ph type="title"/>
          </p:nvPr>
        </p:nvSpPr>
        <p:spPr>
          <a:xfrm>
            <a:off x="5" y="0"/>
            <a:ext cx="7702878" cy="1371600"/>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900344179"/>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showMasterSp="0" preserve="1" userDrawn="1">
  <p:cSld name="Basic + Image">
    <p:spTree>
      <p:nvGrpSpPr>
        <p:cNvPr id="1" name=""/>
        <p:cNvGrpSpPr/>
        <p:nvPr/>
      </p:nvGrpSpPr>
      <p:grpSpPr>
        <a:xfrm>
          <a:off x="0" y="0"/>
          <a:ext cx="0" cy="0"/>
          <a:chOff x="0" y="0"/>
          <a:chExt cx="0" cy="0"/>
        </a:xfrm>
      </p:grpSpPr>
      <p:sp>
        <p:nvSpPr>
          <p:cNvPr id="3" name="Title 2"/>
          <p:cNvSpPr>
            <a:spLocks noGrp="1"/>
          </p:cNvSpPr>
          <p:nvPr>
            <p:ph type="title"/>
          </p:nvPr>
        </p:nvSpPr>
        <p:spPr>
          <a:xfrm>
            <a:off x="5" y="0"/>
            <a:ext cx="7702878" cy="1371600"/>
          </a:xfrm>
          <a:prstGeom prst="rect">
            <a:avLst/>
          </a:prstGeom>
        </p:spPr>
        <p:txBody>
          <a:bodyPr/>
          <a:lstStyle/>
          <a:p>
            <a:r>
              <a:rPr lang="en-US"/>
              <a:t>Click to edit Master title style</a:t>
            </a:r>
            <a:endParaRPr lang="en-US" dirty="0"/>
          </a:p>
        </p:txBody>
      </p:sp>
      <p:sp>
        <p:nvSpPr>
          <p:cNvPr id="14" name="Text Placeholder 13"/>
          <p:cNvSpPr>
            <a:spLocks noGrp="1"/>
          </p:cNvSpPr>
          <p:nvPr>
            <p:ph type="body" sz="quarter" idx="12"/>
          </p:nvPr>
        </p:nvSpPr>
        <p:spPr>
          <a:xfrm>
            <a:off x="5" y="1377153"/>
            <a:ext cx="4250319" cy="5480848"/>
          </a:xfrm>
        </p:spPr>
        <p:txBody>
          <a:bodyPr rIns="0"/>
          <a:lstStyle>
            <a:lvl1pPr>
              <a:defRPr sz="2064"/>
            </a:lvl1pPr>
            <a:lvl2pPr>
              <a:lnSpc>
                <a:spcPct val="100000"/>
              </a:lnSpc>
              <a:spcBef>
                <a:spcPts val="938"/>
              </a:spcBef>
              <a:defRPr sz="2064"/>
            </a:lvl2pPr>
            <a:lvl3pPr>
              <a:lnSpc>
                <a:spcPct val="100000"/>
              </a:lnSpc>
              <a:spcBef>
                <a:spcPts val="981"/>
              </a:spcBef>
              <a:defRPr sz="2064"/>
            </a:lvl3pPr>
            <a:lvl4pPr>
              <a:defRPr sz="2251"/>
            </a:lvl4pPr>
          </a:lstStyle>
          <a:p>
            <a:pPr lvl="0"/>
            <a:r>
              <a:rPr lang="en-US"/>
              <a:t>Click to edit Master text styles</a:t>
            </a:r>
          </a:p>
          <a:p>
            <a:pPr lvl="1"/>
            <a:r>
              <a:rPr lang="en-US"/>
              <a:t>Second level</a:t>
            </a:r>
          </a:p>
          <a:p>
            <a:pPr lvl="2"/>
            <a:r>
              <a:rPr lang="en-US"/>
              <a:t>Third level</a:t>
            </a:r>
          </a:p>
        </p:txBody>
      </p:sp>
      <p:sp>
        <p:nvSpPr>
          <p:cNvPr id="6" name="Text Placeholder 5"/>
          <p:cNvSpPr>
            <a:spLocks noGrp="1"/>
          </p:cNvSpPr>
          <p:nvPr>
            <p:ph type="body" sz="quarter" idx="10"/>
          </p:nvPr>
        </p:nvSpPr>
        <p:spPr>
          <a:xfrm>
            <a:off x="9372601" y="0"/>
            <a:ext cx="2573425" cy="6858000"/>
          </a:xfrm>
          <a:solidFill>
            <a:srgbClr val="FFFFD6"/>
          </a:solidFill>
        </p:spPr>
        <p:txBody>
          <a:bodyPr lIns="43496" rIns="43496"/>
          <a:lstStyle>
            <a:lvl1pPr marL="0" indent="0">
              <a:spcBef>
                <a:spcPts val="1071"/>
              </a:spcBef>
              <a:buNone/>
              <a:defRPr sz="1313" b="0">
                <a:solidFill>
                  <a:schemeClr val="tx1"/>
                </a:solidFill>
              </a:defRPr>
            </a:lvl1pPr>
            <a:lvl2pPr marL="99176" indent="-99176">
              <a:spcBef>
                <a:spcPts val="0"/>
              </a:spcBef>
              <a:defRPr sz="1313">
                <a:solidFill>
                  <a:schemeClr val="tx1"/>
                </a:solidFill>
              </a:defRPr>
            </a:lvl2pPr>
            <a:lvl3pPr marL="99176" indent="-99176">
              <a:defRPr sz="1126">
                <a:solidFill>
                  <a:schemeClr val="tx1">
                    <a:lumMod val="50000"/>
                  </a:schemeClr>
                </a:solidFill>
              </a:defRPr>
            </a:lvl3pPr>
            <a:lvl4pPr marL="99176" indent="-99176">
              <a:defRPr sz="1126">
                <a:solidFill>
                  <a:schemeClr val="tx1">
                    <a:lumMod val="50000"/>
                  </a:schemeClr>
                </a:solidFill>
              </a:defRPr>
            </a:lvl4pPr>
            <a:lvl5pPr marL="99176" indent="-99176">
              <a:defRPr sz="1126">
                <a:solidFill>
                  <a:schemeClr val="tx1">
                    <a:lumMod val="50000"/>
                  </a:schemeClr>
                </a:solidFill>
              </a:defRPr>
            </a:lvl5pPr>
          </a:lstStyle>
          <a:p>
            <a:pPr lvl="0"/>
            <a:r>
              <a:rPr lang="en-US"/>
              <a:t>Click to edit Master text styles</a:t>
            </a:r>
          </a:p>
          <a:p>
            <a:pPr lvl="1"/>
            <a:r>
              <a:rPr lang="en-US"/>
              <a:t>Second level</a:t>
            </a:r>
          </a:p>
        </p:txBody>
      </p:sp>
      <p:sp>
        <p:nvSpPr>
          <p:cNvPr id="4" name="Content Placeholder 3"/>
          <p:cNvSpPr>
            <a:spLocks noGrp="1"/>
          </p:cNvSpPr>
          <p:nvPr>
            <p:ph sz="quarter" idx="13"/>
          </p:nvPr>
        </p:nvSpPr>
        <p:spPr>
          <a:xfrm>
            <a:off x="4896655" y="1658935"/>
            <a:ext cx="3937581" cy="4841875"/>
          </a:xfrm>
          <a:solidFill>
            <a:srgbClr val="FF0000"/>
          </a:solidFill>
        </p:spPr>
        <p:txBody>
          <a:bodyPr lIns="0" r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8769703"/>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showMasterSp="0" preserve="1" userDrawn="1">
  <p:cSld name="Term + Definition + 2 Columns">
    <p:spTree>
      <p:nvGrpSpPr>
        <p:cNvPr id="1" name=""/>
        <p:cNvGrpSpPr/>
        <p:nvPr/>
      </p:nvGrpSpPr>
      <p:grpSpPr>
        <a:xfrm>
          <a:off x="0" y="0"/>
          <a:ext cx="0" cy="0"/>
          <a:chOff x="0" y="0"/>
          <a:chExt cx="0" cy="0"/>
        </a:xfrm>
      </p:grpSpPr>
      <p:sp>
        <p:nvSpPr>
          <p:cNvPr id="4" name="Content Placeholder 3"/>
          <p:cNvSpPr>
            <a:spLocks noGrp="1"/>
          </p:cNvSpPr>
          <p:nvPr>
            <p:ph sz="quarter" idx="15"/>
          </p:nvPr>
        </p:nvSpPr>
        <p:spPr>
          <a:xfrm>
            <a:off x="321680" y="2235231"/>
            <a:ext cx="3928643" cy="4265583"/>
          </a:xfrm>
        </p:spPr>
        <p:txBody>
          <a:bodyPr lIns="0" rIns="0"/>
          <a:lstStyle>
            <a:lvl1pPr>
              <a:defRPr sz="2064"/>
            </a:lvl1pPr>
            <a:lvl2pPr>
              <a:defRPr sz="2064"/>
            </a:lvl2pPr>
            <a:lvl3pPr>
              <a:defRPr sz="2064"/>
            </a:lvl3pPr>
            <a:lvl4pPr>
              <a:defRPr sz="1876"/>
            </a:lvl4pPr>
            <a:lvl5pPr>
              <a:defRPr sz="1876"/>
            </a:lvl5pPr>
          </a:lstStyle>
          <a:p>
            <a:pPr lvl="0"/>
            <a:r>
              <a:rPr lang="en-US"/>
              <a:t>Click to edit Master text styles</a:t>
            </a:r>
          </a:p>
          <a:p>
            <a:pPr lvl="1"/>
            <a:r>
              <a:rPr lang="en-US"/>
              <a:t>Second level</a:t>
            </a:r>
          </a:p>
          <a:p>
            <a:pPr lvl="2"/>
            <a:r>
              <a:rPr lang="en-US"/>
              <a:t>Third level</a:t>
            </a:r>
          </a:p>
        </p:txBody>
      </p:sp>
      <p:sp>
        <p:nvSpPr>
          <p:cNvPr id="12" name="Content Placeholder 3"/>
          <p:cNvSpPr>
            <a:spLocks noGrp="1"/>
          </p:cNvSpPr>
          <p:nvPr>
            <p:ph sz="quarter" idx="16"/>
          </p:nvPr>
        </p:nvSpPr>
        <p:spPr>
          <a:xfrm>
            <a:off x="4896658" y="2235231"/>
            <a:ext cx="3937579" cy="4265583"/>
          </a:xfrm>
        </p:spPr>
        <p:txBody>
          <a:bodyPr lIns="0" rIns="0"/>
          <a:lstStyle>
            <a:lvl1pPr>
              <a:defRPr sz="2064"/>
            </a:lvl1pPr>
            <a:lvl2pPr>
              <a:defRPr sz="2064"/>
            </a:lvl2pPr>
            <a:lvl3pPr>
              <a:defRPr sz="2064"/>
            </a:lvl3pPr>
            <a:lvl4pPr>
              <a:defRPr sz="1876"/>
            </a:lvl4pPr>
            <a:lvl5pPr>
              <a:defRPr sz="1876"/>
            </a:lvl5pPr>
          </a:lstStyle>
          <a:p>
            <a:pPr lvl="0"/>
            <a:r>
              <a:rPr lang="en-US"/>
              <a:t>Click to edit Master text styles</a:t>
            </a:r>
          </a:p>
          <a:p>
            <a:pPr lvl="1"/>
            <a:r>
              <a:rPr lang="en-US"/>
              <a:t>Second level</a:t>
            </a:r>
          </a:p>
          <a:p>
            <a:pPr lvl="2"/>
            <a:r>
              <a:rPr lang="en-US"/>
              <a:t>Third level</a:t>
            </a:r>
          </a:p>
        </p:txBody>
      </p:sp>
      <p:sp>
        <p:nvSpPr>
          <p:cNvPr id="7" name="Text Placeholder 5"/>
          <p:cNvSpPr>
            <a:spLocks noGrp="1"/>
          </p:cNvSpPr>
          <p:nvPr>
            <p:ph type="body" sz="quarter" idx="10"/>
          </p:nvPr>
        </p:nvSpPr>
        <p:spPr>
          <a:xfrm>
            <a:off x="9372601" y="0"/>
            <a:ext cx="2573425" cy="6858000"/>
          </a:xfrm>
          <a:solidFill>
            <a:srgbClr val="FFFFD6"/>
          </a:solidFill>
        </p:spPr>
        <p:txBody>
          <a:bodyPr lIns="43496" rIns="43496"/>
          <a:lstStyle>
            <a:lvl1pPr marL="0" indent="0">
              <a:spcBef>
                <a:spcPts val="1071"/>
              </a:spcBef>
              <a:buNone/>
              <a:defRPr sz="1313" b="0">
                <a:solidFill>
                  <a:schemeClr val="tx1"/>
                </a:solidFill>
              </a:defRPr>
            </a:lvl1pPr>
            <a:lvl2pPr marL="99176" indent="-99176">
              <a:spcBef>
                <a:spcPts val="0"/>
              </a:spcBef>
              <a:defRPr sz="1313">
                <a:solidFill>
                  <a:schemeClr val="tx1"/>
                </a:solidFill>
              </a:defRPr>
            </a:lvl2pPr>
            <a:lvl3pPr marL="99176" indent="-99176">
              <a:defRPr sz="1126">
                <a:solidFill>
                  <a:schemeClr val="tx1">
                    <a:lumMod val="50000"/>
                  </a:schemeClr>
                </a:solidFill>
              </a:defRPr>
            </a:lvl3pPr>
            <a:lvl4pPr marL="99176" indent="-99176">
              <a:defRPr sz="1126">
                <a:solidFill>
                  <a:schemeClr val="tx1">
                    <a:lumMod val="50000"/>
                  </a:schemeClr>
                </a:solidFill>
              </a:defRPr>
            </a:lvl4pPr>
            <a:lvl5pPr marL="99176" indent="-99176">
              <a:defRPr sz="1126">
                <a:solidFill>
                  <a:schemeClr val="tx1">
                    <a:lumMod val="50000"/>
                  </a:schemeClr>
                </a:solidFill>
              </a:defRPr>
            </a:lvl5pPr>
          </a:lstStyle>
          <a:p>
            <a:pPr lvl="0"/>
            <a:r>
              <a:rPr lang="en-US"/>
              <a:t>Click to edit Master text styles</a:t>
            </a:r>
          </a:p>
          <a:p>
            <a:pPr lvl="1"/>
            <a:r>
              <a:rPr lang="en-US"/>
              <a:t>Second level</a:t>
            </a:r>
          </a:p>
        </p:txBody>
      </p:sp>
      <p:sp>
        <p:nvSpPr>
          <p:cNvPr id="8" name="Text Placeholder 7"/>
          <p:cNvSpPr>
            <a:spLocks noGrp="1"/>
          </p:cNvSpPr>
          <p:nvPr>
            <p:ph type="body" sz="quarter" idx="12"/>
          </p:nvPr>
        </p:nvSpPr>
        <p:spPr>
          <a:xfrm>
            <a:off x="321679" y="1371594"/>
            <a:ext cx="8512558" cy="863638"/>
          </a:xfrm>
        </p:spPr>
        <p:txBody>
          <a:bodyPr lIns="0" rIns="0"/>
          <a:lstStyle>
            <a:lvl1pPr>
              <a:defRPr sz="1876"/>
            </a:lvl1pPr>
            <a:lvl2pPr>
              <a:defRPr sz="1501"/>
            </a:lvl2pPr>
            <a:lvl3pPr>
              <a:defRPr sz="1501"/>
            </a:lvl3pPr>
            <a:lvl4pPr>
              <a:defRPr sz="2064"/>
            </a:lvl4pPr>
            <a:lvl5pPr>
              <a:defRPr sz="2064"/>
            </a:lvl5pPr>
          </a:lstStyle>
          <a:p>
            <a:pPr lvl="0"/>
            <a:r>
              <a:rPr lang="en-US"/>
              <a:t>Click to edit Master text styles</a:t>
            </a:r>
          </a:p>
        </p:txBody>
      </p:sp>
      <p:sp>
        <p:nvSpPr>
          <p:cNvPr id="9" name="Title 1"/>
          <p:cNvSpPr>
            <a:spLocks noGrp="1"/>
          </p:cNvSpPr>
          <p:nvPr>
            <p:ph type="title"/>
          </p:nvPr>
        </p:nvSpPr>
        <p:spPr>
          <a:xfrm>
            <a:off x="1" y="-8"/>
            <a:ext cx="7702878" cy="13716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4237943742"/>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showMasterSp="0" preserve="1" userDrawn="1">
  <p:cSld name="2-up objects, 2-up text">
    <p:spTree>
      <p:nvGrpSpPr>
        <p:cNvPr id="1" name=""/>
        <p:cNvGrpSpPr/>
        <p:nvPr/>
      </p:nvGrpSpPr>
      <p:grpSpPr>
        <a:xfrm>
          <a:off x="0" y="0"/>
          <a:ext cx="0" cy="0"/>
          <a:chOff x="0" y="0"/>
          <a:chExt cx="0" cy="0"/>
        </a:xfrm>
      </p:grpSpPr>
      <p:sp>
        <p:nvSpPr>
          <p:cNvPr id="11" name="Text Placeholder 5"/>
          <p:cNvSpPr>
            <a:spLocks noGrp="1"/>
          </p:cNvSpPr>
          <p:nvPr>
            <p:ph type="body" sz="quarter" idx="10"/>
          </p:nvPr>
        </p:nvSpPr>
        <p:spPr>
          <a:xfrm>
            <a:off x="9372601" y="0"/>
            <a:ext cx="2573425" cy="6858000"/>
          </a:xfrm>
          <a:solidFill>
            <a:srgbClr val="FFFFD6"/>
          </a:solidFill>
        </p:spPr>
        <p:txBody>
          <a:bodyPr lIns="43496" rIns="43496"/>
          <a:lstStyle>
            <a:lvl1pPr marL="0" indent="0">
              <a:spcBef>
                <a:spcPts val="1071"/>
              </a:spcBef>
              <a:buNone/>
              <a:defRPr sz="1313" b="0">
                <a:solidFill>
                  <a:schemeClr val="tx1"/>
                </a:solidFill>
              </a:defRPr>
            </a:lvl1pPr>
            <a:lvl2pPr marL="99176" indent="-99176">
              <a:spcBef>
                <a:spcPts val="0"/>
              </a:spcBef>
              <a:defRPr sz="1313">
                <a:solidFill>
                  <a:schemeClr val="tx1"/>
                </a:solidFill>
              </a:defRPr>
            </a:lvl2pPr>
            <a:lvl3pPr marL="99176" indent="-99176">
              <a:defRPr sz="1126">
                <a:solidFill>
                  <a:schemeClr val="tx1">
                    <a:lumMod val="50000"/>
                  </a:schemeClr>
                </a:solidFill>
              </a:defRPr>
            </a:lvl3pPr>
            <a:lvl4pPr marL="99176" indent="-99176">
              <a:defRPr sz="1126">
                <a:solidFill>
                  <a:schemeClr val="tx1">
                    <a:lumMod val="50000"/>
                  </a:schemeClr>
                </a:solidFill>
              </a:defRPr>
            </a:lvl4pPr>
            <a:lvl5pPr marL="99176" indent="-99176">
              <a:defRPr sz="1126">
                <a:solidFill>
                  <a:schemeClr val="tx1">
                    <a:lumMod val="50000"/>
                  </a:schemeClr>
                </a:solidFill>
              </a:defRPr>
            </a:lvl5pPr>
          </a:lstStyle>
          <a:p>
            <a:pPr lvl="0"/>
            <a:r>
              <a:rPr lang="en-US"/>
              <a:t>Click to edit Master text styles</a:t>
            </a:r>
          </a:p>
          <a:p>
            <a:pPr lvl="1"/>
            <a:r>
              <a:rPr lang="en-US"/>
              <a:t>Second level</a:t>
            </a:r>
          </a:p>
        </p:txBody>
      </p:sp>
      <p:sp>
        <p:nvSpPr>
          <p:cNvPr id="8" name="Content Placeholder 4"/>
          <p:cNvSpPr>
            <a:spLocks noGrp="1"/>
          </p:cNvSpPr>
          <p:nvPr>
            <p:ph sz="quarter" idx="11"/>
          </p:nvPr>
        </p:nvSpPr>
        <p:spPr>
          <a:xfrm>
            <a:off x="321680" y="2235229"/>
            <a:ext cx="3928643" cy="3017848"/>
          </a:xfrm>
          <a:solidFill>
            <a:srgbClr val="FF0000"/>
          </a:solidFill>
        </p:spPr>
        <p:txBody>
          <a:bodyPr/>
          <a:lstStyle/>
          <a:p>
            <a:pPr lvl="0"/>
            <a:r>
              <a:rPr lang="en-US"/>
              <a:t>Click to edit Master text styles</a:t>
            </a:r>
          </a:p>
        </p:txBody>
      </p:sp>
      <p:sp>
        <p:nvSpPr>
          <p:cNvPr id="12" name="Content Placeholder 4"/>
          <p:cNvSpPr>
            <a:spLocks noGrp="1"/>
          </p:cNvSpPr>
          <p:nvPr>
            <p:ph sz="quarter" idx="13"/>
          </p:nvPr>
        </p:nvSpPr>
        <p:spPr>
          <a:xfrm>
            <a:off x="4896659" y="2235230"/>
            <a:ext cx="3937577" cy="3017865"/>
          </a:xfrm>
          <a:solidFill>
            <a:srgbClr val="FF0000"/>
          </a:solidFill>
        </p:spPr>
        <p:txBody>
          <a:bodyPr/>
          <a:lstStyle/>
          <a:p>
            <a:pPr lvl="0"/>
            <a:r>
              <a:rPr lang="en-US"/>
              <a:t>Click to edit Master text styles</a:t>
            </a:r>
          </a:p>
        </p:txBody>
      </p:sp>
      <p:sp>
        <p:nvSpPr>
          <p:cNvPr id="13" name="Text Placeholder 8"/>
          <p:cNvSpPr>
            <a:spLocks noGrp="1"/>
          </p:cNvSpPr>
          <p:nvPr>
            <p:ph type="body" sz="quarter" idx="14"/>
          </p:nvPr>
        </p:nvSpPr>
        <p:spPr>
          <a:xfrm>
            <a:off x="321680" y="5286221"/>
            <a:ext cx="3928643" cy="1214593"/>
          </a:xfrm>
        </p:spPr>
        <p:txBody>
          <a:bodyPr lIns="0" tIns="0" rIns="0" bIns="0"/>
          <a:lstStyle>
            <a:lvl1pPr algn="l">
              <a:defRPr sz="1876"/>
            </a:lvl1pPr>
            <a:lvl2pPr>
              <a:defRPr sz="2064"/>
            </a:lvl2pPr>
            <a:lvl3pPr>
              <a:defRPr sz="2064"/>
            </a:lvl3pPr>
            <a:lvl4pPr>
              <a:defRPr sz="2064"/>
            </a:lvl4pPr>
            <a:lvl5pPr>
              <a:defRPr sz="2064"/>
            </a:lvl5pPr>
          </a:lstStyle>
          <a:p>
            <a:pPr lvl="0"/>
            <a:r>
              <a:rPr lang="en-US"/>
              <a:t>Click to edit Master text styles</a:t>
            </a:r>
          </a:p>
        </p:txBody>
      </p:sp>
      <p:sp>
        <p:nvSpPr>
          <p:cNvPr id="14" name="Text Placeholder 8"/>
          <p:cNvSpPr>
            <a:spLocks noGrp="1"/>
          </p:cNvSpPr>
          <p:nvPr>
            <p:ph type="body" sz="quarter" idx="15"/>
          </p:nvPr>
        </p:nvSpPr>
        <p:spPr>
          <a:xfrm>
            <a:off x="4896660" y="5286221"/>
            <a:ext cx="3937575" cy="1214593"/>
          </a:xfrm>
        </p:spPr>
        <p:txBody>
          <a:bodyPr lIns="0" tIns="0" rIns="0" bIns="0"/>
          <a:lstStyle>
            <a:lvl1pPr algn="l">
              <a:defRPr sz="1876"/>
            </a:lvl1pPr>
            <a:lvl2pPr>
              <a:defRPr sz="2064"/>
            </a:lvl2pPr>
            <a:lvl3pPr>
              <a:defRPr sz="2064"/>
            </a:lvl3pPr>
            <a:lvl4pPr>
              <a:defRPr sz="2064"/>
            </a:lvl4pPr>
            <a:lvl5pPr>
              <a:defRPr sz="2064"/>
            </a:lvl5pPr>
          </a:lstStyle>
          <a:p>
            <a:pPr lvl="0"/>
            <a:r>
              <a:rPr lang="en-US"/>
              <a:t>Click to edit Master text styles</a:t>
            </a:r>
          </a:p>
        </p:txBody>
      </p:sp>
      <p:sp>
        <p:nvSpPr>
          <p:cNvPr id="15" name="Text Placeholder 7"/>
          <p:cNvSpPr>
            <a:spLocks noGrp="1"/>
          </p:cNvSpPr>
          <p:nvPr>
            <p:ph type="body" sz="quarter" idx="12"/>
          </p:nvPr>
        </p:nvSpPr>
        <p:spPr>
          <a:xfrm>
            <a:off x="321680" y="1371594"/>
            <a:ext cx="8512556" cy="863638"/>
          </a:xfrm>
        </p:spPr>
        <p:txBody>
          <a:bodyPr lIns="0" rIns="0"/>
          <a:lstStyle>
            <a:lvl1pPr>
              <a:defRPr sz="1876"/>
            </a:lvl1pPr>
            <a:lvl2pPr>
              <a:defRPr sz="1501"/>
            </a:lvl2pPr>
            <a:lvl3pPr>
              <a:defRPr sz="1501"/>
            </a:lvl3pPr>
            <a:lvl4pPr>
              <a:defRPr sz="2064"/>
            </a:lvl4pPr>
            <a:lvl5pPr>
              <a:defRPr sz="2064"/>
            </a:lvl5pPr>
          </a:lstStyle>
          <a:p>
            <a:pPr lvl="0"/>
            <a:r>
              <a:rPr lang="en-US"/>
              <a:t>Click to edit Master text styles</a:t>
            </a:r>
          </a:p>
        </p:txBody>
      </p:sp>
      <p:sp>
        <p:nvSpPr>
          <p:cNvPr id="16" name="Title 1"/>
          <p:cNvSpPr>
            <a:spLocks noGrp="1"/>
          </p:cNvSpPr>
          <p:nvPr>
            <p:ph type="title"/>
          </p:nvPr>
        </p:nvSpPr>
        <p:spPr>
          <a:xfrm>
            <a:off x="1" y="-8"/>
            <a:ext cx="7702878" cy="13716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335606530"/>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showMasterSp="0" preserve="1" userDrawn="1">
  <p:cSld name="3-up objects, 3-up text">
    <p:spTree>
      <p:nvGrpSpPr>
        <p:cNvPr id="1" name=""/>
        <p:cNvGrpSpPr/>
        <p:nvPr/>
      </p:nvGrpSpPr>
      <p:grpSpPr>
        <a:xfrm>
          <a:off x="0" y="0"/>
          <a:ext cx="0" cy="0"/>
          <a:chOff x="0" y="0"/>
          <a:chExt cx="0" cy="0"/>
        </a:xfrm>
      </p:grpSpPr>
      <p:sp>
        <p:nvSpPr>
          <p:cNvPr id="2" name="Title 1"/>
          <p:cNvSpPr>
            <a:spLocks noGrp="1"/>
          </p:cNvSpPr>
          <p:nvPr>
            <p:ph type="title"/>
          </p:nvPr>
        </p:nvSpPr>
        <p:spPr>
          <a:xfrm>
            <a:off x="1" y="-8"/>
            <a:ext cx="7702878" cy="1371600"/>
          </a:xfrm>
          <a:prstGeom prst="rect">
            <a:avLst/>
          </a:prstGeom>
        </p:spPr>
        <p:txBody>
          <a:bodyPr/>
          <a:lstStyle/>
          <a:p>
            <a:r>
              <a:rPr lang="en-US"/>
              <a:t>Click to edit Master title style</a:t>
            </a:r>
          </a:p>
        </p:txBody>
      </p:sp>
      <p:sp>
        <p:nvSpPr>
          <p:cNvPr id="13" name="Text Placeholder 5"/>
          <p:cNvSpPr>
            <a:spLocks noGrp="1"/>
          </p:cNvSpPr>
          <p:nvPr>
            <p:ph type="body" sz="quarter" idx="10"/>
          </p:nvPr>
        </p:nvSpPr>
        <p:spPr>
          <a:xfrm>
            <a:off x="9372601" y="0"/>
            <a:ext cx="2573425" cy="6858000"/>
          </a:xfrm>
          <a:solidFill>
            <a:srgbClr val="FFFFD6"/>
          </a:solidFill>
        </p:spPr>
        <p:txBody>
          <a:bodyPr lIns="43496" rIns="43496"/>
          <a:lstStyle>
            <a:lvl1pPr marL="0" indent="0">
              <a:spcBef>
                <a:spcPts val="1071"/>
              </a:spcBef>
              <a:buNone/>
              <a:defRPr sz="1313" b="0">
                <a:solidFill>
                  <a:schemeClr val="tx1"/>
                </a:solidFill>
              </a:defRPr>
            </a:lvl1pPr>
            <a:lvl2pPr marL="99176" indent="-99176">
              <a:spcBef>
                <a:spcPts val="0"/>
              </a:spcBef>
              <a:defRPr sz="1313">
                <a:solidFill>
                  <a:schemeClr val="tx1"/>
                </a:solidFill>
              </a:defRPr>
            </a:lvl2pPr>
            <a:lvl3pPr marL="99176" indent="-99176">
              <a:defRPr sz="1126">
                <a:solidFill>
                  <a:schemeClr val="tx1">
                    <a:lumMod val="50000"/>
                  </a:schemeClr>
                </a:solidFill>
              </a:defRPr>
            </a:lvl3pPr>
            <a:lvl4pPr marL="99176" indent="-99176">
              <a:defRPr sz="1126">
                <a:solidFill>
                  <a:schemeClr val="tx1">
                    <a:lumMod val="50000"/>
                  </a:schemeClr>
                </a:solidFill>
              </a:defRPr>
            </a:lvl4pPr>
            <a:lvl5pPr marL="99176" indent="-99176">
              <a:defRPr sz="1126">
                <a:solidFill>
                  <a:schemeClr val="tx1">
                    <a:lumMod val="50000"/>
                  </a:schemeClr>
                </a:solidFill>
              </a:defRPr>
            </a:lvl5pPr>
          </a:lstStyle>
          <a:p>
            <a:pPr lvl="0"/>
            <a:r>
              <a:rPr lang="en-US"/>
              <a:t>Click to edit Master text styles</a:t>
            </a:r>
          </a:p>
          <a:p>
            <a:pPr lvl="1"/>
            <a:r>
              <a:rPr lang="en-US"/>
              <a:t>Second level</a:t>
            </a:r>
          </a:p>
        </p:txBody>
      </p:sp>
      <p:sp>
        <p:nvSpPr>
          <p:cNvPr id="12" name="Content Placeholder 4"/>
          <p:cNvSpPr>
            <a:spLocks noGrp="1"/>
          </p:cNvSpPr>
          <p:nvPr>
            <p:ph sz="quarter" idx="11"/>
          </p:nvPr>
        </p:nvSpPr>
        <p:spPr>
          <a:xfrm>
            <a:off x="304802" y="2230156"/>
            <a:ext cx="2424114" cy="3017848"/>
          </a:xfrm>
          <a:solidFill>
            <a:srgbClr val="FF0000"/>
          </a:solidFill>
        </p:spPr>
        <p:txBody>
          <a:bodyPr/>
          <a:lstStyle/>
          <a:p>
            <a:pPr lvl="0"/>
            <a:r>
              <a:rPr lang="en-US"/>
              <a:t>Click to edit Master text styles</a:t>
            </a:r>
          </a:p>
        </p:txBody>
      </p:sp>
      <p:sp>
        <p:nvSpPr>
          <p:cNvPr id="14" name="Content Placeholder 4"/>
          <p:cNvSpPr>
            <a:spLocks noGrp="1"/>
          </p:cNvSpPr>
          <p:nvPr>
            <p:ph sz="quarter" idx="12"/>
          </p:nvPr>
        </p:nvSpPr>
        <p:spPr>
          <a:xfrm>
            <a:off x="6415216" y="2230156"/>
            <a:ext cx="2419020" cy="3017848"/>
          </a:xfrm>
          <a:solidFill>
            <a:srgbClr val="FF0000"/>
          </a:solidFill>
        </p:spPr>
        <p:txBody>
          <a:bodyPr/>
          <a:lstStyle/>
          <a:p>
            <a:pPr lvl="0"/>
            <a:r>
              <a:rPr lang="en-US"/>
              <a:t>Click to edit Master text styles</a:t>
            </a:r>
          </a:p>
        </p:txBody>
      </p:sp>
      <p:sp>
        <p:nvSpPr>
          <p:cNvPr id="15" name="Content Placeholder 4"/>
          <p:cNvSpPr>
            <a:spLocks noGrp="1"/>
          </p:cNvSpPr>
          <p:nvPr>
            <p:ph sz="quarter" idx="13"/>
          </p:nvPr>
        </p:nvSpPr>
        <p:spPr>
          <a:xfrm>
            <a:off x="3360010" y="2230158"/>
            <a:ext cx="2424114" cy="3017865"/>
          </a:xfrm>
          <a:solidFill>
            <a:srgbClr val="FF0000"/>
          </a:solidFill>
        </p:spPr>
        <p:txBody>
          <a:bodyPr/>
          <a:lstStyle/>
          <a:p>
            <a:pPr lvl="0"/>
            <a:r>
              <a:rPr lang="en-US"/>
              <a:t>Click to edit Master text styles</a:t>
            </a:r>
          </a:p>
        </p:txBody>
      </p:sp>
      <p:sp>
        <p:nvSpPr>
          <p:cNvPr id="16" name="Text Placeholder 8"/>
          <p:cNvSpPr>
            <a:spLocks noGrp="1"/>
          </p:cNvSpPr>
          <p:nvPr>
            <p:ph type="body" sz="quarter" idx="14"/>
          </p:nvPr>
        </p:nvSpPr>
        <p:spPr>
          <a:xfrm>
            <a:off x="321678" y="5253238"/>
            <a:ext cx="2407237" cy="1228725"/>
          </a:xfrm>
        </p:spPr>
        <p:txBody>
          <a:bodyPr lIns="0" tIns="0" rIns="0" bIns="0"/>
          <a:lstStyle>
            <a:lvl1pPr algn="l">
              <a:defRPr sz="1876"/>
            </a:lvl1pPr>
            <a:lvl2pPr>
              <a:defRPr sz="2064"/>
            </a:lvl2pPr>
            <a:lvl3pPr>
              <a:defRPr sz="2064"/>
            </a:lvl3pPr>
            <a:lvl4pPr>
              <a:defRPr sz="2064"/>
            </a:lvl4pPr>
            <a:lvl5pPr>
              <a:defRPr sz="2064"/>
            </a:lvl5pPr>
          </a:lstStyle>
          <a:p>
            <a:pPr lvl="0"/>
            <a:r>
              <a:rPr lang="en-US"/>
              <a:t>Click to edit Master text styles</a:t>
            </a:r>
          </a:p>
        </p:txBody>
      </p:sp>
      <p:sp>
        <p:nvSpPr>
          <p:cNvPr id="17" name="Text Placeholder 8"/>
          <p:cNvSpPr>
            <a:spLocks noGrp="1"/>
          </p:cNvSpPr>
          <p:nvPr>
            <p:ph type="body" sz="quarter" idx="15"/>
          </p:nvPr>
        </p:nvSpPr>
        <p:spPr>
          <a:xfrm>
            <a:off x="3360010" y="5253238"/>
            <a:ext cx="2424114" cy="1228725"/>
          </a:xfrm>
        </p:spPr>
        <p:txBody>
          <a:bodyPr lIns="0" tIns="0" rIns="0" bIns="0"/>
          <a:lstStyle>
            <a:lvl1pPr algn="l">
              <a:defRPr sz="1876"/>
            </a:lvl1pPr>
            <a:lvl2pPr>
              <a:defRPr sz="2064"/>
            </a:lvl2pPr>
            <a:lvl3pPr>
              <a:defRPr sz="2064"/>
            </a:lvl3pPr>
            <a:lvl4pPr>
              <a:defRPr sz="2064"/>
            </a:lvl4pPr>
            <a:lvl5pPr>
              <a:defRPr sz="2064"/>
            </a:lvl5pPr>
          </a:lstStyle>
          <a:p>
            <a:pPr lvl="0"/>
            <a:r>
              <a:rPr lang="en-US"/>
              <a:t>Click to edit Master text styles</a:t>
            </a:r>
          </a:p>
        </p:txBody>
      </p:sp>
      <p:sp>
        <p:nvSpPr>
          <p:cNvPr id="18" name="Text Placeholder 8"/>
          <p:cNvSpPr>
            <a:spLocks noGrp="1"/>
          </p:cNvSpPr>
          <p:nvPr>
            <p:ph type="body" sz="quarter" idx="16"/>
          </p:nvPr>
        </p:nvSpPr>
        <p:spPr>
          <a:xfrm>
            <a:off x="6415219" y="5265438"/>
            <a:ext cx="2419018" cy="1228725"/>
          </a:xfrm>
        </p:spPr>
        <p:txBody>
          <a:bodyPr lIns="0" tIns="0" rIns="0" bIns="0"/>
          <a:lstStyle>
            <a:lvl1pPr algn="l">
              <a:defRPr sz="1876"/>
            </a:lvl1pPr>
            <a:lvl2pPr>
              <a:defRPr sz="2064"/>
            </a:lvl2pPr>
            <a:lvl3pPr>
              <a:defRPr sz="2064"/>
            </a:lvl3pPr>
            <a:lvl4pPr>
              <a:defRPr sz="2064"/>
            </a:lvl4pPr>
            <a:lvl5pPr>
              <a:defRPr sz="2064"/>
            </a:lvl5pPr>
          </a:lstStyle>
          <a:p>
            <a:pPr lvl="0"/>
            <a:r>
              <a:rPr lang="en-US"/>
              <a:t>Click to edit Master text styles</a:t>
            </a:r>
          </a:p>
        </p:txBody>
      </p:sp>
      <p:sp>
        <p:nvSpPr>
          <p:cNvPr id="19" name="Text Placeholder 7"/>
          <p:cNvSpPr>
            <a:spLocks noGrp="1"/>
          </p:cNvSpPr>
          <p:nvPr>
            <p:ph type="body" sz="quarter" idx="17"/>
          </p:nvPr>
        </p:nvSpPr>
        <p:spPr>
          <a:xfrm>
            <a:off x="321679" y="1371594"/>
            <a:ext cx="8512558" cy="863638"/>
          </a:xfrm>
        </p:spPr>
        <p:txBody>
          <a:bodyPr lIns="0" rIns="0"/>
          <a:lstStyle>
            <a:lvl1pPr>
              <a:defRPr sz="1876"/>
            </a:lvl1pPr>
            <a:lvl2pPr>
              <a:defRPr sz="1501"/>
            </a:lvl2pPr>
            <a:lvl3pPr>
              <a:defRPr sz="1501"/>
            </a:lvl3pPr>
            <a:lvl4pPr>
              <a:defRPr sz="2064"/>
            </a:lvl4pPr>
            <a:lvl5pPr>
              <a:defRPr sz="2064"/>
            </a:lvl5pPr>
          </a:lstStyle>
          <a:p>
            <a:pPr lvl="0"/>
            <a:r>
              <a:rPr lang="en-US"/>
              <a:t>Click to edit Master text styles</a:t>
            </a:r>
          </a:p>
        </p:txBody>
      </p:sp>
    </p:spTree>
    <p:extLst>
      <p:ext uri="{BB962C8B-B14F-4D97-AF65-F5344CB8AC3E}">
        <p14:creationId xmlns:p14="http://schemas.microsoft.com/office/powerpoint/2010/main" val="1822102435"/>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showMasterSp="0" preserve="1" userDrawn="1">
  <p:cSld name="4-up objects, 4-up text">
    <p:spTree>
      <p:nvGrpSpPr>
        <p:cNvPr id="1" name=""/>
        <p:cNvGrpSpPr/>
        <p:nvPr/>
      </p:nvGrpSpPr>
      <p:grpSpPr>
        <a:xfrm>
          <a:off x="0" y="0"/>
          <a:ext cx="0" cy="0"/>
          <a:chOff x="0" y="0"/>
          <a:chExt cx="0" cy="0"/>
        </a:xfrm>
      </p:grpSpPr>
      <p:sp>
        <p:nvSpPr>
          <p:cNvPr id="13" name="Text Placeholder 5"/>
          <p:cNvSpPr>
            <a:spLocks noGrp="1"/>
          </p:cNvSpPr>
          <p:nvPr>
            <p:ph type="body" sz="quarter" idx="10"/>
          </p:nvPr>
        </p:nvSpPr>
        <p:spPr>
          <a:xfrm>
            <a:off x="9372601" y="0"/>
            <a:ext cx="2573425" cy="6858000"/>
          </a:xfrm>
          <a:solidFill>
            <a:srgbClr val="FFFFD6"/>
          </a:solidFill>
        </p:spPr>
        <p:txBody>
          <a:bodyPr lIns="43496" rIns="43496"/>
          <a:lstStyle>
            <a:lvl1pPr marL="0" indent="0">
              <a:spcBef>
                <a:spcPts val="1071"/>
              </a:spcBef>
              <a:buNone/>
              <a:defRPr sz="1313" b="0">
                <a:solidFill>
                  <a:schemeClr val="tx1"/>
                </a:solidFill>
              </a:defRPr>
            </a:lvl1pPr>
            <a:lvl2pPr marL="99176" indent="-99176">
              <a:spcBef>
                <a:spcPts val="0"/>
              </a:spcBef>
              <a:defRPr sz="1313">
                <a:solidFill>
                  <a:schemeClr val="tx1"/>
                </a:solidFill>
              </a:defRPr>
            </a:lvl2pPr>
            <a:lvl3pPr marL="99176" indent="-99176">
              <a:defRPr sz="1126">
                <a:solidFill>
                  <a:schemeClr val="tx1">
                    <a:lumMod val="50000"/>
                  </a:schemeClr>
                </a:solidFill>
              </a:defRPr>
            </a:lvl3pPr>
            <a:lvl4pPr marL="99176" indent="-99176">
              <a:defRPr sz="1126">
                <a:solidFill>
                  <a:schemeClr val="tx1">
                    <a:lumMod val="50000"/>
                  </a:schemeClr>
                </a:solidFill>
              </a:defRPr>
            </a:lvl4pPr>
            <a:lvl5pPr marL="99176" indent="-99176">
              <a:defRPr sz="1126">
                <a:solidFill>
                  <a:schemeClr val="tx1">
                    <a:lumMod val="50000"/>
                  </a:schemeClr>
                </a:solidFill>
              </a:defRPr>
            </a:lvl5pPr>
          </a:lstStyle>
          <a:p>
            <a:pPr lvl="0"/>
            <a:r>
              <a:rPr lang="en-US"/>
              <a:t>Click to edit Master text styles</a:t>
            </a:r>
          </a:p>
          <a:p>
            <a:pPr lvl="1"/>
            <a:r>
              <a:rPr lang="en-US"/>
              <a:t>Second level</a:t>
            </a:r>
          </a:p>
        </p:txBody>
      </p:sp>
      <p:sp>
        <p:nvSpPr>
          <p:cNvPr id="15" name="Content Placeholder 4"/>
          <p:cNvSpPr>
            <a:spLocks noGrp="1"/>
          </p:cNvSpPr>
          <p:nvPr>
            <p:ph sz="quarter" idx="11"/>
          </p:nvPr>
        </p:nvSpPr>
        <p:spPr>
          <a:xfrm>
            <a:off x="321678" y="2253589"/>
            <a:ext cx="1887179" cy="2957513"/>
          </a:xfrm>
          <a:solidFill>
            <a:srgbClr val="FF0000"/>
          </a:solidFill>
        </p:spPr>
        <p:txBody>
          <a:bodyPr/>
          <a:lstStyle/>
          <a:p>
            <a:pPr lvl="0"/>
            <a:r>
              <a:rPr lang="en-US"/>
              <a:t>Click to edit Master text styles</a:t>
            </a:r>
          </a:p>
        </p:txBody>
      </p:sp>
      <p:sp>
        <p:nvSpPr>
          <p:cNvPr id="16" name="Content Placeholder 4"/>
          <p:cNvSpPr>
            <a:spLocks noGrp="1"/>
          </p:cNvSpPr>
          <p:nvPr>
            <p:ph sz="quarter" idx="12"/>
          </p:nvPr>
        </p:nvSpPr>
        <p:spPr>
          <a:xfrm>
            <a:off x="4740465" y="2253589"/>
            <a:ext cx="1887179" cy="2957513"/>
          </a:xfrm>
          <a:solidFill>
            <a:srgbClr val="FF0000"/>
          </a:solidFill>
        </p:spPr>
        <p:txBody>
          <a:bodyPr/>
          <a:lstStyle/>
          <a:p>
            <a:pPr lvl="0"/>
            <a:r>
              <a:rPr lang="en-US"/>
              <a:t>Click to edit Master text styles</a:t>
            </a:r>
          </a:p>
        </p:txBody>
      </p:sp>
      <p:sp>
        <p:nvSpPr>
          <p:cNvPr id="17" name="Content Placeholder 4"/>
          <p:cNvSpPr>
            <a:spLocks noGrp="1"/>
          </p:cNvSpPr>
          <p:nvPr>
            <p:ph sz="quarter" idx="13"/>
          </p:nvPr>
        </p:nvSpPr>
        <p:spPr>
          <a:xfrm>
            <a:off x="2531071" y="2253589"/>
            <a:ext cx="1887179" cy="2957513"/>
          </a:xfrm>
          <a:solidFill>
            <a:srgbClr val="FF0000"/>
          </a:solidFill>
        </p:spPr>
        <p:txBody>
          <a:bodyPr/>
          <a:lstStyle/>
          <a:p>
            <a:pPr lvl="0"/>
            <a:r>
              <a:rPr lang="en-US"/>
              <a:t>Click to edit Master text styles</a:t>
            </a:r>
          </a:p>
        </p:txBody>
      </p:sp>
      <p:sp>
        <p:nvSpPr>
          <p:cNvPr id="18" name="Text Placeholder 8"/>
          <p:cNvSpPr>
            <a:spLocks noGrp="1"/>
          </p:cNvSpPr>
          <p:nvPr>
            <p:ph type="body" sz="quarter" idx="14"/>
          </p:nvPr>
        </p:nvSpPr>
        <p:spPr>
          <a:xfrm>
            <a:off x="304801" y="5223645"/>
            <a:ext cx="1887179" cy="1017600"/>
          </a:xfrm>
        </p:spPr>
        <p:txBody>
          <a:bodyPr lIns="0" tIns="0" rIns="0" bIns="0">
            <a:noAutofit/>
          </a:bodyPr>
          <a:lstStyle>
            <a:lvl1pPr algn="l">
              <a:defRPr sz="1876"/>
            </a:lvl1pPr>
            <a:lvl2pPr>
              <a:defRPr sz="1689"/>
            </a:lvl2pPr>
            <a:lvl3pPr>
              <a:defRPr sz="1689"/>
            </a:lvl3pPr>
            <a:lvl4pPr>
              <a:defRPr sz="1689"/>
            </a:lvl4pPr>
            <a:lvl5pPr>
              <a:defRPr sz="1689"/>
            </a:lvl5pPr>
          </a:lstStyle>
          <a:p>
            <a:pPr lvl="0"/>
            <a:r>
              <a:rPr lang="en-US"/>
              <a:t>Click to edit Master text styles</a:t>
            </a:r>
          </a:p>
        </p:txBody>
      </p:sp>
      <p:sp>
        <p:nvSpPr>
          <p:cNvPr id="19" name="Text Placeholder 8"/>
          <p:cNvSpPr>
            <a:spLocks noGrp="1"/>
          </p:cNvSpPr>
          <p:nvPr>
            <p:ph type="body" sz="quarter" idx="15"/>
          </p:nvPr>
        </p:nvSpPr>
        <p:spPr>
          <a:xfrm>
            <a:off x="2518887" y="5223645"/>
            <a:ext cx="1887179" cy="1017600"/>
          </a:xfrm>
        </p:spPr>
        <p:txBody>
          <a:bodyPr lIns="0" tIns="0" rIns="0" bIns="0">
            <a:noAutofit/>
          </a:bodyPr>
          <a:lstStyle>
            <a:lvl1pPr algn="l">
              <a:defRPr sz="1876"/>
            </a:lvl1pPr>
            <a:lvl2pPr>
              <a:defRPr sz="1689"/>
            </a:lvl2pPr>
            <a:lvl3pPr>
              <a:defRPr sz="1689"/>
            </a:lvl3pPr>
            <a:lvl4pPr>
              <a:defRPr sz="1689"/>
            </a:lvl4pPr>
            <a:lvl5pPr>
              <a:defRPr sz="1689"/>
            </a:lvl5pPr>
          </a:lstStyle>
          <a:p>
            <a:pPr lvl="0"/>
            <a:r>
              <a:rPr lang="en-US"/>
              <a:t>Click to edit Master text styles</a:t>
            </a:r>
          </a:p>
        </p:txBody>
      </p:sp>
      <p:sp>
        <p:nvSpPr>
          <p:cNvPr id="20" name="Text Placeholder 8"/>
          <p:cNvSpPr>
            <a:spLocks noGrp="1"/>
          </p:cNvSpPr>
          <p:nvPr>
            <p:ph type="body" sz="quarter" idx="16"/>
          </p:nvPr>
        </p:nvSpPr>
        <p:spPr>
          <a:xfrm>
            <a:off x="4732973" y="5235845"/>
            <a:ext cx="1887179" cy="1017600"/>
          </a:xfrm>
        </p:spPr>
        <p:txBody>
          <a:bodyPr lIns="0" tIns="0" rIns="0" bIns="0">
            <a:noAutofit/>
          </a:bodyPr>
          <a:lstStyle>
            <a:lvl1pPr algn="l">
              <a:defRPr sz="1876"/>
            </a:lvl1pPr>
            <a:lvl2pPr>
              <a:defRPr sz="1689"/>
            </a:lvl2pPr>
            <a:lvl3pPr>
              <a:defRPr sz="1689"/>
            </a:lvl3pPr>
            <a:lvl4pPr>
              <a:defRPr sz="1689"/>
            </a:lvl4pPr>
            <a:lvl5pPr>
              <a:defRPr sz="1689"/>
            </a:lvl5pPr>
          </a:lstStyle>
          <a:p>
            <a:pPr lvl="0"/>
            <a:r>
              <a:rPr lang="en-US"/>
              <a:t>Click to edit Master text styles</a:t>
            </a:r>
          </a:p>
        </p:txBody>
      </p:sp>
      <p:sp>
        <p:nvSpPr>
          <p:cNvPr id="21" name="Content Placeholder 4"/>
          <p:cNvSpPr>
            <a:spLocks noGrp="1"/>
          </p:cNvSpPr>
          <p:nvPr>
            <p:ph sz="quarter" idx="17"/>
          </p:nvPr>
        </p:nvSpPr>
        <p:spPr>
          <a:xfrm>
            <a:off x="6949856" y="2253589"/>
            <a:ext cx="1887179" cy="2957513"/>
          </a:xfrm>
          <a:solidFill>
            <a:srgbClr val="FF0000"/>
          </a:solidFill>
        </p:spPr>
        <p:txBody>
          <a:bodyPr/>
          <a:lstStyle/>
          <a:p>
            <a:pPr lvl="0"/>
            <a:r>
              <a:rPr lang="en-US"/>
              <a:t>Click to edit Master text styles</a:t>
            </a:r>
          </a:p>
        </p:txBody>
      </p:sp>
      <p:sp>
        <p:nvSpPr>
          <p:cNvPr id="22" name="Text Placeholder 8"/>
          <p:cNvSpPr>
            <a:spLocks noGrp="1"/>
          </p:cNvSpPr>
          <p:nvPr>
            <p:ph type="body" sz="quarter" idx="18"/>
          </p:nvPr>
        </p:nvSpPr>
        <p:spPr>
          <a:xfrm>
            <a:off x="6947057" y="5219663"/>
            <a:ext cx="1887179" cy="1017600"/>
          </a:xfrm>
        </p:spPr>
        <p:txBody>
          <a:bodyPr lIns="0" tIns="0" rIns="0" bIns="0">
            <a:noAutofit/>
          </a:bodyPr>
          <a:lstStyle>
            <a:lvl1pPr algn="l">
              <a:defRPr sz="1876"/>
            </a:lvl1pPr>
            <a:lvl2pPr>
              <a:defRPr sz="1689"/>
            </a:lvl2pPr>
            <a:lvl3pPr>
              <a:defRPr sz="1689"/>
            </a:lvl3pPr>
            <a:lvl4pPr>
              <a:defRPr sz="1689"/>
            </a:lvl4pPr>
            <a:lvl5pPr>
              <a:defRPr sz="1689"/>
            </a:lvl5pPr>
          </a:lstStyle>
          <a:p>
            <a:pPr lvl="0"/>
            <a:r>
              <a:rPr lang="en-US"/>
              <a:t>Click to edit Master text styles</a:t>
            </a:r>
          </a:p>
        </p:txBody>
      </p:sp>
      <p:sp>
        <p:nvSpPr>
          <p:cNvPr id="23" name="Text Placeholder 7"/>
          <p:cNvSpPr>
            <a:spLocks noGrp="1"/>
          </p:cNvSpPr>
          <p:nvPr>
            <p:ph type="body" sz="quarter" idx="19"/>
          </p:nvPr>
        </p:nvSpPr>
        <p:spPr>
          <a:xfrm>
            <a:off x="321676" y="1371594"/>
            <a:ext cx="8512560" cy="863638"/>
          </a:xfrm>
        </p:spPr>
        <p:txBody>
          <a:bodyPr lIns="0" rIns="0"/>
          <a:lstStyle>
            <a:lvl1pPr>
              <a:defRPr sz="1876"/>
            </a:lvl1pPr>
            <a:lvl2pPr>
              <a:defRPr sz="1501"/>
            </a:lvl2pPr>
            <a:lvl3pPr>
              <a:defRPr sz="1501"/>
            </a:lvl3pPr>
            <a:lvl4pPr>
              <a:defRPr sz="2064"/>
            </a:lvl4pPr>
            <a:lvl5pPr>
              <a:defRPr sz="2064"/>
            </a:lvl5pPr>
          </a:lstStyle>
          <a:p>
            <a:pPr lvl="0"/>
            <a:r>
              <a:rPr lang="en-US"/>
              <a:t>Click to edit Master text styles</a:t>
            </a:r>
          </a:p>
        </p:txBody>
      </p:sp>
      <p:sp>
        <p:nvSpPr>
          <p:cNvPr id="24" name="Title 1"/>
          <p:cNvSpPr>
            <a:spLocks noGrp="1"/>
          </p:cNvSpPr>
          <p:nvPr>
            <p:ph type="title"/>
          </p:nvPr>
        </p:nvSpPr>
        <p:spPr>
          <a:xfrm>
            <a:off x="1" y="-8"/>
            <a:ext cx="7702878" cy="13716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378451296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49"/>
        <p:cNvGrpSpPr/>
        <p:nvPr/>
      </p:nvGrpSpPr>
      <p:grpSpPr>
        <a:xfrm>
          <a:off x="0" y="0"/>
          <a:ext cx="0" cy="0"/>
          <a:chOff x="0" y="0"/>
          <a:chExt cx="0" cy="0"/>
        </a:xfrm>
      </p:grpSpPr>
      <p:sp>
        <p:nvSpPr>
          <p:cNvPr id="150" name="Google Shape;150;p23"/>
          <p:cNvSpPr txBox="1">
            <a:spLocks noGrp="1"/>
          </p:cNvSpPr>
          <p:nvPr>
            <p:ph type="title"/>
          </p:nvPr>
        </p:nvSpPr>
        <p:spPr>
          <a:xfrm>
            <a:off x="533399" y="611872"/>
            <a:ext cx="3840480" cy="1162050"/>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sz="3600" b="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51" name="Google Shape;151;p23"/>
          <p:cNvSpPr txBox="1">
            <a:spLocks noGrp="1"/>
          </p:cNvSpPr>
          <p:nvPr>
            <p:ph type="body" idx="1"/>
          </p:nvPr>
        </p:nvSpPr>
        <p:spPr>
          <a:xfrm>
            <a:off x="4742824" y="368300"/>
            <a:ext cx="3840480" cy="5575300"/>
          </a:xfrm>
          <a:prstGeom prst="rect">
            <a:avLst/>
          </a:prstGeom>
          <a:noFill/>
          <a:ln>
            <a:noFill/>
          </a:ln>
        </p:spPr>
        <p:txBody>
          <a:bodyPr spcFirstLastPara="1" wrap="square" lIns="91425" tIns="45700" rIns="91425" bIns="45700" anchor="t" anchorCtr="0">
            <a:normAutofit/>
          </a:bodyPr>
          <a:lstStyle>
            <a:lvl1pPr marL="457200" lvl="0" indent="-382270" algn="l">
              <a:spcBef>
                <a:spcPts val="2000"/>
              </a:spcBef>
              <a:spcAft>
                <a:spcPts val="0"/>
              </a:spcAft>
              <a:buSzPts val="2420"/>
              <a:buChar char="⚫"/>
              <a:defRPr sz="2200"/>
            </a:lvl1pPr>
            <a:lvl2pPr marL="914400" lvl="1" indent="-368300" algn="l">
              <a:spcBef>
                <a:spcPts val="600"/>
              </a:spcBef>
              <a:spcAft>
                <a:spcPts val="0"/>
              </a:spcAft>
              <a:buSzPts val="2200"/>
              <a:buChar char="⚫"/>
              <a:defRPr sz="2000"/>
            </a:lvl2pPr>
            <a:lvl3pPr marL="1371600" lvl="2" indent="-354330" algn="l">
              <a:spcBef>
                <a:spcPts val="600"/>
              </a:spcBef>
              <a:spcAft>
                <a:spcPts val="0"/>
              </a:spcAft>
              <a:buSzPts val="1980"/>
              <a:buChar char="⚫"/>
              <a:defRPr sz="1800"/>
            </a:lvl3pPr>
            <a:lvl4pPr marL="1828800" lvl="3" indent="-354330" algn="l">
              <a:spcBef>
                <a:spcPts val="600"/>
              </a:spcBef>
              <a:spcAft>
                <a:spcPts val="0"/>
              </a:spcAft>
              <a:buSzPts val="1980"/>
              <a:buChar char="⚫"/>
              <a:defRPr sz="1800"/>
            </a:lvl4pPr>
            <a:lvl5pPr marL="2286000" lvl="4" indent="-354329" algn="l">
              <a:spcBef>
                <a:spcPts val="600"/>
              </a:spcBef>
              <a:spcAft>
                <a:spcPts val="0"/>
              </a:spcAft>
              <a:buSzPts val="1980"/>
              <a:buChar char="⚫"/>
              <a:defRPr sz="18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152" name="Google Shape;152;p23"/>
          <p:cNvSpPr txBox="1">
            <a:spLocks noGrp="1"/>
          </p:cNvSpPr>
          <p:nvPr>
            <p:ph type="body" idx="2"/>
          </p:nvPr>
        </p:nvSpPr>
        <p:spPr>
          <a:xfrm>
            <a:off x="533399" y="1787856"/>
            <a:ext cx="3840480" cy="3720152"/>
          </a:xfrm>
          <a:prstGeom prst="rect">
            <a:avLst/>
          </a:prstGeom>
          <a:noFill/>
          <a:ln>
            <a:noFill/>
          </a:ln>
        </p:spPr>
        <p:txBody>
          <a:bodyPr spcFirstLastPara="1" wrap="square" lIns="91425" tIns="45700" rIns="91425" bIns="45700" anchor="t" anchorCtr="0">
            <a:normAutofit/>
          </a:bodyPr>
          <a:lstStyle>
            <a:lvl1pPr marL="457200" lvl="0" indent="-228600" algn="ctr">
              <a:spcBef>
                <a:spcPts val="2000"/>
              </a:spcBef>
              <a:spcAft>
                <a:spcPts val="0"/>
              </a:spcAft>
              <a:buSzPts val="1980"/>
              <a:buNone/>
              <a:defRPr sz="1800"/>
            </a:lvl1pPr>
            <a:lvl2pPr marL="914400" lvl="1" indent="-228600" algn="l">
              <a:spcBef>
                <a:spcPts val="600"/>
              </a:spcBef>
              <a:spcAft>
                <a:spcPts val="0"/>
              </a:spcAft>
              <a:buSzPts val="1320"/>
              <a:buNone/>
              <a:defRPr sz="1200"/>
            </a:lvl2pPr>
            <a:lvl3pPr marL="1371600" lvl="2" indent="-228600" algn="l">
              <a:spcBef>
                <a:spcPts val="600"/>
              </a:spcBef>
              <a:spcAft>
                <a:spcPts val="0"/>
              </a:spcAft>
              <a:buSzPts val="1100"/>
              <a:buNone/>
              <a:defRPr sz="1000"/>
            </a:lvl3pPr>
            <a:lvl4pPr marL="1828800" lvl="3" indent="-228600" algn="l">
              <a:spcBef>
                <a:spcPts val="600"/>
              </a:spcBef>
              <a:spcAft>
                <a:spcPts val="0"/>
              </a:spcAft>
              <a:buSzPts val="990"/>
              <a:buNone/>
              <a:defRPr sz="900"/>
            </a:lvl4pPr>
            <a:lvl5pPr marL="2286000" lvl="4" indent="-228600" algn="l">
              <a:spcBef>
                <a:spcPts val="600"/>
              </a:spcBef>
              <a:spcAft>
                <a:spcPts val="0"/>
              </a:spcAft>
              <a:buSzPts val="99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153" name="Google Shape;153;p23"/>
          <p:cNvSpPr txBox="1">
            <a:spLocks noGrp="1"/>
          </p:cNvSpPr>
          <p:nvPr>
            <p:ph type="dt" idx="10"/>
          </p:nvPr>
        </p:nvSpPr>
        <p:spPr>
          <a:xfrm>
            <a:off x="5629275" y="6275388"/>
            <a:ext cx="21336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4" name="Google Shape;154;p23"/>
          <p:cNvSpPr txBox="1">
            <a:spLocks noGrp="1"/>
          </p:cNvSpPr>
          <p:nvPr>
            <p:ph type="ftr" idx="11"/>
          </p:nvPr>
        </p:nvSpPr>
        <p:spPr>
          <a:xfrm>
            <a:off x="265113" y="6275388"/>
            <a:ext cx="484028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5" name="Google Shape;155;p23"/>
          <p:cNvSpPr txBox="1">
            <a:spLocks noGrp="1"/>
          </p:cNvSpPr>
          <p:nvPr>
            <p:ph type="sldNum" idx="12"/>
          </p:nvPr>
        </p:nvSpPr>
        <p:spPr>
          <a:xfrm>
            <a:off x="7897813" y="6275388"/>
            <a:ext cx="9906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3600">
                <a:solidFill>
                  <a:srgbClr val="FFFFFF"/>
                </a:solidFill>
                <a:latin typeface="Source Sans Pro"/>
                <a:ea typeface="Source Sans Pro"/>
                <a:cs typeface="Source Sans Pro"/>
                <a:sym typeface="Source Sans Pro"/>
              </a:defRPr>
            </a:lvl1pPr>
            <a:lvl2pPr marL="0" marR="0" lvl="1" indent="0" algn="r">
              <a:spcBef>
                <a:spcPts val="0"/>
              </a:spcBef>
              <a:buNone/>
              <a:defRPr sz="3600">
                <a:solidFill>
                  <a:srgbClr val="FFFFFF"/>
                </a:solidFill>
                <a:latin typeface="Source Sans Pro"/>
                <a:ea typeface="Source Sans Pro"/>
                <a:cs typeface="Source Sans Pro"/>
                <a:sym typeface="Source Sans Pro"/>
              </a:defRPr>
            </a:lvl2pPr>
            <a:lvl3pPr marL="0" marR="0" lvl="2" indent="0" algn="r">
              <a:spcBef>
                <a:spcPts val="0"/>
              </a:spcBef>
              <a:buNone/>
              <a:defRPr sz="3600">
                <a:solidFill>
                  <a:srgbClr val="FFFFFF"/>
                </a:solidFill>
                <a:latin typeface="Source Sans Pro"/>
                <a:ea typeface="Source Sans Pro"/>
                <a:cs typeface="Source Sans Pro"/>
                <a:sym typeface="Source Sans Pro"/>
              </a:defRPr>
            </a:lvl3pPr>
            <a:lvl4pPr marL="0" marR="0" lvl="3" indent="0" algn="r">
              <a:spcBef>
                <a:spcPts val="0"/>
              </a:spcBef>
              <a:buNone/>
              <a:defRPr sz="3600">
                <a:solidFill>
                  <a:srgbClr val="FFFFFF"/>
                </a:solidFill>
                <a:latin typeface="Source Sans Pro"/>
                <a:ea typeface="Source Sans Pro"/>
                <a:cs typeface="Source Sans Pro"/>
                <a:sym typeface="Source Sans Pro"/>
              </a:defRPr>
            </a:lvl4pPr>
            <a:lvl5pPr marL="0" marR="0" lvl="4" indent="0" algn="r">
              <a:spcBef>
                <a:spcPts val="0"/>
              </a:spcBef>
              <a:buNone/>
              <a:defRPr sz="3600">
                <a:solidFill>
                  <a:srgbClr val="FFFFFF"/>
                </a:solidFill>
                <a:latin typeface="Source Sans Pro"/>
                <a:ea typeface="Source Sans Pro"/>
                <a:cs typeface="Source Sans Pro"/>
                <a:sym typeface="Source Sans Pro"/>
              </a:defRPr>
            </a:lvl5pPr>
            <a:lvl6pPr marL="0" marR="0" lvl="5" indent="0" algn="r">
              <a:spcBef>
                <a:spcPts val="0"/>
              </a:spcBef>
              <a:buNone/>
              <a:defRPr sz="3600">
                <a:solidFill>
                  <a:srgbClr val="FFFFFF"/>
                </a:solidFill>
                <a:latin typeface="Source Sans Pro"/>
                <a:ea typeface="Source Sans Pro"/>
                <a:cs typeface="Source Sans Pro"/>
                <a:sym typeface="Source Sans Pro"/>
              </a:defRPr>
            </a:lvl6pPr>
            <a:lvl7pPr marL="0" marR="0" lvl="6" indent="0" algn="r">
              <a:spcBef>
                <a:spcPts val="0"/>
              </a:spcBef>
              <a:buNone/>
              <a:defRPr sz="3600">
                <a:solidFill>
                  <a:srgbClr val="FFFFFF"/>
                </a:solidFill>
                <a:latin typeface="Source Sans Pro"/>
                <a:ea typeface="Source Sans Pro"/>
                <a:cs typeface="Source Sans Pro"/>
                <a:sym typeface="Source Sans Pro"/>
              </a:defRPr>
            </a:lvl7pPr>
            <a:lvl8pPr marL="0" marR="0" lvl="7" indent="0" algn="r">
              <a:spcBef>
                <a:spcPts val="0"/>
              </a:spcBef>
              <a:buNone/>
              <a:defRPr sz="3600">
                <a:solidFill>
                  <a:srgbClr val="FFFFFF"/>
                </a:solidFill>
                <a:latin typeface="Source Sans Pro"/>
                <a:ea typeface="Source Sans Pro"/>
                <a:cs typeface="Source Sans Pro"/>
                <a:sym typeface="Source Sans Pro"/>
              </a:defRPr>
            </a:lvl8pPr>
            <a:lvl9pPr marL="0" marR="0" lvl="8" indent="0" algn="r">
              <a:spcBef>
                <a:spcPts val="0"/>
              </a:spcBef>
              <a:buNone/>
              <a:defRPr sz="3600">
                <a:solidFill>
                  <a:srgbClr val="FFFFFF"/>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Picture with Caption">
  <p:cSld name="Picture with Caption">
    <p:spTree>
      <p:nvGrpSpPr>
        <p:cNvPr id="1" name="Shape 156"/>
        <p:cNvGrpSpPr/>
        <p:nvPr/>
      </p:nvGrpSpPr>
      <p:grpSpPr>
        <a:xfrm>
          <a:off x="0" y="0"/>
          <a:ext cx="0" cy="0"/>
          <a:chOff x="0" y="0"/>
          <a:chExt cx="0" cy="0"/>
        </a:xfrm>
      </p:grpSpPr>
      <p:sp>
        <p:nvSpPr>
          <p:cNvPr id="157" name="Google Shape;157;p24"/>
          <p:cNvSpPr txBox="1">
            <a:spLocks noGrp="1"/>
          </p:cNvSpPr>
          <p:nvPr>
            <p:ph type="title"/>
          </p:nvPr>
        </p:nvSpPr>
        <p:spPr>
          <a:xfrm>
            <a:off x="533398" y="611872"/>
            <a:ext cx="4079545" cy="1162050"/>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sz="3600" b="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58" name="Google Shape;158;p24"/>
          <p:cNvSpPr txBox="1">
            <a:spLocks noGrp="1"/>
          </p:cNvSpPr>
          <p:nvPr>
            <p:ph type="body" idx="1"/>
          </p:nvPr>
        </p:nvSpPr>
        <p:spPr>
          <a:xfrm>
            <a:off x="533398" y="1787856"/>
            <a:ext cx="4079545" cy="3720152"/>
          </a:xfrm>
          <a:prstGeom prst="rect">
            <a:avLst/>
          </a:prstGeom>
          <a:noFill/>
          <a:ln>
            <a:noFill/>
          </a:ln>
        </p:spPr>
        <p:txBody>
          <a:bodyPr spcFirstLastPara="1" wrap="square" lIns="91425" tIns="45700" rIns="91425" bIns="45700" anchor="t" anchorCtr="0">
            <a:normAutofit/>
          </a:bodyPr>
          <a:lstStyle>
            <a:lvl1pPr marL="457200" lvl="0" indent="-228600" algn="ctr">
              <a:spcBef>
                <a:spcPts val="2000"/>
              </a:spcBef>
              <a:spcAft>
                <a:spcPts val="0"/>
              </a:spcAft>
              <a:buSzPts val="1980"/>
              <a:buNone/>
              <a:defRPr sz="1800"/>
            </a:lvl1pPr>
            <a:lvl2pPr marL="914400" lvl="1" indent="-228600" algn="l">
              <a:spcBef>
                <a:spcPts val="600"/>
              </a:spcBef>
              <a:spcAft>
                <a:spcPts val="0"/>
              </a:spcAft>
              <a:buSzPts val="1320"/>
              <a:buNone/>
              <a:defRPr sz="1200"/>
            </a:lvl2pPr>
            <a:lvl3pPr marL="1371600" lvl="2" indent="-228600" algn="l">
              <a:spcBef>
                <a:spcPts val="600"/>
              </a:spcBef>
              <a:spcAft>
                <a:spcPts val="0"/>
              </a:spcAft>
              <a:buSzPts val="1100"/>
              <a:buNone/>
              <a:defRPr sz="1000"/>
            </a:lvl3pPr>
            <a:lvl4pPr marL="1828800" lvl="3" indent="-228600" algn="l">
              <a:spcBef>
                <a:spcPts val="600"/>
              </a:spcBef>
              <a:spcAft>
                <a:spcPts val="0"/>
              </a:spcAft>
              <a:buSzPts val="990"/>
              <a:buNone/>
              <a:defRPr sz="900"/>
            </a:lvl4pPr>
            <a:lvl5pPr marL="2286000" lvl="4" indent="-228600" algn="l">
              <a:spcBef>
                <a:spcPts val="600"/>
              </a:spcBef>
              <a:spcAft>
                <a:spcPts val="0"/>
              </a:spcAft>
              <a:buSzPts val="99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159" name="Google Shape;159;p24"/>
          <p:cNvSpPr>
            <a:spLocks noGrp="1"/>
          </p:cNvSpPr>
          <p:nvPr>
            <p:ph type="pic" idx="2"/>
          </p:nvPr>
        </p:nvSpPr>
        <p:spPr>
          <a:xfrm>
            <a:off x="5090617" y="359392"/>
            <a:ext cx="3657600" cy="5318077"/>
          </a:xfrm>
          <a:prstGeom prst="rect">
            <a:avLst/>
          </a:prstGeom>
          <a:noFill/>
          <a:ln w="9525" cap="flat" cmpd="sng">
            <a:solidFill>
              <a:schemeClr val="lt1"/>
            </a:solidFill>
            <a:prstDash val="solid"/>
            <a:round/>
            <a:headEnd type="none" w="sm" len="sm"/>
            <a:tailEnd type="none" w="sm" len="sm"/>
          </a:ln>
          <a:effectLst>
            <a:outerShdw blurRad="63500" sx="100500" sy="100500" algn="ctr" rotWithShape="0">
              <a:srgbClr val="000000">
                <a:alpha val="49803"/>
              </a:srgbClr>
            </a:outerShdw>
          </a:effectLst>
        </p:spPr>
      </p:sp>
      <p:sp>
        <p:nvSpPr>
          <p:cNvPr id="160" name="Google Shape;160;p24"/>
          <p:cNvSpPr txBox="1">
            <a:spLocks noGrp="1"/>
          </p:cNvSpPr>
          <p:nvPr>
            <p:ph type="dt" idx="10"/>
          </p:nvPr>
        </p:nvSpPr>
        <p:spPr>
          <a:xfrm>
            <a:off x="5629275" y="6275388"/>
            <a:ext cx="21336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1" name="Google Shape;161;p24"/>
          <p:cNvSpPr txBox="1">
            <a:spLocks noGrp="1"/>
          </p:cNvSpPr>
          <p:nvPr>
            <p:ph type="ftr" idx="11"/>
          </p:nvPr>
        </p:nvSpPr>
        <p:spPr>
          <a:xfrm>
            <a:off x="265113" y="6275388"/>
            <a:ext cx="484028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2" name="Google Shape;162;p24"/>
          <p:cNvSpPr txBox="1">
            <a:spLocks noGrp="1"/>
          </p:cNvSpPr>
          <p:nvPr>
            <p:ph type="sldNum" idx="12"/>
          </p:nvPr>
        </p:nvSpPr>
        <p:spPr>
          <a:xfrm>
            <a:off x="7897813" y="6275388"/>
            <a:ext cx="9906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3600">
                <a:solidFill>
                  <a:srgbClr val="FFFFFF"/>
                </a:solidFill>
                <a:latin typeface="Source Sans Pro"/>
                <a:ea typeface="Source Sans Pro"/>
                <a:cs typeface="Source Sans Pro"/>
                <a:sym typeface="Source Sans Pro"/>
              </a:defRPr>
            </a:lvl1pPr>
            <a:lvl2pPr marL="0" marR="0" lvl="1" indent="0" algn="r">
              <a:spcBef>
                <a:spcPts val="0"/>
              </a:spcBef>
              <a:buNone/>
              <a:defRPr sz="3600">
                <a:solidFill>
                  <a:srgbClr val="FFFFFF"/>
                </a:solidFill>
                <a:latin typeface="Source Sans Pro"/>
                <a:ea typeface="Source Sans Pro"/>
                <a:cs typeface="Source Sans Pro"/>
                <a:sym typeface="Source Sans Pro"/>
              </a:defRPr>
            </a:lvl2pPr>
            <a:lvl3pPr marL="0" marR="0" lvl="2" indent="0" algn="r">
              <a:spcBef>
                <a:spcPts val="0"/>
              </a:spcBef>
              <a:buNone/>
              <a:defRPr sz="3600">
                <a:solidFill>
                  <a:srgbClr val="FFFFFF"/>
                </a:solidFill>
                <a:latin typeface="Source Sans Pro"/>
                <a:ea typeface="Source Sans Pro"/>
                <a:cs typeface="Source Sans Pro"/>
                <a:sym typeface="Source Sans Pro"/>
              </a:defRPr>
            </a:lvl3pPr>
            <a:lvl4pPr marL="0" marR="0" lvl="3" indent="0" algn="r">
              <a:spcBef>
                <a:spcPts val="0"/>
              </a:spcBef>
              <a:buNone/>
              <a:defRPr sz="3600">
                <a:solidFill>
                  <a:srgbClr val="FFFFFF"/>
                </a:solidFill>
                <a:latin typeface="Source Sans Pro"/>
                <a:ea typeface="Source Sans Pro"/>
                <a:cs typeface="Source Sans Pro"/>
                <a:sym typeface="Source Sans Pro"/>
              </a:defRPr>
            </a:lvl4pPr>
            <a:lvl5pPr marL="0" marR="0" lvl="4" indent="0" algn="r">
              <a:spcBef>
                <a:spcPts val="0"/>
              </a:spcBef>
              <a:buNone/>
              <a:defRPr sz="3600">
                <a:solidFill>
                  <a:srgbClr val="FFFFFF"/>
                </a:solidFill>
                <a:latin typeface="Source Sans Pro"/>
                <a:ea typeface="Source Sans Pro"/>
                <a:cs typeface="Source Sans Pro"/>
                <a:sym typeface="Source Sans Pro"/>
              </a:defRPr>
            </a:lvl5pPr>
            <a:lvl6pPr marL="0" marR="0" lvl="5" indent="0" algn="r">
              <a:spcBef>
                <a:spcPts val="0"/>
              </a:spcBef>
              <a:buNone/>
              <a:defRPr sz="3600">
                <a:solidFill>
                  <a:srgbClr val="FFFFFF"/>
                </a:solidFill>
                <a:latin typeface="Source Sans Pro"/>
                <a:ea typeface="Source Sans Pro"/>
                <a:cs typeface="Source Sans Pro"/>
                <a:sym typeface="Source Sans Pro"/>
              </a:defRPr>
            </a:lvl6pPr>
            <a:lvl7pPr marL="0" marR="0" lvl="6" indent="0" algn="r">
              <a:spcBef>
                <a:spcPts val="0"/>
              </a:spcBef>
              <a:buNone/>
              <a:defRPr sz="3600">
                <a:solidFill>
                  <a:srgbClr val="FFFFFF"/>
                </a:solidFill>
                <a:latin typeface="Source Sans Pro"/>
                <a:ea typeface="Source Sans Pro"/>
                <a:cs typeface="Source Sans Pro"/>
                <a:sym typeface="Source Sans Pro"/>
              </a:defRPr>
            </a:lvl7pPr>
            <a:lvl8pPr marL="0" marR="0" lvl="7" indent="0" algn="r">
              <a:spcBef>
                <a:spcPts val="0"/>
              </a:spcBef>
              <a:buNone/>
              <a:defRPr sz="3600">
                <a:solidFill>
                  <a:srgbClr val="FFFFFF"/>
                </a:solidFill>
                <a:latin typeface="Source Sans Pro"/>
                <a:ea typeface="Source Sans Pro"/>
                <a:cs typeface="Source Sans Pro"/>
                <a:sym typeface="Source Sans Pro"/>
              </a:defRPr>
            </a:lvl8pPr>
            <a:lvl9pPr marL="0" marR="0" lvl="8" indent="0" algn="r">
              <a:spcBef>
                <a:spcPts val="0"/>
              </a:spcBef>
              <a:buNone/>
              <a:defRPr sz="3600">
                <a:solidFill>
                  <a:srgbClr val="FFFFFF"/>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63"/>
        <p:cNvGrpSpPr/>
        <p:nvPr/>
      </p:nvGrpSpPr>
      <p:grpSpPr>
        <a:xfrm>
          <a:off x="0" y="0"/>
          <a:ext cx="0" cy="0"/>
          <a:chOff x="0" y="0"/>
          <a:chExt cx="0" cy="0"/>
        </a:xfrm>
      </p:grpSpPr>
      <p:sp>
        <p:nvSpPr>
          <p:cNvPr id="164" name="Google Shape;164;p25"/>
          <p:cNvSpPr txBox="1">
            <a:spLocks noGrp="1"/>
          </p:cNvSpPr>
          <p:nvPr>
            <p:ph type="title"/>
          </p:nvPr>
        </p:nvSpPr>
        <p:spPr>
          <a:xfrm>
            <a:off x="549275" y="107950"/>
            <a:ext cx="8042275" cy="1336675"/>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65" name="Google Shape;165;p25"/>
          <p:cNvSpPr txBox="1">
            <a:spLocks noGrp="1"/>
          </p:cNvSpPr>
          <p:nvPr>
            <p:ph type="body" idx="1"/>
          </p:nvPr>
        </p:nvSpPr>
        <p:spPr>
          <a:xfrm rot="5400000">
            <a:off x="2398713" y="-249237"/>
            <a:ext cx="4343400" cy="8042275"/>
          </a:xfrm>
          <a:prstGeom prst="rect">
            <a:avLst/>
          </a:prstGeom>
          <a:noFill/>
          <a:ln>
            <a:noFill/>
          </a:ln>
        </p:spPr>
        <p:txBody>
          <a:bodyPr spcFirstLastPara="1" wrap="square" lIns="91425" tIns="45700" rIns="91425" bIns="45700" anchor="t" anchorCtr="0">
            <a:noAutofit/>
          </a:bodyPr>
          <a:lstStyle>
            <a:lvl1pPr marL="457200" lvl="0" indent="-354330" algn="l">
              <a:spcBef>
                <a:spcPts val="2000"/>
              </a:spcBef>
              <a:spcAft>
                <a:spcPts val="0"/>
              </a:spcAft>
              <a:buSzPts val="1980"/>
              <a:buChar char="⚫"/>
              <a:defRPr/>
            </a:lvl1pPr>
            <a:lvl2pPr marL="914400" lvl="1" indent="-354330" algn="l">
              <a:spcBef>
                <a:spcPts val="600"/>
              </a:spcBef>
              <a:spcAft>
                <a:spcPts val="0"/>
              </a:spcAft>
              <a:buSzPts val="1980"/>
              <a:buChar char="⚫"/>
              <a:defRPr/>
            </a:lvl2pPr>
            <a:lvl3pPr marL="1371600" lvl="2" indent="-354330" algn="l">
              <a:spcBef>
                <a:spcPts val="600"/>
              </a:spcBef>
              <a:spcAft>
                <a:spcPts val="0"/>
              </a:spcAft>
              <a:buSzPts val="1980"/>
              <a:buChar char="⚫"/>
              <a:defRPr/>
            </a:lvl3pPr>
            <a:lvl4pPr marL="1828800" lvl="3" indent="-354330" algn="l">
              <a:spcBef>
                <a:spcPts val="600"/>
              </a:spcBef>
              <a:spcAft>
                <a:spcPts val="0"/>
              </a:spcAft>
              <a:buSzPts val="1980"/>
              <a:buChar char="⚫"/>
              <a:defRPr/>
            </a:lvl4pPr>
            <a:lvl5pPr marL="2286000" lvl="4" indent="-354329" algn="l">
              <a:spcBef>
                <a:spcPts val="600"/>
              </a:spcBef>
              <a:spcAft>
                <a:spcPts val="0"/>
              </a:spcAft>
              <a:buSzPts val="198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66" name="Google Shape;166;p25"/>
          <p:cNvSpPr txBox="1">
            <a:spLocks noGrp="1"/>
          </p:cNvSpPr>
          <p:nvPr>
            <p:ph type="dt" idx="10"/>
          </p:nvPr>
        </p:nvSpPr>
        <p:spPr>
          <a:xfrm>
            <a:off x="5629275" y="6275388"/>
            <a:ext cx="21336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7" name="Google Shape;167;p25"/>
          <p:cNvSpPr txBox="1">
            <a:spLocks noGrp="1"/>
          </p:cNvSpPr>
          <p:nvPr>
            <p:ph type="ftr" idx="11"/>
          </p:nvPr>
        </p:nvSpPr>
        <p:spPr>
          <a:xfrm>
            <a:off x="265113" y="6275388"/>
            <a:ext cx="484028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8" name="Google Shape;168;p25"/>
          <p:cNvSpPr txBox="1">
            <a:spLocks noGrp="1"/>
          </p:cNvSpPr>
          <p:nvPr>
            <p:ph type="sldNum" idx="12"/>
          </p:nvPr>
        </p:nvSpPr>
        <p:spPr>
          <a:xfrm>
            <a:off x="7897813" y="6275388"/>
            <a:ext cx="9906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3600">
                <a:solidFill>
                  <a:srgbClr val="FFFFFF"/>
                </a:solidFill>
                <a:latin typeface="Source Sans Pro"/>
                <a:ea typeface="Source Sans Pro"/>
                <a:cs typeface="Source Sans Pro"/>
                <a:sym typeface="Source Sans Pro"/>
              </a:defRPr>
            </a:lvl1pPr>
            <a:lvl2pPr marL="0" marR="0" lvl="1" indent="0" algn="r">
              <a:spcBef>
                <a:spcPts val="0"/>
              </a:spcBef>
              <a:buNone/>
              <a:defRPr sz="3600">
                <a:solidFill>
                  <a:srgbClr val="FFFFFF"/>
                </a:solidFill>
                <a:latin typeface="Source Sans Pro"/>
                <a:ea typeface="Source Sans Pro"/>
                <a:cs typeface="Source Sans Pro"/>
                <a:sym typeface="Source Sans Pro"/>
              </a:defRPr>
            </a:lvl2pPr>
            <a:lvl3pPr marL="0" marR="0" lvl="2" indent="0" algn="r">
              <a:spcBef>
                <a:spcPts val="0"/>
              </a:spcBef>
              <a:buNone/>
              <a:defRPr sz="3600">
                <a:solidFill>
                  <a:srgbClr val="FFFFFF"/>
                </a:solidFill>
                <a:latin typeface="Source Sans Pro"/>
                <a:ea typeface="Source Sans Pro"/>
                <a:cs typeface="Source Sans Pro"/>
                <a:sym typeface="Source Sans Pro"/>
              </a:defRPr>
            </a:lvl3pPr>
            <a:lvl4pPr marL="0" marR="0" lvl="3" indent="0" algn="r">
              <a:spcBef>
                <a:spcPts val="0"/>
              </a:spcBef>
              <a:buNone/>
              <a:defRPr sz="3600">
                <a:solidFill>
                  <a:srgbClr val="FFFFFF"/>
                </a:solidFill>
                <a:latin typeface="Source Sans Pro"/>
                <a:ea typeface="Source Sans Pro"/>
                <a:cs typeface="Source Sans Pro"/>
                <a:sym typeface="Source Sans Pro"/>
              </a:defRPr>
            </a:lvl4pPr>
            <a:lvl5pPr marL="0" marR="0" lvl="4" indent="0" algn="r">
              <a:spcBef>
                <a:spcPts val="0"/>
              </a:spcBef>
              <a:buNone/>
              <a:defRPr sz="3600">
                <a:solidFill>
                  <a:srgbClr val="FFFFFF"/>
                </a:solidFill>
                <a:latin typeface="Source Sans Pro"/>
                <a:ea typeface="Source Sans Pro"/>
                <a:cs typeface="Source Sans Pro"/>
                <a:sym typeface="Source Sans Pro"/>
              </a:defRPr>
            </a:lvl5pPr>
            <a:lvl6pPr marL="0" marR="0" lvl="5" indent="0" algn="r">
              <a:spcBef>
                <a:spcPts val="0"/>
              </a:spcBef>
              <a:buNone/>
              <a:defRPr sz="3600">
                <a:solidFill>
                  <a:srgbClr val="FFFFFF"/>
                </a:solidFill>
                <a:latin typeface="Source Sans Pro"/>
                <a:ea typeface="Source Sans Pro"/>
                <a:cs typeface="Source Sans Pro"/>
                <a:sym typeface="Source Sans Pro"/>
              </a:defRPr>
            </a:lvl6pPr>
            <a:lvl7pPr marL="0" marR="0" lvl="6" indent="0" algn="r">
              <a:spcBef>
                <a:spcPts val="0"/>
              </a:spcBef>
              <a:buNone/>
              <a:defRPr sz="3600">
                <a:solidFill>
                  <a:srgbClr val="FFFFFF"/>
                </a:solidFill>
                <a:latin typeface="Source Sans Pro"/>
                <a:ea typeface="Source Sans Pro"/>
                <a:cs typeface="Source Sans Pro"/>
                <a:sym typeface="Source Sans Pro"/>
              </a:defRPr>
            </a:lvl7pPr>
            <a:lvl8pPr marL="0" marR="0" lvl="7" indent="0" algn="r">
              <a:spcBef>
                <a:spcPts val="0"/>
              </a:spcBef>
              <a:buNone/>
              <a:defRPr sz="3600">
                <a:solidFill>
                  <a:srgbClr val="FFFFFF"/>
                </a:solidFill>
                <a:latin typeface="Source Sans Pro"/>
                <a:ea typeface="Source Sans Pro"/>
                <a:cs typeface="Source Sans Pro"/>
                <a:sym typeface="Source Sans Pro"/>
              </a:defRPr>
            </a:lvl8pPr>
            <a:lvl9pPr marL="0" marR="0" lvl="8" indent="0" algn="r">
              <a:spcBef>
                <a:spcPts val="0"/>
              </a:spcBef>
              <a:buNone/>
              <a:defRPr sz="3600">
                <a:solidFill>
                  <a:srgbClr val="FFFFFF"/>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69"/>
        <p:cNvGrpSpPr/>
        <p:nvPr/>
      </p:nvGrpSpPr>
      <p:grpSpPr>
        <a:xfrm>
          <a:off x="0" y="0"/>
          <a:ext cx="0" cy="0"/>
          <a:chOff x="0" y="0"/>
          <a:chExt cx="0" cy="0"/>
        </a:xfrm>
      </p:grpSpPr>
      <p:sp>
        <p:nvSpPr>
          <p:cNvPr id="170" name="Google Shape;170;p26"/>
          <p:cNvSpPr txBox="1">
            <a:spLocks noGrp="1"/>
          </p:cNvSpPr>
          <p:nvPr>
            <p:ph type="title"/>
          </p:nvPr>
        </p:nvSpPr>
        <p:spPr>
          <a:xfrm rot="5400000">
            <a:off x="5344142" y="2393951"/>
            <a:ext cx="5575300" cy="1524000"/>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71" name="Google Shape;171;p26"/>
          <p:cNvSpPr txBox="1">
            <a:spLocks noGrp="1"/>
          </p:cNvSpPr>
          <p:nvPr>
            <p:ph type="body" idx="1"/>
          </p:nvPr>
        </p:nvSpPr>
        <p:spPr>
          <a:xfrm rot="5400000">
            <a:off x="1106487" y="-188912"/>
            <a:ext cx="5575300" cy="6689726"/>
          </a:xfrm>
          <a:prstGeom prst="rect">
            <a:avLst/>
          </a:prstGeom>
          <a:noFill/>
          <a:ln>
            <a:noFill/>
          </a:ln>
        </p:spPr>
        <p:txBody>
          <a:bodyPr spcFirstLastPara="1" wrap="square" lIns="91425" tIns="45700" rIns="91425" bIns="45700" anchor="t" anchorCtr="0">
            <a:noAutofit/>
          </a:bodyPr>
          <a:lstStyle>
            <a:lvl1pPr marL="457200" lvl="0" indent="-354330" algn="l">
              <a:spcBef>
                <a:spcPts val="2000"/>
              </a:spcBef>
              <a:spcAft>
                <a:spcPts val="0"/>
              </a:spcAft>
              <a:buSzPts val="1980"/>
              <a:buChar char="⚫"/>
              <a:defRPr/>
            </a:lvl1pPr>
            <a:lvl2pPr marL="914400" lvl="1" indent="-354330" algn="l">
              <a:spcBef>
                <a:spcPts val="600"/>
              </a:spcBef>
              <a:spcAft>
                <a:spcPts val="0"/>
              </a:spcAft>
              <a:buSzPts val="1980"/>
              <a:buChar char="⚫"/>
              <a:defRPr/>
            </a:lvl2pPr>
            <a:lvl3pPr marL="1371600" lvl="2" indent="-354330" algn="l">
              <a:spcBef>
                <a:spcPts val="600"/>
              </a:spcBef>
              <a:spcAft>
                <a:spcPts val="0"/>
              </a:spcAft>
              <a:buSzPts val="1980"/>
              <a:buChar char="⚫"/>
              <a:defRPr/>
            </a:lvl3pPr>
            <a:lvl4pPr marL="1828800" lvl="3" indent="-354330" algn="l">
              <a:spcBef>
                <a:spcPts val="600"/>
              </a:spcBef>
              <a:spcAft>
                <a:spcPts val="0"/>
              </a:spcAft>
              <a:buSzPts val="1980"/>
              <a:buChar char="⚫"/>
              <a:defRPr/>
            </a:lvl4pPr>
            <a:lvl5pPr marL="2286000" lvl="4" indent="-354329" algn="l">
              <a:spcBef>
                <a:spcPts val="600"/>
              </a:spcBef>
              <a:spcAft>
                <a:spcPts val="0"/>
              </a:spcAft>
              <a:buSzPts val="198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72" name="Google Shape;172;p26"/>
          <p:cNvSpPr txBox="1">
            <a:spLocks noGrp="1"/>
          </p:cNvSpPr>
          <p:nvPr>
            <p:ph type="dt" idx="10"/>
          </p:nvPr>
        </p:nvSpPr>
        <p:spPr>
          <a:xfrm>
            <a:off x="5629275" y="6275388"/>
            <a:ext cx="21336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3" name="Google Shape;173;p26"/>
          <p:cNvSpPr txBox="1">
            <a:spLocks noGrp="1"/>
          </p:cNvSpPr>
          <p:nvPr>
            <p:ph type="ftr" idx="11"/>
          </p:nvPr>
        </p:nvSpPr>
        <p:spPr>
          <a:xfrm>
            <a:off x="265113" y="6275388"/>
            <a:ext cx="484028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4" name="Google Shape;174;p26"/>
          <p:cNvSpPr txBox="1">
            <a:spLocks noGrp="1"/>
          </p:cNvSpPr>
          <p:nvPr>
            <p:ph type="sldNum" idx="12"/>
          </p:nvPr>
        </p:nvSpPr>
        <p:spPr>
          <a:xfrm>
            <a:off x="7897813" y="6275388"/>
            <a:ext cx="9906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3600">
                <a:solidFill>
                  <a:srgbClr val="FFFFFF"/>
                </a:solidFill>
                <a:latin typeface="Source Sans Pro"/>
                <a:ea typeface="Source Sans Pro"/>
                <a:cs typeface="Source Sans Pro"/>
                <a:sym typeface="Source Sans Pro"/>
              </a:defRPr>
            </a:lvl1pPr>
            <a:lvl2pPr marL="0" marR="0" lvl="1" indent="0" algn="r">
              <a:spcBef>
                <a:spcPts val="0"/>
              </a:spcBef>
              <a:buNone/>
              <a:defRPr sz="3600">
                <a:solidFill>
                  <a:srgbClr val="FFFFFF"/>
                </a:solidFill>
                <a:latin typeface="Source Sans Pro"/>
                <a:ea typeface="Source Sans Pro"/>
                <a:cs typeface="Source Sans Pro"/>
                <a:sym typeface="Source Sans Pro"/>
              </a:defRPr>
            </a:lvl2pPr>
            <a:lvl3pPr marL="0" marR="0" lvl="2" indent="0" algn="r">
              <a:spcBef>
                <a:spcPts val="0"/>
              </a:spcBef>
              <a:buNone/>
              <a:defRPr sz="3600">
                <a:solidFill>
                  <a:srgbClr val="FFFFFF"/>
                </a:solidFill>
                <a:latin typeface="Source Sans Pro"/>
                <a:ea typeface="Source Sans Pro"/>
                <a:cs typeface="Source Sans Pro"/>
                <a:sym typeface="Source Sans Pro"/>
              </a:defRPr>
            </a:lvl3pPr>
            <a:lvl4pPr marL="0" marR="0" lvl="3" indent="0" algn="r">
              <a:spcBef>
                <a:spcPts val="0"/>
              </a:spcBef>
              <a:buNone/>
              <a:defRPr sz="3600">
                <a:solidFill>
                  <a:srgbClr val="FFFFFF"/>
                </a:solidFill>
                <a:latin typeface="Source Sans Pro"/>
                <a:ea typeface="Source Sans Pro"/>
                <a:cs typeface="Source Sans Pro"/>
                <a:sym typeface="Source Sans Pro"/>
              </a:defRPr>
            </a:lvl4pPr>
            <a:lvl5pPr marL="0" marR="0" lvl="4" indent="0" algn="r">
              <a:spcBef>
                <a:spcPts val="0"/>
              </a:spcBef>
              <a:buNone/>
              <a:defRPr sz="3600">
                <a:solidFill>
                  <a:srgbClr val="FFFFFF"/>
                </a:solidFill>
                <a:latin typeface="Source Sans Pro"/>
                <a:ea typeface="Source Sans Pro"/>
                <a:cs typeface="Source Sans Pro"/>
                <a:sym typeface="Source Sans Pro"/>
              </a:defRPr>
            </a:lvl5pPr>
            <a:lvl6pPr marL="0" marR="0" lvl="5" indent="0" algn="r">
              <a:spcBef>
                <a:spcPts val="0"/>
              </a:spcBef>
              <a:buNone/>
              <a:defRPr sz="3600">
                <a:solidFill>
                  <a:srgbClr val="FFFFFF"/>
                </a:solidFill>
                <a:latin typeface="Source Sans Pro"/>
                <a:ea typeface="Source Sans Pro"/>
                <a:cs typeface="Source Sans Pro"/>
                <a:sym typeface="Source Sans Pro"/>
              </a:defRPr>
            </a:lvl6pPr>
            <a:lvl7pPr marL="0" marR="0" lvl="6" indent="0" algn="r">
              <a:spcBef>
                <a:spcPts val="0"/>
              </a:spcBef>
              <a:buNone/>
              <a:defRPr sz="3600">
                <a:solidFill>
                  <a:srgbClr val="FFFFFF"/>
                </a:solidFill>
                <a:latin typeface="Source Sans Pro"/>
                <a:ea typeface="Source Sans Pro"/>
                <a:cs typeface="Source Sans Pro"/>
                <a:sym typeface="Source Sans Pro"/>
              </a:defRPr>
            </a:lvl7pPr>
            <a:lvl8pPr marL="0" marR="0" lvl="7" indent="0" algn="r">
              <a:spcBef>
                <a:spcPts val="0"/>
              </a:spcBef>
              <a:buNone/>
              <a:defRPr sz="3600">
                <a:solidFill>
                  <a:srgbClr val="FFFFFF"/>
                </a:solidFill>
                <a:latin typeface="Source Sans Pro"/>
                <a:ea typeface="Source Sans Pro"/>
                <a:cs typeface="Source Sans Pro"/>
                <a:sym typeface="Source Sans Pro"/>
              </a:defRPr>
            </a:lvl8pPr>
            <a:lvl9pPr marL="0" marR="0" lvl="8" indent="0" algn="r">
              <a:spcBef>
                <a:spcPts val="0"/>
              </a:spcBef>
              <a:buNone/>
              <a:defRPr sz="3600">
                <a:solidFill>
                  <a:srgbClr val="FFFFFF"/>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86"/>
        <p:cNvGrpSpPr/>
        <p:nvPr/>
      </p:nvGrpSpPr>
      <p:grpSpPr>
        <a:xfrm>
          <a:off x="0" y="0"/>
          <a:ext cx="0" cy="0"/>
          <a:chOff x="0" y="0"/>
          <a:chExt cx="0" cy="0"/>
        </a:xfrm>
      </p:grpSpPr>
      <p:sp>
        <p:nvSpPr>
          <p:cNvPr id="187" name="Google Shape;187;p28"/>
          <p:cNvSpPr txBox="1">
            <a:spLocks noGrp="1"/>
          </p:cNvSpPr>
          <p:nvPr>
            <p:ph type="title"/>
          </p:nvPr>
        </p:nvSpPr>
        <p:spPr>
          <a:xfrm>
            <a:off x="457200" y="704088"/>
            <a:ext cx="8229600" cy="1143000"/>
          </a:xfrm>
          <a:prstGeom prst="rect">
            <a:avLst/>
          </a:prstGeom>
          <a:noFill/>
          <a:ln>
            <a:noFill/>
          </a:ln>
        </p:spPr>
        <p:txBody>
          <a:bodyPr spcFirstLastPara="1" wrap="square" lIns="0" tIns="45700" rIns="0" bIns="0" anchor="b" anchorCtr="0">
            <a:normAutofit/>
          </a:bodyPr>
          <a:lstStyle>
            <a:lvl1pPr lvl="0" algn="l">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8" name="Google Shape;188;p28"/>
          <p:cNvSpPr txBox="1">
            <a:spLocks noGrp="1"/>
          </p:cNvSpPr>
          <p:nvPr>
            <p:ph type="body" idx="1"/>
          </p:nvPr>
        </p:nvSpPr>
        <p:spPr>
          <a:xfrm>
            <a:off x="457200" y="1935480"/>
            <a:ext cx="8229600" cy="4389120"/>
          </a:xfrm>
          <a:prstGeom prst="rect">
            <a:avLst/>
          </a:prstGeom>
          <a:noFill/>
          <a:ln>
            <a:noFill/>
          </a:ln>
        </p:spPr>
        <p:txBody>
          <a:bodyPr spcFirstLastPara="1" wrap="square" lIns="91425" tIns="45700" rIns="91425" bIns="45700" anchor="t" anchorCtr="0">
            <a:normAutofit/>
          </a:bodyPr>
          <a:lstStyle>
            <a:lvl1pPr marL="457200" lvl="0" indent="-337185" algn="l">
              <a:spcBef>
                <a:spcPts val="360"/>
              </a:spcBef>
              <a:spcAft>
                <a:spcPts val="0"/>
              </a:spcAft>
              <a:buSzPts val="1710"/>
              <a:buChar char="⚫"/>
              <a:defRPr/>
            </a:lvl1pPr>
            <a:lvl2pPr marL="914400" lvl="1" indent="-325755" algn="l">
              <a:spcBef>
                <a:spcPts val="360"/>
              </a:spcBef>
              <a:spcAft>
                <a:spcPts val="0"/>
              </a:spcAft>
              <a:buSzPts val="1530"/>
              <a:buChar char="⚫"/>
              <a:defRPr/>
            </a:lvl2pPr>
            <a:lvl3pPr marL="1371600" lvl="2" indent="-308610" algn="l">
              <a:spcBef>
                <a:spcPts val="360"/>
              </a:spcBef>
              <a:spcAft>
                <a:spcPts val="0"/>
              </a:spcAft>
              <a:buSzPts val="1260"/>
              <a:buChar char="⚫"/>
              <a:defRPr/>
            </a:lvl3pPr>
            <a:lvl4pPr marL="1828800" lvl="3" indent="-302894" algn="l">
              <a:spcBef>
                <a:spcPts val="360"/>
              </a:spcBef>
              <a:spcAft>
                <a:spcPts val="0"/>
              </a:spcAft>
              <a:buSzPts val="1170"/>
              <a:buChar char="⚫"/>
              <a:defRPr/>
            </a:lvl4pPr>
            <a:lvl5pPr marL="2286000" lvl="4" indent="-302895" algn="l">
              <a:spcBef>
                <a:spcPts val="360"/>
              </a:spcBef>
              <a:spcAft>
                <a:spcPts val="0"/>
              </a:spcAft>
              <a:buSzPts val="1170"/>
              <a:buChar char="⚫"/>
              <a:defRPr/>
            </a:lvl5pPr>
            <a:lvl6pPr marL="2743200" lvl="5" indent="-320039" algn="l">
              <a:spcBef>
                <a:spcPts val="360"/>
              </a:spcBef>
              <a:spcAft>
                <a:spcPts val="0"/>
              </a:spcAft>
              <a:buSzPts val="1440"/>
              <a:buChar char="⚫"/>
              <a:defRPr/>
            </a:lvl6pPr>
            <a:lvl7pPr marL="3200400" lvl="6" indent="-320039" algn="l">
              <a:spcBef>
                <a:spcPts val="360"/>
              </a:spcBef>
              <a:spcAft>
                <a:spcPts val="0"/>
              </a:spcAft>
              <a:buSzPts val="144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189" name="Google Shape;189;p28"/>
          <p:cNvSpPr txBox="1">
            <a:spLocks noGrp="1"/>
          </p:cNvSpPr>
          <p:nvPr>
            <p:ph type="dt" idx="10"/>
          </p:nvPr>
        </p:nvSpPr>
        <p:spPr>
          <a:xfrm>
            <a:off x="457200" y="6356350"/>
            <a:ext cx="2133600" cy="365125"/>
          </a:xfrm>
          <a:prstGeom prst="rect">
            <a:avLst/>
          </a:prstGeom>
          <a:noFill/>
          <a:ln>
            <a:noFill/>
          </a:ln>
        </p:spPr>
        <p:txBody>
          <a:bodyPr spcFirstLastPara="1" wrap="square" lIns="0" tIns="0" rIns="0" bIns="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0" name="Google Shape;190;p28"/>
          <p:cNvSpPr txBox="1">
            <a:spLocks noGrp="1"/>
          </p:cNvSpPr>
          <p:nvPr>
            <p:ph type="ftr" idx="11"/>
          </p:nvPr>
        </p:nvSpPr>
        <p:spPr>
          <a:xfrm>
            <a:off x="2667000" y="6356350"/>
            <a:ext cx="3352800" cy="365125"/>
          </a:xfrm>
          <a:prstGeom prst="rect">
            <a:avLst/>
          </a:prstGeom>
          <a:noFill/>
          <a:ln>
            <a:noFill/>
          </a:ln>
        </p:spPr>
        <p:txBody>
          <a:bodyPr spcFirstLastPara="1" wrap="square" lIns="0" tIns="0" rIns="0" bIns="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1" name="Google Shape;191;p28"/>
          <p:cNvSpPr txBox="1">
            <a:spLocks noGrp="1"/>
          </p:cNvSpPr>
          <p:nvPr>
            <p:ph type="sldNum" idx="12"/>
          </p:nvPr>
        </p:nvSpPr>
        <p:spPr>
          <a:xfrm>
            <a:off x="7924800" y="6356350"/>
            <a:ext cx="762000" cy="365125"/>
          </a:xfrm>
          <a:prstGeom prst="rect">
            <a:avLst/>
          </a:prstGeom>
          <a:noFill/>
          <a:ln>
            <a:noFill/>
          </a:ln>
        </p:spPr>
        <p:txBody>
          <a:bodyPr spcFirstLastPara="1" wrap="square" lIns="0" tIns="0" rIns="0" bIns="0" anchor="b" anchorCtr="0">
            <a:noAutofit/>
          </a:bodyPr>
          <a:lstStyle>
            <a:lvl1pPr marL="0" lvl="0" indent="0" algn="r">
              <a:spcBef>
                <a:spcPts val="0"/>
              </a:spcBef>
              <a:buNone/>
              <a:defRPr>
                <a:solidFill>
                  <a:srgbClr val="035C75"/>
                </a:solidFill>
              </a:defRPr>
            </a:lvl1pPr>
            <a:lvl2pPr marL="0" lvl="1" indent="0" algn="r">
              <a:spcBef>
                <a:spcPts val="0"/>
              </a:spcBef>
              <a:buNone/>
              <a:defRPr>
                <a:solidFill>
                  <a:srgbClr val="035C75"/>
                </a:solidFill>
              </a:defRPr>
            </a:lvl2pPr>
            <a:lvl3pPr marL="0" lvl="2" indent="0" algn="r">
              <a:spcBef>
                <a:spcPts val="0"/>
              </a:spcBef>
              <a:buNone/>
              <a:defRPr>
                <a:solidFill>
                  <a:srgbClr val="035C75"/>
                </a:solidFill>
              </a:defRPr>
            </a:lvl3pPr>
            <a:lvl4pPr marL="0" lvl="3" indent="0" algn="r">
              <a:spcBef>
                <a:spcPts val="0"/>
              </a:spcBef>
              <a:buNone/>
              <a:defRPr>
                <a:solidFill>
                  <a:srgbClr val="035C75"/>
                </a:solidFill>
              </a:defRPr>
            </a:lvl4pPr>
            <a:lvl5pPr marL="0" lvl="4" indent="0" algn="r">
              <a:spcBef>
                <a:spcPts val="0"/>
              </a:spcBef>
              <a:buNone/>
              <a:defRPr>
                <a:solidFill>
                  <a:srgbClr val="035C75"/>
                </a:solidFill>
              </a:defRPr>
            </a:lvl5pPr>
            <a:lvl6pPr marL="0" lvl="5" indent="0" algn="r">
              <a:spcBef>
                <a:spcPts val="0"/>
              </a:spcBef>
              <a:buNone/>
              <a:defRPr>
                <a:solidFill>
                  <a:srgbClr val="035C75"/>
                </a:solidFill>
              </a:defRPr>
            </a:lvl6pPr>
            <a:lvl7pPr marL="0" lvl="6" indent="0" algn="r">
              <a:spcBef>
                <a:spcPts val="0"/>
              </a:spcBef>
              <a:buNone/>
              <a:defRPr>
                <a:solidFill>
                  <a:srgbClr val="035C75"/>
                </a:solidFill>
              </a:defRPr>
            </a:lvl7pPr>
            <a:lvl8pPr marL="0" lvl="7" indent="0" algn="r">
              <a:spcBef>
                <a:spcPts val="0"/>
              </a:spcBef>
              <a:buNone/>
              <a:defRPr>
                <a:solidFill>
                  <a:srgbClr val="035C75"/>
                </a:solidFill>
              </a:defRPr>
            </a:lvl8pPr>
            <a:lvl9pPr marL="0" lvl="8" indent="0" algn="r">
              <a:spcBef>
                <a:spcPts val="0"/>
              </a:spcBef>
              <a:buNone/>
              <a:defRPr>
                <a:solidFill>
                  <a:srgbClr val="035C75"/>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Slide" type="title">
  <p:cSld name="TITLE">
    <p:bg>
      <p:bgPr>
        <a:gradFill>
          <a:gsLst>
            <a:gs pos="0">
              <a:srgbClr val="439FD7"/>
            </a:gs>
            <a:gs pos="25000">
              <a:srgbClr val="4397CA"/>
            </a:gs>
            <a:gs pos="100000">
              <a:srgbClr val="00466A"/>
            </a:gs>
          </a:gsLst>
          <a:path path="circle">
            <a:fillToRect l="50000" t="50000" r="50000" b="50000"/>
          </a:path>
          <a:tileRect/>
        </a:gradFill>
        <a:effectLst/>
      </p:bgPr>
    </p:bg>
    <p:spTree>
      <p:nvGrpSpPr>
        <p:cNvPr id="1" name="Shape 192"/>
        <p:cNvGrpSpPr/>
        <p:nvPr/>
      </p:nvGrpSpPr>
      <p:grpSpPr>
        <a:xfrm>
          <a:off x="0" y="0"/>
          <a:ext cx="0" cy="0"/>
          <a:chOff x="0" y="0"/>
          <a:chExt cx="0" cy="0"/>
        </a:xfrm>
      </p:grpSpPr>
      <p:sp>
        <p:nvSpPr>
          <p:cNvPr id="193" name="Google Shape;193;p29"/>
          <p:cNvSpPr txBox="1">
            <a:spLocks noGrp="1"/>
          </p:cNvSpPr>
          <p:nvPr>
            <p:ph type="ctrTitle"/>
          </p:nvPr>
        </p:nvSpPr>
        <p:spPr>
          <a:xfrm>
            <a:off x="533400" y="1371600"/>
            <a:ext cx="7851648" cy="1828800"/>
          </a:xfrm>
          <a:prstGeom prst="rect">
            <a:avLst/>
          </a:prstGeom>
          <a:noFill/>
          <a:ln>
            <a:noFill/>
          </a:ln>
        </p:spPr>
        <p:txBody>
          <a:bodyPr spcFirstLastPara="1" wrap="square" lIns="0" tIns="0" rIns="18275" bIns="0" anchor="b" anchorCtr="0">
            <a:normAutofit/>
          </a:bodyPr>
          <a:lstStyle>
            <a:lvl1pPr lvl="0" algn="r">
              <a:spcBef>
                <a:spcPts val="0"/>
              </a:spcBef>
              <a:spcAft>
                <a:spcPts val="0"/>
              </a:spcAft>
              <a:buClr>
                <a:srgbClr val="4CE0EA"/>
              </a:buClr>
              <a:buSzPts val="5600"/>
              <a:buFont typeface="Calibri"/>
              <a:buNone/>
              <a:defRPr sz="5600" b="1">
                <a:solidFill>
                  <a:srgbClr val="4CE0EA"/>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4" name="Google Shape;194;p29"/>
          <p:cNvSpPr txBox="1">
            <a:spLocks noGrp="1"/>
          </p:cNvSpPr>
          <p:nvPr>
            <p:ph type="subTitle" idx="1"/>
          </p:nvPr>
        </p:nvSpPr>
        <p:spPr>
          <a:xfrm>
            <a:off x="533400" y="3228536"/>
            <a:ext cx="7854696" cy="1752600"/>
          </a:xfrm>
          <a:prstGeom prst="rect">
            <a:avLst/>
          </a:prstGeom>
          <a:noFill/>
          <a:ln>
            <a:noFill/>
          </a:ln>
        </p:spPr>
        <p:txBody>
          <a:bodyPr spcFirstLastPara="1" wrap="square" lIns="0" tIns="45700" rIns="18275" bIns="45700" anchor="t" anchorCtr="0">
            <a:normAutofit/>
          </a:bodyPr>
          <a:lstStyle>
            <a:lvl1pPr marR="45720" lvl="0" algn="r">
              <a:spcBef>
                <a:spcPts val="520"/>
              </a:spcBef>
              <a:spcAft>
                <a:spcPts val="0"/>
              </a:spcAft>
              <a:buSzPts val="2470"/>
              <a:buNone/>
              <a:defRPr>
                <a:solidFill>
                  <a:schemeClr val="lt1"/>
                </a:solidFill>
              </a:defRPr>
            </a:lvl1pPr>
            <a:lvl2pPr lvl="1" algn="ctr">
              <a:spcBef>
                <a:spcPts val="360"/>
              </a:spcBef>
              <a:spcAft>
                <a:spcPts val="0"/>
              </a:spcAft>
              <a:buSzPts val="1530"/>
              <a:buNone/>
              <a:defRPr/>
            </a:lvl2pPr>
            <a:lvl3pPr lvl="2" algn="ctr">
              <a:spcBef>
                <a:spcPts val="360"/>
              </a:spcBef>
              <a:spcAft>
                <a:spcPts val="0"/>
              </a:spcAft>
              <a:buSzPts val="1260"/>
              <a:buNone/>
              <a:defRPr/>
            </a:lvl3pPr>
            <a:lvl4pPr lvl="3" algn="ctr">
              <a:spcBef>
                <a:spcPts val="360"/>
              </a:spcBef>
              <a:spcAft>
                <a:spcPts val="0"/>
              </a:spcAft>
              <a:buSzPts val="1170"/>
              <a:buNone/>
              <a:defRPr/>
            </a:lvl4pPr>
            <a:lvl5pPr lvl="4" algn="ctr">
              <a:spcBef>
                <a:spcPts val="360"/>
              </a:spcBef>
              <a:spcAft>
                <a:spcPts val="0"/>
              </a:spcAft>
              <a:buSzPts val="1170"/>
              <a:buNone/>
              <a:defRPr/>
            </a:lvl5pPr>
            <a:lvl6pPr lvl="5" algn="ctr">
              <a:spcBef>
                <a:spcPts val="360"/>
              </a:spcBef>
              <a:spcAft>
                <a:spcPts val="0"/>
              </a:spcAft>
              <a:buSzPts val="1440"/>
              <a:buNone/>
              <a:defRPr/>
            </a:lvl6pPr>
            <a:lvl7pPr lvl="6" algn="ctr">
              <a:spcBef>
                <a:spcPts val="360"/>
              </a:spcBef>
              <a:spcAft>
                <a:spcPts val="0"/>
              </a:spcAft>
              <a:buSzPts val="1440"/>
              <a:buNone/>
              <a:defRPr/>
            </a:lvl7pPr>
            <a:lvl8pPr lvl="7" algn="ctr">
              <a:spcBef>
                <a:spcPts val="360"/>
              </a:spcBef>
              <a:spcAft>
                <a:spcPts val="0"/>
              </a:spcAft>
              <a:buSzPts val="1800"/>
              <a:buNone/>
              <a:defRPr/>
            </a:lvl8pPr>
            <a:lvl9pPr lvl="8" algn="ctr">
              <a:spcBef>
                <a:spcPts val="360"/>
              </a:spcBef>
              <a:spcAft>
                <a:spcPts val="0"/>
              </a:spcAft>
              <a:buSzPts val="1800"/>
              <a:buNone/>
              <a:defRPr/>
            </a:lvl9pPr>
          </a:lstStyle>
          <a:p>
            <a:endParaRPr/>
          </a:p>
        </p:txBody>
      </p:sp>
      <p:sp>
        <p:nvSpPr>
          <p:cNvPr id="195" name="Google Shape;195;p29"/>
          <p:cNvSpPr txBox="1">
            <a:spLocks noGrp="1"/>
          </p:cNvSpPr>
          <p:nvPr>
            <p:ph type="dt" idx="10"/>
          </p:nvPr>
        </p:nvSpPr>
        <p:spPr>
          <a:xfrm>
            <a:off x="457200" y="6356350"/>
            <a:ext cx="2133600" cy="365125"/>
          </a:xfrm>
          <a:prstGeom prst="rect">
            <a:avLst/>
          </a:prstGeom>
          <a:noFill/>
          <a:ln>
            <a:noFill/>
          </a:ln>
        </p:spPr>
        <p:txBody>
          <a:bodyPr spcFirstLastPara="1" wrap="square" lIns="0" tIns="0" rIns="0" bIns="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6" name="Google Shape;196;p29"/>
          <p:cNvSpPr txBox="1">
            <a:spLocks noGrp="1"/>
          </p:cNvSpPr>
          <p:nvPr>
            <p:ph type="ftr" idx="11"/>
          </p:nvPr>
        </p:nvSpPr>
        <p:spPr>
          <a:xfrm>
            <a:off x="2667000" y="6356350"/>
            <a:ext cx="3352800" cy="365125"/>
          </a:xfrm>
          <a:prstGeom prst="rect">
            <a:avLst/>
          </a:prstGeom>
          <a:noFill/>
          <a:ln>
            <a:noFill/>
          </a:ln>
        </p:spPr>
        <p:txBody>
          <a:bodyPr spcFirstLastPara="1" wrap="square" lIns="0" tIns="0" rIns="0" bIns="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7" name="Google Shape;197;p29"/>
          <p:cNvSpPr txBox="1">
            <a:spLocks noGrp="1"/>
          </p:cNvSpPr>
          <p:nvPr>
            <p:ph type="sldNum" idx="12"/>
          </p:nvPr>
        </p:nvSpPr>
        <p:spPr>
          <a:xfrm>
            <a:off x="7924800" y="6356350"/>
            <a:ext cx="762000" cy="365125"/>
          </a:xfrm>
          <a:prstGeom prst="rect">
            <a:avLst/>
          </a:prstGeom>
          <a:noFill/>
          <a:ln>
            <a:noFill/>
          </a:ln>
        </p:spPr>
        <p:txBody>
          <a:bodyPr spcFirstLastPara="1" wrap="square" lIns="0" tIns="0" rIns="0" bIns="0" anchor="b" anchorCtr="0">
            <a:noAutofit/>
          </a:bodyPr>
          <a:lstStyle>
            <a:lvl1pPr marL="0" lvl="0" indent="0" algn="r">
              <a:spcBef>
                <a:spcPts val="0"/>
              </a:spcBef>
              <a:buNone/>
              <a:defRPr>
                <a:solidFill>
                  <a:srgbClr val="D0E9ED"/>
                </a:solidFill>
              </a:defRPr>
            </a:lvl1pPr>
            <a:lvl2pPr marL="0" lvl="1" indent="0" algn="r">
              <a:spcBef>
                <a:spcPts val="0"/>
              </a:spcBef>
              <a:buNone/>
              <a:defRPr>
                <a:solidFill>
                  <a:srgbClr val="D0E9ED"/>
                </a:solidFill>
              </a:defRPr>
            </a:lvl2pPr>
            <a:lvl3pPr marL="0" lvl="2" indent="0" algn="r">
              <a:spcBef>
                <a:spcPts val="0"/>
              </a:spcBef>
              <a:buNone/>
              <a:defRPr>
                <a:solidFill>
                  <a:srgbClr val="D0E9ED"/>
                </a:solidFill>
              </a:defRPr>
            </a:lvl3pPr>
            <a:lvl4pPr marL="0" lvl="3" indent="0" algn="r">
              <a:spcBef>
                <a:spcPts val="0"/>
              </a:spcBef>
              <a:buNone/>
              <a:defRPr>
                <a:solidFill>
                  <a:srgbClr val="D0E9ED"/>
                </a:solidFill>
              </a:defRPr>
            </a:lvl4pPr>
            <a:lvl5pPr marL="0" lvl="4" indent="0" algn="r">
              <a:spcBef>
                <a:spcPts val="0"/>
              </a:spcBef>
              <a:buNone/>
              <a:defRPr>
                <a:solidFill>
                  <a:srgbClr val="D0E9ED"/>
                </a:solidFill>
              </a:defRPr>
            </a:lvl5pPr>
            <a:lvl6pPr marL="0" lvl="5" indent="0" algn="r">
              <a:spcBef>
                <a:spcPts val="0"/>
              </a:spcBef>
              <a:buNone/>
              <a:defRPr>
                <a:solidFill>
                  <a:srgbClr val="D0E9ED"/>
                </a:solidFill>
              </a:defRPr>
            </a:lvl6pPr>
            <a:lvl7pPr marL="0" lvl="6" indent="0" algn="r">
              <a:spcBef>
                <a:spcPts val="0"/>
              </a:spcBef>
              <a:buNone/>
              <a:defRPr>
                <a:solidFill>
                  <a:srgbClr val="D0E9ED"/>
                </a:solidFill>
              </a:defRPr>
            </a:lvl7pPr>
            <a:lvl8pPr marL="0" lvl="7" indent="0" algn="r">
              <a:spcBef>
                <a:spcPts val="0"/>
              </a:spcBef>
              <a:buNone/>
              <a:defRPr>
                <a:solidFill>
                  <a:srgbClr val="D0E9ED"/>
                </a:solidFill>
              </a:defRPr>
            </a:lvl8pPr>
            <a:lvl9pPr marL="0" lvl="8" indent="0" algn="r">
              <a:spcBef>
                <a:spcPts val="0"/>
              </a:spcBef>
              <a:buNone/>
              <a:defRPr>
                <a:solidFill>
                  <a:srgbClr val="D0E9ED"/>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gradFill>
          <a:gsLst>
            <a:gs pos="0">
              <a:srgbClr val="439FD7"/>
            </a:gs>
            <a:gs pos="25000">
              <a:srgbClr val="4397CA"/>
            </a:gs>
            <a:gs pos="100000">
              <a:srgbClr val="00466A"/>
            </a:gs>
          </a:gsLst>
          <a:path path="circle">
            <a:fillToRect l="50000" t="50000" r="50000" b="50000"/>
          </a:path>
          <a:tileRect/>
        </a:gradFill>
        <a:effectLst/>
      </p:bgPr>
    </p:bg>
    <p:spTree>
      <p:nvGrpSpPr>
        <p:cNvPr id="1" name="Shape 198"/>
        <p:cNvGrpSpPr/>
        <p:nvPr/>
      </p:nvGrpSpPr>
      <p:grpSpPr>
        <a:xfrm>
          <a:off x="0" y="0"/>
          <a:ext cx="0" cy="0"/>
          <a:chOff x="0" y="0"/>
          <a:chExt cx="0" cy="0"/>
        </a:xfrm>
      </p:grpSpPr>
      <p:sp>
        <p:nvSpPr>
          <p:cNvPr id="199" name="Google Shape;199;p30"/>
          <p:cNvSpPr txBox="1">
            <a:spLocks noGrp="1"/>
          </p:cNvSpPr>
          <p:nvPr>
            <p:ph type="title"/>
          </p:nvPr>
        </p:nvSpPr>
        <p:spPr>
          <a:xfrm>
            <a:off x="530352" y="1316736"/>
            <a:ext cx="7772400" cy="1362456"/>
          </a:xfrm>
          <a:prstGeom prst="rect">
            <a:avLst/>
          </a:prstGeom>
          <a:noFill/>
          <a:ln>
            <a:noFill/>
          </a:ln>
        </p:spPr>
        <p:txBody>
          <a:bodyPr spcFirstLastPara="1" wrap="square" lIns="0" tIns="0" rIns="0" bIns="0" anchor="b" anchorCtr="0">
            <a:noAutofit/>
          </a:bodyPr>
          <a:lstStyle>
            <a:lvl1pPr lvl="0" algn="l">
              <a:spcBef>
                <a:spcPts val="0"/>
              </a:spcBef>
              <a:spcAft>
                <a:spcPts val="0"/>
              </a:spcAft>
              <a:buClr>
                <a:srgbClr val="4AE3AC"/>
              </a:buClr>
              <a:buSzPts val="5600"/>
              <a:buFont typeface="Calibri"/>
              <a:buNone/>
              <a:defRPr sz="5600" b="1" cap="none">
                <a:solidFill>
                  <a:srgbClr val="4AE3AC"/>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0" name="Google Shape;200;p30"/>
          <p:cNvSpPr txBox="1">
            <a:spLocks noGrp="1"/>
          </p:cNvSpPr>
          <p:nvPr>
            <p:ph type="body" idx="1"/>
          </p:nvPr>
        </p:nvSpPr>
        <p:spPr>
          <a:xfrm>
            <a:off x="530352" y="2704664"/>
            <a:ext cx="7772400" cy="1509712"/>
          </a:xfrm>
          <a:prstGeom prst="rect">
            <a:avLst/>
          </a:prstGeom>
          <a:noFill/>
          <a:ln>
            <a:noFill/>
          </a:ln>
        </p:spPr>
        <p:txBody>
          <a:bodyPr spcFirstLastPara="1" wrap="square" lIns="45700" tIns="45700" rIns="45700" bIns="45700" anchor="t" anchorCtr="0">
            <a:normAutofit/>
          </a:bodyPr>
          <a:lstStyle>
            <a:lvl1pPr marL="457200" lvl="0" indent="-228600" algn="l">
              <a:spcBef>
                <a:spcPts val="440"/>
              </a:spcBef>
              <a:spcAft>
                <a:spcPts val="0"/>
              </a:spcAft>
              <a:buSzPts val="2090"/>
              <a:buNone/>
              <a:defRPr sz="2200">
                <a:solidFill>
                  <a:schemeClr val="lt1"/>
                </a:solidFill>
              </a:defRPr>
            </a:lvl1pPr>
            <a:lvl2pPr marL="914400" lvl="1" indent="-228600" algn="l">
              <a:spcBef>
                <a:spcPts val="360"/>
              </a:spcBef>
              <a:spcAft>
                <a:spcPts val="0"/>
              </a:spcAft>
              <a:buSzPts val="1530"/>
              <a:buNone/>
              <a:defRPr sz="1800">
                <a:solidFill>
                  <a:schemeClr val="lt1"/>
                </a:solidFill>
              </a:defRPr>
            </a:lvl2pPr>
            <a:lvl3pPr marL="1371600" lvl="2" indent="-228600" algn="l">
              <a:spcBef>
                <a:spcPts val="320"/>
              </a:spcBef>
              <a:spcAft>
                <a:spcPts val="0"/>
              </a:spcAft>
              <a:buSzPts val="1120"/>
              <a:buNone/>
              <a:defRPr sz="1600">
                <a:solidFill>
                  <a:schemeClr val="lt1"/>
                </a:solidFill>
              </a:defRPr>
            </a:lvl3pPr>
            <a:lvl4pPr marL="1828800" lvl="3" indent="-228600" algn="l">
              <a:spcBef>
                <a:spcPts val="280"/>
              </a:spcBef>
              <a:spcAft>
                <a:spcPts val="0"/>
              </a:spcAft>
              <a:buSzPts val="910"/>
              <a:buNone/>
              <a:defRPr sz="1400">
                <a:solidFill>
                  <a:schemeClr val="lt1"/>
                </a:solidFill>
              </a:defRPr>
            </a:lvl4pPr>
            <a:lvl5pPr marL="2286000" lvl="4" indent="-228600" algn="l">
              <a:spcBef>
                <a:spcPts val="280"/>
              </a:spcBef>
              <a:spcAft>
                <a:spcPts val="0"/>
              </a:spcAft>
              <a:buSzPts val="910"/>
              <a:buNone/>
              <a:defRPr sz="1400">
                <a:solidFill>
                  <a:schemeClr val="lt1"/>
                </a:solidFill>
              </a:defRPr>
            </a:lvl5pPr>
            <a:lvl6pPr marL="2743200" lvl="5" indent="-320039" algn="l">
              <a:spcBef>
                <a:spcPts val="360"/>
              </a:spcBef>
              <a:spcAft>
                <a:spcPts val="0"/>
              </a:spcAft>
              <a:buSzPts val="1440"/>
              <a:buChar char="⚫"/>
              <a:defRPr/>
            </a:lvl6pPr>
            <a:lvl7pPr marL="3200400" lvl="6" indent="-320039" algn="l">
              <a:spcBef>
                <a:spcPts val="360"/>
              </a:spcBef>
              <a:spcAft>
                <a:spcPts val="0"/>
              </a:spcAft>
              <a:buSzPts val="144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201" name="Google Shape;201;p30"/>
          <p:cNvSpPr txBox="1">
            <a:spLocks noGrp="1"/>
          </p:cNvSpPr>
          <p:nvPr>
            <p:ph type="dt" idx="10"/>
          </p:nvPr>
        </p:nvSpPr>
        <p:spPr>
          <a:xfrm>
            <a:off x="457200" y="6356350"/>
            <a:ext cx="2133600" cy="365125"/>
          </a:xfrm>
          <a:prstGeom prst="rect">
            <a:avLst/>
          </a:prstGeom>
          <a:noFill/>
          <a:ln>
            <a:noFill/>
          </a:ln>
        </p:spPr>
        <p:txBody>
          <a:bodyPr spcFirstLastPara="1" wrap="square" lIns="0" tIns="0" rIns="0" bIns="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2" name="Google Shape;202;p30"/>
          <p:cNvSpPr txBox="1">
            <a:spLocks noGrp="1"/>
          </p:cNvSpPr>
          <p:nvPr>
            <p:ph type="ftr" idx="11"/>
          </p:nvPr>
        </p:nvSpPr>
        <p:spPr>
          <a:xfrm>
            <a:off x="2667000" y="6356350"/>
            <a:ext cx="3352800" cy="365125"/>
          </a:xfrm>
          <a:prstGeom prst="rect">
            <a:avLst/>
          </a:prstGeom>
          <a:noFill/>
          <a:ln>
            <a:noFill/>
          </a:ln>
        </p:spPr>
        <p:txBody>
          <a:bodyPr spcFirstLastPara="1" wrap="square" lIns="0" tIns="0" rIns="0" bIns="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3" name="Google Shape;203;p30"/>
          <p:cNvSpPr txBox="1">
            <a:spLocks noGrp="1"/>
          </p:cNvSpPr>
          <p:nvPr>
            <p:ph type="sldNum" idx="12"/>
          </p:nvPr>
        </p:nvSpPr>
        <p:spPr>
          <a:xfrm>
            <a:off x="7924800" y="6356350"/>
            <a:ext cx="762000" cy="365125"/>
          </a:xfrm>
          <a:prstGeom prst="rect">
            <a:avLst/>
          </a:prstGeom>
          <a:noFill/>
          <a:ln>
            <a:noFill/>
          </a:ln>
        </p:spPr>
        <p:txBody>
          <a:bodyPr spcFirstLastPara="1" wrap="square" lIns="0" tIns="0" rIns="0" bIns="0" anchor="b" anchorCtr="0">
            <a:noAutofit/>
          </a:bodyPr>
          <a:lstStyle>
            <a:lvl1pPr marL="0" lvl="0" indent="0" algn="r">
              <a:spcBef>
                <a:spcPts val="0"/>
              </a:spcBef>
              <a:buNone/>
              <a:defRPr>
                <a:solidFill>
                  <a:srgbClr val="D0E9ED"/>
                </a:solidFill>
              </a:defRPr>
            </a:lvl1pPr>
            <a:lvl2pPr marL="0" lvl="1" indent="0" algn="r">
              <a:spcBef>
                <a:spcPts val="0"/>
              </a:spcBef>
              <a:buNone/>
              <a:defRPr>
                <a:solidFill>
                  <a:srgbClr val="D0E9ED"/>
                </a:solidFill>
              </a:defRPr>
            </a:lvl2pPr>
            <a:lvl3pPr marL="0" lvl="2" indent="0" algn="r">
              <a:spcBef>
                <a:spcPts val="0"/>
              </a:spcBef>
              <a:buNone/>
              <a:defRPr>
                <a:solidFill>
                  <a:srgbClr val="D0E9ED"/>
                </a:solidFill>
              </a:defRPr>
            </a:lvl3pPr>
            <a:lvl4pPr marL="0" lvl="3" indent="0" algn="r">
              <a:spcBef>
                <a:spcPts val="0"/>
              </a:spcBef>
              <a:buNone/>
              <a:defRPr>
                <a:solidFill>
                  <a:srgbClr val="D0E9ED"/>
                </a:solidFill>
              </a:defRPr>
            </a:lvl4pPr>
            <a:lvl5pPr marL="0" lvl="4" indent="0" algn="r">
              <a:spcBef>
                <a:spcPts val="0"/>
              </a:spcBef>
              <a:buNone/>
              <a:defRPr>
                <a:solidFill>
                  <a:srgbClr val="D0E9ED"/>
                </a:solidFill>
              </a:defRPr>
            </a:lvl5pPr>
            <a:lvl6pPr marL="0" lvl="5" indent="0" algn="r">
              <a:spcBef>
                <a:spcPts val="0"/>
              </a:spcBef>
              <a:buNone/>
              <a:defRPr>
                <a:solidFill>
                  <a:srgbClr val="D0E9ED"/>
                </a:solidFill>
              </a:defRPr>
            </a:lvl6pPr>
            <a:lvl7pPr marL="0" lvl="6" indent="0" algn="r">
              <a:spcBef>
                <a:spcPts val="0"/>
              </a:spcBef>
              <a:buNone/>
              <a:defRPr>
                <a:solidFill>
                  <a:srgbClr val="D0E9ED"/>
                </a:solidFill>
              </a:defRPr>
            </a:lvl7pPr>
            <a:lvl8pPr marL="0" lvl="7" indent="0" algn="r">
              <a:spcBef>
                <a:spcPts val="0"/>
              </a:spcBef>
              <a:buNone/>
              <a:defRPr>
                <a:solidFill>
                  <a:srgbClr val="D0E9ED"/>
                </a:solidFill>
              </a:defRPr>
            </a:lvl8pPr>
            <a:lvl9pPr marL="0" lvl="8" indent="0" algn="r">
              <a:spcBef>
                <a:spcPts val="0"/>
              </a:spcBef>
              <a:buNone/>
              <a:defRPr>
                <a:solidFill>
                  <a:srgbClr val="D0E9ED"/>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04"/>
        <p:cNvGrpSpPr/>
        <p:nvPr/>
      </p:nvGrpSpPr>
      <p:grpSpPr>
        <a:xfrm>
          <a:off x="0" y="0"/>
          <a:ext cx="0" cy="0"/>
          <a:chOff x="0" y="0"/>
          <a:chExt cx="0" cy="0"/>
        </a:xfrm>
      </p:grpSpPr>
      <p:sp>
        <p:nvSpPr>
          <p:cNvPr id="205" name="Google Shape;205;p31"/>
          <p:cNvSpPr txBox="1">
            <a:spLocks noGrp="1"/>
          </p:cNvSpPr>
          <p:nvPr>
            <p:ph type="title"/>
          </p:nvPr>
        </p:nvSpPr>
        <p:spPr>
          <a:xfrm>
            <a:off x="457200" y="704088"/>
            <a:ext cx="8229600" cy="1143000"/>
          </a:xfrm>
          <a:prstGeom prst="rect">
            <a:avLst/>
          </a:prstGeom>
          <a:noFill/>
          <a:ln>
            <a:noFill/>
          </a:ln>
        </p:spPr>
        <p:txBody>
          <a:bodyPr spcFirstLastPara="1" wrap="square" lIns="0" tIns="45700" rIns="0" bIns="0" anchor="b" anchorCtr="0">
            <a:normAutofit/>
          </a:bodyPr>
          <a:lstStyle>
            <a:lvl1pPr lvl="0" algn="l">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6" name="Google Shape;206;p31"/>
          <p:cNvSpPr txBox="1">
            <a:spLocks noGrp="1"/>
          </p:cNvSpPr>
          <p:nvPr>
            <p:ph type="body" idx="1"/>
          </p:nvPr>
        </p:nvSpPr>
        <p:spPr>
          <a:xfrm>
            <a:off x="457200" y="1920085"/>
            <a:ext cx="4038600" cy="4434840"/>
          </a:xfrm>
          <a:prstGeom prst="rect">
            <a:avLst/>
          </a:prstGeom>
          <a:noFill/>
          <a:ln>
            <a:noFill/>
          </a:ln>
        </p:spPr>
        <p:txBody>
          <a:bodyPr spcFirstLastPara="1" wrap="square" lIns="91425" tIns="45700" rIns="91425" bIns="45700" anchor="t" anchorCtr="0">
            <a:normAutofit/>
          </a:bodyPr>
          <a:lstStyle>
            <a:lvl1pPr marL="457200" lvl="0" indent="-385445" algn="l">
              <a:spcBef>
                <a:spcPts val="520"/>
              </a:spcBef>
              <a:spcAft>
                <a:spcPts val="0"/>
              </a:spcAft>
              <a:buSzPts val="2470"/>
              <a:buChar char="⚫"/>
              <a:defRPr sz="2600"/>
            </a:lvl1pPr>
            <a:lvl2pPr marL="914400" lvl="1" indent="-358140" algn="l">
              <a:spcBef>
                <a:spcPts val="480"/>
              </a:spcBef>
              <a:spcAft>
                <a:spcPts val="0"/>
              </a:spcAft>
              <a:buSzPts val="2040"/>
              <a:buChar char="⚫"/>
              <a:defRPr sz="2400"/>
            </a:lvl2pPr>
            <a:lvl3pPr marL="1371600" lvl="2" indent="-317500" algn="l">
              <a:spcBef>
                <a:spcPts val="400"/>
              </a:spcBef>
              <a:spcAft>
                <a:spcPts val="0"/>
              </a:spcAft>
              <a:buSzPts val="1400"/>
              <a:buChar char="⚫"/>
              <a:defRPr sz="2000"/>
            </a:lvl3pPr>
            <a:lvl4pPr marL="1828800" lvl="3" indent="-302894" algn="l">
              <a:spcBef>
                <a:spcPts val="360"/>
              </a:spcBef>
              <a:spcAft>
                <a:spcPts val="0"/>
              </a:spcAft>
              <a:buSzPts val="1170"/>
              <a:buChar char="⚫"/>
              <a:defRPr sz="1800"/>
            </a:lvl4pPr>
            <a:lvl5pPr marL="2286000" lvl="4" indent="-302895" algn="l">
              <a:spcBef>
                <a:spcPts val="360"/>
              </a:spcBef>
              <a:spcAft>
                <a:spcPts val="0"/>
              </a:spcAft>
              <a:buSzPts val="1170"/>
              <a:buChar char="⚫"/>
              <a:defRPr sz="1800"/>
            </a:lvl5pPr>
            <a:lvl6pPr marL="2743200" lvl="5" indent="-320039" algn="l">
              <a:spcBef>
                <a:spcPts val="360"/>
              </a:spcBef>
              <a:spcAft>
                <a:spcPts val="0"/>
              </a:spcAft>
              <a:buSzPts val="1440"/>
              <a:buChar char="⚫"/>
              <a:defRPr/>
            </a:lvl6pPr>
            <a:lvl7pPr marL="3200400" lvl="6" indent="-320039" algn="l">
              <a:spcBef>
                <a:spcPts val="360"/>
              </a:spcBef>
              <a:spcAft>
                <a:spcPts val="0"/>
              </a:spcAft>
              <a:buSzPts val="144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207" name="Google Shape;207;p31"/>
          <p:cNvSpPr txBox="1">
            <a:spLocks noGrp="1"/>
          </p:cNvSpPr>
          <p:nvPr>
            <p:ph type="body" idx="2"/>
          </p:nvPr>
        </p:nvSpPr>
        <p:spPr>
          <a:xfrm>
            <a:off x="4648200" y="1920085"/>
            <a:ext cx="4038600" cy="4434840"/>
          </a:xfrm>
          <a:prstGeom prst="rect">
            <a:avLst/>
          </a:prstGeom>
          <a:noFill/>
          <a:ln>
            <a:noFill/>
          </a:ln>
        </p:spPr>
        <p:txBody>
          <a:bodyPr spcFirstLastPara="1" wrap="square" lIns="91425" tIns="45700" rIns="91425" bIns="45700" anchor="t" anchorCtr="0">
            <a:normAutofit/>
          </a:bodyPr>
          <a:lstStyle>
            <a:lvl1pPr marL="457200" lvl="0" indent="-385445" algn="l">
              <a:spcBef>
                <a:spcPts val="520"/>
              </a:spcBef>
              <a:spcAft>
                <a:spcPts val="0"/>
              </a:spcAft>
              <a:buSzPts val="2470"/>
              <a:buChar char="⚫"/>
              <a:defRPr sz="2600"/>
            </a:lvl1pPr>
            <a:lvl2pPr marL="914400" lvl="1" indent="-358140" algn="l">
              <a:spcBef>
                <a:spcPts val="480"/>
              </a:spcBef>
              <a:spcAft>
                <a:spcPts val="0"/>
              </a:spcAft>
              <a:buSzPts val="2040"/>
              <a:buChar char="⚫"/>
              <a:defRPr sz="2400"/>
            </a:lvl2pPr>
            <a:lvl3pPr marL="1371600" lvl="2" indent="-317500" algn="l">
              <a:spcBef>
                <a:spcPts val="400"/>
              </a:spcBef>
              <a:spcAft>
                <a:spcPts val="0"/>
              </a:spcAft>
              <a:buSzPts val="1400"/>
              <a:buChar char="⚫"/>
              <a:defRPr sz="2000"/>
            </a:lvl3pPr>
            <a:lvl4pPr marL="1828800" lvl="3" indent="-302894" algn="l">
              <a:spcBef>
                <a:spcPts val="360"/>
              </a:spcBef>
              <a:spcAft>
                <a:spcPts val="0"/>
              </a:spcAft>
              <a:buSzPts val="1170"/>
              <a:buChar char="⚫"/>
              <a:defRPr sz="1800"/>
            </a:lvl4pPr>
            <a:lvl5pPr marL="2286000" lvl="4" indent="-302895" algn="l">
              <a:spcBef>
                <a:spcPts val="360"/>
              </a:spcBef>
              <a:spcAft>
                <a:spcPts val="0"/>
              </a:spcAft>
              <a:buSzPts val="1170"/>
              <a:buChar char="⚫"/>
              <a:defRPr sz="1800"/>
            </a:lvl5pPr>
            <a:lvl6pPr marL="2743200" lvl="5" indent="-320039" algn="l">
              <a:spcBef>
                <a:spcPts val="360"/>
              </a:spcBef>
              <a:spcAft>
                <a:spcPts val="0"/>
              </a:spcAft>
              <a:buSzPts val="1440"/>
              <a:buChar char="⚫"/>
              <a:defRPr/>
            </a:lvl6pPr>
            <a:lvl7pPr marL="3200400" lvl="6" indent="-320039" algn="l">
              <a:spcBef>
                <a:spcPts val="360"/>
              </a:spcBef>
              <a:spcAft>
                <a:spcPts val="0"/>
              </a:spcAft>
              <a:buSzPts val="144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208" name="Google Shape;208;p31"/>
          <p:cNvSpPr txBox="1">
            <a:spLocks noGrp="1"/>
          </p:cNvSpPr>
          <p:nvPr>
            <p:ph type="dt" idx="10"/>
          </p:nvPr>
        </p:nvSpPr>
        <p:spPr>
          <a:xfrm>
            <a:off x="457200" y="6356350"/>
            <a:ext cx="2133600" cy="365125"/>
          </a:xfrm>
          <a:prstGeom prst="rect">
            <a:avLst/>
          </a:prstGeom>
          <a:noFill/>
          <a:ln>
            <a:noFill/>
          </a:ln>
        </p:spPr>
        <p:txBody>
          <a:bodyPr spcFirstLastPara="1" wrap="square" lIns="0" tIns="0" rIns="0" bIns="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9" name="Google Shape;209;p31"/>
          <p:cNvSpPr txBox="1">
            <a:spLocks noGrp="1"/>
          </p:cNvSpPr>
          <p:nvPr>
            <p:ph type="ftr" idx="11"/>
          </p:nvPr>
        </p:nvSpPr>
        <p:spPr>
          <a:xfrm>
            <a:off x="2667000" y="6356350"/>
            <a:ext cx="3352800" cy="365125"/>
          </a:xfrm>
          <a:prstGeom prst="rect">
            <a:avLst/>
          </a:prstGeom>
          <a:noFill/>
          <a:ln>
            <a:noFill/>
          </a:ln>
        </p:spPr>
        <p:txBody>
          <a:bodyPr spcFirstLastPara="1" wrap="square" lIns="0" tIns="0" rIns="0" bIns="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0" name="Google Shape;210;p31"/>
          <p:cNvSpPr txBox="1">
            <a:spLocks noGrp="1"/>
          </p:cNvSpPr>
          <p:nvPr>
            <p:ph type="sldNum" idx="12"/>
          </p:nvPr>
        </p:nvSpPr>
        <p:spPr>
          <a:xfrm>
            <a:off x="7924800" y="6356350"/>
            <a:ext cx="762000" cy="365125"/>
          </a:xfrm>
          <a:prstGeom prst="rect">
            <a:avLst/>
          </a:prstGeom>
          <a:noFill/>
          <a:ln>
            <a:noFill/>
          </a:ln>
        </p:spPr>
        <p:txBody>
          <a:bodyPr spcFirstLastPara="1" wrap="square" lIns="0" tIns="0" rIns="0" bIns="0" anchor="b" anchorCtr="0">
            <a:noAutofit/>
          </a:bodyPr>
          <a:lstStyle>
            <a:lvl1pPr marL="0" lvl="0" indent="0" algn="r">
              <a:spcBef>
                <a:spcPts val="0"/>
              </a:spcBef>
              <a:buNone/>
              <a:defRPr>
                <a:solidFill>
                  <a:srgbClr val="035C75"/>
                </a:solidFill>
              </a:defRPr>
            </a:lvl1pPr>
            <a:lvl2pPr marL="0" lvl="1" indent="0" algn="r">
              <a:spcBef>
                <a:spcPts val="0"/>
              </a:spcBef>
              <a:buNone/>
              <a:defRPr>
                <a:solidFill>
                  <a:srgbClr val="035C75"/>
                </a:solidFill>
              </a:defRPr>
            </a:lvl2pPr>
            <a:lvl3pPr marL="0" lvl="2" indent="0" algn="r">
              <a:spcBef>
                <a:spcPts val="0"/>
              </a:spcBef>
              <a:buNone/>
              <a:defRPr>
                <a:solidFill>
                  <a:srgbClr val="035C75"/>
                </a:solidFill>
              </a:defRPr>
            </a:lvl3pPr>
            <a:lvl4pPr marL="0" lvl="3" indent="0" algn="r">
              <a:spcBef>
                <a:spcPts val="0"/>
              </a:spcBef>
              <a:buNone/>
              <a:defRPr>
                <a:solidFill>
                  <a:srgbClr val="035C75"/>
                </a:solidFill>
              </a:defRPr>
            </a:lvl4pPr>
            <a:lvl5pPr marL="0" lvl="4" indent="0" algn="r">
              <a:spcBef>
                <a:spcPts val="0"/>
              </a:spcBef>
              <a:buNone/>
              <a:defRPr>
                <a:solidFill>
                  <a:srgbClr val="035C75"/>
                </a:solidFill>
              </a:defRPr>
            </a:lvl5pPr>
            <a:lvl6pPr marL="0" lvl="5" indent="0" algn="r">
              <a:spcBef>
                <a:spcPts val="0"/>
              </a:spcBef>
              <a:buNone/>
              <a:defRPr>
                <a:solidFill>
                  <a:srgbClr val="035C75"/>
                </a:solidFill>
              </a:defRPr>
            </a:lvl6pPr>
            <a:lvl7pPr marL="0" lvl="6" indent="0" algn="r">
              <a:spcBef>
                <a:spcPts val="0"/>
              </a:spcBef>
              <a:buNone/>
              <a:defRPr>
                <a:solidFill>
                  <a:srgbClr val="035C75"/>
                </a:solidFill>
              </a:defRPr>
            </a:lvl7pPr>
            <a:lvl8pPr marL="0" lvl="7" indent="0" algn="r">
              <a:spcBef>
                <a:spcPts val="0"/>
              </a:spcBef>
              <a:buNone/>
              <a:defRPr>
                <a:solidFill>
                  <a:srgbClr val="035C75"/>
                </a:solidFill>
              </a:defRPr>
            </a:lvl8pPr>
            <a:lvl9pPr marL="0" lvl="8" indent="0" algn="r">
              <a:spcBef>
                <a:spcPts val="0"/>
              </a:spcBef>
              <a:buNone/>
              <a:defRPr>
                <a:solidFill>
                  <a:srgbClr val="035C75"/>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11"/>
        <p:cNvGrpSpPr/>
        <p:nvPr/>
      </p:nvGrpSpPr>
      <p:grpSpPr>
        <a:xfrm>
          <a:off x="0" y="0"/>
          <a:ext cx="0" cy="0"/>
          <a:chOff x="0" y="0"/>
          <a:chExt cx="0" cy="0"/>
        </a:xfrm>
      </p:grpSpPr>
      <p:sp>
        <p:nvSpPr>
          <p:cNvPr id="212" name="Google Shape;212;p32"/>
          <p:cNvSpPr txBox="1">
            <a:spLocks noGrp="1"/>
          </p:cNvSpPr>
          <p:nvPr>
            <p:ph type="title"/>
          </p:nvPr>
        </p:nvSpPr>
        <p:spPr>
          <a:xfrm>
            <a:off x="457200" y="704088"/>
            <a:ext cx="8229600" cy="1143000"/>
          </a:xfrm>
          <a:prstGeom prst="rect">
            <a:avLst/>
          </a:prstGeom>
          <a:noFill/>
          <a:ln>
            <a:noFill/>
          </a:ln>
        </p:spPr>
        <p:txBody>
          <a:bodyPr spcFirstLastPara="1" wrap="square" lIns="0" tIns="45700" rIns="0" bIns="0" anchor="b" anchorCtr="0">
            <a:normAutofit/>
          </a:bodyPr>
          <a:lstStyle>
            <a:lvl1pPr lvl="0" algn="l">
              <a:spcBef>
                <a:spcPts val="0"/>
              </a:spcBef>
              <a:spcAft>
                <a:spcPts val="0"/>
              </a:spcAft>
              <a:buClr>
                <a:schemeClr val="dk2"/>
              </a:buClr>
              <a:buSzPts val="50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3" name="Google Shape;213;p32"/>
          <p:cNvSpPr txBox="1">
            <a:spLocks noGrp="1"/>
          </p:cNvSpPr>
          <p:nvPr>
            <p:ph type="body" idx="1"/>
          </p:nvPr>
        </p:nvSpPr>
        <p:spPr>
          <a:xfrm>
            <a:off x="457200" y="1855248"/>
            <a:ext cx="4040188" cy="659352"/>
          </a:xfrm>
          <a:prstGeom prst="rect">
            <a:avLst/>
          </a:prstGeom>
          <a:noFill/>
          <a:ln>
            <a:noFill/>
          </a:ln>
        </p:spPr>
        <p:txBody>
          <a:bodyPr spcFirstLastPara="1" wrap="square" lIns="45700" tIns="0" rIns="45700" bIns="0" anchor="ctr" anchorCtr="0">
            <a:noAutofit/>
          </a:bodyPr>
          <a:lstStyle>
            <a:lvl1pPr marL="457200" lvl="0" indent="-228600" algn="l">
              <a:spcBef>
                <a:spcPts val="480"/>
              </a:spcBef>
              <a:spcAft>
                <a:spcPts val="0"/>
              </a:spcAft>
              <a:buSzPts val="2280"/>
              <a:buNone/>
              <a:defRPr sz="2400" b="1" cap="none">
                <a:solidFill>
                  <a:schemeClr val="dk2"/>
                </a:solidFill>
              </a:defRPr>
            </a:lvl1pPr>
            <a:lvl2pPr marL="914400" lvl="1" indent="-228600" algn="l">
              <a:spcBef>
                <a:spcPts val="400"/>
              </a:spcBef>
              <a:spcAft>
                <a:spcPts val="0"/>
              </a:spcAft>
              <a:buSzPts val="1700"/>
              <a:buNone/>
              <a:defRPr sz="2000" b="1"/>
            </a:lvl2pPr>
            <a:lvl3pPr marL="1371600" lvl="2" indent="-228600" algn="l">
              <a:spcBef>
                <a:spcPts val="360"/>
              </a:spcBef>
              <a:spcAft>
                <a:spcPts val="0"/>
              </a:spcAft>
              <a:buSzPts val="1260"/>
              <a:buNone/>
              <a:defRPr sz="1800" b="1"/>
            </a:lvl3pPr>
            <a:lvl4pPr marL="1828800" lvl="3" indent="-228600" algn="l">
              <a:spcBef>
                <a:spcPts val="320"/>
              </a:spcBef>
              <a:spcAft>
                <a:spcPts val="0"/>
              </a:spcAft>
              <a:buSzPts val="1040"/>
              <a:buNone/>
              <a:defRPr sz="1600" b="1"/>
            </a:lvl4pPr>
            <a:lvl5pPr marL="2286000" lvl="4" indent="-228600" algn="l">
              <a:spcBef>
                <a:spcPts val="320"/>
              </a:spcBef>
              <a:spcAft>
                <a:spcPts val="0"/>
              </a:spcAft>
              <a:buSzPts val="1040"/>
              <a:buNone/>
              <a:defRPr sz="1600" b="1"/>
            </a:lvl5pPr>
            <a:lvl6pPr marL="2743200" lvl="5" indent="-320039" algn="l">
              <a:spcBef>
                <a:spcPts val="360"/>
              </a:spcBef>
              <a:spcAft>
                <a:spcPts val="0"/>
              </a:spcAft>
              <a:buSzPts val="1440"/>
              <a:buChar char="⚫"/>
              <a:defRPr/>
            </a:lvl6pPr>
            <a:lvl7pPr marL="3200400" lvl="6" indent="-320039" algn="l">
              <a:spcBef>
                <a:spcPts val="360"/>
              </a:spcBef>
              <a:spcAft>
                <a:spcPts val="0"/>
              </a:spcAft>
              <a:buSzPts val="144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214" name="Google Shape;214;p32"/>
          <p:cNvSpPr txBox="1">
            <a:spLocks noGrp="1"/>
          </p:cNvSpPr>
          <p:nvPr>
            <p:ph type="body" idx="2"/>
          </p:nvPr>
        </p:nvSpPr>
        <p:spPr>
          <a:xfrm>
            <a:off x="4645025" y="1859757"/>
            <a:ext cx="4041775" cy="654843"/>
          </a:xfrm>
          <a:prstGeom prst="rect">
            <a:avLst/>
          </a:prstGeom>
          <a:noFill/>
          <a:ln>
            <a:noFill/>
          </a:ln>
        </p:spPr>
        <p:txBody>
          <a:bodyPr spcFirstLastPara="1" wrap="square" lIns="45700" tIns="0" rIns="45700" bIns="0" anchor="ctr" anchorCtr="0">
            <a:normAutofit/>
          </a:bodyPr>
          <a:lstStyle>
            <a:lvl1pPr marL="457200" lvl="0" indent="-228600" algn="l">
              <a:spcBef>
                <a:spcPts val="480"/>
              </a:spcBef>
              <a:spcAft>
                <a:spcPts val="0"/>
              </a:spcAft>
              <a:buSzPts val="2280"/>
              <a:buNone/>
              <a:defRPr sz="2400" b="1" cap="none">
                <a:solidFill>
                  <a:schemeClr val="dk2"/>
                </a:solidFill>
              </a:defRPr>
            </a:lvl1pPr>
            <a:lvl2pPr marL="914400" lvl="1" indent="-228600" algn="l">
              <a:spcBef>
                <a:spcPts val="400"/>
              </a:spcBef>
              <a:spcAft>
                <a:spcPts val="0"/>
              </a:spcAft>
              <a:buSzPts val="1700"/>
              <a:buNone/>
              <a:defRPr sz="2000" b="1"/>
            </a:lvl2pPr>
            <a:lvl3pPr marL="1371600" lvl="2" indent="-228600" algn="l">
              <a:spcBef>
                <a:spcPts val="360"/>
              </a:spcBef>
              <a:spcAft>
                <a:spcPts val="0"/>
              </a:spcAft>
              <a:buSzPts val="1260"/>
              <a:buNone/>
              <a:defRPr sz="1800" b="1"/>
            </a:lvl3pPr>
            <a:lvl4pPr marL="1828800" lvl="3" indent="-228600" algn="l">
              <a:spcBef>
                <a:spcPts val="320"/>
              </a:spcBef>
              <a:spcAft>
                <a:spcPts val="0"/>
              </a:spcAft>
              <a:buSzPts val="1040"/>
              <a:buNone/>
              <a:defRPr sz="1600" b="1"/>
            </a:lvl4pPr>
            <a:lvl5pPr marL="2286000" lvl="4" indent="-228600" algn="l">
              <a:spcBef>
                <a:spcPts val="320"/>
              </a:spcBef>
              <a:spcAft>
                <a:spcPts val="0"/>
              </a:spcAft>
              <a:buSzPts val="1040"/>
              <a:buNone/>
              <a:defRPr sz="1600" b="1"/>
            </a:lvl5pPr>
            <a:lvl6pPr marL="2743200" lvl="5" indent="-320039" algn="l">
              <a:spcBef>
                <a:spcPts val="360"/>
              </a:spcBef>
              <a:spcAft>
                <a:spcPts val="0"/>
              </a:spcAft>
              <a:buSzPts val="1440"/>
              <a:buChar char="⚫"/>
              <a:defRPr/>
            </a:lvl6pPr>
            <a:lvl7pPr marL="3200400" lvl="6" indent="-320039" algn="l">
              <a:spcBef>
                <a:spcPts val="360"/>
              </a:spcBef>
              <a:spcAft>
                <a:spcPts val="0"/>
              </a:spcAft>
              <a:buSzPts val="144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215" name="Google Shape;215;p32"/>
          <p:cNvSpPr txBox="1">
            <a:spLocks noGrp="1"/>
          </p:cNvSpPr>
          <p:nvPr>
            <p:ph type="body" idx="3"/>
          </p:nvPr>
        </p:nvSpPr>
        <p:spPr>
          <a:xfrm>
            <a:off x="457200" y="2514600"/>
            <a:ext cx="4040188" cy="3845720"/>
          </a:xfrm>
          <a:prstGeom prst="rect">
            <a:avLst/>
          </a:prstGeom>
          <a:noFill/>
          <a:ln>
            <a:noFill/>
          </a:ln>
        </p:spPr>
        <p:txBody>
          <a:bodyPr spcFirstLastPara="1" wrap="square" lIns="91425" tIns="0" rIns="91425" bIns="45700" anchor="t" anchorCtr="0">
            <a:normAutofit/>
          </a:bodyPr>
          <a:lstStyle>
            <a:lvl1pPr marL="457200" lvl="0" indent="-361315" algn="l">
              <a:spcBef>
                <a:spcPts val="440"/>
              </a:spcBef>
              <a:spcAft>
                <a:spcPts val="0"/>
              </a:spcAft>
              <a:buSzPts val="2090"/>
              <a:buChar char="⚫"/>
              <a:defRPr sz="2200"/>
            </a:lvl1pPr>
            <a:lvl2pPr marL="914400" lvl="1" indent="-336550" algn="l">
              <a:spcBef>
                <a:spcPts val="400"/>
              </a:spcBef>
              <a:spcAft>
                <a:spcPts val="0"/>
              </a:spcAft>
              <a:buSzPts val="1700"/>
              <a:buChar char="⚫"/>
              <a:defRPr sz="2000"/>
            </a:lvl2pPr>
            <a:lvl3pPr marL="1371600" lvl="2" indent="-308610" algn="l">
              <a:spcBef>
                <a:spcPts val="360"/>
              </a:spcBef>
              <a:spcAft>
                <a:spcPts val="0"/>
              </a:spcAft>
              <a:buSzPts val="1260"/>
              <a:buChar char="⚫"/>
              <a:defRPr sz="1800"/>
            </a:lvl3pPr>
            <a:lvl4pPr marL="1828800" lvl="3" indent="-294639" algn="l">
              <a:spcBef>
                <a:spcPts val="320"/>
              </a:spcBef>
              <a:spcAft>
                <a:spcPts val="0"/>
              </a:spcAft>
              <a:buSzPts val="1040"/>
              <a:buChar char="⚫"/>
              <a:defRPr sz="1600"/>
            </a:lvl4pPr>
            <a:lvl5pPr marL="2286000" lvl="4" indent="-294639" algn="l">
              <a:spcBef>
                <a:spcPts val="320"/>
              </a:spcBef>
              <a:spcAft>
                <a:spcPts val="0"/>
              </a:spcAft>
              <a:buSzPts val="1040"/>
              <a:buChar char="⚫"/>
              <a:defRPr sz="1600"/>
            </a:lvl5pPr>
            <a:lvl6pPr marL="2743200" lvl="5" indent="-320039" algn="l">
              <a:spcBef>
                <a:spcPts val="360"/>
              </a:spcBef>
              <a:spcAft>
                <a:spcPts val="0"/>
              </a:spcAft>
              <a:buSzPts val="1440"/>
              <a:buChar char="⚫"/>
              <a:defRPr/>
            </a:lvl6pPr>
            <a:lvl7pPr marL="3200400" lvl="6" indent="-320039" algn="l">
              <a:spcBef>
                <a:spcPts val="360"/>
              </a:spcBef>
              <a:spcAft>
                <a:spcPts val="0"/>
              </a:spcAft>
              <a:buSzPts val="144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216" name="Google Shape;216;p32"/>
          <p:cNvSpPr txBox="1">
            <a:spLocks noGrp="1"/>
          </p:cNvSpPr>
          <p:nvPr>
            <p:ph type="body" idx="4"/>
          </p:nvPr>
        </p:nvSpPr>
        <p:spPr>
          <a:xfrm>
            <a:off x="4645025" y="2514600"/>
            <a:ext cx="4041775" cy="3845720"/>
          </a:xfrm>
          <a:prstGeom prst="rect">
            <a:avLst/>
          </a:prstGeom>
          <a:noFill/>
          <a:ln>
            <a:noFill/>
          </a:ln>
        </p:spPr>
        <p:txBody>
          <a:bodyPr spcFirstLastPara="1" wrap="square" lIns="91425" tIns="0" rIns="91425" bIns="45700" anchor="t" anchorCtr="0">
            <a:normAutofit/>
          </a:bodyPr>
          <a:lstStyle>
            <a:lvl1pPr marL="457200" lvl="0" indent="-361315" algn="l">
              <a:spcBef>
                <a:spcPts val="440"/>
              </a:spcBef>
              <a:spcAft>
                <a:spcPts val="0"/>
              </a:spcAft>
              <a:buSzPts val="2090"/>
              <a:buChar char="⚫"/>
              <a:defRPr sz="2200"/>
            </a:lvl1pPr>
            <a:lvl2pPr marL="914400" lvl="1" indent="-336550" algn="l">
              <a:spcBef>
                <a:spcPts val="400"/>
              </a:spcBef>
              <a:spcAft>
                <a:spcPts val="0"/>
              </a:spcAft>
              <a:buSzPts val="1700"/>
              <a:buChar char="⚫"/>
              <a:defRPr sz="2000"/>
            </a:lvl2pPr>
            <a:lvl3pPr marL="1371600" lvl="2" indent="-308610" algn="l">
              <a:spcBef>
                <a:spcPts val="360"/>
              </a:spcBef>
              <a:spcAft>
                <a:spcPts val="0"/>
              </a:spcAft>
              <a:buSzPts val="1260"/>
              <a:buChar char="⚫"/>
              <a:defRPr sz="1800"/>
            </a:lvl3pPr>
            <a:lvl4pPr marL="1828800" lvl="3" indent="-294639" algn="l">
              <a:spcBef>
                <a:spcPts val="320"/>
              </a:spcBef>
              <a:spcAft>
                <a:spcPts val="0"/>
              </a:spcAft>
              <a:buSzPts val="1040"/>
              <a:buChar char="⚫"/>
              <a:defRPr sz="1600"/>
            </a:lvl4pPr>
            <a:lvl5pPr marL="2286000" lvl="4" indent="-294639" algn="l">
              <a:spcBef>
                <a:spcPts val="320"/>
              </a:spcBef>
              <a:spcAft>
                <a:spcPts val="0"/>
              </a:spcAft>
              <a:buSzPts val="1040"/>
              <a:buChar char="⚫"/>
              <a:defRPr sz="1600"/>
            </a:lvl5pPr>
            <a:lvl6pPr marL="2743200" lvl="5" indent="-320039" algn="l">
              <a:spcBef>
                <a:spcPts val="360"/>
              </a:spcBef>
              <a:spcAft>
                <a:spcPts val="0"/>
              </a:spcAft>
              <a:buSzPts val="1440"/>
              <a:buChar char="⚫"/>
              <a:defRPr/>
            </a:lvl6pPr>
            <a:lvl7pPr marL="3200400" lvl="6" indent="-320039" algn="l">
              <a:spcBef>
                <a:spcPts val="360"/>
              </a:spcBef>
              <a:spcAft>
                <a:spcPts val="0"/>
              </a:spcAft>
              <a:buSzPts val="144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217" name="Google Shape;217;p32"/>
          <p:cNvSpPr txBox="1">
            <a:spLocks noGrp="1"/>
          </p:cNvSpPr>
          <p:nvPr>
            <p:ph type="dt" idx="10"/>
          </p:nvPr>
        </p:nvSpPr>
        <p:spPr>
          <a:xfrm>
            <a:off x="457200" y="6356350"/>
            <a:ext cx="2133600" cy="365125"/>
          </a:xfrm>
          <a:prstGeom prst="rect">
            <a:avLst/>
          </a:prstGeom>
          <a:noFill/>
          <a:ln>
            <a:noFill/>
          </a:ln>
        </p:spPr>
        <p:txBody>
          <a:bodyPr spcFirstLastPara="1" wrap="square" lIns="0" tIns="0" rIns="0" bIns="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8" name="Google Shape;218;p32"/>
          <p:cNvSpPr txBox="1">
            <a:spLocks noGrp="1"/>
          </p:cNvSpPr>
          <p:nvPr>
            <p:ph type="ftr" idx="11"/>
          </p:nvPr>
        </p:nvSpPr>
        <p:spPr>
          <a:xfrm>
            <a:off x="2667000" y="6356350"/>
            <a:ext cx="3352800" cy="365125"/>
          </a:xfrm>
          <a:prstGeom prst="rect">
            <a:avLst/>
          </a:prstGeom>
          <a:noFill/>
          <a:ln>
            <a:noFill/>
          </a:ln>
        </p:spPr>
        <p:txBody>
          <a:bodyPr spcFirstLastPara="1" wrap="square" lIns="0" tIns="0" rIns="0" bIns="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9" name="Google Shape;219;p32"/>
          <p:cNvSpPr txBox="1">
            <a:spLocks noGrp="1"/>
          </p:cNvSpPr>
          <p:nvPr>
            <p:ph type="sldNum" idx="12"/>
          </p:nvPr>
        </p:nvSpPr>
        <p:spPr>
          <a:xfrm>
            <a:off x="7924800" y="6356350"/>
            <a:ext cx="762000" cy="365125"/>
          </a:xfrm>
          <a:prstGeom prst="rect">
            <a:avLst/>
          </a:prstGeom>
          <a:noFill/>
          <a:ln>
            <a:noFill/>
          </a:ln>
        </p:spPr>
        <p:txBody>
          <a:bodyPr spcFirstLastPara="1" wrap="square" lIns="0" tIns="0" rIns="0" bIns="0" anchor="b" anchorCtr="0">
            <a:noAutofit/>
          </a:bodyPr>
          <a:lstStyle>
            <a:lvl1pPr marL="0" lvl="0" indent="0" algn="r">
              <a:spcBef>
                <a:spcPts val="0"/>
              </a:spcBef>
              <a:buNone/>
              <a:defRPr>
                <a:solidFill>
                  <a:srgbClr val="035C75"/>
                </a:solidFill>
              </a:defRPr>
            </a:lvl1pPr>
            <a:lvl2pPr marL="0" lvl="1" indent="0" algn="r">
              <a:spcBef>
                <a:spcPts val="0"/>
              </a:spcBef>
              <a:buNone/>
              <a:defRPr>
                <a:solidFill>
                  <a:srgbClr val="035C75"/>
                </a:solidFill>
              </a:defRPr>
            </a:lvl2pPr>
            <a:lvl3pPr marL="0" lvl="2" indent="0" algn="r">
              <a:spcBef>
                <a:spcPts val="0"/>
              </a:spcBef>
              <a:buNone/>
              <a:defRPr>
                <a:solidFill>
                  <a:srgbClr val="035C75"/>
                </a:solidFill>
              </a:defRPr>
            </a:lvl3pPr>
            <a:lvl4pPr marL="0" lvl="3" indent="0" algn="r">
              <a:spcBef>
                <a:spcPts val="0"/>
              </a:spcBef>
              <a:buNone/>
              <a:defRPr>
                <a:solidFill>
                  <a:srgbClr val="035C75"/>
                </a:solidFill>
              </a:defRPr>
            </a:lvl4pPr>
            <a:lvl5pPr marL="0" lvl="4" indent="0" algn="r">
              <a:spcBef>
                <a:spcPts val="0"/>
              </a:spcBef>
              <a:buNone/>
              <a:defRPr>
                <a:solidFill>
                  <a:srgbClr val="035C75"/>
                </a:solidFill>
              </a:defRPr>
            </a:lvl5pPr>
            <a:lvl6pPr marL="0" lvl="5" indent="0" algn="r">
              <a:spcBef>
                <a:spcPts val="0"/>
              </a:spcBef>
              <a:buNone/>
              <a:defRPr>
                <a:solidFill>
                  <a:srgbClr val="035C75"/>
                </a:solidFill>
              </a:defRPr>
            </a:lvl6pPr>
            <a:lvl7pPr marL="0" lvl="6" indent="0" algn="r">
              <a:spcBef>
                <a:spcPts val="0"/>
              </a:spcBef>
              <a:buNone/>
              <a:defRPr>
                <a:solidFill>
                  <a:srgbClr val="035C75"/>
                </a:solidFill>
              </a:defRPr>
            </a:lvl7pPr>
            <a:lvl8pPr marL="0" lvl="7" indent="0" algn="r">
              <a:spcBef>
                <a:spcPts val="0"/>
              </a:spcBef>
              <a:buNone/>
              <a:defRPr>
                <a:solidFill>
                  <a:srgbClr val="035C75"/>
                </a:solidFill>
              </a:defRPr>
            </a:lvl8pPr>
            <a:lvl9pPr marL="0" lvl="8" indent="0" algn="r">
              <a:spcBef>
                <a:spcPts val="0"/>
              </a:spcBef>
              <a:buNone/>
              <a:defRPr>
                <a:solidFill>
                  <a:srgbClr val="035C75"/>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4"/>
        <p:cNvGrpSpPr/>
        <p:nvPr/>
      </p:nvGrpSpPr>
      <p:grpSpPr>
        <a:xfrm>
          <a:off x="0" y="0"/>
          <a:ext cx="0" cy="0"/>
          <a:chOff x="0" y="0"/>
          <a:chExt cx="0" cy="0"/>
        </a:xfrm>
      </p:grpSpPr>
      <p:sp>
        <p:nvSpPr>
          <p:cNvPr id="25" name="Google Shape;25;p4"/>
          <p:cNvSpPr/>
          <p:nvPr/>
        </p:nvSpPr>
        <p:spPr>
          <a:xfrm>
            <a:off x="1328738" y="1295400"/>
            <a:ext cx="6486525" cy="3152775"/>
          </a:xfrm>
          <a:prstGeom prst="rect">
            <a:avLst/>
          </a:prstGeom>
          <a:noFill/>
          <a:ln w="9525" cap="flat" cmpd="sng">
            <a:solidFill>
              <a:schemeClr val="lt1"/>
            </a:solidFill>
            <a:prstDash val="solid"/>
            <a:round/>
            <a:headEnd type="none" w="sm" len="sm"/>
            <a:tailEnd type="none" w="sm" len="sm"/>
          </a:ln>
          <a:effectLst>
            <a:outerShdw blurRad="63500" sx="100500" sy="100500" algn="ctr" rotWithShape="0">
              <a:srgbClr val="000000">
                <a:alpha val="49803"/>
              </a:srgbClr>
            </a:outerShdw>
          </a:effectLst>
        </p:spPr>
        <p:txBody>
          <a:bodyPr spcFirstLastPara="1" wrap="square" lIns="91425" tIns="45700" rIns="91425" bIns="45700" anchor="t" anchorCtr="0">
            <a:noAutofit/>
          </a:bodyPr>
          <a:lstStyle/>
          <a:p>
            <a:pPr marL="0" marR="0" lvl="0" indent="0" algn="l" rtl="0">
              <a:spcBef>
                <a:spcPts val="0"/>
              </a:spcBef>
              <a:spcAft>
                <a:spcPts val="0"/>
              </a:spcAft>
              <a:buClr>
                <a:srgbClr val="6FB7D7"/>
              </a:buClr>
              <a:buSzPts val="3520"/>
              <a:buFont typeface="Noto Sans Symbols"/>
              <a:buNone/>
            </a:pPr>
            <a:endParaRPr sz="3200">
              <a:solidFill>
                <a:srgbClr val="595959"/>
              </a:solidFill>
              <a:latin typeface="Source Sans Pro"/>
              <a:ea typeface="Source Sans Pro"/>
              <a:cs typeface="Source Sans Pro"/>
              <a:sym typeface="Source Sans Pro"/>
            </a:endParaRPr>
          </a:p>
        </p:txBody>
      </p:sp>
      <p:sp>
        <p:nvSpPr>
          <p:cNvPr id="26" name="Google Shape;26;p4"/>
          <p:cNvSpPr txBox="1">
            <a:spLocks noGrp="1"/>
          </p:cNvSpPr>
          <p:nvPr>
            <p:ph type="ctrTitle"/>
          </p:nvPr>
        </p:nvSpPr>
        <p:spPr>
          <a:xfrm>
            <a:off x="1322921" y="1523999"/>
            <a:ext cx="6498158" cy="1724867"/>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Clr>
                <a:srgbClr val="6DB7D7"/>
              </a:buClr>
              <a:buSzPts val="5060"/>
              <a:buFont typeface="Noto Sans Symbols"/>
              <a:buNone/>
              <a:defRPr sz="4600">
                <a:solidFill>
                  <a:schemeClr val="accent1"/>
                </a:solidFill>
                <a:latin typeface="Source Sans Pro"/>
                <a:ea typeface="Source Sans Pro"/>
                <a:cs typeface="Source Sans Pro"/>
                <a:sym typeface="Source Sans Pro"/>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7" name="Google Shape;27;p4"/>
          <p:cNvSpPr txBox="1">
            <a:spLocks noGrp="1"/>
          </p:cNvSpPr>
          <p:nvPr>
            <p:ph type="subTitle" idx="1"/>
          </p:nvPr>
        </p:nvSpPr>
        <p:spPr>
          <a:xfrm>
            <a:off x="1322921" y="3299012"/>
            <a:ext cx="6498159" cy="916641"/>
          </a:xfrm>
          <a:prstGeom prst="rect">
            <a:avLst/>
          </a:prstGeom>
          <a:noFill/>
          <a:ln>
            <a:noFill/>
          </a:ln>
        </p:spPr>
        <p:txBody>
          <a:bodyPr spcFirstLastPara="1" wrap="square" lIns="91425" tIns="45700" rIns="91425" bIns="45700" anchor="t" anchorCtr="0">
            <a:normAutofit/>
          </a:bodyPr>
          <a:lstStyle>
            <a:lvl1pPr lvl="0" algn="ctr">
              <a:spcBef>
                <a:spcPts val="300"/>
              </a:spcBef>
              <a:spcAft>
                <a:spcPts val="0"/>
              </a:spcAft>
              <a:buClr>
                <a:srgbClr val="6DB7D7"/>
              </a:buClr>
              <a:buSzPts val="1980"/>
              <a:buFont typeface="Noto Sans Symbols"/>
              <a:buNone/>
              <a:defRPr sz="1800">
                <a:solidFill>
                  <a:srgbClr val="888888"/>
                </a:solidFill>
                <a:latin typeface="Source Sans Pro"/>
                <a:ea typeface="Source Sans Pro"/>
                <a:cs typeface="Source Sans Pro"/>
                <a:sym typeface="Source Sans Pro"/>
              </a:defRPr>
            </a:lvl1pPr>
            <a:lvl2pPr lvl="1" algn="ctr">
              <a:spcBef>
                <a:spcPts val="600"/>
              </a:spcBef>
              <a:spcAft>
                <a:spcPts val="0"/>
              </a:spcAft>
              <a:buSzPts val="2420"/>
              <a:buNone/>
              <a:defRPr>
                <a:solidFill>
                  <a:srgbClr val="888888"/>
                </a:solidFill>
              </a:defRPr>
            </a:lvl2pPr>
            <a:lvl3pPr lvl="2" algn="ctr">
              <a:spcBef>
                <a:spcPts val="600"/>
              </a:spcBef>
              <a:spcAft>
                <a:spcPts val="0"/>
              </a:spcAft>
              <a:buSzPts val="2200"/>
              <a:buNone/>
              <a:defRPr>
                <a:solidFill>
                  <a:srgbClr val="888888"/>
                </a:solidFill>
              </a:defRPr>
            </a:lvl3pPr>
            <a:lvl4pPr lvl="3" algn="ctr">
              <a:spcBef>
                <a:spcPts val="600"/>
              </a:spcBef>
              <a:spcAft>
                <a:spcPts val="0"/>
              </a:spcAft>
              <a:buSzPts val="1980"/>
              <a:buNone/>
              <a:defRPr>
                <a:solidFill>
                  <a:srgbClr val="888888"/>
                </a:solidFill>
              </a:defRPr>
            </a:lvl4pPr>
            <a:lvl5pPr lvl="4" algn="ctr">
              <a:spcBef>
                <a:spcPts val="600"/>
              </a:spcBef>
              <a:spcAft>
                <a:spcPts val="0"/>
              </a:spcAft>
              <a:buSzPts val="198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28" name="Google Shape;28;p4"/>
          <p:cNvSpPr txBox="1">
            <a:spLocks noGrp="1"/>
          </p:cNvSpPr>
          <p:nvPr>
            <p:ph type="dt" idx="10"/>
          </p:nvPr>
        </p:nvSpPr>
        <p:spPr>
          <a:xfrm>
            <a:off x="5629275" y="6275388"/>
            <a:ext cx="21336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4"/>
          <p:cNvSpPr txBox="1">
            <a:spLocks noGrp="1"/>
          </p:cNvSpPr>
          <p:nvPr>
            <p:ph type="ftr" idx="11"/>
          </p:nvPr>
        </p:nvSpPr>
        <p:spPr>
          <a:xfrm>
            <a:off x="265113" y="6275388"/>
            <a:ext cx="484028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4"/>
          <p:cNvSpPr txBox="1">
            <a:spLocks noGrp="1"/>
          </p:cNvSpPr>
          <p:nvPr>
            <p:ph type="sldNum" idx="12"/>
          </p:nvPr>
        </p:nvSpPr>
        <p:spPr>
          <a:xfrm>
            <a:off x="7897813" y="6275388"/>
            <a:ext cx="9906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3600">
                <a:solidFill>
                  <a:srgbClr val="FFFFFF"/>
                </a:solidFill>
                <a:latin typeface="Source Sans Pro"/>
                <a:ea typeface="Source Sans Pro"/>
                <a:cs typeface="Source Sans Pro"/>
                <a:sym typeface="Source Sans Pro"/>
              </a:defRPr>
            </a:lvl1pPr>
            <a:lvl2pPr marL="0" marR="0" lvl="1" indent="0" algn="r">
              <a:spcBef>
                <a:spcPts val="0"/>
              </a:spcBef>
              <a:buNone/>
              <a:defRPr sz="3600">
                <a:solidFill>
                  <a:srgbClr val="FFFFFF"/>
                </a:solidFill>
                <a:latin typeface="Source Sans Pro"/>
                <a:ea typeface="Source Sans Pro"/>
                <a:cs typeface="Source Sans Pro"/>
                <a:sym typeface="Source Sans Pro"/>
              </a:defRPr>
            </a:lvl2pPr>
            <a:lvl3pPr marL="0" marR="0" lvl="2" indent="0" algn="r">
              <a:spcBef>
                <a:spcPts val="0"/>
              </a:spcBef>
              <a:buNone/>
              <a:defRPr sz="3600">
                <a:solidFill>
                  <a:srgbClr val="FFFFFF"/>
                </a:solidFill>
                <a:latin typeface="Source Sans Pro"/>
                <a:ea typeface="Source Sans Pro"/>
                <a:cs typeface="Source Sans Pro"/>
                <a:sym typeface="Source Sans Pro"/>
              </a:defRPr>
            </a:lvl3pPr>
            <a:lvl4pPr marL="0" marR="0" lvl="3" indent="0" algn="r">
              <a:spcBef>
                <a:spcPts val="0"/>
              </a:spcBef>
              <a:buNone/>
              <a:defRPr sz="3600">
                <a:solidFill>
                  <a:srgbClr val="FFFFFF"/>
                </a:solidFill>
                <a:latin typeface="Source Sans Pro"/>
                <a:ea typeface="Source Sans Pro"/>
                <a:cs typeface="Source Sans Pro"/>
                <a:sym typeface="Source Sans Pro"/>
              </a:defRPr>
            </a:lvl4pPr>
            <a:lvl5pPr marL="0" marR="0" lvl="4" indent="0" algn="r">
              <a:spcBef>
                <a:spcPts val="0"/>
              </a:spcBef>
              <a:buNone/>
              <a:defRPr sz="3600">
                <a:solidFill>
                  <a:srgbClr val="FFFFFF"/>
                </a:solidFill>
                <a:latin typeface="Source Sans Pro"/>
                <a:ea typeface="Source Sans Pro"/>
                <a:cs typeface="Source Sans Pro"/>
                <a:sym typeface="Source Sans Pro"/>
              </a:defRPr>
            </a:lvl5pPr>
            <a:lvl6pPr marL="0" marR="0" lvl="5" indent="0" algn="r">
              <a:spcBef>
                <a:spcPts val="0"/>
              </a:spcBef>
              <a:buNone/>
              <a:defRPr sz="3600">
                <a:solidFill>
                  <a:srgbClr val="FFFFFF"/>
                </a:solidFill>
                <a:latin typeface="Source Sans Pro"/>
                <a:ea typeface="Source Sans Pro"/>
                <a:cs typeface="Source Sans Pro"/>
                <a:sym typeface="Source Sans Pro"/>
              </a:defRPr>
            </a:lvl6pPr>
            <a:lvl7pPr marL="0" marR="0" lvl="6" indent="0" algn="r">
              <a:spcBef>
                <a:spcPts val="0"/>
              </a:spcBef>
              <a:buNone/>
              <a:defRPr sz="3600">
                <a:solidFill>
                  <a:srgbClr val="FFFFFF"/>
                </a:solidFill>
                <a:latin typeface="Source Sans Pro"/>
                <a:ea typeface="Source Sans Pro"/>
                <a:cs typeface="Source Sans Pro"/>
                <a:sym typeface="Source Sans Pro"/>
              </a:defRPr>
            </a:lvl7pPr>
            <a:lvl8pPr marL="0" marR="0" lvl="7" indent="0" algn="r">
              <a:spcBef>
                <a:spcPts val="0"/>
              </a:spcBef>
              <a:buNone/>
              <a:defRPr sz="3600">
                <a:solidFill>
                  <a:srgbClr val="FFFFFF"/>
                </a:solidFill>
                <a:latin typeface="Source Sans Pro"/>
                <a:ea typeface="Source Sans Pro"/>
                <a:cs typeface="Source Sans Pro"/>
                <a:sym typeface="Source Sans Pro"/>
              </a:defRPr>
            </a:lvl8pPr>
            <a:lvl9pPr marL="0" marR="0" lvl="8" indent="0" algn="r">
              <a:spcBef>
                <a:spcPts val="0"/>
              </a:spcBef>
              <a:buNone/>
              <a:defRPr sz="3600">
                <a:solidFill>
                  <a:srgbClr val="FFFFFF"/>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20"/>
        <p:cNvGrpSpPr/>
        <p:nvPr/>
      </p:nvGrpSpPr>
      <p:grpSpPr>
        <a:xfrm>
          <a:off x="0" y="0"/>
          <a:ext cx="0" cy="0"/>
          <a:chOff x="0" y="0"/>
          <a:chExt cx="0" cy="0"/>
        </a:xfrm>
      </p:grpSpPr>
      <p:sp>
        <p:nvSpPr>
          <p:cNvPr id="221" name="Google Shape;221;p33"/>
          <p:cNvSpPr txBox="1">
            <a:spLocks noGrp="1"/>
          </p:cNvSpPr>
          <p:nvPr>
            <p:ph type="title"/>
          </p:nvPr>
        </p:nvSpPr>
        <p:spPr>
          <a:xfrm>
            <a:off x="457200" y="704088"/>
            <a:ext cx="8305800" cy="1143000"/>
          </a:xfrm>
          <a:prstGeom prst="rect">
            <a:avLst/>
          </a:prstGeom>
          <a:noFill/>
          <a:ln>
            <a:noFill/>
          </a:ln>
        </p:spPr>
        <p:txBody>
          <a:bodyPr spcFirstLastPara="1" wrap="square" lIns="0" tIns="45700" rIns="0" bIns="0" anchor="b" anchorCtr="0">
            <a:normAutofit/>
          </a:bodyPr>
          <a:lstStyle>
            <a:lvl1pPr lvl="0" algn="l">
              <a:spcBef>
                <a:spcPts val="0"/>
              </a:spcBef>
              <a:spcAft>
                <a:spcPts val="0"/>
              </a:spcAft>
              <a:buClr>
                <a:schemeClr val="dk2"/>
              </a:buClr>
              <a:buSzPts val="5000"/>
              <a:buFont typeface="Calibri"/>
              <a:buNone/>
              <a:defRPr sz="5000" b="0">
                <a:solidFill>
                  <a:schemeClr val="dk2"/>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2" name="Google Shape;222;p33"/>
          <p:cNvSpPr txBox="1">
            <a:spLocks noGrp="1"/>
          </p:cNvSpPr>
          <p:nvPr>
            <p:ph type="dt" idx="10"/>
          </p:nvPr>
        </p:nvSpPr>
        <p:spPr>
          <a:xfrm>
            <a:off x="457200" y="6356350"/>
            <a:ext cx="2133600" cy="365125"/>
          </a:xfrm>
          <a:prstGeom prst="rect">
            <a:avLst/>
          </a:prstGeom>
          <a:noFill/>
          <a:ln>
            <a:noFill/>
          </a:ln>
        </p:spPr>
        <p:txBody>
          <a:bodyPr spcFirstLastPara="1" wrap="square" lIns="0" tIns="0" rIns="0" bIns="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3" name="Google Shape;223;p33"/>
          <p:cNvSpPr txBox="1">
            <a:spLocks noGrp="1"/>
          </p:cNvSpPr>
          <p:nvPr>
            <p:ph type="ftr" idx="11"/>
          </p:nvPr>
        </p:nvSpPr>
        <p:spPr>
          <a:xfrm>
            <a:off x="2667000" y="6356350"/>
            <a:ext cx="3352800" cy="365125"/>
          </a:xfrm>
          <a:prstGeom prst="rect">
            <a:avLst/>
          </a:prstGeom>
          <a:noFill/>
          <a:ln>
            <a:noFill/>
          </a:ln>
        </p:spPr>
        <p:txBody>
          <a:bodyPr spcFirstLastPara="1" wrap="square" lIns="0" tIns="0" rIns="0" bIns="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4" name="Google Shape;224;p33"/>
          <p:cNvSpPr txBox="1">
            <a:spLocks noGrp="1"/>
          </p:cNvSpPr>
          <p:nvPr>
            <p:ph type="sldNum" idx="12"/>
          </p:nvPr>
        </p:nvSpPr>
        <p:spPr>
          <a:xfrm>
            <a:off x="7924800" y="6356350"/>
            <a:ext cx="762000" cy="365125"/>
          </a:xfrm>
          <a:prstGeom prst="rect">
            <a:avLst/>
          </a:prstGeom>
          <a:noFill/>
          <a:ln>
            <a:noFill/>
          </a:ln>
        </p:spPr>
        <p:txBody>
          <a:bodyPr spcFirstLastPara="1" wrap="square" lIns="0" tIns="0" rIns="0" bIns="0" anchor="b" anchorCtr="0">
            <a:noAutofit/>
          </a:bodyPr>
          <a:lstStyle>
            <a:lvl1pPr marL="0" lvl="0" indent="0" algn="r">
              <a:spcBef>
                <a:spcPts val="0"/>
              </a:spcBef>
              <a:buNone/>
              <a:defRPr>
                <a:solidFill>
                  <a:srgbClr val="035C75"/>
                </a:solidFill>
              </a:defRPr>
            </a:lvl1pPr>
            <a:lvl2pPr marL="0" lvl="1" indent="0" algn="r">
              <a:spcBef>
                <a:spcPts val="0"/>
              </a:spcBef>
              <a:buNone/>
              <a:defRPr>
                <a:solidFill>
                  <a:srgbClr val="035C75"/>
                </a:solidFill>
              </a:defRPr>
            </a:lvl2pPr>
            <a:lvl3pPr marL="0" lvl="2" indent="0" algn="r">
              <a:spcBef>
                <a:spcPts val="0"/>
              </a:spcBef>
              <a:buNone/>
              <a:defRPr>
                <a:solidFill>
                  <a:srgbClr val="035C75"/>
                </a:solidFill>
              </a:defRPr>
            </a:lvl3pPr>
            <a:lvl4pPr marL="0" lvl="3" indent="0" algn="r">
              <a:spcBef>
                <a:spcPts val="0"/>
              </a:spcBef>
              <a:buNone/>
              <a:defRPr>
                <a:solidFill>
                  <a:srgbClr val="035C75"/>
                </a:solidFill>
              </a:defRPr>
            </a:lvl4pPr>
            <a:lvl5pPr marL="0" lvl="4" indent="0" algn="r">
              <a:spcBef>
                <a:spcPts val="0"/>
              </a:spcBef>
              <a:buNone/>
              <a:defRPr>
                <a:solidFill>
                  <a:srgbClr val="035C75"/>
                </a:solidFill>
              </a:defRPr>
            </a:lvl5pPr>
            <a:lvl6pPr marL="0" lvl="5" indent="0" algn="r">
              <a:spcBef>
                <a:spcPts val="0"/>
              </a:spcBef>
              <a:buNone/>
              <a:defRPr>
                <a:solidFill>
                  <a:srgbClr val="035C75"/>
                </a:solidFill>
              </a:defRPr>
            </a:lvl6pPr>
            <a:lvl7pPr marL="0" lvl="6" indent="0" algn="r">
              <a:spcBef>
                <a:spcPts val="0"/>
              </a:spcBef>
              <a:buNone/>
              <a:defRPr>
                <a:solidFill>
                  <a:srgbClr val="035C75"/>
                </a:solidFill>
              </a:defRPr>
            </a:lvl7pPr>
            <a:lvl8pPr marL="0" lvl="7" indent="0" algn="r">
              <a:spcBef>
                <a:spcPts val="0"/>
              </a:spcBef>
              <a:buNone/>
              <a:defRPr>
                <a:solidFill>
                  <a:srgbClr val="035C75"/>
                </a:solidFill>
              </a:defRPr>
            </a:lvl8pPr>
            <a:lvl9pPr marL="0" lvl="8" indent="0" algn="r">
              <a:spcBef>
                <a:spcPts val="0"/>
              </a:spcBef>
              <a:buNone/>
              <a:defRPr>
                <a:solidFill>
                  <a:srgbClr val="035C75"/>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25"/>
        <p:cNvGrpSpPr/>
        <p:nvPr/>
      </p:nvGrpSpPr>
      <p:grpSpPr>
        <a:xfrm>
          <a:off x="0" y="0"/>
          <a:ext cx="0" cy="0"/>
          <a:chOff x="0" y="0"/>
          <a:chExt cx="0" cy="0"/>
        </a:xfrm>
      </p:grpSpPr>
      <p:sp>
        <p:nvSpPr>
          <p:cNvPr id="226" name="Google Shape;226;p34"/>
          <p:cNvSpPr txBox="1">
            <a:spLocks noGrp="1"/>
          </p:cNvSpPr>
          <p:nvPr>
            <p:ph type="dt" idx="10"/>
          </p:nvPr>
        </p:nvSpPr>
        <p:spPr>
          <a:xfrm>
            <a:off x="457200" y="6356350"/>
            <a:ext cx="2133600" cy="365125"/>
          </a:xfrm>
          <a:prstGeom prst="rect">
            <a:avLst/>
          </a:prstGeom>
          <a:noFill/>
          <a:ln>
            <a:noFill/>
          </a:ln>
        </p:spPr>
        <p:txBody>
          <a:bodyPr spcFirstLastPara="1" wrap="square" lIns="0" tIns="0" rIns="0" bIns="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7" name="Google Shape;227;p34"/>
          <p:cNvSpPr txBox="1">
            <a:spLocks noGrp="1"/>
          </p:cNvSpPr>
          <p:nvPr>
            <p:ph type="ftr" idx="11"/>
          </p:nvPr>
        </p:nvSpPr>
        <p:spPr>
          <a:xfrm>
            <a:off x="2667000" y="6356350"/>
            <a:ext cx="3352800" cy="365125"/>
          </a:xfrm>
          <a:prstGeom prst="rect">
            <a:avLst/>
          </a:prstGeom>
          <a:noFill/>
          <a:ln>
            <a:noFill/>
          </a:ln>
        </p:spPr>
        <p:txBody>
          <a:bodyPr spcFirstLastPara="1" wrap="square" lIns="0" tIns="0" rIns="0" bIns="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8" name="Google Shape;228;p34"/>
          <p:cNvSpPr txBox="1">
            <a:spLocks noGrp="1"/>
          </p:cNvSpPr>
          <p:nvPr>
            <p:ph type="sldNum" idx="12"/>
          </p:nvPr>
        </p:nvSpPr>
        <p:spPr>
          <a:xfrm>
            <a:off x="7924800" y="6356350"/>
            <a:ext cx="762000" cy="365125"/>
          </a:xfrm>
          <a:prstGeom prst="rect">
            <a:avLst/>
          </a:prstGeom>
          <a:noFill/>
          <a:ln>
            <a:noFill/>
          </a:ln>
        </p:spPr>
        <p:txBody>
          <a:bodyPr spcFirstLastPara="1" wrap="square" lIns="0" tIns="0" rIns="0" bIns="0" anchor="b" anchorCtr="0">
            <a:noAutofit/>
          </a:bodyPr>
          <a:lstStyle>
            <a:lvl1pPr marL="0" lvl="0" indent="0" algn="r">
              <a:spcBef>
                <a:spcPts val="0"/>
              </a:spcBef>
              <a:buNone/>
              <a:defRPr>
                <a:solidFill>
                  <a:srgbClr val="035C75"/>
                </a:solidFill>
              </a:defRPr>
            </a:lvl1pPr>
            <a:lvl2pPr marL="0" lvl="1" indent="0" algn="r">
              <a:spcBef>
                <a:spcPts val="0"/>
              </a:spcBef>
              <a:buNone/>
              <a:defRPr>
                <a:solidFill>
                  <a:srgbClr val="035C75"/>
                </a:solidFill>
              </a:defRPr>
            </a:lvl2pPr>
            <a:lvl3pPr marL="0" lvl="2" indent="0" algn="r">
              <a:spcBef>
                <a:spcPts val="0"/>
              </a:spcBef>
              <a:buNone/>
              <a:defRPr>
                <a:solidFill>
                  <a:srgbClr val="035C75"/>
                </a:solidFill>
              </a:defRPr>
            </a:lvl3pPr>
            <a:lvl4pPr marL="0" lvl="3" indent="0" algn="r">
              <a:spcBef>
                <a:spcPts val="0"/>
              </a:spcBef>
              <a:buNone/>
              <a:defRPr>
                <a:solidFill>
                  <a:srgbClr val="035C75"/>
                </a:solidFill>
              </a:defRPr>
            </a:lvl4pPr>
            <a:lvl5pPr marL="0" lvl="4" indent="0" algn="r">
              <a:spcBef>
                <a:spcPts val="0"/>
              </a:spcBef>
              <a:buNone/>
              <a:defRPr>
                <a:solidFill>
                  <a:srgbClr val="035C75"/>
                </a:solidFill>
              </a:defRPr>
            </a:lvl5pPr>
            <a:lvl6pPr marL="0" lvl="5" indent="0" algn="r">
              <a:spcBef>
                <a:spcPts val="0"/>
              </a:spcBef>
              <a:buNone/>
              <a:defRPr>
                <a:solidFill>
                  <a:srgbClr val="035C75"/>
                </a:solidFill>
              </a:defRPr>
            </a:lvl6pPr>
            <a:lvl7pPr marL="0" lvl="6" indent="0" algn="r">
              <a:spcBef>
                <a:spcPts val="0"/>
              </a:spcBef>
              <a:buNone/>
              <a:defRPr>
                <a:solidFill>
                  <a:srgbClr val="035C75"/>
                </a:solidFill>
              </a:defRPr>
            </a:lvl7pPr>
            <a:lvl8pPr marL="0" lvl="7" indent="0" algn="r">
              <a:spcBef>
                <a:spcPts val="0"/>
              </a:spcBef>
              <a:buNone/>
              <a:defRPr>
                <a:solidFill>
                  <a:srgbClr val="035C75"/>
                </a:solidFill>
              </a:defRPr>
            </a:lvl8pPr>
            <a:lvl9pPr marL="0" lvl="8" indent="0" algn="r">
              <a:spcBef>
                <a:spcPts val="0"/>
              </a:spcBef>
              <a:buNone/>
              <a:defRPr>
                <a:solidFill>
                  <a:srgbClr val="035C75"/>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229"/>
        <p:cNvGrpSpPr/>
        <p:nvPr/>
      </p:nvGrpSpPr>
      <p:grpSpPr>
        <a:xfrm>
          <a:off x="0" y="0"/>
          <a:ext cx="0" cy="0"/>
          <a:chOff x="0" y="0"/>
          <a:chExt cx="0" cy="0"/>
        </a:xfrm>
      </p:grpSpPr>
      <p:sp>
        <p:nvSpPr>
          <p:cNvPr id="230" name="Google Shape;230;p35"/>
          <p:cNvSpPr txBox="1">
            <a:spLocks noGrp="1"/>
          </p:cNvSpPr>
          <p:nvPr>
            <p:ph type="title"/>
          </p:nvPr>
        </p:nvSpPr>
        <p:spPr>
          <a:xfrm>
            <a:off x="685800" y="514352"/>
            <a:ext cx="2743200" cy="1162050"/>
          </a:xfrm>
          <a:prstGeom prst="rect">
            <a:avLst/>
          </a:prstGeom>
          <a:noFill/>
          <a:ln>
            <a:noFill/>
          </a:ln>
        </p:spPr>
        <p:txBody>
          <a:bodyPr spcFirstLastPara="1" wrap="square" lIns="0" tIns="45700" rIns="0" bIns="0" anchor="b" anchorCtr="0">
            <a:noAutofit/>
          </a:bodyPr>
          <a:lstStyle>
            <a:lvl1pPr lvl="0" algn="l">
              <a:spcBef>
                <a:spcPts val="0"/>
              </a:spcBef>
              <a:spcAft>
                <a:spcPts val="0"/>
              </a:spcAft>
              <a:buClr>
                <a:schemeClr val="dk2"/>
              </a:buClr>
              <a:buSzPts val="2600"/>
              <a:buFont typeface="Calibri"/>
              <a:buNone/>
              <a:defRPr sz="2600" b="0">
                <a:solidFill>
                  <a:schemeClr val="dk2"/>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1" name="Google Shape;231;p35"/>
          <p:cNvSpPr txBox="1">
            <a:spLocks noGrp="1"/>
          </p:cNvSpPr>
          <p:nvPr>
            <p:ph type="body" idx="1"/>
          </p:nvPr>
        </p:nvSpPr>
        <p:spPr>
          <a:xfrm>
            <a:off x="685800" y="1676400"/>
            <a:ext cx="2743200" cy="4572000"/>
          </a:xfrm>
          <a:prstGeom prst="rect">
            <a:avLst/>
          </a:prstGeom>
          <a:noFill/>
          <a:ln>
            <a:noFill/>
          </a:ln>
        </p:spPr>
        <p:txBody>
          <a:bodyPr spcFirstLastPara="1" wrap="square" lIns="18275" tIns="45700" rIns="18275" bIns="45700" anchor="t" anchorCtr="0">
            <a:normAutofit/>
          </a:bodyPr>
          <a:lstStyle>
            <a:lvl1pPr marL="457200" lvl="0" indent="-228600" algn="l">
              <a:spcBef>
                <a:spcPts val="280"/>
              </a:spcBef>
              <a:spcAft>
                <a:spcPts val="0"/>
              </a:spcAft>
              <a:buSzPts val="1330"/>
              <a:buNone/>
              <a:defRPr sz="1400"/>
            </a:lvl1pPr>
            <a:lvl2pPr marL="914400" lvl="1" indent="-228600" algn="l">
              <a:spcBef>
                <a:spcPts val="240"/>
              </a:spcBef>
              <a:spcAft>
                <a:spcPts val="0"/>
              </a:spcAft>
              <a:buSzPts val="1020"/>
              <a:buNone/>
              <a:defRPr sz="1200"/>
            </a:lvl2pPr>
            <a:lvl3pPr marL="1371600" lvl="2" indent="-228600" algn="l">
              <a:spcBef>
                <a:spcPts val="200"/>
              </a:spcBef>
              <a:spcAft>
                <a:spcPts val="0"/>
              </a:spcAft>
              <a:buSzPts val="700"/>
              <a:buNone/>
              <a:defRPr sz="1000"/>
            </a:lvl3pPr>
            <a:lvl4pPr marL="1828800" lvl="3" indent="-228600" algn="l">
              <a:spcBef>
                <a:spcPts val="180"/>
              </a:spcBef>
              <a:spcAft>
                <a:spcPts val="0"/>
              </a:spcAft>
              <a:buSzPts val="585"/>
              <a:buNone/>
              <a:defRPr sz="900"/>
            </a:lvl4pPr>
            <a:lvl5pPr marL="2286000" lvl="4" indent="-228600" algn="l">
              <a:spcBef>
                <a:spcPts val="180"/>
              </a:spcBef>
              <a:spcAft>
                <a:spcPts val="0"/>
              </a:spcAft>
              <a:buSzPts val="585"/>
              <a:buNone/>
              <a:defRPr sz="900"/>
            </a:lvl5pPr>
            <a:lvl6pPr marL="2743200" lvl="5" indent="-320039" algn="l">
              <a:spcBef>
                <a:spcPts val="360"/>
              </a:spcBef>
              <a:spcAft>
                <a:spcPts val="0"/>
              </a:spcAft>
              <a:buSzPts val="1440"/>
              <a:buChar char="⚫"/>
              <a:defRPr/>
            </a:lvl6pPr>
            <a:lvl7pPr marL="3200400" lvl="6" indent="-320039" algn="l">
              <a:spcBef>
                <a:spcPts val="360"/>
              </a:spcBef>
              <a:spcAft>
                <a:spcPts val="0"/>
              </a:spcAft>
              <a:buSzPts val="144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232" name="Google Shape;232;p35"/>
          <p:cNvSpPr txBox="1">
            <a:spLocks noGrp="1"/>
          </p:cNvSpPr>
          <p:nvPr>
            <p:ph type="body" idx="2"/>
          </p:nvPr>
        </p:nvSpPr>
        <p:spPr>
          <a:xfrm>
            <a:off x="3575050" y="1676400"/>
            <a:ext cx="5111750" cy="4572000"/>
          </a:xfrm>
          <a:prstGeom prst="rect">
            <a:avLst/>
          </a:prstGeom>
          <a:noFill/>
          <a:ln>
            <a:noFill/>
          </a:ln>
        </p:spPr>
        <p:txBody>
          <a:bodyPr spcFirstLastPara="1" wrap="square" lIns="91425" tIns="0" rIns="91425" bIns="45700" anchor="t" anchorCtr="0">
            <a:normAutofit/>
          </a:bodyPr>
          <a:lstStyle>
            <a:lvl1pPr marL="457200" lvl="0" indent="-397510" algn="l">
              <a:spcBef>
                <a:spcPts val="560"/>
              </a:spcBef>
              <a:spcAft>
                <a:spcPts val="0"/>
              </a:spcAft>
              <a:buSzPts val="2660"/>
              <a:buChar char="⚫"/>
              <a:defRPr sz="2800"/>
            </a:lvl1pPr>
            <a:lvl2pPr marL="914400" lvl="1" indent="-368935" algn="l">
              <a:spcBef>
                <a:spcPts val="520"/>
              </a:spcBef>
              <a:spcAft>
                <a:spcPts val="0"/>
              </a:spcAft>
              <a:buSzPts val="2210"/>
              <a:buChar char="⚫"/>
              <a:defRPr sz="2600"/>
            </a:lvl2pPr>
            <a:lvl3pPr marL="1371600" lvl="2" indent="-335280" algn="l">
              <a:spcBef>
                <a:spcPts val="480"/>
              </a:spcBef>
              <a:spcAft>
                <a:spcPts val="0"/>
              </a:spcAft>
              <a:buSzPts val="1680"/>
              <a:buChar char="⚫"/>
              <a:defRPr sz="2400"/>
            </a:lvl3pPr>
            <a:lvl4pPr marL="1828800" lvl="3" indent="-311150" algn="l">
              <a:spcBef>
                <a:spcPts val="400"/>
              </a:spcBef>
              <a:spcAft>
                <a:spcPts val="0"/>
              </a:spcAft>
              <a:buSzPts val="1300"/>
              <a:buChar char="⚫"/>
              <a:defRPr sz="2000"/>
            </a:lvl4pPr>
            <a:lvl5pPr marL="2286000" lvl="4" indent="-302895" algn="l">
              <a:spcBef>
                <a:spcPts val="360"/>
              </a:spcBef>
              <a:spcAft>
                <a:spcPts val="0"/>
              </a:spcAft>
              <a:buSzPts val="1170"/>
              <a:buChar char="⚫"/>
              <a:defRPr sz="1800"/>
            </a:lvl5pPr>
            <a:lvl6pPr marL="2743200" lvl="5" indent="-320039" algn="l">
              <a:spcBef>
                <a:spcPts val="360"/>
              </a:spcBef>
              <a:spcAft>
                <a:spcPts val="0"/>
              </a:spcAft>
              <a:buSzPts val="1440"/>
              <a:buChar char="⚫"/>
              <a:defRPr/>
            </a:lvl6pPr>
            <a:lvl7pPr marL="3200400" lvl="6" indent="-320039" algn="l">
              <a:spcBef>
                <a:spcPts val="360"/>
              </a:spcBef>
              <a:spcAft>
                <a:spcPts val="0"/>
              </a:spcAft>
              <a:buSzPts val="144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233" name="Google Shape;233;p35"/>
          <p:cNvSpPr txBox="1">
            <a:spLocks noGrp="1"/>
          </p:cNvSpPr>
          <p:nvPr>
            <p:ph type="dt" idx="10"/>
          </p:nvPr>
        </p:nvSpPr>
        <p:spPr>
          <a:xfrm>
            <a:off x="457200" y="6356350"/>
            <a:ext cx="2133600" cy="365125"/>
          </a:xfrm>
          <a:prstGeom prst="rect">
            <a:avLst/>
          </a:prstGeom>
          <a:noFill/>
          <a:ln>
            <a:noFill/>
          </a:ln>
        </p:spPr>
        <p:txBody>
          <a:bodyPr spcFirstLastPara="1" wrap="square" lIns="0" tIns="0" rIns="0" bIns="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4" name="Google Shape;234;p35"/>
          <p:cNvSpPr txBox="1">
            <a:spLocks noGrp="1"/>
          </p:cNvSpPr>
          <p:nvPr>
            <p:ph type="ftr" idx="11"/>
          </p:nvPr>
        </p:nvSpPr>
        <p:spPr>
          <a:xfrm>
            <a:off x="2667000" y="6356350"/>
            <a:ext cx="3352800" cy="365125"/>
          </a:xfrm>
          <a:prstGeom prst="rect">
            <a:avLst/>
          </a:prstGeom>
          <a:noFill/>
          <a:ln>
            <a:noFill/>
          </a:ln>
        </p:spPr>
        <p:txBody>
          <a:bodyPr spcFirstLastPara="1" wrap="square" lIns="0" tIns="0" rIns="0" bIns="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5" name="Google Shape;235;p35"/>
          <p:cNvSpPr txBox="1">
            <a:spLocks noGrp="1"/>
          </p:cNvSpPr>
          <p:nvPr>
            <p:ph type="sldNum" idx="12"/>
          </p:nvPr>
        </p:nvSpPr>
        <p:spPr>
          <a:xfrm>
            <a:off x="7924800" y="6356350"/>
            <a:ext cx="762000" cy="365125"/>
          </a:xfrm>
          <a:prstGeom prst="rect">
            <a:avLst/>
          </a:prstGeom>
          <a:noFill/>
          <a:ln>
            <a:noFill/>
          </a:ln>
        </p:spPr>
        <p:txBody>
          <a:bodyPr spcFirstLastPara="1" wrap="square" lIns="0" tIns="0" rIns="0" bIns="0" anchor="b" anchorCtr="0">
            <a:noAutofit/>
          </a:bodyPr>
          <a:lstStyle>
            <a:lvl1pPr marL="0" lvl="0" indent="0" algn="r">
              <a:spcBef>
                <a:spcPts val="0"/>
              </a:spcBef>
              <a:buNone/>
              <a:defRPr>
                <a:solidFill>
                  <a:srgbClr val="035C75"/>
                </a:solidFill>
              </a:defRPr>
            </a:lvl1pPr>
            <a:lvl2pPr marL="0" lvl="1" indent="0" algn="r">
              <a:spcBef>
                <a:spcPts val="0"/>
              </a:spcBef>
              <a:buNone/>
              <a:defRPr>
                <a:solidFill>
                  <a:srgbClr val="035C75"/>
                </a:solidFill>
              </a:defRPr>
            </a:lvl2pPr>
            <a:lvl3pPr marL="0" lvl="2" indent="0" algn="r">
              <a:spcBef>
                <a:spcPts val="0"/>
              </a:spcBef>
              <a:buNone/>
              <a:defRPr>
                <a:solidFill>
                  <a:srgbClr val="035C75"/>
                </a:solidFill>
              </a:defRPr>
            </a:lvl3pPr>
            <a:lvl4pPr marL="0" lvl="3" indent="0" algn="r">
              <a:spcBef>
                <a:spcPts val="0"/>
              </a:spcBef>
              <a:buNone/>
              <a:defRPr>
                <a:solidFill>
                  <a:srgbClr val="035C75"/>
                </a:solidFill>
              </a:defRPr>
            </a:lvl4pPr>
            <a:lvl5pPr marL="0" lvl="4" indent="0" algn="r">
              <a:spcBef>
                <a:spcPts val="0"/>
              </a:spcBef>
              <a:buNone/>
              <a:defRPr>
                <a:solidFill>
                  <a:srgbClr val="035C75"/>
                </a:solidFill>
              </a:defRPr>
            </a:lvl5pPr>
            <a:lvl6pPr marL="0" lvl="5" indent="0" algn="r">
              <a:spcBef>
                <a:spcPts val="0"/>
              </a:spcBef>
              <a:buNone/>
              <a:defRPr>
                <a:solidFill>
                  <a:srgbClr val="035C75"/>
                </a:solidFill>
              </a:defRPr>
            </a:lvl6pPr>
            <a:lvl7pPr marL="0" lvl="6" indent="0" algn="r">
              <a:spcBef>
                <a:spcPts val="0"/>
              </a:spcBef>
              <a:buNone/>
              <a:defRPr>
                <a:solidFill>
                  <a:srgbClr val="035C75"/>
                </a:solidFill>
              </a:defRPr>
            </a:lvl7pPr>
            <a:lvl8pPr marL="0" lvl="7" indent="0" algn="r">
              <a:spcBef>
                <a:spcPts val="0"/>
              </a:spcBef>
              <a:buNone/>
              <a:defRPr>
                <a:solidFill>
                  <a:srgbClr val="035C75"/>
                </a:solidFill>
              </a:defRPr>
            </a:lvl8pPr>
            <a:lvl9pPr marL="0" lvl="8" indent="0" algn="r">
              <a:spcBef>
                <a:spcPts val="0"/>
              </a:spcBef>
              <a:buNone/>
              <a:defRPr>
                <a:solidFill>
                  <a:srgbClr val="035C75"/>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_WITH_CAPTION_TEXT">
    <p:spTree>
      <p:nvGrpSpPr>
        <p:cNvPr id="1" name="Shape 236"/>
        <p:cNvGrpSpPr/>
        <p:nvPr/>
      </p:nvGrpSpPr>
      <p:grpSpPr>
        <a:xfrm>
          <a:off x="0" y="0"/>
          <a:ext cx="0" cy="0"/>
          <a:chOff x="0" y="0"/>
          <a:chExt cx="0" cy="0"/>
        </a:xfrm>
      </p:grpSpPr>
      <p:sp>
        <p:nvSpPr>
          <p:cNvPr id="237" name="Google Shape;237;p36"/>
          <p:cNvSpPr/>
          <p:nvPr/>
        </p:nvSpPr>
        <p:spPr>
          <a:xfrm rot="-10380000" flipH="1">
            <a:off x="3165753" y="1108077"/>
            <a:ext cx="5257800" cy="4114800"/>
          </a:xfrm>
          <a:prstGeom prst="snipRoundRect">
            <a:avLst>
              <a:gd name="adj1" fmla="val 0"/>
              <a:gd name="adj2" fmla="val 3646"/>
            </a:avLst>
          </a:prstGeom>
          <a:solidFill>
            <a:srgbClr val="FFFFFF"/>
          </a:solidFill>
          <a:ln w="9525" cap="rnd" cmpd="sng">
            <a:solidFill>
              <a:srgbClr val="C0C0C0"/>
            </a:solidFill>
            <a:prstDash val="solid"/>
            <a:round/>
            <a:headEnd type="none" w="sm" len="sm"/>
            <a:tailEnd type="none" w="sm" len="sm"/>
          </a:ln>
          <a:effectLst>
            <a:outerShdw blurRad="63500" dist="38500" dir="7500000" sx="98500" sy="100080" kx="100000" algn="tl" rotWithShape="0">
              <a:srgbClr val="000000">
                <a:alpha val="2470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onstantia"/>
              <a:ea typeface="Constantia"/>
              <a:cs typeface="Constantia"/>
              <a:sym typeface="Constantia"/>
            </a:endParaRPr>
          </a:p>
        </p:txBody>
      </p:sp>
      <p:sp>
        <p:nvSpPr>
          <p:cNvPr id="238" name="Google Shape;238;p36"/>
          <p:cNvSpPr/>
          <p:nvPr/>
        </p:nvSpPr>
        <p:spPr>
          <a:xfrm rot="-10380000" flipH="1">
            <a:off x="8004134" y="5359769"/>
            <a:ext cx="155448" cy="155448"/>
          </a:xfrm>
          <a:prstGeom prst="rtTriangle">
            <a:avLst/>
          </a:prstGeom>
          <a:solidFill>
            <a:srgbClr val="FFFFFF"/>
          </a:solidFill>
          <a:ln w="12700" cap="flat" cmpd="sng">
            <a:solidFill>
              <a:srgbClr val="FFFFFF"/>
            </a:solidFill>
            <a:prstDash val="solid"/>
            <a:bevel/>
            <a:headEnd type="none" w="sm" len="sm"/>
            <a:tailEnd type="none" w="sm" len="sm"/>
          </a:ln>
          <a:effectLst>
            <a:outerShdw blurRad="19685" dist="6350" dir="12900000" algn="tl" rotWithShape="0">
              <a:srgbClr val="000000">
                <a:alpha val="46666"/>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onstantia"/>
              <a:ea typeface="Constantia"/>
              <a:cs typeface="Constantia"/>
              <a:sym typeface="Constantia"/>
            </a:endParaRPr>
          </a:p>
        </p:txBody>
      </p:sp>
      <p:sp>
        <p:nvSpPr>
          <p:cNvPr id="239" name="Google Shape;239;p36"/>
          <p:cNvSpPr txBox="1">
            <a:spLocks noGrp="1"/>
          </p:cNvSpPr>
          <p:nvPr>
            <p:ph type="title"/>
          </p:nvPr>
        </p:nvSpPr>
        <p:spPr>
          <a:xfrm>
            <a:off x="609600" y="1176996"/>
            <a:ext cx="2212848" cy="1582621"/>
          </a:xfrm>
          <a:prstGeom prst="rect">
            <a:avLst/>
          </a:prstGeom>
          <a:noFill/>
          <a:ln>
            <a:noFill/>
          </a:ln>
        </p:spPr>
        <p:txBody>
          <a:bodyPr spcFirstLastPara="1" wrap="square" lIns="45700" tIns="45700" rIns="45700" bIns="45700" anchor="b" anchorCtr="0">
            <a:normAutofit/>
          </a:bodyPr>
          <a:lstStyle>
            <a:lvl1pPr lvl="0" algn="l">
              <a:spcBef>
                <a:spcPts val="0"/>
              </a:spcBef>
              <a:spcAft>
                <a:spcPts val="0"/>
              </a:spcAft>
              <a:buClr>
                <a:schemeClr val="dk2"/>
              </a:buClr>
              <a:buSzPts val="2000"/>
              <a:buFont typeface="Calibri"/>
              <a:buNone/>
              <a:defRPr sz="2000" b="1">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0" name="Google Shape;240;p36"/>
          <p:cNvSpPr txBox="1">
            <a:spLocks noGrp="1"/>
          </p:cNvSpPr>
          <p:nvPr>
            <p:ph type="body" idx="1"/>
          </p:nvPr>
        </p:nvSpPr>
        <p:spPr>
          <a:xfrm>
            <a:off x="609600" y="2828785"/>
            <a:ext cx="2209800" cy="2179320"/>
          </a:xfrm>
          <a:prstGeom prst="rect">
            <a:avLst/>
          </a:prstGeom>
          <a:noFill/>
          <a:ln>
            <a:noFill/>
          </a:ln>
        </p:spPr>
        <p:txBody>
          <a:bodyPr spcFirstLastPara="1" wrap="square" lIns="64000" tIns="45700" rIns="45700" bIns="45700" anchor="t" anchorCtr="0">
            <a:normAutofit/>
          </a:bodyPr>
          <a:lstStyle>
            <a:lvl1pPr marL="457200" lvl="0" indent="-228600" algn="l">
              <a:spcBef>
                <a:spcPts val="250"/>
              </a:spcBef>
              <a:spcAft>
                <a:spcPts val="0"/>
              </a:spcAft>
              <a:buSzPts val="1235"/>
              <a:buFont typeface="Constantia"/>
              <a:buNone/>
              <a:defRPr sz="1300"/>
            </a:lvl1pPr>
            <a:lvl2pPr marL="914400" lvl="1" indent="-293369" algn="l">
              <a:spcBef>
                <a:spcPts val="240"/>
              </a:spcBef>
              <a:spcAft>
                <a:spcPts val="0"/>
              </a:spcAft>
              <a:buSzPts val="1020"/>
              <a:buChar char="⚫"/>
              <a:defRPr sz="1200"/>
            </a:lvl2pPr>
            <a:lvl3pPr marL="1371600" lvl="2" indent="-273050" algn="l">
              <a:spcBef>
                <a:spcPts val="200"/>
              </a:spcBef>
              <a:spcAft>
                <a:spcPts val="0"/>
              </a:spcAft>
              <a:buSzPts val="700"/>
              <a:buChar char="⚫"/>
              <a:defRPr sz="1000"/>
            </a:lvl3pPr>
            <a:lvl4pPr marL="1828800" lvl="3" indent="-265747" algn="l">
              <a:spcBef>
                <a:spcPts val="180"/>
              </a:spcBef>
              <a:spcAft>
                <a:spcPts val="0"/>
              </a:spcAft>
              <a:buSzPts val="585"/>
              <a:buChar char="⚫"/>
              <a:defRPr sz="900"/>
            </a:lvl4pPr>
            <a:lvl5pPr marL="2286000" lvl="4" indent="-265747" algn="l">
              <a:spcBef>
                <a:spcPts val="180"/>
              </a:spcBef>
              <a:spcAft>
                <a:spcPts val="0"/>
              </a:spcAft>
              <a:buSzPts val="585"/>
              <a:buChar char="⚫"/>
              <a:defRPr sz="900"/>
            </a:lvl5pPr>
            <a:lvl6pPr marL="2743200" lvl="5" indent="-320039" algn="l">
              <a:spcBef>
                <a:spcPts val="360"/>
              </a:spcBef>
              <a:spcAft>
                <a:spcPts val="0"/>
              </a:spcAft>
              <a:buSzPts val="1440"/>
              <a:buChar char="⚫"/>
              <a:defRPr/>
            </a:lvl6pPr>
            <a:lvl7pPr marL="3200400" lvl="6" indent="-320039" algn="l">
              <a:spcBef>
                <a:spcPts val="360"/>
              </a:spcBef>
              <a:spcAft>
                <a:spcPts val="0"/>
              </a:spcAft>
              <a:buSzPts val="144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241" name="Google Shape;241;p36"/>
          <p:cNvSpPr txBox="1">
            <a:spLocks noGrp="1"/>
          </p:cNvSpPr>
          <p:nvPr>
            <p:ph type="dt" idx="10"/>
          </p:nvPr>
        </p:nvSpPr>
        <p:spPr>
          <a:xfrm>
            <a:off x="457200" y="6356350"/>
            <a:ext cx="2133600" cy="365125"/>
          </a:xfrm>
          <a:prstGeom prst="rect">
            <a:avLst/>
          </a:prstGeom>
          <a:noFill/>
          <a:ln>
            <a:noFill/>
          </a:ln>
        </p:spPr>
        <p:txBody>
          <a:bodyPr spcFirstLastPara="1" wrap="square" lIns="0" tIns="0" rIns="0" bIns="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2" name="Google Shape;242;p36"/>
          <p:cNvSpPr txBox="1">
            <a:spLocks noGrp="1"/>
          </p:cNvSpPr>
          <p:nvPr>
            <p:ph type="ftr" idx="11"/>
          </p:nvPr>
        </p:nvSpPr>
        <p:spPr>
          <a:xfrm>
            <a:off x="2667000" y="6356350"/>
            <a:ext cx="3352800" cy="365125"/>
          </a:xfrm>
          <a:prstGeom prst="rect">
            <a:avLst/>
          </a:prstGeom>
          <a:noFill/>
          <a:ln>
            <a:noFill/>
          </a:ln>
        </p:spPr>
        <p:txBody>
          <a:bodyPr spcFirstLastPara="1" wrap="square" lIns="0" tIns="0" rIns="0" bIns="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3" name="Google Shape;243;p36"/>
          <p:cNvSpPr txBox="1">
            <a:spLocks noGrp="1"/>
          </p:cNvSpPr>
          <p:nvPr>
            <p:ph type="sldNum" idx="12"/>
          </p:nvPr>
        </p:nvSpPr>
        <p:spPr>
          <a:xfrm>
            <a:off x="8077200" y="6356350"/>
            <a:ext cx="609600" cy="365125"/>
          </a:xfrm>
          <a:prstGeom prst="rect">
            <a:avLst/>
          </a:prstGeom>
          <a:noFill/>
          <a:ln>
            <a:noFill/>
          </a:ln>
        </p:spPr>
        <p:txBody>
          <a:bodyPr spcFirstLastPara="1" wrap="square" lIns="0" tIns="0" rIns="0" bIns="0" anchor="b" anchorCtr="0">
            <a:noAutofit/>
          </a:bodyPr>
          <a:lstStyle>
            <a:lvl1pPr marL="0" lvl="0" indent="0" algn="r">
              <a:spcBef>
                <a:spcPts val="0"/>
              </a:spcBef>
              <a:buNone/>
              <a:defRPr>
                <a:solidFill>
                  <a:srgbClr val="035C75"/>
                </a:solidFill>
              </a:defRPr>
            </a:lvl1pPr>
            <a:lvl2pPr marL="0" lvl="1" indent="0" algn="r">
              <a:spcBef>
                <a:spcPts val="0"/>
              </a:spcBef>
              <a:buNone/>
              <a:defRPr>
                <a:solidFill>
                  <a:srgbClr val="035C75"/>
                </a:solidFill>
              </a:defRPr>
            </a:lvl2pPr>
            <a:lvl3pPr marL="0" lvl="2" indent="0" algn="r">
              <a:spcBef>
                <a:spcPts val="0"/>
              </a:spcBef>
              <a:buNone/>
              <a:defRPr>
                <a:solidFill>
                  <a:srgbClr val="035C75"/>
                </a:solidFill>
              </a:defRPr>
            </a:lvl3pPr>
            <a:lvl4pPr marL="0" lvl="3" indent="0" algn="r">
              <a:spcBef>
                <a:spcPts val="0"/>
              </a:spcBef>
              <a:buNone/>
              <a:defRPr>
                <a:solidFill>
                  <a:srgbClr val="035C75"/>
                </a:solidFill>
              </a:defRPr>
            </a:lvl4pPr>
            <a:lvl5pPr marL="0" lvl="4" indent="0" algn="r">
              <a:spcBef>
                <a:spcPts val="0"/>
              </a:spcBef>
              <a:buNone/>
              <a:defRPr>
                <a:solidFill>
                  <a:srgbClr val="035C75"/>
                </a:solidFill>
              </a:defRPr>
            </a:lvl5pPr>
            <a:lvl6pPr marL="0" lvl="5" indent="0" algn="r">
              <a:spcBef>
                <a:spcPts val="0"/>
              </a:spcBef>
              <a:buNone/>
              <a:defRPr>
                <a:solidFill>
                  <a:srgbClr val="035C75"/>
                </a:solidFill>
              </a:defRPr>
            </a:lvl6pPr>
            <a:lvl7pPr marL="0" lvl="6" indent="0" algn="r">
              <a:spcBef>
                <a:spcPts val="0"/>
              </a:spcBef>
              <a:buNone/>
              <a:defRPr>
                <a:solidFill>
                  <a:srgbClr val="035C75"/>
                </a:solidFill>
              </a:defRPr>
            </a:lvl7pPr>
            <a:lvl8pPr marL="0" lvl="7" indent="0" algn="r">
              <a:spcBef>
                <a:spcPts val="0"/>
              </a:spcBef>
              <a:buNone/>
              <a:defRPr>
                <a:solidFill>
                  <a:srgbClr val="035C75"/>
                </a:solidFill>
              </a:defRPr>
            </a:lvl8pPr>
            <a:lvl9pPr marL="0" lvl="8" indent="0" algn="r">
              <a:spcBef>
                <a:spcPts val="0"/>
              </a:spcBef>
              <a:buNone/>
              <a:defRPr>
                <a:solidFill>
                  <a:srgbClr val="035C75"/>
                </a:solidFill>
              </a:defRPr>
            </a:lvl9pPr>
          </a:lstStyle>
          <a:p>
            <a:pPr marL="0" lvl="0" indent="0" algn="r" rtl="0">
              <a:spcBef>
                <a:spcPts val="0"/>
              </a:spcBef>
              <a:spcAft>
                <a:spcPts val="0"/>
              </a:spcAft>
              <a:buNone/>
            </a:pPr>
            <a:fld id="{00000000-1234-1234-1234-123412341234}" type="slidenum">
              <a:rPr lang="en-US"/>
              <a:t>‹#›</a:t>
            </a:fld>
            <a:endParaRPr/>
          </a:p>
        </p:txBody>
      </p:sp>
      <p:sp>
        <p:nvSpPr>
          <p:cNvPr id="244" name="Google Shape;244;p36"/>
          <p:cNvSpPr>
            <a:spLocks noGrp="1"/>
          </p:cNvSpPr>
          <p:nvPr>
            <p:ph type="pic" idx="2"/>
          </p:nvPr>
        </p:nvSpPr>
        <p:spPr>
          <a:xfrm rot="420000">
            <a:off x="3485793" y="1199517"/>
            <a:ext cx="4617720" cy="3931920"/>
          </a:xfrm>
          <a:prstGeom prst="rect">
            <a:avLst/>
          </a:prstGeom>
          <a:solidFill>
            <a:schemeClr val="lt2"/>
          </a:solidFill>
          <a:ln w="9525" cap="rnd" cmpd="sng">
            <a:solidFill>
              <a:srgbClr val="C0C0C0"/>
            </a:solidFill>
            <a:prstDash val="solid"/>
            <a:round/>
            <a:headEnd type="none" w="sm" len="sm"/>
            <a:tailEnd type="none" w="sm" len="sm"/>
          </a:ln>
        </p:spPr>
      </p:sp>
      <p:sp>
        <p:nvSpPr>
          <p:cNvPr id="245" name="Google Shape;245;p36"/>
          <p:cNvSpPr/>
          <p:nvPr/>
        </p:nvSpPr>
        <p:spPr>
          <a:xfrm rot="10800000" flipH="1">
            <a:off x="-9525" y="5816600"/>
            <a:ext cx="9163050" cy="1041400"/>
          </a:xfrm>
          <a:custGeom>
            <a:avLst/>
            <a:gdLst/>
            <a:ahLst/>
            <a:cxnLst/>
            <a:rect l="l" t="t" r="r" b="b"/>
            <a:pathLst>
              <a:path w="5772" h="656" extrusionOk="0">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rgbClr val="0079AD">
                  <a:alpha val="44705"/>
                </a:srgbClr>
              </a:gs>
              <a:gs pos="100000">
                <a:srgbClr val="00E9F7">
                  <a:alpha val="54901"/>
                </a:srgbClr>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onstantia"/>
              <a:ea typeface="Constantia"/>
              <a:cs typeface="Constantia"/>
              <a:sym typeface="Constantia"/>
            </a:endParaRPr>
          </a:p>
        </p:txBody>
      </p:sp>
      <p:sp>
        <p:nvSpPr>
          <p:cNvPr id="246" name="Google Shape;246;p36"/>
          <p:cNvSpPr/>
          <p:nvPr/>
        </p:nvSpPr>
        <p:spPr>
          <a:xfrm rot="10800000" flipH="1">
            <a:off x="4381500" y="6219825"/>
            <a:ext cx="4762500" cy="638175"/>
          </a:xfrm>
          <a:custGeom>
            <a:avLst/>
            <a:gdLst/>
            <a:ahLst/>
            <a:cxnLst/>
            <a:rect l="l" t="t" r="r" b="b"/>
            <a:pathLst>
              <a:path w="3000" h="595" extrusionOk="0">
                <a:moveTo>
                  <a:pt x="0" y="0"/>
                </a:moveTo>
                <a:cubicBezTo>
                  <a:pt x="174" y="102"/>
                  <a:pt x="1168" y="533"/>
                  <a:pt x="1668" y="564"/>
                </a:cubicBezTo>
                <a:cubicBezTo>
                  <a:pt x="2168" y="595"/>
                  <a:pt x="2778" y="279"/>
                  <a:pt x="3000" y="186"/>
                </a:cubicBezTo>
                <a:lnTo>
                  <a:pt x="3000" y="6"/>
                </a:lnTo>
                <a:lnTo>
                  <a:pt x="0" y="0"/>
                </a:lnTo>
                <a:close/>
              </a:path>
            </a:pathLst>
          </a:custGeom>
          <a:gradFill>
            <a:gsLst>
              <a:gs pos="0">
                <a:srgbClr val="00ABB4">
                  <a:alpha val="29803"/>
                </a:srgbClr>
              </a:gs>
              <a:gs pos="80000">
                <a:srgbClr val="0099E4">
                  <a:alpha val="44705"/>
                </a:srgbClr>
              </a:gs>
              <a:gs pos="100000">
                <a:srgbClr val="0099E4">
                  <a:alpha val="44705"/>
                </a:srgbClr>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onstantia"/>
              <a:ea typeface="Constantia"/>
              <a:cs typeface="Constantia"/>
              <a:sym typeface="Constantia"/>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247"/>
        <p:cNvGrpSpPr/>
        <p:nvPr/>
      </p:nvGrpSpPr>
      <p:grpSpPr>
        <a:xfrm>
          <a:off x="0" y="0"/>
          <a:ext cx="0" cy="0"/>
          <a:chOff x="0" y="0"/>
          <a:chExt cx="0" cy="0"/>
        </a:xfrm>
      </p:grpSpPr>
      <p:sp>
        <p:nvSpPr>
          <p:cNvPr id="248" name="Google Shape;248;p37"/>
          <p:cNvSpPr txBox="1">
            <a:spLocks noGrp="1"/>
          </p:cNvSpPr>
          <p:nvPr>
            <p:ph type="title"/>
          </p:nvPr>
        </p:nvSpPr>
        <p:spPr>
          <a:xfrm>
            <a:off x="457200" y="704088"/>
            <a:ext cx="8229600" cy="1143000"/>
          </a:xfrm>
          <a:prstGeom prst="rect">
            <a:avLst/>
          </a:prstGeom>
          <a:noFill/>
          <a:ln>
            <a:noFill/>
          </a:ln>
        </p:spPr>
        <p:txBody>
          <a:bodyPr spcFirstLastPara="1" wrap="square" lIns="0" tIns="45700" rIns="0" bIns="0" anchor="b" anchorCtr="0">
            <a:normAutofit/>
          </a:bodyPr>
          <a:lstStyle>
            <a:lvl1pPr lvl="0" algn="l">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9" name="Google Shape;249;p37"/>
          <p:cNvSpPr txBox="1">
            <a:spLocks noGrp="1"/>
          </p:cNvSpPr>
          <p:nvPr>
            <p:ph type="body" idx="1"/>
          </p:nvPr>
        </p:nvSpPr>
        <p:spPr>
          <a:xfrm rot="5400000">
            <a:off x="2377440" y="15240"/>
            <a:ext cx="4389120" cy="8229600"/>
          </a:xfrm>
          <a:prstGeom prst="rect">
            <a:avLst/>
          </a:prstGeom>
          <a:noFill/>
          <a:ln>
            <a:noFill/>
          </a:ln>
        </p:spPr>
        <p:txBody>
          <a:bodyPr spcFirstLastPara="1" wrap="square" lIns="91425" tIns="45700" rIns="91425" bIns="45700" anchor="t" anchorCtr="0">
            <a:normAutofit/>
          </a:bodyPr>
          <a:lstStyle>
            <a:lvl1pPr marL="457200" lvl="0" indent="-337185" algn="l">
              <a:spcBef>
                <a:spcPts val="360"/>
              </a:spcBef>
              <a:spcAft>
                <a:spcPts val="0"/>
              </a:spcAft>
              <a:buSzPts val="1710"/>
              <a:buChar char="⚫"/>
              <a:defRPr/>
            </a:lvl1pPr>
            <a:lvl2pPr marL="914400" lvl="1" indent="-325755" algn="l">
              <a:spcBef>
                <a:spcPts val="360"/>
              </a:spcBef>
              <a:spcAft>
                <a:spcPts val="0"/>
              </a:spcAft>
              <a:buSzPts val="1530"/>
              <a:buChar char="⚫"/>
              <a:defRPr/>
            </a:lvl2pPr>
            <a:lvl3pPr marL="1371600" lvl="2" indent="-308610" algn="l">
              <a:spcBef>
                <a:spcPts val="360"/>
              </a:spcBef>
              <a:spcAft>
                <a:spcPts val="0"/>
              </a:spcAft>
              <a:buSzPts val="1260"/>
              <a:buChar char="⚫"/>
              <a:defRPr/>
            </a:lvl3pPr>
            <a:lvl4pPr marL="1828800" lvl="3" indent="-302894" algn="l">
              <a:spcBef>
                <a:spcPts val="360"/>
              </a:spcBef>
              <a:spcAft>
                <a:spcPts val="0"/>
              </a:spcAft>
              <a:buSzPts val="1170"/>
              <a:buChar char="⚫"/>
              <a:defRPr/>
            </a:lvl4pPr>
            <a:lvl5pPr marL="2286000" lvl="4" indent="-302895" algn="l">
              <a:spcBef>
                <a:spcPts val="360"/>
              </a:spcBef>
              <a:spcAft>
                <a:spcPts val="0"/>
              </a:spcAft>
              <a:buSzPts val="1170"/>
              <a:buChar char="⚫"/>
              <a:defRPr/>
            </a:lvl5pPr>
            <a:lvl6pPr marL="2743200" lvl="5" indent="-320039" algn="l">
              <a:spcBef>
                <a:spcPts val="360"/>
              </a:spcBef>
              <a:spcAft>
                <a:spcPts val="0"/>
              </a:spcAft>
              <a:buSzPts val="1440"/>
              <a:buChar char="⚫"/>
              <a:defRPr/>
            </a:lvl6pPr>
            <a:lvl7pPr marL="3200400" lvl="6" indent="-320039" algn="l">
              <a:spcBef>
                <a:spcPts val="360"/>
              </a:spcBef>
              <a:spcAft>
                <a:spcPts val="0"/>
              </a:spcAft>
              <a:buSzPts val="144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250" name="Google Shape;250;p37"/>
          <p:cNvSpPr txBox="1">
            <a:spLocks noGrp="1"/>
          </p:cNvSpPr>
          <p:nvPr>
            <p:ph type="dt" idx="10"/>
          </p:nvPr>
        </p:nvSpPr>
        <p:spPr>
          <a:xfrm>
            <a:off x="457200" y="6356350"/>
            <a:ext cx="2133600" cy="365125"/>
          </a:xfrm>
          <a:prstGeom prst="rect">
            <a:avLst/>
          </a:prstGeom>
          <a:noFill/>
          <a:ln>
            <a:noFill/>
          </a:ln>
        </p:spPr>
        <p:txBody>
          <a:bodyPr spcFirstLastPara="1" wrap="square" lIns="0" tIns="0" rIns="0" bIns="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1" name="Google Shape;251;p37"/>
          <p:cNvSpPr txBox="1">
            <a:spLocks noGrp="1"/>
          </p:cNvSpPr>
          <p:nvPr>
            <p:ph type="ftr" idx="11"/>
          </p:nvPr>
        </p:nvSpPr>
        <p:spPr>
          <a:xfrm>
            <a:off x="2667000" y="6356350"/>
            <a:ext cx="3352800" cy="365125"/>
          </a:xfrm>
          <a:prstGeom prst="rect">
            <a:avLst/>
          </a:prstGeom>
          <a:noFill/>
          <a:ln>
            <a:noFill/>
          </a:ln>
        </p:spPr>
        <p:txBody>
          <a:bodyPr spcFirstLastPara="1" wrap="square" lIns="0" tIns="0" rIns="0" bIns="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2" name="Google Shape;252;p37"/>
          <p:cNvSpPr txBox="1">
            <a:spLocks noGrp="1"/>
          </p:cNvSpPr>
          <p:nvPr>
            <p:ph type="sldNum" idx="12"/>
          </p:nvPr>
        </p:nvSpPr>
        <p:spPr>
          <a:xfrm>
            <a:off x="7924800" y="6356350"/>
            <a:ext cx="762000" cy="365125"/>
          </a:xfrm>
          <a:prstGeom prst="rect">
            <a:avLst/>
          </a:prstGeom>
          <a:noFill/>
          <a:ln>
            <a:noFill/>
          </a:ln>
        </p:spPr>
        <p:txBody>
          <a:bodyPr spcFirstLastPara="1" wrap="square" lIns="0" tIns="0" rIns="0" bIns="0" anchor="b" anchorCtr="0">
            <a:noAutofit/>
          </a:bodyPr>
          <a:lstStyle>
            <a:lvl1pPr marL="0" lvl="0" indent="0" algn="r">
              <a:spcBef>
                <a:spcPts val="0"/>
              </a:spcBef>
              <a:buNone/>
              <a:defRPr>
                <a:solidFill>
                  <a:srgbClr val="035C75"/>
                </a:solidFill>
              </a:defRPr>
            </a:lvl1pPr>
            <a:lvl2pPr marL="0" lvl="1" indent="0" algn="r">
              <a:spcBef>
                <a:spcPts val="0"/>
              </a:spcBef>
              <a:buNone/>
              <a:defRPr>
                <a:solidFill>
                  <a:srgbClr val="035C75"/>
                </a:solidFill>
              </a:defRPr>
            </a:lvl2pPr>
            <a:lvl3pPr marL="0" lvl="2" indent="0" algn="r">
              <a:spcBef>
                <a:spcPts val="0"/>
              </a:spcBef>
              <a:buNone/>
              <a:defRPr>
                <a:solidFill>
                  <a:srgbClr val="035C75"/>
                </a:solidFill>
              </a:defRPr>
            </a:lvl3pPr>
            <a:lvl4pPr marL="0" lvl="3" indent="0" algn="r">
              <a:spcBef>
                <a:spcPts val="0"/>
              </a:spcBef>
              <a:buNone/>
              <a:defRPr>
                <a:solidFill>
                  <a:srgbClr val="035C75"/>
                </a:solidFill>
              </a:defRPr>
            </a:lvl4pPr>
            <a:lvl5pPr marL="0" lvl="4" indent="0" algn="r">
              <a:spcBef>
                <a:spcPts val="0"/>
              </a:spcBef>
              <a:buNone/>
              <a:defRPr>
                <a:solidFill>
                  <a:srgbClr val="035C75"/>
                </a:solidFill>
              </a:defRPr>
            </a:lvl5pPr>
            <a:lvl6pPr marL="0" lvl="5" indent="0" algn="r">
              <a:spcBef>
                <a:spcPts val="0"/>
              </a:spcBef>
              <a:buNone/>
              <a:defRPr>
                <a:solidFill>
                  <a:srgbClr val="035C75"/>
                </a:solidFill>
              </a:defRPr>
            </a:lvl6pPr>
            <a:lvl7pPr marL="0" lvl="6" indent="0" algn="r">
              <a:spcBef>
                <a:spcPts val="0"/>
              </a:spcBef>
              <a:buNone/>
              <a:defRPr>
                <a:solidFill>
                  <a:srgbClr val="035C75"/>
                </a:solidFill>
              </a:defRPr>
            </a:lvl7pPr>
            <a:lvl8pPr marL="0" lvl="7" indent="0" algn="r">
              <a:spcBef>
                <a:spcPts val="0"/>
              </a:spcBef>
              <a:buNone/>
              <a:defRPr>
                <a:solidFill>
                  <a:srgbClr val="035C75"/>
                </a:solidFill>
              </a:defRPr>
            </a:lvl8pPr>
            <a:lvl9pPr marL="0" lvl="8" indent="0" algn="r">
              <a:spcBef>
                <a:spcPts val="0"/>
              </a:spcBef>
              <a:buNone/>
              <a:defRPr>
                <a:solidFill>
                  <a:srgbClr val="035C75"/>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253"/>
        <p:cNvGrpSpPr/>
        <p:nvPr/>
      </p:nvGrpSpPr>
      <p:grpSpPr>
        <a:xfrm>
          <a:off x="0" y="0"/>
          <a:ext cx="0" cy="0"/>
          <a:chOff x="0" y="0"/>
          <a:chExt cx="0" cy="0"/>
        </a:xfrm>
      </p:grpSpPr>
      <p:sp>
        <p:nvSpPr>
          <p:cNvPr id="254" name="Google Shape;254;p38"/>
          <p:cNvSpPr txBox="1">
            <a:spLocks noGrp="1"/>
          </p:cNvSpPr>
          <p:nvPr>
            <p:ph type="title"/>
          </p:nvPr>
        </p:nvSpPr>
        <p:spPr>
          <a:xfrm rot="5400000">
            <a:off x="5052219" y="2491582"/>
            <a:ext cx="5211763" cy="2057400"/>
          </a:xfrm>
          <a:prstGeom prst="rect">
            <a:avLst/>
          </a:prstGeom>
          <a:noFill/>
          <a:ln>
            <a:noFill/>
          </a:ln>
        </p:spPr>
        <p:txBody>
          <a:bodyPr spcFirstLastPara="1" wrap="square" lIns="0" tIns="45700" rIns="0" bIns="0" anchor="b" anchorCtr="0">
            <a:normAutofit/>
          </a:bodyPr>
          <a:lstStyle>
            <a:lvl1pPr lvl="0" algn="l">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5" name="Google Shape;255;p38"/>
          <p:cNvSpPr txBox="1">
            <a:spLocks noGrp="1"/>
          </p:cNvSpPr>
          <p:nvPr>
            <p:ph type="body" idx="1"/>
          </p:nvPr>
        </p:nvSpPr>
        <p:spPr>
          <a:xfrm rot="5400000">
            <a:off x="861219" y="510382"/>
            <a:ext cx="5211763" cy="6019800"/>
          </a:xfrm>
          <a:prstGeom prst="rect">
            <a:avLst/>
          </a:prstGeom>
          <a:noFill/>
          <a:ln>
            <a:noFill/>
          </a:ln>
        </p:spPr>
        <p:txBody>
          <a:bodyPr spcFirstLastPara="1" wrap="square" lIns="91425" tIns="45700" rIns="91425" bIns="45700" anchor="t" anchorCtr="0">
            <a:normAutofit/>
          </a:bodyPr>
          <a:lstStyle>
            <a:lvl1pPr marL="457200" lvl="0" indent="-337185" algn="l">
              <a:spcBef>
                <a:spcPts val="360"/>
              </a:spcBef>
              <a:spcAft>
                <a:spcPts val="0"/>
              </a:spcAft>
              <a:buSzPts val="1710"/>
              <a:buChar char="⚫"/>
              <a:defRPr/>
            </a:lvl1pPr>
            <a:lvl2pPr marL="914400" lvl="1" indent="-325755" algn="l">
              <a:spcBef>
                <a:spcPts val="360"/>
              </a:spcBef>
              <a:spcAft>
                <a:spcPts val="0"/>
              </a:spcAft>
              <a:buSzPts val="1530"/>
              <a:buChar char="⚫"/>
              <a:defRPr/>
            </a:lvl2pPr>
            <a:lvl3pPr marL="1371600" lvl="2" indent="-308610" algn="l">
              <a:spcBef>
                <a:spcPts val="360"/>
              </a:spcBef>
              <a:spcAft>
                <a:spcPts val="0"/>
              </a:spcAft>
              <a:buSzPts val="1260"/>
              <a:buChar char="⚫"/>
              <a:defRPr/>
            </a:lvl3pPr>
            <a:lvl4pPr marL="1828800" lvl="3" indent="-302894" algn="l">
              <a:spcBef>
                <a:spcPts val="360"/>
              </a:spcBef>
              <a:spcAft>
                <a:spcPts val="0"/>
              </a:spcAft>
              <a:buSzPts val="1170"/>
              <a:buChar char="⚫"/>
              <a:defRPr/>
            </a:lvl4pPr>
            <a:lvl5pPr marL="2286000" lvl="4" indent="-302895" algn="l">
              <a:spcBef>
                <a:spcPts val="360"/>
              </a:spcBef>
              <a:spcAft>
                <a:spcPts val="0"/>
              </a:spcAft>
              <a:buSzPts val="1170"/>
              <a:buChar char="⚫"/>
              <a:defRPr/>
            </a:lvl5pPr>
            <a:lvl6pPr marL="2743200" lvl="5" indent="-320039" algn="l">
              <a:spcBef>
                <a:spcPts val="360"/>
              </a:spcBef>
              <a:spcAft>
                <a:spcPts val="0"/>
              </a:spcAft>
              <a:buSzPts val="1440"/>
              <a:buChar char="⚫"/>
              <a:defRPr/>
            </a:lvl6pPr>
            <a:lvl7pPr marL="3200400" lvl="6" indent="-320039" algn="l">
              <a:spcBef>
                <a:spcPts val="360"/>
              </a:spcBef>
              <a:spcAft>
                <a:spcPts val="0"/>
              </a:spcAft>
              <a:buSzPts val="144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256" name="Google Shape;256;p38"/>
          <p:cNvSpPr txBox="1">
            <a:spLocks noGrp="1"/>
          </p:cNvSpPr>
          <p:nvPr>
            <p:ph type="dt" idx="10"/>
          </p:nvPr>
        </p:nvSpPr>
        <p:spPr>
          <a:xfrm>
            <a:off x="457200" y="6356350"/>
            <a:ext cx="2133600" cy="365125"/>
          </a:xfrm>
          <a:prstGeom prst="rect">
            <a:avLst/>
          </a:prstGeom>
          <a:noFill/>
          <a:ln>
            <a:noFill/>
          </a:ln>
        </p:spPr>
        <p:txBody>
          <a:bodyPr spcFirstLastPara="1" wrap="square" lIns="0" tIns="0" rIns="0" bIns="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7" name="Google Shape;257;p38"/>
          <p:cNvSpPr txBox="1">
            <a:spLocks noGrp="1"/>
          </p:cNvSpPr>
          <p:nvPr>
            <p:ph type="ftr" idx="11"/>
          </p:nvPr>
        </p:nvSpPr>
        <p:spPr>
          <a:xfrm>
            <a:off x="2667000" y="6356350"/>
            <a:ext cx="3352800" cy="365125"/>
          </a:xfrm>
          <a:prstGeom prst="rect">
            <a:avLst/>
          </a:prstGeom>
          <a:noFill/>
          <a:ln>
            <a:noFill/>
          </a:ln>
        </p:spPr>
        <p:txBody>
          <a:bodyPr spcFirstLastPara="1" wrap="square" lIns="0" tIns="0" rIns="0" bIns="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8" name="Google Shape;258;p38"/>
          <p:cNvSpPr txBox="1">
            <a:spLocks noGrp="1"/>
          </p:cNvSpPr>
          <p:nvPr>
            <p:ph type="sldNum" idx="12"/>
          </p:nvPr>
        </p:nvSpPr>
        <p:spPr>
          <a:xfrm>
            <a:off x="7924800" y="6356350"/>
            <a:ext cx="762000" cy="365125"/>
          </a:xfrm>
          <a:prstGeom prst="rect">
            <a:avLst/>
          </a:prstGeom>
          <a:noFill/>
          <a:ln>
            <a:noFill/>
          </a:ln>
        </p:spPr>
        <p:txBody>
          <a:bodyPr spcFirstLastPara="1" wrap="square" lIns="0" tIns="0" rIns="0" bIns="0" anchor="b" anchorCtr="0">
            <a:noAutofit/>
          </a:bodyPr>
          <a:lstStyle>
            <a:lvl1pPr marL="0" lvl="0" indent="0" algn="r">
              <a:spcBef>
                <a:spcPts val="0"/>
              </a:spcBef>
              <a:buNone/>
              <a:defRPr>
                <a:solidFill>
                  <a:srgbClr val="035C75"/>
                </a:solidFill>
              </a:defRPr>
            </a:lvl1pPr>
            <a:lvl2pPr marL="0" lvl="1" indent="0" algn="r">
              <a:spcBef>
                <a:spcPts val="0"/>
              </a:spcBef>
              <a:buNone/>
              <a:defRPr>
                <a:solidFill>
                  <a:srgbClr val="035C75"/>
                </a:solidFill>
              </a:defRPr>
            </a:lvl2pPr>
            <a:lvl3pPr marL="0" lvl="2" indent="0" algn="r">
              <a:spcBef>
                <a:spcPts val="0"/>
              </a:spcBef>
              <a:buNone/>
              <a:defRPr>
                <a:solidFill>
                  <a:srgbClr val="035C75"/>
                </a:solidFill>
              </a:defRPr>
            </a:lvl3pPr>
            <a:lvl4pPr marL="0" lvl="3" indent="0" algn="r">
              <a:spcBef>
                <a:spcPts val="0"/>
              </a:spcBef>
              <a:buNone/>
              <a:defRPr>
                <a:solidFill>
                  <a:srgbClr val="035C75"/>
                </a:solidFill>
              </a:defRPr>
            </a:lvl4pPr>
            <a:lvl5pPr marL="0" lvl="4" indent="0" algn="r">
              <a:spcBef>
                <a:spcPts val="0"/>
              </a:spcBef>
              <a:buNone/>
              <a:defRPr>
                <a:solidFill>
                  <a:srgbClr val="035C75"/>
                </a:solidFill>
              </a:defRPr>
            </a:lvl5pPr>
            <a:lvl6pPr marL="0" lvl="5" indent="0" algn="r">
              <a:spcBef>
                <a:spcPts val="0"/>
              </a:spcBef>
              <a:buNone/>
              <a:defRPr>
                <a:solidFill>
                  <a:srgbClr val="035C75"/>
                </a:solidFill>
              </a:defRPr>
            </a:lvl6pPr>
            <a:lvl7pPr marL="0" lvl="6" indent="0" algn="r">
              <a:spcBef>
                <a:spcPts val="0"/>
              </a:spcBef>
              <a:buNone/>
              <a:defRPr>
                <a:solidFill>
                  <a:srgbClr val="035C75"/>
                </a:solidFill>
              </a:defRPr>
            </a:lvl7pPr>
            <a:lvl8pPr marL="0" lvl="7" indent="0" algn="r">
              <a:spcBef>
                <a:spcPts val="0"/>
              </a:spcBef>
              <a:buNone/>
              <a:defRPr>
                <a:solidFill>
                  <a:srgbClr val="035C75"/>
                </a:solidFill>
              </a:defRPr>
            </a:lvl8pPr>
            <a:lvl9pPr marL="0" lvl="8" indent="0" algn="r">
              <a:spcBef>
                <a:spcPts val="0"/>
              </a:spcBef>
              <a:buNone/>
              <a:defRPr>
                <a:solidFill>
                  <a:srgbClr val="035C75"/>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Text, and Content" type="txAndObj">
  <p:cSld name="TEXT_AND_OBJECT">
    <p:spTree>
      <p:nvGrpSpPr>
        <p:cNvPr id="1" name="Shape 270"/>
        <p:cNvGrpSpPr/>
        <p:nvPr/>
      </p:nvGrpSpPr>
      <p:grpSpPr>
        <a:xfrm>
          <a:off x="0" y="0"/>
          <a:ext cx="0" cy="0"/>
          <a:chOff x="0" y="0"/>
          <a:chExt cx="0" cy="0"/>
        </a:xfrm>
      </p:grpSpPr>
      <p:sp>
        <p:nvSpPr>
          <p:cNvPr id="271" name="Google Shape;271;p40"/>
          <p:cNvSpPr txBox="1">
            <a:spLocks noGrp="1"/>
          </p:cNvSpPr>
          <p:nvPr>
            <p:ph type="title"/>
          </p:nvPr>
        </p:nvSpPr>
        <p:spPr>
          <a:xfrm>
            <a:off x="381000" y="381000"/>
            <a:ext cx="8382000" cy="457200"/>
          </a:xfrm>
          <a:prstGeom prst="rect">
            <a:avLst/>
          </a:prstGeom>
          <a:noFill/>
          <a:ln>
            <a:noFill/>
          </a:ln>
        </p:spPr>
        <p:txBody>
          <a:bodyPr spcFirstLastPara="1" wrap="square" lIns="0" tIns="45700" rIns="0" bIns="0" anchor="b" anchorCtr="0">
            <a:normAutofit/>
          </a:bodyPr>
          <a:lstStyle>
            <a:lvl1pPr lvl="0" algn="l">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2" name="Google Shape;272;p40"/>
          <p:cNvSpPr txBox="1">
            <a:spLocks noGrp="1"/>
          </p:cNvSpPr>
          <p:nvPr>
            <p:ph type="body" idx="1"/>
          </p:nvPr>
        </p:nvSpPr>
        <p:spPr>
          <a:xfrm>
            <a:off x="381000" y="838200"/>
            <a:ext cx="4114800" cy="5486400"/>
          </a:xfrm>
          <a:prstGeom prst="rect">
            <a:avLst/>
          </a:prstGeom>
          <a:noFill/>
          <a:ln>
            <a:noFill/>
          </a:ln>
        </p:spPr>
        <p:txBody>
          <a:bodyPr spcFirstLastPara="1" wrap="square" lIns="91425" tIns="45700" rIns="91425" bIns="45700" anchor="t" anchorCtr="0">
            <a:normAutofit/>
          </a:bodyPr>
          <a:lstStyle>
            <a:lvl1pPr marL="457200" lvl="0" indent="-337185" algn="l">
              <a:spcBef>
                <a:spcPts val="360"/>
              </a:spcBef>
              <a:spcAft>
                <a:spcPts val="0"/>
              </a:spcAft>
              <a:buSzPts val="1710"/>
              <a:buChar char="⚫"/>
              <a:defRPr/>
            </a:lvl1pPr>
            <a:lvl2pPr marL="914400" lvl="1" indent="-325755" algn="l">
              <a:spcBef>
                <a:spcPts val="360"/>
              </a:spcBef>
              <a:spcAft>
                <a:spcPts val="0"/>
              </a:spcAft>
              <a:buSzPts val="1530"/>
              <a:buChar char="⚫"/>
              <a:defRPr/>
            </a:lvl2pPr>
            <a:lvl3pPr marL="1371600" lvl="2" indent="-308610" algn="l">
              <a:spcBef>
                <a:spcPts val="360"/>
              </a:spcBef>
              <a:spcAft>
                <a:spcPts val="0"/>
              </a:spcAft>
              <a:buSzPts val="1260"/>
              <a:buChar char="⚫"/>
              <a:defRPr/>
            </a:lvl3pPr>
            <a:lvl4pPr marL="1828800" lvl="3" indent="-302894" algn="l">
              <a:spcBef>
                <a:spcPts val="360"/>
              </a:spcBef>
              <a:spcAft>
                <a:spcPts val="0"/>
              </a:spcAft>
              <a:buSzPts val="1170"/>
              <a:buChar char="⚫"/>
              <a:defRPr/>
            </a:lvl4pPr>
            <a:lvl5pPr marL="2286000" lvl="4" indent="-302895" algn="l">
              <a:spcBef>
                <a:spcPts val="360"/>
              </a:spcBef>
              <a:spcAft>
                <a:spcPts val="0"/>
              </a:spcAft>
              <a:buSzPts val="1170"/>
              <a:buChar char="⚫"/>
              <a:defRPr/>
            </a:lvl5pPr>
            <a:lvl6pPr marL="2743200" lvl="5" indent="-320039" algn="l">
              <a:spcBef>
                <a:spcPts val="360"/>
              </a:spcBef>
              <a:spcAft>
                <a:spcPts val="0"/>
              </a:spcAft>
              <a:buSzPts val="1440"/>
              <a:buChar char="⚫"/>
              <a:defRPr/>
            </a:lvl6pPr>
            <a:lvl7pPr marL="3200400" lvl="6" indent="-320039" algn="l">
              <a:spcBef>
                <a:spcPts val="360"/>
              </a:spcBef>
              <a:spcAft>
                <a:spcPts val="0"/>
              </a:spcAft>
              <a:buSzPts val="144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273" name="Google Shape;273;p40"/>
          <p:cNvSpPr txBox="1">
            <a:spLocks noGrp="1"/>
          </p:cNvSpPr>
          <p:nvPr>
            <p:ph type="body" idx="2"/>
          </p:nvPr>
        </p:nvSpPr>
        <p:spPr>
          <a:xfrm>
            <a:off x="4648200" y="838200"/>
            <a:ext cx="4114800" cy="5486400"/>
          </a:xfrm>
          <a:prstGeom prst="rect">
            <a:avLst/>
          </a:prstGeom>
          <a:noFill/>
          <a:ln>
            <a:noFill/>
          </a:ln>
        </p:spPr>
        <p:txBody>
          <a:bodyPr spcFirstLastPara="1" wrap="square" lIns="91425" tIns="45700" rIns="91425" bIns="45700" anchor="t" anchorCtr="0">
            <a:normAutofit/>
          </a:bodyPr>
          <a:lstStyle>
            <a:lvl1pPr marL="457200" lvl="0" indent="-337185" algn="l">
              <a:spcBef>
                <a:spcPts val="360"/>
              </a:spcBef>
              <a:spcAft>
                <a:spcPts val="0"/>
              </a:spcAft>
              <a:buSzPts val="1710"/>
              <a:buChar char="⚫"/>
              <a:defRPr/>
            </a:lvl1pPr>
            <a:lvl2pPr marL="914400" lvl="1" indent="-325755" algn="l">
              <a:spcBef>
                <a:spcPts val="360"/>
              </a:spcBef>
              <a:spcAft>
                <a:spcPts val="0"/>
              </a:spcAft>
              <a:buSzPts val="1530"/>
              <a:buChar char="⚫"/>
              <a:defRPr/>
            </a:lvl2pPr>
            <a:lvl3pPr marL="1371600" lvl="2" indent="-308610" algn="l">
              <a:spcBef>
                <a:spcPts val="360"/>
              </a:spcBef>
              <a:spcAft>
                <a:spcPts val="0"/>
              </a:spcAft>
              <a:buSzPts val="1260"/>
              <a:buChar char="⚫"/>
              <a:defRPr/>
            </a:lvl3pPr>
            <a:lvl4pPr marL="1828800" lvl="3" indent="-302894" algn="l">
              <a:spcBef>
                <a:spcPts val="360"/>
              </a:spcBef>
              <a:spcAft>
                <a:spcPts val="0"/>
              </a:spcAft>
              <a:buSzPts val="1170"/>
              <a:buChar char="⚫"/>
              <a:defRPr/>
            </a:lvl4pPr>
            <a:lvl5pPr marL="2286000" lvl="4" indent="-302895" algn="l">
              <a:spcBef>
                <a:spcPts val="360"/>
              </a:spcBef>
              <a:spcAft>
                <a:spcPts val="0"/>
              </a:spcAft>
              <a:buSzPts val="1170"/>
              <a:buChar char="⚫"/>
              <a:defRPr/>
            </a:lvl5pPr>
            <a:lvl6pPr marL="2743200" lvl="5" indent="-320039" algn="l">
              <a:spcBef>
                <a:spcPts val="360"/>
              </a:spcBef>
              <a:spcAft>
                <a:spcPts val="0"/>
              </a:spcAft>
              <a:buSzPts val="1440"/>
              <a:buChar char="⚫"/>
              <a:defRPr/>
            </a:lvl6pPr>
            <a:lvl7pPr marL="3200400" lvl="6" indent="-320039" algn="l">
              <a:spcBef>
                <a:spcPts val="360"/>
              </a:spcBef>
              <a:spcAft>
                <a:spcPts val="0"/>
              </a:spcAft>
              <a:buSzPts val="144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274" name="Google Shape;274;p40"/>
          <p:cNvSpPr txBox="1">
            <a:spLocks noGrp="1"/>
          </p:cNvSpPr>
          <p:nvPr>
            <p:ph type="dt" idx="10"/>
          </p:nvPr>
        </p:nvSpPr>
        <p:spPr>
          <a:xfrm>
            <a:off x="457200" y="6356350"/>
            <a:ext cx="2133600" cy="365125"/>
          </a:xfrm>
          <a:prstGeom prst="rect">
            <a:avLst/>
          </a:prstGeom>
          <a:noFill/>
          <a:ln>
            <a:noFill/>
          </a:ln>
        </p:spPr>
        <p:txBody>
          <a:bodyPr spcFirstLastPara="1" wrap="square" lIns="0" tIns="0" rIns="0" bIns="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5" name="Google Shape;275;p40"/>
          <p:cNvSpPr txBox="1">
            <a:spLocks noGrp="1"/>
          </p:cNvSpPr>
          <p:nvPr>
            <p:ph type="ftr" idx="11"/>
          </p:nvPr>
        </p:nvSpPr>
        <p:spPr>
          <a:xfrm>
            <a:off x="2667000" y="6356350"/>
            <a:ext cx="3352800" cy="365125"/>
          </a:xfrm>
          <a:prstGeom prst="rect">
            <a:avLst/>
          </a:prstGeom>
          <a:noFill/>
          <a:ln>
            <a:noFill/>
          </a:ln>
        </p:spPr>
        <p:txBody>
          <a:bodyPr spcFirstLastPara="1" wrap="square" lIns="0" tIns="0" rIns="0" bIns="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6" name="Google Shape;276;p40"/>
          <p:cNvSpPr txBox="1">
            <a:spLocks noGrp="1"/>
          </p:cNvSpPr>
          <p:nvPr>
            <p:ph type="sldNum" idx="12"/>
          </p:nvPr>
        </p:nvSpPr>
        <p:spPr>
          <a:xfrm>
            <a:off x="7924800" y="6356350"/>
            <a:ext cx="762000" cy="365125"/>
          </a:xfrm>
          <a:prstGeom prst="rect">
            <a:avLst/>
          </a:prstGeom>
          <a:noFill/>
          <a:ln>
            <a:noFill/>
          </a:ln>
        </p:spPr>
        <p:txBody>
          <a:bodyPr spcFirstLastPara="1" wrap="square" lIns="0" tIns="0" rIns="0" bIns="0" anchor="b" anchorCtr="0">
            <a:noAutofit/>
          </a:bodyPr>
          <a:lstStyle>
            <a:lvl1pPr marL="0" marR="0" lvl="0" indent="0" algn="r">
              <a:spcBef>
                <a:spcPts val="0"/>
              </a:spcBef>
              <a:buNone/>
              <a:defRPr sz="1200">
                <a:solidFill>
                  <a:srgbClr val="035C75"/>
                </a:solidFill>
                <a:latin typeface="Constantia"/>
                <a:ea typeface="Constantia"/>
                <a:cs typeface="Constantia"/>
                <a:sym typeface="Constantia"/>
              </a:defRPr>
            </a:lvl1pPr>
            <a:lvl2pPr marL="0" marR="0" lvl="1" indent="0" algn="r">
              <a:spcBef>
                <a:spcPts val="0"/>
              </a:spcBef>
              <a:buNone/>
              <a:defRPr sz="1200">
                <a:solidFill>
                  <a:srgbClr val="035C75"/>
                </a:solidFill>
                <a:latin typeface="Constantia"/>
                <a:ea typeface="Constantia"/>
                <a:cs typeface="Constantia"/>
                <a:sym typeface="Constantia"/>
              </a:defRPr>
            </a:lvl2pPr>
            <a:lvl3pPr marL="0" marR="0" lvl="2" indent="0" algn="r">
              <a:spcBef>
                <a:spcPts val="0"/>
              </a:spcBef>
              <a:buNone/>
              <a:defRPr sz="1200">
                <a:solidFill>
                  <a:srgbClr val="035C75"/>
                </a:solidFill>
                <a:latin typeface="Constantia"/>
                <a:ea typeface="Constantia"/>
                <a:cs typeface="Constantia"/>
                <a:sym typeface="Constantia"/>
              </a:defRPr>
            </a:lvl3pPr>
            <a:lvl4pPr marL="0" marR="0" lvl="3" indent="0" algn="r">
              <a:spcBef>
                <a:spcPts val="0"/>
              </a:spcBef>
              <a:buNone/>
              <a:defRPr sz="1200">
                <a:solidFill>
                  <a:srgbClr val="035C75"/>
                </a:solidFill>
                <a:latin typeface="Constantia"/>
                <a:ea typeface="Constantia"/>
                <a:cs typeface="Constantia"/>
                <a:sym typeface="Constantia"/>
              </a:defRPr>
            </a:lvl4pPr>
            <a:lvl5pPr marL="0" marR="0" lvl="4" indent="0" algn="r">
              <a:spcBef>
                <a:spcPts val="0"/>
              </a:spcBef>
              <a:buNone/>
              <a:defRPr sz="1200">
                <a:solidFill>
                  <a:srgbClr val="035C75"/>
                </a:solidFill>
                <a:latin typeface="Constantia"/>
                <a:ea typeface="Constantia"/>
                <a:cs typeface="Constantia"/>
                <a:sym typeface="Constantia"/>
              </a:defRPr>
            </a:lvl5pPr>
            <a:lvl6pPr marL="0" marR="0" lvl="5" indent="0" algn="r">
              <a:spcBef>
                <a:spcPts val="0"/>
              </a:spcBef>
              <a:buNone/>
              <a:defRPr sz="1200">
                <a:solidFill>
                  <a:srgbClr val="035C75"/>
                </a:solidFill>
                <a:latin typeface="Constantia"/>
                <a:ea typeface="Constantia"/>
                <a:cs typeface="Constantia"/>
                <a:sym typeface="Constantia"/>
              </a:defRPr>
            </a:lvl6pPr>
            <a:lvl7pPr marL="0" marR="0" lvl="6" indent="0" algn="r">
              <a:spcBef>
                <a:spcPts val="0"/>
              </a:spcBef>
              <a:buNone/>
              <a:defRPr sz="1200">
                <a:solidFill>
                  <a:srgbClr val="035C75"/>
                </a:solidFill>
                <a:latin typeface="Constantia"/>
                <a:ea typeface="Constantia"/>
                <a:cs typeface="Constantia"/>
                <a:sym typeface="Constantia"/>
              </a:defRPr>
            </a:lvl7pPr>
            <a:lvl8pPr marL="0" marR="0" lvl="7" indent="0" algn="r">
              <a:spcBef>
                <a:spcPts val="0"/>
              </a:spcBef>
              <a:buNone/>
              <a:defRPr sz="1200">
                <a:solidFill>
                  <a:srgbClr val="035C75"/>
                </a:solidFill>
                <a:latin typeface="Constantia"/>
                <a:ea typeface="Constantia"/>
                <a:cs typeface="Constantia"/>
                <a:sym typeface="Constantia"/>
              </a:defRPr>
            </a:lvl8pPr>
            <a:lvl9pPr marL="0" marR="0" lvl="8" indent="0" algn="r">
              <a:spcBef>
                <a:spcPts val="0"/>
              </a:spcBef>
              <a:buNone/>
              <a:defRPr sz="1200">
                <a:solidFill>
                  <a:srgbClr val="035C75"/>
                </a:solidFill>
                <a:latin typeface="Constantia"/>
                <a:ea typeface="Constantia"/>
                <a:cs typeface="Constantia"/>
                <a:sym typeface="Constanti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med">
    <p:fade thruBlk="1"/>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Slide" type="title">
  <p:cSld name="TITLE">
    <p:bg>
      <p:bgPr>
        <a:gradFill>
          <a:gsLst>
            <a:gs pos="0">
              <a:srgbClr val="439FD7"/>
            </a:gs>
            <a:gs pos="25000">
              <a:srgbClr val="4397CA"/>
            </a:gs>
            <a:gs pos="100000">
              <a:srgbClr val="00466A"/>
            </a:gs>
          </a:gsLst>
          <a:path path="circle">
            <a:fillToRect l="50000" t="50000" r="50000" b="50000"/>
          </a:path>
          <a:tileRect/>
        </a:gradFill>
        <a:effectLst/>
      </p:bgPr>
    </p:bg>
    <p:spTree>
      <p:nvGrpSpPr>
        <p:cNvPr id="1" name="Shape 277"/>
        <p:cNvGrpSpPr/>
        <p:nvPr/>
      </p:nvGrpSpPr>
      <p:grpSpPr>
        <a:xfrm>
          <a:off x="0" y="0"/>
          <a:ext cx="0" cy="0"/>
          <a:chOff x="0" y="0"/>
          <a:chExt cx="0" cy="0"/>
        </a:xfrm>
      </p:grpSpPr>
      <p:sp>
        <p:nvSpPr>
          <p:cNvPr id="278" name="Google Shape;278;p41"/>
          <p:cNvSpPr txBox="1">
            <a:spLocks noGrp="1"/>
          </p:cNvSpPr>
          <p:nvPr>
            <p:ph type="ctrTitle"/>
          </p:nvPr>
        </p:nvSpPr>
        <p:spPr>
          <a:xfrm>
            <a:off x="533400" y="1371600"/>
            <a:ext cx="7851648" cy="1828800"/>
          </a:xfrm>
          <a:prstGeom prst="rect">
            <a:avLst/>
          </a:prstGeom>
          <a:noFill/>
          <a:ln>
            <a:noFill/>
          </a:ln>
        </p:spPr>
        <p:txBody>
          <a:bodyPr spcFirstLastPara="1" wrap="square" lIns="0" tIns="0" rIns="18275" bIns="0" anchor="b" anchorCtr="0">
            <a:normAutofit/>
          </a:bodyPr>
          <a:lstStyle>
            <a:lvl1pPr lvl="0" algn="r">
              <a:spcBef>
                <a:spcPts val="0"/>
              </a:spcBef>
              <a:spcAft>
                <a:spcPts val="0"/>
              </a:spcAft>
              <a:buClr>
                <a:srgbClr val="4CE0EA"/>
              </a:buClr>
              <a:buSzPts val="5600"/>
              <a:buFont typeface="Calibri"/>
              <a:buNone/>
              <a:defRPr sz="5600" b="1">
                <a:solidFill>
                  <a:srgbClr val="4CE0EA"/>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9" name="Google Shape;279;p41"/>
          <p:cNvSpPr txBox="1">
            <a:spLocks noGrp="1"/>
          </p:cNvSpPr>
          <p:nvPr>
            <p:ph type="subTitle" idx="1"/>
          </p:nvPr>
        </p:nvSpPr>
        <p:spPr>
          <a:xfrm>
            <a:off x="533400" y="3228536"/>
            <a:ext cx="7854696" cy="1752600"/>
          </a:xfrm>
          <a:prstGeom prst="rect">
            <a:avLst/>
          </a:prstGeom>
          <a:noFill/>
          <a:ln>
            <a:noFill/>
          </a:ln>
        </p:spPr>
        <p:txBody>
          <a:bodyPr spcFirstLastPara="1" wrap="square" lIns="0" tIns="45700" rIns="18275" bIns="45700" anchor="t" anchorCtr="0">
            <a:normAutofit/>
          </a:bodyPr>
          <a:lstStyle>
            <a:lvl1pPr marR="45720" lvl="0" algn="r">
              <a:spcBef>
                <a:spcPts val="520"/>
              </a:spcBef>
              <a:spcAft>
                <a:spcPts val="0"/>
              </a:spcAft>
              <a:buSzPts val="2470"/>
              <a:buNone/>
              <a:defRPr>
                <a:solidFill>
                  <a:schemeClr val="lt1"/>
                </a:solidFill>
              </a:defRPr>
            </a:lvl1pPr>
            <a:lvl2pPr lvl="1" algn="ctr">
              <a:spcBef>
                <a:spcPts val="360"/>
              </a:spcBef>
              <a:spcAft>
                <a:spcPts val="0"/>
              </a:spcAft>
              <a:buSzPts val="1530"/>
              <a:buNone/>
              <a:defRPr/>
            </a:lvl2pPr>
            <a:lvl3pPr lvl="2" algn="ctr">
              <a:spcBef>
                <a:spcPts val="360"/>
              </a:spcBef>
              <a:spcAft>
                <a:spcPts val="0"/>
              </a:spcAft>
              <a:buSzPts val="1260"/>
              <a:buNone/>
              <a:defRPr/>
            </a:lvl3pPr>
            <a:lvl4pPr lvl="3" algn="ctr">
              <a:spcBef>
                <a:spcPts val="360"/>
              </a:spcBef>
              <a:spcAft>
                <a:spcPts val="0"/>
              </a:spcAft>
              <a:buSzPts val="1170"/>
              <a:buNone/>
              <a:defRPr/>
            </a:lvl4pPr>
            <a:lvl5pPr lvl="4" algn="ctr">
              <a:spcBef>
                <a:spcPts val="360"/>
              </a:spcBef>
              <a:spcAft>
                <a:spcPts val="0"/>
              </a:spcAft>
              <a:buSzPts val="1170"/>
              <a:buNone/>
              <a:defRPr/>
            </a:lvl5pPr>
            <a:lvl6pPr lvl="5" algn="ctr">
              <a:spcBef>
                <a:spcPts val="360"/>
              </a:spcBef>
              <a:spcAft>
                <a:spcPts val="0"/>
              </a:spcAft>
              <a:buSzPts val="1440"/>
              <a:buNone/>
              <a:defRPr/>
            </a:lvl6pPr>
            <a:lvl7pPr lvl="6" algn="ctr">
              <a:spcBef>
                <a:spcPts val="360"/>
              </a:spcBef>
              <a:spcAft>
                <a:spcPts val="0"/>
              </a:spcAft>
              <a:buSzPts val="1440"/>
              <a:buNone/>
              <a:defRPr/>
            </a:lvl7pPr>
            <a:lvl8pPr lvl="7" algn="ctr">
              <a:spcBef>
                <a:spcPts val="360"/>
              </a:spcBef>
              <a:spcAft>
                <a:spcPts val="0"/>
              </a:spcAft>
              <a:buSzPts val="1800"/>
              <a:buNone/>
              <a:defRPr/>
            </a:lvl8pPr>
            <a:lvl9pPr lvl="8" algn="ctr">
              <a:spcBef>
                <a:spcPts val="360"/>
              </a:spcBef>
              <a:spcAft>
                <a:spcPts val="0"/>
              </a:spcAft>
              <a:buSzPts val="1800"/>
              <a:buNone/>
              <a:defRPr/>
            </a:lvl9pPr>
          </a:lstStyle>
          <a:p>
            <a:endParaRPr/>
          </a:p>
        </p:txBody>
      </p:sp>
      <p:sp>
        <p:nvSpPr>
          <p:cNvPr id="280" name="Google Shape;280;p41"/>
          <p:cNvSpPr txBox="1">
            <a:spLocks noGrp="1"/>
          </p:cNvSpPr>
          <p:nvPr>
            <p:ph type="dt" idx="10"/>
          </p:nvPr>
        </p:nvSpPr>
        <p:spPr>
          <a:xfrm>
            <a:off x="457200" y="6356350"/>
            <a:ext cx="2133600" cy="365125"/>
          </a:xfrm>
          <a:prstGeom prst="rect">
            <a:avLst/>
          </a:prstGeom>
          <a:noFill/>
          <a:ln>
            <a:noFill/>
          </a:ln>
        </p:spPr>
        <p:txBody>
          <a:bodyPr spcFirstLastPara="1" wrap="square" lIns="0" tIns="0" rIns="0" bIns="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1" name="Google Shape;281;p41"/>
          <p:cNvSpPr txBox="1">
            <a:spLocks noGrp="1"/>
          </p:cNvSpPr>
          <p:nvPr>
            <p:ph type="ftr" idx="11"/>
          </p:nvPr>
        </p:nvSpPr>
        <p:spPr>
          <a:xfrm>
            <a:off x="2667000" y="6356350"/>
            <a:ext cx="3352800" cy="365125"/>
          </a:xfrm>
          <a:prstGeom prst="rect">
            <a:avLst/>
          </a:prstGeom>
          <a:noFill/>
          <a:ln>
            <a:noFill/>
          </a:ln>
        </p:spPr>
        <p:txBody>
          <a:bodyPr spcFirstLastPara="1" wrap="square" lIns="0" tIns="0" rIns="0" bIns="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2" name="Google Shape;282;p41"/>
          <p:cNvSpPr txBox="1">
            <a:spLocks noGrp="1"/>
          </p:cNvSpPr>
          <p:nvPr>
            <p:ph type="sldNum" idx="12"/>
          </p:nvPr>
        </p:nvSpPr>
        <p:spPr>
          <a:xfrm>
            <a:off x="7924800" y="6356350"/>
            <a:ext cx="762000" cy="365125"/>
          </a:xfrm>
          <a:prstGeom prst="rect">
            <a:avLst/>
          </a:prstGeom>
          <a:noFill/>
          <a:ln>
            <a:noFill/>
          </a:ln>
        </p:spPr>
        <p:txBody>
          <a:bodyPr spcFirstLastPara="1" wrap="square" lIns="0" tIns="0" rIns="0" bIns="0" anchor="b" anchorCtr="0">
            <a:noAutofit/>
          </a:bodyPr>
          <a:lstStyle>
            <a:lvl1pPr marL="0" lvl="0" indent="0" algn="r">
              <a:spcBef>
                <a:spcPts val="0"/>
              </a:spcBef>
              <a:buNone/>
              <a:defRPr>
                <a:solidFill>
                  <a:srgbClr val="D0E9ED"/>
                </a:solidFill>
              </a:defRPr>
            </a:lvl1pPr>
            <a:lvl2pPr marL="0" lvl="1" indent="0" algn="r">
              <a:spcBef>
                <a:spcPts val="0"/>
              </a:spcBef>
              <a:buNone/>
              <a:defRPr>
                <a:solidFill>
                  <a:srgbClr val="D0E9ED"/>
                </a:solidFill>
              </a:defRPr>
            </a:lvl2pPr>
            <a:lvl3pPr marL="0" lvl="2" indent="0" algn="r">
              <a:spcBef>
                <a:spcPts val="0"/>
              </a:spcBef>
              <a:buNone/>
              <a:defRPr>
                <a:solidFill>
                  <a:srgbClr val="D0E9ED"/>
                </a:solidFill>
              </a:defRPr>
            </a:lvl3pPr>
            <a:lvl4pPr marL="0" lvl="3" indent="0" algn="r">
              <a:spcBef>
                <a:spcPts val="0"/>
              </a:spcBef>
              <a:buNone/>
              <a:defRPr>
                <a:solidFill>
                  <a:srgbClr val="D0E9ED"/>
                </a:solidFill>
              </a:defRPr>
            </a:lvl4pPr>
            <a:lvl5pPr marL="0" lvl="4" indent="0" algn="r">
              <a:spcBef>
                <a:spcPts val="0"/>
              </a:spcBef>
              <a:buNone/>
              <a:defRPr>
                <a:solidFill>
                  <a:srgbClr val="D0E9ED"/>
                </a:solidFill>
              </a:defRPr>
            </a:lvl5pPr>
            <a:lvl6pPr marL="0" lvl="5" indent="0" algn="r">
              <a:spcBef>
                <a:spcPts val="0"/>
              </a:spcBef>
              <a:buNone/>
              <a:defRPr>
                <a:solidFill>
                  <a:srgbClr val="D0E9ED"/>
                </a:solidFill>
              </a:defRPr>
            </a:lvl6pPr>
            <a:lvl7pPr marL="0" lvl="6" indent="0" algn="r">
              <a:spcBef>
                <a:spcPts val="0"/>
              </a:spcBef>
              <a:buNone/>
              <a:defRPr>
                <a:solidFill>
                  <a:srgbClr val="D0E9ED"/>
                </a:solidFill>
              </a:defRPr>
            </a:lvl7pPr>
            <a:lvl8pPr marL="0" lvl="7" indent="0" algn="r">
              <a:spcBef>
                <a:spcPts val="0"/>
              </a:spcBef>
              <a:buNone/>
              <a:defRPr>
                <a:solidFill>
                  <a:srgbClr val="D0E9ED"/>
                </a:solidFill>
              </a:defRPr>
            </a:lvl8pPr>
            <a:lvl9pPr marL="0" lvl="8" indent="0" algn="r">
              <a:spcBef>
                <a:spcPts val="0"/>
              </a:spcBef>
              <a:buNone/>
              <a:defRPr>
                <a:solidFill>
                  <a:srgbClr val="D0E9ED"/>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83"/>
        <p:cNvGrpSpPr/>
        <p:nvPr/>
      </p:nvGrpSpPr>
      <p:grpSpPr>
        <a:xfrm>
          <a:off x="0" y="0"/>
          <a:ext cx="0" cy="0"/>
          <a:chOff x="0" y="0"/>
          <a:chExt cx="0" cy="0"/>
        </a:xfrm>
      </p:grpSpPr>
      <p:sp>
        <p:nvSpPr>
          <p:cNvPr id="284" name="Google Shape;284;p42"/>
          <p:cNvSpPr txBox="1">
            <a:spLocks noGrp="1"/>
          </p:cNvSpPr>
          <p:nvPr>
            <p:ph type="title"/>
          </p:nvPr>
        </p:nvSpPr>
        <p:spPr>
          <a:xfrm>
            <a:off x="457200" y="704088"/>
            <a:ext cx="8229600" cy="1143000"/>
          </a:xfrm>
          <a:prstGeom prst="rect">
            <a:avLst/>
          </a:prstGeom>
          <a:noFill/>
          <a:ln>
            <a:noFill/>
          </a:ln>
        </p:spPr>
        <p:txBody>
          <a:bodyPr spcFirstLastPara="1" wrap="square" lIns="0" tIns="45700" rIns="0" bIns="0" anchor="b" anchorCtr="0">
            <a:normAutofit/>
          </a:bodyPr>
          <a:lstStyle>
            <a:lvl1pPr lvl="0" algn="l">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5" name="Google Shape;285;p42"/>
          <p:cNvSpPr txBox="1">
            <a:spLocks noGrp="1"/>
          </p:cNvSpPr>
          <p:nvPr>
            <p:ph type="body" idx="1"/>
          </p:nvPr>
        </p:nvSpPr>
        <p:spPr>
          <a:xfrm>
            <a:off x="457200" y="1935480"/>
            <a:ext cx="8229600" cy="4389120"/>
          </a:xfrm>
          <a:prstGeom prst="rect">
            <a:avLst/>
          </a:prstGeom>
          <a:noFill/>
          <a:ln>
            <a:noFill/>
          </a:ln>
        </p:spPr>
        <p:txBody>
          <a:bodyPr spcFirstLastPara="1" wrap="square" lIns="91425" tIns="45700" rIns="91425" bIns="45700" anchor="t" anchorCtr="0">
            <a:normAutofit/>
          </a:bodyPr>
          <a:lstStyle>
            <a:lvl1pPr marL="457200" lvl="0" indent="-337185" algn="l">
              <a:spcBef>
                <a:spcPts val="360"/>
              </a:spcBef>
              <a:spcAft>
                <a:spcPts val="0"/>
              </a:spcAft>
              <a:buSzPts val="1710"/>
              <a:buChar char="⚫"/>
              <a:defRPr/>
            </a:lvl1pPr>
            <a:lvl2pPr marL="914400" lvl="1" indent="-325755" algn="l">
              <a:spcBef>
                <a:spcPts val="360"/>
              </a:spcBef>
              <a:spcAft>
                <a:spcPts val="0"/>
              </a:spcAft>
              <a:buSzPts val="1530"/>
              <a:buChar char="⚫"/>
              <a:defRPr/>
            </a:lvl2pPr>
            <a:lvl3pPr marL="1371600" lvl="2" indent="-308610" algn="l">
              <a:spcBef>
                <a:spcPts val="360"/>
              </a:spcBef>
              <a:spcAft>
                <a:spcPts val="0"/>
              </a:spcAft>
              <a:buSzPts val="1260"/>
              <a:buChar char="⚫"/>
              <a:defRPr/>
            </a:lvl3pPr>
            <a:lvl4pPr marL="1828800" lvl="3" indent="-302894" algn="l">
              <a:spcBef>
                <a:spcPts val="360"/>
              </a:spcBef>
              <a:spcAft>
                <a:spcPts val="0"/>
              </a:spcAft>
              <a:buSzPts val="1170"/>
              <a:buChar char="⚫"/>
              <a:defRPr/>
            </a:lvl4pPr>
            <a:lvl5pPr marL="2286000" lvl="4" indent="-302895" algn="l">
              <a:spcBef>
                <a:spcPts val="360"/>
              </a:spcBef>
              <a:spcAft>
                <a:spcPts val="0"/>
              </a:spcAft>
              <a:buSzPts val="1170"/>
              <a:buChar char="⚫"/>
              <a:defRPr/>
            </a:lvl5pPr>
            <a:lvl6pPr marL="2743200" lvl="5" indent="-320039" algn="l">
              <a:spcBef>
                <a:spcPts val="360"/>
              </a:spcBef>
              <a:spcAft>
                <a:spcPts val="0"/>
              </a:spcAft>
              <a:buSzPts val="1440"/>
              <a:buChar char="⚫"/>
              <a:defRPr/>
            </a:lvl6pPr>
            <a:lvl7pPr marL="3200400" lvl="6" indent="-320039" algn="l">
              <a:spcBef>
                <a:spcPts val="360"/>
              </a:spcBef>
              <a:spcAft>
                <a:spcPts val="0"/>
              </a:spcAft>
              <a:buSzPts val="144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286" name="Google Shape;286;p42"/>
          <p:cNvSpPr txBox="1">
            <a:spLocks noGrp="1"/>
          </p:cNvSpPr>
          <p:nvPr>
            <p:ph type="dt" idx="10"/>
          </p:nvPr>
        </p:nvSpPr>
        <p:spPr>
          <a:xfrm>
            <a:off x="457200" y="6356350"/>
            <a:ext cx="2133600" cy="365125"/>
          </a:xfrm>
          <a:prstGeom prst="rect">
            <a:avLst/>
          </a:prstGeom>
          <a:noFill/>
          <a:ln>
            <a:noFill/>
          </a:ln>
        </p:spPr>
        <p:txBody>
          <a:bodyPr spcFirstLastPara="1" wrap="square" lIns="0" tIns="0" rIns="0" bIns="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7" name="Google Shape;287;p42"/>
          <p:cNvSpPr txBox="1">
            <a:spLocks noGrp="1"/>
          </p:cNvSpPr>
          <p:nvPr>
            <p:ph type="ftr" idx="11"/>
          </p:nvPr>
        </p:nvSpPr>
        <p:spPr>
          <a:xfrm>
            <a:off x="2667000" y="6356350"/>
            <a:ext cx="3352800" cy="365125"/>
          </a:xfrm>
          <a:prstGeom prst="rect">
            <a:avLst/>
          </a:prstGeom>
          <a:noFill/>
          <a:ln>
            <a:noFill/>
          </a:ln>
        </p:spPr>
        <p:txBody>
          <a:bodyPr spcFirstLastPara="1" wrap="square" lIns="0" tIns="0" rIns="0" bIns="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8" name="Google Shape;288;p42"/>
          <p:cNvSpPr txBox="1">
            <a:spLocks noGrp="1"/>
          </p:cNvSpPr>
          <p:nvPr>
            <p:ph type="sldNum" idx="12"/>
          </p:nvPr>
        </p:nvSpPr>
        <p:spPr>
          <a:xfrm>
            <a:off x="7924800" y="6356350"/>
            <a:ext cx="762000" cy="365125"/>
          </a:xfrm>
          <a:prstGeom prst="rect">
            <a:avLst/>
          </a:prstGeom>
          <a:noFill/>
          <a:ln>
            <a:noFill/>
          </a:ln>
        </p:spPr>
        <p:txBody>
          <a:bodyPr spcFirstLastPara="1" wrap="square" lIns="0" tIns="0" rIns="0" bIns="0" anchor="b" anchorCtr="0">
            <a:noAutofit/>
          </a:bodyPr>
          <a:lstStyle>
            <a:lvl1pPr marL="0" lvl="0" indent="0" algn="r">
              <a:spcBef>
                <a:spcPts val="0"/>
              </a:spcBef>
              <a:buNone/>
              <a:defRPr>
                <a:solidFill>
                  <a:srgbClr val="035C75"/>
                </a:solidFill>
              </a:defRPr>
            </a:lvl1pPr>
            <a:lvl2pPr marL="0" lvl="1" indent="0" algn="r">
              <a:spcBef>
                <a:spcPts val="0"/>
              </a:spcBef>
              <a:buNone/>
              <a:defRPr>
                <a:solidFill>
                  <a:srgbClr val="035C75"/>
                </a:solidFill>
              </a:defRPr>
            </a:lvl2pPr>
            <a:lvl3pPr marL="0" lvl="2" indent="0" algn="r">
              <a:spcBef>
                <a:spcPts val="0"/>
              </a:spcBef>
              <a:buNone/>
              <a:defRPr>
                <a:solidFill>
                  <a:srgbClr val="035C75"/>
                </a:solidFill>
              </a:defRPr>
            </a:lvl3pPr>
            <a:lvl4pPr marL="0" lvl="3" indent="0" algn="r">
              <a:spcBef>
                <a:spcPts val="0"/>
              </a:spcBef>
              <a:buNone/>
              <a:defRPr>
                <a:solidFill>
                  <a:srgbClr val="035C75"/>
                </a:solidFill>
              </a:defRPr>
            </a:lvl4pPr>
            <a:lvl5pPr marL="0" lvl="4" indent="0" algn="r">
              <a:spcBef>
                <a:spcPts val="0"/>
              </a:spcBef>
              <a:buNone/>
              <a:defRPr>
                <a:solidFill>
                  <a:srgbClr val="035C75"/>
                </a:solidFill>
              </a:defRPr>
            </a:lvl5pPr>
            <a:lvl6pPr marL="0" lvl="5" indent="0" algn="r">
              <a:spcBef>
                <a:spcPts val="0"/>
              </a:spcBef>
              <a:buNone/>
              <a:defRPr>
                <a:solidFill>
                  <a:srgbClr val="035C75"/>
                </a:solidFill>
              </a:defRPr>
            </a:lvl6pPr>
            <a:lvl7pPr marL="0" lvl="6" indent="0" algn="r">
              <a:spcBef>
                <a:spcPts val="0"/>
              </a:spcBef>
              <a:buNone/>
              <a:defRPr>
                <a:solidFill>
                  <a:srgbClr val="035C75"/>
                </a:solidFill>
              </a:defRPr>
            </a:lvl7pPr>
            <a:lvl8pPr marL="0" lvl="7" indent="0" algn="r">
              <a:spcBef>
                <a:spcPts val="0"/>
              </a:spcBef>
              <a:buNone/>
              <a:defRPr>
                <a:solidFill>
                  <a:srgbClr val="035C75"/>
                </a:solidFill>
              </a:defRPr>
            </a:lvl8pPr>
            <a:lvl9pPr marL="0" lvl="8" indent="0" algn="r">
              <a:spcBef>
                <a:spcPts val="0"/>
              </a:spcBef>
              <a:buNone/>
              <a:defRPr>
                <a:solidFill>
                  <a:srgbClr val="035C75"/>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gradFill>
          <a:gsLst>
            <a:gs pos="0">
              <a:srgbClr val="439FD7"/>
            </a:gs>
            <a:gs pos="25000">
              <a:srgbClr val="4397CA"/>
            </a:gs>
            <a:gs pos="100000">
              <a:srgbClr val="00466A"/>
            </a:gs>
          </a:gsLst>
          <a:path path="circle">
            <a:fillToRect l="50000" t="50000" r="50000" b="50000"/>
          </a:path>
          <a:tileRect/>
        </a:gradFill>
        <a:effectLst/>
      </p:bgPr>
    </p:bg>
    <p:spTree>
      <p:nvGrpSpPr>
        <p:cNvPr id="1" name="Shape 289"/>
        <p:cNvGrpSpPr/>
        <p:nvPr/>
      </p:nvGrpSpPr>
      <p:grpSpPr>
        <a:xfrm>
          <a:off x="0" y="0"/>
          <a:ext cx="0" cy="0"/>
          <a:chOff x="0" y="0"/>
          <a:chExt cx="0" cy="0"/>
        </a:xfrm>
      </p:grpSpPr>
      <p:sp>
        <p:nvSpPr>
          <p:cNvPr id="290" name="Google Shape;290;p43"/>
          <p:cNvSpPr txBox="1">
            <a:spLocks noGrp="1"/>
          </p:cNvSpPr>
          <p:nvPr>
            <p:ph type="title"/>
          </p:nvPr>
        </p:nvSpPr>
        <p:spPr>
          <a:xfrm>
            <a:off x="530352" y="1316736"/>
            <a:ext cx="7772400" cy="1362456"/>
          </a:xfrm>
          <a:prstGeom prst="rect">
            <a:avLst/>
          </a:prstGeom>
          <a:noFill/>
          <a:ln>
            <a:noFill/>
          </a:ln>
        </p:spPr>
        <p:txBody>
          <a:bodyPr spcFirstLastPara="1" wrap="square" lIns="0" tIns="0" rIns="0" bIns="0" anchor="b" anchorCtr="0">
            <a:noAutofit/>
          </a:bodyPr>
          <a:lstStyle>
            <a:lvl1pPr lvl="0" algn="l">
              <a:spcBef>
                <a:spcPts val="0"/>
              </a:spcBef>
              <a:spcAft>
                <a:spcPts val="0"/>
              </a:spcAft>
              <a:buClr>
                <a:srgbClr val="4AE3AC"/>
              </a:buClr>
              <a:buSzPts val="5600"/>
              <a:buFont typeface="Calibri"/>
              <a:buNone/>
              <a:defRPr sz="5600" b="1" cap="none">
                <a:solidFill>
                  <a:srgbClr val="4AE3AC"/>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1" name="Google Shape;291;p43"/>
          <p:cNvSpPr txBox="1">
            <a:spLocks noGrp="1"/>
          </p:cNvSpPr>
          <p:nvPr>
            <p:ph type="body" idx="1"/>
          </p:nvPr>
        </p:nvSpPr>
        <p:spPr>
          <a:xfrm>
            <a:off x="530352" y="2704664"/>
            <a:ext cx="7772400" cy="1509712"/>
          </a:xfrm>
          <a:prstGeom prst="rect">
            <a:avLst/>
          </a:prstGeom>
          <a:noFill/>
          <a:ln>
            <a:noFill/>
          </a:ln>
        </p:spPr>
        <p:txBody>
          <a:bodyPr spcFirstLastPara="1" wrap="square" lIns="45700" tIns="45700" rIns="45700" bIns="45700" anchor="t" anchorCtr="0">
            <a:normAutofit/>
          </a:bodyPr>
          <a:lstStyle>
            <a:lvl1pPr marL="457200" lvl="0" indent="-228600" algn="l">
              <a:spcBef>
                <a:spcPts val="440"/>
              </a:spcBef>
              <a:spcAft>
                <a:spcPts val="0"/>
              </a:spcAft>
              <a:buSzPts val="2090"/>
              <a:buNone/>
              <a:defRPr sz="2200">
                <a:solidFill>
                  <a:schemeClr val="lt1"/>
                </a:solidFill>
              </a:defRPr>
            </a:lvl1pPr>
            <a:lvl2pPr marL="914400" lvl="1" indent="-228600" algn="l">
              <a:spcBef>
                <a:spcPts val="360"/>
              </a:spcBef>
              <a:spcAft>
                <a:spcPts val="0"/>
              </a:spcAft>
              <a:buSzPts val="1530"/>
              <a:buNone/>
              <a:defRPr sz="1800">
                <a:solidFill>
                  <a:schemeClr val="lt1"/>
                </a:solidFill>
              </a:defRPr>
            </a:lvl2pPr>
            <a:lvl3pPr marL="1371600" lvl="2" indent="-228600" algn="l">
              <a:spcBef>
                <a:spcPts val="320"/>
              </a:spcBef>
              <a:spcAft>
                <a:spcPts val="0"/>
              </a:spcAft>
              <a:buSzPts val="1120"/>
              <a:buNone/>
              <a:defRPr sz="1600">
                <a:solidFill>
                  <a:schemeClr val="lt1"/>
                </a:solidFill>
              </a:defRPr>
            </a:lvl3pPr>
            <a:lvl4pPr marL="1828800" lvl="3" indent="-228600" algn="l">
              <a:spcBef>
                <a:spcPts val="280"/>
              </a:spcBef>
              <a:spcAft>
                <a:spcPts val="0"/>
              </a:spcAft>
              <a:buSzPts val="910"/>
              <a:buNone/>
              <a:defRPr sz="1400">
                <a:solidFill>
                  <a:schemeClr val="lt1"/>
                </a:solidFill>
              </a:defRPr>
            </a:lvl4pPr>
            <a:lvl5pPr marL="2286000" lvl="4" indent="-228600" algn="l">
              <a:spcBef>
                <a:spcPts val="280"/>
              </a:spcBef>
              <a:spcAft>
                <a:spcPts val="0"/>
              </a:spcAft>
              <a:buSzPts val="910"/>
              <a:buNone/>
              <a:defRPr sz="1400">
                <a:solidFill>
                  <a:schemeClr val="lt1"/>
                </a:solidFill>
              </a:defRPr>
            </a:lvl5pPr>
            <a:lvl6pPr marL="2743200" lvl="5" indent="-320039" algn="l">
              <a:spcBef>
                <a:spcPts val="360"/>
              </a:spcBef>
              <a:spcAft>
                <a:spcPts val="0"/>
              </a:spcAft>
              <a:buSzPts val="1440"/>
              <a:buChar char="⚫"/>
              <a:defRPr/>
            </a:lvl6pPr>
            <a:lvl7pPr marL="3200400" lvl="6" indent="-320039" algn="l">
              <a:spcBef>
                <a:spcPts val="360"/>
              </a:spcBef>
              <a:spcAft>
                <a:spcPts val="0"/>
              </a:spcAft>
              <a:buSzPts val="144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292" name="Google Shape;292;p43"/>
          <p:cNvSpPr txBox="1">
            <a:spLocks noGrp="1"/>
          </p:cNvSpPr>
          <p:nvPr>
            <p:ph type="dt" idx="10"/>
          </p:nvPr>
        </p:nvSpPr>
        <p:spPr>
          <a:xfrm>
            <a:off x="457200" y="6356350"/>
            <a:ext cx="2133600" cy="365125"/>
          </a:xfrm>
          <a:prstGeom prst="rect">
            <a:avLst/>
          </a:prstGeom>
          <a:noFill/>
          <a:ln>
            <a:noFill/>
          </a:ln>
        </p:spPr>
        <p:txBody>
          <a:bodyPr spcFirstLastPara="1" wrap="square" lIns="0" tIns="0" rIns="0" bIns="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3" name="Google Shape;293;p43"/>
          <p:cNvSpPr txBox="1">
            <a:spLocks noGrp="1"/>
          </p:cNvSpPr>
          <p:nvPr>
            <p:ph type="ftr" idx="11"/>
          </p:nvPr>
        </p:nvSpPr>
        <p:spPr>
          <a:xfrm>
            <a:off x="2667000" y="6356350"/>
            <a:ext cx="3352800" cy="365125"/>
          </a:xfrm>
          <a:prstGeom prst="rect">
            <a:avLst/>
          </a:prstGeom>
          <a:noFill/>
          <a:ln>
            <a:noFill/>
          </a:ln>
        </p:spPr>
        <p:txBody>
          <a:bodyPr spcFirstLastPara="1" wrap="square" lIns="0" tIns="0" rIns="0" bIns="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4" name="Google Shape;294;p43"/>
          <p:cNvSpPr txBox="1">
            <a:spLocks noGrp="1"/>
          </p:cNvSpPr>
          <p:nvPr>
            <p:ph type="sldNum" idx="12"/>
          </p:nvPr>
        </p:nvSpPr>
        <p:spPr>
          <a:xfrm>
            <a:off x="7924800" y="6356350"/>
            <a:ext cx="762000" cy="365125"/>
          </a:xfrm>
          <a:prstGeom prst="rect">
            <a:avLst/>
          </a:prstGeom>
          <a:noFill/>
          <a:ln>
            <a:noFill/>
          </a:ln>
        </p:spPr>
        <p:txBody>
          <a:bodyPr spcFirstLastPara="1" wrap="square" lIns="0" tIns="0" rIns="0" bIns="0" anchor="b" anchorCtr="0">
            <a:noAutofit/>
          </a:bodyPr>
          <a:lstStyle>
            <a:lvl1pPr marL="0" lvl="0" indent="0" algn="r">
              <a:spcBef>
                <a:spcPts val="0"/>
              </a:spcBef>
              <a:buNone/>
              <a:defRPr>
                <a:solidFill>
                  <a:srgbClr val="D0E9ED"/>
                </a:solidFill>
              </a:defRPr>
            </a:lvl1pPr>
            <a:lvl2pPr marL="0" lvl="1" indent="0" algn="r">
              <a:spcBef>
                <a:spcPts val="0"/>
              </a:spcBef>
              <a:buNone/>
              <a:defRPr>
                <a:solidFill>
                  <a:srgbClr val="D0E9ED"/>
                </a:solidFill>
              </a:defRPr>
            </a:lvl2pPr>
            <a:lvl3pPr marL="0" lvl="2" indent="0" algn="r">
              <a:spcBef>
                <a:spcPts val="0"/>
              </a:spcBef>
              <a:buNone/>
              <a:defRPr>
                <a:solidFill>
                  <a:srgbClr val="D0E9ED"/>
                </a:solidFill>
              </a:defRPr>
            </a:lvl3pPr>
            <a:lvl4pPr marL="0" lvl="3" indent="0" algn="r">
              <a:spcBef>
                <a:spcPts val="0"/>
              </a:spcBef>
              <a:buNone/>
              <a:defRPr>
                <a:solidFill>
                  <a:srgbClr val="D0E9ED"/>
                </a:solidFill>
              </a:defRPr>
            </a:lvl4pPr>
            <a:lvl5pPr marL="0" lvl="4" indent="0" algn="r">
              <a:spcBef>
                <a:spcPts val="0"/>
              </a:spcBef>
              <a:buNone/>
              <a:defRPr>
                <a:solidFill>
                  <a:srgbClr val="D0E9ED"/>
                </a:solidFill>
              </a:defRPr>
            </a:lvl5pPr>
            <a:lvl6pPr marL="0" lvl="5" indent="0" algn="r">
              <a:spcBef>
                <a:spcPts val="0"/>
              </a:spcBef>
              <a:buNone/>
              <a:defRPr>
                <a:solidFill>
                  <a:srgbClr val="D0E9ED"/>
                </a:solidFill>
              </a:defRPr>
            </a:lvl6pPr>
            <a:lvl7pPr marL="0" lvl="6" indent="0" algn="r">
              <a:spcBef>
                <a:spcPts val="0"/>
              </a:spcBef>
              <a:buNone/>
              <a:defRPr>
                <a:solidFill>
                  <a:srgbClr val="D0E9ED"/>
                </a:solidFill>
              </a:defRPr>
            </a:lvl7pPr>
            <a:lvl8pPr marL="0" lvl="7" indent="0" algn="r">
              <a:spcBef>
                <a:spcPts val="0"/>
              </a:spcBef>
              <a:buNone/>
              <a:defRPr>
                <a:solidFill>
                  <a:srgbClr val="D0E9ED"/>
                </a:solidFill>
              </a:defRPr>
            </a:lvl8pPr>
            <a:lvl9pPr marL="0" lvl="8" indent="0" algn="r">
              <a:spcBef>
                <a:spcPts val="0"/>
              </a:spcBef>
              <a:buNone/>
              <a:defRPr>
                <a:solidFill>
                  <a:srgbClr val="D0E9ED"/>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1"/>
        <p:cNvGrpSpPr/>
        <p:nvPr/>
      </p:nvGrpSpPr>
      <p:grpSpPr>
        <a:xfrm>
          <a:off x="0" y="0"/>
          <a:ext cx="0" cy="0"/>
          <a:chOff x="0" y="0"/>
          <a:chExt cx="0" cy="0"/>
        </a:xfrm>
      </p:grpSpPr>
      <p:sp>
        <p:nvSpPr>
          <p:cNvPr id="32" name="Google Shape;32;p5"/>
          <p:cNvSpPr txBox="1">
            <a:spLocks noGrp="1"/>
          </p:cNvSpPr>
          <p:nvPr>
            <p:ph type="title"/>
          </p:nvPr>
        </p:nvSpPr>
        <p:spPr>
          <a:xfrm>
            <a:off x="549275" y="107950"/>
            <a:ext cx="8042275" cy="1336675"/>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3" name="Google Shape;33;p5"/>
          <p:cNvSpPr txBox="1">
            <a:spLocks noGrp="1"/>
          </p:cNvSpPr>
          <p:nvPr>
            <p:ph type="body" idx="1"/>
          </p:nvPr>
        </p:nvSpPr>
        <p:spPr>
          <a:xfrm>
            <a:off x="549275" y="1600200"/>
            <a:ext cx="8042275" cy="4343400"/>
          </a:xfrm>
          <a:prstGeom prst="rect">
            <a:avLst/>
          </a:prstGeom>
          <a:noFill/>
          <a:ln>
            <a:noFill/>
          </a:ln>
        </p:spPr>
        <p:txBody>
          <a:bodyPr spcFirstLastPara="1" wrap="square" lIns="91425" tIns="45700" rIns="91425" bIns="45700" anchor="t" anchorCtr="0">
            <a:noAutofit/>
          </a:bodyPr>
          <a:lstStyle>
            <a:lvl1pPr marL="457200" lvl="0" indent="-354330" algn="l">
              <a:spcBef>
                <a:spcPts val="2000"/>
              </a:spcBef>
              <a:spcAft>
                <a:spcPts val="0"/>
              </a:spcAft>
              <a:buSzPts val="1980"/>
              <a:buChar char="⚫"/>
              <a:defRPr/>
            </a:lvl1pPr>
            <a:lvl2pPr marL="914400" lvl="1" indent="-354330" algn="l">
              <a:spcBef>
                <a:spcPts val="600"/>
              </a:spcBef>
              <a:spcAft>
                <a:spcPts val="0"/>
              </a:spcAft>
              <a:buSzPts val="1980"/>
              <a:buChar char="⚫"/>
              <a:defRPr/>
            </a:lvl2pPr>
            <a:lvl3pPr marL="1371600" lvl="2" indent="-354330" algn="l">
              <a:spcBef>
                <a:spcPts val="600"/>
              </a:spcBef>
              <a:spcAft>
                <a:spcPts val="0"/>
              </a:spcAft>
              <a:buSzPts val="1980"/>
              <a:buChar char="⚫"/>
              <a:defRPr/>
            </a:lvl3pPr>
            <a:lvl4pPr marL="1828800" lvl="3" indent="-354330" algn="l">
              <a:spcBef>
                <a:spcPts val="600"/>
              </a:spcBef>
              <a:spcAft>
                <a:spcPts val="0"/>
              </a:spcAft>
              <a:buSzPts val="1980"/>
              <a:buChar char="⚫"/>
              <a:defRPr/>
            </a:lvl4pPr>
            <a:lvl5pPr marL="2286000" lvl="4" indent="-354329" algn="l">
              <a:spcBef>
                <a:spcPts val="600"/>
              </a:spcBef>
              <a:spcAft>
                <a:spcPts val="0"/>
              </a:spcAft>
              <a:buSzPts val="198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4" name="Google Shape;34;p5"/>
          <p:cNvSpPr txBox="1">
            <a:spLocks noGrp="1"/>
          </p:cNvSpPr>
          <p:nvPr>
            <p:ph type="dt" idx="10"/>
          </p:nvPr>
        </p:nvSpPr>
        <p:spPr>
          <a:xfrm>
            <a:off x="5629275" y="6275388"/>
            <a:ext cx="21336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5"/>
          <p:cNvSpPr txBox="1">
            <a:spLocks noGrp="1"/>
          </p:cNvSpPr>
          <p:nvPr>
            <p:ph type="ftr" idx="11"/>
          </p:nvPr>
        </p:nvSpPr>
        <p:spPr>
          <a:xfrm>
            <a:off x="265113" y="6275388"/>
            <a:ext cx="484028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5"/>
          <p:cNvSpPr txBox="1">
            <a:spLocks noGrp="1"/>
          </p:cNvSpPr>
          <p:nvPr>
            <p:ph type="sldNum" idx="12"/>
          </p:nvPr>
        </p:nvSpPr>
        <p:spPr>
          <a:xfrm>
            <a:off x="7897813" y="6275388"/>
            <a:ext cx="9906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3600">
                <a:solidFill>
                  <a:srgbClr val="FFFFFF"/>
                </a:solidFill>
                <a:latin typeface="Source Sans Pro"/>
                <a:ea typeface="Source Sans Pro"/>
                <a:cs typeface="Source Sans Pro"/>
                <a:sym typeface="Source Sans Pro"/>
              </a:defRPr>
            </a:lvl1pPr>
            <a:lvl2pPr marL="0" marR="0" lvl="1" indent="0" algn="r">
              <a:spcBef>
                <a:spcPts val="0"/>
              </a:spcBef>
              <a:buNone/>
              <a:defRPr sz="3600">
                <a:solidFill>
                  <a:srgbClr val="FFFFFF"/>
                </a:solidFill>
                <a:latin typeface="Source Sans Pro"/>
                <a:ea typeface="Source Sans Pro"/>
                <a:cs typeface="Source Sans Pro"/>
                <a:sym typeface="Source Sans Pro"/>
              </a:defRPr>
            </a:lvl2pPr>
            <a:lvl3pPr marL="0" marR="0" lvl="2" indent="0" algn="r">
              <a:spcBef>
                <a:spcPts val="0"/>
              </a:spcBef>
              <a:buNone/>
              <a:defRPr sz="3600">
                <a:solidFill>
                  <a:srgbClr val="FFFFFF"/>
                </a:solidFill>
                <a:latin typeface="Source Sans Pro"/>
                <a:ea typeface="Source Sans Pro"/>
                <a:cs typeface="Source Sans Pro"/>
                <a:sym typeface="Source Sans Pro"/>
              </a:defRPr>
            </a:lvl3pPr>
            <a:lvl4pPr marL="0" marR="0" lvl="3" indent="0" algn="r">
              <a:spcBef>
                <a:spcPts val="0"/>
              </a:spcBef>
              <a:buNone/>
              <a:defRPr sz="3600">
                <a:solidFill>
                  <a:srgbClr val="FFFFFF"/>
                </a:solidFill>
                <a:latin typeface="Source Sans Pro"/>
                <a:ea typeface="Source Sans Pro"/>
                <a:cs typeface="Source Sans Pro"/>
                <a:sym typeface="Source Sans Pro"/>
              </a:defRPr>
            </a:lvl4pPr>
            <a:lvl5pPr marL="0" marR="0" lvl="4" indent="0" algn="r">
              <a:spcBef>
                <a:spcPts val="0"/>
              </a:spcBef>
              <a:buNone/>
              <a:defRPr sz="3600">
                <a:solidFill>
                  <a:srgbClr val="FFFFFF"/>
                </a:solidFill>
                <a:latin typeface="Source Sans Pro"/>
                <a:ea typeface="Source Sans Pro"/>
                <a:cs typeface="Source Sans Pro"/>
                <a:sym typeface="Source Sans Pro"/>
              </a:defRPr>
            </a:lvl5pPr>
            <a:lvl6pPr marL="0" marR="0" lvl="5" indent="0" algn="r">
              <a:spcBef>
                <a:spcPts val="0"/>
              </a:spcBef>
              <a:buNone/>
              <a:defRPr sz="3600">
                <a:solidFill>
                  <a:srgbClr val="FFFFFF"/>
                </a:solidFill>
                <a:latin typeface="Source Sans Pro"/>
                <a:ea typeface="Source Sans Pro"/>
                <a:cs typeface="Source Sans Pro"/>
                <a:sym typeface="Source Sans Pro"/>
              </a:defRPr>
            </a:lvl6pPr>
            <a:lvl7pPr marL="0" marR="0" lvl="6" indent="0" algn="r">
              <a:spcBef>
                <a:spcPts val="0"/>
              </a:spcBef>
              <a:buNone/>
              <a:defRPr sz="3600">
                <a:solidFill>
                  <a:srgbClr val="FFFFFF"/>
                </a:solidFill>
                <a:latin typeface="Source Sans Pro"/>
                <a:ea typeface="Source Sans Pro"/>
                <a:cs typeface="Source Sans Pro"/>
                <a:sym typeface="Source Sans Pro"/>
              </a:defRPr>
            </a:lvl7pPr>
            <a:lvl8pPr marL="0" marR="0" lvl="7" indent="0" algn="r">
              <a:spcBef>
                <a:spcPts val="0"/>
              </a:spcBef>
              <a:buNone/>
              <a:defRPr sz="3600">
                <a:solidFill>
                  <a:srgbClr val="FFFFFF"/>
                </a:solidFill>
                <a:latin typeface="Source Sans Pro"/>
                <a:ea typeface="Source Sans Pro"/>
                <a:cs typeface="Source Sans Pro"/>
                <a:sym typeface="Source Sans Pro"/>
              </a:defRPr>
            </a:lvl8pPr>
            <a:lvl9pPr marL="0" marR="0" lvl="8" indent="0" algn="r">
              <a:spcBef>
                <a:spcPts val="0"/>
              </a:spcBef>
              <a:buNone/>
              <a:defRPr sz="3600">
                <a:solidFill>
                  <a:srgbClr val="FFFFFF"/>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95"/>
        <p:cNvGrpSpPr/>
        <p:nvPr/>
      </p:nvGrpSpPr>
      <p:grpSpPr>
        <a:xfrm>
          <a:off x="0" y="0"/>
          <a:ext cx="0" cy="0"/>
          <a:chOff x="0" y="0"/>
          <a:chExt cx="0" cy="0"/>
        </a:xfrm>
      </p:grpSpPr>
      <p:sp>
        <p:nvSpPr>
          <p:cNvPr id="296" name="Google Shape;296;p44"/>
          <p:cNvSpPr txBox="1">
            <a:spLocks noGrp="1"/>
          </p:cNvSpPr>
          <p:nvPr>
            <p:ph type="title"/>
          </p:nvPr>
        </p:nvSpPr>
        <p:spPr>
          <a:xfrm>
            <a:off x="457200" y="704088"/>
            <a:ext cx="8229600" cy="1143000"/>
          </a:xfrm>
          <a:prstGeom prst="rect">
            <a:avLst/>
          </a:prstGeom>
          <a:noFill/>
          <a:ln>
            <a:noFill/>
          </a:ln>
        </p:spPr>
        <p:txBody>
          <a:bodyPr spcFirstLastPara="1" wrap="square" lIns="0" tIns="45700" rIns="0" bIns="0" anchor="b" anchorCtr="0">
            <a:normAutofit/>
          </a:bodyPr>
          <a:lstStyle>
            <a:lvl1pPr lvl="0" algn="l">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7" name="Google Shape;297;p44"/>
          <p:cNvSpPr txBox="1">
            <a:spLocks noGrp="1"/>
          </p:cNvSpPr>
          <p:nvPr>
            <p:ph type="body" idx="1"/>
          </p:nvPr>
        </p:nvSpPr>
        <p:spPr>
          <a:xfrm>
            <a:off x="457200" y="1920085"/>
            <a:ext cx="4038600" cy="4434840"/>
          </a:xfrm>
          <a:prstGeom prst="rect">
            <a:avLst/>
          </a:prstGeom>
          <a:noFill/>
          <a:ln>
            <a:noFill/>
          </a:ln>
        </p:spPr>
        <p:txBody>
          <a:bodyPr spcFirstLastPara="1" wrap="square" lIns="91425" tIns="45700" rIns="91425" bIns="45700" anchor="t" anchorCtr="0">
            <a:normAutofit/>
          </a:bodyPr>
          <a:lstStyle>
            <a:lvl1pPr marL="457200" lvl="0" indent="-385445" algn="l">
              <a:spcBef>
                <a:spcPts val="520"/>
              </a:spcBef>
              <a:spcAft>
                <a:spcPts val="0"/>
              </a:spcAft>
              <a:buSzPts val="2470"/>
              <a:buChar char="⚫"/>
              <a:defRPr sz="2600"/>
            </a:lvl1pPr>
            <a:lvl2pPr marL="914400" lvl="1" indent="-358140" algn="l">
              <a:spcBef>
                <a:spcPts val="480"/>
              </a:spcBef>
              <a:spcAft>
                <a:spcPts val="0"/>
              </a:spcAft>
              <a:buSzPts val="2040"/>
              <a:buChar char="⚫"/>
              <a:defRPr sz="2400"/>
            </a:lvl2pPr>
            <a:lvl3pPr marL="1371600" lvl="2" indent="-317500" algn="l">
              <a:spcBef>
                <a:spcPts val="400"/>
              </a:spcBef>
              <a:spcAft>
                <a:spcPts val="0"/>
              </a:spcAft>
              <a:buSzPts val="1400"/>
              <a:buChar char="⚫"/>
              <a:defRPr sz="2000"/>
            </a:lvl3pPr>
            <a:lvl4pPr marL="1828800" lvl="3" indent="-302894" algn="l">
              <a:spcBef>
                <a:spcPts val="360"/>
              </a:spcBef>
              <a:spcAft>
                <a:spcPts val="0"/>
              </a:spcAft>
              <a:buSzPts val="1170"/>
              <a:buChar char="⚫"/>
              <a:defRPr sz="1800"/>
            </a:lvl4pPr>
            <a:lvl5pPr marL="2286000" lvl="4" indent="-302895" algn="l">
              <a:spcBef>
                <a:spcPts val="360"/>
              </a:spcBef>
              <a:spcAft>
                <a:spcPts val="0"/>
              </a:spcAft>
              <a:buSzPts val="1170"/>
              <a:buChar char="⚫"/>
              <a:defRPr sz="1800"/>
            </a:lvl5pPr>
            <a:lvl6pPr marL="2743200" lvl="5" indent="-320039" algn="l">
              <a:spcBef>
                <a:spcPts val="360"/>
              </a:spcBef>
              <a:spcAft>
                <a:spcPts val="0"/>
              </a:spcAft>
              <a:buSzPts val="1440"/>
              <a:buChar char="⚫"/>
              <a:defRPr/>
            </a:lvl6pPr>
            <a:lvl7pPr marL="3200400" lvl="6" indent="-320039" algn="l">
              <a:spcBef>
                <a:spcPts val="360"/>
              </a:spcBef>
              <a:spcAft>
                <a:spcPts val="0"/>
              </a:spcAft>
              <a:buSzPts val="144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298" name="Google Shape;298;p44"/>
          <p:cNvSpPr txBox="1">
            <a:spLocks noGrp="1"/>
          </p:cNvSpPr>
          <p:nvPr>
            <p:ph type="body" idx="2"/>
          </p:nvPr>
        </p:nvSpPr>
        <p:spPr>
          <a:xfrm>
            <a:off x="4648200" y="1920085"/>
            <a:ext cx="4038600" cy="4434840"/>
          </a:xfrm>
          <a:prstGeom prst="rect">
            <a:avLst/>
          </a:prstGeom>
          <a:noFill/>
          <a:ln>
            <a:noFill/>
          </a:ln>
        </p:spPr>
        <p:txBody>
          <a:bodyPr spcFirstLastPara="1" wrap="square" lIns="91425" tIns="45700" rIns="91425" bIns="45700" anchor="t" anchorCtr="0">
            <a:normAutofit/>
          </a:bodyPr>
          <a:lstStyle>
            <a:lvl1pPr marL="457200" lvl="0" indent="-385445" algn="l">
              <a:spcBef>
                <a:spcPts val="520"/>
              </a:spcBef>
              <a:spcAft>
                <a:spcPts val="0"/>
              </a:spcAft>
              <a:buSzPts val="2470"/>
              <a:buChar char="⚫"/>
              <a:defRPr sz="2600"/>
            </a:lvl1pPr>
            <a:lvl2pPr marL="914400" lvl="1" indent="-358140" algn="l">
              <a:spcBef>
                <a:spcPts val="480"/>
              </a:spcBef>
              <a:spcAft>
                <a:spcPts val="0"/>
              </a:spcAft>
              <a:buSzPts val="2040"/>
              <a:buChar char="⚫"/>
              <a:defRPr sz="2400"/>
            </a:lvl2pPr>
            <a:lvl3pPr marL="1371600" lvl="2" indent="-317500" algn="l">
              <a:spcBef>
                <a:spcPts val="400"/>
              </a:spcBef>
              <a:spcAft>
                <a:spcPts val="0"/>
              </a:spcAft>
              <a:buSzPts val="1400"/>
              <a:buChar char="⚫"/>
              <a:defRPr sz="2000"/>
            </a:lvl3pPr>
            <a:lvl4pPr marL="1828800" lvl="3" indent="-302894" algn="l">
              <a:spcBef>
                <a:spcPts val="360"/>
              </a:spcBef>
              <a:spcAft>
                <a:spcPts val="0"/>
              </a:spcAft>
              <a:buSzPts val="1170"/>
              <a:buChar char="⚫"/>
              <a:defRPr sz="1800"/>
            </a:lvl4pPr>
            <a:lvl5pPr marL="2286000" lvl="4" indent="-302895" algn="l">
              <a:spcBef>
                <a:spcPts val="360"/>
              </a:spcBef>
              <a:spcAft>
                <a:spcPts val="0"/>
              </a:spcAft>
              <a:buSzPts val="1170"/>
              <a:buChar char="⚫"/>
              <a:defRPr sz="1800"/>
            </a:lvl5pPr>
            <a:lvl6pPr marL="2743200" lvl="5" indent="-320039" algn="l">
              <a:spcBef>
                <a:spcPts val="360"/>
              </a:spcBef>
              <a:spcAft>
                <a:spcPts val="0"/>
              </a:spcAft>
              <a:buSzPts val="1440"/>
              <a:buChar char="⚫"/>
              <a:defRPr/>
            </a:lvl6pPr>
            <a:lvl7pPr marL="3200400" lvl="6" indent="-320039" algn="l">
              <a:spcBef>
                <a:spcPts val="360"/>
              </a:spcBef>
              <a:spcAft>
                <a:spcPts val="0"/>
              </a:spcAft>
              <a:buSzPts val="144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299" name="Google Shape;299;p44"/>
          <p:cNvSpPr txBox="1">
            <a:spLocks noGrp="1"/>
          </p:cNvSpPr>
          <p:nvPr>
            <p:ph type="dt" idx="10"/>
          </p:nvPr>
        </p:nvSpPr>
        <p:spPr>
          <a:xfrm>
            <a:off x="457200" y="6356350"/>
            <a:ext cx="2133600" cy="365125"/>
          </a:xfrm>
          <a:prstGeom prst="rect">
            <a:avLst/>
          </a:prstGeom>
          <a:noFill/>
          <a:ln>
            <a:noFill/>
          </a:ln>
        </p:spPr>
        <p:txBody>
          <a:bodyPr spcFirstLastPara="1" wrap="square" lIns="0" tIns="0" rIns="0" bIns="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0" name="Google Shape;300;p44"/>
          <p:cNvSpPr txBox="1">
            <a:spLocks noGrp="1"/>
          </p:cNvSpPr>
          <p:nvPr>
            <p:ph type="ftr" idx="11"/>
          </p:nvPr>
        </p:nvSpPr>
        <p:spPr>
          <a:xfrm>
            <a:off x="2667000" y="6356350"/>
            <a:ext cx="3352800" cy="365125"/>
          </a:xfrm>
          <a:prstGeom prst="rect">
            <a:avLst/>
          </a:prstGeom>
          <a:noFill/>
          <a:ln>
            <a:noFill/>
          </a:ln>
        </p:spPr>
        <p:txBody>
          <a:bodyPr spcFirstLastPara="1" wrap="square" lIns="0" tIns="0" rIns="0" bIns="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1" name="Google Shape;301;p44"/>
          <p:cNvSpPr txBox="1">
            <a:spLocks noGrp="1"/>
          </p:cNvSpPr>
          <p:nvPr>
            <p:ph type="sldNum" idx="12"/>
          </p:nvPr>
        </p:nvSpPr>
        <p:spPr>
          <a:xfrm>
            <a:off x="7924800" y="6356350"/>
            <a:ext cx="762000" cy="365125"/>
          </a:xfrm>
          <a:prstGeom prst="rect">
            <a:avLst/>
          </a:prstGeom>
          <a:noFill/>
          <a:ln>
            <a:noFill/>
          </a:ln>
        </p:spPr>
        <p:txBody>
          <a:bodyPr spcFirstLastPara="1" wrap="square" lIns="0" tIns="0" rIns="0" bIns="0" anchor="b" anchorCtr="0">
            <a:noAutofit/>
          </a:bodyPr>
          <a:lstStyle>
            <a:lvl1pPr marL="0" lvl="0" indent="0" algn="r">
              <a:spcBef>
                <a:spcPts val="0"/>
              </a:spcBef>
              <a:buNone/>
              <a:defRPr>
                <a:solidFill>
                  <a:srgbClr val="035C75"/>
                </a:solidFill>
              </a:defRPr>
            </a:lvl1pPr>
            <a:lvl2pPr marL="0" lvl="1" indent="0" algn="r">
              <a:spcBef>
                <a:spcPts val="0"/>
              </a:spcBef>
              <a:buNone/>
              <a:defRPr>
                <a:solidFill>
                  <a:srgbClr val="035C75"/>
                </a:solidFill>
              </a:defRPr>
            </a:lvl2pPr>
            <a:lvl3pPr marL="0" lvl="2" indent="0" algn="r">
              <a:spcBef>
                <a:spcPts val="0"/>
              </a:spcBef>
              <a:buNone/>
              <a:defRPr>
                <a:solidFill>
                  <a:srgbClr val="035C75"/>
                </a:solidFill>
              </a:defRPr>
            </a:lvl3pPr>
            <a:lvl4pPr marL="0" lvl="3" indent="0" algn="r">
              <a:spcBef>
                <a:spcPts val="0"/>
              </a:spcBef>
              <a:buNone/>
              <a:defRPr>
                <a:solidFill>
                  <a:srgbClr val="035C75"/>
                </a:solidFill>
              </a:defRPr>
            </a:lvl4pPr>
            <a:lvl5pPr marL="0" lvl="4" indent="0" algn="r">
              <a:spcBef>
                <a:spcPts val="0"/>
              </a:spcBef>
              <a:buNone/>
              <a:defRPr>
                <a:solidFill>
                  <a:srgbClr val="035C75"/>
                </a:solidFill>
              </a:defRPr>
            </a:lvl5pPr>
            <a:lvl6pPr marL="0" lvl="5" indent="0" algn="r">
              <a:spcBef>
                <a:spcPts val="0"/>
              </a:spcBef>
              <a:buNone/>
              <a:defRPr>
                <a:solidFill>
                  <a:srgbClr val="035C75"/>
                </a:solidFill>
              </a:defRPr>
            </a:lvl6pPr>
            <a:lvl7pPr marL="0" lvl="6" indent="0" algn="r">
              <a:spcBef>
                <a:spcPts val="0"/>
              </a:spcBef>
              <a:buNone/>
              <a:defRPr>
                <a:solidFill>
                  <a:srgbClr val="035C75"/>
                </a:solidFill>
              </a:defRPr>
            </a:lvl7pPr>
            <a:lvl8pPr marL="0" lvl="7" indent="0" algn="r">
              <a:spcBef>
                <a:spcPts val="0"/>
              </a:spcBef>
              <a:buNone/>
              <a:defRPr>
                <a:solidFill>
                  <a:srgbClr val="035C75"/>
                </a:solidFill>
              </a:defRPr>
            </a:lvl8pPr>
            <a:lvl9pPr marL="0" lvl="8" indent="0" algn="r">
              <a:spcBef>
                <a:spcPts val="0"/>
              </a:spcBef>
              <a:buNone/>
              <a:defRPr>
                <a:solidFill>
                  <a:srgbClr val="035C75"/>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02"/>
        <p:cNvGrpSpPr/>
        <p:nvPr/>
      </p:nvGrpSpPr>
      <p:grpSpPr>
        <a:xfrm>
          <a:off x="0" y="0"/>
          <a:ext cx="0" cy="0"/>
          <a:chOff x="0" y="0"/>
          <a:chExt cx="0" cy="0"/>
        </a:xfrm>
      </p:grpSpPr>
      <p:sp>
        <p:nvSpPr>
          <p:cNvPr id="303" name="Google Shape;303;p45"/>
          <p:cNvSpPr txBox="1">
            <a:spLocks noGrp="1"/>
          </p:cNvSpPr>
          <p:nvPr>
            <p:ph type="title"/>
          </p:nvPr>
        </p:nvSpPr>
        <p:spPr>
          <a:xfrm>
            <a:off x="457200" y="704088"/>
            <a:ext cx="8229600" cy="1143000"/>
          </a:xfrm>
          <a:prstGeom prst="rect">
            <a:avLst/>
          </a:prstGeom>
          <a:noFill/>
          <a:ln>
            <a:noFill/>
          </a:ln>
        </p:spPr>
        <p:txBody>
          <a:bodyPr spcFirstLastPara="1" wrap="square" lIns="0" tIns="45700" rIns="0" bIns="0" anchor="b" anchorCtr="0">
            <a:normAutofit/>
          </a:bodyPr>
          <a:lstStyle>
            <a:lvl1pPr lvl="0" algn="l">
              <a:spcBef>
                <a:spcPts val="0"/>
              </a:spcBef>
              <a:spcAft>
                <a:spcPts val="0"/>
              </a:spcAft>
              <a:buClr>
                <a:schemeClr val="dk2"/>
              </a:buClr>
              <a:buSzPts val="50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4" name="Google Shape;304;p45"/>
          <p:cNvSpPr txBox="1">
            <a:spLocks noGrp="1"/>
          </p:cNvSpPr>
          <p:nvPr>
            <p:ph type="body" idx="1"/>
          </p:nvPr>
        </p:nvSpPr>
        <p:spPr>
          <a:xfrm>
            <a:off x="457200" y="1855248"/>
            <a:ext cx="4040188" cy="659352"/>
          </a:xfrm>
          <a:prstGeom prst="rect">
            <a:avLst/>
          </a:prstGeom>
          <a:noFill/>
          <a:ln>
            <a:noFill/>
          </a:ln>
        </p:spPr>
        <p:txBody>
          <a:bodyPr spcFirstLastPara="1" wrap="square" lIns="45700" tIns="0" rIns="45700" bIns="0" anchor="ctr" anchorCtr="0">
            <a:noAutofit/>
          </a:bodyPr>
          <a:lstStyle>
            <a:lvl1pPr marL="457200" lvl="0" indent="-228600" algn="l">
              <a:spcBef>
                <a:spcPts val="480"/>
              </a:spcBef>
              <a:spcAft>
                <a:spcPts val="0"/>
              </a:spcAft>
              <a:buSzPts val="2280"/>
              <a:buNone/>
              <a:defRPr sz="2400" b="1" cap="none">
                <a:solidFill>
                  <a:schemeClr val="dk2"/>
                </a:solidFill>
              </a:defRPr>
            </a:lvl1pPr>
            <a:lvl2pPr marL="914400" lvl="1" indent="-228600" algn="l">
              <a:spcBef>
                <a:spcPts val="400"/>
              </a:spcBef>
              <a:spcAft>
                <a:spcPts val="0"/>
              </a:spcAft>
              <a:buSzPts val="1700"/>
              <a:buNone/>
              <a:defRPr sz="2000" b="1"/>
            </a:lvl2pPr>
            <a:lvl3pPr marL="1371600" lvl="2" indent="-228600" algn="l">
              <a:spcBef>
                <a:spcPts val="360"/>
              </a:spcBef>
              <a:spcAft>
                <a:spcPts val="0"/>
              </a:spcAft>
              <a:buSzPts val="1260"/>
              <a:buNone/>
              <a:defRPr sz="1800" b="1"/>
            </a:lvl3pPr>
            <a:lvl4pPr marL="1828800" lvl="3" indent="-228600" algn="l">
              <a:spcBef>
                <a:spcPts val="320"/>
              </a:spcBef>
              <a:spcAft>
                <a:spcPts val="0"/>
              </a:spcAft>
              <a:buSzPts val="1040"/>
              <a:buNone/>
              <a:defRPr sz="1600" b="1"/>
            </a:lvl4pPr>
            <a:lvl5pPr marL="2286000" lvl="4" indent="-228600" algn="l">
              <a:spcBef>
                <a:spcPts val="320"/>
              </a:spcBef>
              <a:spcAft>
                <a:spcPts val="0"/>
              </a:spcAft>
              <a:buSzPts val="1040"/>
              <a:buNone/>
              <a:defRPr sz="1600" b="1"/>
            </a:lvl5pPr>
            <a:lvl6pPr marL="2743200" lvl="5" indent="-320039" algn="l">
              <a:spcBef>
                <a:spcPts val="360"/>
              </a:spcBef>
              <a:spcAft>
                <a:spcPts val="0"/>
              </a:spcAft>
              <a:buSzPts val="1440"/>
              <a:buChar char="⚫"/>
              <a:defRPr/>
            </a:lvl6pPr>
            <a:lvl7pPr marL="3200400" lvl="6" indent="-320039" algn="l">
              <a:spcBef>
                <a:spcPts val="360"/>
              </a:spcBef>
              <a:spcAft>
                <a:spcPts val="0"/>
              </a:spcAft>
              <a:buSzPts val="144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305" name="Google Shape;305;p45"/>
          <p:cNvSpPr txBox="1">
            <a:spLocks noGrp="1"/>
          </p:cNvSpPr>
          <p:nvPr>
            <p:ph type="body" idx="2"/>
          </p:nvPr>
        </p:nvSpPr>
        <p:spPr>
          <a:xfrm>
            <a:off x="4645025" y="1859757"/>
            <a:ext cx="4041775" cy="654843"/>
          </a:xfrm>
          <a:prstGeom prst="rect">
            <a:avLst/>
          </a:prstGeom>
          <a:noFill/>
          <a:ln>
            <a:noFill/>
          </a:ln>
        </p:spPr>
        <p:txBody>
          <a:bodyPr spcFirstLastPara="1" wrap="square" lIns="45700" tIns="0" rIns="45700" bIns="0" anchor="ctr" anchorCtr="0">
            <a:normAutofit/>
          </a:bodyPr>
          <a:lstStyle>
            <a:lvl1pPr marL="457200" lvl="0" indent="-228600" algn="l">
              <a:spcBef>
                <a:spcPts val="480"/>
              </a:spcBef>
              <a:spcAft>
                <a:spcPts val="0"/>
              </a:spcAft>
              <a:buSzPts val="2280"/>
              <a:buNone/>
              <a:defRPr sz="2400" b="1" cap="none">
                <a:solidFill>
                  <a:schemeClr val="dk2"/>
                </a:solidFill>
              </a:defRPr>
            </a:lvl1pPr>
            <a:lvl2pPr marL="914400" lvl="1" indent="-228600" algn="l">
              <a:spcBef>
                <a:spcPts val="400"/>
              </a:spcBef>
              <a:spcAft>
                <a:spcPts val="0"/>
              </a:spcAft>
              <a:buSzPts val="1700"/>
              <a:buNone/>
              <a:defRPr sz="2000" b="1"/>
            </a:lvl2pPr>
            <a:lvl3pPr marL="1371600" lvl="2" indent="-228600" algn="l">
              <a:spcBef>
                <a:spcPts val="360"/>
              </a:spcBef>
              <a:spcAft>
                <a:spcPts val="0"/>
              </a:spcAft>
              <a:buSzPts val="1260"/>
              <a:buNone/>
              <a:defRPr sz="1800" b="1"/>
            </a:lvl3pPr>
            <a:lvl4pPr marL="1828800" lvl="3" indent="-228600" algn="l">
              <a:spcBef>
                <a:spcPts val="320"/>
              </a:spcBef>
              <a:spcAft>
                <a:spcPts val="0"/>
              </a:spcAft>
              <a:buSzPts val="1040"/>
              <a:buNone/>
              <a:defRPr sz="1600" b="1"/>
            </a:lvl4pPr>
            <a:lvl5pPr marL="2286000" lvl="4" indent="-228600" algn="l">
              <a:spcBef>
                <a:spcPts val="320"/>
              </a:spcBef>
              <a:spcAft>
                <a:spcPts val="0"/>
              </a:spcAft>
              <a:buSzPts val="1040"/>
              <a:buNone/>
              <a:defRPr sz="1600" b="1"/>
            </a:lvl5pPr>
            <a:lvl6pPr marL="2743200" lvl="5" indent="-320039" algn="l">
              <a:spcBef>
                <a:spcPts val="360"/>
              </a:spcBef>
              <a:spcAft>
                <a:spcPts val="0"/>
              </a:spcAft>
              <a:buSzPts val="1440"/>
              <a:buChar char="⚫"/>
              <a:defRPr/>
            </a:lvl6pPr>
            <a:lvl7pPr marL="3200400" lvl="6" indent="-320039" algn="l">
              <a:spcBef>
                <a:spcPts val="360"/>
              </a:spcBef>
              <a:spcAft>
                <a:spcPts val="0"/>
              </a:spcAft>
              <a:buSzPts val="144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306" name="Google Shape;306;p45"/>
          <p:cNvSpPr txBox="1">
            <a:spLocks noGrp="1"/>
          </p:cNvSpPr>
          <p:nvPr>
            <p:ph type="body" idx="3"/>
          </p:nvPr>
        </p:nvSpPr>
        <p:spPr>
          <a:xfrm>
            <a:off x="457200" y="2514600"/>
            <a:ext cx="4040188" cy="3845720"/>
          </a:xfrm>
          <a:prstGeom prst="rect">
            <a:avLst/>
          </a:prstGeom>
          <a:noFill/>
          <a:ln>
            <a:noFill/>
          </a:ln>
        </p:spPr>
        <p:txBody>
          <a:bodyPr spcFirstLastPara="1" wrap="square" lIns="91425" tIns="0" rIns="91425" bIns="45700" anchor="t" anchorCtr="0">
            <a:normAutofit/>
          </a:bodyPr>
          <a:lstStyle>
            <a:lvl1pPr marL="457200" lvl="0" indent="-361315" algn="l">
              <a:spcBef>
                <a:spcPts val="440"/>
              </a:spcBef>
              <a:spcAft>
                <a:spcPts val="0"/>
              </a:spcAft>
              <a:buSzPts val="2090"/>
              <a:buChar char="⚫"/>
              <a:defRPr sz="2200"/>
            </a:lvl1pPr>
            <a:lvl2pPr marL="914400" lvl="1" indent="-336550" algn="l">
              <a:spcBef>
                <a:spcPts val="400"/>
              </a:spcBef>
              <a:spcAft>
                <a:spcPts val="0"/>
              </a:spcAft>
              <a:buSzPts val="1700"/>
              <a:buChar char="⚫"/>
              <a:defRPr sz="2000"/>
            </a:lvl2pPr>
            <a:lvl3pPr marL="1371600" lvl="2" indent="-308610" algn="l">
              <a:spcBef>
                <a:spcPts val="360"/>
              </a:spcBef>
              <a:spcAft>
                <a:spcPts val="0"/>
              </a:spcAft>
              <a:buSzPts val="1260"/>
              <a:buChar char="⚫"/>
              <a:defRPr sz="1800"/>
            </a:lvl3pPr>
            <a:lvl4pPr marL="1828800" lvl="3" indent="-294639" algn="l">
              <a:spcBef>
                <a:spcPts val="320"/>
              </a:spcBef>
              <a:spcAft>
                <a:spcPts val="0"/>
              </a:spcAft>
              <a:buSzPts val="1040"/>
              <a:buChar char="⚫"/>
              <a:defRPr sz="1600"/>
            </a:lvl4pPr>
            <a:lvl5pPr marL="2286000" lvl="4" indent="-294639" algn="l">
              <a:spcBef>
                <a:spcPts val="320"/>
              </a:spcBef>
              <a:spcAft>
                <a:spcPts val="0"/>
              </a:spcAft>
              <a:buSzPts val="1040"/>
              <a:buChar char="⚫"/>
              <a:defRPr sz="1600"/>
            </a:lvl5pPr>
            <a:lvl6pPr marL="2743200" lvl="5" indent="-320039" algn="l">
              <a:spcBef>
                <a:spcPts val="360"/>
              </a:spcBef>
              <a:spcAft>
                <a:spcPts val="0"/>
              </a:spcAft>
              <a:buSzPts val="1440"/>
              <a:buChar char="⚫"/>
              <a:defRPr/>
            </a:lvl6pPr>
            <a:lvl7pPr marL="3200400" lvl="6" indent="-320039" algn="l">
              <a:spcBef>
                <a:spcPts val="360"/>
              </a:spcBef>
              <a:spcAft>
                <a:spcPts val="0"/>
              </a:spcAft>
              <a:buSzPts val="144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307" name="Google Shape;307;p45"/>
          <p:cNvSpPr txBox="1">
            <a:spLocks noGrp="1"/>
          </p:cNvSpPr>
          <p:nvPr>
            <p:ph type="body" idx="4"/>
          </p:nvPr>
        </p:nvSpPr>
        <p:spPr>
          <a:xfrm>
            <a:off x="4645025" y="2514600"/>
            <a:ext cx="4041775" cy="3845720"/>
          </a:xfrm>
          <a:prstGeom prst="rect">
            <a:avLst/>
          </a:prstGeom>
          <a:noFill/>
          <a:ln>
            <a:noFill/>
          </a:ln>
        </p:spPr>
        <p:txBody>
          <a:bodyPr spcFirstLastPara="1" wrap="square" lIns="91425" tIns="0" rIns="91425" bIns="45700" anchor="t" anchorCtr="0">
            <a:normAutofit/>
          </a:bodyPr>
          <a:lstStyle>
            <a:lvl1pPr marL="457200" lvl="0" indent="-361315" algn="l">
              <a:spcBef>
                <a:spcPts val="440"/>
              </a:spcBef>
              <a:spcAft>
                <a:spcPts val="0"/>
              </a:spcAft>
              <a:buSzPts val="2090"/>
              <a:buChar char="⚫"/>
              <a:defRPr sz="2200"/>
            </a:lvl1pPr>
            <a:lvl2pPr marL="914400" lvl="1" indent="-336550" algn="l">
              <a:spcBef>
                <a:spcPts val="400"/>
              </a:spcBef>
              <a:spcAft>
                <a:spcPts val="0"/>
              </a:spcAft>
              <a:buSzPts val="1700"/>
              <a:buChar char="⚫"/>
              <a:defRPr sz="2000"/>
            </a:lvl2pPr>
            <a:lvl3pPr marL="1371600" lvl="2" indent="-308610" algn="l">
              <a:spcBef>
                <a:spcPts val="360"/>
              </a:spcBef>
              <a:spcAft>
                <a:spcPts val="0"/>
              </a:spcAft>
              <a:buSzPts val="1260"/>
              <a:buChar char="⚫"/>
              <a:defRPr sz="1800"/>
            </a:lvl3pPr>
            <a:lvl4pPr marL="1828800" lvl="3" indent="-294639" algn="l">
              <a:spcBef>
                <a:spcPts val="320"/>
              </a:spcBef>
              <a:spcAft>
                <a:spcPts val="0"/>
              </a:spcAft>
              <a:buSzPts val="1040"/>
              <a:buChar char="⚫"/>
              <a:defRPr sz="1600"/>
            </a:lvl4pPr>
            <a:lvl5pPr marL="2286000" lvl="4" indent="-294639" algn="l">
              <a:spcBef>
                <a:spcPts val="320"/>
              </a:spcBef>
              <a:spcAft>
                <a:spcPts val="0"/>
              </a:spcAft>
              <a:buSzPts val="1040"/>
              <a:buChar char="⚫"/>
              <a:defRPr sz="1600"/>
            </a:lvl5pPr>
            <a:lvl6pPr marL="2743200" lvl="5" indent="-320039" algn="l">
              <a:spcBef>
                <a:spcPts val="360"/>
              </a:spcBef>
              <a:spcAft>
                <a:spcPts val="0"/>
              </a:spcAft>
              <a:buSzPts val="1440"/>
              <a:buChar char="⚫"/>
              <a:defRPr/>
            </a:lvl6pPr>
            <a:lvl7pPr marL="3200400" lvl="6" indent="-320039" algn="l">
              <a:spcBef>
                <a:spcPts val="360"/>
              </a:spcBef>
              <a:spcAft>
                <a:spcPts val="0"/>
              </a:spcAft>
              <a:buSzPts val="144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308" name="Google Shape;308;p45"/>
          <p:cNvSpPr txBox="1">
            <a:spLocks noGrp="1"/>
          </p:cNvSpPr>
          <p:nvPr>
            <p:ph type="dt" idx="10"/>
          </p:nvPr>
        </p:nvSpPr>
        <p:spPr>
          <a:xfrm>
            <a:off x="457200" y="6356350"/>
            <a:ext cx="2133600" cy="365125"/>
          </a:xfrm>
          <a:prstGeom prst="rect">
            <a:avLst/>
          </a:prstGeom>
          <a:noFill/>
          <a:ln>
            <a:noFill/>
          </a:ln>
        </p:spPr>
        <p:txBody>
          <a:bodyPr spcFirstLastPara="1" wrap="square" lIns="0" tIns="0" rIns="0" bIns="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9" name="Google Shape;309;p45"/>
          <p:cNvSpPr txBox="1">
            <a:spLocks noGrp="1"/>
          </p:cNvSpPr>
          <p:nvPr>
            <p:ph type="ftr" idx="11"/>
          </p:nvPr>
        </p:nvSpPr>
        <p:spPr>
          <a:xfrm>
            <a:off x="2667000" y="6356350"/>
            <a:ext cx="3352800" cy="365125"/>
          </a:xfrm>
          <a:prstGeom prst="rect">
            <a:avLst/>
          </a:prstGeom>
          <a:noFill/>
          <a:ln>
            <a:noFill/>
          </a:ln>
        </p:spPr>
        <p:txBody>
          <a:bodyPr spcFirstLastPara="1" wrap="square" lIns="0" tIns="0" rIns="0" bIns="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0" name="Google Shape;310;p45"/>
          <p:cNvSpPr txBox="1">
            <a:spLocks noGrp="1"/>
          </p:cNvSpPr>
          <p:nvPr>
            <p:ph type="sldNum" idx="12"/>
          </p:nvPr>
        </p:nvSpPr>
        <p:spPr>
          <a:xfrm>
            <a:off x="7924800" y="6356350"/>
            <a:ext cx="762000" cy="365125"/>
          </a:xfrm>
          <a:prstGeom prst="rect">
            <a:avLst/>
          </a:prstGeom>
          <a:noFill/>
          <a:ln>
            <a:noFill/>
          </a:ln>
        </p:spPr>
        <p:txBody>
          <a:bodyPr spcFirstLastPara="1" wrap="square" lIns="0" tIns="0" rIns="0" bIns="0" anchor="b" anchorCtr="0">
            <a:noAutofit/>
          </a:bodyPr>
          <a:lstStyle>
            <a:lvl1pPr marL="0" lvl="0" indent="0" algn="r">
              <a:spcBef>
                <a:spcPts val="0"/>
              </a:spcBef>
              <a:buNone/>
              <a:defRPr>
                <a:solidFill>
                  <a:srgbClr val="035C75"/>
                </a:solidFill>
              </a:defRPr>
            </a:lvl1pPr>
            <a:lvl2pPr marL="0" lvl="1" indent="0" algn="r">
              <a:spcBef>
                <a:spcPts val="0"/>
              </a:spcBef>
              <a:buNone/>
              <a:defRPr>
                <a:solidFill>
                  <a:srgbClr val="035C75"/>
                </a:solidFill>
              </a:defRPr>
            </a:lvl2pPr>
            <a:lvl3pPr marL="0" lvl="2" indent="0" algn="r">
              <a:spcBef>
                <a:spcPts val="0"/>
              </a:spcBef>
              <a:buNone/>
              <a:defRPr>
                <a:solidFill>
                  <a:srgbClr val="035C75"/>
                </a:solidFill>
              </a:defRPr>
            </a:lvl3pPr>
            <a:lvl4pPr marL="0" lvl="3" indent="0" algn="r">
              <a:spcBef>
                <a:spcPts val="0"/>
              </a:spcBef>
              <a:buNone/>
              <a:defRPr>
                <a:solidFill>
                  <a:srgbClr val="035C75"/>
                </a:solidFill>
              </a:defRPr>
            </a:lvl4pPr>
            <a:lvl5pPr marL="0" lvl="4" indent="0" algn="r">
              <a:spcBef>
                <a:spcPts val="0"/>
              </a:spcBef>
              <a:buNone/>
              <a:defRPr>
                <a:solidFill>
                  <a:srgbClr val="035C75"/>
                </a:solidFill>
              </a:defRPr>
            </a:lvl5pPr>
            <a:lvl6pPr marL="0" lvl="5" indent="0" algn="r">
              <a:spcBef>
                <a:spcPts val="0"/>
              </a:spcBef>
              <a:buNone/>
              <a:defRPr>
                <a:solidFill>
                  <a:srgbClr val="035C75"/>
                </a:solidFill>
              </a:defRPr>
            </a:lvl6pPr>
            <a:lvl7pPr marL="0" lvl="6" indent="0" algn="r">
              <a:spcBef>
                <a:spcPts val="0"/>
              </a:spcBef>
              <a:buNone/>
              <a:defRPr>
                <a:solidFill>
                  <a:srgbClr val="035C75"/>
                </a:solidFill>
              </a:defRPr>
            </a:lvl7pPr>
            <a:lvl8pPr marL="0" lvl="7" indent="0" algn="r">
              <a:spcBef>
                <a:spcPts val="0"/>
              </a:spcBef>
              <a:buNone/>
              <a:defRPr>
                <a:solidFill>
                  <a:srgbClr val="035C75"/>
                </a:solidFill>
              </a:defRPr>
            </a:lvl8pPr>
            <a:lvl9pPr marL="0" lvl="8" indent="0" algn="r">
              <a:spcBef>
                <a:spcPts val="0"/>
              </a:spcBef>
              <a:buNone/>
              <a:defRPr>
                <a:solidFill>
                  <a:srgbClr val="035C75"/>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11"/>
        <p:cNvGrpSpPr/>
        <p:nvPr/>
      </p:nvGrpSpPr>
      <p:grpSpPr>
        <a:xfrm>
          <a:off x="0" y="0"/>
          <a:ext cx="0" cy="0"/>
          <a:chOff x="0" y="0"/>
          <a:chExt cx="0" cy="0"/>
        </a:xfrm>
      </p:grpSpPr>
      <p:sp>
        <p:nvSpPr>
          <p:cNvPr id="312" name="Google Shape;312;p46"/>
          <p:cNvSpPr txBox="1">
            <a:spLocks noGrp="1"/>
          </p:cNvSpPr>
          <p:nvPr>
            <p:ph type="title"/>
          </p:nvPr>
        </p:nvSpPr>
        <p:spPr>
          <a:xfrm>
            <a:off x="457200" y="704088"/>
            <a:ext cx="8305800" cy="1143000"/>
          </a:xfrm>
          <a:prstGeom prst="rect">
            <a:avLst/>
          </a:prstGeom>
          <a:noFill/>
          <a:ln>
            <a:noFill/>
          </a:ln>
        </p:spPr>
        <p:txBody>
          <a:bodyPr spcFirstLastPara="1" wrap="square" lIns="0" tIns="45700" rIns="0" bIns="0" anchor="b" anchorCtr="0">
            <a:normAutofit/>
          </a:bodyPr>
          <a:lstStyle>
            <a:lvl1pPr lvl="0" algn="l">
              <a:spcBef>
                <a:spcPts val="0"/>
              </a:spcBef>
              <a:spcAft>
                <a:spcPts val="0"/>
              </a:spcAft>
              <a:buClr>
                <a:schemeClr val="dk2"/>
              </a:buClr>
              <a:buSzPts val="5000"/>
              <a:buFont typeface="Calibri"/>
              <a:buNone/>
              <a:defRPr sz="5000" b="0">
                <a:solidFill>
                  <a:schemeClr val="dk2"/>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3" name="Google Shape;313;p46"/>
          <p:cNvSpPr txBox="1">
            <a:spLocks noGrp="1"/>
          </p:cNvSpPr>
          <p:nvPr>
            <p:ph type="dt" idx="10"/>
          </p:nvPr>
        </p:nvSpPr>
        <p:spPr>
          <a:xfrm>
            <a:off x="457200" y="6356350"/>
            <a:ext cx="2133600" cy="365125"/>
          </a:xfrm>
          <a:prstGeom prst="rect">
            <a:avLst/>
          </a:prstGeom>
          <a:noFill/>
          <a:ln>
            <a:noFill/>
          </a:ln>
        </p:spPr>
        <p:txBody>
          <a:bodyPr spcFirstLastPara="1" wrap="square" lIns="0" tIns="0" rIns="0" bIns="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4" name="Google Shape;314;p46"/>
          <p:cNvSpPr txBox="1">
            <a:spLocks noGrp="1"/>
          </p:cNvSpPr>
          <p:nvPr>
            <p:ph type="ftr" idx="11"/>
          </p:nvPr>
        </p:nvSpPr>
        <p:spPr>
          <a:xfrm>
            <a:off x="2667000" y="6356350"/>
            <a:ext cx="3352800" cy="365125"/>
          </a:xfrm>
          <a:prstGeom prst="rect">
            <a:avLst/>
          </a:prstGeom>
          <a:noFill/>
          <a:ln>
            <a:noFill/>
          </a:ln>
        </p:spPr>
        <p:txBody>
          <a:bodyPr spcFirstLastPara="1" wrap="square" lIns="0" tIns="0" rIns="0" bIns="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5" name="Google Shape;315;p46"/>
          <p:cNvSpPr txBox="1">
            <a:spLocks noGrp="1"/>
          </p:cNvSpPr>
          <p:nvPr>
            <p:ph type="sldNum" idx="12"/>
          </p:nvPr>
        </p:nvSpPr>
        <p:spPr>
          <a:xfrm>
            <a:off x="7924800" y="6356350"/>
            <a:ext cx="762000" cy="365125"/>
          </a:xfrm>
          <a:prstGeom prst="rect">
            <a:avLst/>
          </a:prstGeom>
          <a:noFill/>
          <a:ln>
            <a:noFill/>
          </a:ln>
        </p:spPr>
        <p:txBody>
          <a:bodyPr spcFirstLastPara="1" wrap="square" lIns="0" tIns="0" rIns="0" bIns="0" anchor="b" anchorCtr="0">
            <a:noAutofit/>
          </a:bodyPr>
          <a:lstStyle>
            <a:lvl1pPr marL="0" lvl="0" indent="0" algn="r">
              <a:spcBef>
                <a:spcPts val="0"/>
              </a:spcBef>
              <a:buNone/>
              <a:defRPr>
                <a:solidFill>
                  <a:srgbClr val="035C75"/>
                </a:solidFill>
              </a:defRPr>
            </a:lvl1pPr>
            <a:lvl2pPr marL="0" lvl="1" indent="0" algn="r">
              <a:spcBef>
                <a:spcPts val="0"/>
              </a:spcBef>
              <a:buNone/>
              <a:defRPr>
                <a:solidFill>
                  <a:srgbClr val="035C75"/>
                </a:solidFill>
              </a:defRPr>
            </a:lvl2pPr>
            <a:lvl3pPr marL="0" lvl="2" indent="0" algn="r">
              <a:spcBef>
                <a:spcPts val="0"/>
              </a:spcBef>
              <a:buNone/>
              <a:defRPr>
                <a:solidFill>
                  <a:srgbClr val="035C75"/>
                </a:solidFill>
              </a:defRPr>
            </a:lvl3pPr>
            <a:lvl4pPr marL="0" lvl="3" indent="0" algn="r">
              <a:spcBef>
                <a:spcPts val="0"/>
              </a:spcBef>
              <a:buNone/>
              <a:defRPr>
                <a:solidFill>
                  <a:srgbClr val="035C75"/>
                </a:solidFill>
              </a:defRPr>
            </a:lvl4pPr>
            <a:lvl5pPr marL="0" lvl="4" indent="0" algn="r">
              <a:spcBef>
                <a:spcPts val="0"/>
              </a:spcBef>
              <a:buNone/>
              <a:defRPr>
                <a:solidFill>
                  <a:srgbClr val="035C75"/>
                </a:solidFill>
              </a:defRPr>
            </a:lvl5pPr>
            <a:lvl6pPr marL="0" lvl="5" indent="0" algn="r">
              <a:spcBef>
                <a:spcPts val="0"/>
              </a:spcBef>
              <a:buNone/>
              <a:defRPr>
                <a:solidFill>
                  <a:srgbClr val="035C75"/>
                </a:solidFill>
              </a:defRPr>
            </a:lvl6pPr>
            <a:lvl7pPr marL="0" lvl="6" indent="0" algn="r">
              <a:spcBef>
                <a:spcPts val="0"/>
              </a:spcBef>
              <a:buNone/>
              <a:defRPr>
                <a:solidFill>
                  <a:srgbClr val="035C75"/>
                </a:solidFill>
              </a:defRPr>
            </a:lvl7pPr>
            <a:lvl8pPr marL="0" lvl="7" indent="0" algn="r">
              <a:spcBef>
                <a:spcPts val="0"/>
              </a:spcBef>
              <a:buNone/>
              <a:defRPr>
                <a:solidFill>
                  <a:srgbClr val="035C75"/>
                </a:solidFill>
              </a:defRPr>
            </a:lvl8pPr>
            <a:lvl9pPr marL="0" lvl="8" indent="0" algn="r">
              <a:spcBef>
                <a:spcPts val="0"/>
              </a:spcBef>
              <a:buNone/>
              <a:defRPr>
                <a:solidFill>
                  <a:srgbClr val="035C75"/>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16"/>
        <p:cNvGrpSpPr/>
        <p:nvPr/>
      </p:nvGrpSpPr>
      <p:grpSpPr>
        <a:xfrm>
          <a:off x="0" y="0"/>
          <a:ext cx="0" cy="0"/>
          <a:chOff x="0" y="0"/>
          <a:chExt cx="0" cy="0"/>
        </a:xfrm>
      </p:grpSpPr>
      <p:sp>
        <p:nvSpPr>
          <p:cNvPr id="317" name="Google Shape;317;p47"/>
          <p:cNvSpPr txBox="1">
            <a:spLocks noGrp="1"/>
          </p:cNvSpPr>
          <p:nvPr>
            <p:ph type="dt" idx="10"/>
          </p:nvPr>
        </p:nvSpPr>
        <p:spPr>
          <a:xfrm>
            <a:off x="457200" y="6356350"/>
            <a:ext cx="2133600" cy="365125"/>
          </a:xfrm>
          <a:prstGeom prst="rect">
            <a:avLst/>
          </a:prstGeom>
          <a:noFill/>
          <a:ln>
            <a:noFill/>
          </a:ln>
        </p:spPr>
        <p:txBody>
          <a:bodyPr spcFirstLastPara="1" wrap="square" lIns="0" tIns="0" rIns="0" bIns="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8" name="Google Shape;318;p47"/>
          <p:cNvSpPr txBox="1">
            <a:spLocks noGrp="1"/>
          </p:cNvSpPr>
          <p:nvPr>
            <p:ph type="ftr" idx="11"/>
          </p:nvPr>
        </p:nvSpPr>
        <p:spPr>
          <a:xfrm>
            <a:off x="2667000" y="6356350"/>
            <a:ext cx="3352800" cy="365125"/>
          </a:xfrm>
          <a:prstGeom prst="rect">
            <a:avLst/>
          </a:prstGeom>
          <a:noFill/>
          <a:ln>
            <a:noFill/>
          </a:ln>
        </p:spPr>
        <p:txBody>
          <a:bodyPr spcFirstLastPara="1" wrap="square" lIns="0" tIns="0" rIns="0" bIns="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9" name="Google Shape;319;p47"/>
          <p:cNvSpPr txBox="1">
            <a:spLocks noGrp="1"/>
          </p:cNvSpPr>
          <p:nvPr>
            <p:ph type="sldNum" idx="12"/>
          </p:nvPr>
        </p:nvSpPr>
        <p:spPr>
          <a:xfrm>
            <a:off x="7924800" y="6356350"/>
            <a:ext cx="762000" cy="365125"/>
          </a:xfrm>
          <a:prstGeom prst="rect">
            <a:avLst/>
          </a:prstGeom>
          <a:noFill/>
          <a:ln>
            <a:noFill/>
          </a:ln>
        </p:spPr>
        <p:txBody>
          <a:bodyPr spcFirstLastPara="1" wrap="square" lIns="0" tIns="0" rIns="0" bIns="0" anchor="b" anchorCtr="0">
            <a:noAutofit/>
          </a:bodyPr>
          <a:lstStyle>
            <a:lvl1pPr marL="0" lvl="0" indent="0" algn="r">
              <a:spcBef>
                <a:spcPts val="0"/>
              </a:spcBef>
              <a:buNone/>
              <a:defRPr>
                <a:solidFill>
                  <a:srgbClr val="035C75"/>
                </a:solidFill>
              </a:defRPr>
            </a:lvl1pPr>
            <a:lvl2pPr marL="0" lvl="1" indent="0" algn="r">
              <a:spcBef>
                <a:spcPts val="0"/>
              </a:spcBef>
              <a:buNone/>
              <a:defRPr>
                <a:solidFill>
                  <a:srgbClr val="035C75"/>
                </a:solidFill>
              </a:defRPr>
            </a:lvl2pPr>
            <a:lvl3pPr marL="0" lvl="2" indent="0" algn="r">
              <a:spcBef>
                <a:spcPts val="0"/>
              </a:spcBef>
              <a:buNone/>
              <a:defRPr>
                <a:solidFill>
                  <a:srgbClr val="035C75"/>
                </a:solidFill>
              </a:defRPr>
            </a:lvl3pPr>
            <a:lvl4pPr marL="0" lvl="3" indent="0" algn="r">
              <a:spcBef>
                <a:spcPts val="0"/>
              </a:spcBef>
              <a:buNone/>
              <a:defRPr>
                <a:solidFill>
                  <a:srgbClr val="035C75"/>
                </a:solidFill>
              </a:defRPr>
            </a:lvl4pPr>
            <a:lvl5pPr marL="0" lvl="4" indent="0" algn="r">
              <a:spcBef>
                <a:spcPts val="0"/>
              </a:spcBef>
              <a:buNone/>
              <a:defRPr>
                <a:solidFill>
                  <a:srgbClr val="035C75"/>
                </a:solidFill>
              </a:defRPr>
            </a:lvl5pPr>
            <a:lvl6pPr marL="0" lvl="5" indent="0" algn="r">
              <a:spcBef>
                <a:spcPts val="0"/>
              </a:spcBef>
              <a:buNone/>
              <a:defRPr>
                <a:solidFill>
                  <a:srgbClr val="035C75"/>
                </a:solidFill>
              </a:defRPr>
            </a:lvl6pPr>
            <a:lvl7pPr marL="0" lvl="6" indent="0" algn="r">
              <a:spcBef>
                <a:spcPts val="0"/>
              </a:spcBef>
              <a:buNone/>
              <a:defRPr>
                <a:solidFill>
                  <a:srgbClr val="035C75"/>
                </a:solidFill>
              </a:defRPr>
            </a:lvl7pPr>
            <a:lvl8pPr marL="0" lvl="7" indent="0" algn="r">
              <a:spcBef>
                <a:spcPts val="0"/>
              </a:spcBef>
              <a:buNone/>
              <a:defRPr>
                <a:solidFill>
                  <a:srgbClr val="035C75"/>
                </a:solidFill>
              </a:defRPr>
            </a:lvl8pPr>
            <a:lvl9pPr marL="0" lvl="8" indent="0" algn="r">
              <a:spcBef>
                <a:spcPts val="0"/>
              </a:spcBef>
              <a:buNone/>
              <a:defRPr>
                <a:solidFill>
                  <a:srgbClr val="035C75"/>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320"/>
        <p:cNvGrpSpPr/>
        <p:nvPr/>
      </p:nvGrpSpPr>
      <p:grpSpPr>
        <a:xfrm>
          <a:off x="0" y="0"/>
          <a:ext cx="0" cy="0"/>
          <a:chOff x="0" y="0"/>
          <a:chExt cx="0" cy="0"/>
        </a:xfrm>
      </p:grpSpPr>
      <p:sp>
        <p:nvSpPr>
          <p:cNvPr id="321" name="Google Shape;321;p48"/>
          <p:cNvSpPr txBox="1">
            <a:spLocks noGrp="1"/>
          </p:cNvSpPr>
          <p:nvPr>
            <p:ph type="title"/>
          </p:nvPr>
        </p:nvSpPr>
        <p:spPr>
          <a:xfrm>
            <a:off x="685800" y="514352"/>
            <a:ext cx="2743200" cy="1162050"/>
          </a:xfrm>
          <a:prstGeom prst="rect">
            <a:avLst/>
          </a:prstGeom>
          <a:noFill/>
          <a:ln>
            <a:noFill/>
          </a:ln>
        </p:spPr>
        <p:txBody>
          <a:bodyPr spcFirstLastPara="1" wrap="square" lIns="0" tIns="45700" rIns="0" bIns="0" anchor="b" anchorCtr="0">
            <a:noAutofit/>
          </a:bodyPr>
          <a:lstStyle>
            <a:lvl1pPr lvl="0" algn="l">
              <a:spcBef>
                <a:spcPts val="0"/>
              </a:spcBef>
              <a:spcAft>
                <a:spcPts val="0"/>
              </a:spcAft>
              <a:buClr>
                <a:schemeClr val="dk2"/>
              </a:buClr>
              <a:buSzPts val="2600"/>
              <a:buFont typeface="Calibri"/>
              <a:buNone/>
              <a:defRPr sz="2600" b="0">
                <a:solidFill>
                  <a:schemeClr val="dk2"/>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2" name="Google Shape;322;p48"/>
          <p:cNvSpPr txBox="1">
            <a:spLocks noGrp="1"/>
          </p:cNvSpPr>
          <p:nvPr>
            <p:ph type="body" idx="1"/>
          </p:nvPr>
        </p:nvSpPr>
        <p:spPr>
          <a:xfrm>
            <a:off x="685800" y="1676400"/>
            <a:ext cx="2743200" cy="4572000"/>
          </a:xfrm>
          <a:prstGeom prst="rect">
            <a:avLst/>
          </a:prstGeom>
          <a:noFill/>
          <a:ln>
            <a:noFill/>
          </a:ln>
        </p:spPr>
        <p:txBody>
          <a:bodyPr spcFirstLastPara="1" wrap="square" lIns="18275" tIns="45700" rIns="18275" bIns="45700" anchor="t" anchorCtr="0">
            <a:normAutofit/>
          </a:bodyPr>
          <a:lstStyle>
            <a:lvl1pPr marL="457200" lvl="0" indent="-228600" algn="l">
              <a:spcBef>
                <a:spcPts val="280"/>
              </a:spcBef>
              <a:spcAft>
                <a:spcPts val="0"/>
              </a:spcAft>
              <a:buSzPts val="1330"/>
              <a:buNone/>
              <a:defRPr sz="1400"/>
            </a:lvl1pPr>
            <a:lvl2pPr marL="914400" lvl="1" indent="-228600" algn="l">
              <a:spcBef>
                <a:spcPts val="240"/>
              </a:spcBef>
              <a:spcAft>
                <a:spcPts val="0"/>
              </a:spcAft>
              <a:buSzPts val="1020"/>
              <a:buNone/>
              <a:defRPr sz="1200"/>
            </a:lvl2pPr>
            <a:lvl3pPr marL="1371600" lvl="2" indent="-228600" algn="l">
              <a:spcBef>
                <a:spcPts val="200"/>
              </a:spcBef>
              <a:spcAft>
                <a:spcPts val="0"/>
              </a:spcAft>
              <a:buSzPts val="700"/>
              <a:buNone/>
              <a:defRPr sz="1000"/>
            </a:lvl3pPr>
            <a:lvl4pPr marL="1828800" lvl="3" indent="-228600" algn="l">
              <a:spcBef>
                <a:spcPts val="180"/>
              </a:spcBef>
              <a:spcAft>
                <a:spcPts val="0"/>
              </a:spcAft>
              <a:buSzPts val="585"/>
              <a:buNone/>
              <a:defRPr sz="900"/>
            </a:lvl4pPr>
            <a:lvl5pPr marL="2286000" lvl="4" indent="-228600" algn="l">
              <a:spcBef>
                <a:spcPts val="180"/>
              </a:spcBef>
              <a:spcAft>
                <a:spcPts val="0"/>
              </a:spcAft>
              <a:buSzPts val="585"/>
              <a:buNone/>
              <a:defRPr sz="900"/>
            </a:lvl5pPr>
            <a:lvl6pPr marL="2743200" lvl="5" indent="-320039" algn="l">
              <a:spcBef>
                <a:spcPts val="360"/>
              </a:spcBef>
              <a:spcAft>
                <a:spcPts val="0"/>
              </a:spcAft>
              <a:buSzPts val="1440"/>
              <a:buChar char="⚫"/>
              <a:defRPr/>
            </a:lvl6pPr>
            <a:lvl7pPr marL="3200400" lvl="6" indent="-320039" algn="l">
              <a:spcBef>
                <a:spcPts val="360"/>
              </a:spcBef>
              <a:spcAft>
                <a:spcPts val="0"/>
              </a:spcAft>
              <a:buSzPts val="144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323" name="Google Shape;323;p48"/>
          <p:cNvSpPr txBox="1">
            <a:spLocks noGrp="1"/>
          </p:cNvSpPr>
          <p:nvPr>
            <p:ph type="body" idx="2"/>
          </p:nvPr>
        </p:nvSpPr>
        <p:spPr>
          <a:xfrm>
            <a:off x="3575050" y="1676400"/>
            <a:ext cx="5111750" cy="4572000"/>
          </a:xfrm>
          <a:prstGeom prst="rect">
            <a:avLst/>
          </a:prstGeom>
          <a:noFill/>
          <a:ln>
            <a:noFill/>
          </a:ln>
        </p:spPr>
        <p:txBody>
          <a:bodyPr spcFirstLastPara="1" wrap="square" lIns="91425" tIns="0" rIns="91425" bIns="45700" anchor="t" anchorCtr="0">
            <a:normAutofit/>
          </a:bodyPr>
          <a:lstStyle>
            <a:lvl1pPr marL="457200" lvl="0" indent="-397510" algn="l">
              <a:spcBef>
                <a:spcPts val="560"/>
              </a:spcBef>
              <a:spcAft>
                <a:spcPts val="0"/>
              </a:spcAft>
              <a:buSzPts val="2660"/>
              <a:buChar char="⚫"/>
              <a:defRPr sz="2800"/>
            </a:lvl1pPr>
            <a:lvl2pPr marL="914400" lvl="1" indent="-368935" algn="l">
              <a:spcBef>
                <a:spcPts val="520"/>
              </a:spcBef>
              <a:spcAft>
                <a:spcPts val="0"/>
              </a:spcAft>
              <a:buSzPts val="2210"/>
              <a:buChar char="⚫"/>
              <a:defRPr sz="2600"/>
            </a:lvl2pPr>
            <a:lvl3pPr marL="1371600" lvl="2" indent="-335280" algn="l">
              <a:spcBef>
                <a:spcPts val="480"/>
              </a:spcBef>
              <a:spcAft>
                <a:spcPts val="0"/>
              </a:spcAft>
              <a:buSzPts val="1680"/>
              <a:buChar char="⚫"/>
              <a:defRPr sz="2400"/>
            </a:lvl3pPr>
            <a:lvl4pPr marL="1828800" lvl="3" indent="-311150" algn="l">
              <a:spcBef>
                <a:spcPts val="400"/>
              </a:spcBef>
              <a:spcAft>
                <a:spcPts val="0"/>
              </a:spcAft>
              <a:buSzPts val="1300"/>
              <a:buChar char="⚫"/>
              <a:defRPr sz="2000"/>
            </a:lvl4pPr>
            <a:lvl5pPr marL="2286000" lvl="4" indent="-302895" algn="l">
              <a:spcBef>
                <a:spcPts val="360"/>
              </a:spcBef>
              <a:spcAft>
                <a:spcPts val="0"/>
              </a:spcAft>
              <a:buSzPts val="1170"/>
              <a:buChar char="⚫"/>
              <a:defRPr sz="1800"/>
            </a:lvl5pPr>
            <a:lvl6pPr marL="2743200" lvl="5" indent="-320039" algn="l">
              <a:spcBef>
                <a:spcPts val="360"/>
              </a:spcBef>
              <a:spcAft>
                <a:spcPts val="0"/>
              </a:spcAft>
              <a:buSzPts val="1440"/>
              <a:buChar char="⚫"/>
              <a:defRPr/>
            </a:lvl6pPr>
            <a:lvl7pPr marL="3200400" lvl="6" indent="-320039" algn="l">
              <a:spcBef>
                <a:spcPts val="360"/>
              </a:spcBef>
              <a:spcAft>
                <a:spcPts val="0"/>
              </a:spcAft>
              <a:buSzPts val="144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324" name="Google Shape;324;p48"/>
          <p:cNvSpPr txBox="1">
            <a:spLocks noGrp="1"/>
          </p:cNvSpPr>
          <p:nvPr>
            <p:ph type="dt" idx="10"/>
          </p:nvPr>
        </p:nvSpPr>
        <p:spPr>
          <a:xfrm>
            <a:off x="457200" y="6356350"/>
            <a:ext cx="2133600" cy="365125"/>
          </a:xfrm>
          <a:prstGeom prst="rect">
            <a:avLst/>
          </a:prstGeom>
          <a:noFill/>
          <a:ln>
            <a:noFill/>
          </a:ln>
        </p:spPr>
        <p:txBody>
          <a:bodyPr spcFirstLastPara="1" wrap="square" lIns="0" tIns="0" rIns="0" bIns="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5" name="Google Shape;325;p48"/>
          <p:cNvSpPr txBox="1">
            <a:spLocks noGrp="1"/>
          </p:cNvSpPr>
          <p:nvPr>
            <p:ph type="ftr" idx="11"/>
          </p:nvPr>
        </p:nvSpPr>
        <p:spPr>
          <a:xfrm>
            <a:off x="2667000" y="6356350"/>
            <a:ext cx="3352800" cy="365125"/>
          </a:xfrm>
          <a:prstGeom prst="rect">
            <a:avLst/>
          </a:prstGeom>
          <a:noFill/>
          <a:ln>
            <a:noFill/>
          </a:ln>
        </p:spPr>
        <p:txBody>
          <a:bodyPr spcFirstLastPara="1" wrap="square" lIns="0" tIns="0" rIns="0" bIns="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6" name="Google Shape;326;p48"/>
          <p:cNvSpPr txBox="1">
            <a:spLocks noGrp="1"/>
          </p:cNvSpPr>
          <p:nvPr>
            <p:ph type="sldNum" idx="12"/>
          </p:nvPr>
        </p:nvSpPr>
        <p:spPr>
          <a:xfrm>
            <a:off x="7924800" y="6356350"/>
            <a:ext cx="762000" cy="365125"/>
          </a:xfrm>
          <a:prstGeom prst="rect">
            <a:avLst/>
          </a:prstGeom>
          <a:noFill/>
          <a:ln>
            <a:noFill/>
          </a:ln>
        </p:spPr>
        <p:txBody>
          <a:bodyPr spcFirstLastPara="1" wrap="square" lIns="0" tIns="0" rIns="0" bIns="0" anchor="b" anchorCtr="0">
            <a:noAutofit/>
          </a:bodyPr>
          <a:lstStyle>
            <a:lvl1pPr marL="0" lvl="0" indent="0" algn="r">
              <a:spcBef>
                <a:spcPts val="0"/>
              </a:spcBef>
              <a:buNone/>
              <a:defRPr>
                <a:solidFill>
                  <a:srgbClr val="035C75"/>
                </a:solidFill>
              </a:defRPr>
            </a:lvl1pPr>
            <a:lvl2pPr marL="0" lvl="1" indent="0" algn="r">
              <a:spcBef>
                <a:spcPts val="0"/>
              </a:spcBef>
              <a:buNone/>
              <a:defRPr>
                <a:solidFill>
                  <a:srgbClr val="035C75"/>
                </a:solidFill>
              </a:defRPr>
            </a:lvl2pPr>
            <a:lvl3pPr marL="0" lvl="2" indent="0" algn="r">
              <a:spcBef>
                <a:spcPts val="0"/>
              </a:spcBef>
              <a:buNone/>
              <a:defRPr>
                <a:solidFill>
                  <a:srgbClr val="035C75"/>
                </a:solidFill>
              </a:defRPr>
            </a:lvl3pPr>
            <a:lvl4pPr marL="0" lvl="3" indent="0" algn="r">
              <a:spcBef>
                <a:spcPts val="0"/>
              </a:spcBef>
              <a:buNone/>
              <a:defRPr>
                <a:solidFill>
                  <a:srgbClr val="035C75"/>
                </a:solidFill>
              </a:defRPr>
            </a:lvl4pPr>
            <a:lvl5pPr marL="0" lvl="4" indent="0" algn="r">
              <a:spcBef>
                <a:spcPts val="0"/>
              </a:spcBef>
              <a:buNone/>
              <a:defRPr>
                <a:solidFill>
                  <a:srgbClr val="035C75"/>
                </a:solidFill>
              </a:defRPr>
            </a:lvl5pPr>
            <a:lvl6pPr marL="0" lvl="5" indent="0" algn="r">
              <a:spcBef>
                <a:spcPts val="0"/>
              </a:spcBef>
              <a:buNone/>
              <a:defRPr>
                <a:solidFill>
                  <a:srgbClr val="035C75"/>
                </a:solidFill>
              </a:defRPr>
            </a:lvl6pPr>
            <a:lvl7pPr marL="0" lvl="6" indent="0" algn="r">
              <a:spcBef>
                <a:spcPts val="0"/>
              </a:spcBef>
              <a:buNone/>
              <a:defRPr>
                <a:solidFill>
                  <a:srgbClr val="035C75"/>
                </a:solidFill>
              </a:defRPr>
            </a:lvl7pPr>
            <a:lvl8pPr marL="0" lvl="7" indent="0" algn="r">
              <a:spcBef>
                <a:spcPts val="0"/>
              </a:spcBef>
              <a:buNone/>
              <a:defRPr>
                <a:solidFill>
                  <a:srgbClr val="035C75"/>
                </a:solidFill>
              </a:defRPr>
            </a:lvl8pPr>
            <a:lvl9pPr marL="0" lvl="8" indent="0" algn="r">
              <a:spcBef>
                <a:spcPts val="0"/>
              </a:spcBef>
              <a:buNone/>
              <a:defRPr>
                <a:solidFill>
                  <a:srgbClr val="035C75"/>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_WITH_CAPTION_TEXT">
    <p:spTree>
      <p:nvGrpSpPr>
        <p:cNvPr id="1" name="Shape 327"/>
        <p:cNvGrpSpPr/>
        <p:nvPr/>
      </p:nvGrpSpPr>
      <p:grpSpPr>
        <a:xfrm>
          <a:off x="0" y="0"/>
          <a:ext cx="0" cy="0"/>
          <a:chOff x="0" y="0"/>
          <a:chExt cx="0" cy="0"/>
        </a:xfrm>
      </p:grpSpPr>
      <p:sp>
        <p:nvSpPr>
          <p:cNvPr id="328" name="Google Shape;328;p49"/>
          <p:cNvSpPr/>
          <p:nvPr/>
        </p:nvSpPr>
        <p:spPr>
          <a:xfrm rot="-10380000" flipH="1">
            <a:off x="3165753" y="1108077"/>
            <a:ext cx="5257800" cy="4114800"/>
          </a:xfrm>
          <a:prstGeom prst="snipRoundRect">
            <a:avLst>
              <a:gd name="adj1" fmla="val 0"/>
              <a:gd name="adj2" fmla="val 3646"/>
            </a:avLst>
          </a:prstGeom>
          <a:solidFill>
            <a:srgbClr val="FFFFFF"/>
          </a:solidFill>
          <a:ln w="9525" cap="rnd" cmpd="sng">
            <a:solidFill>
              <a:srgbClr val="C0C0C0"/>
            </a:solidFill>
            <a:prstDash val="solid"/>
            <a:round/>
            <a:headEnd type="none" w="sm" len="sm"/>
            <a:tailEnd type="none" w="sm" len="sm"/>
          </a:ln>
          <a:effectLst>
            <a:outerShdw blurRad="63500" dist="38500" dir="7500000" sx="98500" sy="100080" kx="100000" algn="tl" rotWithShape="0">
              <a:srgbClr val="000000">
                <a:alpha val="2470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onstantia"/>
              <a:ea typeface="Constantia"/>
              <a:cs typeface="Constantia"/>
              <a:sym typeface="Constantia"/>
            </a:endParaRPr>
          </a:p>
        </p:txBody>
      </p:sp>
      <p:sp>
        <p:nvSpPr>
          <p:cNvPr id="329" name="Google Shape;329;p49"/>
          <p:cNvSpPr/>
          <p:nvPr/>
        </p:nvSpPr>
        <p:spPr>
          <a:xfrm rot="-10380000" flipH="1">
            <a:off x="8004134" y="5359769"/>
            <a:ext cx="155448" cy="155448"/>
          </a:xfrm>
          <a:prstGeom prst="rtTriangle">
            <a:avLst/>
          </a:prstGeom>
          <a:solidFill>
            <a:srgbClr val="FFFFFF"/>
          </a:solidFill>
          <a:ln w="12700" cap="flat" cmpd="sng">
            <a:solidFill>
              <a:srgbClr val="FFFFFF"/>
            </a:solidFill>
            <a:prstDash val="solid"/>
            <a:bevel/>
            <a:headEnd type="none" w="sm" len="sm"/>
            <a:tailEnd type="none" w="sm" len="sm"/>
          </a:ln>
          <a:effectLst>
            <a:outerShdw blurRad="19685" dist="6350" dir="12900000" algn="tl" rotWithShape="0">
              <a:srgbClr val="000000">
                <a:alpha val="46666"/>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onstantia"/>
              <a:ea typeface="Constantia"/>
              <a:cs typeface="Constantia"/>
              <a:sym typeface="Constantia"/>
            </a:endParaRPr>
          </a:p>
        </p:txBody>
      </p:sp>
      <p:sp>
        <p:nvSpPr>
          <p:cNvPr id="330" name="Google Shape;330;p49"/>
          <p:cNvSpPr txBox="1">
            <a:spLocks noGrp="1"/>
          </p:cNvSpPr>
          <p:nvPr>
            <p:ph type="title"/>
          </p:nvPr>
        </p:nvSpPr>
        <p:spPr>
          <a:xfrm>
            <a:off x="609600" y="1176996"/>
            <a:ext cx="2212848" cy="1582621"/>
          </a:xfrm>
          <a:prstGeom prst="rect">
            <a:avLst/>
          </a:prstGeom>
          <a:noFill/>
          <a:ln>
            <a:noFill/>
          </a:ln>
        </p:spPr>
        <p:txBody>
          <a:bodyPr spcFirstLastPara="1" wrap="square" lIns="45700" tIns="45700" rIns="45700" bIns="45700" anchor="b" anchorCtr="0">
            <a:normAutofit/>
          </a:bodyPr>
          <a:lstStyle>
            <a:lvl1pPr lvl="0" algn="l">
              <a:spcBef>
                <a:spcPts val="0"/>
              </a:spcBef>
              <a:spcAft>
                <a:spcPts val="0"/>
              </a:spcAft>
              <a:buClr>
                <a:schemeClr val="dk2"/>
              </a:buClr>
              <a:buSzPts val="2000"/>
              <a:buFont typeface="Calibri"/>
              <a:buNone/>
              <a:defRPr sz="2000" b="1">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1" name="Google Shape;331;p49"/>
          <p:cNvSpPr txBox="1">
            <a:spLocks noGrp="1"/>
          </p:cNvSpPr>
          <p:nvPr>
            <p:ph type="body" idx="1"/>
          </p:nvPr>
        </p:nvSpPr>
        <p:spPr>
          <a:xfrm>
            <a:off x="609600" y="2828785"/>
            <a:ext cx="2209800" cy="2179320"/>
          </a:xfrm>
          <a:prstGeom prst="rect">
            <a:avLst/>
          </a:prstGeom>
          <a:noFill/>
          <a:ln>
            <a:noFill/>
          </a:ln>
        </p:spPr>
        <p:txBody>
          <a:bodyPr spcFirstLastPara="1" wrap="square" lIns="64000" tIns="45700" rIns="45700" bIns="45700" anchor="t" anchorCtr="0">
            <a:normAutofit/>
          </a:bodyPr>
          <a:lstStyle>
            <a:lvl1pPr marL="457200" lvl="0" indent="-228600" algn="l">
              <a:spcBef>
                <a:spcPts val="250"/>
              </a:spcBef>
              <a:spcAft>
                <a:spcPts val="0"/>
              </a:spcAft>
              <a:buSzPts val="1235"/>
              <a:buFont typeface="Constantia"/>
              <a:buNone/>
              <a:defRPr sz="1300"/>
            </a:lvl1pPr>
            <a:lvl2pPr marL="914400" lvl="1" indent="-293369" algn="l">
              <a:spcBef>
                <a:spcPts val="240"/>
              </a:spcBef>
              <a:spcAft>
                <a:spcPts val="0"/>
              </a:spcAft>
              <a:buSzPts val="1020"/>
              <a:buChar char="⚫"/>
              <a:defRPr sz="1200"/>
            </a:lvl2pPr>
            <a:lvl3pPr marL="1371600" lvl="2" indent="-273050" algn="l">
              <a:spcBef>
                <a:spcPts val="200"/>
              </a:spcBef>
              <a:spcAft>
                <a:spcPts val="0"/>
              </a:spcAft>
              <a:buSzPts val="700"/>
              <a:buChar char="⚫"/>
              <a:defRPr sz="1000"/>
            </a:lvl3pPr>
            <a:lvl4pPr marL="1828800" lvl="3" indent="-265747" algn="l">
              <a:spcBef>
                <a:spcPts val="180"/>
              </a:spcBef>
              <a:spcAft>
                <a:spcPts val="0"/>
              </a:spcAft>
              <a:buSzPts val="585"/>
              <a:buChar char="⚫"/>
              <a:defRPr sz="900"/>
            </a:lvl4pPr>
            <a:lvl5pPr marL="2286000" lvl="4" indent="-265747" algn="l">
              <a:spcBef>
                <a:spcPts val="180"/>
              </a:spcBef>
              <a:spcAft>
                <a:spcPts val="0"/>
              </a:spcAft>
              <a:buSzPts val="585"/>
              <a:buChar char="⚫"/>
              <a:defRPr sz="900"/>
            </a:lvl5pPr>
            <a:lvl6pPr marL="2743200" lvl="5" indent="-320039" algn="l">
              <a:spcBef>
                <a:spcPts val="360"/>
              </a:spcBef>
              <a:spcAft>
                <a:spcPts val="0"/>
              </a:spcAft>
              <a:buSzPts val="1440"/>
              <a:buChar char="⚫"/>
              <a:defRPr/>
            </a:lvl6pPr>
            <a:lvl7pPr marL="3200400" lvl="6" indent="-320039" algn="l">
              <a:spcBef>
                <a:spcPts val="360"/>
              </a:spcBef>
              <a:spcAft>
                <a:spcPts val="0"/>
              </a:spcAft>
              <a:buSzPts val="144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332" name="Google Shape;332;p49"/>
          <p:cNvSpPr txBox="1">
            <a:spLocks noGrp="1"/>
          </p:cNvSpPr>
          <p:nvPr>
            <p:ph type="dt" idx="10"/>
          </p:nvPr>
        </p:nvSpPr>
        <p:spPr>
          <a:xfrm>
            <a:off x="457200" y="6356350"/>
            <a:ext cx="2133600" cy="365125"/>
          </a:xfrm>
          <a:prstGeom prst="rect">
            <a:avLst/>
          </a:prstGeom>
          <a:noFill/>
          <a:ln>
            <a:noFill/>
          </a:ln>
        </p:spPr>
        <p:txBody>
          <a:bodyPr spcFirstLastPara="1" wrap="square" lIns="0" tIns="0" rIns="0" bIns="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3" name="Google Shape;333;p49"/>
          <p:cNvSpPr txBox="1">
            <a:spLocks noGrp="1"/>
          </p:cNvSpPr>
          <p:nvPr>
            <p:ph type="ftr" idx="11"/>
          </p:nvPr>
        </p:nvSpPr>
        <p:spPr>
          <a:xfrm>
            <a:off x="2667000" y="6356350"/>
            <a:ext cx="3352800" cy="365125"/>
          </a:xfrm>
          <a:prstGeom prst="rect">
            <a:avLst/>
          </a:prstGeom>
          <a:noFill/>
          <a:ln>
            <a:noFill/>
          </a:ln>
        </p:spPr>
        <p:txBody>
          <a:bodyPr spcFirstLastPara="1" wrap="square" lIns="0" tIns="0" rIns="0" bIns="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4" name="Google Shape;334;p49"/>
          <p:cNvSpPr txBox="1">
            <a:spLocks noGrp="1"/>
          </p:cNvSpPr>
          <p:nvPr>
            <p:ph type="sldNum" idx="12"/>
          </p:nvPr>
        </p:nvSpPr>
        <p:spPr>
          <a:xfrm>
            <a:off x="8077200" y="6356350"/>
            <a:ext cx="609600" cy="365125"/>
          </a:xfrm>
          <a:prstGeom prst="rect">
            <a:avLst/>
          </a:prstGeom>
          <a:noFill/>
          <a:ln>
            <a:noFill/>
          </a:ln>
        </p:spPr>
        <p:txBody>
          <a:bodyPr spcFirstLastPara="1" wrap="square" lIns="0" tIns="0" rIns="0" bIns="0" anchor="b" anchorCtr="0">
            <a:noAutofit/>
          </a:bodyPr>
          <a:lstStyle>
            <a:lvl1pPr marL="0" lvl="0" indent="0" algn="r">
              <a:spcBef>
                <a:spcPts val="0"/>
              </a:spcBef>
              <a:buNone/>
              <a:defRPr>
                <a:solidFill>
                  <a:srgbClr val="035C75"/>
                </a:solidFill>
              </a:defRPr>
            </a:lvl1pPr>
            <a:lvl2pPr marL="0" lvl="1" indent="0" algn="r">
              <a:spcBef>
                <a:spcPts val="0"/>
              </a:spcBef>
              <a:buNone/>
              <a:defRPr>
                <a:solidFill>
                  <a:srgbClr val="035C75"/>
                </a:solidFill>
              </a:defRPr>
            </a:lvl2pPr>
            <a:lvl3pPr marL="0" lvl="2" indent="0" algn="r">
              <a:spcBef>
                <a:spcPts val="0"/>
              </a:spcBef>
              <a:buNone/>
              <a:defRPr>
                <a:solidFill>
                  <a:srgbClr val="035C75"/>
                </a:solidFill>
              </a:defRPr>
            </a:lvl3pPr>
            <a:lvl4pPr marL="0" lvl="3" indent="0" algn="r">
              <a:spcBef>
                <a:spcPts val="0"/>
              </a:spcBef>
              <a:buNone/>
              <a:defRPr>
                <a:solidFill>
                  <a:srgbClr val="035C75"/>
                </a:solidFill>
              </a:defRPr>
            </a:lvl4pPr>
            <a:lvl5pPr marL="0" lvl="4" indent="0" algn="r">
              <a:spcBef>
                <a:spcPts val="0"/>
              </a:spcBef>
              <a:buNone/>
              <a:defRPr>
                <a:solidFill>
                  <a:srgbClr val="035C75"/>
                </a:solidFill>
              </a:defRPr>
            </a:lvl5pPr>
            <a:lvl6pPr marL="0" lvl="5" indent="0" algn="r">
              <a:spcBef>
                <a:spcPts val="0"/>
              </a:spcBef>
              <a:buNone/>
              <a:defRPr>
                <a:solidFill>
                  <a:srgbClr val="035C75"/>
                </a:solidFill>
              </a:defRPr>
            </a:lvl6pPr>
            <a:lvl7pPr marL="0" lvl="6" indent="0" algn="r">
              <a:spcBef>
                <a:spcPts val="0"/>
              </a:spcBef>
              <a:buNone/>
              <a:defRPr>
                <a:solidFill>
                  <a:srgbClr val="035C75"/>
                </a:solidFill>
              </a:defRPr>
            </a:lvl7pPr>
            <a:lvl8pPr marL="0" lvl="7" indent="0" algn="r">
              <a:spcBef>
                <a:spcPts val="0"/>
              </a:spcBef>
              <a:buNone/>
              <a:defRPr>
                <a:solidFill>
                  <a:srgbClr val="035C75"/>
                </a:solidFill>
              </a:defRPr>
            </a:lvl8pPr>
            <a:lvl9pPr marL="0" lvl="8" indent="0" algn="r">
              <a:spcBef>
                <a:spcPts val="0"/>
              </a:spcBef>
              <a:buNone/>
              <a:defRPr>
                <a:solidFill>
                  <a:srgbClr val="035C75"/>
                </a:solidFill>
              </a:defRPr>
            </a:lvl9pPr>
          </a:lstStyle>
          <a:p>
            <a:pPr marL="0" lvl="0" indent="0" algn="r" rtl="0">
              <a:spcBef>
                <a:spcPts val="0"/>
              </a:spcBef>
              <a:spcAft>
                <a:spcPts val="0"/>
              </a:spcAft>
              <a:buNone/>
            </a:pPr>
            <a:fld id="{00000000-1234-1234-1234-123412341234}" type="slidenum">
              <a:rPr lang="en-US"/>
              <a:t>‹#›</a:t>
            </a:fld>
            <a:endParaRPr/>
          </a:p>
        </p:txBody>
      </p:sp>
      <p:sp>
        <p:nvSpPr>
          <p:cNvPr id="335" name="Google Shape;335;p49"/>
          <p:cNvSpPr>
            <a:spLocks noGrp="1"/>
          </p:cNvSpPr>
          <p:nvPr>
            <p:ph type="pic" idx="2"/>
          </p:nvPr>
        </p:nvSpPr>
        <p:spPr>
          <a:xfrm rot="420000">
            <a:off x="3485793" y="1199517"/>
            <a:ext cx="4617720" cy="3931920"/>
          </a:xfrm>
          <a:prstGeom prst="rect">
            <a:avLst/>
          </a:prstGeom>
          <a:solidFill>
            <a:schemeClr val="lt2"/>
          </a:solidFill>
          <a:ln w="9525" cap="rnd" cmpd="sng">
            <a:solidFill>
              <a:srgbClr val="C0C0C0"/>
            </a:solidFill>
            <a:prstDash val="solid"/>
            <a:round/>
            <a:headEnd type="none" w="sm" len="sm"/>
            <a:tailEnd type="none" w="sm" len="sm"/>
          </a:ln>
        </p:spPr>
      </p:sp>
      <p:sp>
        <p:nvSpPr>
          <p:cNvPr id="336" name="Google Shape;336;p49"/>
          <p:cNvSpPr/>
          <p:nvPr/>
        </p:nvSpPr>
        <p:spPr>
          <a:xfrm rot="10800000" flipH="1">
            <a:off x="-9525" y="5816600"/>
            <a:ext cx="9163050" cy="1041400"/>
          </a:xfrm>
          <a:custGeom>
            <a:avLst/>
            <a:gdLst/>
            <a:ahLst/>
            <a:cxnLst/>
            <a:rect l="l" t="t" r="r" b="b"/>
            <a:pathLst>
              <a:path w="5772" h="656" extrusionOk="0">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rgbClr val="0079AD">
                  <a:alpha val="44705"/>
                </a:srgbClr>
              </a:gs>
              <a:gs pos="100000">
                <a:srgbClr val="00E9F7">
                  <a:alpha val="54901"/>
                </a:srgbClr>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onstantia"/>
              <a:ea typeface="Constantia"/>
              <a:cs typeface="Constantia"/>
              <a:sym typeface="Constantia"/>
            </a:endParaRPr>
          </a:p>
        </p:txBody>
      </p:sp>
      <p:sp>
        <p:nvSpPr>
          <p:cNvPr id="337" name="Google Shape;337;p49"/>
          <p:cNvSpPr/>
          <p:nvPr/>
        </p:nvSpPr>
        <p:spPr>
          <a:xfrm rot="10800000" flipH="1">
            <a:off x="4381500" y="6219825"/>
            <a:ext cx="4762500" cy="638175"/>
          </a:xfrm>
          <a:custGeom>
            <a:avLst/>
            <a:gdLst/>
            <a:ahLst/>
            <a:cxnLst/>
            <a:rect l="l" t="t" r="r" b="b"/>
            <a:pathLst>
              <a:path w="3000" h="595" extrusionOk="0">
                <a:moveTo>
                  <a:pt x="0" y="0"/>
                </a:moveTo>
                <a:cubicBezTo>
                  <a:pt x="174" y="102"/>
                  <a:pt x="1168" y="533"/>
                  <a:pt x="1668" y="564"/>
                </a:cubicBezTo>
                <a:cubicBezTo>
                  <a:pt x="2168" y="595"/>
                  <a:pt x="2778" y="279"/>
                  <a:pt x="3000" y="186"/>
                </a:cubicBezTo>
                <a:lnTo>
                  <a:pt x="3000" y="6"/>
                </a:lnTo>
                <a:lnTo>
                  <a:pt x="0" y="0"/>
                </a:lnTo>
                <a:close/>
              </a:path>
            </a:pathLst>
          </a:custGeom>
          <a:gradFill>
            <a:gsLst>
              <a:gs pos="0">
                <a:srgbClr val="00ABB4">
                  <a:alpha val="29803"/>
                </a:srgbClr>
              </a:gs>
              <a:gs pos="80000">
                <a:srgbClr val="0099E4">
                  <a:alpha val="44705"/>
                </a:srgbClr>
              </a:gs>
              <a:gs pos="100000">
                <a:srgbClr val="0099E4">
                  <a:alpha val="44705"/>
                </a:srgbClr>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onstantia"/>
              <a:ea typeface="Constantia"/>
              <a:cs typeface="Constantia"/>
              <a:sym typeface="Constantia"/>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338"/>
        <p:cNvGrpSpPr/>
        <p:nvPr/>
      </p:nvGrpSpPr>
      <p:grpSpPr>
        <a:xfrm>
          <a:off x="0" y="0"/>
          <a:ext cx="0" cy="0"/>
          <a:chOff x="0" y="0"/>
          <a:chExt cx="0" cy="0"/>
        </a:xfrm>
      </p:grpSpPr>
      <p:sp>
        <p:nvSpPr>
          <p:cNvPr id="339" name="Google Shape;339;p50"/>
          <p:cNvSpPr txBox="1">
            <a:spLocks noGrp="1"/>
          </p:cNvSpPr>
          <p:nvPr>
            <p:ph type="title"/>
          </p:nvPr>
        </p:nvSpPr>
        <p:spPr>
          <a:xfrm>
            <a:off x="457200" y="704088"/>
            <a:ext cx="8229600" cy="1143000"/>
          </a:xfrm>
          <a:prstGeom prst="rect">
            <a:avLst/>
          </a:prstGeom>
          <a:noFill/>
          <a:ln>
            <a:noFill/>
          </a:ln>
        </p:spPr>
        <p:txBody>
          <a:bodyPr spcFirstLastPara="1" wrap="square" lIns="0" tIns="45700" rIns="0" bIns="0" anchor="b" anchorCtr="0">
            <a:normAutofit/>
          </a:bodyPr>
          <a:lstStyle>
            <a:lvl1pPr lvl="0" algn="l">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0" name="Google Shape;340;p50"/>
          <p:cNvSpPr txBox="1">
            <a:spLocks noGrp="1"/>
          </p:cNvSpPr>
          <p:nvPr>
            <p:ph type="body" idx="1"/>
          </p:nvPr>
        </p:nvSpPr>
        <p:spPr>
          <a:xfrm rot="5400000">
            <a:off x="2377440" y="15240"/>
            <a:ext cx="4389120" cy="8229600"/>
          </a:xfrm>
          <a:prstGeom prst="rect">
            <a:avLst/>
          </a:prstGeom>
          <a:noFill/>
          <a:ln>
            <a:noFill/>
          </a:ln>
        </p:spPr>
        <p:txBody>
          <a:bodyPr spcFirstLastPara="1" wrap="square" lIns="91425" tIns="45700" rIns="91425" bIns="45700" anchor="t" anchorCtr="0">
            <a:normAutofit/>
          </a:bodyPr>
          <a:lstStyle>
            <a:lvl1pPr marL="457200" lvl="0" indent="-337185" algn="l">
              <a:spcBef>
                <a:spcPts val="360"/>
              </a:spcBef>
              <a:spcAft>
                <a:spcPts val="0"/>
              </a:spcAft>
              <a:buSzPts val="1710"/>
              <a:buChar char="⚫"/>
              <a:defRPr/>
            </a:lvl1pPr>
            <a:lvl2pPr marL="914400" lvl="1" indent="-325755" algn="l">
              <a:spcBef>
                <a:spcPts val="360"/>
              </a:spcBef>
              <a:spcAft>
                <a:spcPts val="0"/>
              </a:spcAft>
              <a:buSzPts val="1530"/>
              <a:buChar char="⚫"/>
              <a:defRPr/>
            </a:lvl2pPr>
            <a:lvl3pPr marL="1371600" lvl="2" indent="-308610" algn="l">
              <a:spcBef>
                <a:spcPts val="360"/>
              </a:spcBef>
              <a:spcAft>
                <a:spcPts val="0"/>
              </a:spcAft>
              <a:buSzPts val="1260"/>
              <a:buChar char="⚫"/>
              <a:defRPr/>
            </a:lvl3pPr>
            <a:lvl4pPr marL="1828800" lvl="3" indent="-302894" algn="l">
              <a:spcBef>
                <a:spcPts val="360"/>
              </a:spcBef>
              <a:spcAft>
                <a:spcPts val="0"/>
              </a:spcAft>
              <a:buSzPts val="1170"/>
              <a:buChar char="⚫"/>
              <a:defRPr/>
            </a:lvl4pPr>
            <a:lvl5pPr marL="2286000" lvl="4" indent="-302895" algn="l">
              <a:spcBef>
                <a:spcPts val="360"/>
              </a:spcBef>
              <a:spcAft>
                <a:spcPts val="0"/>
              </a:spcAft>
              <a:buSzPts val="1170"/>
              <a:buChar char="⚫"/>
              <a:defRPr/>
            </a:lvl5pPr>
            <a:lvl6pPr marL="2743200" lvl="5" indent="-320039" algn="l">
              <a:spcBef>
                <a:spcPts val="360"/>
              </a:spcBef>
              <a:spcAft>
                <a:spcPts val="0"/>
              </a:spcAft>
              <a:buSzPts val="1440"/>
              <a:buChar char="⚫"/>
              <a:defRPr/>
            </a:lvl6pPr>
            <a:lvl7pPr marL="3200400" lvl="6" indent="-320039" algn="l">
              <a:spcBef>
                <a:spcPts val="360"/>
              </a:spcBef>
              <a:spcAft>
                <a:spcPts val="0"/>
              </a:spcAft>
              <a:buSzPts val="144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341" name="Google Shape;341;p50"/>
          <p:cNvSpPr txBox="1">
            <a:spLocks noGrp="1"/>
          </p:cNvSpPr>
          <p:nvPr>
            <p:ph type="dt" idx="10"/>
          </p:nvPr>
        </p:nvSpPr>
        <p:spPr>
          <a:xfrm>
            <a:off x="457200" y="6356350"/>
            <a:ext cx="2133600" cy="365125"/>
          </a:xfrm>
          <a:prstGeom prst="rect">
            <a:avLst/>
          </a:prstGeom>
          <a:noFill/>
          <a:ln>
            <a:noFill/>
          </a:ln>
        </p:spPr>
        <p:txBody>
          <a:bodyPr spcFirstLastPara="1" wrap="square" lIns="0" tIns="0" rIns="0" bIns="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2" name="Google Shape;342;p50"/>
          <p:cNvSpPr txBox="1">
            <a:spLocks noGrp="1"/>
          </p:cNvSpPr>
          <p:nvPr>
            <p:ph type="ftr" idx="11"/>
          </p:nvPr>
        </p:nvSpPr>
        <p:spPr>
          <a:xfrm>
            <a:off x="2667000" y="6356350"/>
            <a:ext cx="3352800" cy="365125"/>
          </a:xfrm>
          <a:prstGeom prst="rect">
            <a:avLst/>
          </a:prstGeom>
          <a:noFill/>
          <a:ln>
            <a:noFill/>
          </a:ln>
        </p:spPr>
        <p:txBody>
          <a:bodyPr spcFirstLastPara="1" wrap="square" lIns="0" tIns="0" rIns="0" bIns="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3" name="Google Shape;343;p50"/>
          <p:cNvSpPr txBox="1">
            <a:spLocks noGrp="1"/>
          </p:cNvSpPr>
          <p:nvPr>
            <p:ph type="sldNum" idx="12"/>
          </p:nvPr>
        </p:nvSpPr>
        <p:spPr>
          <a:xfrm>
            <a:off x="7924800" y="6356350"/>
            <a:ext cx="762000" cy="365125"/>
          </a:xfrm>
          <a:prstGeom prst="rect">
            <a:avLst/>
          </a:prstGeom>
          <a:noFill/>
          <a:ln>
            <a:noFill/>
          </a:ln>
        </p:spPr>
        <p:txBody>
          <a:bodyPr spcFirstLastPara="1" wrap="square" lIns="0" tIns="0" rIns="0" bIns="0" anchor="b" anchorCtr="0">
            <a:noAutofit/>
          </a:bodyPr>
          <a:lstStyle>
            <a:lvl1pPr marL="0" lvl="0" indent="0" algn="r">
              <a:spcBef>
                <a:spcPts val="0"/>
              </a:spcBef>
              <a:buNone/>
              <a:defRPr>
                <a:solidFill>
                  <a:srgbClr val="035C75"/>
                </a:solidFill>
              </a:defRPr>
            </a:lvl1pPr>
            <a:lvl2pPr marL="0" lvl="1" indent="0" algn="r">
              <a:spcBef>
                <a:spcPts val="0"/>
              </a:spcBef>
              <a:buNone/>
              <a:defRPr>
                <a:solidFill>
                  <a:srgbClr val="035C75"/>
                </a:solidFill>
              </a:defRPr>
            </a:lvl2pPr>
            <a:lvl3pPr marL="0" lvl="2" indent="0" algn="r">
              <a:spcBef>
                <a:spcPts val="0"/>
              </a:spcBef>
              <a:buNone/>
              <a:defRPr>
                <a:solidFill>
                  <a:srgbClr val="035C75"/>
                </a:solidFill>
              </a:defRPr>
            </a:lvl3pPr>
            <a:lvl4pPr marL="0" lvl="3" indent="0" algn="r">
              <a:spcBef>
                <a:spcPts val="0"/>
              </a:spcBef>
              <a:buNone/>
              <a:defRPr>
                <a:solidFill>
                  <a:srgbClr val="035C75"/>
                </a:solidFill>
              </a:defRPr>
            </a:lvl4pPr>
            <a:lvl5pPr marL="0" lvl="4" indent="0" algn="r">
              <a:spcBef>
                <a:spcPts val="0"/>
              </a:spcBef>
              <a:buNone/>
              <a:defRPr>
                <a:solidFill>
                  <a:srgbClr val="035C75"/>
                </a:solidFill>
              </a:defRPr>
            </a:lvl5pPr>
            <a:lvl6pPr marL="0" lvl="5" indent="0" algn="r">
              <a:spcBef>
                <a:spcPts val="0"/>
              </a:spcBef>
              <a:buNone/>
              <a:defRPr>
                <a:solidFill>
                  <a:srgbClr val="035C75"/>
                </a:solidFill>
              </a:defRPr>
            </a:lvl6pPr>
            <a:lvl7pPr marL="0" lvl="6" indent="0" algn="r">
              <a:spcBef>
                <a:spcPts val="0"/>
              </a:spcBef>
              <a:buNone/>
              <a:defRPr>
                <a:solidFill>
                  <a:srgbClr val="035C75"/>
                </a:solidFill>
              </a:defRPr>
            </a:lvl7pPr>
            <a:lvl8pPr marL="0" lvl="7" indent="0" algn="r">
              <a:spcBef>
                <a:spcPts val="0"/>
              </a:spcBef>
              <a:buNone/>
              <a:defRPr>
                <a:solidFill>
                  <a:srgbClr val="035C75"/>
                </a:solidFill>
              </a:defRPr>
            </a:lvl8pPr>
            <a:lvl9pPr marL="0" lvl="8" indent="0" algn="r">
              <a:spcBef>
                <a:spcPts val="0"/>
              </a:spcBef>
              <a:buNone/>
              <a:defRPr>
                <a:solidFill>
                  <a:srgbClr val="035C75"/>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344"/>
        <p:cNvGrpSpPr/>
        <p:nvPr/>
      </p:nvGrpSpPr>
      <p:grpSpPr>
        <a:xfrm>
          <a:off x="0" y="0"/>
          <a:ext cx="0" cy="0"/>
          <a:chOff x="0" y="0"/>
          <a:chExt cx="0" cy="0"/>
        </a:xfrm>
      </p:grpSpPr>
      <p:sp>
        <p:nvSpPr>
          <p:cNvPr id="345" name="Google Shape;345;p51"/>
          <p:cNvSpPr txBox="1">
            <a:spLocks noGrp="1"/>
          </p:cNvSpPr>
          <p:nvPr>
            <p:ph type="title"/>
          </p:nvPr>
        </p:nvSpPr>
        <p:spPr>
          <a:xfrm rot="5400000">
            <a:off x="5052219" y="2491582"/>
            <a:ext cx="5211763" cy="2057400"/>
          </a:xfrm>
          <a:prstGeom prst="rect">
            <a:avLst/>
          </a:prstGeom>
          <a:noFill/>
          <a:ln>
            <a:noFill/>
          </a:ln>
        </p:spPr>
        <p:txBody>
          <a:bodyPr spcFirstLastPara="1" wrap="square" lIns="0" tIns="45700" rIns="0" bIns="0" anchor="b" anchorCtr="0">
            <a:normAutofit/>
          </a:bodyPr>
          <a:lstStyle>
            <a:lvl1pPr lvl="0" algn="l">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6" name="Google Shape;346;p51"/>
          <p:cNvSpPr txBox="1">
            <a:spLocks noGrp="1"/>
          </p:cNvSpPr>
          <p:nvPr>
            <p:ph type="body" idx="1"/>
          </p:nvPr>
        </p:nvSpPr>
        <p:spPr>
          <a:xfrm rot="5400000">
            <a:off x="861219" y="510382"/>
            <a:ext cx="5211763" cy="6019800"/>
          </a:xfrm>
          <a:prstGeom prst="rect">
            <a:avLst/>
          </a:prstGeom>
          <a:noFill/>
          <a:ln>
            <a:noFill/>
          </a:ln>
        </p:spPr>
        <p:txBody>
          <a:bodyPr spcFirstLastPara="1" wrap="square" lIns="91425" tIns="45700" rIns="91425" bIns="45700" anchor="t" anchorCtr="0">
            <a:normAutofit/>
          </a:bodyPr>
          <a:lstStyle>
            <a:lvl1pPr marL="457200" lvl="0" indent="-337185" algn="l">
              <a:spcBef>
                <a:spcPts val="360"/>
              </a:spcBef>
              <a:spcAft>
                <a:spcPts val="0"/>
              </a:spcAft>
              <a:buSzPts val="1710"/>
              <a:buChar char="⚫"/>
              <a:defRPr/>
            </a:lvl1pPr>
            <a:lvl2pPr marL="914400" lvl="1" indent="-325755" algn="l">
              <a:spcBef>
                <a:spcPts val="360"/>
              </a:spcBef>
              <a:spcAft>
                <a:spcPts val="0"/>
              </a:spcAft>
              <a:buSzPts val="1530"/>
              <a:buChar char="⚫"/>
              <a:defRPr/>
            </a:lvl2pPr>
            <a:lvl3pPr marL="1371600" lvl="2" indent="-308610" algn="l">
              <a:spcBef>
                <a:spcPts val="360"/>
              </a:spcBef>
              <a:spcAft>
                <a:spcPts val="0"/>
              </a:spcAft>
              <a:buSzPts val="1260"/>
              <a:buChar char="⚫"/>
              <a:defRPr/>
            </a:lvl3pPr>
            <a:lvl4pPr marL="1828800" lvl="3" indent="-302894" algn="l">
              <a:spcBef>
                <a:spcPts val="360"/>
              </a:spcBef>
              <a:spcAft>
                <a:spcPts val="0"/>
              </a:spcAft>
              <a:buSzPts val="1170"/>
              <a:buChar char="⚫"/>
              <a:defRPr/>
            </a:lvl4pPr>
            <a:lvl5pPr marL="2286000" lvl="4" indent="-302895" algn="l">
              <a:spcBef>
                <a:spcPts val="360"/>
              </a:spcBef>
              <a:spcAft>
                <a:spcPts val="0"/>
              </a:spcAft>
              <a:buSzPts val="1170"/>
              <a:buChar char="⚫"/>
              <a:defRPr/>
            </a:lvl5pPr>
            <a:lvl6pPr marL="2743200" lvl="5" indent="-320039" algn="l">
              <a:spcBef>
                <a:spcPts val="360"/>
              </a:spcBef>
              <a:spcAft>
                <a:spcPts val="0"/>
              </a:spcAft>
              <a:buSzPts val="1440"/>
              <a:buChar char="⚫"/>
              <a:defRPr/>
            </a:lvl6pPr>
            <a:lvl7pPr marL="3200400" lvl="6" indent="-320039" algn="l">
              <a:spcBef>
                <a:spcPts val="360"/>
              </a:spcBef>
              <a:spcAft>
                <a:spcPts val="0"/>
              </a:spcAft>
              <a:buSzPts val="144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347" name="Google Shape;347;p51"/>
          <p:cNvSpPr txBox="1">
            <a:spLocks noGrp="1"/>
          </p:cNvSpPr>
          <p:nvPr>
            <p:ph type="dt" idx="10"/>
          </p:nvPr>
        </p:nvSpPr>
        <p:spPr>
          <a:xfrm>
            <a:off x="457200" y="6356350"/>
            <a:ext cx="2133600" cy="365125"/>
          </a:xfrm>
          <a:prstGeom prst="rect">
            <a:avLst/>
          </a:prstGeom>
          <a:noFill/>
          <a:ln>
            <a:noFill/>
          </a:ln>
        </p:spPr>
        <p:txBody>
          <a:bodyPr spcFirstLastPara="1" wrap="square" lIns="0" tIns="0" rIns="0" bIns="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8" name="Google Shape;348;p51"/>
          <p:cNvSpPr txBox="1">
            <a:spLocks noGrp="1"/>
          </p:cNvSpPr>
          <p:nvPr>
            <p:ph type="ftr" idx="11"/>
          </p:nvPr>
        </p:nvSpPr>
        <p:spPr>
          <a:xfrm>
            <a:off x="2667000" y="6356350"/>
            <a:ext cx="3352800" cy="365125"/>
          </a:xfrm>
          <a:prstGeom prst="rect">
            <a:avLst/>
          </a:prstGeom>
          <a:noFill/>
          <a:ln>
            <a:noFill/>
          </a:ln>
        </p:spPr>
        <p:txBody>
          <a:bodyPr spcFirstLastPara="1" wrap="square" lIns="0" tIns="0" rIns="0" bIns="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9" name="Google Shape;349;p51"/>
          <p:cNvSpPr txBox="1">
            <a:spLocks noGrp="1"/>
          </p:cNvSpPr>
          <p:nvPr>
            <p:ph type="sldNum" idx="12"/>
          </p:nvPr>
        </p:nvSpPr>
        <p:spPr>
          <a:xfrm>
            <a:off x="7924800" y="6356350"/>
            <a:ext cx="762000" cy="365125"/>
          </a:xfrm>
          <a:prstGeom prst="rect">
            <a:avLst/>
          </a:prstGeom>
          <a:noFill/>
          <a:ln>
            <a:noFill/>
          </a:ln>
        </p:spPr>
        <p:txBody>
          <a:bodyPr spcFirstLastPara="1" wrap="square" lIns="0" tIns="0" rIns="0" bIns="0" anchor="b" anchorCtr="0">
            <a:noAutofit/>
          </a:bodyPr>
          <a:lstStyle>
            <a:lvl1pPr marL="0" lvl="0" indent="0" algn="r">
              <a:spcBef>
                <a:spcPts val="0"/>
              </a:spcBef>
              <a:buNone/>
              <a:defRPr>
                <a:solidFill>
                  <a:srgbClr val="035C75"/>
                </a:solidFill>
              </a:defRPr>
            </a:lvl1pPr>
            <a:lvl2pPr marL="0" lvl="1" indent="0" algn="r">
              <a:spcBef>
                <a:spcPts val="0"/>
              </a:spcBef>
              <a:buNone/>
              <a:defRPr>
                <a:solidFill>
                  <a:srgbClr val="035C75"/>
                </a:solidFill>
              </a:defRPr>
            </a:lvl2pPr>
            <a:lvl3pPr marL="0" lvl="2" indent="0" algn="r">
              <a:spcBef>
                <a:spcPts val="0"/>
              </a:spcBef>
              <a:buNone/>
              <a:defRPr>
                <a:solidFill>
                  <a:srgbClr val="035C75"/>
                </a:solidFill>
              </a:defRPr>
            </a:lvl3pPr>
            <a:lvl4pPr marL="0" lvl="3" indent="0" algn="r">
              <a:spcBef>
                <a:spcPts val="0"/>
              </a:spcBef>
              <a:buNone/>
              <a:defRPr>
                <a:solidFill>
                  <a:srgbClr val="035C75"/>
                </a:solidFill>
              </a:defRPr>
            </a:lvl4pPr>
            <a:lvl5pPr marL="0" lvl="4" indent="0" algn="r">
              <a:spcBef>
                <a:spcPts val="0"/>
              </a:spcBef>
              <a:buNone/>
              <a:defRPr>
                <a:solidFill>
                  <a:srgbClr val="035C75"/>
                </a:solidFill>
              </a:defRPr>
            </a:lvl5pPr>
            <a:lvl6pPr marL="0" lvl="5" indent="0" algn="r">
              <a:spcBef>
                <a:spcPts val="0"/>
              </a:spcBef>
              <a:buNone/>
              <a:defRPr>
                <a:solidFill>
                  <a:srgbClr val="035C75"/>
                </a:solidFill>
              </a:defRPr>
            </a:lvl6pPr>
            <a:lvl7pPr marL="0" lvl="6" indent="0" algn="r">
              <a:spcBef>
                <a:spcPts val="0"/>
              </a:spcBef>
              <a:buNone/>
              <a:defRPr>
                <a:solidFill>
                  <a:srgbClr val="035C75"/>
                </a:solidFill>
              </a:defRPr>
            </a:lvl7pPr>
            <a:lvl8pPr marL="0" lvl="7" indent="0" algn="r">
              <a:spcBef>
                <a:spcPts val="0"/>
              </a:spcBef>
              <a:buNone/>
              <a:defRPr>
                <a:solidFill>
                  <a:srgbClr val="035C75"/>
                </a:solidFill>
              </a:defRPr>
            </a:lvl8pPr>
            <a:lvl9pPr marL="0" lvl="8" indent="0" algn="r">
              <a:spcBef>
                <a:spcPts val="0"/>
              </a:spcBef>
              <a:buNone/>
              <a:defRPr>
                <a:solidFill>
                  <a:srgbClr val="035C75"/>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56"/>
        <p:cNvGrpSpPr/>
        <p:nvPr/>
      </p:nvGrpSpPr>
      <p:grpSpPr>
        <a:xfrm>
          <a:off x="0" y="0"/>
          <a:ext cx="0" cy="0"/>
          <a:chOff x="0" y="0"/>
          <a:chExt cx="0" cy="0"/>
        </a:xfrm>
      </p:grpSpPr>
      <p:sp>
        <p:nvSpPr>
          <p:cNvPr id="357" name="Google Shape;357;p53"/>
          <p:cNvSpPr txBox="1">
            <a:spLocks noGrp="1"/>
          </p:cNvSpPr>
          <p:nvPr>
            <p:ph type="dt" idx="10"/>
          </p:nvPr>
        </p:nvSpPr>
        <p:spPr>
          <a:xfrm>
            <a:off x="5629275" y="6275388"/>
            <a:ext cx="21336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8" name="Google Shape;358;p53"/>
          <p:cNvSpPr txBox="1">
            <a:spLocks noGrp="1"/>
          </p:cNvSpPr>
          <p:nvPr>
            <p:ph type="ftr" idx="11"/>
          </p:nvPr>
        </p:nvSpPr>
        <p:spPr>
          <a:xfrm>
            <a:off x="265113" y="6275388"/>
            <a:ext cx="484028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9" name="Google Shape;359;p53"/>
          <p:cNvSpPr txBox="1">
            <a:spLocks noGrp="1"/>
          </p:cNvSpPr>
          <p:nvPr>
            <p:ph type="sldNum" idx="12"/>
          </p:nvPr>
        </p:nvSpPr>
        <p:spPr>
          <a:xfrm>
            <a:off x="7897813" y="6275388"/>
            <a:ext cx="9906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3600">
                <a:solidFill>
                  <a:srgbClr val="FFFFFF"/>
                </a:solidFill>
                <a:latin typeface="Source Sans Pro"/>
                <a:ea typeface="Source Sans Pro"/>
                <a:cs typeface="Source Sans Pro"/>
                <a:sym typeface="Source Sans Pro"/>
              </a:defRPr>
            </a:lvl1pPr>
            <a:lvl2pPr marL="0" marR="0" lvl="1" indent="0" algn="r">
              <a:spcBef>
                <a:spcPts val="0"/>
              </a:spcBef>
              <a:buNone/>
              <a:defRPr sz="3600">
                <a:solidFill>
                  <a:srgbClr val="FFFFFF"/>
                </a:solidFill>
                <a:latin typeface="Source Sans Pro"/>
                <a:ea typeface="Source Sans Pro"/>
                <a:cs typeface="Source Sans Pro"/>
                <a:sym typeface="Source Sans Pro"/>
              </a:defRPr>
            </a:lvl2pPr>
            <a:lvl3pPr marL="0" marR="0" lvl="2" indent="0" algn="r">
              <a:spcBef>
                <a:spcPts val="0"/>
              </a:spcBef>
              <a:buNone/>
              <a:defRPr sz="3600">
                <a:solidFill>
                  <a:srgbClr val="FFFFFF"/>
                </a:solidFill>
                <a:latin typeface="Source Sans Pro"/>
                <a:ea typeface="Source Sans Pro"/>
                <a:cs typeface="Source Sans Pro"/>
                <a:sym typeface="Source Sans Pro"/>
              </a:defRPr>
            </a:lvl3pPr>
            <a:lvl4pPr marL="0" marR="0" lvl="3" indent="0" algn="r">
              <a:spcBef>
                <a:spcPts val="0"/>
              </a:spcBef>
              <a:buNone/>
              <a:defRPr sz="3600">
                <a:solidFill>
                  <a:srgbClr val="FFFFFF"/>
                </a:solidFill>
                <a:latin typeface="Source Sans Pro"/>
                <a:ea typeface="Source Sans Pro"/>
                <a:cs typeface="Source Sans Pro"/>
                <a:sym typeface="Source Sans Pro"/>
              </a:defRPr>
            </a:lvl4pPr>
            <a:lvl5pPr marL="0" marR="0" lvl="4" indent="0" algn="r">
              <a:spcBef>
                <a:spcPts val="0"/>
              </a:spcBef>
              <a:buNone/>
              <a:defRPr sz="3600">
                <a:solidFill>
                  <a:srgbClr val="FFFFFF"/>
                </a:solidFill>
                <a:latin typeface="Source Sans Pro"/>
                <a:ea typeface="Source Sans Pro"/>
                <a:cs typeface="Source Sans Pro"/>
                <a:sym typeface="Source Sans Pro"/>
              </a:defRPr>
            </a:lvl5pPr>
            <a:lvl6pPr marL="0" marR="0" lvl="5" indent="0" algn="r">
              <a:spcBef>
                <a:spcPts val="0"/>
              </a:spcBef>
              <a:buNone/>
              <a:defRPr sz="3600">
                <a:solidFill>
                  <a:srgbClr val="FFFFFF"/>
                </a:solidFill>
                <a:latin typeface="Source Sans Pro"/>
                <a:ea typeface="Source Sans Pro"/>
                <a:cs typeface="Source Sans Pro"/>
                <a:sym typeface="Source Sans Pro"/>
              </a:defRPr>
            </a:lvl6pPr>
            <a:lvl7pPr marL="0" marR="0" lvl="6" indent="0" algn="r">
              <a:spcBef>
                <a:spcPts val="0"/>
              </a:spcBef>
              <a:buNone/>
              <a:defRPr sz="3600">
                <a:solidFill>
                  <a:srgbClr val="FFFFFF"/>
                </a:solidFill>
                <a:latin typeface="Source Sans Pro"/>
                <a:ea typeface="Source Sans Pro"/>
                <a:cs typeface="Source Sans Pro"/>
                <a:sym typeface="Source Sans Pro"/>
              </a:defRPr>
            </a:lvl7pPr>
            <a:lvl8pPr marL="0" marR="0" lvl="7" indent="0" algn="r">
              <a:spcBef>
                <a:spcPts val="0"/>
              </a:spcBef>
              <a:buNone/>
              <a:defRPr sz="3600">
                <a:solidFill>
                  <a:srgbClr val="FFFFFF"/>
                </a:solidFill>
                <a:latin typeface="Source Sans Pro"/>
                <a:ea typeface="Source Sans Pro"/>
                <a:cs typeface="Source Sans Pro"/>
                <a:sym typeface="Source Sans Pro"/>
              </a:defRPr>
            </a:lvl8pPr>
            <a:lvl9pPr marL="0" marR="0" lvl="8" indent="0" algn="r">
              <a:spcBef>
                <a:spcPts val="0"/>
              </a:spcBef>
              <a:buNone/>
              <a:defRPr sz="3600">
                <a:solidFill>
                  <a:srgbClr val="FFFFFF"/>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360"/>
        <p:cNvGrpSpPr/>
        <p:nvPr/>
      </p:nvGrpSpPr>
      <p:grpSpPr>
        <a:xfrm>
          <a:off x="0" y="0"/>
          <a:ext cx="0" cy="0"/>
          <a:chOff x="0" y="0"/>
          <a:chExt cx="0" cy="0"/>
        </a:xfrm>
      </p:grpSpPr>
      <p:sp>
        <p:nvSpPr>
          <p:cNvPr id="361" name="Google Shape;361;p54"/>
          <p:cNvSpPr/>
          <p:nvPr/>
        </p:nvSpPr>
        <p:spPr>
          <a:xfrm>
            <a:off x="1328738" y="1295400"/>
            <a:ext cx="6486525" cy="3152775"/>
          </a:xfrm>
          <a:prstGeom prst="rect">
            <a:avLst/>
          </a:prstGeom>
          <a:noFill/>
          <a:ln w="9525" cap="flat" cmpd="sng">
            <a:solidFill>
              <a:schemeClr val="lt1"/>
            </a:solidFill>
            <a:prstDash val="solid"/>
            <a:round/>
            <a:headEnd type="none" w="sm" len="sm"/>
            <a:tailEnd type="none" w="sm" len="sm"/>
          </a:ln>
          <a:effectLst>
            <a:outerShdw blurRad="63500" sx="100500" sy="100500" algn="ctr" rotWithShape="0">
              <a:srgbClr val="000000">
                <a:alpha val="49803"/>
              </a:srgbClr>
            </a:outerShdw>
          </a:effectLst>
        </p:spPr>
        <p:txBody>
          <a:bodyPr spcFirstLastPara="1" wrap="square" lIns="91425" tIns="45700" rIns="91425" bIns="45700" anchor="t" anchorCtr="0">
            <a:noAutofit/>
          </a:bodyPr>
          <a:lstStyle/>
          <a:p>
            <a:pPr marL="0" marR="0" lvl="0" indent="0" algn="l" rtl="0">
              <a:spcBef>
                <a:spcPts val="0"/>
              </a:spcBef>
              <a:spcAft>
                <a:spcPts val="0"/>
              </a:spcAft>
              <a:buClr>
                <a:srgbClr val="6FB7D7"/>
              </a:buClr>
              <a:buSzPts val="3520"/>
              <a:buFont typeface="Noto Sans Symbols"/>
              <a:buNone/>
            </a:pPr>
            <a:endParaRPr sz="3200">
              <a:solidFill>
                <a:srgbClr val="595959"/>
              </a:solidFill>
              <a:latin typeface="Source Sans Pro"/>
              <a:ea typeface="Source Sans Pro"/>
              <a:cs typeface="Source Sans Pro"/>
              <a:sym typeface="Source Sans Pro"/>
            </a:endParaRPr>
          </a:p>
        </p:txBody>
      </p:sp>
      <p:sp>
        <p:nvSpPr>
          <p:cNvPr id="362" name="Google Shape;362;p54"/>
          <p:cNvSpPr txBox="1">
            <a:spLocks noGrp="1"/>
          </p:cNvSpPr>
          <p:nvPr>
            <p:ph type="ctrTitle"/>
          </p:nvPr>
        </p:nvSpPr>
        <p:spPr>
          <a:xfrm>
            <a:off x="1322921" y="1523999"/>
            <a:ext cx="6498158" cy="1724867"/>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Clr>
                <a:srgbClr val="6DB7D7"/>
              </a:buClr>
              <a:buSzPts val="5060"/>
              <a:buFont typeface="Noto Sans Symbols"/>
              <a:buNone/>
              <a:defRPr sz="4600">
                <a:solidFill>
                  <a:schemeClr val="accent1"/>
                </a:solidFill>
                <a:latin typeface="Source Sans Pro"/>
                <a:ea typeface="Source Sans Pro"/>
                <a:cs typeface="Source Sans Pro"/>
                <a:sym typeface="Source Sans Pro"/>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63" name="Google Shape;363;p54"/>
          <p:cNvSpPr txBox="1">
            <a:spLocks noGrp="1"/>
          </p:cNvSpPr>
          <p:nvPr>
            <p:ph type="subTitle" idx="1"/>
          </p:nvPr>
        </p:nvSpPr>
        <p:spPr>
          <a:xfrm>
            <a:off x="1322921" y="3299012"/>
            <a:ext cx="6498159" cy="916641"/>
          </a:xfrm>
          <a:prstGeom prst="rect">
            <a:avLst/>
          </a:prstGeom>
          <a:noFill/>
          <a:ln>
            <a:noFill/>
          </a:ln>
        </p:spPr>
        <p:txBody>
          <a:bodyPr spcFirstLastPara="1" wrap="square" lIns="91425" tIns="45700" rIns="91425" bIns="45700" anchor="t" anchorCtr="0">
            <a:normAutofit/>
          </a:bodyPr>
          <a:lstStyle>
            <a:lvl1pPr lvl="0" algn="ctr">
              <a:spcBef>
                <a:spcPts val="300"/>
              </a:spcBef>
              <a:spcAft>
                <a:spcPts val="0"/>
              </a:spcAft>
              <a:buClr>
                <a:srgbClr val="6DB7D7"/>
              </a:buClr>
              <a:buSzPts val="1980"/>
              <a:buFont typeface="Noto Sans Symbols"/>
              <a:buNone/>
              <a:defRPr sz="1800">
                <a:solidFill>
                  <a:srgbClr val="888888"/>
                </a:solidFill>
                <a:latin typeface="Source Sans Pro"/>
                <a:ea typeface="Source Sans Pro"/>
                <a:cs typeface="Source Sans Pro"/>
                <a:sym typeface="Source Sans Pro"/>
              </a:defRPr>
            </a:lvl1pPr>
            <a:lvl2pPr lvl="1" algn="ctr">
              <a:spcBef>
                <a:spcPts val="600"/>
              </a:spcBef>
              <a:spcAft>
                <a:spcPts val="0"/>
              </a:spcAft>
              <a:buSzPts val="2420"/>
              <a:buNone/>
              <a:defRPr>
                <a:solidFill>
                  <a:srgbClr val="888888"/>
                </a:solidFill>
              </a:defRPr>
            </a:lvl2pPr>
            <a:lvl3pPr lvl="2" algn="ctr">
              <a:spcBef>
                <a:spcPts val="600"/>
              </a:spcBef>
              <a:spcAft>
                <a:spcPts val="0"/>
              </a:spcAft>
              <a:buSzPts val="2200"/>
              <a:buNone/>
              <a:defRPr>
                <a:solidFill>
                  <a:srgbClr val="888888"/>
                </a:solidFill>
              </a:defRPr>
            </a:lvl3pPr>
            <a:lvl4pPr lvl="3" algn="ctr">
              <a:spcBef>
                <a:spcPts val="600"/>
              </a:spcBef>
              <a:spcAft>
                <a:spcPts val="0"/>
              </a:spcAft>
              <a:buSzPts val="1980"/>
              <a:buNone/>
              <a:defRPr>
                <a:solidFill>
                  <a:srgbClr val="888888"/>
                </a:solidFill>
              </a:defRPr>
            </a:lvl4pPr>
            <a:lvl5pPr lvl="4" algn="ctr">
              <a:spcBef>
                <a:spcPts val="600"/>
              </a:spcBef>
              <a:spcAft>
                <a:spcPts val="0"/>
              </a:spcAft>
              <a:buSzPts val="198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364" name="Google Shape;364;p54"/>
          <p:cNvSpPr txBox="1">
            <a:spLocks noGrp="1"/>
          </p:cNvSpPr>
          <p:nvPr>
            <p:ph type="dt" idx="10"/>
          </p:nvPr>
        </p:nvSpPr>
        <p:spPr>
          <a:xfrm>
            <a:off x="5629275" y="6275388"/>
            <a:ext cx="21336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5" name="Google Shape;365;p54"/>
          <p:cNvSpPr txBox="1">
            <a:spLocks noGrp="1"/>
          </p:cNvSpPr>
          <p:nvPr>
            <p:ph type="ftr" idx="11"/>
          </p:nvPr>
        </p:nvSpPr>
        <p:spPr>
          <a:xfrm>
            <a:off x="265113" y="6275388"/>
            <a:ext cx="484028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6" name="Google Shape;366;p54"/>
          <p:cNvSpPr txBox="1">
            <a:spLocks noGrp="1"/>
          </p:cNvSpPr>
          <p:nvPr>
            <p:ph type="sldNum" idx="12"/>
          </p:nvPr>
        </p:nvSpPr>
        <p:spPr>
          <a:xfrm>
            <a:off x="7897813" y="6275388"/>
            <a:ext cx="9906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3600">
                <a:solidFill>
                  <a:srgbClr val="FFFFFF"/>
                </a:solidFill>
                <a:latin typeface="Source Sans Pro"/>
                <a:ea typeface="Source Sans Pro"/>
                <a:cs typeface="Source Sans Pro"/>
                <a:sym typeface="Source Sans Pro"/>
              </a:defRPr>
            </a:lvl1pPr>
            <a:lvl2pPr marL="0" marR="0" lvl="1" indent="0" algn="r">
              <a:spcBef>
                <a:spcPts val="0"/>
              </a:spcBef>
              <a:buNone/>
              <a:defRPr sz="3600">
                <a:solidFill>
                  <a:srgbClr val="FFFFFF"/>
                </a:solidFill>
                <a:latin typeface="Source Sans Pro"/>
                <a:ea typeface="Source Sans Pro"/>
                <a:cs typeface="Source Sans Pro"/>
                <a:sym typeface="Source Sans Pro"/>
              </a:defRPr>
            </a:lvl2pPr>
            <a:lvl3pPr marL="0" marR="0" lvl="2" indent="0" algn="r">
              <a:spcBef>
                <a:spcPts val="0"/>
              </a:spcBef>
              <a:buNone/>
              <a:defRPr sz="3600">
                <a:solidFill>
                  <a:srgbClr val="FFFFFF"/>
                </a:solidFill>
                <a:latin typeface="Source Sans Pro"/>
                <a:ea typeface="Source Sans Pro"/>
                <a:cs typeface="Source Sans Pro"/>
                <a:sym typeface="Source Sans Pro"/>
              </a:defRPr>
            </a:lvl3pPr>
            <a:lvl4pPr marL="0" marR="0" lvl="3" indent="0" algn="r">
              <a:spcBef>
                <a:spcPts val="0"/>
              </a:spcBef>
              <a:buNone/>
              <a:defRPr sz="3600">
                <a:solidFill>
                  <a:srgbClr val="FFFFFF"/>
                </a:solidFill>
                <a:latin typeface="Source Sans Pro"/>
                <a:ea typeface="Source Sans Pro"/>
                <a:cs typeface="Source Sans Pro"/>
                <a:sym typeface="Source Sans Pro"/>
              </a:defRPr>
            </a:lvl4pPr>
            <a:lvl5pPr marL="0" marR="0" lvl="4" indent="0" algn="r">
              <a:spcBef>
                <a:spcPts val="0"/>
              </a:spcBef>
              <a:buNone/>
              <a:defRPr sz="3600">
                <a:solidFill>
                  <a:srgbClr val="FFFFFF"/>
                </a:solidFill>
                <a:latin typeface="Source Sans Pro"/>
                <a:ea typeface="Source Sans Pro"/>
                <a:cs typeface="Source Sans Pro"/>
                <a:sym typeface="Source Sans Pro"/>
              </a:defRPr>
            </a:lvl5pPr>
            <a:lvl6pPr marL="0" marR="0" lvl="5" indent="0" algn="r">
              <a:spcBef>
                <a:spcPts val="0"/>
              </a:spcBef>
              <a:buNone/>
              <a:defRPr sz="3600">
                <a:solidFill>
                  <a:srgbClr val="FFFFFF"/>
                </a:solidFill>
                <a:latin typeface="Source Sans Pro"/>
                <a:ea typeface="Source Sans Pro"/>
                <a:cs typeface="Source Sans Pro"/>
                <a:sym typeface="Source Sans Pro"/>
              </a:defRPr>
            </a:lvl6pPr>
            <a:lvl7pPr marL="0" marR="0" lvl="6" indent="0" algn="r">
              <a:spcBef>
                <a:spcPts val="0"/>
              </a:spcBef>
              <a:buNone/>
              <a:defRPr sz="3600">
                <a:solidFill>
                  <a:srgbClr val="FFFFFF"/>
                </a:solidFill>
                <a:latin typeface="Source Sans Pro"/>
                <a:ea typeface="Source Sans Pro"/>
                <a:cs typeface="Source Sans Pro"/>
                <a:sym typeface="Source Sans Pro"/>
              </a:defRPr>
            </a:lvl7pPr>
            <a:lvl8pPr marL="0" marR="0" lvl="7" indent="0" algn="r">
              <a:spcBef>
                <a:spcPts val="0"/>
              </a:spcBef>
              <a:buNone/>
              <a:defRPr sz="3600">
                <a:solidFill>
                  <a:srgbClr val="FFFFFF"/>
                </a:solidFill>
                <a:latin typeface="Source Sans Pro"/>
                <a:ea typeface="Source Sans Pro"/>
                <a:cs typeface="Source Sans Pro"/>
                <a:sym typeface="Source Sans Pro"/>
              </a:defRPr>
            </a:lvl8pPr>
            <a:lvl9pPr marL="0" marR="0" lvl="8" indent="0" algn="r">
              <a:spcBef>
                <a:spcPts val="0"/>
              </a:spcBef>
              <a:buNone/>
              <a:defRPr sz="3600">
                <a:solidFill>
                  <a:srgbClr val="FFFFFF"/>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Slide with Picture">
  <p:cSld name="Title Slide with Picture">
    <p:spTree>
      <p:nvGrpSpPr>
        <p:cNvPr id="1" name="Shape 37"/>
        <p:cNvGrpSpPr/>
        <p:nvPr/>
      </p:nvGrpSpPr>
      <p:grpSpPr>
        <a:xfrm>
          <a:off x="0" y="0"/>
          <a:ext cx="0" cy="0"/>
          <a:chOff x="0" y="0"/>
          <a:chExt cx="0" cy="0"/>
        </a:xfrm>
      </p:grpSpPr>
      <p:sp>
        <p:nvSpPr>
          <p:cNvPr id="38" name="Google Shape;38;p6"/>
          <p:cNvSpPr txBox="1">
            <a:spLocks noGrp="1"/>
          </p:cNvSpPr>
          <p:nvPr>
            <p:ph type="ctrTitle"/>
          </p:nvPr>
        </p:nvSpPr>
        <p:spPr>
          <a:xfrm>
            <a:off x="363538" y="3352801"/>
            <a:ext cx="8416925" cy="1470025"/>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9" name="Google Shape;39;p6"/>
          <p:cNvSpPr txBox="1">
            <a:spLocks noGrp="1"/>
          </p:cNvSpPr>
          <p:nvPr>
            <p:ph type="subTitle" idx="1"/>
          </p:nvPr>
        </p:nvSpPr>
        <p:spPr>
          <a:xfrm>
            <a:off x="363538" y="4771029"/>
            <a:ext cx="8416925" cy="972671"/>
          </a:xfrm>
          <a:prstGeom prst="rect">
            <a:avLst/>
          </a:prstGeom>
          <a:noFill/>
          <a:ln>
            <a:noFill/>
          </a:ln>
        </p:spPr>
        <p:txBody>
          <a:bodyPr spcFirstLastPara="1" wrap="square" lIns="91425" tIns="45700" rIns="91425" bIns="45700" anchor="t" anchorCtr="0">
            <a:normAutofit/>
          </a:bodyPr>
          <a:lstStyle>
            <a:lvl1pPr lvl="0" algn="ctr">
              <a:spcBef>
                <a:spcPts val="300"/>
              </a:spcBef>
              <a:spcAft>
                <a:spcPts val="0"/>
              </a:spcAft>
              <a:buSzPts val="1980"/>
              <a:buNone/>
              <a:defRPr sz="1800">
                <a:solidFill>
                  <a:srgbClr val="888888"/>
                </a:solidFill>
              </a:defRPr>
            </a:lvl1pPr>
            <a:lvl2pPr lvl="1" algn="ctr">
              <a:spcBef>
                <a:spcPts val="600"/>
              </a:spcBef>
              <a:spcAft>
                <a:spcPts val="0"/>
              </a:spcAft>
              <a:buSzPts val="2420"/>
              <a:buNone/>
              <a:defRPr>
                <a:solidFill>
                  <a:srgbClr val="888888"/>
                </a:solidFill>
              </a:defRPr>
            </a:lvl2pPr>
            <a:lvl3pPr lvl="2" algn="ctr">
              <a:spcBef>
                <a:spcPts val="600"/>
              </a:spcBef>
              <a:spcAft>
                <a:spcPts val="0"/>
              </a:spcAft>
              <a:buSzPts val="2200"/>
              <a:buNone/>
              <a:defRPr>
                <a:solidFill>
                  <a:srgbClr val="888888"/>
                </a:solidFill>
              </a:defRPr>
            </a:lvl3pPr>
            <a:lvl4pPr lvl="3" algn="ctr">
              <a:spcBef>
                <a:spcPts val="600"/>
              </a:spcBef>
              <a:spcAft>
                <a:spcPts val="0"/>
              </a:spcAft>
              <a:buSzPts val="1980"/>
              <a:buNone/>
              <a:defRPr>
                <a:solidFill>
                  <a:srgbClr val="888888"/>
                </a:solidFill>
              </a:defRPr>
            </a:lvl4pPr>
            <a:lvl5pPr lvl="4" algn="ctr">
              <a:spcBef>
                <a:spcPts val="600"/>
              </a:spcBef>
              <a:spcAft>
                <a:spcPts val="0"/>
              </a:spcAft>
              <a:buSzPts val="198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40" name="Google Shape;40;p6"/>
          <p:cNvSpPr>
            <a:spLocks noGrp="1"/>
          </p:cNvSpPr>
          <p:nvPr>
            <p:ph type="pic" idx="2"/>
          </p:nvPr>
        </p:nvSpPr>
        <p:spPr>
          <a:xfrm>
            <a:off x="370980" y="363538"/>
            <a:ext cx="8402040" cy="2836862"/>
          </a:xfrm>
          <a:prstGeom prst="rect">
            <a:avLst/>
          </a:prstGeom>
          <a:noFill/>
          <a:ln w="9525" cap="flat" cmpd="sng">
            <a:solidFill>
              <a:schemeClr val="lt1"/>
            </a:solidFill>
            <a:prstDash val="solid"/>
            <a:round/>
            <a:headEnd type="none" w="sm" len="sm"/>
            <a:tailEnd type="none" w="sm" len="sm"/>
          </a:ln>
          <a:effectLst>
            <a:outerShdw blurRad="63500" sx="100500" sy="100500" algn="ctr" rotWithShape="0">
              <a:srgbClr val="000000">
                <a:alpha val="49803"/>
              </a:srgbClr>
            </a:outerShdw>
          </a:effectLst>
        </p:spPr>
      </p:sp>
      <p:sp>
        <p:nvSpPr>
          <p:cNvPr id="41" name="Google Shape;41;p6"/>
          <p:cNvSpPr txBox="1">
            <a:spLocks noGrp="1"/>
          </p:cNvSpPr>
          <p:nvPr>
            <p:ph type="dt" idx="10"/>
          </p:nvPr>
        </p:nvSpPr>
        <p:spPr>
          <a:xfrm>
            <a:off x="5629275" y="6275388"/>
            <a:ext cx="21336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6"/>
          <p:cNvSpPr txBox="1">
            <a:spLocks noGrp="1"/>
          </p:cNvSpPr>
          <p:nvPr>
            <p:ph type="ftr" idx="11"/>
          </p:nvPr>
        </p:nvSpPr>
        <p:spPr>
          <a:xfrm>
            <a:off x="265113" y="6275388"/>
            <a:ext cx="484028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6"/>
          <p:cNvSpPr txBox="1">
            <a:spLocks noGrp="1"/>
          </p:cNvSpPr>
          <p:nvPr>
            <p:ph type="sldNum" idx="12"/>
          </p:nvPr>
        </p:nvSpPr>
        <p:spPr>
          <a:xfrm>
            <a:off x="7897813" y="6275388"/>
            <a:ext cx="9906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3600">
                <a:solidFill>
                  <a:srgbClr val="FFFFFF"/>
                </a:solidFill>
                <a:latin typeface="Source Sans Pro"/>
                <a:ea typeface="Source Sans Pro"/>
                <a:cs typeface="Source Sans Pro"/>
                <a:sym typeface="Source Sans Pro"/>
              </a:defRPr>
            </a:lvl1pPr>
            <a:lvl2pPr marL="0" marR="0" lvl="1" indent="0" algn="r">
              <a:spcBef>
                <a:spcPts val="0"/>
              </a:spcBef>
              <a:buNone/>
              <a:defRPr sz="3600">
                <a:solidFill>
                  <a:srgbClr val="FFFFFF"/>
                </a:solidFill>
                <a:latin typeface="Source Sans Pro"/>
                <a:ea typeface="Source Sans Pro"/>
                <a:cs typeface="Source Sans Pro"/>
                <a:sym typeface="Source Sans Pro"/>
              </a:defRPr>
            </a:lvl2pPr>
            <a:lvl3pPr marL="0" marR="0" lvl="2" indent="0" algn="r">
              <a:spcBef>
                <a:spcPts val="0"/>
              </a:spcBef>
              <a:buNone/>
              <a:defRPr sz="3600">
                <a:solidFill>
                  <a:srgbClr val="FFFFFF"/>
                </a:solidFill>
                <a:latin typeface="Source Sans Pro"/>
                <a:ea typeface="Source Sans Pro"/>
                <a:cs typeface="Source Sans Pro"/>
                <a:sym typeface="Source Sans Pro"/>
              </a:defRPr>
            </a:lvl3pPr>
            <a:lvl4pPr marL="0" marR="0" lvl="3" indent="0" algn="r">
              <a:spcBef>
                <a:spcPts val="0"/>
              </a:spcBef>
              <a:buNone/>
              <a:defRPr sz="3600">
                <a:solidFill>
                  <a:srgbClr val="FFFFFF"/>
                </a:solidFill>
                <a:latin typeface="Source Sans Pro"/>
                <a:ea typeface="Source Sans Pro"/>
                <a:cs typeface="Source Sans Pro"/>
                <a:sym typeface="Source Sans Pro"/>
              </a:defRPr>
            </a:lvl4pPr>
            <a:lvl5pPr marL="0" marR="0" lvl="4" indent="0" algn="r">
              <a:spcBef>
                <a:spcPts val="0"/>
              </a:spcBef>
              <a:buNone/>
              <a:defRPr sz="3600">
                <a:solidFill>
                  <a:srgbClr val="FFFFFF"/>
                </a:solidFill>
                <a:latin typeface="Source Sans Pro"/>
                <a:ea typeface="Source Sans Pro"/>
                <a:cs typeface="Source Sans Pro"/>
                <a:sym typeface="Source Sans Pro"/>
              </a:defRPr>
            </a:lvl5pPr>
            <a:lvl6pPr marL="0" marR="0" lvl="5" indent="0" algn="r">
              <a:spcBef>
                <a:spcPts val="0"/>
              </a:spcBef>
              <a:buNone/>
              <a:defRPr sz="3600">
                <a:solidFill>
                  <a:srgbClr val="FFFFFF"/>
                </a:solidFill>
                <a:latin typeface="Source Sans Pro"/>
                <a:ea typeface="Source Sans Pro"/>
                <a:cs typeface="Source Sans Pro"/>
                <a:sym typeface="Source Sans Pro"/>
              </a:defRPr>
            </a:lvl6pPr>
            <a:lvl7pPr marL="0" marR="0" lvl="6" indent="0" algn="r">
              <a:spcBef>
                <a:spcPts val="0"/>
              </a:spcBef>
              <a:buNone/>
              <a:defRPr sz="3600">
                <a:solidFill>
                  <a:srgbClr val="FFFFFF"/>
                </a:solidFill>
                <a:latin typeface="Source Sans Pro"/>
                <a:ea typeface="Source Sans Pro"/>
                <a:cs typeface="Source Sans Pro"/>
                <a:sym typeface="Source Sans Pro"/>
              </a:defRPr>
            </a:lvl7pPr>
            <a:lvl8pPr marL="0" marR="0" lvl="7" indent="0" algn="r">
              <a:spcBef>
                <a:spcPts val="0"/>
              </a:spcBef>
              <a:buNone/>
              <a:defRPr sz="3600">
                <a:solidFill>
                  <a:srgbClr val="FFFFFF"/>
                </a:solidFill>
                <a:latin typeface="Source Sans Pro"/>
                <a:ea typeface="Source Sans Pro"/>
                <a:cs typeface="Source Sans Pro"/>
                <a:sym typeface="Source Sans Pro"/>
              </a:defRPr>
            </a:lvl8pPr>
            <a:lvl9pPr marL="0" marR="0" lvl="8" indent="0" algn="r">
              <a:spcBef>
                <a:spcPts val="0"/>
              </a:spcBef>
              <a:buNone/>
              <a:defRPr sz="3600">
                <a:solidFill>
                  <a:srgbClr val="FFFFFF"/>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67"/>
        <p:cNvGrpSpPr/>
        <p:nvPr/>
      </p:nvGrpSpPr>
      <p:grpSpPr>
        <a:xfrm>
          <a:off x="0" y="0"/>
          <a:ext cx="0" cy="0"/>
          <a:chOff x="0" y="0"/>
          <a:chExt cx="0" cy="0"/>
        </a:xfrm>
      </p:grpSpPr>
      <p:sp>
        <p:nvSpPr>
          <p:cNvPr id="368" name="Google Shape;368;p55"/>
          <p:cNvSpPr txBox="1">
            <a:spLocks noGrp="1"/>
          </p:cNvSpPr>
          <p:nvPr>
            <p:ph type="title"/>
          </p:nvPr>
        </p:nvSpPr>
        <p:spPr>
          <a:xfrm>
            <a:off x="549275" y="107950"/>
            <a:ext cx="8042275" cy="1336675"/>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69" name="Google Shape;369;p55"/>
          <p:cNvSpPr txBox="1">
            <a:spLocks noGrp="1"/>
          </p:cNvSpPr>
          <p:nvPr>
            <p:ph type="body" idx="1"/>
          </p:nvPr>
        </p:nvSpPr>
        <p:spPr>
          <a:xfrm>
            <a:off x="549275" y="1600200"/>
            <a:ext cx="8042275" cy="4343400"/>
          </a:xfrm>
          <a:prstGeom prst="rect">
            <a:avLst/>
          </a:prstGeom>
          <a:noFill/>
          <a:ln>
            <a:noFill/>
          </a:ln>
        </p:spPr>
        <p:txBody>
          <a:bodyPr spcFirstLastPara="1" wrap="square" lIns="91425" tIns="45700" rIns="91425" bIns="45700" anchor="t" anchorCtr="0">
            <a:noAutofit/>
          </a:bodyPr>
          <a:lstStyle>
            <a:lvl1pPr marL="457200" lvl="0" indent="-354330" algn="l">
              <a:spcBef>
                <a:spcPts val="2000"/>
              </a:spcBef>
              <a:spcAft>
                <a:spcPts val="0"/>
              </a:spcAft>
              <a:buSzPts val="1980"/>
              <a:buChar char="⚫"/>
              <a:defRPr/>
            </a:lvl1pPr>
            <a:lvl2pPr marL="914400" lvl="1" indent="-354330" algn="l">
              <a:spcBef>
                <a:spcPts val="600"/>
              </a:spcBef>
              <a:spcAft>
                <a:spcPts val="0"/>
              </a:spcAft>
              <a:buSzPts val="1980"/>
              <a:buChar char="⚫"/>
              <a:defRPr/>
            </a:lvl2pPr>
            <a:lvl3pPr marL="1371600" lvl="2" indent="-354330" algn="l">
              <a:spcBef>
                <a:spcPts val="600"/>
              </a:spcBef>
              <a:spcAft>
                <a:spcPts val="0"/>
              </a:spcAft>
              <a:buSzPts val="1980"/>
              <a:buChar char="⚫"/>
              <a:defRPr/>
            </a:lvl3pPr>
            <a:lvl4pPr marL="1828800" lvl="3" indent="-354330" algn="l">
              <a:spcBef>
                <a:spcPts val="600"/>
              </a:spcBef>
              <a:spcAft>
                <a:spcPts val="0"/>
              </a:spcAft>
              <a:buSzPts val="1980"/>
              <a:buChar char="⚫"/>
              <a:defRPr/>
            </a:lvl4pPr>
            <a:lvl5pPr marL="2286000" lvl="4" indent="-354329" algn="l">
              <a:spcBef>
                <a:spcPts val="600"/>
              </a:spcBef>
              <a:spcAft>
                <a:spcPts val="0"/>
              </a:spcAft>
              <a:buSzPts val="198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70" name="Google Shape;370;p55"/>
          <p:cNvSpPr txBox="1">
            <a:spLocks noGrp="1"/>
          </p:cNvSpPr>
          <p:nvPr>
            <p:ph type="dt" idx="10"/>
          </p:nvPr>
        </p:nvSpPr>
        <p:spPr>
          <a:xfrm>
            <a:off x="5629275" y="6275388"/>
            <a:ext cx="21336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1" name="Google Shape;371;p55"/>
          <p:cNvSpPr txBox="1">
            <a:spLocks noGrp="1"/>
          </p:cNvSpPr>
          <p:nvPr>
            <p:ph type="ftr" idx="11"/>
          </p:nvPr>
        </p:nvSpPr>
        <p:spPr>
          <a:xfrm>
            <a:off x="265113" y="6275388"/>
            <a:ext cx="484028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2" name="Google Shape;372;p55"/>
          <p:cNvSpPr txBox="1">
            <a:spLocks noGrp="1"/>
          </p:cNvSpPr>
          <p:nvPr>
            <p:ph type="sldNum" idx="12"/>
          </p:nvPr>
        </p:nvSpPr>
        <p:spPr>
          <a:xfrm>
            <a:off x="7897813" y="6275388"/>
            <a:ext cx="9906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3600">
                <a:solidFill>
                  <a:srgbClr val="FFFFFF"/>
                </a:solidFill>
                <a:latin typeface="Source Sans Pro"/>
                <a:ea typeface="Source Sans Pro"/>
                <a:cs typeface="Source Sans Pro"/>
                <a:sym typeface="Source Sans Pro"/>
              </a:defRPr>
            </a:lvl1pPr>
            <a:lvl2pPr marL="0" marR="0" lvl="1" indent="0" algn="r">
              <a:spcBef>
                <a:spcPts val="0"/>
              </a:spcBef>
              <a:buNone/>
              <a:defRPr sz="3600">
                <a:solidFill>
                  <a:srgbClr val="FFFFFF"/>
                </a:solidFill>
                <a:latin typeface="Source Sans Pro"/>
                <a:ea typeface="Source Sans Pro"/>
                <a:cs typeface="Source Sans Pro"/>
                <a:sym typeface="Source Sans Pro"/>
              </a:defRPr>
            </a:lvl2pPr>
            <a:lvl3pPr marL="0" marR="0" lvl="2" indent="0" algn="r">
              <a:spcBef>
                <a:spcPts val="0"/>
              </a:spcBef>
              <a:buNone/>
              <a:defRPr sz="3600">
                <a:solidFill>
                  <a:srgbClr val="FFFFFF"/>
                </a:solidFill>
                <a:latin typeface="Source Sans Pro"/>
                <a:ea typeface="Source Sans Pro"/>
                <a:cs typeface="Source Sans Pro"/>
                <a:sym typeface="Source Sans Pro"/>
              </a:defRPr>
            </a:lvl3pPr>
            <a:lvl4pPr marL="0" marR="0" lvl="3" indent="0" algn="r">
              <a:spcBef>
                <a:spcPts val="0"/>
              </a:spcBef>
              <a:buNone/>
              <a:defRPr sz="3600">
                <a:solidFill>
                  <a:srgbClr val="FFFFFF"/>
                </a:solidFill>
                <a:latin typeface="Source Sans Pro"/>
                <a:ea typeface="Source Sans Pro"/>
                <a:cs typeface="Source Sans Pro"/>
                <a:sym typeface="Source Sans Pro"/>
              </a:defRPr>
            </a:lvl4pPr>
            <a:lvl5pPr marL="0" marR="0" lvl="4" indent="0" algn="r">
              <a:spcBef>
                <a:spcPts val="0"/>
              </a:spcBef>
              <a:buNone/>
              <a:defRPr sz="3600">
                <a:solidFill>
                  <a:srgbClr val="FFFFFF"/>
                </a:solidFill>
                <a:latin typeface="Source Sans Pro"/>
                <a:ea typeface="Source Sans Pro"/>
                <a:cs typeface="Source Sans Pro"/>
                <a:sym typeface="Source Sans Pro"/>
              </a:defRPr>
            </a:lvl5pPr>
            <a:lvl6pPr marL="0" marR="0" lvl="5" indent="0" algn="r">
              <a:spcBef>
                <a:spcPts val="0"/>
              </a:spcBef>
              <a:buNone/>
              <a:defRPr sz="3600">
                <a:solidFill>
                  <a:srgbClr val="FFFFFF"/>
                </a:solidFill>
                <a:latin typeface="Source Sans Pro"/>
                <a:ea typeface="Source Sans Pro"/>
                <a:cs typeface="Source Sans Pro"/>
                <a:sym typeface="Source Sans Pro"/>
              </a:defRPr>
            </a:lvl6pPr>
            <a:lvl7pPr marL="0" marR="0" lvl="6" indent="0" algn="r">
              <a:spcBef>
                <a:spcPts val="0"/>
              </a:spcBef>
              <a:buNone/>
              <a:defRPr sz="3600">
                <a:solidFill>
                  <a:srgbClr val="FFFFFF"/>
                </a:solidFill>
                <a:latin typeface="Source Sans Pro"/>
                <a:ea typeface="Source Sans Pro"/>
                <a:cs typeface="Source Sans Pro"/>
                <a:sym typeface="Source Sans Pro"/>
              </a:defRPr>
            </a:lvl7pPr>
            <a:lvl8pPr marL="0" marR="0" lvl="7" indent="0" algn="r">
              <a:spcBef>
                <a:spcPts val="0"/>
              </a:spcBef>
              <a:buNone/>
              <a:defRPr sz="3600">
                <a:solidFill>
                  <a:srgbClr val="FFFFFF"/>
                </a:solidFill>
                <a:latin typeface="Source Sans Pro"/>
                <a:ea typeface="Source Sans Pro"/>
                <a:cs typeface="Source Sans Pro"/>
                <a:sym typeface="Source Sans Pro"/>
              </a:defRPr>
            </a:lvl8pPr>
            <a:lvl9pPr marL="0" marR="0" lvl="8" indent="0" algn="r">
              <a:spcBef>
                <a:spcPts val="0"/>
              </a:spcBef>
              <a:buNone/>
              <a:defRPr sz="3600">
                <a:solidFill>
                  <a:srgbClr val="FFFFFF"/>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Slide with Picture">
  <p:cSld name="Title Slide with Picture">
    <p:spTree>
      <p:nvGrpSpPr>
        <p:cNvPr id="1" name="Shape 373"/>
        <p:cNvGrpSpPr/>
        <p:nvPr/>
      </p:nvGrpSpPr>
      <p:grpSpPr>
        <a:xfrm>
          <a:off x="0" y="0"/>
          <a:ext cx="0" cy="0"/>
          <a:chOff x="0" y="0"/>
          <a:chExt cx="0" cy="0"/>
        </a:xfrm>
      </p:grpSpPr>
      <p:sp>
        <p:nvSpPr>
          <p:cNvPr id="374" name="Google Shape;374;p56"/>
          <p:cNvSpPr txBox="1">
            <a:spLocks noGrp="1"/>
          </p:cNvSpPr>
          <p:nvPr>
            <p:ph type="ctrTitle"/>
          </p:nvPr>
        </p:nvSpPr>
        <p:spPr>
          <a:xfrm>
            <a:off x="363538" y="3352801"/>
            <a:ext cx="8416925" cy="1470025"/>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75" name="Google Shape;375;p56"/>
          <p:cNvSpPr txBox="1">
            <a:spLocks noGrp="1"/>
          </p:cNvSpPr>
          <p:nvPr>
            <p:ph type="subTitle" idx="1"/>
          </p:nvPr>
        </p:nvSpPr>
        <p:spPr>
          <a:xfrm>
            <a:off x="363538" y="4771029"/>
            <a:ext cx="8416925" cy="972671"/>
          </a:xfrm>
          <a:prstGeom prst="rect">
            <a:avLst/>
          </a:prstGeom>
          <a:noFill/>
          <a:ln>
            <a:noFill/>
          </a:ln>
        </p:spPr>
        <p:txBody>
          <a:bodyPr spcFirstLastPara="1" wrap="square" lIns="91425" tIns="45700" rIns="91425" bIns="45700" anchor="t" anchorCtr="0">
            <a:normAutofit/>
          </a:bodyPr>
          <a:lstStyle>
            <a:lvl1pPr lvl="0" algn="ctr">
              <a:spcBef>
                <a:spcPts val="300"/>
              </a:spcBef>
              <a:spcAft>
                <a:spcPts val="0"/>
              </a:spcAft>
              <a:buSzPts val="1980"/>
              <a:buNone/>
              <a:defRPr sz="1800">
                <a:solidFill>
                  <a:srgbClr val="888888"/>
                </a:solidFill>
              </a:defRPr>
            </a:lvl1pPr>
            <a:lvl2pPr lvl="1" algn="ctr">
              <a:spcBef>
                <a:spcPts val="600"/>
              </a:spcBef>
              <a:spcAft>
                <a:spcPts val="0"/>
              </a:spcAft>
              <a:buSzPts val="2420"/>
              <a:buNone/>
              <a:defRPr>
                <a:solidFill>
                  <a:srgbClr val="888888"/>
                </a:solidFill>
              </a:defRPr>
            </a:lvl2pPr>
            <a:lvl3pPr lvl="2" algn="ctr">
              <a:spcBef>
                <a:spcPts val="600"/>
              </a:spcBef>
              <a:spcAft>
                <a:spcPts val="0"/>
              </a:spcAft>
              <a:buSzPts val="2200"/>
              <a:buNone/>
              <a:defRPr>
                <a:solidFill>
                  <a:srgbClr val="888888"/>
                </a:solidFill>
              </a:defRPr>
            </a:lvl3pPr>
            <a:lvl4pPr lvl="3" algn="ctr">
              <a:spcBef>
                <a:spcPts val="600"/>
              </a:spcBef>
              <a:spcAft>
                <a:spcPts val="0"/>
              </a:spcAft>
              <a:buSzPts val="1980"/>
              <a:buNone/>
              <a:defRPr>
                <a:solidFill>
                  <a:srgbClr val="888888"/>
                </a:solidFill>
              </a:defRPr>
            </a:lvl4pPr>
            <a:lvl5pPr lvl="4" algn="ctr">
              <a:spcBef>
                <a:spcPts val="600"/>
              </a:spcBef>
              <a:spcAft>
                <a:spcPts val="0"/>
              </a:spcAft>
              <a:buSzPts val="198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376" name="Google Shape;376;p56"/>
          <p:cNvSpPr>
            <a:spLocks noGrp="1"/>
          </p:cNvSpPr>
          <p:nvPr>
            <p:ph type="pic" idx="2"/>
          </p:nvPr>
        </p:nvSpPr>
        <p:spPr>
          <a:xfrm>
            <a:off x="370980" y="363538"/>
            <a:ext cx="8402040" cy="2836862"/>
          </a:xfrm>
          <a:prstGeom prst="rect">
            <a:avLst/>
          </a:prstGeom>
          <a:noFill/>
          <a:ln w="9525" cap="flat" cmpd="sng">
            <a:solidFill>
              <a:schemeClr val="lt1"/>
            </a:solidFill>
            <a:prstDash val="solid"/>
            <a:round/>
            <a:headEnd type="none" w="sm" len="sm"/>
            <a:tailEnd type="none" w="sm" len="sm"/>
          </a:ln>
          <a:effectLst>
            <a:outerShdw blurRad="63500" sx="100500" sy="100500" algn="ctr" rotWithShape="0">
              <a:srgbClr val="000000">
                <a:alpha val="49803"/>
              </a:srgbClr>
            </a:outerShdw>
          </a:effectLst>
        </p:spPr>
      </p:sp>
      <p:sp>
        <p:nvSpPr>
          <p:cNvPr id="377" name="Google Shape;377;p56"/>
          <p:cNvSpPr txBox="1">
            <a:spLocks noGrp="1"/>
          </p:cNvSpPr>
          <p:nvPr>
            <p:ph type="dt" idx="10"/>
          </p:nvPr>
        </p:nvSpPr>
        <p:spPr>
          <a:xfrm>
            <a:off x="5629275" y="6275388"/>
            <a:ext cx="21336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8" name="Google Shape;378;p56"/>
          <p:cNvSpPr txBox="1">
            <a:spLocks noGrp="1"/>
          </p:cNvSpPr>
          <p:nvPr>
            <p:ph type="ftr" idx="11"/>
          </p:nvPr>
        </p:nvSpPr>
        <p:spPr>
          <a:xfrm>
            <a:off x="265113" y="6275388"/>
            <a:ext cx="484028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9" name="Google Shape;379;p56"/>
          <p:cNvSpPr txBox="1">
            <a:spLocks noGrp="1"/>
          </p:cNvSpPr>
          <p:nvPr>
            <p:ph type="sldNum" idx="12"/>
          </p:nvPr>
        </p:nvSpPr>
        <p:spPr>
          <a:xfrm>
            <a:off x="7897813" y="6275388"/>
            <a:ext cx="9906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3600">
                <a:solidFill>
                  <a:srgbClr val="FFFFFF"/>
                </a:solidFill>
                <a:latin typeface="Source Sans Pro"/>
                <a:ea typeface="Source Sans Pro"/>
                <a:cs typeface="Source Sans Pro"/>
                <a:sym typeface="Source Sans Pro"/>
              </a:defRPr>
            </a:lvl1pPr>
            <a:lvl2pPr marL="0" marR="0" lvl="1" indent="0" algn="r">
              <a:spcBef>
                <a:spcPts val="0"/>
              </a:spcBef>
              <a:buNone/>
              <a:defRPr sz="3600">
                <a:solidFill>
                  <a:srgbClr val="FFFFFF"/>
                </a:solidFill>
                <a:latin typeface="Source Sans Pro"/>
                <a:ea typeface="Source Sans Pro"/>
                <a:cs typeface="Source Sans Pro"/>
                <a:sym typeface="Source Sans Pro"/>
              </a:defRPr>
            </a:lvl2pPr>
            <a:lvl3pPr marL="0" marR="0" lvl="2" indent="0" algn="r">
              <a:spcBef>
                <a:spcPts val="0"/>
              </a:spcBef>
              <a:buNone/>
              <a:defRPr sz="3600">
                <a:solidFill>
                  <a:srgbClr val="FFFFFF"/>
                </a:solidFill>
                <a:latin typeface="Source Sans Pro"/>
                <a:ea typeface="Source Sans Pro"/>
                <a:cs typeface="Source Sans Pro"/>
                <a:sym typeface="Source Sans Pro"/>
              </a:defRPr>
            </a:lvl3pPr>
            <a:lvl4pPr marL="0" marR="0" lvl="3" indent="0" algn="r">
              <a:spcBef>
                <a:spcPts val="0"/>
              </a:spcBef>
              <a:buNone/>
              <a:defRPr sz="3600">
                <a:solidFill>
                  <a:srgbClr val="FFFFFF"/>
                </a:solidFill>
                <a:latin typeface="Source Sans Pro"/>
                <a:ea typeface="Source Sans Pro"/>
                <a:cs typeface="Source Sans Pro"/>
                <a:sym typeface="Source Sans Pro"/>
              </a:defRPr>
            </a:lvl4pPr>
            <a:lvl5pPr marL="0" marR="0" lvl="4" indent="0" algn="r">
              <a:spcBef>
                <a:spcPts val="0"/>
              </a:spcBef>
              <a:buNone/>
              <a:defRPr sz="3600">
                <a:solidFill>
                  <a:srgbClr val="FFFFFF"/>
                </a:solidFill>
                <a:latin typeface="Source Sans Pro"/>
                <a:ea typeface="Source Sans Pro"/>
                <a:cs typeface="Source Sans Pro"/>
                <a:sym typeface="Source Sans Pro"/>
              </a:defRPr>
            </a:lvl5pPr>
            <a:lvl6pPr marL="0" marR="0" lvl="5" indent="0" algn="r">
              <a:spcBef>
                <a:spcPts val="0"/>
              </a:spcBef>
              <a:buNone/>
              <a:defRPr sz="3600">
                <a:solidFill>
                  <a:srgbClr val="FFFFFF"/>
                </a:solidFill>
                <a:latin typeface="Source Sans Pro"/>
                <a:ea typeface="Source Sans Pro"/>
                <a:cs typeface="Source Sans Pro"/>
                <a:sym typeface="Source Sans Pro"/>
              </a:defRPr>
            </a:lvl6pPr>
            <a:lvl7pPr marL="0" marR="0" lvl="6" indent="0" algn="r">
              <a:spcBef>
                <a:spcPts val="0"/>
              </a:spcBef>
              <a:buNone/>
              <a:defRPr sz="3600">
                <a:solidFill>
                  <a:srgbClr val="FFFFFF"/>
                </a:solidFill>
                <a:latin typeface="Source Sans Pro"/>
                <a:ea typeface="Source Sans Pro"/>
                <a:cs typeface="Source Sans Pro"/>
                <a:sym typeface="Source Sans Pro"/>
              </a:defRPr>
            </a:lvl7pPr>
            <a:lvl8pPr marL="0" marR="0" lvl="7" indent="0" algn="r">
              <a:spcBef>
                <a:spcPts val="0"/>
              </a:spcBef>
              <a:buNone/>
              <a:defRPr sz="3600">
                <a:solidFill>
                  <a:srgbClr val="FFFFFF"/>
                </a:solidFill>
                <a:latin typeface="Source Sans Pro"/>
                <a:ea typeface="Source Sans Pro"/>
                <a:cs typeface="Source Sans Pro"/>
                <a:sym typeface="Source Sans Pro"/>
              </a:defRPr>
            </a:lvl8pPr>
            <a:lvl9pPr marL="0" marR="0" lvl="8" indent="0" algn="r">
              <a:spcBef>
                <a:spcPts val="0"/>
              </a:spcBef>
              <a:buNone/>
              <a:defRPr sz="3600">
                <a:solidFill>
                  <a:srgbClr val="FFFFFF"/>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80"/>
        <p:cNvGrpSpPr/>
        <p:nvPr/>
      </p:nvGrpSpPr>
      <p:grpSpPr>
        <a:xfrm>
          <a:off x="0" y="0"/>
          <a:ext cx="0" cy="0"/>
          <a:chOff x="0" y="0"/>
          <a:chExt cx="0" cy="0"/>
        </a:xfrm>
      </p:grpSpPr>
      <p:sp>
        <p:nvSpPr>
          <p:cNvPr id="381" name="Google Shape;381;p57"/>
          <p:cNvSpPr txBox="1">
            <a:spLocks noGrp="1"/>
          </p:cNvSpPr>
          <p:nvPr>
            <p:ph type="title"/>
          </p:nvPr>
        </p:nvSpPr>
        <p:spPr>
          <a:xfrm>
            <a:off x="549275" y="2403144"/>
            <a:ext cx="8056563" cy="1362075"/>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sz="4600" b="0"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82" name="Google Shape;382;p57"/>
          <p:cNvSpPr txBox="1">
            <a:spLocks noGrp="1"/>
          </p:cNvSpPr>
          <p:nvPr>
            <p:ph type="body" idx="1"/>
          </p:nvPr>
        </p:nvSpPr>
        <p:spPr>
          <a:xfrm>
            <a:off x="549275" y="3736005"/>
            <a:ext cx="8056563" cy="1500187"/>
          </a:xfrm>
          <a:prstGeom prst="rect">
            <a:avLst/>
          </a:prstGeom>
          <a:noFill/>
          <a:ln>
            <a:noFill/>
          </a:ln>
        </p:spPr>
        <p:txBody>
          <a:bodyPr spcFirstLastPara="1" wrap="square" lIns="91425" tIns="45700" rIns="91425" bIns="45700" anchor="t" anchorCtr="0">
            <a:normAutofit/>
          </a:bodyPr>
          <a:lstStyle>
            <a:lvl1pPr marL="457200" lvl="0" indent="-228600" algn="ctr">
              <a:spcBef>
                <a:spcPts val="300"/>
              </a:spcBef>
              <a:spcAft>
                <a:spcPts val="0"/>
              </a:spcAft>
              <a:buSzPts val="1980"/>
              <a:buNone/>
              <a:defRPr sz="1800">
                <a:solidFill>
                  <a:srgbClr val="888888"/>
                </a:solidFill>
              </a:defRPr>
            </a:lvl1pPr>
            <a:lvl2pPr marL="914400" lvl="1" indent="-228600" algn="l">
              <a:spcBef>
                <a:spcPts val="600"/>
              </a:spcBef>
              <a:spcAft>
                <a:spcPts val="0"/>
              </a:spcAft>
              <a:buSzPts val="1980"/>
              <a:buNone/>
              <a:defRPr sz="1800">
                <a:solidFill>
                  <a:srgbClr val="888888"/>
                </a:solidFill>
              </a:defRPr>
            </a:lvl2pPr>
            <a:lvl3pPr marL="1371600" lvl="2" indent="-228600" algn="l">
              <a:spcBef>
                <a:spcPts val="600"/>
              </a:spcBef>
              <a:spcAft>
                <a:spcPts val="0"/>
              </a:spcAft>
              <a:buSzPts val="1760"/>
              <a:buNone/>
              <a:defRPr sz="1600">
                <a:solidFill>
                  <a:srgbClr val="888888"/>
                </a:solidFill>
              </a:defRPr>
            </a:lvl3pPr>
            <a:lvl4pPr marL="1828800" lvl="3" indent="-228600" algn="l">
              <a:spcBef>
                <a:spcPts val="600"/>
              </a:spcBef>
              <a:spcAft>
                <a:spcPts val="0"/>
              </a:spcAft>
              <a:buSzPts val="1540"/>
              <a:buNone/>
              <a:defRPr sz="1400">
                <a:solidFill>
                  <a:srgbClr val="888888"/>
                </a:solidFill>
              </a:defRPr>
            </a:lvl4pPr>
            <a:lvl5pPr marL="2286000" lvl="4" indent="-228600" algn="l">
              <a:spcBef>
                <a:spcPts val="600"/>
              </a:spcBef>
              <a:spcAft>
                <a:spcPts val="0"/>
              </a:spcAft>
              <a:buSzPts val="154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383" name="Google Shape;383;p57"/>
          <p:cNvSpPr txBox="1">
            <a:spLocks noGrp="1"/>
          </p:cNvSpPr>
          <p:nvPr>
            <p:ph type="dt" idx="10"/>
          </p:nvPr>
        </p:nvSpPr>
        <p:spPr>
          <a:xfrm>
            <a:off x="5629275" y="6275388"/>
            <a:ext cx="21336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4" name="Google Shape;384;p57"/>
          <p:cNvSpPr txBox="1">
            <a:spLocks noGrp="1"/>
          </p:cNvSpPr>
          <p:nvPr>
            <p:ph type="ftr" idx="11"/>
          </p:nvPr>
        </p:nvSpPr>
        <p:spPr>
          <a:xfrm>
            <a:off x="265113" y="6275388"/>
            <a:ext cx="484028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5" name="Google Shape;385;p57"/>
          <p:cNvSpPr txBox="1">
            <a:spLocks noGrp="1"/>
          </p:cNvSpPr>
          <p:nvPr>
            <p:ph type="sldNum" idx="12"/>
          </p:nvPr>
        </p:nvSpPr>
        <p:spPr>
          <a:xfrm>
            <a:off x="7897813" y="6275388"/>
            <a:ext cx="9906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3600">
                <a:solidFill>
                  <a:srgbClr val="FFFFFF"/>
                </a:solidFill>
                <a:latin typeface="Source Sans Pro"/>
                <a:ea typeface="Source Sans Pro"/>
                <a:cs typeface="Source Sans Pro"/>
                <a:sym typeface="Source Sans Pro"/>
              </a:defRPr>
            </a:lvl1pPr>
            <a:lvl2pPr marL="0" marR="0" lvl="1" indent="0" algn="r">
              <a:spcBef>
                <a:spcPts val="0"/>
              </a:spcBef>
              <a:buNone/>
              <a:defRPr sz="3600">
                <a:solidFill>
                  <a:srgbClr val="FFFFFF"/>
                </a:solidFill>
                <a:latin typeface="Source Sans Pro"/>
                <a:ea typeface="Source Sans Pro"/>
                <a:cs typeface="Source Sans Pro"/>
                <a:sym typeface="Source Sans Pro"/>
              </a:defRPr>
            </a:lvl2pPr>
            <a:lvl3pPr marL="0" marR="0" lvl="2" indent="0" algn="r">
              <a:spcBef>
                <a:spcPts val="0"/>
              </a:spcBef>
              <a:buNone/>
              <a:defRPr sz="3600">
                <a:solidFill>
                  <a:srgbClr val="FFFFFF"/>
                </a:solidFill>
                <a:latin typeface="Source Sans Pro"/>
                <a:ea typeface="Source Sans Pro"/>
                <a:cs typeface="Source Sans Pro"/>
                <a:sym typeface="Source Sans Pro"/>
              </a:defRPr>
            </a:lvl3pPr>
            <a:lvl4pPr marL="0" marR="0" lvl="3" indent="0" algn="r">
              <a:spcBef>
                <a:spcPts val="0"/>
              </a:spcBef>
              <a:buNone/>
              <a:defRPr sz="3600">
                <a:solidFill>
                  <a:srgbClr val="FFFFFF"/>
                </a:solidFill>
                <a:latin typeface="Source Sans Pro"/>
                <a:ea typeface="Source Sans Pro"/>
                <a:cs typeface="Source Sans Pro"/>
                <a:sym typeface="Source Sans Pro"/>
              </a:defRPr>
            </a:lvl4pPr>
            <a:lvl5pPr marL="0" marR="0" lvl="4" indent="0" algn="r">
              <a:spcBef>
                <a:spcPts val="0"/>
              </a:spcBef>
              <a:buNone/>
              <a:defRPr sz="3600">
                <a:solidFill>
                  <a:srgbClr val="FFFFFF"/>
                </a:solidFill>
                <a:latin typeface="Source Sans Pro"/>
                <a:ea typeface="Source Sans Pro"/>
                <a:cs typeface="Source Sans Pro"/>
                <a:sym typeface="Source Sans Pro"/>
              </a:defRPr>
            </a:lvl5pPr>
            <a:lvl6pPr marL="0" marR="0" lvl="5" indent="0" algn="r">
              <a:spcBef>
                <a:spcPts val="0"/>
              </a:spcBef>
              <a:buNone/>
              <a:defRPr sz="3600">
                <a:solidFill>
                  <a:srgbClr val="FFFFFF"/>
                </a:solidFill>
                <a:latin typeface="Source Sans Pro"/>
                <a:ea typeface="Source Sans Pro"/>
                <a:cs typeface="Source Sans Pro"/>
                <a:sym typeface="Source Sans Pro"/>
              </a:defRPr>
            </a:lvl6pPr>
            <a:lvl7pPr marL="0" marR="0" lvl="6" indent="0" algn="r">
              <a:spcBef>
                <a:spcPts val="0"/>
              </a:spcBef>
              <a:buNone/>
              <a:defRPr sz="3600">
                <a:solidFill>
                  <a:srgbClr val="FFFFFF"/>
                </a:solidFill>
                <a:latin typeface="Source Sans Pro"/>
                <a:ea typeface="Source Sans Pro"/>
                <a:cs typeface="Source Sans Pro"/>
                <a:sym typeface="Source Sans Pro"/>
              </a:defRPr>
            </a:lvl7pPr>
            <a:lvl8pPr marL="0" marR="0" lvl="7" indent="0" algn="r">
              <a:spcBef>
                <a:spcPts val="0"/>
              </a:spcBef>
              <a:buNone/>
              <a:defRPr sz="3600">
                <a:solidFill>
                  <a:srgbClr val="FFFFFF"/>
                </a:solidFill>
                <a:latin typeface="Source Sans Pro"/>
                <a:ea typeface="Source Sans Pro"/>
                <a:cs typeface="Source Sans Pro"/>
                <a:sym typeface="Source Sans Pro"/>
              </a:defRPr>
            </a:lvl8pPr>
            <a:lvl9pPr marL="0" marR="0" lvl="8" indent="0" algn="r">
              <a:spcBef>
                <a:spcPts val="0"/>
              </a:spcBef>
              <a:buNone/>
              <a:defRPr sz="3600">
                <a:solidFill>
                  <a:srgbClr val="FFFFFF"/>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86"/>
        <p:cNvGrpSpPr/>
        <p:nvPr/>
      </p:nvGrpSpPr>
      <p:grpSpPr>
        <a:xfrm>
          <a:off x="0" y="0"/>
          <a:ext cx="0" cy="0"/>
          <a:chOff x="0" y="0"/>
          <a:chExt cx="0" cy="0"/>
        </a:xfrm>
      </p:grpSpPr>
      <p:sp>
        <p:nvSpPr>
          <p:cNvPr id="387" name="Google Shape;387;p58"/>
          <p:cNvSpPr txBox="1">
            <a:spLocks noGrp="1"/>
          </p:cNvSpPr>
          <p:nvPr>
            <p:ph type="title"/>
          </p:nvPr>
        </p:nvSpPr>
        <p:spPr>
          <a:xfrm>
            <a:off x="549275" y="107576"/>
            <a:ext cx="8042276" cy="1336956"/>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88" name="Google Shape;388;p58"/>
          <p:cNvSpPr txBox="1">
            <a:spLocks noGrp="1"/>
          </p:cNvSpPr>
          <p:nvPr>
            <p:ph type="body" idx="1"/>
          </p:nvPr>
        </p:nvSpPr>
        <p:spPr>
          <a:xfrm>
            <a:off x="549275" y="1600201"/>
            <a:ext cx="3840480" cy="4343400"/>
          </a:xfrm>
          <a:prstGeom prst="rect">
            <a:avLst/>
          </a:prstGeom>
          <a:noFill/>
          <a:ln>
            <a:noFill/>
          </a:ln>
        </p:spPr>
        <p:txBody>
          <a:bodyPr spcFirstLastPara="1" wrap="square" lIns="91425" tIns="45700" rIns="91425" bIns="45700" anchor="t" anchorCtr="0">
            <a:normAutofit/>
          </a:bodyPr>
          <a:lstStyle>
            <a:lvl1pPr marL="457200" lvl="0" indent="-368300" algn="l">
              <a:spcBef>
                <a:spcPts val="1600"/>
              </a:spcBef>
              <a:spcAft>
                <a:spcPts val="0"/>
              </a:spcAft>
              <a:buSzPts val="2200"/>
              <a:buChar char="⚫"/>
              <a:defRPr sz="2000"/>
            </a:lvl1pPr>
            <a:lvl2pPr marL="914400" lvl="1" indent="-354330" algn="l">
              <a:spcBef>
                <a:spcPts val="600"/>
              </a:spcBef>
              <a:spcAft>
                <a:spcPts val="0"/>
              </a:spcAft>
              <a:buSzPts val="1980"/>
              <a:buChar char="⚫"/>
              <a:defRPr sz="1800"/>
            </a:lvl2pPr>
            <a:lvl3pPr marL="1371600" lvl="2" indent="-354330" algn="l">
              <a:spcBef>
                <a:spcPts val="600"/>
              </a:spcBef>
              <a:spcAft>
                <a:spcPts val="0"/>
              </a:spcAft>
              <a:buSzPts val="1980"/>
              <a:buChar char="⚫"/>
              <a:defRPr sz="1800"/>
            </a:lvl3pPr>
            <a:lvl4pPr marL="1828800" lvl="3" indent="-354330" algn="l">
              <a:spcBef>
                <a:spcPts val="600"/>
              </a:spcBef>
              <a:spcAft>
                <a:spcPts val="0"/>
              </a:spcAft>
              <a:buSzPts val="1980"/>
              <a:buChar char="⚫"/>
              <a:defRPr sz="1800"/>
            </a:lvl4pPr>
            <a:lvl5pPr marL="2286000" lvl="4" indent="-354329" algn="l">
              <a:spcBef>
                <a:spcPts val="600"/>
              </a:spcBef>
              <a:spcAft>
                <a:spcPts val="0"/>
              </a:spcAft>
              <a:buSzPts val="198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89" name="Google Shape;389;p58"/>
          <p:cNvSpPr txBox="1">
            <a:spLocks noGrp="1"/>
          </p:cNvSpPr>
          <p:nvPr>
            <p:ph type="body" idx="2"/>
          </p:nvPr>
        </p:nvSpPr>
        <p:spPr>
          <a:xfrm>
            <a:off x="4751071" y="1600201"/>
            <a:ext cx="3840480" cy="4343400"/>
          </a:xfrm>
          <a:prstGeom prst="rect">
            <a:avLst/>
          </a:prstGeom>
          <a:noFill/>
          <a:ln>
            <a:noFill/>
          </a:ln>
        </p:spPr>
        <p:txBody>
          <a:bodyPr spcFirstLastPara="1" wrap="square" lIns="91425" tIns="45700" rIns="91425" bIns="45700" anchor="t" anchorCtr="0">
            <a:normAutofit/>
          </a:bodyPr>
          <a:lstStyle>
            <a:lvl1pPr marL="457200" lvl="0" indent="-368300" algn="l">
              <a:spcBef>
                <a:spcPts val="1600"/>
              </a:spcBef>
              <a:spcAft>
                <a:spcPts val="0"/>
              </a:spcAft>
              <a:buSzPts val="2200"/>
              <a:buChar char="⚫"/>
              <a:defRPr sz="2000"/>
            </a:lvl1pPr>
            <a:lvl2pPr marL="914400" lvl="1" indent="-354330" algn="l">
              <a:spcBef>
                <a:spcPts val="600"/>
              </a:spcBef>
              <a:spcAft>
                <a:spcPts val="0"/>
              </a:spcAft>
              <a:buSzPts val="1980"/>
              <a:buChar char="⚫"/>
              <a:defRPr sz="1800"/>
            </a:lvl2pPr>
            <a:lvl3pPr marL="1371600" lvl="2" indent="-354330" algn="l">
              <a:spcBef>
                <a:spcPts val="600"/>
              </a:spcBef>
              <a:spcAft>
                <a:spcPts val="0"/>
              </a:spcAft>
              <a:buSzPts val="1980"/>
              <a:buChar char="⚫"/>
              <a:defRPr sz="1800"/>
            </a:lvl3pPr>
            <a:lvl4pPr marL="1828800" lvl="3" indent="-354330" algn="l">
              <a:spcBef>
                <a:spcPts val="600"/>
              </a:spcBef>
              <a:spcAft>
                <a:spcPts val="0"/>
              </a:spcAft>
              <a:buSzPts val="1980"/>
              <a:buChar char="⚫"/>
              <a:defRPr sz="1800"/>
            </a:lvl4pPr>
            <a:lvl5pPr marL="2286000" lvl="4" indent="-354329" algn="l">
              <a:spcBef>
                <a:spcPts val="600"/>
              </a:spcBef>
              <a:spcAft>
                <a:spcPts val="0"/>
              </a:spcAft>
              <a:buSzPts val="198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90" name="Google Shape;390;p58"/>
          <p:cNvSpPr txBox="1">
            <a:spLocks noGrp="1"/>
          </p:cNvSpPr>
          <p:nvPr>
            <p:ph type="dt" idx="10"/>
          </p:nvPr>
        </p:nvSpPr>
        <p:spPr>
          <a:xfrm>
            <a:off x="5629275" y="6275388"/>
            <a:ext cx="21336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1" name="Google Shape;391;p58"/>
          <p:cNvSpPr txBox="1">
            <a:spLocks noGrp="1"/>
          </p:cNvSpPr>
          <p:nvPr>
            <p:ph type="ftr" idx="11"/>
          </p:nvPr>
        </p:nvSpPr>
        <p:spPr>
          <a:xfrm>
            <a:off x="265113" y="6275388"/>
            <a:ext cx="484028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2" name="Google Shape;392;p58"/>
          <p:cNvSpPr txBox="1">
            <a:spLocks noGrp="1"/>
          </p:cNvSpPr>
          <p:nvPr>
            <p:ph type="sldNum" idx="12"/>
          </p:nvPr>
        </p:nvSpPr>
        <p:spPr>
          <a:xfrm>
            <a:off x="7897813" y="6275388"/>
            <a:ext cx="9906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3600">
                <a:solidFill>
                  <a:srgbClr val="FFFFFF"/>
                </a:solidFill>
                <a:latin typeface="Source Sans Pro"/>
                <a:ea typeface="Source Sans Pro"/>
                <a:cs typeface="Source Sans Pro"/>
                <a:sym typeface="Source Sans Pro"/>
              </a:defRPr>
            </a:lvl1pPr>
            <a:lvl2pPr marL="0" marR="0" lvl="1" indent="0" algn="r">
              <a:spcBef>
                <a:spcPts val="0"/>
              </a:spcBef>
              <a:buNone/>
              <a:defRPr sz="3600">
                <a:solidFill>
                  <a:srgbClr val="FFFFFF"/>
                </a:solidFill>
                <a:latin typeface="Source Sans Pro"/>
                <a:ea typeface="Source Sans Pro"/>
                <a:cs typeface="Source Sans Pro"/>
                <a:sym typeface="Source Sans Pro"/>
              </a:defRPr>
            </a:lvl2pPr>
            <a:lvl3pPr marL="0" marR="0" lvl="2" indent="0" algn="r">
              <a:spcBef>
                <a:spcPts val="0"/>
              </a:spcBef>
              <a:buNone/>
              <a:defRPr sz="3600">
                <a:solidFill>
                  <a:srgbClr val="FFFFFF"/>
                </a:solidFill>
                <a:latin typeface="Source Sans Pro"/>
                <a:ea typeface="Source Sans Pro"/>
                <a:cs typeface="Source Sans Pro"/>
                <a:sym typeface="Source Sans Pro"/>
              </a:defRPr>
            </a:lvl3pPr>
            <a:lvl4pPr marL="0" marR="0" lvl="3" indent="0" algn="r">
              <a:spcBef>
                <a:spcPts val="0"/>
              </a:spcBef>
              <a:buNone/>
              <a:defRPr sz="3600">
                <a:solidFill>
                  <a:srgbClr val="FFFFFF"/>
                </a:solidFill>
                <a:latin typeface="Source Sans Pro"/>
                <a:ea typeface="Source Sans Pro"/>
                <a:cs typeface="Source Sans Pro"/>
                <a:sym typeface="Source Sans Pro"/>
              </a:defRPr>
            </a:lvl4pPr>
            <a:lvl5pPr marL="0" marR="0" lvl="4" indent="0" algn="r">
              <a:spcBef>
                <a:spcPts val="0"/>
              </a:spcBef>
              <a:buNone/>
              <a:defRPr sz="3600">
                <a:solidFill>
                  <a:srgbClr val="FFFFFF"/>
                </a:solidFill>
                <a:latin typeface="Source Sans Pro"/>
                <a:ea typeface="Source Sans Pro"/>
                <a:cs typeface="Source Sans Pro"/>
                <a:sym typeface="Source Sans Pro"/>
              </a:defRPr>
            </a:lvl5pPr>
            <a:lvl6pPr marL="0" marR="0" lvl="5" indent="0" algn="r">
              <a:spcBef>
                <a:spcPts val="0"/>
              </a:spcBef>
              <a:buNone/>
              <a:defRPr sz="3600">
                <a:solidFill>
                  <a:srgbClr val="FFFFFF"/>
                </a:solidFill>
                <a:latin typeface="Source Sans Pro"/>
                <a:ea typeface="Source Sans Pro"/>
                <a:cs typeface="Source Sans Pro"/>
                <a:sym typeface="Source Sans Pro"/>
              </a:defRPr>
            </a:lvl6pPr>
            <a:lvl7pPr marL="0" marR="0" lvl="6" indent="0" algn="r">
              <a:spcBef>
                <a:spcPts val="0"/>
              </a:spcBef>
              <a:buNone/>
              <a:defRPr sz="3600">
                <a:solidFill>
                  <a:srgbClr val="FFFFFF"/>
                </a:solidFill>
                <a:latin typeface="Source Sans Pro"/>
                <a:ea typeface="Source Sans Pro"/>
                <a:cs typeface="Source Sans Pro"/>
                <a:sym typeface="Source Sans Pro"/>
              </a:defRPr>
            </a:lvl7pPr>
            <a:lvl8pPr marL="0" marR="0" lvl="7" indent="0" algn="r">
              <a:spcBef>
                <a:spcPts val="0"/>
              </a:spcBef>
              <a:buNone/>
              <a:defRPr sz="3600">
                <a:solidFill>
                  <a:srgbClr val="FFFFFF"/>
                </a:solidFill>
                <a:latin typeface="Source Sans Pro"/>
                <a:ea typeface="Source Sans Pro"/>
                <a:cs typeface="Source Sans Pro"/>
                <a:sym typeface="Source Sans Pro"/>
              </a:defRPr>
            </a:lvl8pPr>
            <a:lvl9pPr marL="0" marR="0" lvl="8" indent="0" algn="r">
              <a:spcBef>
                <a:spcPts val="0"/>
              </a:spcBef>
              <a:buNone/>
              <a:defRPr sz="3600">
                <a:solidFill>
                  <a:srgbClr val="FFFFFF"/>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93"/>
        <p:cNvGrpSpPr/>
        <p:nvPr/>
      </p:nvGrpSpPr>
      <p:grpSpPr>
        <a:xfrm>
          <a:off x="0" y="0"/>
          <a:ext cx="0" cy="0"/>
          <a:chOff x="0" y="0"/>
          <a:chExt cx="0" cy="0"/>
        </a:xfrm>
      </p:grpSpPr>
      <p:sp>
        <p:nvSpPr>
          <p:cNvPr id="394" name="Google Shape;394;p59"/>
          <p:cNvSpPr txBox="1">
            <a:spLocks noGrp="1"/>
          </p:cNvSpPr>
          <p:nvPr>
            <p:ph type="title"/>
          </p:nvPr>
        </p:nvSpPr>
        <p:spPr>
          <a:xfrm>
            <a:off x="549274" y="107576"/>
            <a:ext cx="8042276" cy="1336956"/>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95" name="Google Shape;395;p59"/>
          <p:cNvSpPr txBox="1">
            <a:spLocks noGrp="1"/>
          </p:cNvSpPr>
          <p:nvPr>
            <p:ph type="body" idx="1"/>
          </p:nvPr>
        </p:nvSpPr>
        <p:spPr>
          <a:xfrm>
            <a:off x="549274" y="1453224"/>
            <a:ext cx="3840480" cy="750887"/>
          </a:xfrm>
          <a:prstGeom prst="rect">
            <a:avLst/>
          </a:prstGeom>
          <a:noFill/>
          <a:ln>
            <a:noFill/>
          </a:ln>
        </p:spPr>
        <p:txBody>
          <a:bodyPr spcFirstLastPara="1" wrap="square" lIns="91425" tIns="45700" rIns="91425" bIns="45700" anchor="b" anchorCtr="0">
            <a:noAutofit/>
          </a:bodyPr>
          <a:lstStyle>
            <a:lvl1pPr marL="457200" lvl="0" indent="-228600" algn="ctr">
              <a:spcBef>
                <a:spcPts val="0"/>
              </a:spcBef>
              <a:spcAft>
                <a:spcPts val="0"/>
              </a:spcAft>
              <a:buSzPts val="2640"/>
              <a:buNone/>
              <a:defRPr sz="2400" b="0">
                <a:solidFill>
                  <a:srgbClr val="6DB7D7"/>
                </a:solidFill>
              </a:defRPr>
            </a:lvl1pPr>
            <a:lvl2pPr marL="914400" lvl="1" indent="-228600" algn="l">
              <a:spcBef>
                <a:spcPts val="600"/>
              </a:spcBef>
              <a:spcAft>
                <a:spcPts val="0"/>
              </a:spcAft>
              <a:buSzPts val="2200"/>
              <a:buNone/>
              <a:defRPr sz="2000" b="1"/>
            </a:lvl2pPr>
            <a:lvl3pPr marL="1371600" lvl="2" indent="-228600" algn="l">
              <a:spcBef>
                <a:spcPts val="600"/>
              </a:spcBef>
              <a:spcAft>
                <a:spcPts val="0"/>
              </a:spcAft>
              <a:buSzPts val="1980"/>
              <a:buNone/>
              <a:defRPr sz="1800" b="1"/>
            </a:lvl3pPr>
            <a:lvl4pPr marL="1828800" lvl="3" indent="-228600" algn="l">
              <a:spcBef>
                <a:spcPts val="600"/>
              </a:spcBef>
              <a:spcAft>
                <a:spcPts val="0"/>
              </a:spcAft>
              <a:buSzPts val="1760"/>
              <a:buNone/>
              <a:defRPr sz="1600" b="1"/>
            </a:lvl4pPr>
            <a:lvl5pPr marL="2286000" lvl="4" indent="-228600" algn="l">
              <a:spcBef>
                <a:spcPts val="600"/>
              </a:spcBef>
              <a:spcAft>
                <a:spcPts val="0"/>
              </a:spcAft>
              <a:buSzPts val="176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396" name="Google Shape;396;p59"/>
          <p:cNvSpPr txBox="1">
            <a:spLocks noGrp="1"/>
          </p:cNvSpPr>
          <p:nvPr>
            <p:ph type="body" idx="2"/>
          </p:nvPr>
        </p:nvSpPr>
        <p:spPr>
          <a:xfrm>
            <a:off x="549274" y="2347415"/>
            <a:ext cx="3840480" cy="3596185"/>
          </a:xfrm>
          <a:prstGeom prst="rect">
            <a:avLst/>
          </a:prstGeom>
          <a:noFill/>
          <a:ln>
            <a:noFill/>
          </a:ln>
        </p:spPr>
        <p:txBody>
          <a:bodyPr spcFirstLastPara="1" wrap="square" lIns="91425" tIns="45700" rIns="91425" bIns="45700" anchor="t" anchorCtr="0">
            <a:normAutofit/>
          </a:bodyPr>
          <a:lstStyle>
            <a:lvl1pPr marL="457200" lvl="0" indent="-368300" algn="l">
              <a:spcBef>
                <a:spcPts val="1600"/>
              </a:spcBef>
              <a:spcAft>
                <a:spcPts val="0"/>
              </a:spcAft>
              <a:buSzPts val="2200"/>
              <a:buChar char="⚫"/>
              <a:defRPr sz="2000"/>
            </a:lvl1pPr>
            <a:lvl2pPr marL="914400" lvl="1" indent="-354330" algn="l">
              <a:spcBef>
                <a:spcPts val="600"/>
              </a:spcBef>
              <a:spcAft>
                <a:spcPts val="0"/>
              </a:spcAft>
              <a:buSzPts val="1980"/>
              <a:buChar char="⚫"/>
              <a:defRPr sz="1800"/>
            </a:lvl2pPr>
            <a:lvl3pPr marL="1371600" lvl="2" indent="-354330" algn="l">
              <a:spcBef>
                <a:spcPts val="600"/>
              </a:spcBef>
              <a:spcAft>
                <a:spcPts val="0"/>
              </a:spcAft>
              <a:buSzPts val="1980"/>
              <a:buChar char="⚫"/>
              <a:defRPr sz="1800"/>
            </a:lvl3pPr>
            <a:lvl4pPr marL="1828800" lvl="3" indent="-354330" algn="l">
              <a:spcBef>
                <a:spcPts val="600"/>
              </a:spcBef>
              <a:spcAft>
                <a:spcPts val="0"/>
              </a:spcAft>
              <a:buSzPts val="1980"/>
              <a:buChar char="⚫"/>
              <a:defRPr sz="1800"/>
            </a:lvl4pPr>
            <a:lvl5pPr marL="2286000" lvl="4" indent="-354329" algn="l">
              <a:spcBef>
                <a:spcPts val="600"/>
              </a:spcBef>
              <a:spcAft>
                <a:spcPts val="0"/>
              </a:spcAft>
              <a:buSzPts val="1980"/>
              <a:buChar char="⚫"/>
              <a:defRPr sz="18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397" name="Google Shape;397;p59"/>
          <p:cNvSpPr txBox="1">
            <a:spLocks noGrp="1"/>
          </p:cNvSpPr>
          <p:nvPr>
            <p:ph type="body" idx="3"/>
          </p:nvPr>
        </p:nvSpPr>
        <p:spPr>
          <a:xfrm>
            <a:off x="4751070" y="1453224"/>
            <a:ext cx="3840480" cy="750887"/>
          </a:xfrm>
          <a:prstGeom prst="rect">
            <a:avLst/>
          </a:prstGeom>
          <a:noFill/>
          <a:ln>
            <a:noFill/>
          </a:ln>
        </p:spPr>
        <p:txBody>
          <a:bodyPr spcFirstLastPara="1" wrap="square" lIns="91425" tIns="45700" rIns="91425" bIns="45700" anchor="b" anchorCtr="0">
            <a:noAutofit/>
          </a:bodyPr>
          <a:lstStyle>
            <a:lvl1pPr marL="457200" lvl="0" indent="-228600" algn="ctr">
              <a:spcBef>
                <a:spcPts val="0"/>
              </a:spcBef>
              <a:spcAft>
                <a:spcPts val="0"/>
              </a:spcAft>
              <a:buSzPts val="2640"/>
              <a:buNone/>
              <a:defRPr sz="2400" b="0">
                <a:solidFill>
                  <a:srgbClr val="6DB7D7"/>
                </a:solidFill>
              </a:defRPr>
            </a:lvl1pPr>
            <a:lvl2pPr marL="914400" lvl="1" indent="-228600" algn="l">
              <a:spcBef>
                <a:spcPts val="600"/>
              </a:spcBef>
              <a:spcAft>
                <a:spcPts val="0"/>
              </a:spcAft>
              <a:buSzPts val="2200"/>
              <a:buNone/>
              <a:defRPr sz="2000" b="1"/>
            </a:lvl2pPr>
            <a:lvl3pPr marL="1371600" lvl="2" indent="-228600" algn="l">
              <a:spcBef>
                <a:spcPts val="600"/>
              </a:spcBef>
              <a:spcAft>
                <a:spcPts val="0"/>
              </a:spcAft>
              <a:buSzPts val="1980"/>
              <a:buNone/>
              <a:defRPr sz="1800" b="1"/>
            </a:lvl3pPr>
            <a:lvl4pPr marL="1828800" lvl="3" indent="-228600" algn="l">
              <a:spcBef>
                <a:spcPts val="600"/>
              </a:spcBef>
              <a:spcAft>
                <a:spcPts val="0"/>
              </a:spcAft>
              <a:buSzPts val="1760"/>
              <a:buNone/>
              <a:defRPr sz="1600" b="1"/>
            </a:lvl4pPr>
            <a:lvl5pPr marL="2286000" lvl="4" indent="-228600" algn="l">
              <a:spcBef>
                <a:spcPts val="600"/>
              </a:spcBef>
              <a:spcAft>
                <a:spcPts val="0"/>
              </a:spcAft>
              <a:buSzPts val="176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398" name="Google Shape;398;p59"/>
          <p:cNvSpPr txBox="1">
            <a:spLocks noGrp="1"/>
          </p:cNvSpPr>
          <p:nvPr>
            <p:ph type="body" idx="4"/>
          </p:nvPr>
        </p:nvSpPr>
        <p:spPr>
          <a:xfrm>
            <a:off x="4751070" y="2347415"/>
            <a:ext cx="3840480" cy="3596185"/>
          </a:xfrm>
          <a:prstGeom prst="rect">
            <a:avLst/>
          </a:prstGeom>
          <a:noFill/>
          <a:ln>
            <a:noFill/>
          </a:ln>
        </p:spPr>
        <p:txBody>
          <a:bodyPr spcFirstLastPara="1" wrap="square" lIns="91425" tIns="45700" rIns="91425" bIns="45700" anchor="t" anchorCtr="0">
            <a:normAutofit/>
          </a:bodyPr>
          <a:lstStyle>
            <a:lvl1pPr marL="457200" lvl="0" indent="-368300" algn="l">
              <a:spcBef>
                <a:spcPts val="1600"/>
              </a:spcBef>
              <a:spcAft>
                <a:spcPts val="0"/>
              </a:spcAft>
              <a:buSzPts val="2200"/>
              <a:buChar char="⚫"/>
              <a:defRPr sz="2000"/>
            </a:lvl1pPr>
            <a:lvl2pPr marL="914400" lvl="1" indent="-354330" algn="l">
              <a:spcBef>
                <a:spcPts val="600"/>
              </a:spcBef>
              <a:spcAft>
                <a:spcPts val="0"/>
              </a:spcAft>
              <a:buSzPts val="1980"/>
              <a:buChar char="⚫"/>
              <a:defRPr sz="1800"/>
            </a:lvl2pPr>
            <a:lvl3pPr marL="1371600" lvl="2" indent="-354330" algn="l">
              <a:spcBef>
                <a:spcPts val="600"/>
              </a:spcBef>
              <a:spcAft>
                <a:spcPts val="0"/>
              </a:spcAft>
              <a:buSzPts val="1980"/>
              <a:buChar char="⚫"/>
              <a:defRPr sz="1800"/>
            </a:lvl3pPr>
            <a:lvl4pPr marL="1828800" lvl="3" indent="-354330" algn="l">
              <a:spcBef>
                <a:spcPts val="600"/>
              </a:spcBef>
              <a:spcAft>
                <a:spcPts val="0"/>
              </a:spcAft>
              <a:buSzPts val="1980"/>
              <a:buChar char="⚫"/>
              <a:defRPr sz="1800"/>
            </a:lvl4pPr>
            <a:lvl5pPr marL="2286000" lvl="4" indent="-354329" algn="l">
              <a:spcBef>
                <a:spcPts val="600"/>
              </a:spcBef>
              <a:spcAft>
                <a:spcPts val="0"/>
              </a:spcAft>
              <a:buSzPts val="1980"/>
              <a:buChar char="⚫"/>
              <a:defRPr sz="18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399" name="Google Shape;399;p59"/>
          <p:cNvSpPr txBox="1">
            <a:spLocks noGrp="1"/>
          </p:cNvSpPr>
          <p:nvPr>
            <p:ph type="dt" idx="10"/>
          </p:nvPr>
        </p:nvSpPr>
        <p:spPr>
          <a:xfrm>
            <a:off x="5629275" y="6275388"/>
            <a:ext cx="21336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0" name="Google Shape;400;p59"/>
          <p:cNvSpPr txBox="1">
            <a:spLocks noGrp="1"/>
          </p:cNvSpPr>
          <p:nvPr>
            <p:ph type="ftr" idx="11"/>
          </p:nvPr>
        </p:nvSpPr>
        <p:spPr>
          <a:xfrm>
            <a:off x="265113" y="6275388"/>
            <a:ext cx="484028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1" name="Google Shape;401;p59"/>
          <p:cNvSpPr txBox="1">
            <a:spLocks noGrp="1"/>
          </p:cNvSpPr>
          <p:nvPr>
            <p:ph type="sldNum" idx="12"/>
          </p:nvPr>
        </p:nvSpPr>
        <p:spPr>
          <a:xfrm>
            <a:off x="7897813" y="6275388"/>
            <a:ext cx="9906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3600">
                <a:solidFill>
                  <a:srgbClr val="FFFFFF"/>
                </a:solidFill>
                <a:latin typeface="Source Sans Pro"/>
                <a:ea typeface="Source Sans Pro"/>
                <a:cs typeface="Source Sans Pro"/>
                <a:sym typeface="Source Sans Pro"/>
              </a:defRPr>
            </a:lvl1pPr>
            <a:lvl2pPr marL="0" marR="0" lvl="1" indent="0" algn="r">
              <a:spcBef>
                <a:spcPts val="0"/>
              </a:spcBef>
              <a:buNone/>
              <a:defRPr sz="3600">
                <a:solidFill>
                  <a:srgbClr val="FFFFFF"/>
                </a:solidFill>
                <a:latin typeface="Source Sans Pro"/>
                <a:ea typeface="Source Sans Pro"/>
                <a:cs typeface="Source Sans Pro"/>
                <a:sym typeface="Source Sans Pro"/>
              </a:defRPr>
            </a:lvl2pPr>
            <a:lvl3pPr marL="0" marR="0" lvl="2" indent="0" algn="r">
              <a:spcBef>
                <a:spcPts val="0"/>
              </a:spcBef>
              <a:buNone/>
              <a:defRPr sz="3600">
                <a:solidFill>
                  <a:srgbClr val="FFFFFF"/>
                </a:solidFill>
                <a:latin typeface="Source Sans Pro"/>
                <a:ea typeface="Source Sans Pro"/>
                <a:cs typeface="Source Sans Pro"/>
                <a:sym typeface="Source Sans Pro"/>
              </a:defRPr>
            </a:lvl3pPr>
            <a:lvl4pPr marL="0" marR="0" lvl="3" indent="0" algn="r">
              <a:spcBef>
                <a:spcPts val="0"/>
              </a:spcBef>
              <a:buNone/>
              <a:defRPr sz="3600">
                <a:solidFill>
                  <a:srgbClr val="FFFFFF"/>
                </a:solidFill>
                <a:latin typeface="Source Sans Pro"/>
                <a:ea typeface="Source Sans Pro"/>
                <a:cs typeface="Source Sans Pro"/>
                <a:sym typeface="Source Sans Pro"/>
              </a:defRPr>
            </a:lvl4pPr>
            <a:lvl5pPr marL="0" marR="0" lvl="4" indent="0" algn="r">
              <a:spcBef>
                <a:spcPts val="0"/>
              </a:spcBef>
              <a:buNone/>
              <a:defRPr sz="3600">
                <a:solidFill>
                  <a:srgbClr val="FFFFFF"/>
                </a:solidFill>
                <a:latin typeface="Source Sans Pro"/>
                <a:ea typeface="Source Sans Pro"/>
                <a:cs typeface="Source Sans Pro"/>
                <a:sym typeface="Source Sans Pro"/>
              </a:defRPr>
            </a:lvl5pPr>
            <a:lvl6pPr marL="0" marR="0" lvl="5" indent="0" algn="r">
              <a:spcBef>
                <a:spcPts val="0"/>
              </a:spcBef>
              <a:buNone/>
              <a:defRPr sz="3600">
                <a:solidFill>
                  <a:srgbClr val="FFFFFF"/>
                </a:solidFill>
                <a:latin typeface="Source Sans Pro"/>
                <a:ea typeface="Source Sans Pro"/>
                <a:cs typeface="Source Sans Pro"/>
                <a:sym typeface="Source Sans Pro"/>
              </a:defRPr>
            </a:lvl6pPr>
            <a:lvl7pPr marL="0" marR="0" lvl="6" indent="0" algn="r">
              <a:spcBef>
                <a:spcPts val="0"/>
              </a:spcBef>
              <a:buNone/>
              <a:defRPr sz="3600">
                <a:solidFill>
                  <a:srgbClr val="FFFFFF"/>
                </a:solidFill>
                <a:latin typeface="Source Sans Pro"/>
                <a:ea typeface="Source Sans Pro"/>
                <a:cs typeface="Source Sans Pro"/>
                <a:sym typeface="Source Sans Pro"/>
              </a:defRPr>
            </a:lvl7pPr>
            <a:lvl8pPr marL="0" marR="0" lvl="7" indent="0" algn="r">
              <a:spcBef>
                <a:spcPts val="0"/>
              </a:spcBef>
              <a:buNone/>
              <a:defRPr sz="3600">
                <a:solidFill>
                  <a:srgbClr val="FFFFFF"/>
                </a:solidFill>
                <a:latin typeface="Source Sans Pro"/>
                <a:ea typeface="Source Sans Pro"/>
                <a:cs typeface="Source Sans Pro"/>
                <a:sym typeface="Source Sans Pro"/>
              </a:defRPr>
            </a:lvl8pPr>
            <a:lvl9pPr marL="0" marR="0" lvl="8" indent="0" algn="r">
              <a:spcBef>
                <a:spcPts val="0"/>
              </a:spcBef>
              <a:buNone/>
              <a:defRPr sz="3600">
                <a:solidFill>
                  <a:srgbClr val="FFFFFF"/>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02"/>
        <p:cNvGrpSpPr/>
        <p:nvPr/>
      </p:nvGrpSpPr>
      <p:grpSpPr>
        <a:xfrm>
          <a:off x="0" y="0"/>
          <a:ext cx="0" cy="0"/>
          <a:chOff x="0" y="0"/>
          <a:chExt cx="0" cy="0"/>
        </a:xfrm>
      </p:grpSpPr>
      <p:sp>
        <p:nvSpPr>
          <p:cNvPr id="403" name="Google Shape;403;p60"/>
          <p:cNvSpPr txBox="1">
            <a:spLocks noGrp="1"/>
          </p:cNvSpPr>
          <p:nvPr>
            <p:ph type="title"/>
          </p:nvPr>
        </p:nvSpPr>
        <p:spPr>
          <a:xfrm>
            <a:off x="549275" y="107950"/>
            <a:ext cx="8042275" cy="1336675"/>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04" name="Google Shape;404;p60"/>
          <p:cNvSpPr txBox="1">
            <a:spLocks noGrp="1"/>
          </p:cNvSpPr>
          <p:nvPr>
            <p:ph type="dt" idx="10"/>
          </p:nvPr>
        </p:nvSpPr>
        <p:spPr>
          <a:xfrm>
            <a:off x="5629275" y="6275388"/>
            <a:ext cx="21336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5" name="Google Shape;405;p60"/>
          <p:cNvSpPr txBox="1">
            <a:spLocks noGrp="1"/>
          </p:cNvSpPr>
          <p:nvPr>
            <p:ph type="ftr" idx="11"/>
          </p:nvPr>
        </p:nvSpPr>
        <p:spPr>
          <a:xfrm>
            <a:off x="265113" y="6275388"/>
            <a:ext cx="484028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6" name="Google Shape;406;p60"/>
          <p:cNvSpPr txBox="1">
            <a:spLocks noGrp="1"/>
          </p:cNvSpPr>
          <p:nvPr>
            <p:ph type="sldNum" idx="12"/>
          </p:nvPr>
        </p:nvSpPr>
        <p:spPr>
          <a:xfrm>
            <a:off x="7897813" y="6275388"/>
            <a:ext cx="9906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3600">
                <a:solidFill>
                  <a:srgbClr val="FFFFFF"/>
                </a:solidFill>
                <a:latin typeface="Source Sans Pro"/>
                <a:ea typeface="Source Sans Pro"/>
                <a:cs typeface="Source Sans Pro"/>
                <a:sym typeface="Source Sans Pro"/>
              </a:defRPr>
            </a:lvl1pPr>
            <a:lvl2pPr marL="0" marR="0" lvl="1" indent="0" algn="r">
              <a:spcBef>
                <a:spcPts val="0"/>
              </a:spcBef>
              <a:buNone/>
              <a:defRPr sz="3600">
                <a:solidFill>
                  <a:srgbClr val="FFFFFF"/>
                </a:solidFill>
                <a:latin typeface="Source Sans Pro"/>
                <a:ea typeface="Source Sans Pro"/>
                <a:cs typeface="Source Sans Pro"/>
                <a:sym typeface="Source Sans Pro"/>
              </a:defRPr>
            </a:lvl2pPr>
            <a:lvl3pPr marL="0" marR="0" lvl="2" indent="0" algn="r">
              <a:spcBef>
                <a:spcPts val="0"/>
              </a:spcBef>
              <a:buNone/>
              <a:defRPr sz="3600">
                <a:solidFill>
                  <a:srgbClr val="FFFFFF"/>
                </a:solidFill>
                <a:latin typeface="Source Sans Pro"/>
                <a:ea typeface="Source Sans Pro"/>
                <a:cs typeface="Source Sans Pro"/>
                <a:sym typeface="Source Sans Pro"/>
              </a:defRPr>
            </a:lvl3pPr>
            <a:lvl4pPr marL="0" marR="0" lvl="3" indent="0" algn="r">
              <a:spcBef>
                <a:spcPts val="0"/>
              </a:spcBef>
              <a:buNone/>
              <a:defRPr sz="3600">
                <a:solidFill>
                  <a:srgbClr val="FFFFFF"/>
                </a:solidFill>
                <a:latin typeface="Source Sans Pro"/>
                <a:ea typeface="Source Sans Pro"/>
                <a:cs typeface="Source Sans Pro"/>
                <a:sym typeface="Source Sans Pro"/>
              </a:defRPr>
            </a:lvl4pPr>
            <a:lvl5pPr marL="0" marR="0" lvl="4" indent="0" algn="r">
              <a:spcBef>
                <a:spcPts val="0"/>
              </a:spcBef>
              <a:buNone/>
              <a:defRPr sz="3600">
                <a:solidFill>
                  <a:srgbClr val="FFFFFF"/>
                </a:solidFill>
                <a:latin typeface="Source Sans Pro"/>
                <a:ea typeface="Source Sans Pro"/>
                <a:cs typeface="Source Sans Pro"/>
                <a:sym typeface="Source Sans Pro"/>
              </a:defRPr>
            </a:lvl5pPr>
            <a:lvl6pPr marL="0" marR="0" lvl="5" indent="0" algn="r">
              <a:spcBef>
                <a:spcPts val="0"/>
              </a:spcBef>
              <a:buNone/>
              <a:defRPr sz="3600">
                <a:solidFill>
                  <a:srgbClr val="FFFFFF"/>
                </a:solidFill>
                <a:latin typeface="Source Sans Pro"/>
                <a:ea typeface="Source Sans Pro"/>
                <a:cs typeface="Source Sans Pro"/>
                <a:sym typeface="Source Sans Pro"/>
              </a:defRPr>
            </a:lvl6pPr>
            <a:lvl7pPr marL="0" marR="0" lvl="6" indent="0" algn="r">
              <a:spcBef>
                <a:spcPts val="0"/>
              </a:spcBef>
              <a:buNone/>
              <a:defRPr sz="3600">
                <a:solidFill>
                  <a:srgbClr val="FFFFFF"/>
                </a:solidFill>
                <a:latin typeface="Source Sans Pro"/>
                <a:ea typeface="Source Sans Pro"/>
                <a:cs typeface="Source Sans Pro"/>
                <a:sym typeface="Source Sans Pro"/>
              </a:defRPr>
            </a:lvl7pPr>
            <a:lvl8pPr marL="0" marR="0" lvl="7" indent="0" algn="r">
              <a:spcBef>
                <a:spcPts val="0"/>
              </a:spcBef>
              <a:buNone/>
              <a:defRPr sz="3600">
                <a:solidFill>
                  <a:srgbClr val="FFFFFF"/>
                </a:solidFill>
                <a:latin typeface="Source Sans Pro"/>
                <a:ea typeface="Source Sans Pro"/>
                <a:cs typeface="Source Sans Pro"/>
                <a:sym typeface="Source Sans Pro"/>
              </a:defRPr>
            </a:lvl8pPr>
            <a:lvl9pPr marL="0" marR="0" lvl="8" indent="0" algn="r">
              <a:spcBef>
                <a:spcPts val="0"/>
              </a:spcBef>
              <a:buNone/>
              <a:defRPr sz="3600">
                <a:solidFill>
                  <a:srgbClr val="FFFFFF"/>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407"/>
        <p:cNvGrpSpPr/>
        <p:nvPr/>
      </p:nvGrpSpPr>
      <p:grpSpPr>
        <a:xfrm>
          <a:off x="0" y="0"/>
          <a:ext cx="0" cy="0"/>
          <a:chOff x="0" y="0"/>
          <a:chExt cx="0" cy="0"/>
        </a:xfrm>
      </p:grpSpPr>
      <p:sp>
        <p:nvSpPr>
          <p:cNvPr id="408" name="Google Shape;408;p61"/>
          <p:cNvSpPr txBox="1">
            <a:spLocks noGrp="1"/>
          </p:cNvSpPr>
          <p:nvPr>
            <p:ph type="title"/>
          </p:nvPr>
        </p:nvSpPr>
        <p:spPr>
          <a:xfrm>
            <a:off x="533399" y="611872"/>
            <a:ext cx="3840480" cy="1162050"/>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sz="3600" b="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09" name="Google Shape;409;p61"/>
          <p:cNvSpPr txBox="1">
            <a:spLocks noGrp="1"/>
          </p:cNvSpPr>
          <p:nvPr>
            <p:ph type="body" idx="1"/>
          </p:nvPr>
        </p:nvSpPr>
        <p:spPr>
          <a:xfrm>
            <a:off x="4742824" y="368300"/>
            <a:ext cx="3840480" cy="5575300"/>
          </a:xfrm>
          <a:prstGeom prst="rect">
            <a:avLst/>
          </a:prstGeom>
          <a:noFill/>
          <a:ln>
            <a:noFill/>
          </a:ln>
        </p:spPr>
        <p:txBody>
          <a:bodyPr spcFirstLastPara="1" wrap="square" lIns="91425" tIns="45700" rIns="91425" bIns="45700" anchor="t" anchorCtr="0">
            <a:normAutofit/>
          </a:bodyPr>
          <a:lstStyle>
            <a:lvl1pPr marL="457200" lvl="0" indent="-382270" algn="l">
              <a:spcBef>
                <a:spcPts val="2000"/>
              </a:spcBef>
              <a:spcAft>
                <a:spcPts val="0"/>
              </a:spcAft>
              <a:buSzPts val="2420"/>
              <a:buChar char="⚫"/>
              <a:defRPr sz="2200"/>
            </a:lvl1pPr>
            <a:lvl2pPr marL="914400" lvl="1" indent="-368300" algn="l">
              <a:spcBef>
                <a:spcPts val="600"/>
              </a:spcBef>
              <a:spcAft>
                <a:spcPts val="0"/>
              </a:spcAft>
              <a:buSzPts val="2200"/>
              <a:buChar char="⚫"/>
              <a:defRPr sz="2000"/>
            </a:lvl2pPr>
            <a:lvl3pPr marL="1371600" lvl="2" indent="-354330" algn="l">
              <a:spcBef>
                <a:spcPts val="600"/>
              </a:spcBef>
              <a:spcAft>
                <a:spcPts val="0"/>
              </a:spcAft>
              <a:buSzPts val="1980"/>
              <a:buChar char="⚫"/>
              <a:defRPr sz="1800"/>
            </a:lvl3pPr>
            <a:lvl4pPr marL="1828800" lvl="3" indent="-354330" algn="l">
              <a:spcBef>
                <a:spcPts val="600"/>
              </a:spcBef>
              <a:spcAft>
                <a:spcPts val="0"/>
              </a:spcAft>
              <a:buSzPts val="1980"/>
              <a:buChar char="⚫"/>
              <a:defRPr sz="1800"/>
            </a:lvl4pPr>
            <a:lvl5pPr marL="2286000" lvl="4" indent="-354329" algn="l">
              <a:spcBef>
                <a:spcPts val="600"/>
              </a:spcBef>
              <a:spcAft>
                <a:spcPts val="0"/>
              </a:spcAft>
              <a:buSzPts val="1980"/>
              <a:buChar char="⚫"/>
              <a:defRPr sz="18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410" name="Google Shape;410;p61"/>
          <p:cNvSpPr txBox="1">
            <a:spLocks noGrp="1"/>
          </p:cNvSpPr>
          <p:nvPr>
            <p:ph type="body" idx="2"/>
          </p:nvPr>
        </p:nvSpPr>
        <p:spPr>
          <a:xfrm>
            <a:off x="533399" y="1787856"/>
            <a:ext cx="3840480" cy="3720152"/>
          </a:xfrm>
          <a:prstGeom prst="rect">
            <a:avLst/>
          </a:prstGeom>
          <a:noFill/>
          <a:ln>
            <a:noFill/>
          </a:ln>
        </p:spPr>
        <p:txBody>
          <a:bodyPr spcFirstLastPara="1" wrap="square" lIns="91425" tIns="45700" rIns="91425" bIns="45700" anchor="t" anchorCtr="0">
            <a:normAutofit/>
          </a:bodyPr>
          <a:lstStyle>
            <a:lvl1pPr marL="457200" lvl="0" indent="-228600" algn="ctr">
              <a:spcBef>
                <a:spcPts val="2000"/>
              </a:spcBef>
              <a:spcAft>
                <a:spcPts val="0"/>
              </a:spcAft>
              <a:buSzPts val="1980"/>
              <a:buNone/>
              <a:defRPr sz="1800"/>
            </a:lvl1pPr>
            <a:lvl2pPr marL="914400" lvl="1" indent="-228600" algn="l">
              <a:spcBef>
                <a:spcPts val="600"/>
              </a:spcBef>
              <a:spcAft>
                <a:spcPts val="0"/>
              </a:spcAft>
              <a:buSzPts val="1320"/>
              <a:buNone/>
              <a:defRPr sz="1200"/>
            </a:lvl2pPr>
            <a:lvl3pPr marL="1371600" lvl="2" indent="-228600" algn="l">
              <a:spcBef>
                <a:spcPts val="600"/>
              </a:spcBef>
              <a:spcAft>
                <a:spcPts val="0"/>
              </a:spcAft>
              <a:buSzPts val="1100"/>
              <a:buNone/>
              <a:defRPr sz="1000"/>
            </a:lvl3pPr>
            <a:lvl4pPr marL="1828800" lvl="3" indent="-228600" algn="l">
              <a:spcBef>
                <a:spcPts val="600"/>
              </a:spcBef>
              <a:spcAft>
                <a:spcPts val="0"/>
              </a:spcAft>
              <a:buSzPts val="990"/>
              <a:buNone/>
              <a:defRPr sz="900"/>
            </a:lvl4pPr>
            <a:lvl5pPr marL="2286000" lvl="4" indent="-228600" algn="l">
              <a:spcBef>
                <a:spcPts val="600"/>
              </a:spcBef>
              <a:spcAft>
                <a:spcPts val="0"/>
              </a:spcAft>
              <a:buSzPts val="99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411" name="Google Shape;411;p61"/>
          <p:cNvSpPr txBox="1">
            <a:spLocks noGrp="1"/>
          </p:cNvSpPr>
          <p:nvPr>
            <p:ph type="dt" idx="10"/>
          </p:nvPr>
        </p:nvSpPr>
        <p:spPr>
          <a:xfrm>
            <a:off x="5629275" y="6275388"/>
            <a:ext cx="21336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2" name="Google Shape;412;p61"/>
          <p:cNvSpPr txBox="1">
            <a:spLocks noGrp="1"/>
          </p:cNvSpPr>
          <p:nvPr>
            <p:ph type="ftr" idx="11"/>
          </p:nvPr>
        </p:nvSpPr>
        <p:spPr>
          <a:xfrm>
            <a:off x="265113" y="6275388"/>
            <a:ext cx="484028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3" name="Google Shape;413;p61"/>
          <p:cNvSpPr txBox="1">
            <a:spLocks noGrp="1"/>
          </p:cNvSpPr>
          <p:nvPr>
            <p:ph type="sldNum" idx="12"/>
          </p:nvPr>
        </p:nvSpPr>
        <p:spPr>
          <a:xfrm>
            <a:off x="7897813" y="6275388"/>
            <a:ext cx="9906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3600">
                <a:solidFill>
                  <a:srgbClr val="FFFFFF"/>
                </a:solidFill>
                <a:latin typeface="Source Sans Pro"/>
                <a:ea typeface="Source Sans Pro"/>
                <a:cs typeface="Source Sans Pro"/>
                <a:sym typeface="Source Sans Pro"/>
              </a:defRPr>
            </a:lvl1pPr>
            <a:lvl2pPr marL="0" marR="0" lvl="1" indent="0" algn="r">
              <a:spcBef>
                <a:spcPts val="0"/>
              </a:spcBef>
              <a:buNone/>
              <a:defRPr sz="3600">
                <a:solidFill>
                  <a:srgbClr val="FFFFFF"/>
                </a:solidFill>
                <a:latin typeface="Source Sans Pro"/>
                <a:ea typeface="Source Sans Pro"/>
                <a:cs typeface="Source Sans Pro"/>
                <a:sym typeface="Source Sans Pro"/>
              </a:defRPr>
            </a:lvl2pPr>
            <a:lvl3pPr marL="0" marR="0" lvl="2" indent="0" algn="r">
              <a:spcBef>
                <a:spcPts val="0"/>
              </a:spcBef>
              <a:buNone/>
              <a:defRPr sz="3600">
                <a:solidFill>
                  <a:srgbClr val="FFFFFF"/>
                </a:solidFill>
                <a:latin typeface="Source Sans Pro"/>
                <a:ea typeface="Source Sans Pro"/>
                <a:cs typeface="Source Sans Pro"/>
                <a:sym typeface="Source Sans Pro"/>
              </a:defRPr>
            </a:lvl3pPr>
            <a:lvl4pPr marL="0" marR="0" lvl="3" indent="0" algn="r">
              <a:spcBef>
                <a:spcPts val="0"/>
              </a:spcBef>
              <a:buNone/>
              <a:defRPr sz="3600">
                <a:solidFill>
                  <a:srgbClr val="FFFFFF"/>
                </a:solidFill>
                <a:latin typeface="Source Sans Pro"/>
                <a:ea typeface="Source Sans Pro"/>
                <a:cs typeface="Source Sans Pro"/>
                <a:sym typeface="Source Sans Pro"/>
              </a:defRPr>
            </a:lvl4pPr>
            <a:lvl5pPr marL="0" marR="0" lvl="4" indent="0" algn="r">
              <a:spcBef>
                <a:spcPts val="0"/>
              </a:spcBef>
              <a:buNone/>
              <a:defRPr sz="3600">
                <a:solidFill>
                  <a:srgbClr val="FFFFFF"/>
                </a:solidFill>
                <a:latin typeface="Source Sans Pro"/>
                <a:ea typeface="Source Sans Pro"/>
                <a:cs typeface="Source Sans Pro"/>
                <a:sym typeface="Source Sans Pro"/>
              </a:defRPr>
            </a:lvl5pPr>
            <a:lvl6pPr marL="0" marR="0" lvl="5" indent="0" algn="r">
              <a:spcBef>
                <a:spcPts val="0"/>
              </a:spcBef>
              <a:buNone/>
              <a:defRPr sz="3600">
                <a:solidFill>
                  <a:srgbClr val="FFFFFF"/>
                </a:solidFill>
                <a:latin typeface="Source Sans Pro"/>
                <a:ea typeface="Source Sans Pro"/>
                <a:cs typeface="Source Sans Pro"/>
                <a:sym typeface="Source Sans Pro"/>
              </a:defRPr>
            </a:lvl6pPr>
            <a:lvl7pPr marL="0" marR="0" lvl="6" indent="0" algn="r">
              <a:spcBef>
                <a:spcPts val="0"/>
              </a:spcBef>
              <a:buNone/>
              <a:defRPr sz="3600">
                <a:solidFill>
                  <a:srgbClr val="FFFFFF"/>
                </a:solidFill>
                <a:latin typeface="Source Sans Pro"/>
                <a:ea typeface="Source Sans Pro"/>
                <a:cs typeface="Source Sans Pro"/>
                <a:sym typeface="Source Sans Pro"/>
              </a:defRPr>
            </a:lvl7pPr>
            <a:lvl8pPr marL="0" marR="0" lvl="7" indent="0" algn="r">
              <a:spcBef>
                <a:spcPts val="0"/>
              </a:spcBef>
              <a:buNone/>
              <a:defRPr sz="3600">
                <a:solidFill>
                  <a:srgbClr val="FFFFFF"/>
                </a:solidFill>
                <a:latin typeface="Source Sans Pro"/>
                <a:ea typeface="Source Sans Pro"/>
                <a:cs typeface="Source Sans Pro"/>
                <a:sym typeface="Source Sans Pro"/>
              </a:defRPr>
            </a:lvl8pPr>
            <a:lvl9pPr marL="0" marR="0" lvl="8" indent="0" algn="r">
              <a:spcBef>
                <a:spcPts val="0"/>
              </a:spcBef>
              <a:buNone/>
              <a:defRPr sz="3600">
                <a:solidFill>
                  <a:srgbClr val="FFFFFF"/>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Picture with Caption">
  <p:cSld name="Picture with Caption">
    <p:spTree>
      <p:nvGrpSpPr>
        <p:cNvPr id="1" name="Shape 414"/>
        <p:cNvGrpSpPr/>
        <p:nvPr/>
      </p:nvGrpSpPr>
      <p:grpSpPr>
        <a:xfrm>
          <a:off x="0" y="0"/>
          <a:ext cx="0" cy="0"/>
          <a:chOff x="0" y="0"/>
          <a:chExt cx="0" cy="0"/>
        </a:xfrm>
      </p:grpSpPr>
      <p:sp>
        <p:nvSpPr>
          <p:cNvPr id="415" name="Google Shape;415;p62"/>
          <p:cNvSpPr txBox="1">
            <a:spLocks noGrp="1"/>
          </p:cNvSpPr>
          <p:nvPr>
            <p:ph type="title"/>
          </p:nvPr>
        </p:nvSpPr>
        <p:spPr>
          <a:xfrm>
            <a:off x="533398" y="611872"/>
            <a:ext cx="4079545" cy="1162050"/>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sz="3600" b="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16" name="Google Shape;416;p62"/>
          <p:cNvSpPr txBox="1">
            <a:spLocks noGrp="1"/>
          </p:cNvSpPr>
          <p:nvPr>
            <p:ph type="body" idx="1"/>
          </p:nvPr>
        </p:nvSpPr>
        <p:spPr>
          <a:xfrm>
            <a:off x="533398" y="1787856"/>
            <a:ext cx="4079545" cy="3720152"/>
          </a:xfrm>
          <a:prstGeom prst="rect">
            <a:avLst/>
          </a:prstGeom>
          <a:noFill/>
          <a:ln>
            <a:noFill/>
          </a:ln>
        </p:spPr>
        <p:txBody>
          <a:bodyPr spcFirstLastPara="1" wrap="square" lIns="91425" tIns="45700" rIns="91425" bIns="45700" anchor="t" anchorCtr="0">
            <a:normAutofit/>
          </a:bodyPr>
          <a:lstStyle>
            <a:lvl1pPr marL="457200" lvl="0" indent="-228600" algn="ctr">
              <a:spcBef>
                <a:spcPts val="2000"/>
              </a:spcBef>
              <a:spcAft>
                <a:spcPts val="0"/>
              </a:spcAft>
              <a:buSzPts val="1980"/>
              <a:buNone/>
              <a:defRPr sz="1800"/>
            </a:lvl1pPr>
            <a:lvl2pPr marL="914400" lvl="1" indent="-228600" algn="l">
              <a:spcBef>
                <a:spcPts val="600"/>
              </a:spcBef>
              <a:spcAft>
                <a:spcPts val="0"/>
              </a:spcAft>
              <a:buSzPts val="1320"/>
              <a:buNone/>
              <a:defRPr sz="1200"/>
            </a:lvl2pPr>
            <a:lvl3pPr marL="1371600" lvl="2" indent="-228600" algn="l">
              <a:spcBef>
                <a:spcPts val="600"/>
              </a:spcBef>
              <a:spcAft>
                <a:spcPts val="0"/>
              </a:spcAft>
              <a:buSzPts val="1100"/>
              <a:buNone/>
              <a:defRPr sz="1000"/>
            </a:lvl3pPr>
            <a:lvl4pPr marL="1828800" lvl="3" indent="-228600" algn="l">
              <a:spcBef>
                <a:spcPts val="600"/>
              </a:spcBef>
              <a:spcAft>
                <a:spcPts val="0"/>
              </a:spcAft>
              <a:buSzPts val="990"/>
              <a:buNone/>
              <a:defRPr sz="900"/>
            </a:lvl4pPr>
            <a:lvl5pPr marL="2286000" lvl="4" indent="-228600" algn="l">
              <a:spcBef>
                <a:spcPts val="600"/>
              </a:spcBef>
              <a:spcAft>
                <a:spcPts val="0"/>
              </a:spcAft>
              <a:buSzPts val="99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417" name="Google Shape;417;p62"/>
          <p:cNvSpPr>
            <a:spLocks noGrp="1"/>
          </p:cNvSpPr>
          <p:nvPr>
            <p:ph type="pic" idx="2"/>
          </p:nvPr>
        </p:nvSpPr>
        <p:spPr>
          <a:xfrm>
            <a:off x="5090617" y="359392"/>
            <a:ext cx="3657600" cy="5318077"/>
          </a:xfrm>
          <a:prstGeom prst="rect">
            <a:avLst/>
          </a:prstGeom>
          <a:noFill/>
          <a:ln w="9525" cap="flat" cmpd="sng">
            <a:solidFill>
              <a:schemeClr val="lt1"/>
            </a:solidFill>
            <a:prstDash val="solid"/>
            <a:round/>
            <a:headEnd type="none" w="sm" len="sm"/>
            <a:tailEnd type="none" w="sm" len="sm"/>
          </a:ln>
          <a:effectLst>
            <a:outerShdw blurRad="63500" sx="100500" sy="100500" algn="ctr" rotWithShape="0">
              <a:srgbClr val="000000">
                <a:alpha val="49803"/>
              </a:srgbClr>
            </a:outerShdw>
          </a:effectLst>
        </p:spPr>
      </p:sp>
      <p:sp>
        <p:nvSpPr>
          <p:cNvPr id="418" name="Google Shape;418;p62"/>
          <p:cNvSpPr txBox="1">
            <a:spLocks noGrp="1"/>
          </p:cNvSpPr>
          <p:nvPr>
            <p:ph type="dt" idx="10"/>
          </p:nvPr>
        </p:nvSpPr>
        <p:spPr>
          <a:xfrm>
            <a:off x="5629275" y="6275388"/>
            <a:ext cx="21336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9" name="Google Shape;419;p62"/>
          <p:cNvSpPr txBox="1">
            <a:spLocks noGrp="1"/>
          </p:cNvSpPr>
          <p:nvPr>
            <p:ph type="ftr" idx="11"/>
          </p:nvPr>
        </p:nvSpPr>
        <p:spPr>
          <a:xfrm>
            <a:off x="265113" y="6275388"/>
            <a:ext cx="484028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0" name="Google Shape;420;p62"/>
          <p:cNvSpPr txBox="1">
            <a:spLocks noGrp="1"/>
          </p:cNvSpPr>
          <p:nvPr>
            <p:ph type="sldNum" idx="12"/>
          </p:nvPr>
        </p:nvSpPr>
        <p:spPr>
          <a:xfrm>
            <a:off x="7897813" y="6275388"/>
            <a:ext cx="9906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3600">
                <a:solidFill>
                  <a:srgbClr val="FFFFFF"/>
                </a:solidFill>
                <a:latin typeface="Source Sans Pro"/>
                <a:ea typeface="Source Sans Pro"/>
                <a:cs typeface="Source Sans Pro"/>
                <a:sym typeface="Source Sans Pro"/>
              </a:defRPr>
            </a:lvl1pPr>
            <a:lvl2pPr marL="0" marR="0" lvl="1" indent="0" algn="r">
              <a:spcBef>
                <a:spcPts val="0"/>
              </a:spcBef>
              <a:buNone/>
              <a:defRPr sz="3600">
                <a:solidFill>
                  <a:srgbClr val="FFFFFF"/>
                </a:solidFill>
                <a:latin typeface="Source Sans Pro"/>
                <a:ea typeface="Source Sans Pro"/>
                <a:cs typeface="Source Sans Pro"/>
                <a:sym typeface="Source Sans Pro"/>
              </a:defRPr>
            </a:lvl2pPr>
            <a:lvl3pPr marL="0" marR="0" lvl="2" indent="0" algn="r">
              <a:spcBef>
                <a:spcPts val="0"/>
              </a:spcBef>
              <a:buNone/>
              <a:defRPr sz="3600">
                <a:solidFill>
                  <a:srgbClr val="FFFFFF"/>
                </a:solidFill>
                <a:latin typeface="Source Sans Pro"/>
                <a:ea typeface="Source Sans Pro"/>
                <a:cs typeface="Source Sans Pro"/>
                <a:sym typeface="Source Sans Pro"/>
              </a:defRPr>
            </a:lvl3pPr>
            <a:lvl4pPr marL="0" marR="0" lvl="3" indent="0" algn="r">
              <a:spcBef>
                <a:spcPts val="0"/>
              </a:spcBef>
              <a:buNone/>
              <a:defRPr sz="3600">
                <a:solidFill>
                  <a:srgbClr val="FFFFFF"/>
                </a:solidFill>
                <a:latin typeface="Source Sans Pro"/>
                <a:ea typeface="Source Sans Pro"/>
                <a:cs typeface="Source Sans Pro"/>
                <a:sym typeface="Source Sans Pro"/>
              </a:defRPr>
            </a:lvl4pPr>
            <a:lvl5pPr marL="0" marR="0" lvl="4" indent="0" algn="r">
              <a:spcBef>
                <a:spcPts val="0"/>
              </a:spcBef>
              <a:buNone/>
              <a:defRPr sz="3600">
                <a:solidFill>
                  <a:srgbClr val="FFFFFF"/>
                </a:solidFill>
                <a:latin typeface="Source Sans Pro"/>
                <a:ea typeface="Source Sans Pro"/>
                <a:cs typeface="Source Sans Pro"/>
                <a:sym typeface="Source Sans Pro"/>
              </a:defRPr>
            </a:lvl5pPr>
            <a:lvl6pPr marL="0" marR="0" lvl="5" indent="0" algn="r">
              <a:spcBef>
                <a:spcPts val="0"/>
              </a:spcBef>
              <a:buNone/>
              <a:defRPr sz="3600">
                <a:solidFill>
                  <a:srgbClr val="FFFFFF"/>
                </a:solidFill>
                <a:latin typeface="Source Sans Pro"/>
                <a:ea typeface="Source Sans Pro"/>
                <a:cs typeface="Source Sans Pro"/>
                <a:sym typeface="Source Sans Pro"/>
              </a:defRPr>
            </a:lvl6pPr>
            <a:lvl7pPr marL="0" marR="0" lvl="6" indent="0" algn="r">
              <a:spcBef>
                <a:spcPts val="0"/>
              </a:spcBef>
              <a:buNone/>
              <a:defRPr sz="3600">
                <a:solidFill>
                  <a:srgbClr val="FFFFFF"/>
                </a:solidFill>
                <a:latin typeface="Source Sans Pro"/>
                <a:ea typeface="Source Sans Pro"/>
                <a:cs typeface="Source Sans Pro"/>
                <a:sym typeface="Source Sans Pro"/>
              </a:defRPr>
            </a:lvl7pPr>
            <a:lvl8pPr marL="0" marR="0" lvl="7" indent="0" algn="r">
              <a:spcBef>
                <a:spcPts val="0"/>
              </a:spcBef>
              <a:buNone/>
              <a:defRPr sz="3600">
                <a:solidFill>
                  <a:srgbClr val="FFFFFF"/>
                </a:solidFill>
                <a:latin typeface="Source Sans Pro"/>
                <a:ea typeface="Source Sans Pro"/>
                <a:cs typeface="Source Sans Pro"/>
                <a:sym typeface="Source Sans Pro"/>
              </a:defRPr>
            </a:lvl8pPr>
            <a:lvl9pPr marL="0" marR="0" lvl="8" indent="0" algn="r">
              <a:spcBef>
                <a:spcPts val="0"/>
              </a:spcBef>
              <a:buNone/>
              <a:defRPr sz="3600">
                <a:solidFill>
                  <a:srgbClr val="FFFFFF"/>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421"/>
        <p:cNvGrpSpPr/>
        <p:nvPr/>
      </p:nvGrpSpPr>
      <p:grpSpPr>
        <a:xfrm>
          <a:off x="0" y="0"/>
          <a:ext cx="0" cy="0"/>
          <a:chOff x="0" y="0"/>
          <a:chExt cx="0" cy="0"/>
        </a:xfrm>
      </p:grpSpPr>
      <p:sp>
        <p:nvSpPr>
          <p:cNvPr id="422" name="Google Shape;422;p63"/>
          <p:cNvSpPr txBox="1">
            <a:spLocks noGrp="1"/>
          </p:cNvSpPr>
          <p:nvPr>
            <p:ph type="title"/>
          </p:nvPr>
        </p:nvSpPr>
        <p:spPr>
          <a:xfrm>
            <a:off x="549275" y="107950"/>
            <a:ext cx="8042275" cy="1336675"/>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23" name="Google Shape;423;p63"/>
          <p:cNvSpPr txBox="1">
            <a:spLocks noGrp="1"/>
          </p:cNvSpPr>
          <p:nvPr>
            <p:ph type="body" idx="1"/>
          </p:nvPr>
        </p:nvSpPr>
        <p:spPr>
          <a:xfrm rot="5400000">
            <a:off x="2398713" y="-249237"/>
            <a:ext cx="4343400" cy="8042275"/>
          </a:xfrm>
          <a:prstGeom prst="rect">
            <a:avLst/>
          </a:prstGeom>
          <a:noFill/>
          <a:ln>
            <a:noFill/>
          </a:ln>
        </p:spPr>
        <p:txBody>
          <a:bodyPr spcFirstLastPara="1" wrap="square" lIns="91425" tIns="45700" rIns="91425" bIns="45700" anchor="t" anchorCtr="0">
            <a:noAutofit/>
          </a:bodyPr>
          <a:lstStyle>
            <a:lvl1pPr marL="457200" lvl="0" indent="-354330" algn="l">
              <a:spcBef>
                <a:spcPts val="2000"/>
              </a:spcBef>
              <a:spcAft>
                <a:spcPts val="0"/>
              </a:spcAft>
              <a:buSzPts val="1980"/>
              <a:buChar char="⚫"/>
              <a:defRPr/>
            </a:lvl1pPr>
            <a:lvl2pPr marL="914400" lvl="1" indent="-354330" algn="l">
              <a:spcBef>
                <a:spcPts val="600"/>
              </a:spcBef>
              <a:spcAft>
                <a:spcPts val="0"/>
              </a:spcAft>
              <a:buSzPts val="1980"/>
              <a:buChar char="⚫"/>
              <a:defRPr/>
            </a:lvl2pPr>
            <a:lvl3pPr marL="1371600" lvl="2" indent="-354330" algn="l">
              <a:spcBef>
                <a:spcPts val="600"/>
              </a:spcBef>
              <a:spcAft>
                <a:spcPts val="0"/>
              </a:spcAft>
              <a:buSzPts val="1980"/>
              <a:buChar char="⚫"/>
              <a:defRPr/>
            </a:lvl3pPr>
            <a:lvl4pPr marL="1828800" lvl="3" indent="-354330" algn="l">
              <a:spcBef>
                <a:spcPts val="600"/>
              </a:spcBef>
              <a:spcAft>
                <a:spcPts val="0"/>
              </a:spcAft>
              <a:buSzPts val="1980"/>
              <a:buChar char="⚫"/>
              <a:defRPr/>
            </a:lvl4pPr>
            <a:lvl5pPr marL="2286000" lvl="4" indent="-354329" algn="l">
              <a:spcBef>
                <a:spcPts val="600"/>
              </a:spcBef>
              <a:spcAft>
                <a:spcPts val="0"/>
              </a:spcAft>
              <a:buSzPts val="198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424" name="Google Shape;424;p63"/>
          <p:cNvSpPr txBox="1">
            <a:spLocks noGrp="1"/>
          </p:cNvSpPr>
          <p:nvPr>
            <p:ph type="dt" idx="10"/>
          </p:nvPr>
        </p:nvSpPr>
        <p:spPr>
          <a:xfrm>
            <a:off x="5629275" y="6275388"/>
            <a:ext cx="21336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5" name="Google Shape;425;p63"/>
          <p:cNvSpPr txBox="1">
            <a:spLocks noGrp="1"/>
          </p:cNvSpPr>
          <p:nvPr>
            <p:ph type="ftr" idx="11"/>
          </p:nvPr>
        </p:nvSpPr>
        <p:spPr>
          <a:xfrm>
            <a:off x="265113" y="6275388"/>
            <a:ext cx="484028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6" name="Google Shape;426;p63"/>
          <p:cNvSpPr txBox="1">
            <a:spLocks noGrp="1"/>
          </p:cNvSpPr>
          <p:nvPr>
            <p:ph type="sldNum" idx="12"/>
          </p:nvPr>
        </p:nvSpPr>
        <p:spPr>
          <a:xfrm>
            <a:off x="7897813" y="6275388"/>
            <a:ext cx="9906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3600">
                <a:solidFill>
                  <a:srgbClr val="FFFFFF"/>
                </a:solidFill>
                <a:latin typeface="Source Sans Pro"/>
                <a:ea typeface="Source Sans Pro"/>
                <a:cs typeface="Source Sans Pro"/>
                <a:sym typeface="Source Sans Pro"/>
              </a:defRPr>
            </a:lvl1pPr>
            <a:lvl2pPr marL="0" marR="0" lvl="1" indent="0" algn="r">
              <a:spcBef>
                <a:spcPts val="0"/>
              </a:spcBef>
              <a:buNone/>
              <a:defRPr sz="3600">
                <a:solidFill>
                  <a:srgbClr val="FFFFFF"/>
                </a:solidFill>
                <a:latin typeface="Source Sans Pro"/>
                <a:ea typeface="Source Sans Pro"/>
                <a:cs typeface="Source Sans Pro"/>
                <a:sym typeface="Source Sans Pro"/>
              </a:defRPr>
            </a:lvl2pPr>
            <a:lvl3pPr marL="0" marR="0" lvl="2" indent="0" algn="r">
              <a:spcBef>
                <a:spcPts val="0"/>
              </a:spcBef>
              <a:buNone/>
              <a:defRPr sz="3600">
                <a:solidFill>
                  <a:srgbClr val="FFFFFF"/>
                </a:solidFill>
                <a:latin typeface="Source Sans Pro"/>
                <a:ea typeface="Source Sans Pro"/>
                <a:cs typeface="Source Sans Pro"/>
                <a:sym typeface="Source Sans Pro"/>
              </a:defRPr>
            </a:lvl3pPr>
            <a:lvl4pPr marL="0" marR="0" lvl="3" indent="0" algn="r">
              <a:spcBef>
                <a:spcPts val="0"/>
              </a:spcBef>
              <a:buNone/>
              <a:defRPr sz="3600">
                <a:solidFill>
                  <a:srgbClr val="FFFFFF"/>
                </a:solidFill>
                <a:latin typeface="Source Sans Pro"/>
                <a:ea typeface="Source Sans Pro"/>
                <a:cs typeface="Source Sans Pro"/>
                <a:sym typeface="Source Sans Pro"/>
              </a:defRPr>
            </a:lvl4pPr>
            <a:lvl5pPr marL="0" marR="0" lvl="4" indent="0" algn="r">
              <a:spcBef>
                <a:spcPts val="0"/>
              </a:spcBef>
              <a:buNone/>
              <a:defRPr sz="3600">
                <a:solidFill>
                  <a:srgbClr val="FFFFFF"/>
                </a:solidFill>
                <a:latin typeface="Source Sans Pro"/>
                <a:ea typeface="Source Sans Pro"/>
                <a:cs typeface="Source Sans Pro"/>
                <a:sym typeface="Source Sans Pro"/>
              </a:defRPr>
            </a:lvl5pPr>
            <a:lvl6pPr marL="0" marR="0" lvl="5" indent="0" algn="r">
              <a:spcBef>
                <a:spcPts val="0"/>
              </a:spcBef>
              <a:buNone/>
              <a:defRPr sz="3600">
                <a:solidFill>
                  <a:srgbClr val="FFFFFF"/>
                </a:solidFill>
                <a:latin typeface="Source Sans Pro"/>
                <a:ea typeface="Source Sans Pro"/>
                <a:cs typeface="Source Sans Pro"/>
                <a:sym typeface="Source Sans Pro"/>
              </a:defRPr>
            </a:lvl6pPr>
            <a:lvl7pPr marL="0" marR="0" lvl="6" indent="0" algn="r">
              <a:spcBef>
                <a:spcPts val="0"/>
              </a:spcBef>
              <a:buNone/>
              <a:defRPr sz="3600">
                <a:solidFill>
                  <a:srgbClr val="FFFFFF"/>
                </a:solidFill>
                <a:latin typeface="Source Sans Pro"/>
                <a:ea typeface="Source Sans Pro"/>
                <a:cs typeface="Source Sans Pro"/>
                <a:sym typeface="Source Sans Pro"/>
              </a:defRPr>
            </a:lvl7pPr>
            <a:lvl8pPr marL="0" marR="0" lvl="7" indent="0" algn="r">
              <a:spcBef>
                <a:spcPts val="0"/>
              </a:spcBef>
              <a:buNone/>
              <a:defRPr sz="3600">
                <a:solidFill>
                  <a:srgbClr val="FFFFFF"/>
                </a:solidFill>
                <a:latin typeface="Source Sans Pro"/>
                <a:ea typeface="Source Sans Pro"/>
                <a:cs typeface="Source Sans Pro"/>
                <a:sym typeface="Source Sans Pro"/>
              </a:defRPr>
            </a:lvl8pPr>
            <a:lvl9pPr marL="0" marR="0" lvl="8" indent="0" algn="r">
              <a:spcBef>
                <a:spcPts val="0"/>
              </a:spcBef>
              <a:buNone/>
              <a:defRPr sz="3600">
                <a:solidFill>
                  <a:srgbClr val="FFFFFF"/>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427"/>
        <p:cNvGrpSpPr/>
        <p:nvPr/>
      </p:nvGrpSpPr>
      <p:grpSpPr>
        <a:xfrm>
          <a:off x="0" y="0"/>
          <a:ext cx="0" cy="0"/>
          <a:chOff x="0" y="0"/>
          <a:chExt cx="0" cy="0"/>
        </a:xfrm>
      </p:grpSpPr>
      <p:sp>
        <p:nvSpPr>
          <p:cNvPr id="428" name="Google Shape;428;p64"/>
          <p:cNvSpPr txBox="1">
            <a:spLocks noGrp="1"/>
          </p:cNvSpPr>
          <p:nvPr>
            <p:ph type="title"/>
          </p:nvPr>
        </p:nvSpPr>
        <p:spPr>
          <a:xfrm rot="5400000">
            <a:off x="5344142" y="2393951"/>
            <a:ext cx="5575300" cy="1524000"/>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29" name="Google Shape;429;p64"/>
          <p:cNvSpPr txBox="1">
            <a:spLocks noGrp="1"/>
          </p:cNvSpPr>
          <p:nvPr>
            <p:ph type="body" idx="1"/>
          </p:nvPr>
        </p:nvSpPr>
        <p:spPr>
          <a:xfrm rot="5400000">
            <a:off x="1106487" y="-188912"/>
            <a:ext cx="5575300" cy="6689726"/>
          </a:xfrm>
          <a:prstGeom prst="rect">
            <a:avLst/>
          </a:prstGeom>
          <a:noFill/>
          <a:ln>
            <a:noFill/>
          </a:ln>
        </p:spPr>
        <p:txBody>
          <a:bodyPr spcFirstLastPara="1" wrap="square" lIns="91425" tIns="45700" rIns="91425" bIns="45700" anchor="t" anchorCtr="0">
            <a:noAutofit/>
          </a:bodyPr>
          <a:lstStyle>
            <a:lvl1pPr marL="457200" lvl="0" indent="-354330" algn="l">
              <a:spcBef>
                <a:spcPts val="2000"/>
              </a:spcBef>
              <a:spcAft>
                <a:spcPts val="0"/>
              </a:spcAft>
              <a:buSzPts val="1980"/>
              <a:buChar char="⚫"/>
              <a:defRPr/>
            </a:lvl1pPr>
            <a:lvl2pPr marL="914400" lvl="1" indent="-354330" algn="l">
              <a:spcBef>
                <a:spcPts val="600"/>
              </a:spcBef>
              <a:spcAft>
                <a:spcPts val="0"/>
              </a:spcAft>
              <a:buSzPts val="1980"/>
              <a:buChar char="⚫"/>
              <a:defRPr/>
            </a:lvl2pPr>
            <a:lvl3pPr marL="1371600" lvl="2" indent="-354330" algn="l">
              <a:spcBef>
                <a:spcPts val="600"/>
              </a:spcBef>
              <a:spcAft>
                <a:spcPts val="0"/>
              </a:spcAft>
              <a:buSzPts val="1980"/>
              <a:buChar char="⚫"/>
              <a:defRPr/>
            </a:lvl3pPr>
            <a:lvl4pPr marL="1828800" lvl="3" indent="-354330" algn="l">
              <a:spcBef>
                <a:spcPts val="600"/>
              </a:spcBef>
              <a:spcAft>
                <a:spcPts val="0"/>
              </a:spcAft>
              <a:buSzPts val="1980"/>
              <a:buChar char="⚫"/>
              <a:defRPr/>
            </a:lvl4pPr>
            <a:lvl5pPr marL="2286000" lvl="4" indent="-354329" algn="l">
              <a:spcBef>
                <a:spcPts val="600"/>
              </a:spcBef>
              <a:spcAft>
                <a:spcPts val="0"/>
              </a:spcAft>
              <a:buSzPts val="198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430" name="Google Shape;430;p64"/>
          <p:cNvSpPr txBox="1">
            <a:spLocks noGrp="1"/>
          </p:cNvSpPr>
          <p:nvPr>
            <p:ph type="dt" idx="10"/>
          </p:nvPr>
        </p:nvSpPr>
        <p:spPr>
          <a:xfrm>
            <a:off x="5629275" y="6275388"/>
            <a:ext cx="21336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1" name="Google Shape;431;p64"/>
          <p:cNvSpPr txBox="1">
            <a:spLocks noGrp="1"/>
          </p:cNvSpPr>
          <p:nvPr>
            <p:ph type="ftr" idx="11"/>
          </p:nvPr>
        </p:nvSpPr>
        <p:spPr>
          <a:xfrm>
            <a:off x="265113" y="6275388"/>
            <a:ext cx="484028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2" name="Google Shape;432;p64"/>
          <p:cNvSpPr txBox="1">
            <a:spLocks noGrp="1"/>
          </p:cNvSpPr>
          <p:nvPr>
            <p:ph type="sldNum" idx="12"/>
          </p:nvPr>
        </p:nvSpPr>
        <p:spPr>
          <a:xfrm>
            <a:off x="7897813" y="6275388"/>
            <a:ext cx="9906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3600">
                <a:solidFill>
                  <a:srgbClr val="FFFFFF"/>
                </a:solidFill>
                <a:latin typeface="Source Sans Pro"/>
                <a:ea typeface="Source Sans Pro"/>
                <a:cs typeface="Source Sans Pro"/>
                <a:sym typeface="Source Sans Pro"/>
              </a:defRPr>
            </a:lvl1pPr>
            <a:lvl2pPr marL="0" marR="0" lvl="1" indent="0" algn="r">
              <a:spcBef>
                <a:spcPts val="0"/>
              </a:spcBef>
              <a:buNone/>
              <a:defRPr sz="3600">
                <a:solidFill>
                  <a:srgbClr val="FFFFFF"/>
                </a:solidFill>
                <a:latin typeface="Source Sans Pro"/>
                <a:ea typeface="Source Sans Pro"/>
                <a:cs typeface="Source Sans Pro"/>
                <a:sym typeface="Source Sans Pro"/>
              </a:defRPr>
            </a:lvl2pPr>
            <a:lvl3pPr marL="0" marR="0" lvl="2" indent="0" algn="r">
              <a:spcBef>
                <a:spcPts val="0"/>
              </a:spcBef>
              <a:buNone/>
              <a:defRPr sz="3600">
                <a:solidFill>
                  <a:srgbClr val="FFFFFF"/>
                </a:solidFill>
                <a:latin typeface="Source Sans Pro"/>
                <a:ea typeface="Source Sans Pro"/>
                <a:cs typeface="Source Sans Pro"/>
                <a:sym typeface="Source Sans Pro"/>
              </a:defRPr>
            </a:lvl3pPr>
            <a:lvl4pPr marL="0" marR="0" lvl="3" indent="0" algn="r">
              <a:spcBef>
                <a:spcPts val="0"/>
              </a:spcBef>
              <a:buNone/>
              <a:defRPr sz="3600">
                <a:solidFill>
                  <a:srgbClr val="FFFFFF"/>
                </a:solidFill>
                <a:latin typeface="Source Sans Pro"/>
                <a:ea typeface="Source Sans Pro"/>
                <a:cs typeface="Source Sans Pro"/>
                <a:sym typeface="Source Sans Pro"/>
              </a:defRPr>
            </a:lvl4pPr>
            <a:lvl5pPr marL="0" marR="0" lvl="4" indent="0" algn="r">
              <a:spcBef>
                <a:spcPts val="0"/>
              </a:spcBef>
              <a:buNone/>
              <a:defRPr sz="3600">
                <a:solidFill>
                  <a:srgbClr val="FFFFFF"/>
                </a:solidFill>
                <a:latin typeface="Source Sans Pro"/>
                <a:ea typeface="Source Sans Pro"/>
                <a:cs typeface="Source Sans Pro"/>
                <a:sym typeface="Source Sans Pro"/>
              </a:defRPr>
            </a:lvl5pPr>
            <a:lvl6pPr marL="0" marR="0" lvl="5" indent="0" algn="r">
              <a:spcBef>
                <a:spcPts val="0"/>
              </a:spcBef>
              <a:buNone/>
              <a:defRPr sz="3600">
                <a:solidFill>
                  <a:srgbClr val="FFFFFF"/>
                </a:solidFill>
                <a:latin typeface="Source Sans Pro"/>
                <a:ea typeface="Source Sans Pro"/>
                <a:cs typeface="Source Sans Pro"/>
                <a:sym typeface="Source Sans Pro"/>
              </a:defRPr>
            </a:lvl6pPr>
            <a:lvl7pPr marL="0" marR="0" lvl="6" indent="0" algn="r">
              <a:spcBef>
                <a:spcPts val="0"/>
              </a:spcBef>
              <a:buNone/>
              <a:defRPr sz="3600">
                <a:solidFill>
                  <a:srgbClr val="FFFFFF"/>
                </a:solidFill>
                <a:latin typeface="Source Sans Pro"/>
                <a:ea typeface="Source Sans Pro"/>
                <a:cs typeface="Source Sans Pro"/>
                <a:sym typeface="Source Sans Pro"/>
              </a:defRPr>
            </a:lvl7pPr>
            <a:lvl8pPr marL="0" marR="0" lvl="7" indent="0" algn="r">
              <a:spcBef>
                <a:spcPts val="0"/>
              </a:spcBef>
              <a:buNone/>
              <a:defRPr sz="3600">
                <a:solidFill>
                  <a:srgbClr val="FFFFFF"/>
                </a:solidFill>
                <a:latin typeface="Source Sans Pro"/>
                <a:ea typeface="Source Sans Pro"/>
                <a:cs typeface="Source Sans Pro"/>
                <a:sym typeface="Source Sans Pro"/>
              </a:defRPr>
            </a:lvl8pPr>
            <a:lvl9pPr marL="0" marR="0" lvl="8" indent="0" algn="r">
              <a:spcBef>
                <a:spcPts val="0"/>
              </a:spcBef>
              <a:buNone/>
              <a:defRPr sz="3600">
                <a:solidFill>
                  <a:srgbClr val="FFFFFF"/>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4"/>
        <p:cNvGrpSpPr/>
        <p:nvPr/>
      </p:nvGrpSpPr>
      <p:grpSpPr>
        <a:xfrm>
          <a:off x="0" y="0"/>
          <a:ext cx="0" cy="0"/>
          <a:chOff x="0" y="0"/>
          <a:chExt cx="0" cy="0"/>
        </a:xfrm>
      </p:grpSpPr>
      <p:sp>
        <p:nvSpPr>
          <p:cNvPr id="45" name="Google Shape;45;p7"/>
          <p:cNvSpPr txBox="1">
            <a:spLocks noGrp="1"/>
          </p:cNvSpPr>
          <p:nvPr>
            <p:ph type="title"/>
          </p:nvPr>
        </p:nvSpPr>
        <p:spPr>
          <a:xfrm>
            <a:off x="549275" y="2403144"/>
            <a:ext cx="8056563" cy="1362075"/>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sz="4600" b="0"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6" name="Google Shape;46;p7"/>
          <p:cNvSpPr txBox="1">
            <a:spLocks noGrp="1"/>
          </p:cNvSpPr>
          <p:nvPr>
            <p:ph type="body" idx="1"/>
          </p:nvPr>
        </p:nvSpPr>
        <p:spPr>
          <a:xfrm>
            <a:off x="549275" y="3736005"/>
            <a:ext cx="8056563" cy="1500187"/>
          </a:xfrm>
          <a:prstGeom prst="rect">
            <a:avLst/>
          </a:prstGeom>
          <a:noFill/>
          <a:ln>
            <a:noFill/>
          </a:ln>
        </p:spPr>
        <p:txBody>
          <a:bodyPr spcFirstLastPara="1" wrap="square" lIns="91425" tIns="45700" rIns="91425" bIns="45700" anchor="t" anchorCtr="0">
            <a:normAutofit/>
          </a:bodyPr>
          <a:lstStyle>
            <a:lvl1pPr marL="457200" lvl="0" indent="-228600" algn="ctr">
              <a:spcBef>
                <a:spcPts val="300"/>
              </a:spcBef>
              <a:spcAft>
                <a:spcPts val="0"/>
              </a:spcAft>
              <a:buSzPts val="1980"/>
              <a:buNone/>
              <a:defRPr sz="1800">
                <a:solidFill>
                  <a:srgbClr val="888888"/>
                </a:solidFill>
              </a:defRPr>
            </a:lvl1pPr>
            <a:lvl2pPr marL="914400" lvl="1" indent="-228600" algn="l">
              <a:spcBef>
                <a:spcPts val="600"/>
              </a:spcBef>
              <a:spcAft>
                <a:spcPts val="0"/>
              </a:spcAft>
              <a:buSzPts val="1980"/>
              <a:buNone/>
              <a:defRPr sz="1800">
                <a:solidFill>
                  <a:srgbClr val="888888"/>
                </a:solidFill>
              </a:defRPr>
            </a:lvl2pPr>
            <a:lvl3pPr marL="1371600" lvl="2" indent="-228600" algn="l">
              <a:spcBef>
                <a:spcPts val="600"/>
              </a:spcBef>
              <a:spcAft>
                <a:spcPts val="0"/>
              </a:spcAft>
              <a:buSzPts val="1760"/>
              <a:buNone/>
              <a:defRPr sz="1600">
                <a:solidFill>
                  <a:srgbClr val="888888"/>
                </a:solidFill>
              </a:defRPr>
            </a:lvl3pPr>
            <a:lvl4pPr marL="1828800" lvl="3" indent="-228600" algn="l">
              <a:spcBef>
                <a:spcPts val="600"/>
              </a:spcBef>
              <a:spcAft>
                <a:spcPts val="0"/>
              </a:spcAft>
              <a:buSzPts val="1540"/>
              <a:buNone/>
              <a:defRPr sz="1400">
                <a:solidFill>
                  <a:srgbClr val="888888"/>
                </a:solidFill>
              </a:defRPr>
            </a:lvl4pPr>
            <a:lvl5pPr marL="2286000" lvl="4" indent="-228600" algn="l">
              <a:spcBef>
                <a:spcPts val="600"/>
              </a:spcBef>
              <a:spcAft>
                <a:spcPts val="0"/>
              </a:spcAft>
              <a:buSzPts val="154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47" name="Google Shape;47;p7"/>
          <p:cNvSpPr txBox="1">
            <a:spLocks noGrp="1"/>
          </p:cNvSpPr>
          <p:nvPr>
            <p:ph type="dt" idx="10"/>
          </p:nvPr>
        </p:nvSpPr>
        <p:spPr>
          <a:xfrm>
            <a:off x="5629275" y="6275388"/>
            <a:ext cx="21336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7"/>
          <p:cNvSpPr txBox="1">
            <a:spLocks noGrp="1"/>
          </p:cNvSpPr>
          <p:nvPr>
            <p:ph type="ftr" idx="11"/>
          </p:nvPr>
        </p:nvSpPr>
        <p:spPr>
          <a:xfrm>
            <a:off x="265113" y="6275388"/>
            <a:ext cx="484028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7"/>
          <p:cNvSpPr txBox="1">
            <a:spLocks noGrp="1"/>
          </p:cNvSpPr>
          <p:nvPr>
            <p:ph type="sldNum" idx="12"/>
          </p:nvPr>
        </p:nvSpPr>
        <p:spPr>
          <a:xfrm>
            <a:off x="7897813" y="6275388"/>
            <a:ext cx="9906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3600">
                <a:solidFill>
                  <a:srgbClr val="FFFFFF"/>
                </a:solidFill>
                <a:latin typeface="Source Sans Pro"/>
                <a:ea typeface="Source Sans Pro"/>
                <a:cs typeface="Source Sans Pro"/>
                <a:sym typeface="Source Sans Pro"/>
              </a:defRPr>
            </a:lvl1pPr>
            <a:lvl2pPr marL="0" marR="0" lvl="1" indent="0" algn="r">
              <a:spcBef>
                <a:spcPts val="0"/>
              </a:spcBef>
              <a:buNone/>
              <a:defRPr sz="3600">
                <a:solidFill>
                  <a:srgbClr val="FFFFFF"/>
                </a:solidFill>
                <a:latin typeface="Source Sans Pro"/>
                <a:ea typeface="Source Sans Pro"/>
                <a:cs typeface="Source Sans Pro"/>
                <a:sym typeface="Source Sans Pro"/>
              </a:defRPr>
            </a:lvl2pPr>
            <a:lvl3pPr marL="0" marR="0" lvl="2" indent="0" algn="r">
              <a:spcBef>
                <a:spcPts val="0"/>
              </a:spcBef>
              <a:buNone/>
              <a:defRPr sz="3600">
                <a:solidFill>
                  <a:srgbClr val="FFFFFF"/>
                </a:solidFill>
                <a:latin typeface="Source Sans Pro"/>
                <a:ea typeface="Source Sans Pro"/>
                <a:cs typeface="Source Sans Pro"/>
                <a:sym typeface="Source Sans Pro"/>
              </a:defRPr>
            </a:lvl3pPr>
            <a:lvl4pPr marL="0" marR="0" lvl="3" indent="0" algn="r">
              <a:spcBef>
                <a:spcPts val="0"/>
              </a:spcBef>
              <a:buNone/>
              <a:defRPr sz="3600">
                <a:solidFill>
                  <a:srgbClr val="FFFFFF"/>
                </a:solidFill>
                <a:latin typeface="Source Sans Pro"/>
                <a:ea typeface="Source Sans Pro"/>
                <a:cs typeface="Source Sans Pro"/>
                <a:sym typeface="Source Sans Pro"/>
              </a:defRPr>
            </a:lvl4pPr>
            <a:lvl5pPr marL="0" marR="0" lvl="4" indent="0" algn="r">
              <a:spcBef>
                <a:spcPts val="0"/>
              </a:spcBef>
              <a:buNone/>
              <a:defRPr sz="3600">
                <a:solidFill>
                  <a:srgbClr val="FFFFFF"/>
                </a:solidFill>
                <a:latin typeface="Source Sans Pro"/>
                <a:ea typeface="Source Sans Pro"/>
                <a:cs typeface="Source Sans Pro"/>
                <a:sym typeface="Source Sans Pro"/>
              </a:defRPr>
            </a:lvl5pPr>
            <a:lvl6pPr marL="0" marR="0" lvl="5" indent="0" algn="r">
              <a:spcBef>
                <a:spcPts val="0"/>
              </a:spcBef>
              <a:buNone/>
              <a:defRPr sz="3600">
                <a:solidFill>
                  <a:srgbClr val="FFFFFF"/>
                </a:solidFill>
                <a:latin typeface="Source Sans Pro"/>
                <a:ea typeface="Source Sans Pro"/>
                <a:cs typeface="Source Sans Pro"/>
                <a:sym typeface="Source Sans Pro"/>
              </a:defRPr>
            </a:lvl6pPr>
            <a:lvl7pPr marL="0" marR="0" lvl="6" indent="0" algn="r">
              <a:spcBef>
                <a:spcPts val="0"/>
              </a:spcBef>
              <a:buNone/>
              <a:defRPr sz="3600">
                <a:solidFill>
                  <a:srgbClr val="FFFFFF"/>
                </a:solidFill>
                <a:latin typeface="Source Sans Pro"/>
                <a:ea typeface="Source Sans Pro"/>
                <a:cs typeface="Source Sans Pro"/>
                <a:sym typeface="Source Sans Pro"/>
              </a:defRPr>
            </a:lvl7pPr>
            <a:lvl8pPr marL="0" marR="0" lvl="7" indent="0" algn="r">
              <a:spcBef>
                <a:spcPts val="0"/>
              </a:spcBef>
              <a:buNone/>
              <a:defRPr sz="3600">
                <a:solidFill>
                  <a:srgbClr val="FFFFFF"/>
                </a:solidFill>
                <a:latin typeface="Source Sans Pro"/>
                <a:ea typeface="Source Sans Pro"/>
                <a:cs typeface="Source Sans Pro"/>
                <a:sym typeface="Source Sans Pro"/>
              </a:defRPr>
            </a:lvl8pPr>
            <a:lvl9pPr marL="0" marR="0" lvl="8" indent="0" algn="r">
              <a:spcBef>
                <a:spcPts val="0"/>
              </a:spcBef>
              <a:buNone/>
              <a:defRPr sz="3600">
                <a:solidFill>
                  <a:srgbClr val="FFFFFF"/>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39"/>
        <p:cNvGrpSpPr/>
        <p:nvPr/>
      </p:nvGrpSpPr>
      <p:grpSpPr>
        <a:xfrm>
          <a:off x="0" y="0"/>
          <a:ext cx="0" cy="0"/>
          <a:chOff x="0" y="0"/>
          <a:chExt cx="0" cy="0"/>
        </a:xfrm>
      </p:grpSpPr>
      <p:sp>
        <p:nvSpPr>
          <p:cNvPr id="440" name="Google Shape;440;p66"/>
          <p:cNvSpPr txBox="1">
            <a:spLocks noGrp="1"/>
          </p:cNvSpPr>
          <p:nvPr>
            <p:ph type="dt" idx="10"/>
          </p:nvPr>
        </p:nvSpPr>
        <p:spPr>
          <a:xfrm>
            <a:off x="5629275" y="6275388"/>
            <a:ext cx="21336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1" name="Google Shape;441;p66"/>
          <p:cNvSpPr txBox="1">
            <a:spLocks noGrp="1"/>
          </p:cNvSpPr>
          <p:nvPr>
            <p:ph type="ftr" idx="11"/>
          </p:nvPr>
        </p:nvSpPr>
        <p:spPr>
          <a:xfrm>
            <a:off x="265113" y="6275388"/>
            <a:ext cx="484028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2" name="Google Shape;442;p66"/>
          <p:cNvSpPr txBox="1">
            <a:spLocks noGrp="1"/>
          </p:cNvSpPr>
          <p:nvPr>
            <p:ph type="sldNum" idx="12"/>
          </p:nvPr>
        </p:nvSpPr>
        <p:spPr>
          <a:xfrm>
            <a:off x="7897813" y="6275388"/>
            <a:ext cx="9906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3600">
                <a:solidFill>
                  <a:srgbClr val="FFFFFF"/>
                </a:solidFill>
                <a:latin typeface="Source Sans Pro"/>
                <a:ea typeface="Source Sans Pro"/>
                <a:cs typeface="Source Sans Pro"/>
                <a:sym typeface="Source Sans Pro"/>
              </a:defRPr>
            </a:lvl1pPr>
            <a:lvl2pPr marL="0" marR="0" lvl="1" indent="0" algn="r">
              <a:spcBef>
                <a:spcPts val="0"/>
              </a:spcBef>
              <a:buNone/>
              <a:defRPr sz="3600">
                <a:solidFill>
                  <a:srgbClr val="FFFFFF"/>
                </a:solidFill>
                <a:latin typeface="Source Sans Pro"/>
                <a:ea typeface="Source Sans Pro"/>
                <a:cs typeface="Source Sans Pro"/>
                <a:sym typeface="Source Sans Pro"/>
              </a:defRPr>
            </a:lvl2pPr>
            <a:lvl3pPr marL="0" marR="0" lvl="2" indent="0" algn="r">
              <a:spcBef>
                <a:spcPts val="0"/>
              </a:spcBef>
              <a:buNone/>
              <a:defRPr sz="3600">
                <a:solidFill>
                  <a:srgbClr val="FFFFFF"/>
                </a:solidFill>
                <a:latin typeface="Source Sans Pro"/>
                <a:ea typeface="Source Sans Pro"/>
                <a:cs typeface="Source Sans Pro"/>
                <a:sym typeface="Source Sans Pro"/>
              </a:defRPr>
            </a:lvl3pPr>
            <a:lvl4pPr marL="0" marR="0" lvl="3" indent="0" algn="r">
              <a:spcBef>
                <a:spcPts val="0"/>
              </a:spcBef>
              <a:buNone/>
              <a:defRPr sz="3600">
                <a:solidFill>
                  <a:srgbClr val="FFFFFF"/>
                </a:solidFill>
                <a:latin typeface="Source Sans Pro"/>
                <a:ea typeface="Source Sans Pro"/>
                <a:cs typeface="Source Sans Pro"/>
                <a:sym typeface="Source Sans Pro"/>
              </a:defRPr>
            </a:lvl4pPr>
            <a:lvl5pPr marL="0" marR="0" lvl="4" indent="0" algn="r">
              <a:spcBef>
                <a:spcPts val="0"/>
              </a:spcBef>
              <a:buNone/>
              <a:defRPr sz="3600">
                <a:solidFill>
                  <a:srgbClr val="FFFFFF"/>
                </a:solidFill>
                <a:latin typeface="Source Sans Pro"/>
                <a:ea typeface="Source Sans Pro"/>
                <a:cs typeface="Source Sans Pro"/>
                <a:sym typeface="Source Sans Pro"/>
              </a:defRPr>
            </a:lvl5pPr>
            <a:lvl6pPr marL="0" marR="0" lvl="5" indent="0" algn="r">
              <a:spcBef>
                <a:spcPts val="0"/>
              </a:spcBef>
              <a:buNone/>
              <a:defRPr sz="3600">
                <a:solidFill>
                  <a:srgbClr val="FFFFFF"/>
                </a:solidFill>
                <a:latin typeface="Source Sans Pro"/>
                <a:ea typeface="Source Sans Pro"/>
                <a:cs typeface="Source Sans Pro"/>
                <a:sym typeface="Source Sans Pro"/>
              </a:defRPr>
            </a:lvl6pPr>
            <a:lvl7pPr marL="0" marR="0" lvl="6" indent="0" algn="r">
              <a:spcBef>
                <a:spcPts val="0"/>
              </a:spcBef>
              <a:buNone/>
              <a:defRPr sz="3600">
                <a:solidFill>
                  <a:srgbClr val="FFFFFF"/>
                </a:solidFill>
                <a:latin typeface="Source Sans Pro"/>
                <a:ea typeface="Source Sans Pro"/>
                <a:cs typeface="Source Sans Pro"/>
                <a:sym typeface="Source Sans Pro"/>
              </a:defRPr>
            </a:lvl7pPr>
            <a:lvl8pPr marL="0" marR="0" lvl="7" indent="0" algn="r">
              <a:spcBef>
                <a:spcPts val="0"/>
              </a:spcBef>
              <a:buNone/>
              <a:defRPr sz="3600">
                <a:solidFill>
                  <a:srgbClr val="FFFFFF"/>
                </a:solidFill>
                <a:latin typeface="Source Sans Pro"/>
                <a:ea typeface="Source Sans Pro"/>
                <a:cs typeface="Source Sans Pro"/>
                <a:sym typeface="Source Sans Pro"/>
              </a:defRPr>
            </a:lvl8pPr>
            <a:lvl9pPr marL="0" marR="0" lvl="8" indent="0" algn="r">
              <a:spcBef>
                <a:spcPts val="0"/>
              </a:spcBef>
              <a:buNone/>
              <a:defRPr sz="3600">
                <a:solidFill>
                  <a:srgbClr val="FFFFFF"/>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443"/>
        <p:cNvGrpSpPr/>
        <p:nvPr/>
      </p:nvGrpSpPr>
      <p:grpSpPr>
        <a:xfrm>
          <a:off x="0" y="0"/>
          <a:ext cx="0" cy="0"/>
          <a:chOff x="0" y="0"/>
          <a:chExt cx="0" cy="0"/>
        </a:xfrm>
      </p:grpSpPr>
      <p:sp>
        <p:nvSpPr>
          <p:cNvPr id="444" name="Google Shape;444;p67"/>
          <p:cNvSpPr/>
          <p:nvPr/>
        </p:nvSpPr>
        <p:spPr>
          <a:xfrm>
            <a:off x="1328738" y="1295400"/>
            <a:ext cx="6486525" cy="3152775"/>
          </a:xfrm>
          <a:prstGeom prst="rect">
            <a:avLst/>
          </a:prstGeom>
          <a:noFill/>
          <a:ln w="9525" cap="flat" cmpd="sng">
            <a:solidFill>
              <a:schemeClr val="lt1"/>
            </a:solidFill>
            <a:prstDash val="solid"/>
            <a:round/>
            <a:headEnd type="none" w="sm" len="sm"/>
            <a:tailEnd type="none" w="sm" len="sm"/>
          </a:ln>
          <a:effectLst>
            <a:outerShdw blurRad="63500" sx="100500" sy="100500" algn="ctr" rotWithShape="0">
              <a:srgbClr val="000000">
                <a:alpha val="49803"/>
              </a:srgbClr>
            </a:outerShdw>
          </a:effectLst>
        </p:spPr>
        <p:txBody>
          <a:bodyPr spcFirstLastPara="1" wrap="square" lIns="91425" tIns="45700" rIns="91425" bIns="45700" anchor="t" anchorCtr="0">
            <a:noAutofit/>
          </a:bodyPr>
          <a:lstStyle/>
          <a:p>
            <a:pPr marL="0" marR="0" lvl="0" indent="0" algn="l" rtl="0">
              <a:spcBef>
                <a:spcPts val="0"/>
              </a:spcBef>
              <a:spcAft>
                <a:spcPts val="0"/>
              </a:spcAft>
              <a:buClr>
                <a:srgbClr val="6FB7D7"/>
              </a:buClr>
              <a:buSzPts val="3520"/>
              <a:buFont typeface="Noto Sans Symbols"/>
              <a:buNone/>
            </a:pPr>
            <a:endParaRPr sz="3200">
              <a:solidFill>
                <a:srgbClr val="595959"/>
              </a:solidFill>
              <a:latin typeface="Source Sans Pro"/>
              <a:ea typeface="Source Sans Pro"/>
              <a:cs typeface="Source Sans Pro"/>
              <a:sym typeface="Source Sans Pro"/>
            </a:endParaRPr>
          </a:p>
        </p:txBody>
      </p:sp>
      <p:sp>
        <p:nvSpPr>
          <p:cNvPr id="445" name="Google Shape;445;p67"/>
          <p:cNvSpPr txBox="1">
            <a:spLocks noGrp="1"/>
          </p:cNvSpPr>
          <p:nvPr>
            <p:ph type="ctrTitle"/>
          </p:nvPr>
        </p:nvSpPr>
        <p:spPr>
          <a:xfrm>
            <a:off x="1322921" y="1523999"/>
            <a:ext cx="6498158" cy="1724867"/>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Clr>
                <a:srgbClr val="6DB7D7"/>
              </a:buClr>
              <a:buSzPts val="5060"/>
              <a:buFont typeface="Noto Sans Symbols"/>
              <a:buNone/>
              <a:defRPr sz="4600">
                <a:solidFill>
                  <a:schemeClr val="accent1"/>
                </a:solidFill>
                <a:latin typeface="Source Sans Pro"/>
                <a:ea typeface="Source Sans Pro"/>
                <a:cs typeface="Source Sans Pro"/>
                <a:sym typeface="Source Sans Pro"/>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46" name="Google Shape;446;p67"/>
          <p:cNvSpPr txBox="1">
            <a:spLocks noGrp="1"/>
          </p:cNvSpPr>
          <p:nvPr>
            <p:ph type="subTitle" idx="1"/>
          </p:nvPr>
        </p:nvSpPr>
        <p:spPr>
          <a:xfrm>
            <a:off x="1322921" y="3299012"/>
            <a:ext cx="6498159" cy="916641"/>
          </a:xfrm>
          <a:prstGeom prst="rect">
            <a:avLst/>
          </a:prstGeom>
          <a:noFill/>
          <a:ln>
            <a:noFill/>
          </a:ln>
        </p:spPr>
        <p:txBody>
          <a:bodyPr spcFirstLastPara="1" wrap="square" lIns="91425" tIns="45700" rIns="91425" bIns="45700" anchor="t" anchorCtr="0">
            <a:normAutofit/>
          </a:bodyPr>
          <a:lstStyle>
            <a:lvl1pPr lvl="0" algn="ctr">
              <a:spcBef>
                <a:spcPts val="300"/>
              </a:spcBef>
              <a:spcAft>
                <a:spcPts val="0"/>
              </a:spcAft>
              <a:buClr>
                <a:srgbClr val="6DB7D7"/>
              </a:buClr>
              <a:buSzPts val="1980"/>
              <a:buFont typeface="Noto Sans Symbols"/>
              <a:buNone/>
              <a:defRPr sz="1800">
                <a:solidFill>
                  <a:srgbClr val="888888"/>
                </a:solidFill>
                <a:latin typeface="Source Sans Pro"/>
                <a:ea typeface="Source Sans Pro"/>
                <a:cs typeface="Source Sans Pro"/>
                <a:sym typeface="Source Sans Pro"/>
              </a:defRPr>
            </a:lvl1pPr>
            <a:lvl2pPr lvl="1" algn="ctr">
              <a:spcBef>
                <a:spcPts val="600"/>
              </a:spcBef>
              <a:spcAft>
                <a:spcPts val="0"/>
              </a:spcAft>
              <a:buSzPts val="2420"/>
              <a:buNone/>
              <a:defRPr>
                <a:solidFill>
                  <a:srgbClr val="888888"/>
                </a:solidFill>
              </a:defRPr>
            </a:lvl2pPr>
            <a:lvl3pPr lvl="2" algn="ctr">
              <a:spcBef>
                <a:spcPts val="600"/>
              </a:spcBef>
              <a:spcAft>
                <a:spcPts val="0"/>
              </a:spcAft>
              <a:buSzPts val="2200"/>
              <a:buNone/>
              <a:defRPr>
                <a:solidFill>
                  <a:srgbClr val="888888"/>
                </a:solidFill>
              </a:defRPr>
            </a:lvl3pPr>
            <a:lvl4pPr lvl="3" algn="ctr">
              <a:spcBef>
                <a:spcPts val="600"/>
              </a:spcBef>
              <a:spcAft>
                <a:spcPts val="0"/>
              </a:spcAft>
              <a:buSzPts val="1980"/>
              <a:buNone/>
              <a:defRPr>
                <a:solidFill>
                  <a:srgbClr val="888888"/>
                </a:solidFill>
              </a:defRPr>
            </a:lvl4pPr>
            <a:lvl5pPr lvl="4" algn="ctr">
              <a:spcBef>
                <a:spcPts val="600"/>
              </a:spcBef>
              <a:spcAft>
                <a:spcPts val="0"/>
              </a:spcAft>
              <a:buSzPts val="198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447" name="Google Shape;447;p67"/>
          <p:cNvSpPr txBox="1">
            <a:spLocks noGrp="1"/>
          </p:cNvSpPr>
          <p:nvPr>
            <p:ph type="dt" idx="10"/>
          </p:nvPr>
        </p:nvSpPr>
        <p:spPr>
          <a:xfrm>
            <a:off x="5629275" y="6275388"/>
            <a:ext cx="21336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8" name="Google Shape;448;p67"/>
          <p:cNvSpPr txBox="1">
            <a:spLocks noGrp="1"/>
          </p:cNvSpPr>
          <p:nvPr>
            <p:ph type="ftr" idx="11"/>
          </p:nvPr>
        </p:nvSpPr>
        <p:spPr>
          <a:xfrm>
            <a:off x="265113" y="6275388"/>
            <a:ext cx="484028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9" name="Google Shape;449;p67"/>
          <p:cNvSpPr txBox="1">
            <a:spLocks noGrp="1"/>
          </p:cNvSpPr>
          <p:nvPr>
            <p:ph type="sldNum" idx="12"/>
          </p:nvPr>
        </p:nvSpPr>
        <p:spPr>
          <a:xfrm>
            <a:off x="7897813" y="6275388"/>
            <a:ext cx="9906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3600">
                <a:solidFill>
                  <a:srgbClr val="FFFFFF"/>
                </a:solidFill>
                <a:latin typeface="Source Sans Pro"/>
                <a:ea typeface="Source Sans Pro"/>
                <a:cs typeface="Source Sans Pro"/>
                <a:sym typeface="Source Sans Pro"/>
              </a:defRPr>
            </a:lvl1pPr>
            <a:lvl2pPr marL="0" marR="0" lvl="1" indent="0" algn="r">
              <a:spcBef>
                <a:spcPts val="0"/>
              </a:spcBef>
              <a:buNone/>
              <a:defRPr sz="3600">
                <a:solidFill>
                  <a:srgbClr val="FFFFFF"/>
                </a:solidFill>
                <a:latin typeface="Source Sans Pro"/>
                <a:ea typeface="Source Sans Pro"/>
                <a:cs typeface="Source Sans Pro"/>
                <a:sym typeface="Source Sans Pro"/>
              </a:defRPr>
            </a:lvl2pPr>
            <a:lvl3pPr marL="0" marR="0" lvl="2" indent="0" algn="r">
              <a:spcBef>
                <a:spcPts val="0"/>
              </a:spcBef>
              <a:buNone/>
              <a:defRPr sz="3600">
                <a:solidFill>
                  <a:srgbClr val="FFFFFF"/>
                </a:solidFill>
                <a:latin typeface="Source Sans Pro"/>
                <a:ea typeface="Source Sans Pro"/>
                <a:cs typeface="Source Sans Pro"/>
                <a:sym typeface="Source Sans Pro"/>
              </a:defRPr>
            </a:lvl3pPr>
            <a:lvl4pPr marL="0" marR="0" lvl="3" indent="0" algn="r">
              <a:spcBef>
                <a:spcPts val="0"/>
              </a:spcBef>
              <a:buNone/>
              <a:defRPr sz="3600">
                <a:solidFill>
                  <a:srgbClr val="FFFFFF"/>
                </a:solidFill>
                <a:latin typeface="Source Sans Pro"/>
                <a:ea typeface="Source Sans Pro"/>
                <a:cs typeface="Source Sans Pro"/>
                <a:sym typeface="Source Sans Pro"/>
              </a:defRPr>
            </a:lvl4pPr>
            <a:lvl5pPr marL="0" marR="0" lvl="4" indent="0" algn="r">
              <a:spcBef>
                <a:spcPts val="0"/>
              </a:spcBef>
              <a:buNone/>
              <a:defRPr sz="3600">
                <a:solidFill>
                  <a:srgbClr val="FFFFFF"/>
                </a:solidFill>
                <a:latin typeface="Source Sans Pro"/>
                <a:ea typeface="Source Sans Pro"/>
                <a:cs typeface="Source Sans Pro"/>
                <a:sym typeface="Source Sans Pro"/>
              </a:defRPr>
            </a:lvl5pPr>
            <a:lvl6pPr marL="0" marR="0" lvl="5" indent="0" algn="r">
              <a:spcBef>
                <a:spcPts val="0"/>
              </a:spcBef>
              <a:buNone/>
              <a:defRPr sz="3600">
                <a:solidFill>
                  <a:srgbClr val="FFFFFF"/>
                </a:solidFill>
                <a:latin typeface="Source Sans Pro"/>
                <a:ea typeface="Source Sans Pro"/>
                <a:cs typeface="Source Sans Pro"/>
                <a:sym typeface="Source Sans Pro"/>
              </a:defRPr>
            </a:lvl6pPr>
            <a:lvl7pPr marL="0" marR="0" lvl="6" indent="0" algn="r">
              <a:spcBef>
                <a:spcPts val="0"/>
              </a:spcBef>
              <a:buNone/>
              <a:defRPr sz="3600">
                <a:solidFill>
                  <a:srgbClr val="FFFFFF"/>
                </a:solidFill>
                <a:latin typeface="Source Sans Pro"/>
                <a:ea typeface="Source Sans Pro"/>
                <a:cs typeface="Source Sans Pro"/>
                <a:sym typeface="Source Sans Pro"/>
              </a:defRPr>
            </a:lvl7pPr>
            <a:lvl8pPr marL="0" marR="0" lvl="7" indent="0" algn="r">
              <a:spcBef>
                <a:spcPts val="0"/>
              </a:spcBef>
              <a:buNone/>
              <a:defRPr sz="3600">
                <a:solidFill>
                  <a:srgbClr val="FFFFFF"/>
                </a:solidFill>
                <a:latin typeface="Source Sans Pro"/>
                <a:ea typeface="Source Sans Pro"/>
                <a:cs typeface="Source Sans Pro"/>
                <a:sym typeface="Source Sans Pro"/>
              </a:defRPr>
            </a:lvl8pPr>
            <a:lvl9pPr marL="0" marR="0" lvl="8" indent="0" algn="r">
              <a:spcBef>
                <a:spcPts val="0"/>
              </a:spcBef>
              <a:buNone/>
              <a:defRPr sz="3600">
                <a:solidFill>
                  <a:srgbClr val="FFFFFF"/>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450"/>
        <p:cNvGrpSpPr/>
        <p:nvPr/>
      </p:nvGrpSpPr>
      <p:grpSpPr>
        <a:xfrm>
          <a:off x="0" y="0"/>
          <a:ext cx="0" cy="0"/>
          <a:chOff x="0" y="0"/>
          <a:chExt cx="0" cy="0"/>
        </a:xfrm>
      </p:grpSpPr>
      <p:sp>
        <p:nvSpPr>
          <p:cNvPr id="451" name="Google Shape;451;p68"/>
          <p:cNvSpPr txBox="1">
            <a:spLocks noGrp="1"/>
          </p:cNvSpPr>
          <p:nvPr>
            <p:ph type="title"/>
          </p:nvPr>
        </p:nvSpPr>
        <p:spPr>
          <a:xfrm>
            <a:off x="549275" y="107950"/>
            <a:ext cx="8042275" cy="1336675"/>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52" name="Google Shape;452;p68"/>
          <p:cNvSpPr txBox="1">
            <a:spLocks noGrp="1"/>
          </p:cNvSpPr>
          <p:nvPr>
            <p:ph type="body" idx="1"/>
          </p:nvPr>
        </p:nvSpPr>
        <p:spPr>
          <a:xfrm>
            <a:off x="549275" y="1600200"/>
            <a:ext cx="8042275" cy="4343400"/>
          </a:xfrm>
          <a:prstGeom prst="rect">
            <a:avLst/>
          </a:prstGeom>
          <a:noFill/>
          <a:ln>
            <a:noFill/>
          </a:ln>
        </p:spPr>
        <p:txBody>
          <a:bodyPr spcFirstLastPara="1" wrap="square" lIns="91425" tIns="45700" rIns="91425" bIns="45700" anchor="t" anchorCtr="0">
            <a:noAutofit/>
          </a:bodyPr>
          <a:lstStyle>
            <a:lvl1pPr marL="457200" lvl="0" indent="-354330" algn="l">
              <a:spcBef>
                <a:spcPts val="2000"/>
              </a:spcBef>
              <a:spcAft>
                <a:spcPts val="0"/>
              </a:spcAft>
              <a:buSzPts val="1980"/>
              <a:buChar char="⚫"/>
              <a:defRPr/>
            </a:lvl1pPr>
            <a:lvl2pPr marL="914400" lvl="1" indent="-354330" algn="l">
              <a:spcBef>
                <a:spcPts val="600"/>
              </a:spcBef>
              <a:spcAft>
                <a:spcPts val="0"/>
              </a:spcAft>
              <a:buSzPts val="1980"/>
              <a:buChar char="⚫"/>
              <a:defRPr/>
            </a:lvl2pPr>
            <a:lvl3pPr marL="1371600" lvl="2" indent="-354330" algn="l">
              <a:spcBef>
                <a:spcPts val="600"/>
              </a:spcBef>
              <a:spcAft>
                <a:spcPts val="0"/>
              </a:spcAft>
              <a:buSzPts val="1980"/>
              <a:buChar char="⚫"/>
              <a:defRPr/>
            </a:lvl3pPr>
            <a:lvl4pPr marL="1828800" lvl="3" indent="-354330" algn="l">
              <a:spcBef>
                <a:spcPts val="600"/>
              </a:spcBef>
              <a:spcAft>
                <a:spcPts val="0"/>
              </a:spcAft>
              <a:buSzPts val="1980"/>
              <a:buChar char="⚫"/>
              <a:defRPr/>
            </a:lvl4pPr>
            <a:lvl5pPr marL="2286000" lvl="4" indent="-354329" algn="l">
              <a:spcBef>
                <a:spcPts val="600"/>
              </a:spcBef>
              <a:spcAft>
                <a:spcPts val="0"/>
              </a:spcAft>
              <a:buSzPts val="198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453" name="Google Shape;453;p68"/>
          <p:cNvSpPr txBox="1">
            <a:spLocks noGrp="1"/>
          </p:cNvSpPr>
          <p:nvPr>
            <p:ph type="dt" idx="10"/>
          </p:nvPr>
        </p:nvSpPr>
        <p:spPr>
          <a:xfrm>
            <a:off x="5629275" y="6275388"/>
            <a:ext cx="21336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4" name="Google Shape;454;p68"/>
          <p:cNvSpPr txBox="1">
            <a:spLocks noGrp="1"/>
          </p:cNvSpPr>
          <p:nvPr>
            <p:ph type="ftr" idx="11"/>
          </p:nvPr>
        </p:nvSpPr>
        <p:spPr>
          <a:xfrm>
            <a:off x="265113" y="6275388"/>
            <a:ext cx="484028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5" name="Google Shape;455;p68"/>
          <p:cNvSpPr txBox="1">
            <a:spLocks noGrp="1"/>
          </p:cNvSpPr>
          <p:nvPr>
            <p:ph type="sldNum" idx="12"/>
          </p:nvPr>
        </p:nvSpPr>
        <p:spPr>
          <a:xfrm>
            <a:off x="7897813" y="6275388"/>
            <a:ext cx="9906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3600">
                <a:solidFill>
                  <a:srgbClr val="FFFFFF"/>
                </a:solidFill>
                <a:latin typeface="Source Sans Pro"/>
                <a:ea typeface="Source Sans Pro"/>
                <a:cs typeface="Source Sans Pro"/>
                <a:sym typeface="Source Sans Pro"/>
              </a:defRPr>
            </a:lvl1pPr>
            <a:lvl2pPr marL="0" marR="0" lvl="1" indent="0" algn="r">
              <a:spcBef>
                <a:spcPts val="0"/>
              </a:spcBef>
              <a:buNone/>
              <a:defRPr sz="3600">
                <a:solidFill>
                  <a:srgbClr val="FFFFFF"/>
                </a:solidFill>
                <a:latin typeface="Source Sans Pro"/>
                <a:ea typeface="Source Sans Pro"/>
                <a:cs typeface="Source Sans Pro"/>
                <a:sym typeface="Source Sans Pro"/>
              </a:defRPr>
            </a:lvl2pPr>
            <a:lvl3pPr marL="0" marR="0" lvl="2" indent="0" algn="r">
              <a:spcBef>
                <a:spcPts val="0"/>
              </a:spcBef>
              <a:buNone/>
              <a:defRPr sz="3600">
                <a:solidFill>
                  <a:srgbClr val="FFFFFF"/>
                </a:solidFill>
                <a:latin typeface="Source Sans Pro"/>
                <a:ea typeface="Source Sans Pro"/>
                <a:cs typeface="Source Sans Pro"/>
                <a:sym typeface="Source Sans Pro"/>
              </a:defRPr>
            </a:lvl3pPr>
            <a:lvl4pPr marL="0" marR="0" lvl="3" indent="0" algn="r">
              <a:spcBef>
                <a:spcPts val="0"/>
              </a:spcBef>
              <a:buNone/>
              <a:defRPr sz="3600">
                <a:solidFill>
                  <a:srgbClr val="FFFFFF"/>
                </a:solidFill>
                <a:latin typeface="Source Sans Pro"/>
                <a:ea typeface="Source Sans Pro"/>
                <a:cs typeface="Source Sans Pro"/>
                <a:sym typeface="Source Sans Pro"/>
              </a:defRPr>
            </a:lvl4pPr>
            <a:lvl5pPr marL="0" marR="0" lvl="4" indent="0" algn="r">
              <a:spcBef>
                <a:spcPts val="0"/>
              </a:spcBef>
              <a:buNone/>
              <a:defRPr sz="3600">
                <a:solidFill>
                  <a:srgbClr val="FFFFFF"/>
                </a:solidFill>
                <a:latin typeface="Source Sans Pro"/>
                <a:ea typeface="Source Sans Pro"/>
                <a:cs typeface="Source Sans Pro"/>
                <a:sym typeface="Source Sans Pro"/>
              </a:defRPr>
            </a:lvl5pPr>
            <a:lvl6pPr marL="0" marR="0" lvl="5" indent="0" algn="r">
              <a:spcBef>
                <a:spcPts val="0"/>
              </a:spcBef>
              <a:buNone/>
              <a:defRPr sz="3600">
                <a:solidFill>
                  <a:srgbClr val="FFFFFF"/>
                </a:solidFill>
                <a:latin typeface="Source Sans Pro"/>
                <a:ea typeface="Source Sans Pro"/>
                <a:cs typeface="Source Sans Pro"/>
                <a:sym typeface="Source Sans Pro"/>
              </a:defRPr>
            </a:lvl6pPr>
            <a:lvl7pPr marL="0" marR="0" lvl="6" indent="0" algn="r">
              <a:spcBef>
                <a:spcPts val="0"/>
              </a:spcBef>
              <a:buNone/>
              <a:defRPr sz="3600">
                <a:solidFill>
                  <a:srgbClr val="FFFFFF"/>
                </a:solidFill>
                <a:latin typeface="Source Sans Pro"/>
                <a:ea typeface="Source Sans Pro"/>
                <a:cs typeface="Source Sans Pro"/>
                <a:sym typeface="Source Sans Pro"/>
              </a:defRPr>
            </a:lvl7pPr>
            <a:lvl8pPr marL="0" marR="0" lvl="7" indent="0" algn="r">
              <a:spcBef>
                <a:spcPts val="0"/>
              </a:spcBef>
              <a:buNone/>
              <a:defRPr sz="3600">
                <a:solidFill>
                  <a:srgbClr val="FFFFFF"/>
                </a:solidFill>
                <a:latin typeface="Source Sans Pro"/>
                <a:ea typeface="Source Sans Pro"/>
                <a:cs typeface="Source Sans Pro"/>
                <a:sym typeface="Source Sans Pro"/>
              </a:defRPr>
            </a:lvl8pPr>
            <a:lvl9pPr marL="0" marR="0" lvl="8" indent="0" algn="r">
              <a:spcBef>
                <a:spcPts val="0"/>
              </a:spcBef>
              <a:buNone/>
              <a:defRPr sz="3600">
                <a:solidFill>
                  <a:srgbClr val="FFFFFF"/>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Slide with Picture">
  <p:cSld name="Title Slide with Picture">
    <p:spTree>
      <p:nvGrpSpPr>
        <p:cNvPr id="1" name="Shape 456"/>
        <p:cNvGrpSpPr/>
        <p:nvPr/>
      </p:nvGrpSpPr>
      <p:grpSpPr>
        <a:xfrm>
          <a:off x="0" y="0"/>
          <a:ext cx="0" cy="0"/>
          <a:chOff x="0" y="0"/>
          <a:chExt cx="0" cy="0"/>
        </a:xfrm>
      </p:grpSpPr>
      <p:sp>
        <p:nvSpPr>
          <p:cNvPr id="457" name="Google Shape;457;p69"/>
          <p:cNvSpPr txBox="1">
            <a:spLocks noGrp="1"/>
          </p:cNvSpPr>
          <p:nvPr>
            <p:ph type="ctrTitle"/>
          </p:nvPr>
        </p:nvSpPr>
        <p:spPr>
          <a:xfrm>
            <a:off x="363538" y="3352801"/>
            <a:ext cx="8416925" cy="1470025"/>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58" name="Google Shape;458;p69"/>
          <p:cNvSpPr txBox="1">
            <a:spLocks noGrp="1"/>
          </p:cNvSpPr>
          <p:nvPr>
            <p:ph type="subTitle" idx="1"/>
          </p:nvPr>
        </p:nvSpPr>
        <p:spPr>
          <a:xfrm>
            <a:off x="363538" y="4771029"/>
            <a:ext cx="8416925" cy="972671"/>
          </a:xfrm>
          <a:prstGeom prst="rect">
            <a:avLst/>
          </a:prstGeom>
          <a:noFill/>
          <a:ln>
            <a:noFill/>
          </a:ln>
        </p:spPr>
        <p:txBody>
          <a:bodyPr spcFirstLastPara="1" wrap="square" lIns="91425" tIns="45700" rIns="91425" bIns="45700" anchor="t" anchorCtr="0">
            <a:normAutofit/>
          </a:bodyPr>
          <a:lstStyle>
            <a:lvl1pPr lvl="0" algn="ctr">
              <a:spcBef>
                <a:spcPts val="300"/>
              </a:spcBef>
              <a:spcAft>
                <a:spcPts val="0"/>
              </a:spcAft>
              <a:buSzPts val="1980"/>
              <a:buNone/>
              <a:defRPr sz="1800">
                <a:solidFill>
                  <a:srgbClr val="888888"/>
                </a:solidFill>
              </a:defRPr>
            </a:lvl1pPr>
            <a:lvl2pPr lvl="1" algn="ctr">
              <a:spcBef>
                <a:spcPts val="600"/>
              </a:spcBef>
              <a:spcAft>
                <a:spcPts val="0"/>
              </a:spcAft>
              <a:buSzPts val="2420"/>
              <a:buNone/>
              <a:defRPr>
                <a:solidFill>
                  <a:srgbClr val="888888"/>
                </a:solidFill>
              </a:defRPr>
            </a:lvl2pPr>
            <a:lvl3pPr lvl="2" algn="ctr">
              <a:spcBef>
                <a:spcPts val="600"/>
              </a:spcBef>
              <a:spcAft>
                <a:spcPts val="0"/>
              </a:spcAft>
              <a:buSzPts val="2200"/>
              <a:buNone/>
              <a:defRPr>
                <a:solidFill>
                  <a:srgbClr val="888888"/>
                </a:solidFill>
              </a:defRPr>
            </a:lvl3pPr>
            <a:lvl4pPr lvl="3" algn="ctr">
              <a:spcBef>
                <a:spcPts val="600"/>
              </a:spcBef>
              <a:spcAft>
                <a:spcPts val="0"/>
              </a:spcAft>
              <a:buSzPts val="1980"/>
              <a:buNone/>
              <a:defRPr>
                <a:solidFill>
                  <a:srgbClr val="888888"/>
                </a:solidFill>
              </a:defRPr>
            </a:lvl4pPr>
            <a:lvl5pPr lvl="4" algn="ctr">
              <a:spcBef>
                <a:spcPts val="600"/>
              </a:spcBef>
              <a:spcAft>
                <a:spcPts val="0"/>
              </a:spcAft>
              <a:buSzPts val="198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459" name="Google Shape;459;p69"/>
          <p:cNvSpPr>
            <a:spLocks noGrp="1"/>
          </p:cNvSpPr>
          <p:nvPr>
            <p:ph type="pic" idx="2"/>
          </p:nvPr>
        </p:nvSpPr>
        <p:spPr>
          <a:xfrm>
            <a:off x="370980" y="363538"/>
            <a:ext cx="8402040" cy="2836862"/>
          </a:xfrm>
          <a:prstGeom prst="rect">
            <a:avLst/>
          </a:prstGeom>
          <a:noFill/>
          <a:ln w="9525" cap="flat" cmpd="sng">
            <a:solidFill>
              <a:schemeClr val="lt1"/>
            </a:solidFill>
            <a:prstDash val="solid"/>
            <a:round/>
            <a:headEnd type="none" w="sm" len="sm"/>
            <a:tailEnd type="none" w="sm" len="sm"/>
          </a:ln>
          <a:effectLst>
            <a:outerShdw blurRad="63500" sx="100500" sy="100500" algn="ctr" rotWithShape="0">
              <a:srgbClr val="000000">
                <a:alpha val="49803"/>
              </a:srgbClr>
            </a:outerShdw>
          </a:effectLst>
        </p:spPr>
      </p:sp>
      <p:sp>
        <p:nvSpPr>
          <p:cNvPr id="460" name="Google Shape;460;p69"/>
          <p:cNvSpPr txBox="1">
            <a:spLocks noGrp="1"/>
          </p:cNvSpPr>
          <p:nvPr>
            <p:ph type="dt" idx="10"/>
          </p:nvPr>
        </p:nvSpPr>
        <p:spPr>
          <a:xfrm>
            <a:off x="5629275" y="6275388"/>
            <a:ext cx="21336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1" name="Google Shape;461;p69"/>
          <p:cNvSpPr txBox="1">
            <a:spLocks noGrp="1"/>
          </p:cNvSpPr>
          <p:nvPr>
            <p:ph type="ftr" idx="11"/>
          </p:nvPr>
        </p:nvSpPr>
        <p:spPr>
          <a:xfrm>
            <a:off x="265113" y="6275388"/>
            <a:ext cx="484028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2" name="Google Shape;462;p69"/>
          <p:cNvSpPr txBox="1">
            <a:spLocks noGrp="1"/>
          </p:cNvSpPr>
          <p:nvPr>
            <p:ph type="sldNum" idx="12"/>
          </p:nvPr>
        </p:nvSpPr>
        <p:spPr>
          <a:xfrm>
            <a:off x="7897813" y="6275388"/>
            <a:ext cx="9906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3600">
                <a:solidFill>
                  <a:srgbClr val="FFFFFF"/>
                </a:solidFill>
                <a:latin typeface="Source Sans Pro"/>
                <a:ea typeface="Source Sans Pro"/>
                <a:cs typeface="Source Sans Pro"/>
                <a:sym typeface="Source Sans Pro"/>
              </a:defRPr>
            </a:lvl1pPr>
            <a:lvl2pPr marL="0" marR="0" lvl="1" indent="0" algn="r">
              <a:spcBef>
                <a:spcPts val="0"/>
              </a:spcBef>
              <a:buNone/>
              <a:defRPr sz="3600">
                <a:solidFill>
                  <a:srgbClr val="FFFFFF"/>
                </a:solidFill>
                <a:latin typeface="Source Sans Pro"/>
                <a:ea typeface="Source Sans Pro"/>
                <a:cs typeface="Source Sans Pro"/>
                <a:sym typeface="Source Sans Pro"/>
              </a:defRPr>
            </a:lvl2pPr>
            <a:lvl3pPr marL="0" marR="0" lvl="2" indent="0" algn="r">
              <a:spcBef>
                <a:spcPts val="0"/>
              </a:spcBef>
              <a:buNone/>
              <a:defRPr sz="3600">
                <a:solidFill>
                  <a:srgbClr val="FFFFFF"/>
                </a:solidFill>
                <a:latin typeface="Source Sans Pro"/>
                <a:ea typeface="Source Sans Pro"/>
                <a:cs typeface="Source Sans Pro"/>
                <a:sym typeface="Source Sans Pro"/>
              </a:defRPr>
            </a:lvl3pPr>
            <a:lvl4pPr marL="0" marR="0" lvl="3" indent="0" algn="r">
              <a:spcBef>
                <a:spcPts val="0"/>
              </a:spcBef>
              <a:buNone/>
              <a:defRPr sz="3600">
                <a:solidFill>
                  <a:srgbClr val="FFFFFF"/>
                </a:solidFill>
                <a:latin typeface="Source Sans Pro"/>
                <a:ea typeface="Source Sans Pro"/>
                <a:cs typeface="Source Sans Pro"/>
                <a:sym typeface="Source Sans Pro"/>
              </a:defRPr>
            </a:lvl4pPr>
            <a:lvl5pPr marL="0" marR="0" lvl="4" indent="0" algn="r">
              <a:spcBef>
                <a:spcPts val="0"/>
              </a:spcBef>
              <a:buNone/>
              <a:defRPr sz="3600">
                <a:solidFill>
                  <a:srgbClr val="FFFFFF"/>
                </a:solidFill>
                <a:latin typeface="Source Sans Pro"/>
                <a:ea typeface="Source Sans Pro"/>
                <a:cs typeface="Source Sans Pro"/>
                <a:sym typeface="Source Sans Pro"/>
              </a:defRPr>
            </a:lvl5pPr>
            <a:lvl6pPr marL="0" marR="0" lvl="5" indent="0" algn="r">
              <a:spcBef>
                <a:spcPts val="0"/>
              </a:spcBef>
              <a:buNone/>
              <a:defRPr sz="3600">
                <a:solidFill>
                  <a:srgbClr val="FFFFFF"/>
                </a:solidFill>
                <a:latin typeface="Source Sans Pro"/>
                <a:ea typeface="Source Sans Pro"/>
                <a:cs typeface="Source Sans Pro"/>
                <a:sym typeface="Source Sans Pro"/>
              </a:defRPr>
            </a:lvl6pPr>
            <a:lvl7pPr marL="0" marR="0" lvl="6" indent="0" algn="r">
              <a:spcBef>
                <a:spcPts val="0"/>
              </a:spcBef>
              <a:buNone/>
              <a:defRPr sz="3600">
                <a:solidFill>
                  <a:srgbClr val="FFFFFF"/>
                </a:solidFill>
                <a:latin typeface="Source Sans Pro"/>
                <a:ea typeface="Source Sans Pro"/>
                <a:cs typeface="Source Sans Pro"/>
                <a:sym typeface="Source Sans Pro"/>
              </a:defRPr>
            </a:lvl7pPr>
            <a:lvl8pPr marL="0" marR="0" lvl="7" indent="0" algn="r">
              <a:spcBef>
                <a:spcPts val="0"/>
              </a:spcBef>
              <a:buNone/>
              <a:defRPr sz="3600">
                <a:solidFill>
                  <a:srgbClr val="FFFFFF"/>
                </a:solidFill>
                <a:latin typeface="Source Sans Pro"/>
                <a:ea typeface="Source Sans Pro"/>
                <a:cs typeface="Source Sans Pro"/>
                <a:sym typeface="Source Sans Pro"/>
              </a:defRPr>
            </a:lvl8pPr>
            <a:lvl9pPr marL="0" marR="0" lvl="8" indent="0" algn="r">
              <a:spcBef>
                <a:spcPts val="0"/>
              </a:spcBef>
              <a:buNone/>
              <a:defRPr sz="3600">
                <a:solidFill>
                  <a:srgbClr val="FFFFFF"/>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63"/>
        <p:cNvGrpSpPr/>
        <p:nvPr/>
      </p:nvGrpSpPr>
      <p:grpSpPr>
        <a:xfrm>
          <a:off x="0" y="0"/>
          <a:ext cx="0" cy="0"/>
          <a:chOff x="0" y="0"/>
          <a:chExt cx="0" cy="0"/>
        </a:xfrm>
      </p:grpSpPr>
      <p:sp>
        <p:nvSpPr>
          <p:cNvPr id="464" name="Google Shape;464;p70"/>
          <p:cNvSpPr txBox="1">
            <a:spLocks noGrp="1"/>
          </p:cNvSpPr>
          <p:nvPr>
            <p:ph type="title"/>
          </p:nvPr>
        </p:nvSpPr>
        <p:spPr>
          <a:xfrm>
            <a:off x="549275" y="2403144"/>
            <a:ext cx="8056563" cy="1362075"/>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sz="4600" b="0"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65" name="Google Shape;465;p70"/>
          <p:cNvSpPr txBox="1">
            <a:spLocks noGrp="1"/>
          </p:cNvSpPr>
          <p:nvPr>
            <p:ph type="body" idx="1"/>
          </p:nvPr>
        </p:nvSpPr>
        <p:spPr>
          <a:xfrm>
            <a:off x="549275" y="3736005"/>
            <a:ext cx="8056563" cy="1500187"/>
          </a:xfrm>
          <a:prstGeom prst="rect">
            <a:avLst/>
          </a:prstGeom>
          <a:noFill/>
          <a:ln>
            <a:noFill/>
          </a:ln>
        </p:spPr>
        <p:txBody>
          <a:bodyPr spcFirstLastPara="1" wrap="square" lIns="91425" tIns="45700" rIns="91425" bIns="45700" anchor="t" anchorCtr="0">
            <a:normAutofit/>
          </a:bodyPr>
          <a:lstStyle>
            <a:lvl1pPr marL="457200" lvl="0" indent="-228600" algn="ctr">
              <a:spcBef>
                <a:spcPts val="300"/>
              </a:spcBef>
              <a:spcAft>
                <a:spcPts val="0"/>
              </a:spcAft>
              <a:buSzPts val="1980"/>
              <a:buNone/>
              <a:defRPr sz="1800">
                <a:solidFill>
                  <a:srgbClr val="888888"/>
                </a:solidFill>
              </a:defRPr>
            </a:lvl1pPr>
            <a:lvl2pPr marL="914400" lvl="1" indent="-228600" algn="l">
              <a:spcBef>
                <a:spcPts val="600"/>
              </a:spcBef>
              <a:spcAft>
                <a:spcPts val="0"/>
              </a:spcAft>
              <a:buSzPts val="1980"/>
              <a:buNone/>
              <a:defRPr sz="1800">
                <a:solidFill>
                  <a:srgbClr val="888888"/>
                </a:solidFill>
              </a:defRPr>
            </a:lvl2pPr>
            <a:lvl3pPr marL="1371600" lvl="2" indent="-228600" algn="l">
              <a:spcBef>
                <a:spcPts val="600"/>
              </a:spcBef>
              <a:spcAft>
                <a:spcPts val="0"/>
              </a:spcAft>
              <a:buSzPts val="1760"/>
              <a:buNone/>
              <a:defRPr sz="1600">
                <a:solidFill>
                  <a:srgbClr val="888888"/>
                </a:solidFill>
              </a:defRPr>
            </a:lvl3pPr>
            <a:lvl4pPr marL="1828800" lvl="3" indent="-228600" algn="l">
              <a:spcBef>
                <a:spcPts val="600"/>
              </a:spcBef>
              <a:spcAft>
                <a:spcPts val="0"/>
              </a:spcAft>
              <a:buSzPts val="1540"/>
              <a:buNone/>
              <a:defRPr sz="1400">
                <a:solidFill>
                  <a:srgbClr val="888888"/>
                </a:solidFill>
              </a:defRPr>
            </a:lvl4pPr>
            <a:lvl5pPr marL="2286000" lvl="4" indent="-228600" algn="l">
              <a:spcBef>
                <a:spcPts val="600"/>
              </a:spcBef>
              <a:spcAft>
                <a:spcPts val="0"/>
              </a:spcAft>
              <a:buSzPts val="154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466" name="Google Shape;466;p70"/>
          <p:cNvSpPr txBox="1">
            <a:spLocks noGrp="1"/>
          </p:cNvSpPr>
          <p:nvPr>
            <p:ph type="dt" idx="10"/>
          </p:nvPr>
        </p:nvSpPr>
        <p:spPr>
          <a:xfrm>
            <a:off x="5629275" y="6275388"/>
            <a:ext cx="21336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7" name="Google Shape;467;p70"/>
          <p:cNvSpPr txBox="1">
            <a:spLocks noGrp="1"/>
          </p:cNvSpPr>
          <p:nvPr>
            <p:ph type="ftr" idx="11"/>
          </p:nvPr>
        </p:nvSpPr>
        <p:spPr>
          <a:xfrm>
            <a:off x="265113" y="6275388"/>
            <a:ext cx="484028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8" name="Google Shape;468;p70"/>
          <p:cNvSpPr txBox="1">
            <a:spLocks noGrp="1"/>
          </p:cNvSpPr>
          <p:nvPr>
            <p:ph type="sldNum" idx="12"/>
          </p:nvPr>
        </p:nvSpPr>
        <p:spPr>
          <a:xfrm>
            <a:off x="7897813" y="6275388"/>
            <a:ext cx="9906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3600">
                <a:solidFill>
                  <a:srgbClr val="FFFFFF"/>
                </a:solidFill>
                <a:latin typeface="Source Sans Pro"/>
                <a:ea typeface="Source Sans Pro"/>
                <a:cs typeface="Source Sans Pro"/>
                <a:sym typeface="Source Sans Pro"/>
              </a:defRPr>
            </a:lvl1pPr>
            <a:lvl2pPr marL="0" marR="0" lvl="1" indent="0" algn="r">
              <a:spcBef>
                <a:spcPts val="0"/>
              </a:spcBef>
              <a:buNone/>
              <a:defRPr sz="3600">
                <a:solidFill>
                  <a:srgbClr val="FFFFFF"/>
                </a:solidFill>
                <a:latin typeface="Source Sans Pro"/>
                <a:ea typeface="Source Sans Pro"/>
                <a:cs typeface="Source Sans Pro"/>
                <a:sym typeface="Source Sans Pro"/>
              </a:defRPr>
            </a:lvl2pPr>
            <a:lvl3pPr marL="0" marR="0" lvl="2" indent="0" algn="r">
              <a:spcBef>
                <a:spcPts val="0"/>
              </a:spcBef>
              <a:buNone/>
              <a:defRPr sz="3600">
                <a:solidFill>
                  <a:srgbClr val="FFFFFF"/>
                </a:solidFill>
                <a:latin typeface="Source Sans Pro"/>
                <a:ea typeface="Source Sans Pro"/>
                <a:cs typeface="Source Sans Pro"/>
                <a:sym typeface="Source Sans Pro"/>
              </a:defRPr>
            </a:lvl3pPr>
            <a:lvl4pPr marL="0" marR="0" lvl="3" indent="0" algn="r">
              <a:spcBef>
                <a:spcPts val="0"/>
              </a:spcBef>
              <a:buNone/>
              <a:defRPr sz="3600">
                <a:solidFill>
                  <a:srgbClr val="FFFFFF"/>
                </a:solidFill>
                <a:latin typeface="Source Sans Pro"/>
                <a:ea typeface="Source Sans Pro"/>
                <a:cs typeface="Source Sans Pro"/>
                <a:sym typeface="Source Sans Pro"/>
              </a:defRPr>
            </a:lvl4pPr>
            <a:lvl5pPr marL="0" marR="0" lvl="4" indent="0" algn="r">
              <a:spcBef>
                <a:spcPts val="0"/>
              </a:spcBef>
              <a:buNone/>
              <a:defRPr sz="3600">
                <a:solidFill>
                  <a:srgbClr val="FFFFFF"/>
                </a:solidFill>
                <a:latin typeface="Source Sans Pro"/>
                <a:ea typeface="Source Sans Pro"/>
                <a:cs typeface="Source Sans Pro"/>
                <a:sym typeface="Source Sans Pro"/>
              </a:defRPr>
            </a:lvl5pPr>
            <a:lvl6pPr marL="0" marR="0" lvl="5" indent="0" algn="r">
              <a:spcBef>
                <a:spcPts val="0"/>
              </a:spcBef>
              <a:buNone/>
              <a:defRPr sz="3600">
                <a:solidFill>
                  <a:srgbClr val="FFFFFF"/>
                </a:solidFill>
                <a:latin typeface="Source Sans Pro"/>
                <a:ea typeface="Source Sans Pro"/>
                <a:cs typeface="Source Sans Pro"/>
                <a:sym typeface="Source Sans Pro"/>
              </a:defRPr>
            </a:lvl6pPr>
            <a:lvl7pPr marL="0" marR="0" lvl="6" indent="0" algn="r">
              <a:spcBef>
                <a:spcPts val="0"/>
              </a:spcBef>
              <a:buNone/>
              <a:defRPr sz="3600">
                <a:solidFill>
                  <a:srgbClr val="FFFFFF"/>
                </a:solidFill>
                <a:latin typeface="Source Sans Pro"/>
                <a:ea typeface="Source Sans Pro"/>
                <a:cs typeface="Source Sans Pro"/>
                <a:sym typeface="Source Sans Pro"/>
              </a:defRPr>
            </a:lvl7pPr>
            <a:lvl8pPr marL="0" marR="0" lvl="7" indent="0" algn="r">
              <a:spcBef>
                <a:spcPts val="0"/>
              </a:spcBef>
              <a:buNone/>
              <a:defRPr sz="3600">
                <a:solidFill>
                  <a:srgbClr val="FFFFFF"/>
                </a:solidFill>
                <a:latin typeface="Source Sans Pro"/>
                <a:ea typeface="Source Sans Pro"/>
                <a:cs typeface="Source Sans Pro"/>
                <a:sym typeface="Source Sans Pro"/>
              </a:defRPr>
            </a:lvl8pPr>
            <a:lvl9pPr marL="0" marR="0" lvl="8" indent="0" algn="r">
              <a:spcBef>
                <a:spcPts val="0"/>
              </a:spcBef>
              <a:buNone/>
              <a:defRPr sz="3600">
                <a:solidFill>
                  <a:srgbClr val="FFFFFF"/>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69"/>
        <p:cNvGrpSpPr/>
        <p:nvPr/>
      </p:nvGrpSpPr>
      <p:grpSpPr>
        <a:xfrm>
          <a:off x="0" y="0"/>
          <a:ext cx="0" cy="0"/>
          <a:chOff x="0" y="0"/>
          <a:chExt cx="0" cy="0"/>
        </a:xfrm>
      </p:grpSpPr>
      <p:sp>
        <p:nvSpPr>
          <p:cNvPr id="470" name="Google Shape;470;p71"/>
          <p:cNvSpPr txBox="1">
            <a:spLocks noGrp="1"/>
          </p:cNvSpPr>
          <p:nvPr>
            <p:ph type="title"/>
          </p:nvPr>
        </p:nvSpPr>
        <p:spPr>
          <a:xfrm>
            <a:off x="549275" y="107576"/>
            <a:ext cx="8042276" cy="1336956"/>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71" name="Google Shape;471;p71"/>
          <p:cNvSpPr txBox="1">
            <a:spLocks noGrp="1"/>
          </p:cNvSpPr>
          <p:nvPr>
            <p:ph type="body" idx="1"/>
          </p:nvPr>
        </p:nvSpPr>
        <p:spPr>
          <a:xfrm>
            <a:off x="549275" y="1600201"/>
            <a:ext cx="3840480" cy="4343400"/>
          </a:xfrm>
          <a:prstGeom prst="rect">
            <a:avLst/>
          </a:prstGeom>
          <a:noFill/>
          <a:ln>
            <a:noFill/>
          </a:ln>
        </p:spPr>
        <p:txBody>
          <a:bodyPr spcFirstLastPara="1" wrap="square" lIns="91425" tIns="45700" rIns="91425" bIns="45700" anchor="t" anchorCtr="0">
            <a:normAutofit/>
          </a:bodyPr>
          <a:lstStyle>
            <a:lvl1pPr marL="457200" lvl="0" indent="-368300" algn="l">
              <a:spcBef>
                <a:spcPts val="1600"/>
              </a:spcBef>
              <a:spcAft>
                <a:spcPts val="0"/>
              </a:spcAft>
              <a:buSzPts val="2200"/>
              <a:buChar char="⚫"/>
              <a:defRPr sz="2000"/>
            </a:lvl1pPr>
            <a:lvl2pPr marL="914400" lvl="1" indent="-354330" algn="l">
              <a:spcBef>
                <a:spcPts val="600"/>
              </a:spcBef>
              <a:spcAft>
                <a:spcPts val="0"/>
              </a:spcAft>
              <a:buSzPts val="1980"/>
              <a:buChar char="⚫"/>
              <a:defRPr sz="1800"/>
            </a:lvl2pPr>
            <a:lvl3pPr marL="1371600" lvl="2" indent="-354330" algn="l">
              <a:spcBef>
                <a:spcPts val="600"/>
              </a:spcBef>
              <a:spcAft>
                <a:spcPts val="0"/>
              </a:spcAft>
              <a:buSzPts val="1980"/>
              <a:buChar char="⚫"/>
              <a:defRPr sz="1800"/>
            </a:lvl3pPr>
            <a:lvl4pPr marL="1828800" lvl="3" indent="-354330" algn="l">
              <a:spcBef>
                <a:spcPts val="600"/>
              </a:spcBef>
              <a:spcAft>
                <a:spcPts val="0"/>
              </a:spcAft>
              <a:buSzPts val="1980"/>
              <a:buChar char="⚫"/>
              <a:defRPr sz="1800"/>
            </a:lvl4pPr>
            <a:lvl5pPr marL="2286000" lvl="4" indent="-354329" algn="l">
              <a:spcBef>
                <a:spcPts val="600"/>
              </a:spcBef>
              <a:spcAft>
                <a:spcPts val="0"/>
              </a:spcAft>
              <a:buSzPts val="198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472" name="Google Shape;472;p71"/>
          <p:cNvSpPr txBox="1">
            <a:spLocks noGrp="1"/>
          </p:cNvSpPr>
          <p:nvPr>
            <p:ph type="body" idx="2"/>
          </p:nvPr>
        </p:nvSpPr>
        <p:spPr>
          <a:xfrm>
            <a:off x="4751071" y="1600201"/>
            <a:ext cx="3840480" cy="4343400"/>
          </a:xfrm>
          <a:prstGeom prst="rect">
            <a:avLst/>
          </a:prstGeom>
          <a:noFill/>
          <a:ln>
            <a:noFill/>
          </a:ln>
        </p:spPr>
        <p:txBody>
          <a:bodyPr spcFirstLastPara="1" wrap="square" lIns="91425" tIns="45700" rIns="91425" bIns="45700" anchor="t" anchorCtr="0">
            <a:normAutofit/>
          </a:bodyPr>
          <a:lstStyle>
            <a:lvl1pPr marL="457200" lvl="0" indent="-368300" algn="l">
              <a:spcBef>
                <a:spcPts val="1600"/>
              </a:spcBef>
              <a:spcAft>
                <a:spcPts val="0"/>
              </a:spcAft>
              <a:buSzPts val="2200"/>
              <a:buChar char="⚫"/>
              <a:defRPr sz="2000"/>
            </a:lvl1pPr>
            <a:lvl2pPr marL="914400" lvl="1" indent="-354330" algn="l">
              <a:spcBef>
                <a:spcPts val="600"/>
              </a:spcBef>
              <a:spcAft>
                <a:spcPts val="0"/>
              </a:spcAft>
              <a:buSzPts val="1980"/>
              <a:buChar char="⚫"/>
              <a:defRPr sz="1800"/>
            </a:lvl2pPr>
            <a:lvl3pPr marL="1371600" lvl="2" indent="-354330" algn="l">
              <a:spcBef>
                <a:spcPts val="600"/>
              </a:spcBef>
              <a:spcAft>
                <a:spcPts val="0"/>
              </a:spcAft>
              <a:buSzPts val="1980"/>
              <a:buChar char="⚫"/>
              <a:defRPr sz="1800"/>
            </a:lvl3pPr>
            <a:lvl4pPr marL="1828800" lvl="3" indent="-354330" algn="l">
              <a:spcBef>
                <a:spcPts val="600"/>
              </a:spcBef>
              <a:spcAft>
                <a:spcPts val="0"/>
              </a:spcAft>
              <a:buSzPts val="1980"/>
              <a:buChar char="⚫"/>
              <a:defRPr sz="1800"/>
            </a:lvl4pPr>
            <a:lvl5pPr marL="2286000" lvl="4" indent="-354329" algn="l">
              <a:spcBef>
                <a:spcPts val="600"/>
              </a:spcBef>
              <a:spcAft>
                <a:spcPts val="0"/>
              </a:spcAft>
              <a:buSzPts val="198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473" name="Google Shape;473;p71"/>
          <p:cNvSpPr txBox="1">
            <a:spLocks noGrp="1"/>
          </p:cNvSpPr>
          <p:nvPr>
            <p:ph type="dt" idx="10"/>
          </p:nvPr>
        </p:nvSpPr>
        <p:spPr>
          <a:xfrm>
            <a:off x="5629275" y="6275388"/>
            <a:ext cx="21336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4" name="Google Shape;474;p71"/>
          <p:cNvSpPr txBox="1">
            <a:spLocks noGrp="1"/>
          </p:cNvSpPr>
          <p:nvPr>
            <p:ph type="ftr" idx="11"/>
          </p:nvPr>
        </p:nvSpPr>
        <p:spPr>
          <a:xfrm>
            <a:off x="265113" y="6275388"/>
            <a:ext cx="484028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5" name="Google Shape;475;p71"/>
          <p:cNvSpPr txBox="1">
            <a:spLocks noGrp="1"/>
          </p:cNvSpPr>
          <p:nvPr>
            <p:ph type="sldNum" idx="12"/>
          </p:nvPr>
        </p:nvSpPr>
        <p:spPr>
          <a:xfrm>
            <a:off x="7897813" y="6275388"/>
            <a:ext cx="9906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3600">
                <a:solidFill>
                  <a:srgbClr val="FFFFFF"/>
                </a:solidFill>
                <a:latin typeface="Source Sans Pro"/>
                <a:ea typeface="Source Sans Pro"/>
                <a:cs typeface="Source Sans Pro"/>
                <a:sym typeface="Source Sans Pro"/>
              </a:defRPr>
            </a:lvl1pPr>
            <a:lvl2pPr marL="0" marR="0" lvl="1" indent="0" algn="r">
              <a:spcBef>
                <a:spcPts val="0"/>
              </a:spcBef>
              <a:buNone/>
              <a:defRPr sz="3600">
                <a:solidFill>
                  <a:srgbClr val="FFFFFF"/>
                </a:solidFill>
                <a:latin typeface="Source Sans Pro"/>
                <a:ea typeface="Source Sans Pro"/>
                <a:cs typeface="Source Sans Pro"/>
                <a:sym typeface="Source Sans Pro"/>
              </a:defRPr>
            </a:lvl2pPr>
            <a:lvl3pPr marL="0" marR="0" lvl="2" indent="0" algn="r">
              <a:spcBef>
                <a:spcPts val="0"/>
              </a:spcBef>
              <a:buNone/>
              <a:defRPr sz="3600">
                <a:solidFill>
                  <a:srgbClr val="FFFFFF"/>
                </a:solidFill>
                <a:latin typeface="Source Sans Pro"/>
                <a:ea typeface="Source Sans Pro"/>
                <a:cs typeface="Source Sans Pro"/>
                <a:sym typeface="Source Sans Pro"/>
              </a:defRPr>
            </a:lvl3pPr>
            <a:lvl4pPr marL="0" marR="0" lvl="3" indent="0" algn="r">
              <a:spcBef>
                <a:spcPts val="0"/>
              </a:spcBef>
              <a:buNone/>
              <a:defRPr sz="3600">
                <a:solidFill>
                  <a:srgbClr val="FFFFFF"/>
                </a:solidFill>
                <a:latin typeface="Source Sans Pro"/>
                <a:ea typeface="Source Sans Pro"/>
                <a:cs typeface="Source Sans Pro"/>
                <a:sym typeface="Source Sans Pro"/>
              </a:defRPr>
            </a:lvl4pPr>
            <a:lvl5pPr marL="0" marR="0" lvl="4" indent="0" algn="r">
              <a:spcBef>
                <a:spcPts val="0"/>
              </a:spcBef>
              <a:buNone/>
              <a:defRPr sz="3600">
                <a:solidFill>
                  <a:srgbClr val="FFFFFF"/>
                </a:solidFill>
                <a:latin typeface="Source Sans Pro"/>
                <a:ea typeface="Source Sans Pro"/>
                <a:cs typeface="Source Sans Pro"/>
                <a:sym typeface="Source Sans Pro"/>
              </a:defRPr>
            </a:lvl5pPr>
            <a:lvl6pPr marL="0" marR="0" lvl="5" indent="0" algn="r">
              <a:spcBef>
                <a:spcPts val="0"/>
              </a:spcBef>
              <a:buNone/>
              <a:defRPr sz="3600">
                <a:solidFill>
                  <a:srgbClr val="FFFFFF"/>
                </a:solidFill>
                <a:latin typeface="Source Sans Pro"/>
                <a:ea typeface="Source Sans Pro"/>
                <a:cs typeface="Source Sans Pro"/>
                <a:sym typeface="Source Sans Pro"/>
              </a:defRPr>
            </a:lvl6pPr>
            <a:lvl7pPr marL="0" marR="0" lvl="6" indent="0" algn="r">
              <a:spcBef>
                <a:spcPts val="0"/>
              </a:spcBef>
              <a:buNone/>
              <a:defRPr sz="3600">
                <a:solidFill>
                  <a:srgbClr val="FFFFFF"/>
                </a:solidFill>
                <a:latin typeface="Source Sans Pro"/>
                <a:ea typeface="Source Sans Pro"/>
                <a:cs typeface="Source Sans Pro"/>
                <a:sym typeface="Source Sans Pro"/>
              </a:defRPr>
            </a:lvl7pPr>
            <a:lvl8pPr marL="0" marR="0" lvl="7" indent="0" algn="r">
              <a:spcBef>
                <a:spcPts val="0"/>
              </a:spcBef>
              <a:buNone/>
              <a:defRPr sz="3600">
                <a:solidFill>
                  <a:srgbClr val="FFFFFF"/>
                </a:solidFill>
                <a:latin typeface="Source Sans Pro"/>
                <a:ea typeface="Source Sans Pro"/>
                <a:cs typeface="Source Sans Pro"/>
                <a:sym typeface="Source Sans Pro"/>
              </a:defRPr>
            </a:lvl8pPr>
            <a:lvl9pPr marL="0" marR="0" lvl="8" indent="0" algn="r">
              <a:spcBef>
                <a:spcPts val="0"/>
              </a:spcBef>
              <a:buNone/>
              <a:defRPr sz="3600">
                <a:solidFill>
                  <a:srgbClr val="FFFFFF"/>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76"/>
        <p:cNvGrpSpPr/>
        <p:nvPr/>
      </p:nvGrpSpPr>
      <p:grpSpPr>
        <a:xfrm>
          <a:off x="0" y="0"/>
          <a:ext cx="0" cy="0"/>
          <a:chOff x="0" y="0"/>
          <a:chExt cx="0" cy="0"/>
        </a:xfrm>
      </p:grpSpPr>
      <p:sp>
        <p:nvSpPr>
          <p:cNvPr id="477" name="Google Shape;477;p72"/>
          <p:cNvSpPr txBox="1">
            <a:spLocks noGrp="1"/>
          </p:cNvSpPr>
          <p:nvPr>
            <p:ph type="title"/>
          </p:nvPr>
        </p:nvSpPr>
        <p:spPr>
          <a:xfrm>
            <a:off x="549274" y="107576"/>
            <a:ext cx="8042276" cy="1336956"/>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78" name="Google Shape;478;p72"/>
          <p:cNvSpPr txBox="1">
            <a:spLocks noGrp="1"/>
          </p:cNvSpPr>
          <p:nvPr>
            <p:ph type="body" idx="1"/>
          </p:nvPr>
        </p:nvSpPr>
        <p:spPr>
          <a:xfrm>
            <a:off x="549274" y="1453224"/>
            <a:ext cx="3840480" cy="750887"/>
          </a:xfrm>
          <a:prstGeom prst="rect">
            <a:avLst/>
          </a:prstGeom>
          <a:noFill/>
          <a:ln>
            <a:noFill/>
          </a:ln>
        </p:spPr>
        <p:txBody>
          <a:bodyPr spcFirstLastPara="1" wrap="square" lIns="91425" tIns="45700" rIns="91425" bIns="45700" anchor="b" anchorCtr="0">
            <a:noAutofit/>
          </a:bodyPr>
          <a:lstStyle>
            <a:lvl1pPr marL="457200" lvl="0" indent="-228600" algn="ctr">
              <a:spcBef>
                <a:spcPts val="0"/>
              </a:spcBef>
              <a:spcAft>
                <a:spcPts val="0"/>
              </a:spcAft>
              <a:buSzPts val="2640"/>
              <a:buNone/>
              <a:defRPr sz="2400" b="0">
                <a:solidFill>
                  <a:srgbClr val="6DB7D7"/>
                </a:solidFill>
              </a:defRPr>
            </a:lvl1pPr>
            <a:lvl2pPr marL="914400" lvl="1" indent="-228600" algn="l">
              <a:spcBef>
                <a:spcPts val="600"/>
              </a:spcBef>
              <a:spcAft>
                <a:spcPts val="0"/>
              </a:spcAft>
              <a:buSzPts val="2200"/>
              <a:buNone/>
              <a:defRPr sz="2000" b="1"/>
            </a:lvl2pPr>
            <a:lvl3pPr marL="1371600" lvl="2" indent="-228600" algn="l">
              <a:spcBef>
                <a:spcPts val="600"/>
              </a:spcBef>
              <a:spcAft>
                <a:spcPts val="0"/>
              </a:spcAft>
              <a:buSzPts val="1980"/>
              <a:buNone/>
              <a:defRPr sz="1800" b="1"/>
            </a:lvl3pPr>
            <a:lvl4pPr marL="1828800" lvl="3" indent="-228600" algn="l">
              <a:spcBef>
                <a:spcPts val="600"/>
              </a:spcBef>
              <a:spcAft>
                <a:spcPts val="0"/>
              </a:spcAft>
              <a:buSzPts val="1760"/>
              <a:buNone/>
              <a:defRPr sz="1600" b="1"/>
            </a:lvl4pPr>
            <a:lvl5pPr marL="2286000" lvl="4" indent="-228600" algn="l">
              <a:spcBef>
                <a:spcPts val="600"/>
              </a:spcBef>
              <a:spcAft>
                <a:spcPts val="0"/>
              </a:spcAft>
              <a:buSzPts val="176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79" name="Google Shape;479;p72"/>
          <p:cNvSpPr txBox="1">
            <a:spLocks noGrp="1"/>
          </p:cNvSpPr>
          <p:nvPr>
            <p:ph type="body" idx="2"/>
          </p:nvPr>
        </p:nvSpPr>
        <p:spPr>
          <a:xfrm>
            <a:off x="549274" y="2347415"/>
            <a:ext cx="3840480" cy="3596185"/>
          </a:xfrm>
          <a:prstGeom prst="rect">
            <a:avLst/>
          </a:prstGeom>
          <a:noFill/>
          <a:ln>
            <a:noFill/>
          </a:ln>
        </p:spPr>
        <p:txBody>
          <a:bodyPr spcFirstLastPara="1" wrap="square" lIns="91425" tIns="45700" rIns="91425" bIns="45700" anchor="t" anchorCtr="0">
            <a:normAutofit/>
          </a:bodyPr>
          <a:lstStyle>
            <a:lvl1pPr marL="457200" lvl="0" indent="-368300" algn="l">
              <a:spcBef>
                <a:spcPts val="1600"/>
              </a:spcBef>
              <a:spcAft>
                <a:spcPts val="0"/>
              </a:spcAft>
              <a:buSzPts val="2200"/>
              <a:buChar char="⚫"/>
              <a:defRPr sz="2000"/>
            </a:lvl1pPr>
            <a:lvl2pPr marL="914400" lvl="1" indent="-354330" algn="l">
              <a:spcBef>
                <a:spcPts val="600"/>
              </a:spcBef>
              <a:spcAft>
                <a:spcPts val="0"/>
              </a:spcAft>
              <a:buSzPts val="1980"/>
              <a:buChar char="⚫"/>
              <a:defRPr sz="1800"/>
            </a:lvl2pPr>
            <a:lvl3pPr marL="1371600" lvl="2" indent="-354330" algn="l">
              <a:spcBef>
                <a:spcPts val="600"/>
              </a:spcBef>
              <a:spcAft>
                <a:spcPts val="0"/>
              </a:spcAft>
              <a:buSzPts val="1980"/>
              <a:buChar char="⚫"/>
              <a:defRPr sz="1800"/>
            </a:lvl3pPr>
            <a:lvl4pPr marL="1828800" lvl="3" indent="-354330" algn="l">
              <a:spcBef>
                <a:spcPts val="600"/>
              </a:spcBef>
              <a:spcAft>
                <a:spcPts val="0"/>
              </a:spcAft>
              <a:buSzPts val="1980"/>
              <a:buChar char="⚫"/>
              <a:defRPr sz="1800"/>
            </a:lvl4pPr>
            <a:lvl5pPr marL="2286000" lvl="4" indent="-354329" algn="l">
              <a:spcBef>
                <a:spcPts val="600"/>
              </a:spcBef>
              <a:spcAft>
                <a:spcPts val="0"/>
              </a:spcAft>
              <a:buSzPts val="1980"/>
              <a:buChar char="⚫"/>
              <a:defRPr sz="18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80" name="Google Shape;480;p72"/>
          <p:cNvSpPr txBox="1">
            <a:spLocks noGrp="1"/>
          </p:cNvSpPr>
          <p:nvPr>
            <p:ph type="body" idx="3"/>
          </p:nvPr>
        </p:nvSpPr>
        <p:spPr>
          <a:xfrm>
            <a:off x="4751070" y="1453224"/>
            <a:ext cx="3840480" cy="750887"/>
          </a:xfrm>
          <a:prstGeom prst="rect">
            <a:avLst/>
          </a:prstGeom>
          <a:noFill/>
          <a:ln>
            <a:noFill/>
          </a:ln>
        </p:spPr>
        <p:txBody>
          <a:bodyPr spcFirstLastPara="1" wrap="square" lIns="91425" tIns="45700" rIns="91425" bIns="45700" anchor="b" anchorCtr="0">
            <a:noAutofit/>
          </a:bodyPr>
          <a:lstStyle>
            <a:lvl1pPr marL="457200" lvl="0" indent="-228600" algn="ctr">
              <a:spcBef>
                <a:spcPts val="0"/>
              </a:spcBef>
              <a:spcAft>
                <a:spcPts val="0"/>
              </a:spcAft>
              <a:buSzPts val="2640"/>
              <a:buNone/>
              <a:defRPr sz="2400" b="0">
                <a:solidFill>
                  <a:srgbClr val="6DB7D7"/>
                </a:solidFill>
              </a:defRPr>
            </a:lvl1pPr>
            <a:lvl2pPr marL="914400" lvl="1" indent="-228600" algn="l">
              <a:spcBef>
                <a:spcPts val="600"/>
              </a:spcBef>
              <a:spcAft>
                <a:spcPts val="0"/>
              </a:spcAft>
              <a:buSzPts val="2200"/>
              <a:buNone/>
              <a:defRPr sz="2000" b="1"/>
            </a:lvl2pPr>
            <a:lvl3pPr marL="1371600" lvl="2" indent="-228600" algn="l">
              <a:spcBef>
                <a:spcPts val="600"/>
              </a:spcBef>
              <a:spcAft>
                <a:spcPts val="0"/>
              </a:spcAft>
              <a:buSzPts val="1980"/>
              <a:buNone/>
              <a:defRPr sz="1800" b="1"/>
            </a:lvl3pPr>
            <a:lvl4pPr marL="1828800" lvl="3" indent="-228600" algn="l">
              <a:spcBef>
                <a:spcPts val="600"/>
              </a:spcBef>
              <a:spcAft>
                <a:spcPts val="0"/>
              </a:spcAft>
              <a:buSzPts val="1760"/>
              <a:buNone/>
              <a:defRPr sz="1600" b="1"/>
            </a:lvl4pPr>
            <a:lvl5pPr marL="2286000" lvl="4" indent="-228600" algn="l">
              <a:spcBef>
                <a:spcPts val="600"/>
              </a:spcBef>
              <a:spcAft>
                <a:spcPts val="0"/>
              </a:spcAft>
              <a:buSzPts val="176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81" name="Google Shape;481;p72"/>
          <p:cNvSpPr txBox="1">
            <a:spLocks noGrp="1"/>
          </p:cNvSpPr>
          <p:nvPr>
            <p:ph type="body" idx="4"/>
          </p:nvPr>
        </p:nvSpPr>
        <p:spPr>
          <a:xfrm>
            <a:off x="4751070" y="2347415"/>
            <a:ext cx="3840480" cy="3596185"/>
          </a:xfrm>
          <a:prstGeom prst="rect">
            <a:avLst/>
          </a:prstGeom>
          <a:noFill/>
          <a:ln>
            <a:noFill/>
          </a:ln>
        </p:spPr>
        <p:txBody>
          <a:bodyPr spcFirstLastPara="1" wrap="square" lIns="91425" tIns="45700" rIns="91425" bIns="45700" anchor="t" anchorCtr="0">
            <a:normAutofit/>
          </a:bodyPr>
          <a:lstStyle>
            <a:lvl1pPr marL="457200" lvl="0" indent="-368300" algn="l">
              <a:spcBef>
                <a:spcPts val="1600"/>
              </a:spcBef>
              <a:spcAft>
                <a:spcPts val="0"/>
              </a:spcAft>
              <a:buSzPts val="2200"/>
              <a:buChar char="⚫"/>
              <a:defRPr sz="2000"/>
            </a:lvl1pPr>
            <a:lvl2pPr marL="914400" lvl="1" indent="-354330" algn="l">
              <a:spcBef>
                <a:spcPts val="600"/>
              </a:spcBef>
              <a:spcAft>
                <a:spcPts val="0"/>
              </a:spcAft>
              <a:buSzPts val="1980"/>
              <a:buChar char="⚫"/>
              <a:defRPr sz="1800"/>
            </a:lvl2pPr>
            <a:lvl3pPr marL="1371600" lvl="2" indent="-354330" algn="l">
              <a:spcBef>
                <a:spcPts val="600"/>
              </a:spcBef>
              <a:spcAft>
                <a:spcPts val="0"/>
              </a:spcAft>
              <a:buSzPts val="1980"/>
              <a:buChar char="⚫"/>
              <a:defRPr sz="1800"/>
            </a:lvl3pPr>
            <a:lvl4pPr marL="1828800" lvl="3" indent="-354330" algn="l">
              <a:spcBef>
                <a:spcPts val="600"/>
              </a:spcBef>
              <a:spcAft>
                <a:spcPts val="0"/>
              </a:spcAft>
              <a:buSzPts val="1980"/>
              <a:buChar char="⚫"/>
              <a:defRPr sz="1800"/>
            </a:lvl4pPr>
            <a:lvl5pPr marL="2286000" lvl="4" indent="-354329" algn="l">
              <a:spcBef>
                <a:spcPts val="600"/>
              </a:spcBef>
              <a:spcAft>
                <a:spcPts val="0"/>
              </a:spcAft>
              <a:buSzPts val="1980"/>
              <a:buChar char="⚫"/>
              <a:defRPr sz="18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82" name="Google Shape;482;p72"/>
          <p:cNvSpPr txBox="1">
            <a:spLocks noGrp="1"/>
          </p:cNvSpPr>
          <p:nvPr>
            <p:ph type="dt" idx="10"/>
          </p:nvPr>
        </p:nvSpPr>
        <p:spPr>
          <a:xfrm>
            <a:off x="5629275" y="6275388"/>
            <a:ext cx="21336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3" name="Google Shape;483;p72"/>
          <p:cNvSpPr txBox="1">
            <a:spLocks noGrp="1"/>
          </p:cNvSpPr>
          <p:nvPr>
            <p:ph type="ftr" idx="11"/>
          </p:nvPr>
        </p:nvSpPr>
        <p:spPr>
          <a:xfrm>
            <a:off x="265113" y="6275388"/>
            <a:ext cx="484028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4" name="Google Shape;484;p72"/>
          <p:cNvSpPr txBox="1">
            <a:spLocks noGrp="1"/>
          </p:cNvSpPr>
          <p:nvPr>
            <p:ph type="sldNum" idx="12"/>
          </p:nvPr>
        </p:nvSpPr>
        <p:spPr>
          <a:xfrm>
            <a:off x="7897813" y="6275388"/>
            <a:ext cx="9906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3600">
                <a:solidFill>
                  <a:srgbClr val="FFFFFF"/>
                </a:solidFill>
                <a:latin typeface="Source Sans Pro"/>
                <a:ea typeface="Source Sans Pro"/>
                <a:cs typeface="Source Sans Pro"/>
                <a:sym typeface="Source Sans Pro"/>
              </a:defRPr>
            </a:lvl1pPr>
            <a:lvl2pPr marL="0" marR="0" lvl="1" indent="0" algn="r">
              <a:spcBef>
                <a:spcPts val="0"/>
              </a:spcBef>
              <a:buNone/>
              <a:defRPr sz="3600">
                <a:solidFill>
                  <a:srgbClr val="FFFFFF"/>
                </a:solidFill>
                <a:latin typeface="Source Sans Pro"/>
                <a:ea typeface="Source Sans Pro"/>
                <a:cs typeface="Source Sans Pro"/>
                <a:sym typeface="Source Sans Pro"/>
              </a:defRPr>
            </a:lvl2pPr>
            <a:lvl3pPr marL="0" marR="0" lvl="2" indent="0" algn="r">
              <a:spcBef>
                <a:spcPts val="0"/>
              </a:spcBef>
              <a:buNone/>
              <a:defRPr sz="3600">
                <a:solidFill>
                  <a:srgbClr val="FFFFFF"/>
                </a:solidFill>
                <a:latin typeface="Source Sans Pro"/>
                <a:ea typeface="Source Sans Pro"/>
                <a:cs typeface="Source Sans Pro"/>
                <a:sym typeface="Source Sans Pro"/>
              </a:defRPr>
            </a:lvl3pPr>
            <a:lvl4pPr marL="0" marR="0" lvl="3" indent="0" algn="r">
              <a:spcBef>
                <a:spcPts val="0"/>
              </a:spcBef>
              <a:buNone/>
              <a:defRPr sz="3600">
                <a:solidFill>
                  <a:srgbClr val="FFFFFF"/>
                </a:solidFill>
                <a:latin typeface="Source Sans Pro"/>
                <a:ea typeface="Source Sans Pro"/>
                <a:cs typeface="Source Sans Pro"/>
                <a:sym typeface="Source Sans Pro"/>
              </a:defRPr>
            </a:lvl4pPr>
            <a:lvl5pPr marL="0" marR="0" lvl="4" indent="0" algn="r">
              <a:spcBef>
                <a:spcPts val="0"/>
              </a:spcBef>
              <a:buNone/>
              <a:defRPr sz="3600">
                <a:solidFill>
                  <a:srgbClr val="FFFFFF"/>
                </a:solidFill>
                <a:latin typeface="Source Sans Pro"/>
                <a:ea typeface="Source Sans Pro"/>
                <a:cs typeface="Source Sans Pro"/>
                <a:sym typeface="Source Sans Pro"/>
              </a:defRPr>
            </a:lvl5pPr>
            <a:lvl6pPr marL="0" marR="0" lvl="5" indent="0" algn="r">
              <a:spcBef>
                <a:spcPts val="0"/>
              </a:spcBef>
              <a:buNone/>
              <a:defRPr sz="3600">
                <a:solidFill>
                  <a:srgbClr val="FFFFFF"/>
                </a:solidFill>
                <a:latin typeface="Source Sans Pro"/>
                <a:ea typeface="Source Sans Pro"/>
                <a:cs typeface="Source Sans Pro"/>
                <a:sym typeface="Source Sans Pro"/>
              </a:defRPr>
            </a:lvl6pPr>
            <a:lvl7pPr marL="0" marR="0" lvl="6" indent="0" algn="r">
              <a:spcBef>
                <a:spcPts val="0"/>
              </a:spcBef>
              <a:buNone/>
              <a:defRPr sz="3600">
                <a:solidFill>
                  <a:srgbClr val="FFFFFF"/>
                </a:solidFill>
                <a:latin typeface="Source Sans Pro"/>
                <a:ea typeface="Source Sans Pro"/>
                <a:cs typeface="Source Sans Pro"/>
                <a:sym typeface="Source Sans Pro"/>
              </a:defRPr>
            </a:lvl7pPr>
            <a:lvl8pPr marL="0" marR="0" lvl="7" indent="0" algn="r">
              <a:spcBef>
                <a:spcPts val="0"/>
              </a:spcBef>
              <a:buNone/>
              <a:defRPr sz="3600">
                <a:solidFill>
                  <a:srgbClr val="FFFFFF"/>
                </a:solidFill>
                <a:latin typeface="Source Sans Pro"/>
                <a:ea typeface="Source Sans Pro"/>
                <a:cs typeface="Source Sans Pro"/>
                <a:sym typeface="Source Sans Pro"/>
              </a:defRPr>
            </a:lvl8pPr>
            <a:lvl9pPr marL="0" marR="0" lvl="8" indent="0" algn="r">
              <a:spcBef>
                <a:spcPts val="0"/>
              </a:spcBef>
              <a:buNone/>
              <a:defRPr sz="3600">
                <a:solidFill>
                  <a:srgbClr val="FFFFFF"/>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85"/>
        <p:cNvGrpSpPr/>
        <p:nvPr/>
      </p:nvGrpSpPr>
      <p:grpSpPr>
        <a:xfrm>
          <a:off x="0" y="0"/>
          <a:ext cx="0" cy="0"/>
          <a:chOff x="0" y="0"/>
          <a:chExt cx="0" cy="0"/>
        </a:xfrm>
      </p:grpSpPr>
      <p:sp>
        <p:nvSpPr>
          <p:cNvPr id="486" name="Google Shape;486;p73"/>
          <p:cNvSpPr txBox="1">
            <a:spLocks noGrp="1"/>
          </p:cNvSpPr>
          <p:nvPr>
            <p:ph type="title"/>
          </p:nvPr>
        </p:nvSpPr>
        <p:spPr>
          <a:xfrm>
            <a:off x="549275" y="107950"/>
            <a:ext cx="8042275" cy="1336675"/>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87" name="Google Shape;487;p73"/>
          <p:cNvSpPr txBox="1">
            <a:spLocks noGrp="1"/>
          </p:cNvSpPr>
          <p:nvPr>
            <p:ph type="dt" idx="10"/>
          </p:nvPr>
        </p:nvSpPr>
        <p:spPr>
          <a:xfrm>
            <a:off x="5629275" y="6275388"/>
            <a:ext cx="21336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8" name="Google Shape;488;p73"/>
          <p:cNvSpPr txBox="1">
            <a:spLocks noGrp="1"/>
          </p:cNvSpPr>
          <p:nvPr>
            <p:ph type="ftr" idx="11"/>
          </p:nvPr>
        </p:nvSpPr>
        <p:spPr>
          <a:xfrm>
            <a:off x="265113" y="6275388"/>
            <a:ext cx="484028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9" name="Google Shape;489;p73"/>
          <p:cNvSpPr txBox="1">
            <a:spLocks noGrp="1"/>
          </p:cNvSpPr>
          <p:nvPr>
            <p:ph type="sldNum" idx="12"/>
          </p:nvPr>
        </p:nvSpPr>
        <p:spPr>
          <a:xfrm>
            <a:off x="7897813" y="6275388"/>
            <a:ext cx="9906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3600">
                <a:solidFill>
                  <a:srgbClr val="FFFFFF"/>
                </a:solidFill>
                <a:latin typeface="Source Sans Pro"/>
                <a:ea typeface="Source Sans Pro"/>
                <a:cs typeface="Source Sans Pro"/>
                <a:sym typeface="Source Sans Pro"/>
              </a:defRPr>
            </a:lvl1pPr>
            <a:lvl2pPr marL="0" marR="0" lvl="1" indent="0" algn="r">
              <a:spcBef>
                <a:spcPts val="0"/>
              </a:spcBef>
              <a:buNone/>
              <a:defRPr sz="3600">
                <a:solidFill>
                  <a:srgbClr val="FFFFFF"/>
                </a:solidFill>
                <a:latin typeface="Source Sans Pro"/>
                <a:ea typeface="Source Sans Pro"/>
                <a:cs typeface="Source Sans Pro"/>
                <a:sym typeface="Source Sans Pro"/>
              </a:defRPr>
            </a:lvl2pPr>
            <a:lvl3pPr marL="0" marR="0" lvl="2" indent="0" algn="r">
              <a:spcBef>
                <a:spcPts val="0"/>
              </a:spcBef>
              <a:buNone/>
              <a:defRPr sz="3600">
                <a:solidFill>
                  <a:srgbClr val="FFFFFF"/>
                </a:solidFill>
                <a:latin typeface="Source Sans Pro"/>
                <a:ea typeface="Source Sans Pro"/>
                <a:cs typeface="Source Sans Pro"/>
                <a:sym typeface="Source Sans Pro"/>
              </a:defRPr>
            </a:lvl3pPr>
            <a:lvl4pPr marL="0" marR="0" lvl="3" indent="0" algn="r">
              <a:spcBef>
                <a:spcPts val="0"/>
              </a:spcBef>
              <a:buNone/>
              <a:defRPr sz="3600">
                <a:solidFill>
                  <a:srgbClr val="FFFFFF"/>
                </a:solidFill>
                <a:latin typeface="Source Sans Pro"/>
                <a:ea typeface="Source Sans Pro"/>
                <a:cs typeface="Source Sans Pro"/>
                <a:sym typeface="Source Sans Pro"/>
              </a:defRPr>
            </a:lvl4pPr>
            <a:lvl5pPr marL="0" marR="0" lvl="4" indent="0" algn="r">
              <a:spcBef>
                <a:spcPts val="0"/>
              </a:spcBef>
              <a:buNone/>
              <a:defRPr sz="3600">
                <a:solidFill>
                  <a:srgbClr val="FFFFFF"/>
                </a:solidFill>
                <a:latin typeface="Source Sans Pro"/>
                <a:ea typeface="Source Sans Pro"/>
                <a:cs typeface="Source Sans Pro"/>
                <a:sym typeface="Source Sans Pro"/>
              </a:defRPr>
            </a:lvl5pPr>
            <a:lvl6pPr marL="0" marR="0" lvl="5" indent="0" algn="r">
              <a:spcBef>
                <a:spcPts val="0"/>
              </a:spcBef>
              <a:buNone/>
              <a:defRPr sz="3600">
                <a:solidFill>
                  <a:srgbClr val="FFFFFF"/>
                </a:solidFill>
                <a:latin typeface="Source Sans Pro"/>
                <a:ea typeface="Source Sans Pro"/>
                <a:cs typeface="Source Sans Pro"/>
                <a:sym typeface="Source Sans Pro"/>
              </a:defRPr>
            </a:lvl6pPr>
            <a:lvl7pPr marL="0" marR="0" lvl="6" indent="0" algn="r">
              <a:spcBef>
                <a:spcPts val="0"/>
              </a:spcBef>
              <a:buNone/>
              <a:defRPr sz="3600">
                <a:solidFill>
                  <a:srgbClr val="FFFFFF"/>
                </a:solidFill>
                <a:latin typeface="Source Sans Pro"/>
                <a:ea typeface="Source Sans Pro"/>
                <a:cs typeface="Source Sans Pro"/>
                <a:sym typeface="Source Sans Pro"/>
              </a:defRPr>
            </a:lvl7pPr>
            <a:lvl8pPr marL="0" marR="0" lvl="7" indent="0" algn="r">
              <a:spcBef>
                <a:spcPts val="0"/>
              </a:spcBef>
              <a:buNone/>
              <a:defRPr sz="3600">
                <a:solidFill>
                  <a:srgbClr val="FFFFFF"/>
                </a:solidFill>
                <a:latin typeface="Source Sans Pro"/>
                <a:ea typeface="Source Sans Pro"/>
                <a:cs typeface="Source Sans Pro"/>
                <a:sym typeface="Source Sans Pro"/>
              </a:defRPr>
            </a:lvl8pPr>
            <a:lvl9pPr marL="0" marR="0" lvl="8" indent="0" algn="r">
              <a:spcBef>
                <a:spcPts val="0"/>
              </a:spcBef>
              <a:buNone/>
              <a:defRPr sz="3600">
                <a:solidFill>
                  <a:srgbClr val="FFFFFF"/>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490"/>
        <p:cNvGrpSpPr/>
        <p:nvPr/>
      </p:nvGrpSpPr>
      <p:grpSpPr>
        <a:xfrm>
          <a:off x="0" y="0"/>
          <a:ext cx="0" cy="0"/>
          <a:chOff x="0" y="0"/>
          <a:chExt cx="0" cy="0"/>
        </a:xfrm>
      </p:grpSpPr>
      <p:sp>
        <p:nvSpPr>
          <p:cNvPr id="491" name="Google Shape;491;p74"/>
          <p:cNvSpPr txBox="1">
            <a:spLocks noGrp="1"/>
          </p:cNvSpPr>
          <p:nvPr>
            <p:ph type="title"/>
          </p:nvPr>
        </p:nvSpPr>
        <p:spPr>
          <a:xfrm>
            <a:off x="533399" y="611872"/>
            <a:ext cx="3840480" cy="1162050"/>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sz="3600" b="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92" name="Google Shape;492;p74"/>
          <p:cNvSpPr txBox="1">
            <a:spLocks noGrp="1"/>
          </p:cNvSpPr>
          <p:nvPr>
            <p:ph type="body" idx="1"/>
          </p:nvPr>
        </p:nvSpPr>
        <p:spPr>
          <a:xfrm>
            <a:off x="4742824" y="368300"/>
            <a:ext cx="3840480" cy="5575300"/>
          </a:xfrm>
          <a:prstGeom prst="rect">
            <a:avLst/>
          </a:prstGeom>
          <a:noFill/>
          <a:ln>
            <a:noFill/>
          </a:ln>
        </p:spPr>
        <p:txBody>
          <a:bodyPr spcFirstLastPara="1" wrap="square" lIns="91425" tIns="45700" rIns="91425" bIns="45700" anchor="t" anchorCtr="0">
            <a:normAutofit/>
          </a:bodyPr>
          <a:lstStyle>
            <a:lvl1pPr marL="457200" lvl="0" indent="-382270" algn="l">
              <a:spcBef>
                <a:spcPts val="2000"/>
              </a:spcBef>
              <a:spcAft>
                <a:spcPts val="0"/>
              </a:spcAft>
              <a:buSzPts val="2420"/>
              <a:buChar char="⚫"/>
              <a:defRPr sz="2200"/>
            </a:lvl1pPr>
            <a:lvl2pPr marL="914400" lvl="1" indent="-368300" algn="l">
              <a:spcBef>
                <a:spcPts val="600"/>
              </a:spcBef>
              <a:spcAft>
                <a:spcPts val="0"/>
              </a:spcAft>
              <a:buSzPts val="2200"/>
              <a:buChar char="⚫"/>
              <a:defRPr sz="2000"/>
            </a:lvl2pPr>
            <a:lvl3pPr marL="1371600" lvl="2" indent="-354330" algn="l">
              <a:spcBef>
                <a:spcPts val="600"/>
              </a:spcBef>
              <a:spcAft>
                <a:spcPts val="0"/>
              </a:spcAft>
              <a:buSzPts val="1980"/>
              <a:buChar char="⚫"/>
              <a:defRPr sz="1800"/>
            </a:lvl3pPr>
            <a:lvl4pPr marL="1828800" lvl="3" indent="-354330" algn="l">
              <a:spcBef>
                <a:spcPts val="600"/>
              </a:spcBef>
              <a:spcAft>
                <a:spcPts val="0"/>
              </a:spcAft>
              <a:buSzPts val="1980"/>
              <a:buChar char="⚫"/>
              <a:defRPr sz="1800"/>
            </a:lvl4pPr>
            <a:lvl5pPr marL="2286000" lvl="4" indent="-354329" algn="l">
              <a:spcBef>
                <a:spcPts val="600"/>
              </a:spcBef>
              <a:spcAft>
                <a:spcPts val="0"/>
              </a:spcAft>
              <a:buSzPts val="1980"/>
              <a:buChar char="⚫"/>
              <a:defRPr sz="18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493" name="Google Shape;493;p74"/>
          <p:cNvSpPr txBox="1">
            <a:spLocks noGrp="1"/>
          </p:cNvSpPr>
          <p:nvPr>
            <p:ph type="body" idx="2"/>
          </p:nvPr>
        </p:nvSpPr>
        <p:spPr>
          <a:xfrm>
            <a:off x="533399" y="1787856"/>
            <a:ext cx="3840480" cy="3720152"/>
          </a:xfrm>
          <a:prstGeom prst="rect">
            <a:avLst/>
          </a:prstGeom>
          <a:noFill/>
          <a:ln>
            <a:noFill/>
          </a:ln>
        </p:spPr>
        <p:txBody>
          <a:bodyPr spcFirstLastPara="1" wrap="square" lIns="91425" tIns="45700" rIns="91425" bIns="45700" anchor="t" anchorCtr="0">
            <a:normAutofit/>
          </a:bodyPr>
          <a:lstStyle>
            <a:lvl1pPr marL="457200" lvl="0" indent="-228600" algn="ctr">
              <a:spcBef>
                <a:spcPts val="2000"/>
              </a:spcBef>
              <a:spcAft>
                <a:spcPts val="0"/>
              </a:spcAft>
              <a:buSzPts val="1980"/>
              <a:buNone/>
              <a:defRPr sz="1800"/>
            </a:lvl1pPr>
            <a:lvl2pPr marL="914400" lvl="1" indent="-228600" algn="l">
              <a:spcBef>
                <a:spcPts val="600"/>
              </a:spcBef>
              <a:spcAft>
                <a:spcPts val="0"/>
              </a:spcAft>
              <a:buSzPts val="1320"/>
              <a:buNone/>
              <a:defRPr sz="1200"/>
            </a:lvl2pPr>
            <a:lvl3pPr marL="1371600" lvl="2" indent="-228600" algn="l">
              <a:spcBef>
                <a:spcPts val="600"/>
              </a:spcBef>
              <a:spcAft>
                <a:spcPts val="0"/>
              </a:spcAft>
              <a:buSzPts val="1100"/>
              <a:buNone/>
              <a:defRPr sz="1000"/>
            </a:lvl3pPr>
            <a:lvl4pPr marL="1828800" lvl="3" indent="-228600" algn="l">
              <a:spcBef>
                <a:spcPts val="600"/>
              </a:spcBef>
              <a:spcAft>
                <a:spcPts val="0"/>
              </a:spcAft>
              <a:buSzPts val="990"/>
              <a:buNone/>
              <a:defRPr sz="900"/>
            </a:lvl4pPr>
            <a:lvl5pPr marL="2286000" lvl="4" indent="-228600" algn="l">
              <a:spcBef>
                <a:spcPts val="600"/>
              </a:spcBef>
              <a:spcAft>
                <a:spcPts val="0"/>
              </a:spcAft>
              <a:buSzPts val="99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494" name="Google Shape;494;p74"/>
          <p:cNvSpPr txBox="1">
            <a:spLocks noGrp="1"/>
          </p:cNvSpPr>
          <p:nvPr>
            <p:ph type="dt" idx="10"/>
          </p:nvPr>
        </p:nvSpPr>
        <p:spPr>
          <a:xfrm>
            <a:off x="5629275" y="6275388"/>
            <a:ext cx="21336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5" name="Google Shape;495;p74"/>
          <p:cNvSpPr txBox="1">
            <a:spLocks noGrp="1"/>
          </p:cNvSpPr>
          <p:nvPr>
            <p:ph type="ftr" idx="11"/>
          </p:nvPr>
        </p:nvSpPr>
        <p:spPr>
          <a:xfrm>
            <a:off x="265113" y="6275388"/>
            <a:ext cx="484028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6" name="Google Shape;496;p74"/>
          <p:cNvSpPr txBox="1">
            <a:spLocks noGrp="1"/>
          </p:cNvSpPr>
          <p:nvPr>
            <p:ph type="sldNum" idx="12"/>
          </p:nvPr>
        </p:nvSpPr>
        <p:spPr>
          <a:xfrm>
            <a:off x="7897813" y="6275388"/>
            <a:ext cx="9906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3600">
                <a:solidFill>
                  <a:srgbClr val="FFFFFF"/>
                </a:solidFill>
                <a:latin typeface="Source Sans Pro"/>
                <a:ea typeface="Source Sans Pro"/>
                <a:cs typeface="Source Sans Pro"/>
                <a:sym typeface="Source Sans Pro"/>
              </a:defRPr>
            </a:lvl1pPr>
            <a:lvl2pPr marL="0" marR="0" lvl="1" indent="0" algn="r">
              <a:spcBef>
                <a:spcPts val="0"/>
              </a:spcBef>
              <a:buNone/>
              <a:defRPr sz="3600">
                <a:solidFill>
                  <a:srgbClr val="FFFFFF"/>
                </a:solidFill>
                <a:latin typeface="Source Sans Pro"/>
                <a:ea typeface="Source Sans Pro"/>
                <a:cs typeface="Source Sans Pro"/>
                <a:sym typeface="Source Sans Pro"/>
              </a:defRPr>
            </a:lvl2pPr>
            <a:lvl3pPr marL="0" marR="0" lvl="2" indent="0" algn="r">
              <a:spcBef>
                <a:spcPts val="0"/>
              </a:spcBef>
              <a:buNone/>
              <a:defRPr sz="3600">
                <a:solidFill>
                  <a:srgbClr val="FFFFFF"/>
                </a:solidFill>
                <a:latin typeface="Source Sans Pro"/>
                <a:ea typeface="Source Sans Pro"/>
                <a:cs typeface="Source Sans Pro"/>
                <a:sym typeface="Source Sans Pro"/>
              </a:defRPr>
            </a:lvl3pPr>
            <a:lvl4pPr marL="0" marR="0" lvl="3" indent="0" algn="r">
              <a:spcBef>
                <a:spcPts val="0"/>
              </a:spcBef>
              <a:buNone/>
              <a:defRPr sz="3600">
                <a:solidFill>
                  <a:srgbClr val="FFFFFF"/>
                </a:solidFill>
                <a:latin typeface="Source Sans Pro"/>
                <a:ea typeface="Source Sans Pro"/>
                <a:cs typeface="Source Sans Pro"/>
                <a:sym typeface="Source Sans Pro"/>
              </a:defRPr>
            </a:lvl4pPr>
            <a:lvl5pPr marL="0" marR="0" lvl="4" indent="0" algn="r">
              <a:spcBef>
                <a:spcPts val="0"/>
              </a:spcBef>
              <a:buNone/>
              <a:defRPr sz="3600">
                <a:solidFill>
                  <a:srgbClr val="FFFFFF"/>
                </a:solidFill>
                <a:latin typeface="Source Sans Pro"/>
                <a:ea typeface="Source Sans Pro"/>
                <a:cs typeface="Source Sans Pro"/>
                <a:sym typeface="Source Sans Pro"/>
              </a:defRPr>
            </a:lvl5pPr>
            <a:lvl6pPr marL="0" marR="0" lvl="5" indent="0" algn="r">
              <a:spcBef>
                <a:spcPts val="0"/>
              </a:spcBef>
              <a:buNone/>
              <a:defRPr sz="3600">
                <a:solidFill>
                  <a:srgbClr val="FFFFFF"/>
                </a:solidFill>
                <a:latin typeface="Source Sans Pro"/>
                <a:ea typeface="Source Sans Pro"/>
                <a:cs typeface="Source Sans Pro"/>
                <a:sym typeface="Source Sans Pro"/>
              </a:defRPr>
            </a:lvl6pPr>
            <a:lvl7pPr marL="0" marR="0" lvl="6" indent="0" algn="r">
              <a:spcBef>
                <a:spcPts val="0"/>
              </a:spcBef>
              <a:buNone/>
              <a:defRPr sz="3600">
                <a:solidFill>
                  <a:srgbClr val="FFFFFF"/>
                </a:solidFill>
                <a:latin typeface="Source Sans Pro"/>
                <a:ea typeface="Source Sans Pro"/>
                <a:cs typeface="Source Sans Pro"/>
                <a:sym typeface="Source Sans Pro"/>
              </a:defRPr>
            </a:lvl7pPr>
            <a:lvl8pPr marL="0" marR="0" lvl="7" indent="0" algn="r">
              <a:spcBef>
                <a:spcPts val="0"/>
              </a:spcBef>
              <a:buNone/>
              <a:defRPr sz="3600">
                <a:solidFill>
                  <a:srgbClr val="FFFFFF"/>
                </a:solidFill>
                <a:latin typeface="Source Sans Pro"/>
                <a:ea typeface="Source Sans Pro"/>
                <a:cs typeface="Source Sans Pro"/>
                <a:sym typeface="Source Sans Pro"/>
              </a:defRPr>
            </a:lvl8pPr>
            <a:lvl9pPr marL="0" marR="0" lvl="8" indent="0" algn="r">
              <a:spcBef>
                <a:spcPts val="0"/>
              </a:spcBef>
              <a:buNone/>
              <a:defRPr sz="3600">
                <a:solidFill>
                  <a:srgbClr val="FFFFFF"/>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Picture with Caption">
  <p:cSld name="Picture with Caption">
    <p:spTree>
      <p:nvGrpSpPr>
        <p:cNvPr id="1" name="Shape 497"/>
        <p:cNvGrpSpPr/>
        <p:nvPr/>
      </p:nvGrpSpPr>
      <p:grpSpPr>
        <a:xfrm>
          <a:off x="0" y="0"/>
          <a:ext cx="0" cy="0"/>
          <a:chOff x="0" y="0"/>
          <a:chExt cx="0" cy="0"/>
        </a:xfrm>
      </p:grpSpPr>
      <p:sp>
        <p:nvSpPr>
          <p:cNvPr id="498" name="Google Shape;498;p75"/>
          <p:cNvSpPr txBox="1">
            <a:spLocks noGrp="1"/>
          </p:cNvSpPr>
          <p:nvPr>
            <p:ph type="title"/>
          </p:nvPr>
        </p:nvSpPr>
        <p:spPr>
          <a:xfrm>
            <a:off x="533398" y="611872"/>
            <a:ext cx="4079545" cy="1162050"/>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sz="3600" b="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99" name="Google Shape;499;p75"/>
          <p:cNvSpPr txBox="1">
            <a:spLocks noGrp="1"/>
          </p:cNvSpPr>
          <p:nvPr>
            <p:ph type="body" idx="1"/>
          </p:nvPr>
        </p:nvSpPr>
        <p:spPr>
          <a:xfrm>
            <a:off x="533398" y="1787856"/>
            <a:ext cx="4079545" cy="3720152"/>
          </a:xfrm>
          <a:prstGeom prst="rect">
            <a:avLst/>
          </a:prstGeom>
          <a:noFill/>
          <a:ln>
            <a:noFill/>
          </a:ln>
        </p:spPr>
        <p:txBody>
          <a:bodyPr spcFirstLastPara="1" wrap="square" lIns="91425" tIns="45700" rIns="91425" bIns="45700" anchor="t" anchorCtr="0">
            <a:normAutofit/>
          </a:bodyPr>
          <a:lstStyle>
            <a:lvl1pPr marL="457200" lvl="0" indent="-228600" algn="ctr">
              <a:spcBef>
                <a:spcPts val="2000"/>
              </a:spcBef>
              <a:spcAft>
                <a:spcPts val="0"/>
              </a:spcAft>
              <a:buSzPts val="1980"/>
              <a:buNone/>
              <a:defRPr sz="1800"/>
            </a:lvl1pPr>
            <a:lvl2pPr marL="914400" lvl="1" indent="-228600" algn="l">
              <a:spcBef>
                <a:spcPts val="600"/>
              </a:spcBef>
              <a:spcAft>
                <a:spcPts val="0"/>
              </a:spcAft>
              <a:buSzPts val="1320"/>
              <a:buNone/>
              <a:defRPr sz="1200"/>
            </a:lvl2pPr>
            <a:lvl3pPr marL="1371600" lvl="2" indent="-228600" algn="l">
              <a:spcBef>
                <a:spcPts val="600"/>
              </a:spcBef>
              <a:spcAft>
                <a:spcPts val="0"/>
              </a:spcAft>
              <a:buSzPts val="1100"/>
              <a:buNone/>
              <a:defRPr sz="1000"/>
            </a:lvl3pPr>
            <a:lvl4pPr marL="1828800" lvl="3" indent="-228600" algn="l">
              <a:spcBef>
                <a:spcPts val="600"/>
              </a:spcBef>
              <a:spcAft>
                <a:spcPts val="0"/>
              </a:spcAft>
              <a:buSzPts val="990"/>
              <a:buNone/>
              <a:defRPr sz="900"/>
            </a:lvl4pPr>
            <a:lvl5pPr marL="2286000" lvl="4" indent="-228600" algn="l">
              <a:spcBef>
                <a:spcPts val="600"/>
              </a:spcBef>
              <a:spcAft>
                <a:spcPts val="0"/>
              </a:spcAft>
              <a:buSzPts val="99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500" name="Google Shape;500;p75"/>
          <p:cNvSpPr>
            <a:spLocks noGrp="1"/>
          </p:cNvSpPr>
          <p:nvPr>
            <p:ph type="pic" idx="2"/>
          </p:nvPr>
        </p:nvSpPr>
        <p:spPr>
          <a:xfrm>
            <a:off x="5090617" y="359392"/>
            <a:ext cx="3657600" cy="5318077"/>
          </a:xfrm>
          <a:prstGeom prst="rect">
            <a:avLst/>
          </a:prstGeom>
          <a:noFill/>
          <a:ln w="9525" cap="flat" cmpd="sng">
            <a:solidFill>
              <a:schemeClr val="lt1"/>
            </a:solidFill>
            <a:prstDash val="solid"/>
            <a:round/>
            <a:headEnd type="none" w="sm" len="sm"/>
            <a:tailEnd type="none" w="sm" len="sm"/>
          </a:ln>
          <a:effectLst>
            <a:outerShdw blurRad="63500" sx="100500" sy="100500" algn="ctr" rotWithShape="0">
              <a:srgbClr val="000000">
                <a:alpha val="49803"/>
              </a:srgbClr>
            </a:outerShdw>
          </a:effectLst>
        </p:spPr>
      </p:sp>
      <p:sp>
        <p:nvSpPr>
          <p:cNvPr id="501" name="Google Shape;501;p75"/>
          <p:cNvSpPr txBox="1">
            <a:spLocks noGrp="1"/>
          </p:cNvSpPr>
          <p:nvPr>
            <p:ph type="dt" idx="10"/>
          </p:nvPr>
        </p:nvSpPr>
        <p:spPr>
          <a:xfrm>
            <a:off x="5629275" y="6275388"/>
            <a:ext cx="21336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2" name="Google Shape;502;p75"/>
          <p:cNvSpPr txBox="1">
            <a:spLocks noGrp="1"/>
          </p:cNvSpPr>
          <p:nvPr>
            <p:ph type="ftr" idx="11"/>
          </p:nvPr>
        </p:nvSpPr>
        <p:spPr>
          <a:xfrm>
            <a:off x="265113" y="6275388"/>
            <a:ext cx="484028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3" name="Google Shape;503;p75"/>
          <p:cNvSpPr txBox="1">
            <a:spLocks noGrp="1"/>
          </p:cNvSpPr>
          <p:nvPr>
            <p:ph type="sldNum" idx="12"/>
          </p:nvPr>
        </p:nvSpPr>
        <p:spPr>
          <a:xfrm>
            <a:off x="7897813" y="6275388"/>
            <a:ext cx="9906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3600">
                <a:solidFill>
                  <a:srgbClr val="FFFFFF"/>
                </a:solidFill>
                <a:latin typeface="Source Sans Pro"/>
                <a:ea typeface="Source Sans Pro"/>
                <a:cs typeface="Source Sans Pro"/>
                <a:sym typeface="Source Sans Pro"/>
              </a:defRPr>
            </a:lvl1pPr>
            <a:lvl2pPr marL="0" marR="0" lvl="1" indent="0" algn="r">
              <a:spcBef>
                <a:spcPts val="0"/>
              </a:spcBef>
              <a:buNone/>
              <a:defRPr sz="3600">
                <a:solidFill>
                  <a:srgbClr val="FFFFFF"/>
                </a:solidFill>
                <a:latin typeface="Source Sans Pro"/>
                <a:ea typeface="Source Sans Pro"/>
                <a:cs typeface="Source Sans Pro"/>
                <a:sym typeface="Source Sans Pro"/>
              </a:defRPr>
            </a:lvl2pPr>
            <a:lvl3pPr marL="0" marR="0" lvl="2" indent="0" algn="r">
              <a:spcBef>
                <a:spcPts val="0"/>
              </a:spcBef>
              <a:buNone/>
              <a:defRPr sz="3600">
                <a:solidFill>
                  <a:srgbClr val="FFFFFF"/>
                </a:solidFill>
                <a:latin typeface="Source Sans Pro"/>
                <a:ea typeface="Source Sans Pro"/>
                <a:cs typeface="Source Sans Pro"/>
                <a:sym typeface="Source Sans Pro"/>
              </a:defRPr>
            </a:lvl3pPr>
            <a:lvl4pPr marL="0" marR="0" lvl="3" indent="0" algn="r">
              <a:spcBef>
                <a:spcPts val="0"/>
              </a:spcBef>
              <a:buNone/>
              <a:defRPr sz="3600">
                <a:solidFill>
                  <a:srgbClr val="FFFFFF"/>
                </a:solidFill>
                <a:latin typeface="Source Sans Pro"/>
                <a:ea typeface="Source Sans Pro"/>
                <a:cs typeface="Source Sans Pro"/>
                <a:sym typeface="Source Sans Pro"/>
              </a:defRPr>
            </a:lvl4pPr>
            <a:lvl5pPr marL="0" marR="0" lvl="4" indent="0" algn="r">
              <a:spcBef>
                <a:spcPts val="0"/>
              </a:spcBef>
              <a:buNone/>
              <a:defRPr sz="3600">
                <a:solidFill>
                  <a:srgbClr val="FFFFFF"/>
                </a:solidFill>
                <a:latin typeface="Source Sans Pro"/>
                <a:ea typeface="Source Sans Pro"/>
                <a:cs typeface="Source Sans Pro"/>
                <a:sym typeface="Source Sans Pro"/>
              </a:defRPr>
            </a:lvl5pPr>
            <a:lvl6pPr marL="0" marR="0" lvl="5" indent="0" algn="r">
              <a:spcBef>
                <a:spcPts val="0"/>
              </a:spcBef>
              <a:buNone/>
              <a:defRPr sz="3600">
                <a:solidFill>
                  <a:srgbClr val="FFFFFF"/>
                </a:solidFill>
                <a:latin typeface="Source Sans Pro"/>
                <a:ea typeface="Source Sans Pro"/>
                <a:cs typeface="Source Sans Pro"/>
                <a:sym typeface="Source Sans Pro"/>
              </a:defRPr>
            </a:lvl6pPr>
            <a:lvl7pPr marL="0" marR="0" lvl="6" indent="0" algn="r">
              <a:spcBef>
                <a:spcPts val="0"/>
              </a:spcBef>
              <a:buNone/>
              <a:defRPr sz="3600">
                <a:solidFill>
                  <a:srgbClr val="FFFFFF"/>
                </a:solidFill>
                <a:latin typeface="Source Sans Pro"/>
                <a:ea typeface="Source Sans Pro"/>
                <a:cs typeface="Source Sans Pro"/>
                <a:sym typeface="Source Sans Pro"/>
              </a:defRPr>
            </a:lvl7pPr>
            <a:lvl8pPr marL="0" marR="0" lvl="7" indent="0" algn="r">
              <a:spcBef>
                <a:spcPts val="0"/>
              </a:spcBef>
              <a:buNone/>
              <a:defRPr sz="3600">
                <a:solidFill>
                  <a:srgbClr val="FFFFFF"/>
                </a:solidFill>
                <a:latin typeface="Source Sans Pro"/>
                <a:ea typeface="Source Sans Pro"/>
                <a:cs typeface="Source Sans Pro"/>
                <a:sym typeface="Source Sans Pro"/>
              </a:defRPr>
            </a:lvl8pPr>
            <a:lvl9pPr marL="0" marR="0" lvl="8" indent="0" algn="r">
              <a:spcBef>
                <a:spcPts val="0"/>
              </a:spcBef>
              <a:buNone/>
              <a:defRPr sz="3600">
                <a:solidFill>
                  <a:srgbClr val="FFFFFF"/>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50"/>
        <p:cNvGrpSpPr/>
        <p:nvPr/>
      </p:nvGrpSpPr>
      <p:grpSpPr>
        <a:xfrm>
          <a:off x="0" y="0"/>
          <a:ext cx="0" cy="0"/>
          <a:chOff x="0" y="0"/>
          <a:chExt cx="0" cy="0"/>
        </a:xfrm>
      </p:grpSpPr>
      <p:sp>
        <p:nvSpPr>
          <p:cNvPr id="51" name="Google Shape;51;p8"/>
          <p:cNvSpPr txBox="1">
            <a:spLocks noGrp="1"/>
          </p:cNvSpPr>
          <p:nvPr>
            <p:ph type="title"/>
          </p:nvPr>
        </p:nvSpPr>
        <p:spPr>
          <a:xfrm>
            <a:off x="549275" y="107576"/>
            <a:ext cx="8042276" cy="1336956"/>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52" name="Google Shape;52;p8"/>
          <p:cNvSpPr txBox="1">
            <a:spLocks noGrp="1"/>
          </p:cNvSpPr>
          <p:nvPr>
            <p:ph type="body" idx="1"/>
          </p:nvPr>
        </p:nvSpPr>
        <p:spPr>
          <a:xfrm>
            <a:off x="549275" y="1600201"/>
            <a:ext cx="3840480" cy="4343400"/>
          </a:xfrm>
          <a:prstGeom prst="rect">
            <a:avLst/>
          </a:prstGeom>
          <a:noFill/>
          <a:ln>
            <a:noFill/>
          </a:ln>
        </p:spPr>
        <p:txBody>
          <a:bodyPr spcFirstLastPara="1" wrap="square" lIns="91425" tIns="45700" rIns="91425" bIns="45700" anchor="t" anchorCtr="0">
            <a:normAutofit/>
          </a:bodyPr>
          <a:lstStyle>
            <a:lvl1pPr marL="457200" lvl="0" indent="-368300" algn="l">
              <a:spcBef>
                <a:spcPts val="1600"/>
              </a:spcBef>
              <a:spcAft>
                <a:spcPts val="0"/>
              </a:spcAft>
              <a:buSzPts val="2200"/>
              <a:buChar char="⚫"/>
              <a:defRPr sz="2000"/>
            </a:lvl1pPr>
            <a:lvl2pPr marL="914400" lvl="1" indent="-354330" algn="l">
              <a:spcBef>
                <a:spcPts val="600"/>
              </a:spcBef>
              <a:spcAft>
                <a:spcPts val="0"/>
              </a:spcAft>
              <a:buSzPts val="1980"/>
              <a:buChar char="⚫"/>
              <a:defRPr sz="1800"/>
            </a:lvl2pPr>
            <a:lvl3pPr marL="1371600" lvl="2" indent="-354330" algn="l">
              <a:spcBef>
                <a:spcPts val="600"/>
              </a:spcBef>
              <a:spcAft>
                <a:spcPts val="0"/>
              </a:spcAft>
              <a:buSzPts val="1980"/>
              <a:buChar char="⚫"/>
              <a:defRPr sz="1800"/>
            </a:lvl3pPr>
            <a:lvl4pPr marL="1828800" lvl="3" indent="-354330" algn="l">
              <a:spcBef>
                <a:spcPts val="600"/>
              </a:spcBef>
              <a:spcAft>
                <a:spcPts val="0"/>
              </a:spcAft>
              <a:buSzPts val="1980"/>
              <a:buChar char="⚫"/>
              <a:defRPr sz="1800"/>
            </a:lvl4pPr>
            <a:lvl5pPr marL="2286000" lvl="4" indent="-354329" algn="l">
              <a:spcBef>
                <a:spcPts val="600"/>
              </a:spcBef>
              <a:spcAft>
                <a:spcPts val="0"/>
              </a:spcAft>
              <a:buSzPts val="198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53" name="Google Shape;53;p8"/>
          <p:cNvSpPr txBox="1">
            <a:spLocks noGrp="1"/>
          </p:cNvSpPr>
          <p:nvPr>
            <p:ph type="body" idx="2"/>
          </p:nvPr>
        </p:nvSpPr>
        <p:spPr>
          <a:xfrm>
            <a:off x="4751071" y="1600201"/>
            <a:ext cx="3840480" cy="4343400"/>
          </a:xfrm>
          <a:prstGeom prst="rect">
            <a:avLst/>
          </a:prstGeom>
          <a:noFill/>
          <a:ln>
            <a:noFill/>
          </a:ln>
        </p:spPr>
        <p:txBody>
          <a:bodyPr spcFirstLastPara="1" wrap="square" lIns="91425" tIns="45700" rIns="91425" bIns="45700" anchor="t" anchorCtr="0">
            <a:normAutofit/>
          </a:bodyPr>
          <a:lstStyle>
            <a:lvl1pPr marL="457200" lvl="0" indent="-368300" algn="l">
              <a:spcBef>
                <a:spcPts val="1600"/>
              </a:spcBef>
              <a:spcAft>
                <a:spcPts val="0"/>
              </a:spcAft>
              <a:buSzPts val="2200"/>
              <a:buChar char="⚫"/>
              <a:defRPr sz="2000"/>
            </a:lvl1pPr>
            <a:lvl2pPr marL="914400" lvl="1" indent="-354330" algn="l">
              <a:spcBef>
                <a:spcPts val="600"/>
              </a:spcBef>
              <a:spcAft>
                <a:spcPts val="0"/>
              </a:spcAft>
              <a:buSzPts val="1980"/>
              <a:buChar char="⚫"/>
              <a:defRPr sz="1800"/>
            </a:lvl2pPr>
            <a:lvl3pPr marL="1371600" lvl="2" indent="-354330" algn="l">
              <a:spcBef>
                <a:spcPts val="600"/>
              </a:spcBef>
              <a:spcAft>
                <a:spcPts val="0"/>
              </a:spcAft>
              <a:buSzPts val="1980"/>
              <a:buChar char="⚫"/>
              <a:defRPr sz="1800"/>
            </a:lvl3pPr>
            <a:lvl4pPr marL="1828800" lvl="3" indent="-354330" algn="l">
              <a:spcBef>
                <a:spcPts val="600"/>
              </a:spcBef>
              <a:spcAft>
                <a:spcPts val="0"/>
              </a:spcAft>
              <a:buSzPts val="1980"/>
              <a:buChar char="⚫"/>
              <a:defRPr sz="1800"/>
            </a:lvl4pPr>
            <a:lvl5pPr marL="2286000" lvl="4" indent="-354329" algn="l">
              <a:spcBef>
                <a:spcPts val="600"/>
              </a:spcBef>
              <a:spcAft>
                <a:spcPts val="0"/>
              </a:spcAft>
              <a:buSzPts val="198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54" name="Google Shape;54;p8"/>
          <p:cNvSpPr txBox="1">
            <a:spLocks noGrp="1"/>
          </p:cNvSpPr>
          <p:nvPr>
            <p:ph type="dt" idx="10"/>
          </p:nvPr>
        </p:nvSpPr>
        <p:spPr>
          <a:xfrm>
            <a:off x="5629275" y="6275388"/>
            <a:ext cx="21336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 name="Google Shape;55;p8"/>
          <p:cNvSpPr txBox="1">
            <a:spLocks noGrp="1"/>
          </p:cNvSpPr>
          <p:nvPr>
            <p:ph type="ftr" idx="11"/>
          </p:nvPr>
        </p:nvSpPr>
        <p:spPr>
          <a:xfrm>
            <a:off x="265113" y="6275388"/>
            <a:ext cx="484028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8"/>
          <p:cNvSpPr txBox="1">
            <a:spLocks noGrp="1"/>
          </p:cNvSpPr>
          <p:nvPr>
            <p:ph type="sldNum" idx="12"/>
          </p:nvPr>
        </p:nvSpPr>
        <p:spPr>
          <a:xfrm>
            <a:off x="7897813" y="6275388"/>
            <a:ext cx="9906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3600">
                <a:solidFill>
                  <a:srgbClr val="FFFFFF"/>
                </a:solidFill>
                <a:latin typeface="Source Sans Pro"/>
                <a:ea typeface="Source Sans Pro"/>
                <a:cs typeface="Source Sans Pro"/>
                <a:sym typeface="Source Sans Pro"/>
              </a:defRPr>
            </a:lvl1pPr>
            <a:lvl2pPr marL="0" marR="0" lvl="1" indent="0" algn="r">
              <a:spcBef>
                <a:spcPts val="0"/>
              </a:spcBef>
              <a:buNone/>
              <a:defRPr sz="3600">
                <a:solidFill>
                  <a:srgbClr val="FFFFFF"/>
                </a:solidFill>
                <a:latin typeface="Source Sans Pro"/>
                <a:ea typeface="Source Sans Pro"/>
                <a:cs typeface="Source Sans Pro"/>
                <a:sym typeface="Source Sans Pro"/>
              </a:defRPr>
            </a:lvl2pPr>
            <a:lvl3pPr marL="0" marR="0" lvl="2" indent="0" algn="r">
              <a:spcBef>
                <a:spcPts val="0"/>
              </a:spcBef>
              <a:buNone/>
              <a:defRPr sz="3600">
                <a:solidFill>
                  <a:srgbClr val="FFFFFF"/>
                </a:solidFill>
                <a:latin typeface="Source Sans Pro"/>
                <a:ea typeface="Source Sans Pro"/>
                <a:cs typeface="Source Sans Pro"/>
                <a:sym typeface="Source Sans Pro"/>
              </a:defRPr>
            </a:lvl3pPr>
            <a:lvl4pPr marL="0" marR="0" lvl="3" indent="0" algn="r">
              <a:spcBef>
                <a:spcPts val="0"/>
              </a:spcBef>
              <a:buNone/>
              <a:defRPr sz="3600">
                <a:solidFill>
                  <a:srgbClr val="FFFFFF"/>
                </a:solidFill>
                <a:latin typeface="Source Sans Pro"/>
                <a:ea typeface="Source Sans Pro"/>
                <a:cs typeface="Source Sans Pro"/>
                <a:sym typeface="Source Sans Pro"/>
              </a:defRPr>
            </a:lvl4pPr>
            <a:lvl5pPr marL="0" marR="0" lvl="4" indent="0" algn="r">
              <a:spcBef>
                <a:spcPts val="0"/>
              </a:spcBef>
              <a:buNone/>
              <a:defRPr sz="3600">
                <a:solidFill>
                  <a:srgbClr val="FFFFFF"/>
                </a:solidFill>
                <a:latin typeface="Source Sans Pro"/>
                <a:ea typeface="Source Sans Pro"/>
                <a:cs typeface="Source Sans Pro"/>
                <a:sym typeface="Source Sans Pro"/>
              </a:defRPr>
            </a:lvl5pPr>
            <a:lvl6pPr marL="0" marR="0" lvl="5" indent="0" algn="r">
              <a:spcBef>
                <a:spcPts val="0"/>
              </a:spcBef>
              <a:buNone/>
              <a:defRPr sz="3600">
                <a:solidFill>
                  <a:srgbClr val="FFFFFF"/>
                </a:solidFill>
                <a:latin typeface="Source Sans Pro"/>
                <a:ea typeface="Source Sans Pro"/>
                <a:cs typeface="Source Sans Pro"/>
                <a:sym typeface="Source Sans Pro"/>
              </a:defRPr>
            </a:lvl6pPr>
            <a:lvl7pPr marL="0" marR="0" lvl="6" indent="0" algn="r">
              <a:spcBef>
                <a:spcPts val="0"/>
              </a:spcBef>
              <a:buNone/>
              <a:defRPr sz="3600">
                <a:solidFill>
                  <a:srgbClr val="FFFFFF"/>
                </a:solidFill>
                <a:latin typeface="Source Sans Pro"/>
                <a:ea typeface="Source Sans Pro"/>
                <a:cs typeface="Source Sans Pro"/>
                <a:sym typeface="Source Sans Pro"/>
              </a:defRPr>
            </a:lvl7pPr>
            <a:lvl8pPr marL="0" marR="0" lvl="7" indent="0" algn="r">
              <a:spcBef>
                <a:spcPts val="0"/>
              </a:spcBef>
              <a:buNone/>
              <a:defRPr sz="3600">
                <a:solidFill>
                  <a:srgbClr val="FFFFFF"/>
                </a:solidFill>
                <a:latin typeface="Source Sans Pro"/>
                <a:ea typeface="Source Sans Pro"/>
                <a:cs typeface="Source Sans Pro"/>
                <a:sym typeface="Source Sans Pro"/>
              </a:defRPr>
            </a:lvl8pPr>
            <a:lvl9pPr marL="0" marR="0" lvl="8" indent="0" algn="r">
              <a:spcBef>
                <a:spcPts val="0"/>
              </a:spcBef>
              <a:buNone/>
              <a:defRPr sz="3600">
                <a:solidFill>
                  <a:srgbClr val="FFFFFF"/>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504"/>
        <p:cNvGrpSpPr/>
        <p:nvPr/>
      </p:nvGrpSpPr>
      <p:grpSpPr>
        <a:xfrm>
          <a:off x="0" y="0"/>
          <a:ext cx="0" cy="0"/>
          <a:chOff x="0" y="0"/>
          <a:chExt cx="0" cy="0"/>
        </a:xfrm>
      </p:grpSpPr>
      <p:sp>
        <p:nvSpPr>
          <p:cNvPr id="505" name="Google Shape;505;p76"/>
          <p:cNvSpPr txBox="1">
            <a:spLocks noGrp="1"/>
          </p:cNvSpPr>
          <p:nvPr>
            <p:ph type="title"/>
          </p:nvPr>
        </p:nvSpPr>
        <p:spPr>
          <a:xfrm>
            <a:off x="549275" y="107950"/>
            <a:ext cx="8042275" cy="1336675"/>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506" name="Google Shape;506;p76"/>
          <p:cNvSpPr txBox="1">
            <a:spLocks noGrp="1"/>
          </p:cNvSpPr>
          <p:nvPr>
            <p:ph type="body" idx="1"/>
          </p:nvPr>
        </p:nvSpPr>
        <p:spPr>
          <a:xfrm rot="5400000">
            <a:off x="2398713" y="-249237"/>
            <a:ext cx="4343400" cy="8042275"/>
          </a:xfrm>
          <a:prstGeom prst="rect">
            <a:avLst/>
          </a:prstGeom>
          <a:noFill/>
          <a:ln>
            <a:noFill/>
          </a:ln>
        </p:spPr>
        <p:txBody>
          <a:bodyPr spcFirstLastPara="1" wrap="square" lIns="91425" tIns="45700" rIns="91425" bIns="45700" anchor="t" anchorCtr="0">
            <a:noAutofit/>
          </a:bodyPr>
          <a:lstStyle>
            <a:lvl1pPr marL="457200" lvl="0" indent="-354330" algn="l">
              <a:spcBef>
                <a:spcPts val="2000"/>
              </a:spcBef>
              <a:spcAft>
                <a:spcPts val="0"/>
              </a:spcAft>
              <a:buSzPts val="1980"/>
              <a:buChar char="⚫"/>
              <a:defRPr/>
            </a:lvl1pPr>
            <a:lvl2pPr marL="914400" lvl="1" indent="-354330" algn="l">
              <a:spcBef>
                <a:spcPts val="600"/>
              </a:spcBef>
              <a:spcAft>
                <a:spcPts val="0"/>
              </a:spcAft>
              <a:buSzPts val="1980"/>
              <a:buChar char="⚫"/>
              <a:defRPr/>
            </a:lvl2pPr>
            <a:lvl3pPr marL="1371600" lvl="2" indent="-354330" algn="l">
              <a:spcBef>
                <a:spcPts val="600"/>
              </a:spcBef>
              <a:spcAft>
                <a:spcPts val="0"/>
              </a:spcAft>
              <a:buSzPts val="1980"/>
              <a:buChar char="⚫"/>
              <a:defRPr/>
            </a:lvl3pPr>
            <a:lvl4pPr marL="1828800" lvl="3" indent="-354330" algn="l">
              <a:spcBef>
                <a:spcPts val="600"/>
              </a:spcBef>
              <a:spcAft>
                <a:spcPts val="0"/>
              </a:spcAft>
              <a:buSzPts val="1980"/>
              <a:buChar char="⚫"/>
              <a:defRPr/>
            </a:lvl4pPr>
            <a:lvl5pPr marL="2286000" lvl="4" indent="-354329" algn="l">
              <a:spcBef>
                <a:spcPts val="600"/>
              </a:spcBef>
              <a:spcAft>
                <a:spcPts val="0"/>
              </a:spcAft>
              <a:buSzPts val="198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507" name="Google Shape;507;p76"/>
          <p:cNvSpPr txBox="1">
            <a:spLocks noGrp="1"/>
          </p:cNvSpPr>
          <p:nvPr>
            <p:ph type="dt" idx="10"/>
          </p:nvPr>
        </p:nvSpPr>
        <p:spPr>
          <a:xfrm>
            <a:off x="5629275" y="6275388"/>
            <a:ext cx="21336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8" name="Google Shape;508;p76"/>
          <p:cNvSpPr txBox="1">
            <a:spLocks noGrp="1"/>
          </p:cNvSpPr>
          <p:nvPr>
            <p:ph type="ftr" idx="11"/>
          </p:nvPr>
        </p:nvSpPr>
        <p:spPr>
          <a:xfrm>
            <a:off x="265113" y="6275388"/>
            <a:ext cx="484028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9" name="Google Shape;509;p76"/>
          <p:cNvSpPr txBox="1">
            <a:spLocks noGrp="1"/>
          </p:cNvSpPr>
          <p:nvPr>
            <p:ph type="sldNum" idx="12"/>
          </p:nvPr>
        </p:nvSpPr>
        <p:spPr>
          <a:xfrm>
            <a:off x="7897813" y="6275388"/>
            <a:ext cx="9906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3600">
                <a:solidFill>
                  <a:srgbClr val="FFFFFF"/>
                </a:solidFill>
                <a:latin typeface="Source Sans Pro"/>
                <a:ea typeface="Source Sans Pro"/>
                <a:cs typeface="Source Sans Pro"/>
                <a:sym typeface="Source Sans Pro"/>
              </a:defRPr>
            </a:lvl1pPr>
            <a:lvl2pPr marL="0" marR="0" lvl="1" indent="0" algn="r">
              <a:spcBef>
                <a:spcPts val="0"/>
              </a:spcBef>
              <a:buNone/>
              <a:defRPr sz="3600">
                <a:solidFill>
                  <a:srgbClr val="FFFFFF"/>
                </a:solidFill>
                <a:latin typeface="Source Sans Pro"/>
                <a:ea typeface="Source Sans Pro"/>
                <a:cs typeface="Source Sans Pro"/>
                <a:sym typeface="Source Sans Pro"/>
              </a:defRPr>
            </a:lvl2pPr>
            <a:lvl3pPr marL="0" marR="0" lvl="2" indent="0" algn="r">
              <a:spcBef>
                <a:spcPts val="0"/>
              </a:spcBef>
              <a:buNone/>
              <a:defRPr sz="3600">
                <a:solidFill>
                  <a:srgbClr val="FFFFFF"/>
                </a:solidFill>
                <a:latin typeface="Source Sans Pro"/>
                <a:ea typeface="Source Sans Pro"/>
                <a:cs typeface="Source Sans Pro"/>
                <a:sym typeface="Source Sans Pro"/>
              </a:defRPr>
            </a:lvl3pPr>
            <a:lvl4pPr marL="0" marR="0" lvl="3" indent="0" algn="r">
              <a:spcBef>
                <a:spcPts val="0"/>
              </a:spcBef>
              <a:buNone/>
              <a:defRPr sz="3600">
                <a:solidFill>
                  <a:srgbClr val="FFFFFF"/>
                </a:solidFill>
                <a:latin typeface="Source Sans Pro"/>
                <a:ea typeface="Source Sans Pro"/>
                <a:cs typeface="Source Sans Pro"/>
                <a:sym typeface="Source Sans Pro"/>
              </a:defRPr>
            </a:lvl4pPr>
            <a:lvl5pPr marL="0" marR="0" lvl="4" indent="0" algn="r">
              <a:spcBef>
                <a:spcPts val="0"/>
              </a:spcBef>
              <a:buNone/>
              <a:defRPr sz="3600">
                <a:solidFill>
                  <a:srgbClr val="FFFFFF"/>
                </a:solidFill>
                <a:latin typeface="Source Sans Pro"/>
                <a:ea typeface="Source Sans Pro"/>
                <a:cs typeface="Source Sans Pro"/>
                <a:sym typeface="Source Sans Pro"/>
              </a:defRPr>
            </a:lvl5pPr>
            <a:lvl6pPr marL="0" marR="0" lvl="5" indent="0" algn="r">
              <a:spcBef>
                <a:spcPts val="0"/>
              </a:spcBef>
              <a:buNone/>
              <a:defRPr sz="3600">
                <a:solidFill>
                  <a:srgbClr val="FFFFFF"/>
                </a:solidFill>
                <a:latin typeface="Source Sans Pro"/>
                <a:ea typeface="Source Sans Pro"/>
                <a:cs typeface="Source Sans Pro"/>
                <a:sym typeface="Source Sans Pro"/>
              </a:defRPr>
            </a:lvl6pPr>
            <a:lvl7pPr marL="0" marR="0" lvl="6" indent="0" algn="r">
              <a:spcBef>
                <a:spcPts val="0"/>
              </a:spcBef>
              <a:buNone/>
              <a:defRPr sz="3600">
                <a:solidFill>
                  <a:srgbClr val="FFFFFF"/>
                </a:solidFill>
                <a:latin typeface="Source Sans Pro"/>
                <a:ea typeface="Source Sans Pro"/>
                <a:cs typeface="Source Sans Pro"/>
                <a:sym typeface="Source Sans Pro"/>
              </a:defRPr>
            </a:lvl7pPr>
            <a:lvl8pPr marL="0" marR="0" lvl="7" indent="0" algn="r">
              <a:spcBef>
                <a:spcPts val="0"/>
              </a:spcBef>
              <a:buNone/>
              <a:defRPr sz="3600">
                <a:solidFill>
                  <a:srgbClr val="FFFFFF"/>
                </a:solidFill>
                <a:latin typeface="Source Sans Pro"/>
                <a:ea typeface="Source Sans Pro"/>
                <a:cs typeface="Source Sans Pro"/>
                <a:sym typeface="Source Sans Pro"/>
              </a:defRPr>
            </a:lvl8pPr>
            <a:lvl9pPr marL="0" marR="0" lvl="8" indent="0" algn="r">
              <a:spcBef>
                <a:spcPts val="0"/>
              </a:spcBef>
              <a:buNone/>
              <a:defRPr sz="3600">
                <a:solidFill>
                  <a:srgbClr val="FFFFFF"/>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510"/>
        <p:cNvGrpSpPr/>
        <p:nvPr/>
      </p:nvGrpSpPr>
      <p:grpSpPr>
        <a:xfrm>
          <a:off x="0" y="0"/>
          <a:ext cx="0" cy="0"/>
          <a:chOff x="0" y="0"/>
          <a:chExt cx="0" cy="0"/>
        </a:xfrm>
      </p:grpSpPr>
      <p:sp>
        <p:nvSpPr>
          <p:cNvPr id="511" name="Google Shape;511;p77"/>
          <p:cNvSpPr txBox="1">
            <a:spLocks noGrp="1"/>
          </p:cNvSpPr>
          <p:nvPr>
            <p:ph type="title"/>
          </p:nvPr>
        </p:nvSpPr>
        <p:spPr>
          <a:xfrm rot="5400000">
            <a:off x="5344142" y="2393951"/>
            <a:ext cx="5575300" cy="1524000"/>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512" name="Google Shape;512;p77"/>
          <p:cNvSpPr txBox="1">
            <a:spLocks noGrp="1"/>
          </p:cNvSpPr>
          <p:nvPr>
            <p:ph type="body" idx="1"/>
          </p:nvPr>
        </p:nvSpPr>
        <p:spPr>
          <a:xfrm rot="5400000">
            <a:off x="1106487" y="-188912"/>
            <a:ext cx="5575300" cy="6689726"/>
          </a:xfrm>
          <a:prstGeom prst="rect">
            <a:avLst/>
          </a:prstGeom>
          <a:noFill/>
          <a:ln>
            <a:noFill/>
          </a:ln>
        </p:spPr>
        <p:txBody>
          <a:bodyPr spcFirstLastPara="1" wrap="square" lIns="91425" tIns="45700" rIns="91425" bIns="45700" anchor="t" anchorCtr="0">
            <a:noAutofit/>
          </a:bodyPr>
          <a:lstStyle>
            <a:lvl1pPr marL="457200" lvl="0" indent="-354330" algn="l">
              <a:spcBef>
                <a:spcPts val="2000"/>
              </a:spcBef>
              <a:spcAft>
                <a:spcPts val="0"/>
              </a:spcAft>
              <a:buSzPts val="1980"/>
              <a:buChar char="⚫"/>
              <a:defRPr/>
            </a:lvl1pPr>
            <a:lvl2pPr marL="914400" lvl="1" indent="-354330" algn="l">
              <a:spcBef>
                <a:spcPts val="600"/>
              </a:spcBef>
              <a:spcAft>
                <a:spcPts val="0"/>
              </a:spcAft>
              <a:buSzPts val="1980"/>
              <a:buChar char="⚫"/>
              <a:defRPr/>
            </a:lvl2pPr>
            <a:lvl3pPr marL="1371600" lvl="2" indent="-354330" algn="l">
              <a:spcBef>
                <a:spcPts val="600"/>
              </a:spcBef>
              <a:spcAft>
                <a:spcPts val="0"/>
              </a:spcAft>
              <a:buSzPts val="1980"/>
              <a:buChar char="⚫"/>
              <a:defRPr/>
            </a:lvl3pPr>
            <a:lvl4pPr marL="1828800" lvl="3" indent="-354330" algn="l">
              <a:spcBef>
                <a:spcPts val="600"/>
              </a:spcBef>
              <a:spcAft>
                <a:spcPts val="0"/>
              </a:spcAft>
              <a:buSzPts val="1980"/>
              <a:buChar char="⚫"/>
              <a:defRPr/>
            </a:lvl4pPr>
            <a:lvl5pPr marL="2286000" lvl="4" indent="-354329" algn="l">
              <a:spcBef>
                <a:spcPts val="600"/>
              </a:spcBef>
              <a:spcAft>
                <a:spcPts val="0"/>
              </a:spcAft>
              <a:buSzPts val="198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513" name="Google Shape;513;p77"/>
          <p:cNvSpPr txBox="1">
            <a:spLocks noGrp="1"/>
          </p:cNvSpPr>
          <p:nvPr>
            <p:ph type="dt" idx="10"/>
          </p:nvPr>
        </p:nvSpPr>
        <p:spPr>
          <a:xfrm>
            <a:off x="5629275" y="6275388"/>
            <a:ext cx="21336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4" name="Google Shape;514;p77"/>
          <p:cNvSpPr txBox="1">
            <a:spLocks noGrp="1"/>
          </p:cNvSpPr>
          <p:nvPr>
            <p:ph type="ftr" idx="11"/>
          </p:nvPr>
        </p:nvSpPr>
        <p:spPr>
          <a:xfrm>
            <a:off x="265113" y="6275388"/>
            <a:ext cx="484028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5" name="Google Shape;515;p77"/>
          <p:cNvSpPr txBox="1">
            <a:spLocks noGrp="1"/>
          </p:cNvSpPr>
          <p:nvPr>
            <p:ph type="sldNum" idx="12"/>
          </p:nvPr>
        </p:nvSpPr>
        <p:spPr>
          <a:xfrm>
            <a:off x="7897813" y="6275388"/>
            <a:ext cx="9906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3600">
                <a:solidFill>
                  <a:srgbClr val="FFFFFF"/>
                </a:solidFill>
                <a:latin typeface="Source Sans Pro"/>
                <a:ea typeface="Source Sans Pro"/>
                <a:cs typeface="Source Sans Pro"/>
                <a:sym typeface="Source Sans Pro"/>
              </a:defRPr>
            </a:lvl1pPr>
            <a:lvl2pPr marL="0" marR="0" lvl="1" indent="0" algn="r">
              <a:spcBef>
                <a:spcPts val="0"/>
              </a:spcBef>
              <a:buNone/>
              <a:defRPr sz="3600">
                <a:solidFill>
                  <a:srgbClr val="FFFFFF"/>
                </a:solidFill>
                <a:latin typeface="Source Sans Pro"/>
                <a:ea typeface="Source Sans Pro"/>
                <a:cs typeface="Source Sans Pro"/>
                <a:sym typeface="Source Sans Pro"/>
              </a:defRPr>
            </a:lvl2pPr>
            <a:lvl3pPr marL="0" marR="0" lvl="2" indent="0" algn="r">
              <a:spcBef>
                <a:spcPts val="0"/>
              </a:spcBef>
              <a:buNone/>
              <a:defRPr sz="3600">
                <a:solidFill>
                  <a:srgbClr val="FFFFFF"/>
                </a:solidFill>
                <a:latin typeface="Source Sans Pro"/>
                <a:ea typeface="Source Sans Pro"/>
                <a:cs typeface="Source Sans Pro"/>
                <a:sym typeface="Source Sans Pro"/>
              </a:defRPr>
            </a:lvl3pPr>
            <a:lvl4pPr marL="0" marR="0" lvl="3" indent="0" algn="r">
              <a:spcBef>
                <a:spcPts val="0"/>
              </a:spcBef>
              <a:buNone/>
              <a:defRPr sz="3600">
                <a:solidFill>
                  <a:srgbClr val="FFFFFF"/>
                </a:solidFill>
                <a:latin typeface="Source Sans Pro"/>
                <a:ea typeface="Source Sans Pro"/>
                <a:cs typeface="Source Sans Pro"/>
                <a:sym typeface="Source Sans Pro"/>
              </a:defRPr>
            </a:lvl4pPr>
            <a:lvl5pPr marL="0" marR="0" lvl="4" indent="0" algn="r">
              <a:spcBef>
                <a:spcPts val="0"/>
              </a:spcBef>
              <a:buNone/>
              <a:defRPr sz="3600">
                <a:solidFill>
                  <a:srgbClr val="FFFFFF"/>
                </a:solidFill>
                <a:latin typeface="Source Sans Pro"/>
                <a:ea typeface="Source Sans Pro"/>
                <a:cs typeface="Source Sans Pro"/>
                <a:sym typeface="Source Sans Pro"/>
              </a:defRPr>
            </a:lvl5pPr>
            <a:lvl6pPr marL="0" marR="0" lvl="5" indent="0" algn="r">
              <a:spcBef>
                <a:spcPts val="0"/>
              </a:spcBef>
              <a:buNone/>
              <a:defRPr sz="3600">
                <a:solidFill>
                  <a:srgbClr val="FFFFFF"/>
                </a:solidFill>
                <a:latin typeface="Source Sans Pro"/>
                <a:ea typeface="Source Sans Pro"/>
                <a:cs typeface="Source Sans Pro"/>
                <a:sym typeface="Source Sans Pro"/>
              </a:defRPr>
            </a:lvl6pPr>
            <a:lvl7pPr marL="0" marR="0" lvl="6" indent="0" algn="r">
              <a:spcBef>
                <a:spcPts val="0"/>
              </a:spcBef>
              <a:buNone/>
              <a:defRPr sz="3600">
                <a:solidFill>
                  <a:srgbClr val="FFFFFF"/>
                </a:solidFill>
                <a:latin typeface="Source Sans Pro"/>
                <a:ea typeface="Source Sans Pro"/>
                <a:cs typeface="Source Sans Pro"/>
                <a:sym typeface="Source Sans Pro"/>
              </a:defRPr>
            </a:lvl7pPr>
            <a:lvl8pPr marL="0" marR="0" lvl="7" indent="0" algn="r">
              <a:spcBef>
                <a:spcPts val="0"/>
              </a:spcBef>
              <a:buNone/>
              <a:defRPr sz="3600">
                <a:solidFill>
                  <a:srgbClr val="FFFFFF"/>
                </a:solidFill>
                <a:latin typeface="Source Sans Pro"/>
                <a:ea typeface="Source Sans Pro"/>
                <a:cs typeface="Source Sans Pro"/>
                <a:sym typeface="Source Sans Pro"/>
              </a:defRPr>
            </a:lvl8pPr>
            <a:lvl9pPr marL="0" marR="0" lvl="8" indent="0" algn="r">
              <a:spcBef>
                <a:spcPts val="0"/>
              </a:spcBef>
              <a:buNone/>
              <a:defRPr sz="3600">
                <a:solidFill>
                  <a:srgbClr val="FFFFFF"/>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22"/>
        <p:cNvGrpSpPr/>
        <p:nvPr/>
      </p:nvGrpSpPr>
      <p:grpSpPr>
        <a:xfrm>
          <a:off x="0" y="0"/>
          <a:ext cx="0" cy="0"/>
          <a:chOff x="0" y="0"/>
          <a:chExt cx="0" cy="0"/>
        </a:xfrm>
      </p:grpSpPr>
      <p:sp>
        <p:nvSpPr>
          <p:cNvPr id="523" name="Google Shape;523;p79"/>
          <p:cNvSpPr txBox="1">
            <a:spLocks noGrp="1"/>
          </p:cNvSpPr>
          <p:nvPr>
            <p:ph type="dt" idx="10"/>
          </p:nvPr>
        </p:nvSpPr>
        <p:spPr>
          <a:xfrm>
            <a:off x="5629275" y="6275388"/>
            <a:ext cx="21336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4" name="Google Shape;524;p79"/>
          <p:cNvSpPr txBox="1">
            <a:spLocks noGrp="1"/>
          </p:cNvSpPr>
          <p:nvPr>
            <p:ph type="ftr" idx="11"/>
          </p:nvPr>
        </p:nvSpPr>
        <p:spPr>
          <a:xfrm>
            <a:off x="265113" y="6275388"/>
            <a:ext cx="484028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5" name="Google Shape;525;p79"/>
          <p:cNvSpPr txBox="1">
            <a:spLocks noGrp="1"/>
          </p:cNvSpPr>
          <p:nvPr>
            <p:ph type="sldNum" idx="12"/>
          </p:nvPr>
        </p:nvSpPr>
        <p:spPr>
          <a:xfrm>
            <a:off x="7897813" y="6275388"/>
            <a:ext cx="9906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3600">
                <a:solidFill>
                  <a:srgbClr val="FFFFFF"/>
                </a:solidFill>
                <a:latin typeface="Source Sans Pro"/>
                <a:ea typeface="Source Sans Pro"/>
                <a:cs typeface="Source Sans Pro"/>
                <a:sym typeface="Source Sans Pro"/>
              </a:defRPr>
            </a:lvl1pPr>
            <a:lvl2pPr marL="0" marR="0" lvl="1" indent="0" algn="r">
              <a:spcBef>
                <a:spcPts val="0"/>
              </a:spcBef>
              <a:buNone/>
              <a:defRPr sz="3600">
                <a:solidFill>
                  <a:srgbClr val="FFFFFF"/>
                </a:solidFill>
                <a:latin typeface="Source Sans Pro"/>
                <a:ea typeface="Source Sans Pro"/>
                <a:cs typeface="Source Sans Pro"/>
                <a:sym typeface="Source Sans Pro"/>
              </a:defRPr>
            </a:lvl2pPr>
            <a:lvl3pPr marL="0" marR="0" lvl="2" indent="0" algn="r">
              <a:spcBef>
                <a:spcPts val="0"/>
              </a:spcBef>
              <a:buNone/>
              <a:defRPr sz="3600">
                <a:solidFill>
                  <a:srgbClr val="FFFFFF"/>
                </a:solidFill>
                <a:latin typeface="Source Sans Pro"/>
                <a:ea typeface="Source Sans Pro"/>
                <a:cs typeface="Source Sans Pro"/>
                <a:sym typeface="Source Sans Pro"/>
              </a:defRPr>
            </a:lvl3pPr>
            <a:lvl4pPr marL="0" marR="0" lvl="3" indent="0" algn="r">
              <a:spcBef>
                <a:spcPts val="0"/>
              </a:spcBef>
              <a:buNone/>
              <a:defRPr sz="3600">
                <a:solidFill>
                  <a:srgbClr val="FFFFFF"/>
                </a:solidFill>
                <a:latin typeface="Source Sans Pro"/>
                <a:ea typeface="Source Sans Pro"/>
                <a:cs typeface="Source Sans Pro"/>
                <a:sym typeface="Source Sans Pro"/>
              </a:defRPr>
            </a:lvl4pPr>
            <a:lvl5pPr marL="0" marR="0" lvl="4" indent="0" algn="r">
              <a:spcBef>
                <a:spcPts val="0"/>
              </a:spcBef>
              <a:buNone/>
              <a:defRPr sz="3600">
                <a:solidFill>
                  <a:srgbClr val="FFFFFF"/>
                </a:solidFill>
                <a:latin typeface="Source Sans Pro"/>
                <a:ea typeface="Source Sans Pro"/>
                <a:cs typeface="Source Sans Pro"/>
                <a:sym typeface="Source Sans Pro"/>
              </a:defRPr>
            </a:lvl5pPr>
            <a:lvl6pPr marL="0" marR="0" lvl="5" indent="0" algn="r">
              <a:spcBef>
                <a:spcPts val="0"/>
              </a:spcBef>
              <a:buNone/>
              <a:defRPr sz="3600">
                <a:solidFill>
                  <a:srgbClr val="FFFFFF"/>
                </a:solidFill>
                <a:latin typeface="Source Sans Pro"/>
                <a:ea typeface="Source Sans Pro"/>
                <a:cs typeface="Source Sans Pro"/>
                <a:sym typeface="Source Sans Pro"/>
              </a:defRPr>
            </a:lvl6pPr>
            <a:lvl7pPr marL="0" marR="0" lvl="6" indent="0" algn="r">
              <a:spcBef>
                <a:spcPts val="0"/>
              </a:spcBef>
              <a:buNone/>
              <a:defRPr sz="3600">
                <a:solidFill>
                  <a:srgbClr val="FFFFFF"/>
                </a:solidFill>
                <a:latin typeface="Source Sans Pro"/>
                <a:ea typeface="Source Sans Pro"/>
                <a:cs typeface="Source Sans Pro"/>
                <a:sym typeface="Source Sans Pro"/>
              </a:defRPr>
            </a:lvl7pPr>
            <a:lvl8pPr marL="0" marR="0" lvl="7" indent="0" algn="r">
              <a:spcBef>
                <a:spcPts val="0"/>
              </a:spcBef>
              <a:buNone/>
              <a:defRPr sz="3600">
                <a:solidFill>
                  <a:srgbClr val="FFFFFF"/>
                </a:solidFill>
                <a:latin typeface="Source Sans Pro"/>
                <a:ea typeface="Source Sans Pro"/>
                <a:cs typeface="Source Sans Pro"/>
                <a:sym typeface="Source Sans Pro"/>
              </a:defRPr>
            </a:lvl8pPr>
            <a:lvl9pPr marL="0" marR="0" lvl="8" indent="0" algn="r">
              <a:spcBef>
                <a:spcPts val="0"/>
              </a:spcBef>
              <a:buNone/>
              <a:defRPr sz="3600">
                <a:solidFill>
                  <a:srgbClr val="FFFFFF"/>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26"/>
        <p:cNvGrpSpPr/>
        <p:nvPr/>
      </p:nvGrpSpPr>
      <p:grpSpPr>
        <a:xfrm>
          <a:off x="0" y="0"/>
          <a:ext cx="0" cy="0"/>
          <a:chOff x="0" y="0"/>
          <a:chExt cx="0" cy="0"/>
        </a:xfrm>
      </p:grpSpPr>
      <p:sp>
        <p:nvSpPr>
          <p:cNvPr id="527" name="Google Shape;527;p80"/>
          <p:cNvSpPr/>
          <p:nvPr/>
        </p:nvSpPr>
        <p:spPr>
          <a:xfrm>
            <a:off x="1328738" y="1295400"/>
            <a:ext cx="6486525" cy="3152775"/>
          </a:xfrm>
          <a:prstGeom prst="rect">
            <a:avLst/>
          </a:prstGeom>
          <a:noFill/>
          <a:ln w="9525" cap="flat" cmpd="sng">
            <a:solidFill>
              <a:schemeClr val="lt1"/>
            </a:solidFill>
            <a:prstDash val="solid"/>
            <a:round/>
            <a:headEnd type="none" w="sm" len="sm"/>
            <a:tailEnd type="none" w="sm" len="sm"/>
          </a:ln>
          <a:effectLst>
            <a:outerShdw blurRad="63500" sx="100500" sy="100500" algn="ctr" rotWithShape="0">
              <a:srgbClr val="000000">
                <a:alpha val="49803"/>
              </a:srgbClr>
            </a:outerShdw>
          </a:effectLst>
        </p:spPr>
        <p:txBody>
          <a:bodyPr spcFirstLastPara="1" wrap="square" lIns="91425" tIns="45700" rIns="91425" bIns="45700" anchor="t" anchorCtr="0">
            <a:noAutofit/>
          </a:bodyPr>
          <a:lstStyle/>
          <a:p>
            <a:pPr marL="0" marR="0" lvl="0" indent="0" algn="l" rtl="0">
              <a:spcBef>
                <a:spcPts val="0"/>
              </a:spcBef>
              <a:spcAft>
                <a:spcPts val="0"/>
              </a:spcAft>
              <a:buClr>
                <a:srgbClr val="6FB7D7"/>
              </a:buClr>
              <a:buSzPts val="3520"/>
              <a:buFont typeface="Noto Sans Symbols"/>
              <a:buNone/>
            </a:pPr>
            <a:endParaRPr sz="3200">
              <a:solidFill>
                <a:srgbClr val="595959"/>
              </a:solidFill>
              <a:latin typeface="Source Sans Pro"/>
              <a:ea typeface="Source Sans Pro"/>
              <a:cs typeface="Source Sans Pro"/>
              <a:sym typeface="Source Sans Pro"/>
            </a:endParaRPr>
          </a:p>
        </p:txBody>
      </p:sp>
      <p:sp>
        <p:nvSpPr>
          <p:cNvPr id="528" name="Google Shape;528;p80"/>
          <p:cNvSpPr txBox="1">
            <a:spLocks noGrp="1"/>
          </p:cNvSpPr>
          <p:nvPr>
            <p:ph type="ctrTitle"/>
          </p:nvPr>
        </p:nvSpPr>
        <p:spPr>
          <a:xfrm>
            <a:off x="1322921" y="1523999"/>
            <a:ext cx="6498158" cy="1724867"/>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Clr>
                <a:srgbClr val="6DB7D7"/>
              </a:buClr>
              <a:buSzPts val="5060"/>
              <a:buFont typeface="Noto Sans Symbols"/>
              <a:buNone/>
              <a:defRPr sz="4600">
                <a:solidFill>
                  <a:schemeClr val="accent1"/>
                </a:solidFill>
                <a:latin typeface="Source Sans Pro"/>
                <a:ea typeface="Source Sans Pro"/>
                <a:cs typeface="Source Sans Pro"/>
                <a:sym typeface="Source Sans Pro"/>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529" name="Google Shape;529;p80"/>
          <p:cNvSpPr txBox="1">
            <a:spLocks noGrp="1"/>
          </p:cNvSpPr>
          <p:nvPr>
            <p:ph type="subTitle" idx="1"/>
          </p:nvPr>
        </p:nvSpPr>
        <p:spPr>
          <a:xfrm>
            <a:off x="1322921" y="3299012"/>
            <a:ext cx="6498159" cy="916641"/>
          </a:xfrm>
          <a:prstGeom prst="rect">
            <a:avLst/>
          </a:prstGeom>
          <a:noFill/>
          <a:ln>
            <a:noFill/>
          </a:ln>
        </p:spPr>
        <p:txBody>
          <a:bodyPr spcFirstLastPara="1" wrap="square" lIns="91425" tIns="45700" rIns="91425" bIns="45700" anchor="t" anchorCtr="0">
            <a:normAutofit/>
          </a:bodyPr>
          <a:lstStyle>
            <a:lvl1pPr lvl="0" algn="ctr">
              <a:spcBef>
                <a:spcPts val="300"/>
              </a:spcBef>
              <a:spcAft>
                <a:spcPts val="0"/>
              </a:spcAft>
              <a:buClr>
                <a:srgbClr val="6DB7D7"/>
              </a:buClr>
              <a:buSzPts val="1980"/>
              <a:buFont typeface="Noto Sans Symbols"/>
              <a:buNone/>
              <a:defRPr sz="1800">
                <a:solidFill>
                  <a:srgbClr val="888888"/>
                </a:solidFill>
                <a:latin typeface="Source Sans Pro"/>
                <a:ea typeface="Source Sans Pro"/>
                <a:cs typeface="Source Sans Pro"/>
                <a:sym typeface="Source Sans Pro"/>
              </a:defRPr>
            </a:lvl1pPr>
            <a:lvl2pPr lvl="1" algn="ctr">
              <a:spcBef>
                <a:spcPts val="600"/>
              </a:spcBef>
              <a:spcAft>
                <a:spcPts val="0"/>
              </a:spcAft>
              <a:buSzPts val="2420"/>
              <a:buNone/>
              <a:defRPr>
                <a:solidFill>
                  <a:srgbClr val="888888"/>
                </a:solidFill>
              </a:defRPr>
            </a:lvl2pPr>
            <a:lvl3pPr lvl="2" algn="ctr">
              <a:spcBef>
                <a:spcPts val="600"/>
              </a:spcBef>
              <a:spcAft>
                <a:spcPts val="0"/>
              </a:spcAft>
              <a:buSzPts val="2200"/>
              <a:buNone/>
              <a:defRPr>
                <a:solidFill>
                  <a:srgbClr val="888888"/>
                </a:solidFill>
              </a:defRPr>
            </a:lvl3pPr>
            <a:lvl4pPr lvl="3" algn="ctr">
              <a:spcBef>
                <a:spcPts val="600"/>
              </a:spcBef>
              <a:spcAft>
                <a:spcPts val="0"/>
              </a:spcAft>
              <a:buSzPts val="1980"/>
              <a:buNone/>
              <a:defRPr>
                <a:solidFill>
                  <a:srgbClr val="888888"/>
                </a:solidFill>
              </a:defRPr>
            </a:lvl4pPr>
            <a:lvl5pPr lvl="4" algn="ctr">
              <a:spcBef>
                <a:spcPts val="600"/>
              </a:spcBef>
              <a:spcAft>
                <a:spcPts val="0"/>
              </a:spcAft>
              <a:buSzPts val="198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530" name="Google Shape;530;p80"/>
          <p:cNvSpPr txBox="1">
            <a:spLocks noGrp="1"/>
          </p:cNvSpPr>
          <p:nvPr>
            <p:ph type="dt" idx="10"/>
          </p:nvPr>
        </p:nvSpPr>
        <p:spPr>
          <a:xfrm>
            <a:off x="5629275" y="6275388"/>
            <a:ext cx="21336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1" name="Google Shape;531;p80"/>
          <p:cNvSpPr txBox="1">
            <a:spLocks noGrp="1"/>
          </p:cNvSpPr>
          <p:nvPr>
            <p:ph type="ftr" idx="11"/>
          </p:nvPr>
        </p:nvSpPr>
        <p:spPr>
          <a:xfrm>
            <a:off x="265113" y="6275388"/>
            <a:ext cx="484028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2" name="Google Shape;532;p80"/>
          <p:cNvSpPr txBox="1">
            <a:spLocks noGrp="1"/>
          </p:cNvSpPr>
          <p:nvPr>
            <p:ph type="sldNum" idx="12"/>
          </p:nvPr>
        </p:nvSpPr>
        <p:spPr>
          <a:xfrm>
            <a:off x="7897813" y="6275388"/>
            <a:ext cx="9906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3600">
                <a:solidFill>
                  <a:srgbClr val="FFFFFF"/>
                </a:solidFill>
                <a:latin typeface="Source Sans Pro"/>
                <a:ea typeface="Source Sans Pro"/>
                <a:cs typeface="Source Sans Pro"/>
                <a:sym typeface="Source Sans Pro"/>
              </a:defRPr>
            </a:lvl1pPr>
            <a:lvl2pPr marL="0" marR="0" lvl="1" indent="0" algn="r">
              <a:spcBef>
                <a:spcPts val="0"/>
              </a:spcBef>
              <a:buNone/>
              <a:defRPr sz="3600">
                <a:solidFill>
                  <a:srgbClr val="FFFFFF"/>
                </a:solidFill>
                <a:latin typeface="Source Sans Pro"/>
                <a:ea typeface="Source Sans Pro"/>
                <a:cs typeface="Source Sans Pro"/>
                <a:sym typeface="Source Sans Pro"/>
              </a:defRPr>
            </a:lvl2pPr>
            <a:lvl3pPr marL="0" marR="0" lvl="2" indent="0" algn="r">
              <a:spcBef>
                <a:spcPts val="0"/>
              </a:spcBef>
              <a:buNone/>
              <a:defRPr sz="3600">
                <a:solidFill>
                  <a:srgbClr val="FFFFFF"/>
                </a:solidFill>
                <a:latin typeface="Source Sans Pro"/>
                <a:ea typeface="Source Sans Pro"/>
                <a:cs typeface="Source Sans Pro"/>
                <a:sym typeface="Source Sans Pro"/>
              </a:defRPr>
            </a:lvl3pPr>
            <a:lvl4pPr marL="0" marR="0" lvl="3" indent="0" algn="r">
              <a:spcBef>
                <a:spcPts val="0"/>
              </a:spcBef>
              <a:buNone/>
              <a:defRPr sz="3600">
                <a:solidFill>
                  <a:srgbClr val="FFFFFF"/>
                </a:solidFill>
                <a:latin typeface="Source Sans Pro"/>
                <a:ea typeface="Source Sans Pro"/>
                <a:cs typeface="Source Sans Pro"/>
                <a:sym typeface="Source Sans Pro"/>
              </a:defRPr>
            </a:lvl4pPr>
            <a:lvl5pPr marL="0" marR="0" lvl="4" indent="0" algn="r">
              <a:spcBef>
                <a:spcPts val="0"/>
              </a:spcBef>
              <a:buNone/>
              <a:defRPr sz="3600">
                <a:solidFill>
                  <a:srgbClr val="FFFFFF"/>
                </a:solidFill>
                <a:latin typeface="Source Sans Pro"/>
                <a:ea typeface="Source Sans Pro"/>
                <a:cs typeface="Source Sans Pro"/>
                <a:sym typeface="Source Sans Pro"/>
              </a:defRPr>
            </a:lvl5pPr>
            <a:lvl6pPr marL="0" marR="0" lvl="5" indent="0" algn="r">
              <a:spcBef>
                <a:spcPts val="0"/>
              </a:spcBef>
              <a:buNone/>
              <a:defRPr sz="3600">
                <a:solidFill>
                  <a:srgbClr val="FFFFFF"/>
                </a:solidFill>
                <a:latin typeface="Source Sans Pro"/>
                <a:ea typeface="Source Sans Pro"/>
                <a:cs typeface="Source Sans Pro"/>
                <a:sym typeface="Source Sans Pro"/>
              </a:defRPr>
            </a:lvl6pPr>
            <a:lvl7pPr marL="0" marR="0" lvl="6" indent="0" algn="r">
              <a:spcBef>
                <a:spcPts val="0"/>
              </a:spcBef>
              <a:buNone/>
              <a:defRPr sz="3600">
                <a:solidFill>
                  <a:srgbClr val="FFFFFF"/>
                </a:solidFill>
                <a:latin typeface="Source Sans Pro"/>
                <a:ea typeface="Source Sans Pro"/>
                <a:cs typeface="Source Sans Pro"/>
                <a:sym typeface="Source Sans Pro"/>
              </a:defRPr>
            </a:lvl7pPr>
            <a:lvl8pPr marL="0" marR="0" lvl="7" indent="0" algn="r">
              <a:spcBef>
                <a:spcPts val="0"/>
              </a:spcBef>
              <a:buNone/>
              <a:defRPr sz="3600">
                <a:solidFill>
                  <a:srgbClr val="FFFFFF"/>
                </a:solidFill>
                <a:latin typeface="Source Sans Pro"/>
                <a:ea typeface="Source Sans Pro"/>
                <a:cs typeface="Source Sans Pro"/>
                <a:sym typeface="Source Sans Pro"/>
              </a:defRPr>
            </a:lvl8pPr>
            <a:lvl9pPr marL="0" marR="0" lvl="8" indent="0" algn="r">
              <a:spcBef>
                <a:spcPts val="0"/>
              </a:spcBef>
              <a:buNone/>
              <a:defRPr sz="3600">
                <a:solidFill>
                  <a:srgbClr val="FFFFFF"/>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533"/>
        <p:cNvGrpSpPr/>
        <p:nvPr/>
      </p:nvGrpSpPr>
      <p:grpSpPr>
        <a:xfrm>
          <a:off x="0" y="0"/>
          <a:ext cx="0" cy="0"/>
          <a:chOff x="0" y="0"/>
          <a:chExt cx="0" cy="0"/>
        </a:xfrm>
      </p:grpSpPr>
      <p:sp>
        <p:nvSpPr>
          <p:cNvPr id="534" name="Google Shape;534;p81"/>
          <p:cNvSpPr txBox="1">
            <a:spLocks noGrp="1"/>
          </p:cNvSpPr>
          <p:nvPr>
            <p:ph type="title"/>
          </p:nvPr>
        </p:nvSpPr>
        <p:spPr>
          <a:xfrm>
            <a:off x="549275" y="107950"/>
            <a:ext cx="8042275" cy="1336675"/>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535" name="Google Shape;535;p81"/>
          <p:cNvSpPr txBox="1">
            <a:spLocks noGrp="1"/>
          </p:cNvSpPr>
          <p:nvPr>
            <p:ph type="body" idx="1"/>
          </p:nvPr>
        </p:nvSpPr>
        <p:spPr>
          <a:xfrm>
            <a:off x="549275" y="1600200"/>
            <a:ext cx="8042275" cy="4343400"/>
          </a:xfrm>
          <a:prstGeom prst="rect">
            <a:avLst/>
          </a:prstGeom>
          <a:noFill/>
          <a:ln>
            <a:noFill/>
          </a:ln>
        </p:spPr>
        <p:txBody>
          <a:bodyPr spcFirstLastPara="1" wrap="square" lIns="91425" tIns="45700" rIns="91425" bIns="45700" anchor="t" anchorCtr="0">
            <a:noAutofit/>
          </a:bodyPr>
          <a:lstStyle>
            <a:lvl1pPr marL="457200" lvl="0" indent="-354330" algn="l">
              <a:spcBef>
                <a:spcPts val="2000"/>
              </a:spcBef>
              <a:spcAft>
                <a:spcPts val="0"/>
              </a:spcAft>
              <a:buSzPts val="1980"/>
              <a:buChar char="⚫"/>
              <a:defRPr/>
            </a:lvl1pPr>
            <a:lvl2pPr marL="914400" lvl="1" indent="-354330" algn="l">
              <a:spcBef>
                <a:spcPts val="600"/>
              </a:spcBef>
              <a:spcAft>
                <a:spcPts val="0"/>
              </a:spcAft>
              <a:buSzPts val="1980"/>
              <a:buChar char="⚫"/>
              <a:defRPr/>
            </a:lvl2pPr>
            <a:lvl3pPr marL="1371600" lvl="2" indent="-354330" algn="l">
              <a:spcBef>
                <a:spcPts val="600"/>
              </a:spcBef>
              <a:spcAft>
                <a:spcPts val="0"/>
              </a:spcAft>
              <a:buSzPts val="1980"/>
              <a:buChar char="⚫"/>
              <a:defRPr/>
            </a:lvl3pPr>
            <a:lvl4pPr marL="1828800" lvl="3" indent="-354330" algn="l">
              <a:spcBef>
                <a:spcPts val="600"/>
              </a:spcBef>
              <a:spcAft>
                <a:spcPts val="0"/>
              </a:spcAft>
              <a:buSzPts val="1980"/>
              <a:buChar char="⚫"/>
              <a:defRPr/>
            </a:lvl4pPr>
            <a:lvl5pPr marL="2286000" lvl="4" indent="-354329" algn="l">
              <a:spcBef>
                <a:spcPts val="600"/>
              </a:spcBef>
              <a:spcAft>
                <a:spcPts val="0"/>
              </a:spcAft>
              <a:buSzPts val="198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536" name="Google Shape;536;p81"/>
          <p:cNvSpPr txBox="1">
            <a:spLocks noGrp="1"/>
          </p:cNvSpPr>
          <p:nvPr>
            <p:ph type="dt" idx="10"/>
          </p:nvPr>
        </p:nvSpPr>
        <p:spPr>
          <a:xfrm>
            <a:off x="5629275" y="6275388"/>
            <a:ext cx="21336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7" name="Google Shape;537;p81"/>
          <p:cNvSpPr txBox="1">
            <a:spLocks noGrp="1"/>
          </p:cNvSpPr>
          <p:nvPr>
            <p:ph type="ftr" idx="11"/>
          </p:nvPr>
        </p:nvSpPr>
        <p:spPr>
          <a:xfrm>
            <a:off x="265113" y="6275388"/>
            <a:ext cx="484028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8" name="Google Shape;538;p81"/>
          <p:cNvSpPr txBox="1">
            <a:spLocks noGrp="1"/>
          </p:cNvSpPr>
          <p:nvPr>
            <p:ph type="sldNum" idx="12"/>
          </p:nvPr>
        </p:nvSpPr>
        <p:spPr>
          <a:xfrm>
            <a:off x="7897813" y="6275388"/>
            <a:ext cx="9906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3600">
                <a:solidFill>
                  <a:srgbClr val="FFFFFF"/>
                </a:solidFill>
                <a:latin typeface="Source Sans Pro"/>
                <a:ea typeface="Source Sans Pro"/>
                <a:cs typeface="Source Sans Pro"/>
                <a:sym typeface="Source Sans Pro"/>
              </a:defRPr>
            </a:lvl1pPr>
            <a:lvl2pPr marL="0" marR="0" lvl="1" indent="0" algn="r">
              <a:spcBef>
                <a:spcPts val="0"/>
              </a:spcBef>
              <a:buNone/>
              <a:defRPr sz="3600">
                <a:solidFill>
                  <a:srgbClr val="FFFFFF"/>
                </a:solidFill>
                <a:latin typeface="Source Sans Pro"/>
                <a:ea typeface="Source Sans Pro"/>
                <a:cs typeface="Source Sans Pro"/>
                <a:sym typeface="Source Sans Pro"/>
              </a:defRPr>
            </a:lvl2pPr>
            <a:lvl3pPr marL="0" marR="0" lvl="2" indent="0" algn="r">
              <a:spcBef>
                <a:spcPts val="0"/>
              </a:spcBef>
              <a:buNone/>
              <a:defRPr sz="3600">
                <a:solidFill>
                  <a:srgbClr val="FFFFFF"/>
                </a:solidFill>
                <a:latin typeface="Source Sans Pro"/>
                <a:ea typeface="Source Sans Pro"/>
                <a:cs typeface="Source Sans Pro"/>
                <a:sym typeface="Source Sans Pro"/>
              </a:defRPr>
            </a:lvl3pPr>
            <a:lvl4pPr marL="0" marR="0" lvl="3" indent="0" algn="r">
              <a:spcBef>
                <a:spcPts val="0"/>
              </a:spcBef>
              <a:buNone/>
              <a:defRPr sz="3600">
                <a:solidFill>
                  <a:srgbClr val="FFFFFF"/>
                </a:solidFill>
                <a:latin typeface="Source Sans Pro"/>
                <a:ea typeface="Source Sans Pro"/>
                <a:cs typeface="Source Sans Pro"/>
                <a:sym typeface="Source Sans Pro"/>
              </a:defRPr>
            </a:lvl4pPr>
            <a:lvl5pPr marL="0" marR="0" lvl="4" indent="0" algn="r">
              <a:spcBef>
                <a:spcPts val="0"/>
              </a:spcBef>
              <a:buNone/>
              <a:defRPr sz="3600">
                <a:solidFill>
                  <a:srgbClr val="FFFFFF"/>
                </a:solidFill>
                <a:latin typeface="Source Sans Pro"/>
                <a:ea typeface="Source Sans Pro"/>
                <a:cs typeface="Source Sans Pro"/>
                <a:sym typeface="Source Sans Pro"/>
              </a:defRPr>
            </a:lvl5pPr>
            <a:lvl6pPr marL="0" marR="0" lvl="5" indent="0" algn="r">
              <a:spcBef>
                <a:spcPts val="0"/>
              </a:spcBef>
              <a:buNone/>
              <a:defRPr sz="3600">
                <a:solidFill>
                  <a:srgbClr val="FFFFFF"/>
                </a:solidFill>
                <a:latin typeface="Source Sans Pro"/>
                <a:ea typeface="Source Sans Pro"/>
                <a:cs typeface="Source Sans Pro"/>
                <a:sym typeface="Source Sans Pro"/>
              </a:defRPr>
            </a:lvl6pPr>
            <a:lvl7pPr marL="0" marR="0" lvl="6" indent="0" algn="r">
              <a:spcBef>
                <a:spcPts val="0"/>
              </a:spcBef>
              <a:buNone/>
              <a:defRPr sz="3600">
                <a:solidFill>
                  <a:srgbClr val="FFFFFF"/>
                </a:solidFill>
                <a:latin typeface="Source Sans Pro"/>
                <a:ea typeface="Source Sans Pro"/>
                <a:cs typeface="Source Sans Pro"/>
                <a:sym typeface="Source Sans Pro"/>
              </a:defRPr>
            </a:lvl7pPr>
            <a:lvl8pPr marL="0" marR="0" lvl="7" indent="0" algn="r">
              <a:spcBef>
                <a:spcPts val="0"/>
              </a:spcBef>
              <a:buNone/>
              <a:defRPr sz="3600">
                <a:solidFill>
                  <a:srgbClr val="FFFFFF"/>
                </a:solidFill>
                <a:latin typeface="Source Sans Pro"/>
                <a:ea typeface="Source Sans Pro"/>
                <a:cs typeface="Source Sans Pro"/>
                <a:sym typeface="Source Sans Pro"/>
              </a:defRPr>
            </a:lvl8pPr>
            <a:lvl9pPr marL="0" marR="0" lvl="8" indent="0" algn="r">
              <a:spcBef>
                <a:spcPts val="0"/>
              </a:spcBef>
              <a:buNone/>
              <a:defRPr sz="3600">
                <a:solidFill>
                  <a:srgbClr val="FFFFFF"/>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itle Slide with Picture">
  <p:cSld name="Title Slide with Picture">
    <p:spTree>
      <p:nvGrpSpPr>
        <p:cNvPr id="1" name="Shape 539"/>
        <p:cNvGrpSpPr/>
        <p:nvPr/>
      </p:nvGrpSpPr>
      <p:grpSpPr>
        <a:xfrm>
          <a:off x="0" y="0"/>
          <a:ext cx="0" cy="0"/>
          <a:chOff x="0" y="0"/>
          <a:chExt cx="0" cy="0"/>
        </a:xfrm>
      </p:grpSpPr>
      <p:sp>
        <p:nvSpPr>
          <p:cNvPr id="540" name="Google Shape;540;p82"/>
          <p:cNvSpPr txBox="1">
            <a:spLocks noGrp="1"/>
          </p:cNvSpPr>
          <p:nvPr>
            <p:ph type="ctrTitle"/>
          </p:nvPr>
        </p:nvSpPr>
        <p:spPr>
          <a:xfrm>
            <a:off x="363538" y="3352801"/>
            <a:ext cx="8416925" cy="1470025"/>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541" name="Google Shape;541;p82"/>
          <p:cNvSpPr txBox="1">
            <a:spLocks noGrp="1"/>
          </p:cNvSpPr>
          <p:nvPr>
            <p:ph type="subTitle" idx="1"/>
          </p:nvPr>
        </p:nvSpPr>
        <p:spPr>
          <a:xfrm>
            <a:off x="363538" y="4771029"/>
            <a:ext cx="8416925" cy="972671"/>
          </a:xfrm>
          <a:prstGeom prst="rect">
            <a:avLst/>
          </a:prstGeom>
          <a:noFill/>
          <a:ln>
            <a:noFill/>
          </a:ln>
        </p:spPr>
        <p:txBody>
          <a:bodyPr spcFirstLastPara="1" wrap="square" lIns="91425" tIns="45700" rIns="91425" bIns="45700" anchor="t" anchorCtr="0">
            <a:normAutofit/>
          </a:bodyPr>
          <a:lstStyle>
            <a:lvl1pPr lvl="0" algn="ctr">
              <a:spcBef>
                <a:spcPts val="300"/>
              </a:spcBef>
              <a:spcAft>
                <a:spcPts val="0"/>
              </a:spcAft>
              <a:buSzPts val="1980"/>
              <a:buNone/>
              <a:defRPr sz="1800">
                <a:solidFill>
                  <a:srgbClr val="888888"/>
                </a:solidFill>
              </a:defRPr>
            </a:lvl1pPr>
            <a:lvl2pPr lvl="1" algn="ctr">
              <a:spcBef>
                <a:spcPts val="600"/>
              </a:spcBef>
              <a:spcAft>
                <a:spcPts val="0"/>
              </a:spcAft>
              <a:buSzPts val="2420"/>
              <a:buNone/>
              <a:defRPr>
                <a:solidFill>
                  <a:srgbClr val="888888"/>
                </a:solidFill>
              </a:defRPr>
            </a:lvl2pPr>
            <a:lvl3pPr lvl="2" algn="ctr">
              <a:spcBef>
                <a:spcPts val="600"/>
              </a:spcBef>
              <a:spcAft>
                <a:spcPts val="0"/>
              </a:spcAft>
              <a:buSzPts val="2200"/>
              <a:buNone/>
              <a:defRPr>
                <a:solidFill>
                  <a:srgbClr val="888888"/>
                </a:solidFill>
              </a:defRPr>
            </a:lvl3pPr>
            <a:lvl4pPr lvl="3" algn="ctr">
              <a:spcBef>
                <a:spcPts val="600"/>
              </a:spcBef>
              <a:spcAft>
                <a:spcPts val="0"/>
              </a:spcAft>
              <a:buSzPts val="1980"/>
              <a:buNone/>
              <a:defRPr>
                <a:solidFill>
                  <a:srgbClr val="888888"/>
                </a:solidFill>
              </a:defRPr>
            </a:lvl4pPr>
            <a:lvl5pPr lvl="4" algn="ctr">
              <a:spcBef>
                <a:spcPts val="600"/>
              </a:spcBef>
              <a:spcAft>
                <a:spcPts val="0"/>
              </a:spcAft>
              <a:buSzPts val="198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542" name="Google Shape;542;p82"/>
          <p:cNvSpPr>
            <a:spLocks noGrp="1"/>
          </p:cNvSpPr>
          <p:nvPr>
            <p:ph type="pic" idx="2"/>
          </p:nvPr>
        </p:nvSpPr>
        <p:spPr>
          <a:xfrm>
            <a:off x="370980" y="363538"/>
            <a:ext cx="8402040" cy="2836862"/>
          </a:xfrm>
          <a:prstGeom prst="rect">
            <a:avLst/>
          </a:prstGeom>
          <a:noFill/>
          <a:ln w="9525" cap="flat" cmpd="sng">
            <a:solidFill>
              <a:schemeClr val="lt1"/>
            </a:solidFill>
            <a:prstDash val="solid"/>
            <a:round/>
            <a:headEnd type="none" w="sm" len="sm"/>
            <a:tailEnd type="none" w="sm" len="sm"/>
          </a:ln>
          <a:effectLst>
            <a:outerShdw blurRad="63500" sx="100500" sy="100500" algn="ctr" rotWithShape="0">
              <a:srgbClr val="000000">
                <a:alpha val="49803"/>
              </a:srgbClr>
            </a:outerShdw>
          </a:effectLst>
        </p:spPr>
      </p:sp>
      <p:sp>
        <p:nvSpPr>
          <p:cNvPr id="543" name="Google Shape;543;p82"/>
          <p:cNvSpPr txBox="1">
            <a:spLocks noGrp="1"/>
          </p:cNvSpPr>
          <p:nvPr>
            <p:ph type="dt" idx="10"/>
          </p:nvPr>
        </p:nvSpPr>
        <p:spPr>
          <a:xfrm>
            <a:off x="5629275" y="6275388"/>
            <a:ext cx="21336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4" name="Google Shape;544;p82"/>
          <p:cNvSpPr txBox="1">
            <a:spLocks noGrp="1"/>
          </p:cNvSpPr>
          <p:nvPr>
            <p:ph type="ftr" idx="11"/>
          </p:nvPr>
        </p:nvSpPr>
        <p:spPr>
          <a:xfrm>
            <a:off x="265113" y="6275388"/>
            <a:ext cx="484028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5" name="Google Shape;545;p82"/>
          <p:cNvSpPr txBox="1">
            <a:spLocks noGrp="1"/>
          </p:cNvSpPr>
          <p:nvPr>
            <p:ph type="sldNum" idx="12"/>
          </p:nvPr>
        </p:nvSpPr>
        <p:spPr>
          <a:xfrm>
            <a:off x="7897813" y="6275388"/>
            <a:ext cx="9906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3600">
                <a:solidFill>
                  <a:srgbClr val="FFFFFF"/>
                </a:solidFill>
                <a:latin typeface="Source Sans Pro"/>
                <a:ea typeface="Source Sans Pro"/>
                <a:cs typeface="Source Sans Pro"/>
                <a:sym typeface="Source Sans Pro"/>
              </a:defRPr>
            </a:lvl1pPr>
            <a:lvl2pPr marL="0" marR="0" lvl="1" indent="0" algn="r">
              <a:spcBef>
                <a:spcPts val="0"/>
              </a:spcBef>
              <a:buNone/>
              <a:defRPr sz="3600">
                <a:solidFill>
                  <a:srgbClr val="FFFFFF"/>
                </a:solidFill>
                <a:latin typeface="Source Sans Pro"/>
                <a:ea typeface="Source Sans Pro"/>
                <a:cs typeface="Source Sans Pro"/>
                <a:sym typeface="Source Sans Pro"/>
              </a:defRPr>
            </a:lvl2pPr>
            <a:lvl3pPr marL="0" marR="0" lvl="2" indent="0" algn="r">
              <a:spcBef>
                <a:spcPts val="0"/>
              </a:spcBef>
              <a:buNone/>
              <a:defRPr sz="3600">
                <a:solidFill>
                  <a:srgbClr val="FFFFFF"/>
                </a:solidFill>
                <a:latin typeface="Source Sans Pro"/>
                <a:ea typeface="Source Sans Pro"/>
                <a:cs typeface="Source Sans Pro"/>
                <a:sym typeface="Source Sans Pro"/>
              </a:defRPr>
            </a:lvl3pPr>
            <a:lvl4pPr marL="0" marR="0" lvl="3" indent="0" algn="r">
              <a:spcBef>
                <a:spcPts val="0"/>
              </a:spcBef>
              <a:buNone/>
              <a:defRPr sz="3600">
                <a:solidFill>
                  <a:srgbClr val="FFFFFF"/>
                </a:solidFill>
                <a:latin typeface="Source Sans Pro"/>
                <a:ea typeface="Source Sans Pro"/>
                <a:cs typeface="Source Sans Pro"/>
                <a:sym typeface="Source Sans Pro"/>
              </a:defRPr>
            </a:lvl4pPr>
            <a:lvl5pPr marL="0" marR="0" lvl="4" indent="0" algn="r">
              <a:spcBef>
                <a:spcPts val="0"/>
              </a:spcBef>
              <a:buNone/>
              <a:defRPr sz="3600">
                <a:solidFill>
                  <a:srgbClr val="FFFFFF"/>
                </a:solidFill>
                <a:latin typeface="Source Sans Pro"/>
                <a:ea typeface="Source Sans Pro"/>
                <a:cs typeface="Source Sans Pro"/>
                <a:sym typeface="Source Sans Pro"/>
              </a:defRPr>
            </a:lvl5pPr>
            <a:lvl6pPr marL="0" marR="0" lvl="5" indent="0" algn="r">
              <a:spcBef>
                <a:spcPts val="0"/>
              </a:spcBef>
              <a:buNone/>
              <a:defRPr sz="3600">
                <a:solidFill>
                  <a:srgbClr val="FFFFFF"/>
                </a:solidFill>
                <a:latin typeface="Source Sans Pro"/>
                <a:ea typeface="Source Sans Pro"/>
                <a:cs typeface="Source Sans Pro"/>
                <a:sym typeface="Source Sans Pro"/>
              </a:defRPr>
            </a:lvl6pPr>
            <a:lvl7pPr marL="0" marR="0" lvl="6" indent="0" algn="r">
              <a:spcBef>
                <a:spcPts val="0"/>
              </a:spcBef>
              <a:buNone/>
              <a:defRPr sz="3600">
                <a:solidFill>
                  <a:srgbClr val="FFFFFF"/>
                </a:solidFill>
                <a:latin typeface="Source Sans Pro"/>
                <a:ea typeface="Source Sans Pro"/>
                <a:cs typeface="Source Sans Pro"/>
                <a:sym typeface="Source Sans Pro"/>
              </a:defRPr>
            </a:lvl7pPr>
            <a:lvl8pPr marL="0" marR="0" lvl="7" indent="0" algn="r">
              <a:spcBef>
                <a:spcPts val="0"/>
              </a:spcBef>
              <a:buNone/>
              <a:defRPr sz="3600">
                <a:solidFill>
                  <a:srgbClr val="FFFFFF"/>
                </a:solidFill>
                <a:latin typeface="Source Sans Pro"/>
                <a:ea typeface="Source Sans Pro"/>
                <a:cs typeface="Source Sans Pro"/>
                <a:sym typeface="Source Sans Pro"/>
              </a:defRPr>
            </a:lvl8pPr>
            <a:lvl9pPr marL="0" marR="0" lvl="8" indent="0" algn="r">
              <a:spcBef>
                <a:spcPts val="0"/>
              </a:spcBef>
              <a:buNone/>
              <a:defRPr sz="3600">
                <a:solidFill>
                  <a:srgbClr val="FFFFFF"/>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46"/>
        <p:cNvGrpSpPr/>
        <p:nvPr/>
      </p:nvGrpSpPr>
      <p:grpSpPr>
        <a:xfrm>
          <a:off x="0" y="0"/>
          <a:ext cx="0" cy="0"/>
          <a:chOff x="0" y="0"/>
          <a:chExt cx="0" cy="0"/>
        </a:xfrm>
      </p:grpSpPr>
      <p:sp>
        <p:nvSpPr>
          <p:cNvPr id="547" name="Google Shape;547;p83"/>
          <p:cNvSpPr txBox="1">
            <a:spLocks noGrp="1"/>
          </p:cNvSpPr>
          <p:nvPr>
            <p:ph type="title"/>
          </p:nvPr>
        </p:nvSpPr>
        <p:spPr>
          <a:xfrm>
            <a:off x="549275" y="2403144"/>
            <a:ext cx="8056563" cy="1362075"/>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sz="4600" b="0"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548" name="Google Shape;548;p83"/>
          <p:cNvSpPr txBox="1">
            <a:spLocks noGrp="1"/>
          </p:cNvSpPr>
          <p:nvPr>
            <p:ph type="body" idx="1"/>
          </p:nvPr>
        </p:nvSpPr>
        <p:spPr>
          <a:xfrm>
            <a:off x="549275" y="3736005"/>
            <a:ext cx="8056563" cy="1500187"/>
          </a:xfrm>
          <a:prstGeom prst="rect">
            <a:avLst/>
          </a:prstGeom>
          <a:noFill/>
          <a:ln>
            <a:noFill/>
          </a:ln>
        </p:spPr>
        <p:txBody>
          <a:bodyPr spcFirstLastPara="1" wrap="square" lIns="91425" tIns="45700" rIns="91425" bIns="45700" anchor="t" anchorCtr="0">
            <a:normAutofit/>
          </a:bodyPr>
          <a:lstStyle>
            <a:lvl1pPr marL="457200" lvl="0" indent="-228600" algn="ctr">
              <a:spcBef>
                <a:spcPts val="300"/>
              </a:spcBef>
              <a:spcAft>
                <a:spcPts val="0"/>
              </a:spcAft>
              <a:buSzPts val="1980"/>
              <a:buNone/>
              <a:defRPr sz="1800">
                <a:solidFill>
                  <a:srgbClr val="888888"/>
                </a:solidFill>
              </a:defRPr>
            </a:lvl1pPr>
            <a:lvl2pPr marL="914400" lvl="1" indent="-228600" algn="l">
              <a:spcBef>
                <a:spcPts val="600"/>
              </a:spcBef>
              <a:spcAft>
                <a:spcPts val="0"/>
              </a:spcAft>
              <a:buSzPts val="1980"/>
              <a:buNone/>
              <a:defRPr sz="1800">
                <a:solidFill>
                  <a:srgbClr val="888888"/>
                </a:solidFill>
              </a:defRPr>
            </a:lvl2pPr>
            <a:lvl3pPr marL="1371600" lvl="2" indent="-228600" algn="l">
              <a:spcBef>
                <a:spcPts val="600"/>
              </a:spcBef>
              <a:spcAft>
                <a:spcPts val="0"/>
              </a:spcAft>
              <a:buSzPts val="1760"/>
              <a:buNone/>
              <a:defRPr sz="1600">
                <a:solidFill>
                  <a:srgbClr val="888888"/>
                </a:solidFill>
              </a:defRPr>
            </a:lvl3pPr>
            <a:lvl4pPr marL="1828800" lvl="3" indent="-228600" algn="l">
              <a:spcBef>
                <a:spcPts val="600"/>
              </a:spcBef>
              <a:spcAft>
                <a:spcPts val="0"/>
              </a:spcAft>
              <a:buSzPts val="1540"/>
              <a:buNone/>
              <a:defRPr sz="1400">
                <a:solidFill>
                  <a:srgbClr val="888888"/>
                </a:solidFill>
              </a:defRPr>
            </a:lvl4pPr>
            <a:lvl5pPr marL="2286000" lvl="4" indent="-228600" algn="l">
              <a:spcBef>
                <a:spcPts val="600"/>
              </a:spcBef>
              <a:spcAft>
                <a:spcPts val="0"/>
              </a:spcAft>
              <a:buSzPts val="154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549" name="Google Shape;549;p83"/>
          <p:cNvSpPr txBox="1">
            <a:spLocks noGrp="1"/>
          </p:cNvSpPr>
          <p:nvPr>
            <p:ph type="dt" idx="10"/>
          </p:nvPr>
        </p:nvSpPr>
        <p:spPr>
          <a:xfrm>
            <a:off x="5629275" y="6275388"/>
            <a:ext cx="21336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0" name="Google Shape;550;p83"/>
          <p:cNvSpPr txBox="1">
            <a:spLocks noGrp="1"/>
          </p:cNvSpPr>
          <p:nvPr>
            <p:ph type="ftr" idx="11"/>
          </p:nvPr>
        </p:nvSpPr>
        <p:spPr>
          <a:xfrm>
            <a:off x="265113" y="6275388"/>
            <a:ext cx="484028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1" name="Google Shape;551;p83"/>
          <p:cNvSpPr txBox="1">
            <a:spLocks noGrp="1"/>
          </p:cNvSpPr>
          <p:nvPr>
            <p:ph type="sldNum" idx="12"/>
          </p:nvPr>
        </p:nvSpPr>
        <p:spPr>
          <a:xfrm>
            <a:off x="7897813" y="6275388"/>
            <a:ext cx="9906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3600">
                <a:solidFill>
                  <a:srgbClr val="FFFFFF"/>
                </a:solidFill>
                <a:latin typeface="Source Sans Pro"/>
                <a:ea typeface="Source Sans Pro"/>
                <a:cs typeface="Source Sans Pro"/>
                <a:sym typeface="Source Sans Pro"/>
              </a:defRPr>
            </a:lvl1pPr>
            <a:lvl2pPr marL="0" marR="0" lvl="1" indent="0" algn="r">
              <a:spcBef>
                <a:spcPts val="0"/>
              </a:spcBef>
              <a:buNone/>
              <a:defRPr sz="3600">
                <a:solidFill>
                  <a:srgbClr val="FFFFFF"/>
                </a:solidFill>
                <a:latin typeface="Source Sans Pro"/>
                <a:ea typeface="Source Sans Pro"/>
                <a:cs typeface="Source Sans Pro"/>
                <a:sym typeface="Source Sans Pro"/>
              </a:defRPr>
            </a:lvl2pPr>
            <a:lvl3pPr marL="0" marR="0" lvl="2" indent="0" algn="r">
              <a:spcBef>
                <a:spcPts val="0"/>
              </a:spcBef>
              <a:buNone/>
              <a:defRPr sz="3600">
                <a:solidFill>
                  <a:srgbClr val="FFFFFF"/>
                </a:solidFill>
                <a:latin typeface="Source Sans Pro"/>
                <a:ea typeface="Source Sans Pro"/>
                <a:cs typeface="Source Sans Pro"/>
                <a:sym typeface="Source Sans Pro"/>
              </a:defRPr>
            </a:lvl3pPr>
            <a:lvl4pPr marL="0" marR="0" lvl="3" indent="0" algn="r">
              <a:spcBef>
                <a:spcPts val="0"/>
              </a:spcBef>
              <a:buNone/>
              <a:defRPr sz="3600">
                <a:solidFill>
                  <a:srgbClr val="FFFFFF"/>
                </a:solidFill>
                <a:latin typeface="Source Sans Pro"/>
                <a:ea typeface="Source Sans Pro"/>
                <a:cs typeface="Source Sans Pro"/>
                <a:sym typeface="Source Sans Pro"/>
              </a:defRPr>
            </a:lvl4pPr>
            <a:lvl5pPr marL="0" marR="0" lvl="4" indent="0" algn="r">
              <a:spcBef>
                <a:spcPts val="0"/>
              </a:spcBef>
              <a:buNone/>
              <a:defRPr sz="3600">
                <a:solidFill>
                  <a:srgbClr val="FFFFFF"/>
                </a:solidFill>
                <a:latin typeface="Source Sans Pro"/>
                <a:ea typeface="Source Sans Pro"/>
                <a:cs typeface="Source Sans Pro"/>
                <a:sym typeface="Source Sans Pro"/>
              </a:defRPr>
            </a:lvl5pPr>
            <a:lvl6pPr marL="0" marR="0" lvl="5" indent="0" algn="r">
              <a:spcBef>
                <a:spcPts val="0"/>
              </a:spcBef>
              <a:buNone/>
              <a:defRPr sz="3600">
                <a:solidFill>
                  <a:srgbClr val="FFFFFF"/>
                </a:solidFill>
                <a:latin typeface="Source Sans Pro"/>
                <a:ea typeface="Source Sans Pro"/>
                <a:cs typeface="Source Sans Pro"/>
                <a:sym typeface="Source Sans Pro"/>
              </a:defRPr>
            </a:lvl6pPr>
            <a:lvl7pPr marL="0" marR="0" lvl="6" indent="0" algn="r">
              <a:spcBef>
                <a:spcPts val="0"/>
              </a:spcBef>
              <a:buNone/>
              <a:defRPr sz="3600">
                <a:solidFill>
                  <a:srgbClr val="FFFFFF"/>
                </a:solidFill>
                <a:latin typeface="Source Sans Pro"/>
                <a:ea typeface="Source Sans Pro"/>
                <a:cs typeface="Source Sans Pro"/>
                <a:sym typeface="Source Sans Pro"/>
              </a:defRPr>
            </a:lvl7pPr>
            <a:lvl8pPr marL="0" marR="0" lvl="7" indent="0" algn="r">
              <a:spcBef>
                <a:spcPts val="0"/>
              </a:spcBef>
              <a:buNone/>
              <a:defRPr sz="3600">
                <a:solidFill>
                  <a:srgbClr val="FFFFFF"/>
                </a:solidFill>
                <a:latin typeface="Source Sans Pro"/>
                <a:ea typeface="Source Sans Pro"/>
                <a:cs typeface="Source Sans Pro"/>
                <a:sym typeface="Source Sans Pro"/>
              </a:defRPr>
            </a:lvl8pPr>
            <a:lvl9pPr marL="0" marR="0" lvl="8" indent="0" algn="r">
              <a:spcBef>
                <a:spcPts val="0"/>
              </a:spcBef>
              <a:buNone/>
              <a:defRPr sz="3600">
                <a:solidFill>
                  <a:srgbClr val="FFFFFF"/>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552"/>
        <p:cNvGrpSpPr/>
        <p:nvPr/>
      </p:nvGrpSpPr>
      <p:grpSpPr>
        <a:xfrm>
          <a:off x="0" y="0"/>
          <a:ext cx="0" cy="0"/>
          <a:chOff x="0" y="0"/>
          <a:chExt cx="0" cy="0"/>
        </a:xfrm>
      </p:grpSpPr>
      <p:sp>
        <p:nvSpPr>
          <p:cNvPr id="553" name="Google Shape;553;p84"/>
          <p:cNvSpPr txBox="1">
            <a:spLocks noGrp="1"/>
          </p:cNvSpPr>
          <p:nvPr>
            <p:ph type="title"/>
          </p:nvPr>
        </p:nvSpPr>
        <p:spPr>
          <a:xfrm>
            <a:off x="549275" y="107576"/>
            <a:ext cx="8042276" cy="1336956"/>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554" name="Google Shape;554;p84"/>
          <p:cNvSpPr txBox="1">
            <a:spLocks noGrp="1"/>
          </p:cNvSpPr>
          <p:nvPr>
            <p:ph type="body" idx="1"/>
          </p:nvPr>
        </p:nvSpPr>
        <p:spPr>
          <a:xfrm>
            <a:off x="549275" y="1600201"/>
            <a:ext cx="3840480" cy="4343400"/>
          </a:xfrm>
          <a:prstGeom prst="rect">
            <a:avLst/>
          </a:prstGeom>
          <a:noFill/>
          <a:ln>
            <a:noFill/>
          </a:ln>
        </p:spPr>
        <p:txBody>
          <a:bodyPr spcFirstLastPara="1" wrap="square" lIns="91425" tIns="45700" rIns="91425" bIns="45700" anchor="t" anchorCtr="0">
            <a:normAutofit/>
          </a:bodyPr>
          <a:lstStyle>
            <a:lvl1pPr marL="457200" lvl="0" indent="-368300" algn="l">
              <a:spcBef>
                <a:spcPts val="1600"/>
              </a:spcBef>
              <a:spcAft>
                <a:spcPts val="0"/>
              </a:spcAft>
              <a:buSzPts val="2200"/>
              <a:buChar char="⚫"/>
              <a:defRPr sz="2000"/>
            </a:lvl1pPr>
            <a:lvl2pPr marL="914400" lvl="1" indent="-354330" algn="l">
              <a:spcBef>
                <a:spcPts val="600"/>
              </a:spcBef>
              <a:spcAft>
                <a:spcPts val="0"/>
              </a:spcAft>
              <a:buSzPts val="1980"/>
              <a:buChar char="⚫"/>
              <a:defRPr sz="1800"/>
            </a:lvl2pPr>
            <a:lvl3pPr marL="1371600" lvl="2" indent="-354330" algn="l">
              <a:spcBef>
                <a:spcPts val="600"/>
              </a:spcBef>
              <a:spcAft>
                <a:spcPts val="0"/>
              </a:spcAft>
              <a:buSzPts val="1980"/>
              <a:buChar char="⚫"/>
              <a:defRPr sz="1800"/>
            </a:lvl3pPr>
            <a:lvl4pPr marL="1828800" lvl="3" indent="-354330" algn="l">
              <a:spcBef>
                <a:spcPts val="600"/>
              </a:spcBef>
              <a:spcAft>
                <a:spcPts val="0"/>
              </a:spcAft>
              <a:buSzPts val="1980"/>
              <a:buChar char="⚫"/>
              <a:defRPr sz="1800"/>
            </a:lvl4pPr>
            <a:lvl5pPr marL="2286000" lvl="4" indent="-354329" algn="l">
              <a:spcBef>
                <a:spcPts val="600"/>
              </a:spcBef>
              <a:spcAft>
                <a:spcPts val="0"/>
              </a:spcAft>
              <a:buSzPts val="198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555" name="Google Shape;555;p84"/>
          <p:cNvSpPr txBox="1">
            <a:spLocks noGrp="1"/>
          </p:cNvSpPr>
          <p:nvPr>
            <p:ph type="body" idx="2"/>
          </p:nvPr>
        </p:nvSpPr>
        <p:spPr>
          <a:xfrm>
            <a:off x="4751071" y="1600201"/>
            <a:ext cx="3840480" cy="4343400"/>
          </a:xfrm>
          <a:prstGeom prst="rect">
            <a:avLst/>
          </a:prstGeom>
          <a:noFill/>
          <a:ln>
            <a:noFill/>
          </a:ln>
        </p:spPr>
        <p:txBody>
          <a:bodyPr spcFirstLastPara="1" wrap="square" lIns="91425" tIns="45700" rIns="91425" bIns="45700" anchor="t" anchorCtr="0">
            <a:normAutofit/>
          </a:bodyPr>
          <a:lstStyle>
            <a:lvl1pPr marL="457200" lvl="0" indent="-368300" algn="l">
              <a:spcBef>
                <a:spcPts val="1600"/>
              </a:spcBef>
              <a:spcAft>
                <a:spcPts val="0"/>
              </a:spcAft>
              <a:buSzPts val="2200"/>
              <a:buChar char="⚫"/>
              <a:defRPr sz="2000"/>
            </a:lvl1pPr>
            <a:lvl2pPr marL="914400" lvl="1" indent="-354330" algn="l">
              <a:spcBef>
                <a:spcPts val="600"/>
              </a:spcBef>
              <a:spcAft>
                <a:spcPts val="0"/>
              </a:spcAft>
              <a:buSzPts val="1980"/>
              <a:buChar char="⚫"/>
              <a:defRPr sz="1800"/>
            </a:lvl2pPr>
            <a:lvl3pPr marL="1371600" lvl="2" indent="-354330" algn="l">
              <a:spcBef>
                <a:spcPts val="600"/>
              </a:spcBef>
              <a:spcAft>
                <a:spcPts val="0"/>
              </a:spcAft>
              <a:buSzPts val="1980"/>
              <a:buChar char="⚫"/>
              <a:defRPr sz="1800"/>
            </a:lvl3pPr>
            <a:lvl4pPr marL="1828800" lvl="3" indent="-354330" algn="l">
              <a:spcBef>
                <a:spcPts val="600"/>
              </a:spcBef>
              <a:spcAft>
                <a:spcPts val="0"/>
              </a:spcAft>
              <a:buSzPts val="1980"/>
              <a:buChar char="⚫"/>
              <a:defRPr sz="1800"/>
            </a:lvl4pPr>
            <a:lvl5pPr marL="2286000" lvl="4" indent="-354329" algn="l">
              <a:spcBef>
                <a:spcPts val="600"/>
              </a:spcBef>
              <a:spcAft>
                <a:spcPts val="0"/>
              </a:spcAft>
              <a:buSzPts val="198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556" name="Google Shape;556;p84"/>
          <p:cNvSpPr txBox="1">
            <a:spLocks noGrp="1"/>
          </p:cNvSpPr>
          <p:nvPr>
            <p:ph type="dt" idx="10"/>
          </p:nvPr>
        </p:nvSpPr>
        <p:spPr>
          <a:xfrm>
            <a:off x="5629275" y="6275388"/>
            <a:ext cx="21336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7" name="Google Shape;557;p84"/>
          <p:cNvSpPr txBox="1">
            <a:spLocks noGrp="1"/>
          </p:cNvSpPr>
          <p:nvPr>
            <p:ph type="ftr" idx="11"/>
          </p:nvPr>
        </p:nvSpPr>
        <p:spPr>
          <a:xfrm>
            <a:off x="265113" y="6275388"/>
            <a:ext cx="484028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8" name="Google Shape;558;p84"/>
          <p:cNvSpPr txBox="1">
            <a:spLocks noGrp="1"/>
          </p:cNvSpPr>
          <p:nvPr>
            <p:ph type="sldNum" idx="12"/>
          </p:nvPr>
        </p:nvSpPr>
        <p:spPr>
          <a:xfrm>
            <a:off x="7897813" y="6275388"/>
            <a:ext cx="9906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3600">
                <a:solidFill>
                  <a:srgbClr val="FFFFFF"/>
                </a:solidFill>
                <a:latin typeface="Source Sans Pro"/>
                <a:ea typeface="Source Sans Pro"/>
                <a:cs typeface="Source Sans Pro"/>
                <a:sym typeface="Source Sans Pro"/>
              </a:defRPr>
            </a:lvl1pPr>
            <a:lvl2pPr marL="0" marR="0" lvl="1" indent="0" algn="r">
              <a:spcBef>
                <a:spcPts val="0"/>
              </a:spcBef>
              <a:buNone/>
              <a:defRPr sz="3600">
                <a:solidFill>
                  <a:srgbClr val="FFFFFF"/>
                </a:solidFill>
                <a:latin typeface="Source Sans Pro"/>
                <a:ea typeface="Source Sans Pro"/>
                <a:cs typeface="Source Sans Pro"/>
                <a:sym typeface="Source Sans Pro"/>
              </a:defRPr>
            </a:lvl2pPr>
            <a:lvl3pPr marL="0" marR="0" lvl="2" indent="0" algn="r">
              <a:spcBef>
                <a:spcPts val="0"/>
              </a:spcBef>
              <a:buNone/>
              <a:defRPr sz="3600">
                <a:solidFill>
                  <a:srgbClr val="FFFFFF"/>
                </a:solidFill>
                <a:latin typeface="Source Sans Pro"/>
                <a:ea typeface="Source Sans Pro"/>
                <a:cs typeface="Source Sans Pro"/>
                <a:sym typeface="Source Sans Pro"/>
              </a:defRPr>
            </a:lvl3pPr>
            <a:lvl4pPr marL="0" marR="0" lvl="3" indent="0" algn="r">
              <a:spcBef>
                <a:spcPts val="0"/>
              </a:spcBef>
              <a:buNone/>
              <a:defRPr sz="3600">
                <a:solidFill>
                  <a:srgbClr val="FFFFFF"/>
                </a:solidFill>
                <a:latin typeface="Source Sans Pro"/>
                <a:ea typeface="Source Sans Pro"/>
                <a:cs typeface="Source Sans Pro"/>
                <a:sym typeface="Source Sans Pro"/>
              </a:defRPr>
            </a:lvl4pPr>
            <a:lvl5pPr marL="0" marR="0" lvl="4" indent="0" algn="r">
              <a:spcBef>
                <a:spcPts val="0"/>
              </a:spcBef>
              <a:buNone/>
              <a:defRPr sz="3600">
                <a:solidFill>
                  <a:srgbClr val="FFFFFF"/>
                </a:solidFill>
                <a:latin typeface="Source Sans Pro"/>
                <a:ea typeface="Source Sans Pro"/>
                <a:cs typeface="Source Sans Pro"/>
                <a:sym typeface="Source Sans Pro"/>
              </a:defRPr>
            </a:lvl5pPr>
            <a:lvl6pPr marL="0" marR="0" lvl="5" indent="0" algn="r">
              <a:spcBef>
                <a:spcPts val="0"/>
              </a:spcBef>
              <a:buNone/>
              <a:defRPr sz="3600">
                <a:solidFill>
                  <a:srgbClr val="FFFFFF"/>
                </a:solidFill>
                <a:latin typeface="Source Sans Pro"/>
                <a:ea typeface="Source Sans Pro"/>
                <a:cs typeface="Source Sans Pro"/>
                <a:sym typeface="Source Sans Pro"/>
              </a:defRPr>
            </a:lvl6pPr>
            <a:lvl7pPr marL="0" marR="0" lvl="6" indent="0" algn="r">
              <a:spcBef>
                <a:spcPts val="0"/>
              </a:spcBef>
              <a:buNone/>
              <a:defRPr sz="3600">
                <a:solidFill>
                  <a:srgbClr val="FFFFFF"/>
                </a:solidFill>
                <a:latin typeface="Source Sans Pro"/>
                <a:ea typeface="Source Sans Pro"/>
                <a:cs typeface="Source Sans Pro"/>
                <a:sym typeface="Source Sans Pro"/>
              </a:defRPr>
            </a:lvl7pPr>
            <a:lvl8pPr marL="0" marR="0" lvl="7" indent="0" algn="r">
              <a:spcBef>
                <a:spcPts val="0"/>
              </a:spcBef>
              <a:buNone/>
              <a:defRPr sz="3600">
                <a:solidFill>
                  <a:srgbClr val="FFFFFF"/>
                </a:solidFill>
                <a:latin typeface="Source Sans Pro"/>
                <a:ea typeface="Source Sans Pro"/>
                <a:cs typeface="Source Sans Pro"/>
                <a:sym typeface="Source Sans Pro"/>
              </a:defRPr>
            </a:lvl8pPr>
            <a:lvl9pPr marL="0" marR="0" lvl="8" indent="0" algn="r">
              <a:spcBef>
                <a:spcPts val="0"/>
              </a:spcBef>
              <a:buNone/>
              <a:defRPr sz="3600">
                <a:solidFill>
                  <a:srgbClr val="FFFFFF"/>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559"/>
        <p:cNvGrpSpPr/>
        <p:nvPr/>
      </p:nvGrpSpPr>
      <p:grpSpPr>
        <a:xfrm>
          <a:off x="0" y="0"/>
          <a:ext cx="0" cy="0"/>
          <a:chOff x="0" y="0"/>
          <a:chExt cx="0" cy="0"/>
        </a:xfrm>
      </p:grpSpPr>
      <p:sp>
        <p:nvSpPr>
          <p:cNvPr id="560" name="Google Shape;560;p85"/>
          <p:cNvSpPr txBox="1">
            <a:spLocks noGrp="1"/>
          </p:cNvSpPr>
          <p:nvPr>
            <p:ph type="title"/>
          </p:nvPr>
        </p:nvSpPr>
        <p:spPr>
          <a:xfrm>
            <a:off x="549274" y="107576"/>
            <a:ext cx="8042276" cy="1336956"/>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561" name="Google Shape;561;p85"/>
          <p:cNvSpPr txBox="1">
            <a:spLocks noGrp="1"/>
          </p:cNvSpPr>
          <p:nvPr>
            <p:ph type="body" idx="1"/>
          </p:nvPr>
        </p:nvSpPr>
        <p:spPr>
          <a:xfrm>
            <a:off x="549274" y="1453224"/>
            <a:ext cx="3840480" cy="750887"/>
          </a:xfrm>
          <a:prstGeom prst="rect">
            <a:avLst/>
          </a:prstGeom>
          <a:noFill/>
          <a:ln>
            <a:noFill/>
          </a:ln>
        </p:spPr>
        <p:txBody>
          <a:bodyPr spcFirstLastPara="1" wrap="square" lIns="91425" tIns="45700" rIns="91425" bIns="45700" anchor="b" anchorCtr="0">
            <a:noAutofit/>
          </a:bodyPr>
          <a:lstStyle>
            <a:lvl1pPr marL="457200" lvl="0" indent="-228600" algn="ctr">
              <a:spcBef>
                <a:spcPts val="0"/>
              </a:spcBef>
              <a:spcAft>
                <a:spcPts val="0"/>
              </a:spcAft>
              <a:buSzPts val="2640"/>
              <a:buNone/>
              <a:defRPr sz="2400" b="0">
                <a:solidFill>
                  <a:srgbClr val="6DB7D7"/>
                </a:solidFill>
              </a:defRPr>
            </a:lvl1pPr>
            <a:lvl2pPr marL="914400" lvl="1" indent="-228600" algn="l">
              <a:spcBef>
                <a:spcPts val="600"/>
              </a:spcBef>
              <a:spcAft>
                <a:spcPts val="0"/>
              </a:spcAft>
              <a:buSzPts val="2200"/>
              <a:buNone/>
              <a:defRPr sz="2000" b="1"/>
            </a:lvl2pPr>
            <a:lvl3pPr marL="1371600" lvl="2" indent="-228600" algn="l">
              <a:spcBef>
                <a:spcPts val="600"/>
              </a:spcBef>
              <a:spcAft>
                <a:spcPts val="0"/>
              </a:spcAft>
              <a:buSzPts val="1980"/>
              <a:buNone/>
              <a:defRPr sz="1800" b="1"/>
            </a:lvl3pPr>
            <a:lvl4pPr marL="1828800" lvl="3" indent="-228600" algn="l">
              <a:spcBef>
                <a:spcPts val="600"/>
              </a:spcBef>
              <a:spcAft>
                <a:spcPts val="0"/>
              </a:spcAft>
              <a:buSzPts val="1760"/>
              <a:buNone/>
              <a:defRPr sz="1600" b="1"/>
            </a:lvl4pPr>
            <a:lvl5pPr marL="2286000" lvl="4" indent="-228600" algn="l">
              <a:spcBef>
                <a:spcPts val="600"/>
              </a:spcBef>
              <a:spcAft>
                <a:spcPts val="0"/>
              </a:spcAft>
              <a:buSzPts val="176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562" name="Google Shape;562;p85"/>
          <p:cNvSpPr txBox="1">
            <a:spLocks noGrp="1"/>
          </p:cNvSpPr>
          <p:nvPr>
            <p:ph type="body" idx="2"/>
          </p:nvPr>
        </p:nvSpPr>
        <p:spPr>
          <a:xfrm>
            <a:off x="549274" y="2347415"/>
            <a:ext cx="3840480" cy="3596185"/>
          </a:xfrm>
          <a:prstGeom prst="rect">
            <a:avLst/>
          </a:prstGeom>
          <a:noFill/>
          <a:ln>
            <a:noFill/>
          </a:ln>
        </p:spPr>
        <p:txBody>
          <a:bodyPr spcFirstLastPara="1" wrap="square" lIns="91425" tIns="45700" rIns="91425" bIns="45700" anchor="t" anchorCtr="0">
            <a:normAutofit/>
          </a:bodyPr>
          <a:lstStyle>
            <a:lvl1pPr marL="457200" lvl="0" indent="-368300" algn="l">
              <a:spcBef>
                <a:spcPts val="1600"/>
              </a:spcBef>
              <a:spcAft>
                <a:spcPts val="0"/>
              </a:spcAft>
              <a:buSzPts val="2200"/>
              <a:buChar char="⚫"/>
              <a:defRPr sz="2000"/>
            </a:lvl1pPr>
            <a:lvl2pPr marL="914400" lvl="1" indent="-354330" algn="l">
              <a:spcBef>
                <a:spcPts val="600"/>
              </a:spcBef>
              <a:spcAft>
                <a:spcPts val="0"/>
              </a:spcAft>
              <a:buSzPts val="1980"/>
              <a:buChar char="⚫"/>
              <a:defRPr sz="1800"/>
            </a:lvl2pPr>
            <a:lvl3pPr marL="1371600" lvl="2" indent="-354330" algn="l">
              <a:spcBef>
                <a:spcPts val="600"/>
              </a:spcBef>
              <a:spcAft>
                <a:spcPts val="0"/>
              </a:spcAft>
              <a:buSzPts val="1980"/>
              <a:buChar char="⚫"/>
              <a:defRPr sz="1800"/>
            </a:lvl3pPr>
            <a:lvl4pPr marL="1828800" lvl="3" indent="-354330" algn="l">
              <a:spcBef>
                <a:spcPts val="600"/>
              </a:spcBef>
              <a:spcAft>
                <a:spcPts val="0"/>
              </a:spcAft>
              <a:buSzPts val="1980"/>
              <a:buChar char="⚫"/>
              <a:defRPr sz="1800"/>
            </a:lvl4pPr>
            <a:lvl5pPr marL="2286000" lvl="4" indent="-354329" algn="l">
              <a:spcBef>
                <a:spcPts val="600"/>
              </a:spcBef>
              <a:spcAft>
                <a:spcPts val="0"/>
              </a:spcAft>
              <a:buSzPts val="1980"/>
              <a:buChar char="⚫"/>
              <a:defRPr sz="18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563" name="Google Shape;563;p85"/>
          <p:cNvSpPr txBox="1">
            <a:spLocks noGrp="1"/>
          </p:cNvSpPr>
          <p:nvPr>
            <p:ph type="body" idx="3"/>
          </p:nvPr>
        </p:nvSpPr>
        <p:spPr>
          <a:xfrm>
            <a:off x="4751070" y="1453224"/>
            <a:ext cx="3840480" cy="750887"/>
          </a:xfrm>
          <a:prstGeom prst="rect">
            <a:avLst/>
          </a:prstGeom>
          <a:noFill/>
          <a:ln>
            <a:noFill/>
          </a:ln>
        </p:spPr>
        <p:txBody>
          <a:bodyPr spcFirstLastPara="1" wrap="square" lIns="91425" tIns="45700" rIns="91425" bIns="45700" anchor="b" anchorCtr="0">
            <a:noAutofit/>
          </a:bodyPr>
          <a:lstStyle>
            <a:lvl1pPr marL="457200" lvl="0" indent="-228600" algn="ctr">
              <a:spcBef>
                <a:spcPts val="0"/>
              </a:spcBef>
              <a:spcAft>
                <a:spcPts val="0"/>
              </a:spcAft>
              <a:buSzPts val="2640"/>
              <a:buNone/>
              <a:defRPr sz="2400" b="0">
                <a:solidFill>
                  <a:srgbClr val="6DB7D7"/>
                </a:solidFill>
              </a:defRPr>
            </a:lvl1pPr>
            <a:lvl2pPr marL="914400" lvl="1" indent="-228600" algn="l">
              <a:spcBef>
                <a:spcPts val="600"/>
              </a:spcBef>
              <a:spcAft>
                <a:spcPts val="0"/>
              </a:spcAft>
              <a:buSzPts val="2200"/>
              <a:buNone/>
              <a:defRPr sz="2000" b="1"/>
            </a:lvl2pPr>
            <a:lvl3pPr marL="1371600" lvl="2" indent="-228600" algn="l">
              <a:spcBef>
                <a:spcPts val="600"/>
              </a:spcBef>
              <a:spcAft>
                <a:spcPts val="0"/>
              </a:spcAft>
              <a:buSzPts val="1980"/>
              <a:buNone/>
              <a:defRPr sz="1800" b="1"/>
            </a:lvl3pPr>
            <a:lvl4pPr marL="1828800" lvl="3" indent="-228600" algn="l">
              <a:spcBef>
                <a:spcPts val="600"/>
              </a:spcBef>
              <a:spcAft>
                <a:spcPts val="0"/>
              </a:spcAft>
              <a:buSzPts val="1760"/>
              <a:buNone/>
              <a:defRPr sz="1600" b="1"/>
            </a:lvl4pPr>
            <a:lvl5pPr marL="2286000" lvl="4" indent="-228600" algn="l">
              <a:spcBef>
                <a:spcPts val="600"/>
              </a:spcBef>
              <a:spcAft>
                <a:spcPts val="0"/>
              </a:spcAft>
              <a:buSzPts val="176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564" name="Google Shape;564;p85"/>
          <p:cNvSpPr txBox="1">
            <a:spLocks noGrp="1"/>
          </p:cNvSpPr>
          <p:nvPr>
            <p:ph type="body" idx="4"/>
          </p:nvPr>
        </p:nvSpPr>
        <p:spPr>
          <a:xfrm>
            <a:off x="4751070" y="2347415"/>
            <a:ext cx="3840480" cy="3596185"/>
          </a:xfrm>
          <a:prstGeom prst="rect">
            <a:avLst/>
          </a:prstGeom>
          <a:noFill/>
          <a:ln>
            <a:noFill/>
          </a:ln>
        </p:spPr>
        <p:txBody>
          <a:bodyPr spcFirstLastPara="1" wrap="square" lIns="91425" tIns="45700" rIns="91425" bIns="45700" anchor="t" anchorCtr="0">
            <a:normAutofit/>
          </a:bodyPr>
          <a:lstStyle>
            <a:lvl1pPr marL="457200" lvl="0" indent="-368300" algn="l">
              <a:spcBef>
                <a:spcPts val="1600"/>
              </a:spcBef>
              <a:spcAft>
                <a:spcPts val="0"/>
              </a:spcAft>
              <a:buSzPts val="2200"/>
              <a:buChar char="⚫"/>
              <a:defRPr sz="2000"/>
            </a:lvl1pPr>
            <a:lvl2pPr marL="914400" lvl="1" indent="-354330" algn="l">
              <a:spcBef>
                <a:spcPts val="600"/>
              </a:spcBef>
              <a:spcAft>
                <a:spcPts val="0"/>
              </a:spcAft>
              <a:buSzPts val="1980"/>
              <a:buChar char="⚫"/>
              <a:defRPr sz="1800"/>
            </a:lvl2pPr>
            <a:lvl3pPr marL="1371600" lvl="2" indent="-354330" algn="l">
              <a:spcBef>
                <a:spcPts val="600"/>
              </a:spcBef>
              <a:spcAft>
                <a:spcPts val="0"/>
              </a:spcAft>
              <a:buSzPts val="1980"/>
              <a:buChar char="⚫"/>
              <a:defRPr sz="1800"/>
            </a:lvl3pPr>
            <a:lvl4pPr marL="1828800" lvl="3" indent="-354330" algn="l">
              <a:spcBef>
                <a:spcPts val="600"/>
              </a:spcBef>
              <a:spcAft>
                <a:spcPts val="0"/>
              </a:spcAft>
              <a:buSzPts val="1980"/>
              <a:buChar char="⚫"/>
              <a:defRPr sz="1800"/>
            </a:lvl4pPr>
            <a:lvl5pPr marL="2286000" lvl="4" indent="-354329" algn="l">
              <a:spcBef>
                <a:spcPts val="600"/>
              </a:spcBef>
              <a:spcAft>
                <a:spcPts val="0"/>
              </a:spcAft>
              <a:buSzPts val="1980"/>
              <a:buChar char="⚫"/>
              <a:defRPr sz="18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565" name="Google Shape;565;p85"/>
          <p:cNvSpPr txBox="1">
            <a:spLocks noGrp="1"/>
          </p:cNvSpPr>
          <p:nvPr>
            <p:ph type="dt" idx="10"/>
          </p:nvPr>
        </p:nvSpPr>
        <p:spPr>
          <a:xfrm>
            <a:off x="5629275" y="6275388"/>
            <a:ext cx="21336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6" name="Google Shape;566;p85"/>
          <p:cNvSpPr txBox="1">
            <a:spLocks noGrp="1"/>
          </p:cNvSpPr>
          <p:nvPr>
            <p:ph type="ftr" idx="11"/>
          </p:nvPr>
        </p:nvSpPr>
        <p:spPr>
          <a:xfrm>
            <a:off x="265113" y="6275388"/>
            <a:ext cx="484028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7" name="Google Shape;567;p85"/>
          <p:cNvSpPr txBox="1">
            <a:spLocks noGrp="1"/>
          </p:cNvSpPr>
          <p:nvPr>
            <p:ph type="sldNum" idx="12"/>
          </p:nvPr>
        </p:nvSpPr>
        <p:spPr>
          <a:xfrm>
            <a:off x="7897813" y="6275388"/>
            <a:ext cx="9906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3600">
                <a:solidFill>
                  <a:srgbClr val="FFFFFF"/>
                </a:solidFill>
                <a:latin typeface="Source Sans Pro"/>
                <a:ea typeface="Source Sans Pro"/>
                <a:cs typeface="Source Sans Pro"/>
                <a:sym typeface="Source Sans Pro"/>
              </a:defRPr>
            </a:lvl1pPr>
            <a:lvl2pPr marL="0" marR="0" lvl="1" indent="0" algn="r">
              <a:spcBef>
                <a:spcPts val="0"/>
              </a:spcBef>
              <a:buNone/>
              <a:defRPr sz="3600">
                <a:solidFill>
                  <a:srgbClr val="FFFFFF"/>
                </a:solidFill>
                <a:latin typeface="Source Sans Pro"/>
                <a:ea typeface="Source Sans Pro"/>
                <a:cs typeface="Source Sans Pro"/>
                <a:sym typeface="Source Sans Pro"/>
              </a:defRPr>
            </a:lvl2pPr>
            <a:lvl3pPr marL="0" marR="0" lvl="2" indent="0" algn="r">
              <a:spcBef>
                <a:spcPts val="0"/>
              </a:spcBef>
              <a:buNone/>
              <a:defRPr sz="3600">
                <a:solidFill>
                  <a:srgbClr val="FFFFFF"/>
                </a:solidFill>
                <a:latin typeface="Source Sans Pro"/>
                <a:ea typeface="Source Sans Pro"/>
                <a:cs typeface="Source Sans Pro"/>
                <a:sym typeface="Source Sans Pro"/>
              </a:defRPr>
            </a:lvl3pPr>
            <a:lvl4pPr marL="0" marR="0" lvl="3" indent="0" algn="r">
              <a:spcBef>
                <a:spcPts val="0"/>
              </a:spcBef>
              <a:buNone/>
              <a:defRPr sz="3600">
                <a:solidFill>
                  <a:srgbClr val="FFFFFF"/>
                </a:solidFill>
                <a:latin typeface="Source Sans Pro"/>
                <a:ea typeface="Source Sans Pro"/>
                <a:cs typeface="Source Sans Pro"/>
                <a:sym typeface="Source Sans Pro"/>
              </a:defRPr>
            </a:lvl4pPr>
            <a:lvl5pPr marL="0" marR="0" lvl="4" indent="0" algn="r">
              <a:spcBef>
                <a:spcPts val="0"/>
              </a:spcBef>
              <a:buNone/>
              <a:defRPr sz="3600">
                <a:solidFill>
                  <a:srgbClr val="FFFFFF"/>
                </a:solidFill>
                <a:latin typeface="Source Sans Pro"/>
                <a:ea typeface="Source Sans Pro"/>
                <a:cs typeface="Source Sans Pro"/>
                <a:sym typeface="Source Sans Pro"/>
              </a:defRPr>
            </a:lvl5pPr>
            <a:lvl6pPr marL="0" marR="0" lvl="5" indent="0" algn="r">
              <a:spcBef>
                <a:spcPts val="0"/>
              </a:spcBef>
              <a:buNone/>
              <a:defRPr sz="3600">
                <a:solidFill>
                  <a:srgbClr val="FFFFFF"/>
                </a:solidFill>
                <a:latin typeface="Source Sans Pro"/>
                <a:ea typeface="Source Sans Pro"/>
                <a:cs typeface="Source Sans Pro"/>
                <a:sym typeface="Source Sans Pro"/>
              </a:defRPr>
            </a:lvl6pPr>
            <a:lvl7pPr marL="0" marR="0" lvl="6" indent="0" algn="r">
              <a:spcBef>
                <a:spcPts val="0"/>
              </a:spcBef>
              <a:buNone/>
              <a:defRPr sz="3600">
                <a:solidFill>
                  <a:srgbClr val="FFFFFF"/>
                </a:solidFill>
                <a:latin typeface="Source Sans Pro"/>
                <a:ea typeface="Source Sans Pro"/>
                <a:cs typeface="Source Sans Pro"/>
                <a:sym typeface="Source Sans Pro"/>
              </a:defRPr>
            </a:lvl7pPr>
            <a:lvl8pPr marL="0" marR="0" lvl="7" indent="0" algn="r">
              <a:spcBef>
                <a:spcPts val="0"/>
              </a:spcBef>
              <a:buNone/>
              <a:defRPr sz="3600">
                <a:solidFill>
                  <a:srgbClr val="FFFFFF"/>
                </a:solidFill>
                <a:latin typeface="Source Sans Pro"/>
                <a:ea typeface="Source Sans Pro"/>
                <a:cs typeface="Source Sans Pro"/>
                <a:sym typeface="Source Sans Pro"/>
              </a:defRPr>
            </a:lvl8pPr>
            <a:lvl9pPr marL="0" marR="0" lvl="8" indent="0" algn="r">
              <a:spcBef>
                <a:spcPts val="0"/>
              </a:spcBef>
              <a:buNone/>
              <a:defRPr sz="3600">
                <a:solidFill>
                  <a:srgbClr val="FFFFFF"/>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68"/>
        <p:cNvGrpSpPr/>
        <p:nvPr/>
      </p:nvGrpSpPr>
      <p:grpSpPr>
        <a:xfrm>
          <a:off x="0" y="0"/>
          <a:ext cx="0" cy="0"/>
          <a:chOff x="0" y="0"/>
          <a:chExt cx="0" cy="0"/>
        </a:xfrm>
      </p:grpSpPr>
      <p:sp>
        <p:nvSpPr>
          <p:cNvPr id="569" name="Google Shape;569;p86"/>
          <p:cNvSpPr txBox="1">
            <a:spLocks noGrp="1"/>
          </p:cNvSpPr>
          <p:nvPr>
            <p:ph type="title"/>
          </p:nvPr>
        </p:nvSpPr>
        <p:spPr>
          <a:xfrm>
            <a:off x="549275" y="107950"/>
            <a:ext cx="8042275" cy="1336675"/>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570" name="Google Shape;570;p86"/>
          <p:cNvSpPr txBox="1">
            <a:spLocks noGrp="1"/>
          </p:cNvSpPr>
          <p:nvPr>
            <p:ph type="dt" idx="10"/>
          </p:nvPr>
        </p:nvSpPr>
        <p:spPr>
          <a:xfrm>
            <a:off x="5629275" y="6275388"/>
            <a:ext cx="21336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1" name="Google Shape;571;p86"/>
          <p:cNvSpPr txBox="1">
            <a:spLocks noGrp="1"/>
          </p:cNvSpPr>
          <p:nvPr>
            <p:ph type="ftr" idx="11"/>
          </p:nvPr>
        </p:nvSpPr>
        <p:spPr>
          <a:xfrm>
            <a:off x="265113" y="6275388"/>
            <a:ext cx="484028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2" name="Google Shape;572;p86"/>
          <p:cNvSpPr txBox="1">
            <a:spLocks noGrp="1"/>
          </p:cNvSpPr>
          <p:nvPr>
            <p:ph type="sldNum" idx="12"/>
          </p:nvPr>
        </p:nvSpPr>
        <p:spPr>
          <a:xfrm>
            <a:off x="7897813" y="6275388"/>
            <a:ext cx="9906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3600">
                <a:solidFill>
                  <a:srgbClr val="FFFFFF"/>
                </a:solidFill>
                <a:latin typeface="Source Sans Pro"/>
                <a:ea typeface="Source Sans Pro"/>
                <a:cs typeface="Source Sans Pro"/>
                <a:sym typeface="Source Sans Pro"/>
              </a:defRPr>
            </a:lvl1pPr>
            <a:lvl2pPr marL="0" marR="0" lvl="1" indent="0" algn="r">
              <a:spcBef>
                <a:spcPts val="0"/>
              </a:spcBef>
              <a:buNone/>
              <a:defRPr sz="3600">
                <a:solidFill>
                  <a:srgbClr val="FFFFFF"/>
                </a:solidFill>
                <a:latin typeface="Source Sans Pro"/>
                <a:ea typeface="Source Sans Pro"/>
                <a:cs typeface="Source Sans Pro"/>
                <a:sym typeface="Source Sans Pro"/>
              </a:defRPr>
            </a:lvl2pPr>
            <a:lvl3pPr marL="0" marR="0" lvl="2" indent="0" algn="r">
              <a:spcBef>
                <a:spcPts val="0"/>
              </a:spcBef>
              <a:buNone/>
              <a:defRPr sz="3600">
                <a:solidFill>
                  <a:srgbClr val="FFFFFF"/>
                </a:solidFill>
                <a:latin typeface="Source Sans Pro"/>
                <a:ea typeface="Source Sans Pro"/>
                <a:cs typeface="Source Sans Pro"/>
                <a:sym typeface="Source Sans Pro"/>
              </a:defRPr>
            </a:lvl3pPr>
            <a:lvl4pPr marL="0" marR="0" lvl="3" indent="0" algn="r">
              <a:spcBef>
                <a:spcPts val="0"/>
              </a:spcBef>
              <a:buNone/>
              <a:defRPr sz="3600">
                <a:solidFill>
                  <a:srgbClr val="FFFFFF"/>
                </a:solidFill>
                <a:latin typeface="Source Sans Pro"/>
                <a:ea typeface="Source Sans Pro"/>
                <a:cs typeface="Source Sans Pro"/>
                <a:sym typeface="Source Sans Pro"/>
              </a:defRPr>
            </a:lvl4pPr>
            <a:lvl5pPr marL="0" marR="0" lvl="4" indent="0" algn="r">
              <a:spcBef>
                <a:spcPts val="0"/>
              </a:spcBef>
              <a:buNone/>
              <a:defRPr sz="3600">
                <a:solidFill>
                  <a:srgbClr val="FFFFFF"/>
                </a:solidFill>
                <a:latin typeface="Source Sans Pro"/>
                <a:ea typeface="Source Sans Pro"/>
                <a:cs typeface="Source Sans Pro"/>
                <a:sym typeface="Source Sans Pro"/>
              </a:defRPr>
            </a:lvl5pPr>
            <a:lvl6pPr marL="0" marR="0" lvl="5" indent="0" algn="r">
              <a:spcBef>
                <a:spcPts val="0"/>
              </a:spcBef>
              <a:buNone/>
              <a:defRPr sz="3600">
                <a:solidFill>
                  <a:srgbClr val="FFFFFF"/>
                </a:solidFill>
                <a:latin typeface="Source Sans Pro"/>
                <a:ea typeface="Source Sans Pro"/>
                <a:cs typeface="Source Sans Pro"/>
                <a:sym typeface="Source Sans Pro"/>
              </a:defRPr>
            </a:lvl6pPr>
            <a:lvl7pPr marL="0" marR="0" lvl="6" indent="0" algn="r">
              <a:spcBef>
                <a:spcPts val="0"/>
              </a:spcBef>
              <a:buNone/>
              <a:defRPr sz="3600">
                <a:solidFill>
                  <a:srgbClr val="FFFFFF"/>
                </a:solidFill>
                <a:latin typeface="Source Sans Pro"/>
                <a:ea typeface="Source Sans Pro"/>
                <a:cs typeface="Source Sans Pro"/>
                <a:sym typeface="Source Sans Pro"/>
              </a:defRPr>
            </a:lvl7pPr>
            <a:lvl8pPr marL="0" marR="0" lvl="7" indent="0" algn="r">
              <a:spcBef>
                <a:spcPts val="0"/>
              </a:spcBef>
              <a:buNone/>
              <a:defRPr sz="3600">
                <a:solidFill>
                  <a:srgbClr val="FFFFFF"/>
                </a:solidFill>
                <a:latin typeface="Source Sans Pro"/>
                <a:ea typeface="Source Sans Pro"/>
                <a:cs typeface="Source Sans Pro"/>
                <a:sym typeface="Source Sans Pro"/>
              </a:defRPr>
            </a:lvl8pPr>
            <a:lvl9pPr marL="0" marR="0" lvl="8" indent="0" algn="r">
              <a:spcBef>
                <a:spcPts val="0"/>
              </a:spcBef>
              <a:buNone/>
              <a:defRPr sz="3600">
                <a:solidFill>
                  <a:srgbClr val="FFFFFF"/>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57"/>
        <p:cNvGrpSpPr/>
        <p:nvPr/>
      </p:nvGrpSpPr>
      <p:grpSpPr>
        <a:xfrm>
          <a:off x="0" y="0"/>
          <a:ext cx="0" cy="0"/>
          <a:chOff x="0" y="0"/>
          <a:chExt cx="0" cy="0"/>
        </a:xfrm>
      </p:grpSpPr>
      <p:sp>
        <p:nvSpPr>
          <p:cNvPr id="58" name="Google Shape;58;p9"/>
          <p:cNvSpPr txBox="1">
            <a:spLocks noGrp="1"/>
          </p:cNvSpPr>
          <p:nvPr>
            <p:ph type="title"/>
          </p:nvPr>
        </p:nvSpPr>
        <p:spPr>
          <a:xfrm>
            <a:off x="549274" y="107576"/>
            <a:ext cx="8042276" cy="1336956"/>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59" name="Google Shape;59;p9"/>
          <p:cNvSpPr txBox="1">
            <a:spLocks noGrp="1"/>
          </p:cNvSpPr>
          <p:nvPr>
            <p:ph type="body" idx="1"/>
          </p:nvPr>
        </p:nvSpPr>
        <p:spPr>
          <a:xfrm>
            <a:off x="549274" y="1453224"/>
            <a:ext cx="3840480" cy="750887"/>
          </a:xfrm>
          <a:prstGeom prst="rect">
            <a:avLst/>
          </a:prstGeom>
          <a:noFill/>
          <a:ln>
            <a:noFill/>
          </a:ln>
        </p:spPr>
        <p:txBody>
          <a:bodyPr spcFirstLastPara="1" wrap="square" lIns="91425" tIns="45700" rIns="91425" bIns="45700" anchor="b" anchorCtr="0">
            <a:noAutofit/>
          </a:bodyPr>
          <a:lstStyle>
            <a:lvl1pPr marL="457200" lvl="0" indent="-228600" algn="ctr">
              <a:spcBef>
                <a:spcPts val="0"/>
              </a:spcBef>
              <a:spcAft>
                <a:spcPts val="0"/>
              </a:spcAft>
              <a:buSzPts val="2640"/>
              <a:buNone/>
              <a:defRPr sz="2400" b="0">
                <a:solidFill>
                  <a:srgbClr val="6DB7D7"/>
                </a:solidFill>
              </a:defRPr>
            </a:lvl1pPr>
            <a:lvl2pPr marL="914400" lvl="1" indent="-228600" algn="l">
              <a:spcBef>
                <a:spcPts val="600"/>
              </a:spcBef>
              <a:spcAft>
                <a:spcPts val="0"/>
              </a:spcAft>
              <a:buSzPts val="2200"/>
              <a:buNone/>
              <a:defRPr sz="2000" b="1"/>
            </a:lvl2pPr>
            <a:lvl3pPr marL="1371600" lvl="2" indent="-228600" algn="l">
              <a:spcBef>
                <a:spcPts val="600"/>
              </a:spcBef>
              <a:spcAft>
                <a:spcPts val="0"/>
              </a:spcAft>
              <a:buSzPts val="1980"/>
              <a:buNone/>
              <a:defRPr sz="1800" b="1"/>
            </a:lvl3pPr>
            <a:lvl4pPr marL="1828800" lvl="3" indent="-228600" algn="l">
              <a:spcBef>
                <a:spcPts val="600"/>
              </a:spcBef>
              <a:spcAft>
                <a:spcPts val="0"/>
              </a:spcAft>
              <a:buSzPts val="1760"/>
              <a:buNone/>
              <a:defRPr sz="1600" b="1"/>
            </a:lvl4pPr>
            <a:lvl5pPr marL="2286000" lvl="4" indent="-228600" algn="l">
              <a:spcBef>
                <a:spcPts val="600"/>
              </a:spcBef>
              <a:spcAft>
                <a:spcPts val="0"/>
              </a:spcAft>
              <a:buSzPts val="176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60" name="Google Shape;60;p9"/>
          <p:cNvSpPr txBox="1">
            <a:spLocks noGrp="1"/>
          </p:cNvSpPr>
          <p:nvPr>
            <p:ph type="body" idx="2"/>
          </p:nvPr>
        </p:nvSpPr>
        <p:spPr>
          <a:xfrm>
            <a:off x="549274" y="2347415"/>
            <a:ext cx="3840480" cy="3596185"/>
          </a:xfrm>
          <a:prstGeom prst="rect">
            <a:avLst/>
          </a:prstGeom>
          <a:noFill/>
          <a:ln>
            <a:noFill/>
          </a:ln>
        </p:spPr>
        <p:txBody>
          <a:bodyPr spcFirstLastPara="1" wrap="square" lIns="91425" tIns="45700" rIns="91425" bIns="45700" anchor="t" anchorCtr="0">
            <a:normAutofit/>
          </a:bodyPr>
          <a:lstStyle>
            <a:lvl1pPr marL="457200" lvl="0" indent="-368300" algn="l">
              <a:spcBef>
                <a:spcPts val="1600"/>
              </a:spcBef>
              <a:spcAft>
                <a:spcPts val="0"/>
              </a:spcAft>
              <a:buSzPts val="2200"/>
              <a:buChar char="⚫"/>
              <a:defRPr sz="2000"/>
            </a:lvl1pPr>
            <a:lvl2pPr marL="914400" lvl="1" indent="-354330" algn="l">
              <a:spcBef>
                <a:spcPts val="600"/>
              </a:spcBef>
              <a:spcAft>
                <a:spcPts val="0"/>
              </a:spcAft>
              <a:buSzPts val="1980"/>
              <a:buChar char="⚫"/>
              <a:defRPr sz="1800"/>
            </a:lvl2pPr>
            <a:lvl3pPr marL="1371600" lvl="2" indent="-354330" algn="l">
              <a:spcBef>
                <a:spcPts val="600"/>
              </a:spcBef>
              <a:spcAft>
                <a:spcPts val="0"/>
              </a:spcAft>
              <a:buSzPts val="1980"/>
              <a:buChar char="⚫"/>
              <a:defRPr sz="1800"/>
            </a:lvl3pPr>
            <a:lvl4pPr marL="1828800" lvl="3" indent="-354330" algn="l">
              <a:spcBef>
                <a:spcPts val="600"/>
              </a:spcBef>
              <a:spcAft>
                <a:spcPts val="0"/>
              </a:spcAft>
              <a:buSzPts val="1980"/>
              <a:buChar char="⚫"/>
              <a:defRPr sz="1800"/>
            </a:lvl4pPr>
            <a:lvl5pPr marL="2286000" lvl="4" indent="-354329" algn="l">
              <a:spcBef>
                <a:spcPts val="600"/>
              </a:spcBef>
              <a:spcAft>
                <a:spcPts val="0"/>
              </a:spcAft>
              <a:buSzPts val="1980"/>
              <a:buChar char="⚫"/>
              <a:defRPr sz="18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61" name="Google Shape;61;p9"/>
          <p:cNvSpPr txBox="1">
            <a:spLocks noGrp="1"/>
          </p:cNvSpPr>
          <p:nvPr>
            <p:ph type="body" idx="3"/>
          </p:nvPr>
        </p:nvSpPr>
        <p:spPr>
          <a:xfrm>
            <a:off x="4751070" y="1453224"/>
            <a:ext cx="3840480" cy="750887"/>
          </a:xfrm>
          <a:prstGeom prst="rect">
            <a:avLst/>
          </a:prstGeom>
          <a:noFill/>
          <a:ln>
            <a:noFill/>
          </a:ln>
        </p:spPr>
        <p:txBody>
          <a:bodyPr spcFirstLastPara="1" wrap="square" lIns="91425" tIns="45700" rIns="91425" bIns="45700" anchor="b" anchorCtr="0">
            <a:noAutofit/>
          </a:bodyPr>
          <a:lstStyle>
            <a:lvl1pPr marL="457200" lvl="0" indent="-228600" algn="ctr">
              <a:spcBef>
                <a:spcPts val="0"/>
              </a:spcBef>
              <a:spcAft>
                <a:spcPts val="0"/>
              </a:spcAft>
              <a:buSzPts val="2640"/>
              <a:buNone/>
              <a:defRPr sz="2400" b="0">
                <a:solidFill>
                  <a:srgbClr val="6DB7D7"/>
                </a:solidFill>
              </a:defRPr>
            </a:lvl1pPr>
            <a:lvl2pPr marL="914400" lvl="1" indent="-228600" algn="l">
              <a:spcBef>
                <a:spcPts val="600"/>
              </a:spcBef>
              <a:spcAft>
                <a:spcPts val="0"/>
              </a:spcAft>
              <a:buSzPts val="2200"/>
              <a:buNone/>
              <a:defRPr sz="2000" b="1"/>
            </a:lvl2pPr>
            <a:lvl3pPr marL="1371600" lvl="2" indent="-228600" algn="l">
              <a:spcBef>
                <a:spcPts val="600"/>
              </a:spcBef>
              <a:spcAft>
                <a:spcPts val="0"/>
              </a:spcAft>
              <a:buSzPts val="1980"/>
              <a:buNone/>
              <a:defRPr sz="1800" b="1"/>
            </a:lvl3pPr>
            <a:lvl4pPr marL="1828800" lvl="3" indent="-228600" algn="l">
              <a:spcBef>
                <a:spcPts val="600"/>
              </a:spcBef>
              <a:spcAft>
                <a:spcPts val="0"/>
              </a:spcAft>
              <a:buSzPts val="1760"/>
              <a:buNone/>
              <a:defRPr sz="1600" b="1"/>
            </a:lvl4pPr>
            <a:lvl5pPr marL="2286000" lvl="4" indent="-228600" algn="l">
              <a:spcBef>
                <a:spcPts val="600"/>
              </a:spcBef>
              <a:spcAft>
                <a:spcPts val="0"/>
              </a:spcAft>
              <a:buSzPts val="176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62" name="Google Shape;62;p9"/>
          <p:cNvSpPr txBox="1">
            <a:spLocks noGrp="1"/>
          </p:cNvSpPr>
          <p:nvPr>
            <p:ph type="body" idx="4"/>
          </p:nvPr>
        </p:nvSpPr>
        <p:spPr>
          <a:xfrm>
            <a:off x="4751070" y="2347415"/>
            <a:ext cx="3840480" cy="3596185"/>
          </a:xfrm>
          <a:prstGeom prst="rect">
            <a:avLst/>
          </a:prstGeom>
          <a:noFill/>
          <a:ln>
            <a:noFill/>
          </a:ln>
        </p:spPr>
        <p:txBody>
          <a:bodyPr spcFirstLastPara="1" wrap="square" lIns="91425" tIns="45700" rIns="91425" bIns="45700" anchor="t" anchorCtr="0">
            <a:normAutofit/>
          </a:bodyPr>
          <a:lstStyle>
            <a:lvl1pPr marL="457200" lvl="0" indent="-368300" algn="l">
              <a:spcBef>
                <a:spcPts val="1600"/>
              </a:spcBef>
              <a:spcAft>
                <a:spcPts val="0"/>
              </a:spcAft>
              <a:buSzPts val="2200"/>
              <a:buChar char="⚫"/>
              <a:defRPr sz="2000"/>
            </a:lvl1pPr>
            <a:lvl2pPr marL="914400" lvl="1" indent="-354330" algn="l">
              <a:spcBef>
                <a:spcPts val="600"/>
              </a:spcBef>
              <a:spcAft>
                <a:spcPts val="0"/>
              </a:spcAft>
              <a:buSzPts val="1980"/>
              <a:buChar char="⚫"/>
              <a:defRPr sz="1800"/>
            </a:lvl2pPr>
            <a:lvl3pPr marL="1371600" lvl="2" indent="-354330" algn="l">
              <a:spcBef>
                <a:spcPts val="600"/>
              </a:spcBef>
              <a:spcAft>
                <a:spcPts val="0"/>
              </a:spcAft>
              <a:buSzPts val="1980"/>
              <a:buChar char="⚫"/>
              <a:defRPr sz="1800"/>
            </a:lvl3pPr>
            <a:lvl4pPr marL="1828800" lvl="3" indent="-354330" algn="l">
              <a:spcBef>
                <a:spcPts val="600"/>
              </a:spcBef>
              <a:spcAft>
                <a:spcPts val="0"/>
              </a:spcAft>
              <a:buSzPts val="1980"/>
              <a:buChar char="⚫"/>
              <a:defRPr sz="1800"/>
            </a:lvl4pPr>
            <a:lvl5pPr marL="2286000" lvl="4" indent="-354329" algn="l">
              <a:spcBef>
                <a:spcPts val="600"/>
              </a:spcBef>
              <a:spcAft>
                <a:spcPts val="0"/>
              </a:spcAft>
              <a:buSzPts val="1980"/>
              <a:buChar char="⚫"/>
              <a:defRPr sz="18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63" name="Google Shape;63;p9"/>
          <p:cNvSpPr txBox="1">
            <a:spLocks noGrp="1"/>
          </p:cNvSpPr>
          <p:nvPr>
            <p:ph type="dt" idx="10"/>
          </p:nvPr>
        </p:nvSpPr>
        <p:spPr>
          <a:xfrm>
            <a:off x="5629275" y="6275388"/>
            <a:ext cx="21336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9"/>
          <p:cNvSpPr txBox="1">
            <a:spLocks noGrp="1"/>
          </p:cNvSpPr>
          <p:nvPr>
            <p:ph type="ftr" idx="11"/>
          </p:nvPr>
        </p:nvSpPr>
        <p:spPr>
          <a:xfrm>
            <a:off x="265113" y="6275388"/>
            <a:ext cx="484028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 name="Google Shape;65;p9"/>
          <p:cNvSpPr txBox="1">
            <a:spLocks noGrp="1"/>
          </p:cNvSpPr>
          <p:nvPr>
            <p:ph type="sldNum" idx="12"/>
          </p:nvPr>
        </p:nvSpPr>
        <p:spPr>
          <a:xfrm>
            <a:off x="7897813" y="6275388"/>
            <a:ext cx="9906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3600">
                <a:solidFill>
                  <a:srgbClr val="FFFFFF"/>
                </a:solidFill>
                <a:latin typeface="Source Sans Pro"/>
                <a:ea typeface="Source Sans Pro"/>
                <a:cs typeface="Source Sans Pro"/>
                <a:sym typeface="Source Sans Pro"/>
              </a:defRPr>
            </a:lvl1pPr>
            <a:lvl2pPr marL="0" marR="0" lvl="1" indent="0" algn="r">
              <a:spcBef>
                <a:spcPts val="0"/>
              </a:spcBef>
              <a:buNone/>
              <a:defRPr sz="3600">
                <a:solidFill>
                  <a:srgbClr val="FFFFFF"/>
                </a:solidFill>
                <a:latin typeface="Source Sans Pro"/>
                <a:ea typeface="Source Sans Pro"/>
                <a:cs typeface="Source Sans Pro"/>
                <a:sym typeface="Source Sans Pro"/>
              </a:defRPr>
            </a:lvl2pPr>
            <a:lvl3pPr marL="0" marR="0" lvl="2" indent="0" algn="r">
              <a:spcBef>
                <a:spcPts val="0"/>
              </a:spcBef>
              <a:buNone/>
              <a:defRPr sz="3600">
                <a:solidFill>
                  <a:srgbClr val="FFFFFF"/>
                </a:solidFill>
                <a:latin typeface="Source Sans Pro"/>
                <a:ea typeface="Source Sans Pro"/>
                <a:cs typeface="Source Sans Pro"/>
                <a:sym typeface="Source Sans Pro"/>
              </a:defRPr>
            </a:lvl3pPr>
            <a:lvl4pPr marL="0" marR="0" lvl="3" indent="0" algn="r">
              <a:spcBef>
                <a:spcPts val="0"/>
              </a:spcBef>
              <a:buNone/>
              <a:defRPr sz="3600">
                <a:solidFill>
                  <a:srgbClr val="FFFFFF"/>
                </a:solidFill>
                <a:latin typeface="Source Sans Pro"/>
                <a:ea typeface="Source Sans Pro"/>
                <a:cs typeface="Source Sans Pro"/>
                <a:sym typeface="Source Sans Pro"/>
              </a:defRPr>
            </a:lvl4pPr>
            <a:lvl5pPr marL="0" marR="0" lvl="4" indent="0" algn="r">
              <a:spcBef>
                <a:spcPts val="0"/>
              </a:spcBef>
              <a:buNone/>
              <a:defRPr sz="3600">
                <a:solidFill>
                  <a:srgbClr val="FFFFFF"/>
                </a:solidFill>
                <a:latin typeface="Source Sans Pro"/>
                <a:ea typeface="Source Sans Pro"/>
                <a:cs typeface="Source Sans Pro"/>
                <a:sym typeface="Source Sans Pro"/>
              </a:defRPr>
            </a:lvl5pPr>
            <a:lvl6pPr marL="0" marR="0" lvl="5" indent="0" algn="r">
              <a:spcBef>
                <a:spcPts val="0"/>
              </a:spcBef>
              <a:buNone/>
              <a:defRPr sz="3600">
                <a:solidFill>
                  <a:srgbClr val="FFFFFF"/>
                </a:solidFill>
                <a:latin typeface="Source Sans Pro"/>
                <a:ea typeface="Source Sans Pro"/>
                <a:cs typeface="Source Sans Pro"/>
                <a:sym typeface="Source Sans Pro"/>
              </a:defRPr>
            </a:lvl6pPr>
            <a:lvl7pPr marL="0" marR="0" lvl="6" indent="0" algn="r">
              <a:spcBef>
                <a:spcPts val="0"/>
              </a:spcBef>
              <a:buNone/>
              <a:defRPr sz="3600">
                <a:solidFill>
                  <a:srgbClr val="FFFFFF"/>
                </a:solidFill>
                <a:latin typeface="Source Sans Pro"/>
                <a:ea typeface="Source Sans Pro"/>
                <a:cs typeface="Source Sans Pro"/>
                <a:sym typeface="Source Sans Pro"/>
              </a:defRPr>
            </a:lvl7pPr>
            <a:lvl8pPr marL="0" marR="0" lvl="7" indent="0" algn="r">
              <a:spcBef>
                <a:spcPts val="0"/>
              </a:spcBef>
              <a:buNone/>
              <a:defRPr sz="3600">
                <a:solidFill>
                  <a:srgbClr val="FFFFFF"/>
                </a:solidFill>
                <a:latin typeface="Source Sans Pro"/>
                <a:ea typeface="Source Sans Pro"/>
                <a:cs typeface="Source Sans Pro"/>
                <a:sym typeface="Source Sans Pro"/>
              </a:defRPr>
            </a:lvl8pPr>
            <a:lvl9pPr marL="0" marR="0" lvl="8" indent="0" algn="r">
              <a:spcBef>
                <a:spcPts val="0"/>
              </a:spcBef>
              <a:buNone/>
              <a:defRPr sz="3600">
                <a:solidFill>
                  <a:srgbClr val="FFFFFF"/>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73"/>
        <p:cNvGrpSpPr/>
        <p:nvPr/>
      </p:nvGrpSpPr>
      <p:grpSpPr>
        <a:xfrm>
          <a:off x="0" y="0"/>
          <a:ext cx="0" cy="0"/>
          <a:chOff x="0" y="0"/>
          <a:chExt cx="0" cy="0"/>
        </a:xfrm>
      </p:grpSpPr>
      <p:sp>
        <p:nvSpPr>
          <p:cNvPr id="574" name="Google Shape;574;p87"/>
          <p:cNvSpPr txBox="1">
            <a:spLocks noGrp="1"/>
          </p:cNvSpPr>
          <p:nvPr>
            <p:ph type="title"/>
          </p:nvPr>
        </p:nvSpPr>
        <p:spPr>
          <a:xfrm>
            <a:off x="533399" y="611872"/>
            <a:ext cx="3840480" cy="1162050"/>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sz="3600" b="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575" name="Google Shape;575;p87"/>
          <p:cNvSpPr txBox="1">
            <a:spLocks noGrp="1"/>
          </p:cNvSpPr>
          <p:nvPr>
            <p:ph type="body" idx="1"/>
          </p:nvPr>
        </p:nvSpPr>
        <p:spPr>
          <a:xfrm>
            <a:off x="4742824" y="368300"/>
            <a:ext cx="3840480" cy="5575300"/>
          </a:xfrm>
          <a:prstGeom prst="rect">
            <a:avLst/>
          </a:prstGeom>
          <a:noFill/>
          <a:ln>
            <a:noFill/>
          </a:ln>
        </p:spPr>
        <p:txBody>
          <a:bodyPr spcFirstLastPara="1" wrap="square" lIns="91425" tIns="45700" rIns="91425" bIns="45700" anchor="t" anchorCtr="0">
            <a:normAutofit/>
          </a:bodyPr>
          <a:lstStyle>
            <a:lvl1pPr marL="457200" lvl="0" indent="-382270" algn="l">
              <a:spcBef>
                <a:spcPts val="2000"/>
              </a:spcBef>
              <a:spcAft>
                <a:spcPts val="0"/>
              </a:spcAft>
              <a:buSzPts val="2420"/>
              <a:buChar char="⚫"/>
              <a:defRPr sz="2200"/>
            </a:lvl1pPr>
            <a:lvl2pPr marL="914400" lvl="1" indent="-368300" algn="l">
              <a:spcBef>
                <a:spcPts val="600"/>
              </a:spcBef>
              <a:spcAft>
                <a:spcPts val="0"/>
              </a:spcAft>
              <a:buSzPts val="2200"/>
              <a:buChar char="⚫"/>
              <a:defRPr sz="2000"/>
            </a:lvl2pPr>
            <a:lvl3pPr marL="1371600" lvl="2" indent="-354330" algn="l">
              <a:spcBef>
                <a:spcPts val="600"/>
              </a:spcBef>
              <a:spcAft>
                <a:spcPts val="0"/>
              </a:spcAft>
              <a:buSzPts val="1980"/>
              <a:buChar char="⚫"/>
              <a:defRPr sz="1800"/>
            </a:lvl3pPr>
            <a:lvl4pPr marL="1828800" lvl="3" indent="-354330" algn="l">
              <a:spcBef>
                <a:spcPts val="600"/>
              </a:spcBef>
              <a:spcAft>
                <a:spcPts val="0"/>
              </a:spcAft>
              <a:buSzPts val="1980"/>
              <a:buChar char="⚫"/>
              <a:defRPr sz="1800"/>
            </a:lvl4pPr>
            <a:lvl5pPr marL="2286000" lvl="4" indent="-354329" algn="l">
              <a:spcBef>
                <a:spcPts val="600"/>
              </a:spcBef>
              <a:spcAft>
                <a:spcPts val="0"/>
              </a:spcAft>
              <a:buSzPts val="1980"/>
              <a:buChar char="⚫"/>
              <a:defRPr sz="18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576" name="Google Shape;576;p87"/>
          <p:cNvSpPr txBox="1">
            <a:spLocks noGrp="1"/>
          </p:cNvSpPr>
          <p:nvPr>
            <p:ph type="body" idx="2"/>
          </p:nvPr>
        </p:nvSpPr>
        <p:spPr>
          <a:xfrm>
            <a:off x="533399" y="1787856"/>
            <a:ext cx="3840480" cy="3720152"/>
          </a:xfrm>
          <a:prstGeom prst="rect">
            <a:avLst/>
          </a:prstGeom>
          <a:noFill/>
          <a:ln>
            <a:noFill/>
          </a:ln>
        </p:spPr>
        <p:txBody>
          <a:bodyPr spcFirstLastPara="1" wrap="square" lIns="91425" tIns="45700" rIns="91425" bIns="45700" anchor="t" anchorCtr="0">
            <a:normAutofit/>
          </a:bodyPr>
          <a:lstStyle>
            <a:lvl1pPr marL="457200" lvl="0" indent="-228600" algn="ctr">
              <a:spcBef>
                <a:spcPts val="2000"/>
              </a:spcBef>
              <a:spcAft>
                <a:spcPts val="0"/>
              </a:spcAft>
              <a:buSzPts val="1980"/>
              <a:buNone/>
              <a:defRPr sz="1800"/>
            </a:lvl1pPr>
            <a:lvl2pPr marL="914400" lvl="1" indent="-228600" algn="l">
              <a:spcBef>
                <a:spcPts val="600"/>
              </a:spcBef>
              <a:spcAft>
                <a:spcPts val="0"/>
              </a:spcAft>
              <a:buSzPts val="1320"/>
              <a:buNone/>
              <a:defRPr sz="1200"/>
            </a:lvl2pPr>
            <a:lvl3pPr marL="1371600" lvl="2" indent="-228600" algn="l">
              <a:spcBef>
                <a:spcPts val="600"/>
              </a:spcBef>
              <a:spcAft>
                <a:spcPts val="0"/>
              </a:spcAft>
              <a:buSzPts val="1100"/>
              <a:buNone/>
              <a:defRPr sz="1000"/>
            </a:lvl3pPr>
            <a:lvl4pPr marL="1828800" lvl="3" indent="-228600" algn="l">
              <a:spcBef>
                <a:spcPts val="600"/>
              </a:spcBef>
              <a:spcAft>
                <a:spcPts val="0"/>
              </a:spcAft>
              <a:buSzPts val="990"/>
              <a:buNone/>
              <a:defRPr sz="900"/>
            </a:lvl4pPr>
            <a:lvl5pPr marL="2286000" lvl="4" indent="-228600" algn="l">
              <a:spcBef>
                <a:spcPts val="600"/>
              </a:spcBef>
              <a:spcAft>
                <a:spcPts val="0"/>
              </a:spcAft>
              <a:buSzPts val="99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577" name="Google Shape;577;p87"/>
          <p:cNvSpPr txBox="1">
            <a:spLocks noGrp="1"/>
          </p:cNvSpPr>
          <p:nvPr>
            <p:ph type="dt" idx="10"/>
          </p:nvPr>
        </p:nvSpPr>
        <p:spPr>
          <a:xfrm>
            <a:off x="5629275" y="6275388"/>
            <a:ext cx="21336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8" name="Google Shape;578;p87"/>
          <p:cNvSpPr txBox="1">
            <a:spLocks noGrp="1"/>
          </p:cNvSpPr>
          <p:nvPr>
            <p:ph type="ftr" idx="11"/>
          </p:nvPr>
        </p:nvSpPr>
        <p:spPr>
          <a:xfrm>
            <a:off x="265113" y="6275388"/>
            <a:ext cx="484028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9" name="Google Shape;579;p87"/>
          <p:cNvSpPr txBox="1">
            <a:spLocks noGrp="1"/>
          </p:cNvSpPr>
          <p:nvPr>
            <p:ph type="sldNum" idx="12"/>
          </p:nvPr>
        </p:nvSpPr>
        <p:spPr>
          <a:xfrm>
            <a:off x="7897813" y="6275388"/>
            <a:ext cx="9906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3600">
                <a:solidFill>
                  <a:srgbClr val="FFFFFF"/>
                </a:solidFill>
                <a:latin typeface="Source Sans Pro"/>
                <a:ea typeface="Source Sans Pro"/>
                <a:cs typeface="Source Sans Pro"/>
                <a:sym typeface="Source Sans Pro"/>
              </a:defRPr>
            </a:lvl1pPr>
            <a:lvl2pPr marL="0" marR="0" lvl="1" indent="0" algn="r">
              <a:spcBef>
                <a:spcPts val="0"/>
              </a:spcBef>
              <a:buNone/>
              <a:defRPr sz="3600">
                <a:solidFill>
                  <a:srgbClr val="FFFFFF"/>
                </a:solidFill>
                <a:latin typeface="Source Sans Pro"/>
                <a:ea typeface="Source Sans Pro"/>
                <a:cs typeface="Source Sans Pro"/>
                <a:sym typeface="Source Sans Pro"/>
              </a:defRPr>
            </a:lvl2pPr>
            <a:lvl3pPr marL="0" marR="0" lvl="2" indent="0" algn="r">
              <a:spcBef>
                <a:spcPts val="0"/>
              </a:spcBef>
              <a:buNone/>
              <a:defRPr sz="3600">
                <a:solidFill>
                  <a:srgbClr val="FFFFFF"/>
                </a:solidFill>
                <a:latin typeface="Source Sans Pro"/>
                <a:ea typeface="Source Sans Pro"/>
                <a:cs typeface="Source Sans Pro"/>
                <a:sym typeface="Source Sans Pro"/>
              </a:defRPr>
            </a:lvl3pPr>
            <a:lvl4pPr marL="0" marR="0" lvl="3" indent="0" algn="r">
              <a:spcBef>
                <a:spcPts val="0"/>
              </a:spcBef>
              <a:buNone/>
              <a:defRPr sz="3600">
                <a:solidFill>
                  <a:srgbClr val="FFFFFF"/>
                </a:solidFill>
                <a:latin typeface="Source Sans Pro"/>
                <a:ea typeface="Source Sans Pro"/>
                <a:cs typeface="Source Sans Pro"/>
                <a:sym typeface="Source Sans Pro"/>
              </a:defRPr>
            </a:lvl4pPr>
            <a:lvl5pPr marL="0" marR="0" lvl="4" indent="0" algn="r">
              <a:spcBef>
                <a:spcPts val="0"/>
              </a:spcBef>
              <a:buNone/>
              <a:defRPr sz="3600">
                <a:solidFill>
                  <a:srgbClr val="FFFFFF"/>
                </a:solidFill>
                <a:latin typeface="Source Sans Pro"/>
                <a:ea typeface="Source Sans Pro"/>
                <a:cs typeface="Source Sans Pro"/>
                <a:sym typeface="Source Sans Pro"/>
              </a:defRPr>
            </a:lvl5pPr>
            <a:lvl6pPr marL="0" marR="0" lvl="5" indent="0" algn="r">
              <a:spcBef>
                <a:spcPts val="0"/>
              </a:spcBef>
              <a:buNone/>
              <a:defRPr sz="3600">
                <a:solidFill>
                  <a:srgbClr val="FFFFFF"/>
                </a:solidFill>
                <a:latin typeface="Source Sans Pro"/>
                <a:ea typeface="Source Sans Pro"/>
                <a:cs typeface="Source Sans Pro"/>
                <a:sym typeface="Source Sans Pro"/>
              </a:defRPr>
            </a:lvl6pPr>
            <a:lvl7pPr marL="0" marR="0" lvl="6" indent="0" algn="r">
              <a:spcBef>
                <a:spcPts val="0"/>
              </a:spcBef>
              <a:buNone/>
              <a:defRPr sz="3600">
                <a:solidFill>
                  <a:srgbClr val="FFFFFF"/>
                </a:solidFill>
                <a:latin typeface="Source Sans Pro"/>
                <a:ea typeface="Source Sans Pro"/>
                <a:cs typeface="Source Sans Pro"/>
                <a:sym typeface="Source Sans Pro"/>
              </a:defRPr>
            </a:lvl7pPr>
            <a:lvl8pPr marL="0" marR="0" lvl="7" indent="0" algn="r">
              <a:spcBef>
                <a:spcPts val="0"/>
              </a:spcBef>
              <a:buNone/>
              <a:defRPr sz="3600">
                <a:solidFill>
                  <a:srgbClr val="FFFFFF"/>
                </a:solidFill>
                <a:latin typeface="Source Sans Pro"/>
                <a:ea typeface="Source Sans Pro"/>
                <a:cs typeface="Source Sans Pro"/>
                <a:sym typeface="Source Sans Pro"/>
              </a:defRPr>
            </a:lvl8pPr>
            <a:lvl9pPr marL="0" marR="0" lvl="8" indent="0" algn="r">
              <a:spcBef>
                <a:spcPts val="0"/>
              </a:spcBef>
              <a:buNone/>
              <a:defRPr sz="3600">
                <a:solidFill>
                  <a:srgbClr val="FFFFFF"/>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Picture with Caption">
  <p:cSld name="Picture with Caption">
    <p:spTree>
      <p:nvGrpSpPr>
        <p:cNvPr id="1" name="Shape 580"/>
        <p:cNvGrpSpPr/>
        <p:nvPr/>
      </p:nvGrpSpPr>
      <p:grpSpPr>
        <a:xfrm>
          <a:off x="0" y="0"/>
          <a:ext cx="0" cy="0"/>
          <a:chOff x="0" y="0"/>
          <a:chExt cx="0" cy="0"/>
        </a:xfrm>
      </p:grpSpPr>
      <p:sp>
        <p:nvSpPr>
          <p:cNvPr id="581" name="Google Shape;581;p88"/>
          <p:cNvSpPr txBox="1">
            <a:spLocks noGrp="1"/>
          </p:cNvSpPr>
          <p:nvPr>
            <p:ph type="title"/>
          </p:nvPr>
        </p:nvSpPr>
        <p:spPr>
          <a:xfrm>
            <a:off x="533398" y="611872"/>
            <a:ext cx="4079545" cy="1162050"/>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sz="3600" b="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582" name="Google Shape;582;p88"/>
          <p:cNvSpPr txBox="1">
            <a:spLocks noGrp="1"/>
          </p:cNvSpPr>
          <p:nvPr>
            <p:ph type="body" idx="1"/>
          </p:nvPr>
        </p:nvSpPr>
        <p:spPr>
          <a:xfrm>
            <a:off x="533398" y="1787856"/>
            <a:ext cx="4079545" cy="3720152"/>
          </a:xfrm>
          <a:prstGeom prst="rect">
            <a:avLst/>
          </a:prstGeom>
          <a:noFill/>
          <a:ln>
            <a:noFill/>
          </a:ln>
        </p:spPr>
        <p:txBody>
          <a:bodyPr spcFirstLastPara="1" wrap="square" lIns="91425" tIns="45700" rIns="91425" bIns="45700" anchor="t" anchorCtr="0">
            <a:normAutofit/>
          </a:bodyPr>
          <a:lstStyle>
            <a:lvl1pPr marL="457200" lvl="0" indent="-228600" algn="ctr">
              <a:spcBef>
                <a:spcPts val="2000"/>
              </a:spcBef>
              <a:spcAft>
                <a:spcPts val="0"/>
              </a:spcAft>
              <a:buSzPts val="1980"/>
              <a:buNone/>
              <a:defRPr sz="1800"/>
            </a:lvl1pPr>
            <a:lvl2pPr marL="914400" lvl="1" indent="-228600" algn="l">
              <a:spcBef>
                <a:spcPts val="600"/>
              </a:spcBef>
              <a:spcAft>
                <a:spcPts val="0"/>
              </a:spcAft>
              <a:buSzPts val="1320"/>
              <a:buNone/>
              <a:defRPr sz="1200"/>
            </a:lvl2pPr>
            <a:lvl3pPr marL="1371600" lvl="2" indent="-228600" algn="l">
              <a:spcBef>
                <a:spcPts val="600"/>
              </a:spcBef>
              <a:spcAft>
                <a:spcPts val="0"/>
              </a:spcAft>
              <a:buSzPts val="1100"/>
              <a:buNone/>
              <a:defRPr sz="1000"/>
            </a:lvl3pPr>
            <a:lvl4pPr marL="1828800" lvl="3" indent="-228600" algn="l">
              <a:spcBef>
                <a:spcPts val="600"/>
              </a:spcBef>
              <a:spcAft>
                <a:spcPts val="0"/>
              </a:spcAft>
              <a:buSzPts val="990"/>
              <a:buNone/>
              <a:defRPr sz="900"/>
            </a:lvl4pPr>
            <a:lvl5pPr marL="2286000" lvl="4" indent="-228600" algn="l">
              <a:spcBef>
                <a:spcPts val="600"/>
              </a:spcBef>
              <a:spcAft>
                <a:spcPts val="0"/>
              </a:spcAft>
              <a:buSzPts val="99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583" name="Google Shape;583;p88"/>
          <p:cNvSpPr>
            <a:spLocks noGrp="1"/>
          </p:cNvSpPr>
          <p:nvPr>
            <p:ph type="pic" idx="2"/>
          </p:nvPr>
        </p:nvSpPr>
        <p:spPr>
          <a:xfrm>
            <a:off x="5090617" y="359392"/>
            <a:ext cx="3657600" cy="5318077"/>
          </a:xfrm>
          <a:prstGeom prst="rect">
            <a:avLst/>
          </a:prstGeom>
          <a:noFill/>
          <a:ln w="9525" cap="flat" cmpd="sng">
            <a:solidFill>
              <a:schemeClr val="lt1"/>
            </a:solidFill>
            <a:prstDash val="solid"/>
            <a:round/>
            <a:headEnd type="none" w="sm" len="sm"/>
            <a:tailEnd type="none" w="sm" len="sm"/>
          </a:ln>
          <a:effectLst>
            <a:outerShdw blurRad="63500" sx="100500" sy="100500" algn="ctr" rotWithShape="0">
              <a:srgbClr val="000000">
                <a:alpha val="49803"/>
              </a:srgbClr>
            </a:outerShdw>
          </a:effectLst>
        </p:spPr>
      </p:sp>
      <p:sp>
        <p:nvSpPr>
          <p:cNvPr id="584" name="Google Shape;584;p88"/>
          <p:cNvSpPr txBox="1">
            <a:spLocks noGrp="1"/>
          </p:cNvSpPr>
          <p:nvPr>
            <p:ph type="dt" idx="10"/>
          </p:nvPr>
        </p:nvSpPr>
        <p:spPr>
          <a:xfrm>
            <a:off x="5629275" y="6275388"/>
            <a:ext cx="21336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5" name="Google Shape;585;p88"/>
          <p:cNvSpPr txBox="1">
            <a:spLocks noGrp="1"/>
          </p:cNvSpPr>
          <p:nvPr>
            <p:ph type="ftr" idx="11"/>
          </p:nvPr>
        </p:nvSpPr>
        <p:spPr>
          <a:xfrm>
            <a:off x="265113" y="6275388"/>
            <a:ext cx="484028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6" name="Google Shape;586;p88"/>
          <p:cNvSpPr txBox="1">
            <a:spLocks noGrp="1"/>
          </p:cNvSpPr>
          <p:nvPr>
            <p:ph type="sldNum" idx="12"/>
          </p:nvPr>
        </p:nvSpPr>
        <p:spPr>
          <a:xfrm>
            <a:off x="7897813" y="6275388"/>
            <a:ext cx="9906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3600">
                <a:solidFill>
                  <a:srgbClr val="FFFFFF"/>
                </a:solidFill>
                <a:latin typeface="Source Sans Pro"/>
                <a:ea typeface="Source Sans Pro"/>
                <a:cs typeface="Source Sans Pro"/>
                <a:sym typeface="Source Sans Pro"/>
              </a:defRPr>
            </a:lvl1pPr>
            <a:lvl2pPr marL="0" marR="0" lvl="1" indent="0" algn="r">
              <a:spcBef>
                <a:spcPts val="0"/>
              </a:spcBef>
              <a:buNone/>
              <a:defRPr sz="3600">
                <a:solidFill>
                  <a:srgbClr val="FFFFFF"/>
                </a:solidFill>
                <a:latin typeface="Source Sans Pro"/>
                <a:ea typeface="Source Sans Pro"/>
                <a:cs typeface="Source Sans Pro"/>
                <a:sym typeface="Source Sans Pro"/>
              </a:defRPr>
            </a:lvl2pPr>
            <a:lvl3pPr marL="0" marR="0" lvl="2" indent="0" algn="r">
              <a:spcBef>
                <a:spcPts val="0"/>
              </a:spcBef>
              <a:buNone/>
              <a:defRPr sz="3600">
                <a:solidFill>
                  <a:srgbClr val="FFFFFF"/>
                </a:solidFill>
                <a:latin typeface="Source Sans Pro"/>
                <a:ea typeface="Source Sans Pro"/>
                <a:cs typeface="Source Sans Pro"/>
                <a:sym typeface="Source Sans Pro"/>
              </a:defRPr>
            </a:lvl3pPr>
            <a:lvl4pPr marL="0" marR="0" lvl="3" indent="0" algn="r">
              <a:spcBef>
                <a:spcPts val="0"/>
              </a:spcBef>
              <a:buNone/>
              <a:defRPr sz="3600">
                <a:solidFill>
                  <a:srgbClr val="FFFFFF"/>
                </a:solidFill>
                <a:latin typeface="Source Sans Pro"/>
                <a:ea typeface="Source Sans Pro"/>
                <a:cs typeface="Source Sans Pro"/>
                <a:sym typeface="Source Sans Pro"/>
              </a:defRPr>
            </a:lvl4pPr>
            <a:lvl5pPr marL="0" marR="0" lvl="4" indent="0" algn="r">
              <a:spcBef>
                <a:spcPts val="0"/>
              </a:spcBef>
              <a:buNone/>
              <a:defRPr sz="3600">
                <a:solidFill>
                  <a:srgbClr val="FFFFFF"/>
                </a:solidFill>
                <a:latin typeface="Source Sans Pro"/>
                <a:ea typeface="Source Sans Pro"/>
                <a:cs typeface="Source Sans Pro"/>
                <a:sym typeface="Source Sans Pro"/>
              </a:defRPr>
            </a:lvl5pPr>
            <a:lvl6pPr marL="0" marR="0" lvl="5" indent="0" algn="r">
              <a:spcBef>
                <a:spcPts val="0"/>
              </a:spcBef>
              <a:buNone/>
              <a:defRPr sz="3600">
                <a:solidFill>
                  <a:srgbClr val="FFFFFF"/>
                </a:solidFill>
                <a:latin typeface="Source Sans Pro"/>
                <a:ea typeface="Source Sans Pro"/>
                <a:cs typeface="Source Sans Pro"/>
                <a:sym typeface="Source Sans Pro"/>
              </a:defRPr>
            </a:lvl6pPr>
            <a:lvl7pPr marL="0" marR="0" lvl="6" indent="0" algn="r">
              <a:spcBef>
                <a:spcPts val="0"/>
              </a:spcBef>
              <a:buNone/>
              <a:defRPr sz="3600">
                <a:solidFill>
                  <a:srgbClr val="FFFFFF"/>
                </a:solidFill>
                <a:latin typeface="Source Sans Pro"/>
                <a:ea typeface="Source Sans Pro"/>
                <a:cs typeface="Source Sans Pro"/>
                <a:sym typeface="Source Sans Pro"/>
              </a:defRPr>
            </a:lvl7pPr>
            <a:lvl8pPr marL="0" marR="0" lvl="7" indent="0" algn="r">
              <a:spcBef>
                <a:spcPts val="0"/>
              </a:spcBef>
              <a:buNone/>
              <a:defRPr sz="3600">
                <a:solidFill>
                  <a:srgbClr val="FFFFFF"/>
                </a:solidFill>
                <a:latin typeface="Source Sans Pro"/>
                <a:ea typeface="Source Sans Pro"/>
                <a:cs typeface="Source Sans Pro"/>
                <a:sym typeface="Source Sans Pro"/>
              </a:defRPr>
            </a:lvl8pPr>
            <a:lvl9pPr marL="0" marR="0" lvl="8" indent="0" algn="r">
              <a:spcBef>
                <a:spcPts val="0"/>
              </a:spcBef>
              <a:buNone/>
              <a:defRPr sz="3600">
                <a:solidFill>
                  <a:srgbClr val="FFFFFF"/>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587"/>
        <p:cNvGrpSpPr/>
        <p:nvPr/>
      </p:nvGrpSpPr>
      <p:grpSpPr>
        <a:xfrm>
          <a:off x="0" y="0"/>
          <a:ext cx="0" cy="0"/>
          <a:chOff x="0" y="0"/>
          <a:chExt cx="0" cy="0"/>
        </a:xfrm>
      </p:grpSpPr>
      <p:sp>
        <p:nvSpPr>
          <p:cNvPr id="588" name="Google Shape;588;p89"/>
          <p:cNvSpPr txBox="1">
            <a:spLocks noGrp="1"/>
          </p:cNvSpPr>
          <p:nvPr>
            <p:ph type="title"/>
          </p:nvPr>
        </p:nvSpPr>
        <p:spPr>
          <a:xfrm>
            <a:off x="549275" y="107950"/>
            <a:ext cx="8042275" cy="1336675"/>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589" name="Google Shape;589;p89"/>
          <p:cNvSpPr txBox="1">
            <a:spLocks noGrp="1"/>
          </p:cNvSpPr>
          <p:nvPr>
            <p:ph type="body" idx="1"/>
          </p:nvPr>
        </p:nvSpPr>
        <p:spPr>
          <a:xfrm rot="5400000">
            <a:off x="2398713" y="-249237"/>
            <a:ext cx="4343400" cy="8042275"/>
          </a:xfrm>
          <a:prstGeom prst="rect">
            <a:avLst/>
          </a:prstGeom>
          <a:noFill/>
          <a:ln>
            <a:noFill/>
          </a:ln>
        </p:spPr>
        <p:txBody>
          <a:bodyPr spcFirstLastPara="1" wrap="square" lIns="91425" tIns="45700" rIns="91425" bIns="45700" anchor="t" anchorCtr="0">
            <a:noAutofit/>
          </a:bodyPr>
          <a:lstStyle>
            <a:lvl1pPr marL="457200" lvl="0" indent="-354330" algn="l">
              <a:spcBef>
                <a:spcPts val="2000"/>
              </a:spcBef>
              <a:spcAft>
                <a:spcPts val="0"/>
              </a:spcAft>
              <a:buSzPts val="1980"/>
              <a:buChar char="⚫"/>
              <a:defRPr/>
            </a:lvl1pPr>
            <a:lvl2pPr marL="914400" lvl="1" indent="-354330" algn="l">
              <a:spcBef>
                <a:spcPts val="600"/>
              </a:spcBef>
              <a:spcAft>
                <a:spcPts val="0"/>
              </a:spcAft>
              <a:buSzPts val="1980"/>
              <a:buChar char="⚫"/>
              <a:defRPr/>
            </a:lvl2pPr>
            <a:lvl3pPr marL="1371600" lvl="2" indent="-354330" algn="l">
              <a:spcBef>
                <a:spcPts val="600"/>
              </a:spcBef>
              <a:spcAft>
                <a:spcPts val="0"/>
              </a:spcAft>
              <a:buSzPts val="1980"/>
              <a:buChar char="⚫"/>
              <a:defRPr/>
            </a:lvl3pPr>
            <a:lvl4pPr marL="1828800" lvl="3" indent="-354330" algn="l">
              <a:spcBef>
                <a:spcPts val="600"/>
              </a:spcBef>
              <a:spcAft>
                <a:spcPts val="0"/>
              </a:spcAft>
              <a:buSzPts val="1980"/>
              <a:buChar char="⚫"/>
              <a:defRPr/>
            </a:lvl4pPr>
            <a:lvl5pPr marL="2286000" lvl="4" indent="-354329" algn="l">
              <a:spcBef>
                <a:spcPts val="600"/>
              </a:spcBef>
              <a:spcAft>
                <a:spcPts val="0"/>
              </a:spcAft>
              <a:buSzPts val="198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590" name="Google Shape;590;p89"/>
          <p:cNvSpPr txBox="1">
            <a:spLocks noGrp="1"/>
          </p:cNvSpPr>
          <p:nvPr>
            <p:ph type="dt" idx="10"/>
          </p:nvPr>
        </p:nvSpPr>
        <p:spPr>
          <a:xfrm>
            <a:off x="5629275" y="6275388"/>
            <a:ext cx="21336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1" name="Google Shape;591;p89"/>
          <p:cNvSpPr txBox="1">
            <a:spLocks noGrp="1"/>
          </p:cNvSpPr>
          <p:nvPr>
            <p:ph type="ftr" idx="11"/>
          </p:nvPr>
        </p:nvSpPr>
        <p:spPr>
          <a:xfrm>
            <a:off x="265113" y="6275388"/>
            <a:ext cx="484028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2" name="Google Shape;592;p89"/>
          <p:cNvSpPr txBox="1">
            <a:spLocks noGrp="1"/>
          </p:cNvSpPr>
          <p:nvPr>
            <p:ph type="sldNum" idx="12"/>
          </p:nvPr>
        </p:nvSpPr>
        <p:spPr>
          <a:xfrm>
            <a:off x="7897813" y="6275388"/>
            <a:ext cx="9906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3600">
                <a:solidFill>
                  <a:srgbClr val="FFFFFF"/>
                </a:solidFill>
                <a:latin typeface="Source Sans Pro"/>
                <a:ea typeface="Source Sans Pro"/>
                <a:cs typeface="Source Sans Pro"/>
                <a:sym typeface="Source Sans Pro"/>
              </a:defRPr>
            </a:lvl1pPr>
            <a:lvl2pPr marL="0" marR="0" lvl="1" indent="0" algn="r">
              <a:spcBef>
                <a:spcPts val="0"/>
              </a:spcBef>
              <a:buNone/>
              <a:defRPr sz="3600">
                <a:solidFill>
                  <a:srgbClr val="FFFFFF"/>
                </a:solidFill>
                <a:latin typeface="Source Sans Pro"/>
                <a:ea typeface="Source Sans Pro"/>
                <a:cs typeface="Source Sans Pro"/>
                <a:sym typeface="Source Sans Pro"/>
              </a:defRPr>
            </a:lvl2pPr>
            <a:lvl3pPr marL="0" marR="0" lvl="2" indent="0" algn="r">
              <a:spcBef>
                <a:spcPts val="0"/>
              </a:spcBef>
              <a:buNone/>
              <a:defRPr sz="3600">
                <a:solidFill>
                  <a:srgbClr val="FFFFFF"/>
                </a:solidFill>
                <a:latin typeface="Source Sans Pro"/>
                <a:ea typeface="Source Sans Pro"/>
                <a:cs typeface="Source Sans Pro"/>
                <a:sym typeface="Source Sans Pro"/>
              </a:defRPr>
            </a:lvl3pPr>
            <a:lvl4pPr marL="0" marR="0" lvl="3" indent="0" algn="r">
              <a:spcBef>
                <a:spcPts val="0"/>
              </a:spcBef>
              <a:buNone/>
              <a:defRPr sz="3600">
                <a:solidFill>
                  <a:srgbClr val="FFFFFF"/>
                </a:solidFill>
                <a:latin typeface="Source Sans Pro"/>
                <a:ea typeface="Source Sans Pro"/>
                <a:cs typeface="Source Sans Pro"/>
                <a:sym typeface="Source Sans Pro"/>
              </a:defRPr>
            </a:lvl4pPr>
            <a:lvl5pPr marL="0" marR="0" lvl="4" indent="0" algn="r">
              <a:spcBef>
                <a:spcPts val="0"/>
              </a:spcBef>
              <a:buNone/>
              <a:defRPr sz="3600">
                <a:solidFill>
                  <a:srgbClr val="FFFFFF"/>
                </a:solidFill>
                <a:latin typeface="Source Sans Pro"/>
                <a:ea typeface="Source Sans Pro"/>
                <a:cs typeface="Source Sans Pro"/>
                <a:sym typeface="Source Sans Pro"/>
              </a:defRPr>
            </a:lvl5pPr>
            <a:lvl6pPr marL="0" marR="0" lvl="5" indent="0" algn="r">
              <a:spcBef>
                <a:spcPts val="0"/>
              </a:spcBef>
              <a:buNone/>
              <a:defRPr sz="3600">
                <a:solidFill>
                  <a:srgbClr val="FFFFFF"/>
                </a:solidFill>
                <a:latin typeface="Source Sans Pro"/>
                <a:ea typeface="Source Sans Pro"/>
                <a:cs typeface="Source Sans Pro"/>
                <a:sym typeface="Source Sans Pro"/>
              </a:defRPr>
            </a:lvl6pPr>
            <a:lvl7pPr marL="0" marR="0" lvl="6" indent="0" algn="r">
              <a:spcBef>
                <a:spcPts val="0"/>
              </a:spcBef>
              <a:buNone/>
              <a:defRPr sz="3600">
                <a:solidFill>
                  <a:srgbClr val="FFFFFF"/>
                </a:solidFill>
                <a:latin typeface="Source Sans Pro"/>
                <a:ea typeface="Source Sans Pro"/>
                <a:cs typeface="Source Sans Pro"/>
                <a:sym typeface="Source Sans Pro"/>
              </a:defRPr>
            </a:lvl7pPr>
            <a:lvl8pPr marL="0" marR="0" lvl="7" indent="0" algn="r">
              <a:spcBef>
                <a:spcPts val="0"/>
              </a:spcBef>
              <a:buNone/>
              <a:defRPr sz="3600">
                <a:solidFill>
                  <a:srgbClr val="FFFFFF"/>
                </a:solidFill>
                <a:latin typeface="Source Sans Pro"/>
                <a:ea typeface="Source Sans Pro"/>
                <a:cs typeface="Source Sans Pro"/>
                <a:sym typeface="Source Sans Pro"/>
              </a:defRPr>
            </a:lvl8pPr>
            <a:lvl9pPr marL="0" marR="0" lvl="8" indent="0" algn="r">
              <a:spcBef>
                <a:spcPts val="0"/>
              </a:spcBef>
              <a:buNone/>
              <a:defRPr sz="3600">
                <a:solidFill>
                  <a:srgbClr val="FFFFFF"/>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593"/>
        <p:cNvGrpSpPr/>
        <p:nvPr/>
      </p:nvGrpSpPr>
      <p:grpSpPr>
        <a:xfrm>
          <a:off x="0" y="0"/>
          <a:ext cx="0" cy="0"/>
          <a:chOff x="0" y="0"/>
          <a:chExt cx="0" cy="0"/>
        </a:xfrm>
      </p:grpSpPr>
      <p:sp>
        <p:nvSpPr>
          <p:cNvPr id="594" name="Google Shape;594;p90"/>
          <p:cNvSpPr txBox="1">
            <a:spLocks noGrp="1"/>
          </p:cNvSpPr>
          <p:nvPr>
            <p:ph type="title"/>
          </p:nvPr>
        </p:nvSpPr>
        <p:spPr>
          <a:xfrm rot="5400000">
            <a:off x="5344142" y="2393951"/>
            <a:ext cx="5575300" cy="1524000"/>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595" name="Google Shape;595;p90"/>
          <p:cNvSpPr txBox="1">
            <a:spLocks noGrp="1"/>
          </p:cNvSpPr>
          <p:nvPr>
            <p:ph type="body" idx="1"/>
          </p:nvPr>
        </p:nvSpPr>
        <p:spPr>
          <a:xfrm rot="5400000">
            <a:off x="1106487" y="-188912"/>
            <a:ext cx="5575300" cy="6689726"/>
          </a:xfrm>
          <a:prstGeom prst="rect">
            <a:avLst/>
          </a:prstGeom>
          <a:noFill/>
          <a:ln>
            <a:noFill/>
          </a:ln>
        </p:spPr>
        <p:txBody>
          <a:bodyPr spcFirstLastPara="1" wrap="square" lIns="91425" tIns="45700" rIns="91425" bIns="45700" anchor="t" anchorCtr="0">
            <a:noAutofit/>
          </a:bodyPr>
          <a:lstStyle>
            <a:lvl1pPr marL="457200" lvl="0" indent="-354330" algn="l">
              <a:spcBef>
                <a:spcPts val="2000"/>
              </a:spcBef>
              <a:spcAft>
                <a:spcPts val="0"/>
              </a:spcAft>
              <a:buSzPts val="1980"/>
              <a:buChar char="⚫"/>
              <a:defRPr/>
            </a:lvl1pPr>
            <a:lvl2pPr marL="914400" lvl="1" indent="-354330" algn="l">
              <a:spcBef>
                <a:spcPts val="600"/>
              </a:spcBef>
              <a:spcAft>
                <a:spcPts val="0"/>
              </a:spcAft>
              <a:buSzPts val="1980"/>
              <a:buChar char="⚫"/>
              <a:defRPr/>
            </a:lvl2pPr>
            <a:lvl3pPr marL="1371600" lvl="2" indent="-354330" algn="l">
              <a:spcBef>
                <a:spcPts val="600"/>
              </a:spcBef>
              <a:spcAft>
                <a:spcPts val="0"/>
              </a:spcAft>
              <a:buSzPts val="1980"/>
              <a:buChar char="⚫"/>
              <a:defRPr/>
            </a:lvl3pPr>
            <a:lvl4pPr marL="1828800" lvl="3" indent="-354330" algn="l">
              <a:spcBef>
                <a:spcPts val="600"/>
              </a:spcBef>
              <a:spcAft>
                <a:spcPts val="0"/>
              </a:spcAft>
              <a:buSzPts val="1980"/>
              <a:buChar char="⚫"/>
              <a:defRPr/>
            </a:lvl4pPr>
            <a:lvl5pPr marL="2286000" lvl="4" indent="-354329" algn="l">
              <a:spcBef>
                <a:spcPts val="600"/>
              </a:spcBef>
              <a:spcAft>
                <a:spcPts val="0"/>
              </a:spcAft>
              <a:buSzPts val="198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596" name="Google Shape;596;p90"/>
          <p:cNvSpPr txBox="1">
            <a:spLocks noGrp="1"/>
          </p:cNvSpPr>
          <p:nvPr>
            <p:ph type="dt" idx="10"/>
          </p:nvPr>
        </p:nvSpPr>
        <p:spPr>
          <a:xfrm>
            <a:off x="5629275" y="6275388"/>
            <a:ext cx="21336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7" name="Google Shape;597;p90"/>
          <p:cNvSpPr txBox="1">
            <a:spLocks noGrp="1"/>
          </p:cNvSpPr>
          <p:nvPr>
            <p:ph type="ftr" idx="11"/>
          </p:nvPr>
        </p:nvSpPr>
        <p:spPr>
          <a:xfrm>
            <a:off x="265113" y="6275388"/>
            <a:ext cx="484028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8" name="Google Shape;598;p90"/>
          <p:cNvSpPr txBox="1">
            <a:spLocks noGrp="1"/>
          </p:cNvSpPr>
          <p:nvPr>
            <p:ph type="sldNum" idx="12"/>
          </p:nvPr>
        </p:nvSpPr>
        <p:spPr>
          <a:xfrm>
            <a:off x="7897813" y="6275388"/>
            <a:ext cx="9906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3600">
                <a:solidFill>
                  <a:srgbClr val="FFFFFF"/>
                </a:solidFill>
                <a:latin typeface="Source Sans Pro"/>
                <a:ea typeface="Source Sans Pro"/>
                <a:cs typeface="Source Sans Pro"/>
                <a:sym typeface="Source Sans Pro"/>
              </a:defRPr>
            </a:lvl1pPr>
            <a:lvl2pPr marL="0" marR="0" lvl="1" indent="0" algn="r">
              <a:spcBef>
                <a:spcPts val="0"/>
              </a:spcBef>
              <a:buNone/>
              <a:defRPr sz="3600">
                <a:solidFill>
                  <a:srgbClr val="FFFFFF"/>
                </a:solidFill>
                <a:latin typeface="Source Sans Pro"/>
                <a:ea typeface="Source Sans Pro"/>
                <a:cs typeface="Source Sans Pro"/>
                <a:sym typeface="Source Sans Pro"/>
              </a:defRPr>
            </a:lvl2pPr>
            <a:lvl3pPr marL="0" marR="0" lvl="2" indent="0" algn="r">
              <a:spcBef>
                <a:spcPts val="0"/>
              </a:spcBef>
              <a:buNone/>
              <a:defRPr sz="3600">
                <a:solidFill>
                  <a:srgbClr val="FFFFFF"/>
                </a:solidFill>
                <a:latin typeface="Source Sans Pro"/>
                <a:ea typeface="Source Sans Pro"/>
                <a:cs typeface="Source Sans Pro"/>
                <a:sym typeface="Source Sans Pro"/>
              </a:defRPr>
            </a:lvl3pPr>
            <a:lvl4pPr marL="0" marR="0" lvl="3" indent="0" algn="r">
              <a:spcBef>
                <a:spcPts val="0"/>
              </a:spcBef>
              <a:buNone/>
              <a:defRPr sz="3600">
                <a:solidFill>
                  <a:srgbClr val="FFFFFF"/>
                </a:solidFill>
                <a:latin typeface="Source Sans Pro"/>
                <a:ea typeface="Source Sans Pro"/>
                <a:cs typeface="Source Sans Pro"/>
                <a:sym typeface="Source Sans Pro"/>
              </a:defRPr>
            </a:lvl4pPr>
            <a:lvl5pPr marL="0" marR="0" lvl="4" indent="0" algn="r">
              <a:spcBef>
                <a:spcPts val="0"/>
              </a:spcBef>
              <a:buNone/>
              <a:defRPr sz="3600">
                <a:solidFill>
                  <a:srgbClr val="FFFFFF"/>
                </a:solidFill>
                <a:latin typeface="Source Sans Pro"/>
                <a:ea typeface="Source Sans Pro"/>
                <a:cs typeface="Source Sans Pro"/>
                <a:sym typeface="Source Sans Pro"/>
              </a:defRPr>
            </a:lvl5pPr>
            <a:lvl6pPr marL="0" marR="0" lvl="5" indent="0" algn="r">
              <a:spcBef>
                <a:spcPts val="0"/>
              </a:spcBef>
              <a:buNone/>
              <a:defRPr sz="3600">
                <a:solidFill>
                  <a:srgbClr val="FFFFFF"/>
                </a:solidFill>
                <a:latin typeface="Source Sans Pro"/>
                <a:ea typeface="Source Sans Pro"/>
                <a:cs typeface="Source Sans Pro"/>
                <a:sym typeface="Source Sans Pro"/>
              </a:defRPr>
            </a:lvl6pPr>
            <a:lvl7pPr marL="0" marR="0" lvl="6" indent="0" algn="r">
              <a:spcBef>
                <a:spcPts val="0"/>
              </a:spcBef>
              <a:buNone/>
              <a:defRPr sz="3600">
                <a:solidFill>
                  <a:srgbClr val="FFFFFF"/>
                </a:solidFill>
                <a:latin typeface="Source Sans Pro"/>
                <a:ea typeface="Source Sans Pro"/>
                <a:cs typeface="Source Sans Pro"/>
                <a:sym typeface="Source Sans Pro"/>
              </a:defRPr>
            </a:lvl7pPr>
            <a:lvl8pPr marL="0" marR="0" lvl="7" indent="0" algn="r">
              <a:spcBef>
                <a:spcPts val="0"/>
              </a:spcBef>
              <a:buNone/>
              <a:defRPr sz="3600">
                <a:solidFill>
                  <a:srgbClr val="FFFFFF"/>
                </a:solidFill>
                <a:latin typeface="Source Sans Pro"/>
                <a:ea typeface="Source Sans Pro"/>
                <a:cs typeface="Source Sans Pro"/>
                <a:sym typeface="Source Sans Pro"/>
              </a:defRPr>
            </a:lvl8pPr>
            <a:lvl9pPr marL="0" marR="0" lvl="8" indent="0" algn="r">
              <a:spcBef>
                <a:spcPts val="0"/>
              </a:spcBef>
              <a:buNone/>
              <a:defRPr sz="3600">
                <a:solidFill>
                  <a:srgbClr val="FFFFFF"/>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05"/>
        <p:cNvGrpSpPr/>
        <p:nvPr/>
      </p:nvGrpSpPr>
      <p:grpSpPr>
        <a:xfrm>
          <a:off x="0" y="0"/>
          <a:ext cx="0" cy="0"/>
          <a:chOff x="0" y="0"/>
          <a:chExt cx="0" cy="0"/>
        </a:xfrm>
      </p:grpSpPr>
      <p:sp>
        <p:nvSpPr>
          <p:cNvPr id="606" name="Google Shape;606;p92"/>
          <p:cNvSpPr txBox="1">
            <a:spLocks noGrp="1"/>
          </p:cNvSpPr>
          <p:nvPr>
            <p:ph type="dt" idx="10"/>
          </p:nvPr>
        </p:nvSpPr>
        <p:spPr>
          <a:xfrm>
            <a:off x="5629275" y="6275388"/>
            <a:ext cx="21336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7" name="Google Shape;607;p92"/>
          <p:cNvSpPr txBox="1">
            <a:spLocks noGrp="1"/>
          </p:cNvSpPr>
          <p:nvPr>
            <p:ph type="ftr" idx="11"/>
          </p:nvPr>
        </p:nvSpPr>
        <p:spPr>
          <a:xfrm>
            <a:off x="265113" y="6275388"/>
            <a:ext cx="484028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8" name="Google Shape;608;p92"/>
          <p:cNvSpPr txBox="1">
            <a:spLocks noGrp="1"/>
          </p:cNvSpPr>
          <p:nvPr>
            <p:ph type="sldNum" idx="12"/>
          </p:nvPr>
        </p:nvSpPr>
        <p:spPr>
          <a:xfrm>
            <a:off x="7897813" y="6275388"/>
            <a:ext cx="9906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3600">
                <a:solidFill>
                  <a:srgbClr val="FFFFFF"/>
                </a:solidFill>
                <a:latin typeface="Source Sans Pro"/>
                <a:ea typeface="Source Sans Pro"/>
                <a:cs typeface="Source Sans Pro"/>
                <a:sym typeface="Source Sans Pro"/>
              </a:defRPr>
            </a:lvl1pPr>
            <a:lvl2pPr marL="0" marR="0" lvl="1" indent="0" algn="r">
              <a:spcBef>
                <a:spcPts val="0"/>
              </a:spcBef>
              <a:buNone/>
              <a:defRPr sz="3600">
                <a:solidFill>
                  <a:srgbClr val="FFFFFF"/>
                </a:solidFill>
                <a:latin typeface="Source Sans Pro"/>
                <a:ea typeface="Source Sans Pro"/>
                <a:cs typeface="Source Sans Pro"/>
                <a:sym typeface="Source Sans Pro"/>
              </a:defRPr>
            </a:lvl2pPr>
            <a:lvl3pPr marL="0" marR="0" lvl="2" indent="0" algn="r">
              <a:spcBef>
                <a:spcPts val="0"/>
              </a:spcBef>
              <a:buNone/>
              <a:defRPr sz="3600">
                <a:solidFill>
                  <a:srgbClr val="FFFFFF"/>
                </a:solidFill>
                <a:latin typeface="Source Sans Pro"/>
                <a:ea typeface="Source Sans Pro"/>
                <a:cs typeface="Source Sans Pro"/>
                <a:sym typeface="Source Sans Pro"/>
              </a:defRPr>
            </a:lvl3pPr>
            <a:lvl4pPr marL="0" marR="0" lvl="3" indent="0" algn="r">
              <a:spcBef>
                <a:spcPts val="0"/>
              </a:spcBef>
              <a:buNone/>
              <a:defRPr sz="3600">
                <a:solidFill>
                  <a:srgbClr val="FFFFFF"/>
                </a:solidFill>
                <a:latin typeface="Source Sans Pro"/>
                <a:ea typeface="Source Sans Pro"/>
                <a:cs typeface="Source Sans Pro"/>
                <a:sym typeface="Source Sans Pro"/>
              </a:defRPr>
            </a:lvl4pPr>
            <a:lvl5pPr marL="0" marR="0" lvl="4" indent="0" algn="r">
              <a:spcBef>
                <a:spcPts val="0"/>
              </a:spcBef>
              <a:buNone/>
              <a:defRPr sz="3600">
                <a:solidFill>
                  <a:srgbClr val="FFFFFF"/>
                </a:solidFill>
                <a:latin typeface="Source Sans Pro"/>
                <a:ea typeface="Source Sans Pro"/>
                <a:cs typeface="Source Sans Pro"/>
                <a:sym typeface="Source Sans Pro"/>
              </a:defRPr>
            </a:lvl5pPr>
            <a:lvl6pPr marL="0" marR="0" lvl="5" indent="0" algn="r">
              <a:spcBef>
                <a:spcPts val="0"/>
              </a:spcBef>
              <a:buNone/>
              <a:defRPr sz="3600">
                <a:solidFill>
                  <a:srgbClr val="FFFFFF"/>
                </a:solidFill>
                <a:latin typeface="Source Sans Pro"/>
                <a:ea typeface="Source Sans Pro"/>
                <a:cs typeface="Source Sans Pro"/>
                <a:sym typeface="Source Sans Pro"/>
              </a:defRPr>
            </a:lvl6pPr>
            <a:lvl7pPr marL="0" marR="0" lvl="6" indent="0" algn="r">
              <a:spcBef>
                <a:spcPts val="0"/>
              </a:spcBef>
              <a:buNone/>
              <a:defRPr sz="3600">
                <a:solidFill>
                  <a:srgbClr val="FFFFFF"/>
                </a:solidFill>
                <a:latin typeface="Source Sans Pro"/>
                <a:ea typeface="Source Sans Pro"/>
                <a:cs typeface="Source Sans Pro"/>
                <a:sym typeface="Source Sans Pro"/>
              </a:defRPr>
            </a:lvl7pPr>
            <a:lvl8pPr marL="0" marR="0" lvl="7" indent="0" algn="r">
              <a:spcBef>
                <a:spcPts val="0"/>
              </a:spcBef>
              <a:buNone/>
              <a:defRPr sz="3600">
                <a:solidFill>
                  <a:srgbClr val="FFFFFF"/>
                </a:solidFill>
                <a:latin typeface="Source Sans Pro"/>
                <a:ea typeface="Source Sans Pro"/>
                <a:cs typeface="Source Sans Pro"/>
                <a:sym typeface="Source Sans Pro"/>
              </a:defRPr>
            </a:lvl8pPr>
            <a:lvl9pPr marL="0" marR="0" lvl="8" indent="0" algn="r">
              <a:spcBef>
                <a:spcPts val="0"/>
              </a:spcBef>
              <a:buNone/>
              <a:defRPr sz="3600">
                <a:solidFill>
                  <a:srgbClr val="FFFFFF"/>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609"/>
        <p:cNvGrpSpPr/>
        <p:nvPr/>
      </p:nvGrpSpPr>
      <p:grpSpPr>
        <a:xfrm>
          <a:off x="0" y="0"/>
          <a:ext cx="0" cy="0"/>
          <a:chOff x="0" y="0"/>
          <a:chExt cx="0" cy="0"/>
        </a:xfrm>
      </p:grpSpPr>
      <p:sp>
        <p:nvSpPr>
          <p:cNvPr id="610" name="Google Shape;610;p93"/>
          <p:cNvSpPr/>
          <p:nvPr/>
        </p:nvSpPr>
        <p:spPr>
          <a:xfrm>
            <a:off x="1328738" y="1295400"/>
            <a:ext cx="6486525" cy="3152775"/>
          </a:xfrm>
          <a:prstGeom prst="rect">
            <a:avLst/>
          </a:prstGeom>
          <a:noFill/>
          <a:ln w="9525" cap="flat" cmpd="sng">
            <a:solidFill>
              <a:schemeClr val="lt1"/>
            </a:solidFill>
            <a:prstDash val="solid"/>
            <a:round/>
            <a:headEnd type="none" w="sm" len="sm"/>
            <a:tailEnd type="none" w="sm" len="sm"/>
          </a:ln>
          <a:effectLst>
            <a:outerShdw blurRad="63500" sx="100500" sy="100500" algn="ctr" rotWithShape="0">
              <a:srgbClr val="000000">
                <a:alpha val="49803"/>
              </a:srgbClr>
            </a:outerShdw>
          </a:effectLst>
        </p:spPr>
        <p:txBody>
          <a:bodyPr spcFirstLastPara="1" wrap="square" lIns="91425" tIns="45700" rIns="91425" bIns="45700" anchor="t" anchorCtr="0">
            <a:noAutofit/>
          </a:bodyPr>
          <a:lstStyle/>
          <a:p>
            <a:pPr marL="0" marR="0" lvl="0" indent="0" algn="l" rtl="0">
              <a:spcBef>
                <a:spcPts val="0"/>
              </a:spcBef>
              <a:spcAft>
                <a:spcPts val="0"/>
              </a:spcAft>
              <a:buClr>
                <a:srgbClr val="6FB7D7"/>
              </a:buClr>
              <a:buSzPts val="3520"/>
              <a:buFont typeface="Noto Sans Symbols"/>
              <a:buNone/>
            </a:pPr>
            <a:endParaRPr sz="3200">
              <a:solidFill>
                <a:srgbClr val="595959"/>
              </a:solidFill>
              <a:latin typeface="Source Sans Pro"/>
              <a:ea typeface="Source Sans Pro"/>
              <a:cs typeface="Source Sans Pro"/>
              <a:sym typeface="Source Sans Pro"/>
            </a:endParaRPr>
          </a:p>
        </p:txBody>
      </p:sp>
      <p:sp>
        <p:nvSpPr>
          <p:cNvPr id="611" name="Google Shape;611;p93"/>
          <p:cNvSpPr txBox="1">
            <a:spLocks noGrp="1"/>
          </p:cNvSpPr>
          <p:nvPr>
            <p:ph type="ctrTitle"/>
          </p:nvPr>
        </p:nvSpPr>
        <p:spPr>
          <a:xfrm>
            <a:off x="1322921" y="1523999"/>
            <a:ext cx="6498158" cy="1724867"/>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Clr>
                <a:srgbClr val="6DB7D7"/>
              </a:buClr>
              <a:buSzPts val="5060"/>
              <a:buFont typeface="Noto Sans Symbols"/>
              <a:buNone/>
              <a:defRPr sz="4600">
                <a:solidFill>
                  <a:schemeClr val="accent1"/>
                </a:solidFill>
                <a:latin typeface="Source Sans Pro"/>
                <a:ea typeface="Source Sans Pro"/>
                <a:cs typeface="Source Sans Pro"/>
                <a:sym typeface="Source Sans Pro"/>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612" name="Google Shape;612;p93"/>
          <p:cNvSpPr txBox="1">
            <a:spLocks noGrp="1"/>
          </p:cNvSpPr>
          <p:nvPr>
            <p:ph type="subTitle" idx="1"/>
          </p:nvPr>
        </p:nvSpPr>
        <p:spPr>
          <a:xfrm>
            <a:off x="1322921" y="3299012"/>
            <a:ext cx="6498159" cy="916641"/>
          </a:xfrm>
          <a:prstGeom prst="rect">
            <a:avLst/>
          </a:prstGeom>
          <a:noFill/>
          <a:ln>
            <a:noFill/>
          </a:ln>
        </p:spPr>
        <p:txBody>
          <a:bodyPr spcFirstLastPara="1" wrap="square" lIns="91425" tIns="45700" rIns="91425" bIns="45700" anchor="t" anchorCtr="0">
            <a:normAutofit/>
          </a:bodyPr>
          <a:lstStyle>
            <a:lvl1pPr lvl="0" algn="ctr">
              <a:spcBef>
                <a:spcPts val="300"/>
              </a:spcBef>
              <a:spcAft>
                <a:spcPts val="0"/>
              </a:spcAft>
              <a:buClr>
                <a:srgbClr val="6DB7D7"/>
              </a:buClr>
              <a:buSzPts val="1980"/>
              <a:buFont typeface="Noto Sans Symbols"/>
              <a:buNone/>
              <a:defRPr sz="1800">
                <a:solidFill>
                  <a:srgbClr val="888888"/>
                </a:solidFill>
                <a:latin typeface="Source Sans Pro"/>
                <a:ea typeface="Source Sans Pro"/>
                <a:cs typeface="Source Sans Pro"/>
                <a:sym typeface="Source Sans Pro"/>
              </a:defRPr>
            </a:lvl1pPr>
            <a:lvl2pPr lvl="1" algn="ctr">
              <a:spcBef>
                <a:spcPts val="600"/>
              </a:spcBef>
              <a:spcAft>
                <a:spcPts val="0"/>
              </a:spcAft>
              <a:buSzPts val="2420"/>
              <a:buNone/>
              <a:defRPr>
                <a:solidFill>
                  <a:srgbClr val="888888"/>
                </a:solidFill>
              </a:defRPr>
            </a:lvl2pPr>
            <a:lvl3pPr lvl="2" algn="ctr">
              <a:spcBef>
                <a:spcPts val="600"/>
              </a:spcBef>
              <a:spcAft>
                <a:spcPts val="0"/>
              </a:spcAft>
              <a:buSzPts val="2200"/>
              <a:buNone/>
              <a:defRPr>
                <a:solidFill>
                  <a:srgbClr val="888888"/>
                </a:solidFill>
              </a:defRPr>
            </a:lvl3pPr>
            <a:lvl4pPr lvl="3" algn="ctr">
              <a:spcBef>
                <a:spcPts val="600"/>
              </a:spcBef>
              <a:spcAft>
                <a:spcPts val="0"/>
              </a:spcAft>
              <a:buSzPts val="1980"/>
              <a:buNone/>
              <a:defRPr>
                <a:solidFill>
                  <a:srgbClr val="888888"/>
                </a:solidFill>
              </a:defRPr>
            </a:lvl4pPr>
            <a:lvl5pPr lvl="4" algn="ctr">
              <a:spcBef>
                <a:spcPts val="600"/>
              </a:spcBef>
              <a:spcAft>
                <a:spcPts val="0"/>
              </a:spcAft>
              <a:buSzPts val="198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613" name="Google Shape;613;p93"/>
          <p:cNvSpPr txBox="1">
            <a:spLocks noGrp="1"/>
          </p:cNvSpPr>
          <p:nvPr>
            <p:ph type="dt" idx="10"/>
          </p:nvPr>
        </p:nvSpPr>
        <p:spPr>
          <a:xfrm>
            <a:off x="5629275" y="6275388"/>
            <a:ext cx="21336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4" name="Google Shape;614;p93"/>
          <p:cNvSpPr txBox="1">
            <a:spLocks noGrp="1"/>
          </p:cNvSpPr>
          <p:nvPr>
            <p:ph type="ftr" idx="11"/>
          </p:nvPr>
        </p:nvSpPr>
        <p:spPr>
          <a:xfrm>
            <a:off x="265113" y="6275388"/>
            <a:ext cx="484028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5" name="Google Shape;615;p93"/>
          <p:cNvSpPr txBox="1">
            <a:spLocks noGrp="1"/>
          </p:cNvSpPr>
          <p:nvPr>
            <p:ph type="sldNum" idx="12"/>
          </p:nvPr>
        </p:nvSpPr>
        <p:spPr>
          <a:xfrm>
            <a:off x="7897813" y="6275388"/>
            <a:ext cx="9906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3600">
                <a:solidFill>
                  <a:srgbClr val="FFFFFF"/>
                </a:solidFill>
                <a:latin typeface="Source Sans Pro"/>
                <a:ea typeface="Source Sans Pro"/>
                <a:cs typeface="Source Sans Pro"/>
                <a:sym typeface="Source Sans Pro"/>
              </a:defRPr>
            </a:lvl1pPr>
            <a:lvl2pPr marL="0" marR="0" lvl="1" indent="0" algn="r">
              <a:spcBef>
                <a:spcPts val="0"/>
              </a:spcBef>
              <a:buNone/>
              <a:defRPr sz="3600">
                <a:solidFill>
                  <a:srgbClr val="FFFFFF"/>
                </a:solidFill>
                <a:latin typeface="Source Sans Pro"/>
                <a:ea typeface="Source Sans Pro"/>
                <a:cs typeface="Source Sans Pro"/>
                <a:sym typeface="Source Sans Pro"/>
              </a:defRPr>
            </a:lvl2pPr>
            <a:lvl3pPr marL="0" marR="0" lvl="2" indent="0" algn="r">
              <a:spcBef>
                <a:spcPts val="0"/>
              </a:spcBef>
              <a:buNone/>
              <a:defRPr sz="3600">
                <a:solidFill>
                  <a:srgbClr val="FFFFFF"/>
                </a:solidFill>
                <a:latin typeface="Source Sans Pro"/>
                <a:ea typeface="Source Sans Pro"/>
                <a:cs typeface="Source Sans Pro"/>
                <a:sym typeface="Source Sans Pro"/>
              </a:defRPr>
            </a:lvl3pPr>
            <a:lvl4pPr marL="0" marR="0" lvl="3" indent="0" algn="r">
              <a:spcBef>
                <a:spcPts val="0"/>
              </a:spcBef>
              <a:buNone/>
              <a:defRPr sz="3600">
                <a:solidFill>
                  <a:srgbClr val="FFFFFF"/>
                </a:solidFill>
                <a:latin typeface="Source Sans Pro"/>
                <a:ea typeface="Source Sans Pro"/>
                <a:cs typeface="Source Sans Pro"/>
                <a:sym typeface="Source Sans Pro"/>
              </a:defRPr>
            </a:lvl4pPr>
            <a:lvl5pPr marL="0" marR="0" lvl="4" indent="0" algn="r">
              <a:spcBef>
                <a:spcPts val="0"/>
              </a:spcBef>
              <a:buNone/>
              <a:defRPr sz="3600">
                <a:solidFill>
                  <a:srgbClr val="FFFFFF"/>
                </a:solidFill>
                <a:latin typeface="Source Sans Pro"/>
                <a:ea typeface="Source Sans Pro"/>
                <a:cs typeface="Source Sans Pro"/>
                <a:sym typeface="Source Sans Pro"/>
              </a:defRPr>
            </a:lvl5pPr>
            <a:lvl6pPr marL="0" marR="0" lvl="5" indent="0" algn="r">
              <a:spcBef>
                <a:spcPts val="0"/>
              </a:spcBef>
              <a:buNone/>
              <a:defRPr sz="3600">
                <a:solidFill>
                  <a:srgbClr val="FFFFFF"/>
                </a:solidFill>
                <a:latin typeface="Source Sans Pro"/>
                <a:ea typeface="Source Sans Pro"/>
                <a:cs typeface="Source Sans Pro"/>
                <a:sym typeface="Source Sans Pro"/>
              </a:defRPr>
            </a:lvl6pPr>
            <a:lvl7pPr marL="0" marR="0" lvl="6" indent="0" algn="r">
              <a:spcBef>
                <a:spcPts val="0"/>
              </a:spcBef>
              <a:buNone/>
              <a:defRPr sz="3600">
                <a:solidFill>
                  <a:srgbClr val="FFFFFF"/>
                </a:solidFill>
                <a:latin typeface="Source Sans Pro"/>
                <a:ea typeface="Source Sans Pro"/>
                <a:cs typeface="Source Sans Pro"/>
                <a:sym typeface="Source Sans Pro"/>
              </a:defRPr>
            </a:lvl7pPr>
            <a:lvl8pPr marL="0" marR="0" lvl="7" indent="0" algn="r">
              <a:spcBef>
                <a:spcPts val="0"/>
              </a:spcBef>
              <a:buNone/>
              <a:defRPr sz="3600">
                <a:solidFill>
                  <a:srgbClr val="FFFFFF"/>
                </a:solidFill>
                <a:latin typeface="Source Sans Pro"/>
                <a:ea typeface="Source Sans Pro"/>
                <a:cs typeface="Source Sans Pro"/>
                <a:sym typeface="Source Sans Pro"/>
              </a:defRPr>
            </a:lvl8pPr>
            <a:lvl9pPr marL="0" marR="0" lvl="8" indent="0" algn="r">
              <a:spcBef>
                <a:spcPts val="0"/>
              </a:spcBef>
              <a:buNone/>
              <a:defRPr sz="3600">
                <a:solidFill>
                  <a:srgbClr val="FFFFFF"/>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616"/>
        <p:cNvGrpSpPr/>
        <p:nvPr/>
      </p:nvGrpSpPr>
      <p:grpSpPr>
        <a:xfrm>
          <a:off x="0" y="0"/>
          <a:ext cx="0" cy="0"/>
          <a:chOff x="0" y="0"/>
          <a:chExt cx="0" cy="0"/>
        </a:xfrm>
      </p:grpSpPr>
      <p:sp>
        <p:nvSpPr>
          <p:cNvPr id="617" name="Google Shape;617;p94"/>
          <p:cNvSpPr txBox="1">
            <a:spLocks noGrp="1"/>
          </p:cNvSpPr>
          <p:nvPr>
            <p:ph type="title"/>
          </p:nvPr>
        </p:nvSpPr>
        <p:spPr>
          <a:xfrm>
            <a:off x="549275" y="107950"/>
            <a:ext cx="8042275" cy="1336675"/>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618" name="Google Shape;618;p94"/>
          <p:cNvSpPr txBox="1">
            <a:spLocks noGrp="1"/>
          </p:cNvSpPr>
          <p:nvPr>
            <p:ph type="body" idx="1"/>
          </p:nvPr>
        </p:nvSpPr>
        <p:spPr>
          <a:xfrm>
            <a:off x="549275" y="1600200"/>
            <a:ext cx="8042275" cy="4343400"/>
          </a:xfrm>
          <a:prstGeom prst="rect">
            <a:avLst/>
          </a:prstGeom>
          <a:noFill/>
          <a:ln>
            <a:noFill/>
          </a:ln>
        </p:spPr>
        <p:txBody>
          <a:bodyPr spcFirstLastPara="1" wrap="square" lIns="91425" tIns="45700" rIns="91425" bIns="45700" anchor="t" anchorCtr="0">
            <a:noAutofit/>
          </a:bodyPr>
          <a:lstStyle>
            <a:lvl1pPr marL="457200" lvl="0" indent="-354330" algn="l">
              <a:spcBef>
                <a:spcPts val="2000"/>
              </a:spcBef>
              <a:spcAft>
                <a:spcPts val="0"/>
              </a:spcAft>
              <a:buSzPts val="1980"/>
              <a:buChar char="⚫"/>
              <a:defRPr/>
            </a:lvl1pPr>
            <a:lvl2pPr marL="914400" lvl="1" indent="-354330" algn="l">
              <a:spcBef>
                <a:spcPts val="600"/>
              </a:spcBef>
              <a:spcAft>
                <a:spcPts val="0"/>
              </a:spcAft>
              <a:buSzPts val="1980"/>
              <a:buChar char="⚫"/>
              <a:defRPr/>
            </a:lvl2pPr>
            <a:lvl3pPr marL="1371600" lvl="2" indent="-354330" algn="l">
              <a:spcBef>
                <a:spcPts val="600"/>
              </a:spcBef>
              <a:spcAft>
                <a:spcPts val="0"/>
              </a:spcAft>
              <a:buSzPts val="1980"/>
              <a:buChar char="⚫"/>
              <a:defRPr/>
            </a:lvl3pPr>
            <a:lvl4pPr marL="1828800" lvl="3" indent="-354330" algn="l">
              <a:spcBef>
                <a:spcPts val="600"/>
              </a:spcBef>
              <a:spcAft>
                <a:spcPts val="0"/>
              </a:spcAft>
              <a:buSzPts val="1980"/>
              <a:buChar char="⚫"/>
              <a:defRPr/>
            </a:lvl4pPr>
            <a:lvl5pPr marL="2286000" lvl="4" indent="-354329" algn="l">
              <a:spcBef>
                <a:spcPts val="600"/>
              </a:spcBef>
              <a:spcAft>
                <a:spcPts val="0"/>
              </a:spcAft>
              <a:buSzPts val="198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619" name="Google Shape;619;p94"/>
          <p:cNvSpPr txBox="1">
            <a:spLocks noGrp="1"/>
          </p:cNvSpPr>
          <p:nvPr>
            <p:ph type="dt" idx="10"/>
          </p:nvPr>
        </p:nvSpPr>
        <p:spPr>
          <a:xfrm>
            <a:off x="5629275" y="6275388"/>
            <a:ext cx="21336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20" name="Google Shape;620;p94"/>
          <p:cNvSpPr txBox="1">
            <a:spLocks noGrp="1"/>
          </p:cNvSpPr>
          <p:nvPr>
            <p:ph type="ftr" idx="11"/>
          </p:nvPr>
        </p:nvSpPr>
        <p:spPr>
          <a:xfrm>
            <a:off x="265113" y="6275388"/>
            <a:ext cx="484028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21" name="Google Shape;621;p94"/>
          <p:cNvSpPr txBox="1">
            <a:spLocks noGrp="1"/>
          </p:cNvSpPr>
          <p:nvPr>
            <p:ph type="sldNum" idx="12"/>
          </p:nvPr>
        </p:nvSpPr>
        <p:spPr>
          <a:xfrm>
            <a:off x="7897813" y="6275388"/>
            <a:ext cx="9906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3600">
                <a:solidFill>
                  <a:srgbClr val="FFFFFF"/>
                </a:solidFill>
                <a:latin typeface="Source Sans Pro"/>
                <a:ea typeface="Source Sans Pro"/>
                <a:cs typeface="Source Sans Pro"/>
                <a:sym typeface="Source Sans Pro"/>
              </a:defRPr>
            </a:lvl1pPr>
            <a:lvl2pPr marL="0" marR="0" lvl="1" indent="0" algn="r">
              <a:spcBef>
                <a:spcPts val="0"/>
              </a:spcBef>
              <a:buNone/>
              <a:defRPr sz="3600">
                <a:solidFill>
                  <a:srgbClr val="FFFFFF"/>
                </a:solidFill>
                <a:latin typeface="Source Sans Pro"/>
                <a:ea typeface="Source Sans Pro"/>
                <a:cs typeface="Source Sans Pro"/>
                <a:sym typeface="Source Sans Pro"/>
              </a:defRPr>
            </a:lvl2pPr>
            <a:lvl3pPr marL="0" marR="0" lvl="2" indent="0" algn="r">
              <a:spcBef>
                <a:spcPts val="0"/>
              </a:spcBef>
              <a:buNone/>
              <a:defRPr sz="3600">
                <a:solidFill>
                  <a:srgbClr val="FFFFFF"/>
                </a:solidFill>
                <a:latin typeface="Source Sans Pro"/>
                <a:ea typeface="Source Sans Pro"/>
                <a:cs typeface="Source Sans Pro"/>
                <a:sym typeface="Source Sans Pro"/>
              </a:defRPr>
            </a:lvl3pPr>
            <a:lvl4pPr marL="0" marR="0" lvl="3" indent="0" algn="r">
              <a:spcBef>
                <a:spcPts val="0"/>
              </a:spcBef>
              <a:buNone/>
              <a:defRPr sz="3600">
                <a:solidFill>
                  <a:srgbClr val="FFFFFF"/>
                </a:solidFill>
                <a:latin typeface="Source Sans Pro"/>
                <a:ea typeface="Source Sans Pro"/>
                <a:cs typeface="Source Sans Pro"/>
                <a:sym typeface="Source Sans Pro"/>
              </a:defRPr>
            </a:lvl4pPr>
            <a:lvl5pPr marL="0" marR="0" lvl="4" indent="0" algn="r">
              <a:spcBef>
                <a:spcPts val="0"/>
              </a:spcBef>
              <a:buNone/>
              <a:defRPr sz="3600">
                <a:solidFill>
                  <a:srgbClr val="FFFFFF"/>
                </a:solidFill>
                <a:latin typeface="Source Sans Pro"/>
                <a:ea typeface="Source Sans Pro"/>
                <a:cs typeface="Source Sans Pro"/>
                <a:sym typeface="Source Sans Pro"/>
              </a:defRPr>
            </a:lvl5pPr>
            <a:lvl6pPr marL="0" marR="0" lvl="5" indent="0" algn="r">
              <a:spcBef>
                <a:spcPts val="0"/>
              </a:spcBef>
              <a:buNone/>
              <a:defRPr sz="3600">
                <a:solidFill>
                  <a:srgbClr val="FFFFFF"/>
                </a:solidFill>
                <a:latin typeface="Source Sans Pro"/>
                <a:ea typeface="Source Sans Pro"/>
                <a:cs typeface="Source Sans Pro"/>
                <a:sym typeface="Source Sans Pro"/>
              </a:defRPr>
            </a:lvl6pPr>
            <a:lvl7pPr marL="0" marR="0" lvl="6" indent="0" algn="r">
              <a:spcBef>
                <a:spcPts val="0"/>
              </a:spcBef>
              <a:buNone/>
              <a:defRPr sz="3600">
                <a:solidFill>
                  <a:srgbClr val="FFFFFF"/>
                </a:solidFill>
                <a:latin typeface="Source Sans Pro"/>
                <a:ea typeface="Source Sans Pro"/>
                <a:cs typeface="Source Sans Pro"/>
                <a:sym typeface="Source Sans Pro"/>
              </a:defRPr>
            </a:lvl7pPr>
            <a:lvl8pPr marL="0" marR="0" lvl="7" indent="0" algn="r">
              <a:spcBef>
                <a:spcPts val="0"/>
              </a:spcBef>
              <a:buNone/>
              <a:defRPr sz="3600">
                <a:solidFill>
                  <a:srgbClr val="FFFFFF"/>
                </a:solidFill>
                <a:latin typeface="Source Sans Pro"/>
                <a:ea typeface="Source Sans Pro"/>
                <a:cs typeface="Source Sans Pro"/>
                <a:sym typeface="Source Sans Pro"/>
              </a:defRPr>
            </a:lvl8pPr>
            <a:lvl9pPr marL="0" marR="0" lvl="8" indent="0" algn="r">
              <a:spcBef>
                <a:spcPts val="0"/>
              </a:spcBef>
              <a:buNone/>
              <a:defRPr sz="3600">
                <a:solidFill>
                  <a:srgbClr val="FFFFFF"/>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Title Slide with Picture">
  <p:cSld name="Title Slide with Picture">
    <p:spTree>
      <p:nvGrpSpPr>
        <p:cNvPr id="1" name="Shape 622"/>
        <p:cNvGrpSpPr/>
        <p:nvPr/>
      </p:nvGrpSpPr>
      <p:grpSpPr>
        <a:xfrm>
          <a:off x="0" y="0"/>
          <a:ext cx="0" cy="0"/>
          <a:chOff x="0" y="0"/>
          <a:chExt cx="0" cy="0"/>
        </a:xfrm>
      </p:grpSpPr>
      <p:sp>
        <p:nvSpPr>
          <p:cNvPr id="623" name="Google Shape;623;p95"/>
          <p:cNvSpPr txBox="1">
            <a:spLocks noGrp="1"/>
          </p:cNvSpPr>
          <p:nvPr>
            <p:ph type="ctrTitle"/>
          </p:nvPr>
        </p:nvSpPr>
        <p:spPr>
          <a:xfrm>
            <a:off x="363538" y="3352801"/>
            <a:ext cx="8416925" cy="1470025"/>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624" name="Google Shape;624;p95"/>
          <p:cNvSpPr txBox="1">
            <a:spLocks noGrp="1"/>
          </p:cNvSpPr>
          <p:nvPr>
            <p:ph type="subTitle" idx="1"/>
          </p:nvPr>
        </p:nvSpPr>
        <p:spPr>
          <a:xfrm>
            <a:off x="363538" y="4771029"/>
            <a:ext cx="8416925" cy="972671"/>
          </a:xfrm>
          <a:prstGeom prst="rect">
            <a:avLst/>
          </a:prstGeom>
          <a:noFill/>
          <a:ln>
            <a:noFill/>
          </a:ln>
        </p:spPr>
        <p:txBody>
          <a:bodyPr spcFirstLastPara="1" wrap="square" lIns="91425" tIns="45700" rIns="91425" bIns="45700" anchor="t" anchorCtr="0">
            <a:normAutofit/>
          </a:bodyPr>
          <a:lstStyle>
            <a:lvl1pPr lvl="0" algn="ctr">
              <a:spcBef>
                <a:spcPts val="300"/>
              </a:spcBef>
              <a:spcAft>
                <a:spcPts val="0"/>
              </a:spcAft>
              <a:buSzPts val="1980"/>
              <a:buNone/>
              <a:defRPr sz="1800">
                <a:solidFill>
                  <a:srgbClr val="888888"/>
                </a:solidFill>
              </a:defRPr>
            </a:lvl1pPr>
            <a:lvl2pPr lvl="1" algn="ctr">
              <a:spcBef>
                <a:spcPts val="600"/>
              </a:spcBef>
              <a:spcAft>
                <a:spcPts val="0"/>
              </a:spcAft>
              <a:buSzPts val="2420"/>
              <a:buNone/>
              <a:defRPr>
                <a:solidFill>
                  <a:srgbClr val="888888"/>
                </a:solidFill>
              </a:defRPr>
            </a:lvl2pPr>
            <a:lvl3pPr lvl="2" algn="ctr">
              <a:spcBef>
                <a:spcPts val="600"/>
              </a:spcBef>
              <a:spcAft>
                <a:spcPts val="0"/>
              </a:spcAft>
              <a:buSzPts val="2200"/>
              <a:buNone/>
              <a:defRPr>
                <a:solidFill>
                  <a:srgbClr val="888888"/>
                </a:solidFill>
              </a:defRPr>
            </a:lvl3pPr>
            <a:lvl4pPr lvl="3" algn="ctr">
              <a:spcBef>
                <a:spcPts val="600"/>
              </a:spcBef>
              <a:spcAft>
                <a:spcPts val="0"/>
              </a:spcAft>
              <a:buSzPts val="1980"/>
              <a:buNone/>
              <a:defRPr>
                <a:solidFill>
                  <a:srgbClr val="888888"/>
                </a:solidFill>
              </a:defRPr>
            </a:lvl4pPr>
            <a:lvl5pPr lvl="4" algn="ctr">
              <a:spcBef>
                <a:spcPts val="600"/>
              </a:spcBef>
              <a:spcAft>
                <a:spcPts val="0"/>
              </a:spcAft>
              <a:buSzPts val="198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625" name="Google Shape;625;p95"/>
          <p:cNvSpPr>
            <a:spLocks noGrp="1"/>
          </p:cNvSpPr>
          <p:nvPr>
            <p:ph type="pic" idx="2"/>
          </p:nvPr>
        </p:nvSpPr>
        <p:spPr>
          <a:xfrm>
            <a:off x="370980" y="363538"/>
            <a:ext cx="8402040" cy="2836862"/>
          </a:xfrm>
          <a:prstGeom prst="rect">
            <a:avLst/>
          </a:prstGeom>
          <a:noFill/>
          <a:ln w="9525" cap="flat" cmpd="sng">
            <a:solidFill>
              <a:schemeClr val="lt1"/>
            </a:solidFill>
            <a:prstDash val="solid"/>
            <a:round/>
            <a:headEnd type="none" w="sm" len="sm"/>
            <a:tailEnd type="none" w="sm" len="sm"/>
          </a:ln>
          <a:effectLst>
            <a:outerShdw blurRad="63500" sx="100500" sy="100500" algn="ctr" rotWithShape="0">
              <a:srgbClr val="000000">
                <a:alpha val="49803"/>
              </a:srgbClr>
            </a:outerShdw>
          </a:effectLst>
        </p:spPr>
      </p:sp>
      <p:sp>
        <p:nvSpPr>
          <p:cNvPr id="626" name="Google Shape;626;p95"/>
          <p:cNvSpPr txBox="1">
            <a:spLocks noGrp="1"/>
          </p:cNvSpPr>
          <p:nvPr>
            <p:ph type="dt" idx="10"/>
          </p:nvPr>
        </p:nvSpPr>
        <p:spPr>
          <a:xfrm>
            <a:off x="5629275" y="6275388"/>
            <a:ext cx="21336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27" name="Google Shape;627;p95"/>
          <p:cNvSpPr txBox="1">
            <a:spLocks noGrp="1"/>
          </p:cNvSpPr>
          <p:nvPr>
            <p:ph type="ftr" idx="11"/>
          </p:nvPr>
        </p:nvSpPr>
        <p:spPr>
          <a:xfrm>
            <a:off x="265113" y="6275388"/>
            <a:ext cx="484028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28" name="Google Shape;628;p95"/>
          <p:cNvSpPr txBox="1">
            <a:spLocks noGrp="1"/>
          </p:cNvSpPr>
          <p:nvPr>
            <p:ph type="sldNum" idx="12"/>
          </p:nvPr>
        </p:nvSpPr>
        <p:spPr>
          <a:xfrm>
            <a:off x="7897813" y="6275388"/>
            <a:ext cx="9906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3600">
                <a:solidFill>
                  <a:srgbClr val="FFFFFF"/>
                </a:solidFill>
                <a:latin typeface="Source Sans Pro"/>
                <a:ea typeface="Source Sans Pro"/>
                <a:cs typeface="Source Sans Pro"/>
                <a:sym typeface="Source Sans Pro"/>
              </a:defRPr>
            </a:lvl1pPr>
            <a:lvl2pPr marL="0" marR="0" lvl="1" indent="0" algn="r">
              <a:spcBef>
                <a:spcPts val="0"/>
              </a:spcBef>
              <a:buNone/>
              <a:defRPr sz="3600">
                <a:solidFill>
                  <a:srgbClr val="FFFFFF"/>
                </a:solidFill>
                <a:latin typeface="Source Sans Pro"/>
                <a:ea typeface="Source Sans Pro"/>
                <a:cs typeface="Source Sans Pro"/>
                <a:sym typeface="Source Sans Pro"/>
              </a:defRPr>
            </a:lvl2pPr>
            <a:lvl3pPr marL="0" marR="0" lvl="2" indent="0" algn="r">
              <a:spcBef>
                <a:spcPts val="0"/>
              </a:spcBef>
              <a:buNone/>
              <a:defRPr sz="3600">
                <a:solidFill>
                  <a:srgbClr val="FFFFFF"/>
                </a:solidFill>
                <a:latin typeface="Source Sans Pro"/>
                <a:ea typeface="Source Sans Pro"/>
                <a:cs typeface="Source Sans Pro"/>
                <a:sym typeface="Source Sans Pro"/>
              </a:defRPr>
            </a:lvl3pPr>
            <a:lvl4pPr marL="0" marR="0" lvl="3" indent="0" algn="r">
              <a:spcBef>
                <a:spcPts val="0"/>
              </a:spcBef>
              <a:buNone/>
              <a:defRPr sz="3600">
                <a:solidFill>
                  <a:srgbClr val="FFFFFF"/>
                </a:solidFill>
                <a:latin typeface="Source Sans Pro"/>
                <a:ea typeface="Source Sans Pro"/>
                <a:cs typeface="Source Sans Pro"/>
                <a:sym typeface="Source Sans Pro"/>
              </a:defRPr>
            </a:lvl4pPr>
            <a:lvl5pPr marL="0" marR="0" lvl="4" indent="0" algn="r">
              <a:spcBef>
                <a:spcPts val="0"/>
              </a:spcBef>
              <a:buNone/>
              <a:defRPr sz="3600">
                <a:solidFill>
                  <a:srgbClr val="FFFFFF"/>
                </a:solidFill>
                <a:latin typeface="Source Sans Pro"/>
                <a:ea typeface="Source Sans Pro"/>
                <a:cs typeface="Source Sans Pro"/>
                <a:sym typeface="Source Sans Pro"/>
              </a:defRPr>
            </a:lvl5pPr>
            <a:lvl6pPr marL="0" marR="0" lvl="5" indent="0" algn="r">
              <a:spcBef>
                <a:spcPts val="0"/>
              </a:spcBef>
              <a:buNone/>
              <a:defRPr sz="3600">
                <a:solidFill>
                  <a:srgbClr val="FFFFFF"/>
                </a:solidFill>
                <a:latin typeface="Source Sans Pro"/>
                <a:ea typeface="Source Sans Pro"/>
                <a:cs typeface="Source Sans Pro"/>
                <a:sym typeface="Source Sans Pro"/>
              </a:defRPr>
            </a:lvl6pPr>
            <a:lvl7pPr marL="0" marR="0" lvl="6" indent="0" algn="r">
              <a:spcBef>
                <a:spcPts val="0"/>
              </a:spcBef>
              <a:buNone/>
              <a:defRPr sz="3600">
                <a:solidFill>
                  <a:srgbClr val="FFFFFF"/>
                </a:solidFill>
                <a:latin typeface="Source Sans Pro"/>
                <a:ea typeface="Source Sans Pro"/>
                <a:cs typeface="Source Sans Pro"/>
                <a:sym typeface="Source Sans Pro"/>
              </a:defRPr>
            </a:lvl7pPr>
            <a:lvl8pPr marL="0" marR="0" lvl="7" indent="0" algn="r">
              <a:spcBef>
                <a:spcPts val="0"/>
              </a:spcBef>
              <a:buNone/>
              <a:defRPr sz="3600">
                <a:solidFill>
                  <a:srgbClr val="FFFFFF"/>
                </a:solidFill>
                <a:latin typeface="Source Sans Pro"/>
                <a:ea typeface="Source Sans Pro"/>
                <a:cs typeface="Source Sans Pro"/>
                <a:sym typeface="Source Sans Pro"/>
              </a:defRPr>
            </a:lvl8pPr>
            <a:lvl9pPr marL="0" marR="0" lvl="8" indent="0" algn="r">
              <a:spcBef>
                <a:spcPts val="0"/>
              </a:spcBef>
              <a:buNone/>
              <a:defRPr sz="3600">
                <a:solidFill>
                  <a:srgbClr val="FFFFFF"/>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629"/>
        <p:cNvGrpSpPr/>
        <p:nvPr/>
      </p:nvGrpSpPr>
      <p:grpSpPr>
        <a:xfrm>
          <a:off x="0" y="0"/>
          <a:ext cx="0" cy="0"/>
          <a:chOff x="0" y="0"/>
          <a:chExt cx="0" cy="0"/>
        </a:xfrm>
      </p:grpSpPr>
      <p:sp>
        <p:nvSpPr>
          <p:cNvPr id="630" name="Google Shape;630;p96"/>
          <p:cNvSpPr txBox="1">
            <a:spLocks noGrp="1"/>
          </p:cNvSpPr>
          <p:nvPr>
            <p:ph type="title"/>
          </p:nvPr>
        </p:nvSpPr>
        <p:spPr>
          <a:xfrm>
            <a:off x="549275" y="2403144"/>
            <a:ext cx="8056563" cy="1362075"/>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sz="4600" b="0"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631" name="Google Shape;631;p96"/>
          <p:cNvSpPr txBox="1">
            <a:spLocks noGrp="1"/>
          </p:cNvSpPr>
          <p:nvPr>
            <p:ph type="body" idx="1"/>
          </p:nvPr>
        </p:nvSpPr>
        <p:spPr>
          <a:xfrm>
            <a:off x="549275" y="3736005"/>
            <a:ext cx="8056563" cy="1500187"/>
          </a:xfrm>
          <a:prstGeom prst="rect">
            <a:avLst/>
          </a:prstGeom>
          <a:noFill/>
          <a:ln>
            <a:noFill/>
          </a:ln>
        </p:spPr>
        <p:txBody>
          <a:bodyPr spcFirstLastPara="1" wrap="square" lIns="91425" tIns="45700" rIns="91425" bIns="45700" anchor="t" anchorCtr="0">
            <a:normAutofit/>
          </a:bodyPr>
          <a:lstStyle>
            <a:lvl1pPr marL="457200" lvl="0" indent="-228600" algn="ctr">
              <a:spcBef>
                <a:spcPts val="300"/>
              </a:spcBef>
              <a:spcAft>
                <a:spcPts val="0"/>
              </a:spcAft>
              <a:buSzPts val="1980"/>
              <a:buNone/>
              <a:defRPr sz="1800">
                <a:solidFill>
                  <a:srgbClr val="888888"/>
                </a:solidFill>
              </a:defRPr>
            </a:lvl1pPr>
            <a:lvl2pPr marL="914400" lvl="1" indent="-228600" algn="l">
              <a:spcBef>
                <a:spcPts val="600"/>
              </a:spcBef>
              <a:spcAft>
                <a:spcPts val="0"/>
              </a:spcAft>
              <a:buSzPts val="1980"/>
              <a:buNone/>
              <a:defRPr sz="1800">
                <a:solidFill>
                  <a:srgbClr val="888888"/>
                </a:solidFill>
              </a:defRPr>
            </a:lvl2pPr>
            <a:lvl3pPr marL="1371600" lvl="2" indent="-228600" algn="l">
              <a:spcBef>
                <a:spcPts val="600"/>
              </a:spcBef>
              <a:spcAft>
                <a:spcPts val="0"/>
              </a:spcAft>
              <a:buSzPts val="1760"/>
              <a:buNone/>
              <a:defRPr sz="1600">
                <a:solidFill>
                  <a:srgbClr val="888888"/>
                </a:solidFill>
              </a:defRPr>
            </a:lvl3pPr>
            <a:lvl4pPr marL="1828800" lvl="3" indent="-228600" algn="l">
              <a:spcBef>
                <a:spcPts val="600"/>
              </a:spcBef>
              <a:spcAft>
                <a:spcPts val="0"/>
              </a:spcAft>
              <a:buSzPts val="1540"/>
              <a:buNone/>
              <a:defRPr sz="1400">
                <a:solidFill>
                  <a:srgbClr val="888888"/>
                </a:solidFill>
              </a:defRPr>
            </a:lvl4pPr>
            <a:lvl5pPr marL="2286000" lvl="4" indent="-228600" algn="l">
              <a:spcBef>
                <a:spcPts val="600"/>
              </a:spcBef>
              <a:spcAft>
                <a:spcPts val="0"/>
              </a:spcAft>
              <a:buSzPts val="154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632" name="Google Shape;632;p96"/>
          <p:cNvSpPr txBox="1">
            <a:spLocks noGrp="1"/>
          </p:cNvSpPr>
          <p:nvPr>
            <p:ph type="dt" idx="10"/>
          </p:nvPr>
        </p:nvSpPr>
        <p:spPr>
          <a:xfrm>
            <a:off x="5629275" y="6275388"/>
            <a:ext cx="21336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3" name="Google Shape;633;p96"/>
          <p:cNvSpPr txBox="1">
            <a:spLocks noGrp="1"/>
          </p:cNvSpPr>
          <p:nvPr>
            <p:ph type="ftr" idx="11"/>
          </p:nvPr>
        </p:nvSpPr>
        <p:spPr>
          <a:xfrm>
            <a:off x="265113" y="6275388"/>
            <a:ext cx="484028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4" name="Google Shape;634;p96"/>
          <p:cNvSpPr txBox="1">
            <a:spLocks noGrp="1"/>
          </p:cNvSpPr>
          <p:nvPr>
            <p:ph type="sldNum" idx="12"/>
          </p:nvPr>
        </p:nvSpPr>
        <p:spPr>
          <a:xfrm>
            <a:off x="7897813" y="6275388"/>
            <a:ext cx="9906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3600">
                <a:solidFill>
                  <a:srgbClr val="FFFFFF"/>
                </a:solidFill>
                <a:latin typeface="Source Sans Pro"/>
                <a:ea typeface="Source Sans Pro"/>
                <a:cs typeface="Source Sans Pro"/>
                <a:sym typeface="Source Sans Pro"/>
              </a:defRPr>
            </a:lvl1pPr>
            <a:lvl2pPr marL="0" marR="0" lvl="1" indent="0" algn="r">
              <a:spcBef>
                <a:spcPts val="0"/>
              </a:spcBef>
              <a:buNone/>
              <a:defRPr sz="3600">
                <a:solidFill>
                  <a:srgbClr val="FFFFFF"/>
                </a:solidFill>
                <a:latin typeface="Source Sans Pro"/>
                <a:ea typeface="Source Sans Pro"/>
                <a:cs typeface="Source Sans Pro"/>
                <a:sym typeface="Source Sans Pro"/>
              </a:defRPr>
            </a:lvl2pPr>
            <a:lvl3pPr marL="0" marR="0" lvl="2" indent="0" algn="r">
              <a:spcBef>
                <a:spcPts val="0"/>
              </a:spcBef>
              <a:buNone/>
              <a:defRPr sz="3600">
                <a:solidFill>
                  <a:srgbClr val="FFFFFF"/>
                </a:solidFill>
                <a:latin typeface="Source Sans Pro"/>
                <a:ea typeface="Source Sans Pro"/>
                <a:cs typeface="Source Sans Pro"/>
                <a:sym typeface="Source Sans Pro"/>
              </a:defRPr>
            </a:lvl3pPr>
            <a:lvl4pPr marL="0" marR="0" lvl="3" indent="0" algn="r">
              <a:spcBef>
                <a:spcPts val="0"/>
              </a:spcBef>
              <a:buNone/>
              <a:defRPr sz="3600">
                <a:solidFill>
                  <a:srgbClr val="FFFFFF"/>
                </a:solidFill>
                <a:latin typeface="Source Sans Pro"/>
                <a:ea typeface="Source Sans Pro"/>
                <a:cs typeface="Source Sans Pro"/>
                <a:sym typeface="Source Sans Pro"/>
              </a:defRPr>
            </a:lvl4pPr>
            <a:lvl5pPr marL="0" marR="0" lvl="4" indent="0" algn="r">
              <a:spcBef>
                <a:spcPts val="0"/>
              </a:spcBef>
              <a:buNone/>
              <a:defRPr sz="3600">
                <a:solidFill>
                  <a:srgbClr val="FFFFFF"/>
                </a:solidFill>
                <a:latin typeface="Source Sans Pro"/>
                <a:ea typeface="Source Sans Pro"/>
                <a:cs typeface="Source Sans Pro"/>
                <a:sym typeface="Source Sans Pro"/>
              </a:defRPr>
            </a:lvl5pPr>
            <a:lvl6pPr marL="0" marR="0" lvl="5" indent="0" algn="r">
              <a:spcBef>
                <a:spcPts val="0"/>
              </a:spcBef>
              <a:buNone/>
              <a:defRPr sz="3600">
                <a:solidFill>
                  <a:srgbClr val="FFFFFF"/>
                </a:solidFill>
                <a:latin typeface="Source Sans Pro"/>
                <a:ea typeface="Source Sans Pro"/>
                <a:cs typeface="Source Sans Pro"/>
                <a:sym typeface="Source Sans Pro"/>
              </a:defRPr>
            </a:lvl6pPr>
            <a:lvl7pPr marL="0" marR="0" lvl="6" indent="0" algn="r">
              <a:spcBef>
                <a:spcPts val="0"/>
              </a:spcBef>
              <a:buNone/>
              <a:defRPr sz="3600">
                <a:solidFill>
                  <a:srgbClr val="FFFFFF"/>
                </a:solidFill>
                <a:latin typeface="Source Sans Pro"/>
                <a:ea typeface="Source Sans Pro"/>
                <a:cs typeface="Source Sans Pro"/>
                <a:sym typeface="Source Sans Pro"/>
              </a:defRPr>
            </a:lvl7pPr>
            <a:lvl8pPr marL="0" marR="0" lvl="7" indent="0" algn="r">
              <a:spcBef>
                <a:spcPts val="0"/>
              </a:spcBef>
              <a:buNone/>
              <a:defRPr sz="3600">
                <a:solidFill>
                  <a:srgbClr val="FFFFFF"/>
                </a:solidFill>
                <a:latin typeface="Source Sans Pro"/>
                <a:ea typeface="Source Sans Pro"/>
                <a:cs typeface="Source Sans Pro"/>
                <a:sym typeface="Source Sans Pro"/>
              </a:defRPr>
            </a:lvl8pPr>
            <a:lvl9pPr marL="0" marR="0" lvl="8" indent="0" algn="r">
              <a:spcBef>
                <a:spcPts val="0"/>
              </a:spcBef>
              <a:buNone/>
              <a:defRPr sz="3600">
                <a:solidFill>
                  <a:srgbClr val="FFFFFF"/>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635"/>
        <p:cNvGrpSpPr/>
        <p:nvPr/>
      </p:nvGrpSpPr>
      <p:grpSpPr>
        <a:xfrm>
          <a:off x="0" y="0"/>
          <a:ext cx="0" cy="0"/>
          <a:chOff x="0" y="0"/>
          <a:chExt cx="0" cy="0"/>
        </a:xfrm>
      </p:grpSpPr>
      <p:sp>
        <p:nvSpPr>
          <p:cNvPr id="636" name="Google Shape;636;p97"/>
          <p:cNvSpPr txBox="1">
            <a:spLocks noGrp="1"/>
          </p:cNvSpPr>
          <p:nvPr>
            <p:ph type="title"/>
          </p:nvPr>
        </p:nvSpPr>
        <p:spPr>
          <a:xfrm>
            <a:off x="549275" y="107576"/>
            <a:ext cx="8042276" cy="1336956"/>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637" name="Google Shape;637;p97"/>
          <p:cNvSpPr txBox="1">
            <a:spLocks noGrp="1"/>
          </p:cNvSpPr>
          <p:nvPr>
            <p:ph type="body" idx="1"/>
          </p:nvPr>
        </p:nvSpPr>
        <p:spPr>
          <a:xfrm>
            <a:off x="549275" y="1600201"/>
            <a:ext cx="3840480" cy="4343400"/>
          </a:xfrm>
          <a:prstGeom prst="rect">
            <a:avLst/>
          </a:prstGeom>
          <a:noFill/>
          <a:ln>
            <a:noFill/>
          </a:ln>
        </p:spPr>
        <p:txBody>
          <a:bodyPr spcFirstLastPara="1" wrap="square" lIns="91425" tIns="45700" rIns="91425" bIns="45700" anchor="t" anchorCtr="0">
            <a:normAutofit/>
          </a:bodyPr>
          <a:lstStyle>
            <a:lvl1pPr marL="457200" lvl="0" indent="-368300" algn="l">
              <a:spcBef>
                <a:spcPts val="1600"/>
              </a:spcBef>
              <a:spcAft>
                <a:spcPts val="0"/>
              </a:spcAft>
              <a:buSzPts val="2200"/>
              <a:buChar char="⚫"/>
              <a:defRPr sz="2000"/>
            </a:lvl1pPr>
            <a:lvl2pPr marL="914400" lvl="1" indent="-354330" algn="l">
              <a:spcBef>
                <a:spcPts val="600"/>
              </a:spcBef>
              <a:spcAft>
                <a:spcPts val="0"/>
              </a:spcAft>
              <a:buSzPts val="1980"/>
              <a:buChar char="⚫"/>
              <a:defRPr sz="1800"/>
            </a:lvl2pPr>
            <a:lvl3pPr marL="1371600" lvl="2" indent="-354330" algn="l">
              <a:spcBef>
                <a:spcPts val="600"/>
              </a:spcBef>
              <a:spcAft>
                <a:spcPts val="0"/>
              </a:spcAft>
              <a:buSzPts val="1980"/>
              <a:buChar char="⚫"/>
              <a:defRPr sz="1800"/>
            </a:lvl3pPr>
            <a:lvl4pPr marL="1828800" lvl="3" indent="-354330" algn="l">
              <a:spcBef>
                <a:spcPts val="600"/>
              </a:spcBef>
              <a:spcAft>
                <a:spcPts val="0"/>
              </a:spcAft>
              <a:buSzPts val="1980"/>
              <a:buChar char="⚫"/>
              <a:defRPr sz="1800"/>
            </a:lvl4pPr>
            <a:lvl5pPr marL="2286000" lvl="4" indent="-354329" algn="l">
              <a:spcBef>
                <a:spcPts val="600"/>
              </a:spcBef>
              <a:spcAft>
                <a:spcPts val="0"/>
              </a:spcAft>
              <a:buSzPts val="198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638" name="Google Shape;638;p97"/>
          <p:cNvSpPr txBox="1">
            <a:spLocks noGrp="1"/>
          </p:cNvSpPr>
          <p:nvPr>
            <p:ph type="body" idx="2"/>
          </p:nvPr>
        </p:nvSpPr>
        <p:spPr>
          <a:xfrm>
            <a:off x="4751071" y="1600201"/>
            <a:ext cx="3840480" cy="4343400"/>
          </a:xfrm>
          <a:prstGeom prst="rect">
            <a:avLst/>
          </a:prstGeom>
          <a:noFill/>
          <a:ln>
            <a:noFill/>
          </a:ln>
        </p:spPr>
        <p:txBody>
          <a:bodyPr spcFirstLastPara="1" wrap="square" lIns="91425" tIns="45700" rIns="91425" bIns="45700" anchor="t" anchorCtr="0">
            <a:normAutofit/>
          </a:bodyPr>
          <a:lstStyle>
            <a:lvl1pPr marL="457200" lvl="0" indent="-368300" algn="l">
              <a:spcBef>
                <a:spcPts val="1600"/>
              </a:spcBef>
              <a:spcAft>
                <a:spcPts val="0"/>
              </a:spcAft>
              <a:buSzPts val="2200"/>
              <a:buChar char="⚫"/>
              <a:defRPr sz="2000"/>
            </a:lvl1pPr>
            <a:lvl2pPr marL="914400" lvl="1" indent="-354330" algn="l">
              <a:spcBef>
                <a:spcPts val="600"/>
              </a:spcBef>
              <a:spcAft>
                <a:spcPts val="0"/>
              </a:spcAft>
              <a:buSzPts val="1980"/>
              <a:buChar char="⚫"/>
              <a:defRPr sz="1800"/>
            </a:lvl2pPr>
            <a:lvl3pPr marL="1371600" lvl="2" indent="-354330" algn="l">
              <a:spcBef>
                <a:spcPts val="600"/>
              </a:spcBef>
              <a:spcAft>
                <a:spcPts val="0"/>
              </a:spcAft>
              <a:buSzPts val="1980"/>
              <a:buChar char="⚫"/>
              <a:defRPr sz="1800"/>
            </a:lvl3pPr>
            <a:lvl4pPr marL="1828800" lvl="3" indent="-354330" algn="l">
              <a:spcBef>
                <a:spcPts val="600"/>
              </a:spcBef>
              <a:spcAft>
                <a:spcPts val="0"/>
              </a:spcAft>
              <a:buSzPts val="1980"/>
              <a:buChar char="⚫"/>
              <a:defRPr sz="1800"/>
            </a:lvl4pPr>
            <a:lvl5pPr marL="2286000" lvl="4" indent="-354329" algn="l">
              <a:spcBef>
                <a:spcPts val="600"/>
              </a:spcBef>
              <a:spcAft>
                <a:spcPts val="0"/>
              </a:spcAft>
              <a:buSzPts val="198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639" name="Google Shape;639;p97"/>
          <p:cNvSpPr txBox="1">
            <a:spLocks noGrp="1"/>
          </p:cNvSpPr>
          <p:nvPr>
            <p:ph type="dt" idx="10"/>
          </p:nvPr>
        </p:nvSpPr>
        <p:spPr>
          <a:xfrm>
            <a:off x="5629275" y="6275388"/>
            <a:ext cx="21336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0" name="Google Shape;640;p97"/>
          <p:cNvSpPr txBox="1">
            <a:spLocks noGrp="1"/>
          </p:cNvSpPr>
          <p:nvPr>
            <p:ph type="ftr" idx="11"/>
          </p:nvPr>
        </p:nvSpPr>
        <p:spPr>
          <a:xfrm>
            <a:off x="265113" y="6275388"/>
            <a:ext cx="484028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1" name="Google Shape;641;p97"/>
          <p:cNvSpPr txBox="1">
            <a:spLocks noGrp="1"/>
          </p:cNvSpPr>
          <p:nvPr>
            <p:ph type="sldNum" idx="12"/>
          </p:nvPr>
        </p:nvSpPr>
        <p:spPr>
          <a:xfrm>
            <a:off x="7897813" y="6275388"/>
            <a:ext cx="9906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3600">
                <a:solidFill>
                  <a:srgbClr val="FFFFFF"/>
                </a:solidFill>
                <a:latin typeface="Source Sans Pro"/>
                <a:ea typeface="Source Sans Pro"/>
                <a:cs typeface="Source Sans Pro"/>
                <a:sym typeface="Source Sans Pro"/>
              </a:defRPr>
            </a:lvl1pPr>
            <a:lvl2pPr marL="0" marR="0" lvl="1" indent="0" algn="r">
              <a:spcBef>
                <a:spcPts val="0"/>
              </a:spcBef>
              <a:buNone/>
              <a:defRPr sz="3600">
                <a:solidFill>
                  <a:srgbClr val="FFFFFF"/>
                </a:solidFill>
                <a:latin typeface="Source Sans Pro"/>
                <a:ea typeface="Source Sans Pro"/>
                <a:cs typeface="Source Sans Pro"/>
                <a:sym typeface="Source Sans Pro"/>
              </a:defRPr>
            </a:lvl2pPr>
            <a:lvl3pPr marL="0" marR="0" lvl="2" indent="0" algn="r">
              <a:spcBef>
                <a:spcPts val="0"/>
              </a:spcBef>
              <a:buNone/>
              <a:defRPr sz="3600">
                <a:solidFill>
                  <a:srgbClr val="FFFFFF"/>
                </a:solidFill>
                <a:latin typeface="Source Sans Pro"/>
                <a:ea typeface="Source Sans Pro"/>
                <a:cs typeface="Source Sans Pro"/>
                <a:sym typeface="Source Sans Pro"/>
              </a:defRPr>
            </a:lvl3pPr>
            <a:lvl4pPr marL="0" marR="0" lvl="3" indent="0" algn="r">
              <a:spcBef>
                <a:spcPts val="0"/>
              </a:spcBef>
              <a:buNone/>
              <a:defRPr sz="3600">
                <a:solidFill>
                  <a:srgbClr val="FFFFFF"/>
                </a:solidFill>
                <a:latin typeface="Source Sans Pro"/>
                <a:ea typeface="Source Sans Pro"/>
                <a:cs typeface="Source Sans Pro"/>
                <a:sym typeface="Source Sans Pro"/>
              </a:defRPr>
            </a:lvl4pPr>
            <a:lvl5pPr marL="0" marR="0" lvl="4" indent="0" algn="r">
              <a:spcBef>
                <a:spcPts val="0"/>
              </a:spcBef>
              <a:buNone/>
              <a:defRPr sz="3600">
                <a:solidFill>
                  <a:srgbClr val="FFFFFF"/>
                </a:solidFill>
                <a:latin typeface="Source Sans Pro"/>
                <a:ea typeface="Source Sans Pro"/>
                <a:cs typeface="Source Sans Pro"/>
                <a:sym typeface="Source Sans Pro"/>
              </a:defRPr>
            </a:lvl5pPr>
            <a:lvl6pPr marL="0" marR="0" lvl="5" indent="0" algn="r">
              <a:spcBef>
                <a:spcPts val="0"/>
              </a:spcBef>
              <a:buNone/>
              <a:defRPr sz="3600">
                <a:solidFill>
                  <a:srgbClr val="FFFFFF"/>
                </a:solidFill>
                <a:latin typeface="Source Sans Pro"/>
                <a:ea typeface="Source Sans Pro"/>
                <a:cs typeface="Source Sans Pro"/>
                <a:sym typeface="Source Sans Pro"/>
              </a:defRPr>
            </a:lvl6pPr>
            <a:lvl7pPr marL="0" marR="0" lvl="6" indent="0" algn="r">
              <a:spcBef>
                <a:spcPts val="0"/>
              </a:spcBef>
              <a:buNone/>
              <a:defRPr sz="3600">
                <a:solidFill>
                  <a:srgbClr val="FFFFFF"/>
                </a:solidFill>
                <a:latin typeface="Source Sans Pro"/>
                <a:ea typeface="Source Sans Pro"/>
                <a:cs typeface="Source Sans Pro"/>
                <a:sym typeface="Source Sans Pro"/>
              </a:defRPr>
            </a:lvl7pPr>
            <a:lvl8pPr marL="0" marR="0" lvl="7" indent="0" algn="r">
              <a:spcBef>
                <a:spcPts val="0"/>
              </a:spcBef>
              <a:buNone/>
              <a:defRPr sz="3600">
                <a:solidFill>
                  <a:srgbClr val="FFFFFF"/>
                </a:solidFill>
                <a:latin typeface="Source Sans Pro"/>
                <a:ea typeface="Source Sans Pro"/>
                <a:cs typeface="Source Sans Pro"/>
                <a:sym typeface="Source Sans Pro"/>
              </a:defRPr>
            </a:lvl8pPr>
            <a:lvl9pPr marL="0" marR="0" lvl="8" indent="0" algn="r">
              <a:spcBef>
                <a:spcPts val="0"/>
              </a:spcBef>
              <a:buNone/>
              <a:defRPr sz="3600">
                <a:solidFill>
                  <a:srgbClr val="FFFFFF"/>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6"/>
        <p:cNvGrpSpPr/>
        <p:nvPr/>
      </p:nvGrpSpPr>
      <p:grpSpPr>
        <a:xfrm>
          <a:off x="0" y="0"/>
          <a:ext cx="0" cy="0"/>
          <a:chOff x="0" y="0"/>
          <a:chExt cx="0" cy="0"/>
        </a:xfrm>
      </p:grpSpPr>
      <p:sp>
        <p:nvSpPr>
          <p:cNvPr id="67" name="Google Shape;67;p10"/>
          <p:cNvSpPr txBox="1">
            <a:spLocks noGrp="1"/>
          </p:cNvSpPr>
          <p:nvPr>
            <p:ph type="title"/>
          </p:nvPr>
        </p:nvSpPr>
        <p:spPr>
          <a:xfrm>
            <a:off x="533399" y="611872"/>
            <a:ext cx="3840480" cy="1162050"/>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sz="3600" b="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68" name="Google Shape;68;p10"/>
          <p:cNvSpPr txBox="1">
            <a:spLocks noGrp="1"/>
          </p:cNvSpPr>
          <p:nvPr>
            <p:ph type="body" idx="1"/>
          </p:nvPr>
        </p:nvSpPr>
        <p:spPr>
          <a:xfrm>
            <a:off x="4742824" y="368300"/>
            <a:ext cx="3840480" cy="5575300"/>
          </a:xfrm>
          <a:prstGeom prst="rect">
            <a:avLst/>
          </a:prstGeom>
          <a:noFill/>
          <a:ln>
            <a:noFill/>
          </a:ln>
        </p:spPr>
        <p:txBody>
          <a:bodyPr spcFirstLastPara="1" wrap="square" lIns="91425" tIns="45700" rIns="91425" bIns="45700" anchor="t" anchorCtr="0">
            <a:normAutofit/>
          </a:bodyPr>
          <a:lstStyle>
            <a:lvl1pPr marL="457200" lvl="0" indent="-382270" algn="l">
              <a:spcBef>
                <a:spcPts val="2000"/>
              </a:spcBef>
              <a:spcAft>
                <a:spcPts val="0"/>
              </a:spcAft>
              <a:buSzPts val="2420"/>
              <a:buChar char="⚫"/>
              <a:defRPr sz="2200"/>
            </a:lvl1pPr>
            <a:lvl2pPr marL="914400" lvl="1" indent="-368300" algn="l">
              <a:spcBef>
                <a:spcPts val="600"/>
              </a:spcBef>
              <a:spcAft>
                <a:spcPts val="0"/>
              </a:spcAft>
              <a:buSzPts val="2200"/>
              <a:buChar char="⚫"/>
              <a:defRPr sz="2000"/>
            </a:lvl2pPr>
            <a:lvl3pPr marL="1371600" lvl="2" indent="-354330" algn="l">
              <a:spcBef>
                <a:spcPts val="600"/>
              </a:spcBef>
              <a:spcAft>
                <a:spcPts val="0"/>
              </a:spcAft>
              <a:buSzPts val="1980"/>
              <a:buChar char="⚫"/>
              <a:defRPr sz="1800"/>
            </a:lvl3pPr>
            <a:lvl4pPr marL="1828800" lvl="3" indent="-354330" algn="l">
              <a:spcBef>
                <a:spcPts val="600"/>
              </a:spcBef>
              <a:spcAft>
                <a:spcPts val="0"/>
              </a:spcAft>
              <a:buSzPts val="1980"/>
              <a:buChar char="⚫"/>
              <a:defRPr sz="1800"/>
            </a:lvl4pPr>
            <a:lvl5pPr marL="2286000" lvl="4" indent="-354329" algn="l">
              <a:spcBef>
                <a:spcPts val="600"/>
              </a:spcBef>
              <a:spcAft>
                <a:spcPts val="0"/>
              </a:spcAft>
              <a:buSzPts val="1980"/>
              <a:buChar char="⚫"/>
              <a:defRPr sz="18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69" name="Google Shape;69;p10"/>
          <p:cNvSpPr txBox="1">
            <a:spLocks noGrp="1"/>
          </p:cNvSpPr>
          <p:nvPr>
            <p:ph type="body" idx="2"/>
          </p:nvPr>
        </p:nvSpPr>
        <p:spPr>
          <a:xfrm>
            <a:off x="533399" y="1787856"/>
            <a:ext cx="3840480" cy="3720152"/>
          </a:xfrm>
          <a:prstGeom prst="rect">
            <a:avLst/>
          </a:prstGeom>
          <a:noFill/>
          <a:ln>
            <a:noFill/>
          </a:ln>
        </p:spPr>
        <p:txBody>
          <a:bodyPr spcFirstLastPara="1" wrap="square" lIns="91425" tIns="45700" rIns="91425" bIns="45700" anchor="t" anchorCtr="0">
            <a:normAutofit/>
          </a:bodyPr>
          <a:lstStyle>
            <a:lvl1pPr marL="457200" lvl="0" indent="-228600" algn="ctr">
              <a:spcBef>
                <a:spcPts val="2000"/>
              </a:spcBef>
              <a:spcAft>
                <a:spcPts val="0"/>
              </a:spcAft>
              <a:buSzPts val="1980"/>
              <a:buNone/>
              <a:defRPr sz="1800"/>
            </a:lvl1pPr>
            <a:lvl2pPr marL="914400" lvl="1" indent="-228600" algn="l">
              <a:spcBef>
                <a:spcPts val="600"/>
              </a:spcBef>
              <a:spcAft>
                <a:spcPts val="0"/>
              </a:spcAft>
              <a:buSzPts val="1320"/>
              <a:buNone/>
              <a:defRPr sz="1200"/>
            </a:lvl2pPr>
            <a:lvl3pPr marL="1371600" lvl="2" indent="-228600" algn="l">
              <a:spcBef>
                <a:spcPts val="600"/>
              </a:spcBef>
              <a:spcAft>
                <a:spcPts val="0"/>
              </a:spcAft>
              <a:buSzPts val="1100"/>
              <a:buNone/>
              <a:defRPr sz="1000"/>
            </a:lvl3pPr>
            <a:lvl4pPr marL="1828800" lvl="3" indent="-228600" algn="l">
              <a:spcBef>
                <a:spcPts val="600"/>
              </a:spcBef>
              <a:spcAft>
                <a:spcPts val="0"/>
              </a:spcAft>
              <a:buSzPts val="990"/>
              <a:buNone/>
              <a:defRPr sz="900"/>
            </a:lvl4pPr>
            <a:lvl5pPr marL="2286000" lvl="4" indent="-228600" algn="l">
              <a:spcBef>
                <a:spcPts val="600"/>
              </a:spcBef>
              <a:spcAft>
                <a:spcPts val="0"/>
              </a:spcAft>
              <a:buSzPts val="99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70" name="Google Shape;70;p10"/>
          <p:cNvSpPr txBox="1">
            <a:spLocks noGrp="1"/>
          </p:cNvSpPr>
          <p:nvPr>
            <p:ph type="dt" idx="10"/>
          </p:nvPr>
        </p:nvSpPr>
        <p:spPr>
          <a:xfrm>
            <a:off x="5629275" y="6275388"/>
            <a:ext cx="21336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10"/>
          <p:cNvSpPr txBox="1">
            <a:spLocks noGrp="1"/>
          </p:cNvSpPr>
          <p:nvPr>
            <p:ph type="ftr" idx="11"/>
          </p:nvPr>
        </p:nvSpPr>
        <p:spPr>
          <a:xfrm>
            <a:off x="265113" y="6275388"/>
            <a:ext cx="484028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0"/>
          <p:cNvSpPr txBox="1">
            <a:spLocks noGrp="1"/>
          </p:cNvSpPr>
          <p:nvPr>
            <p:ph type="sldNum" idx="12"/>
          </p:nvPr>
        </p:nvSpPr>
        <p:spPr>
          <a:xfrm>
            <a:off x="7897813" y="6275388"/>
            <a:ext cx="9906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3600">
                <a:solidFill>
                  <a:srgbClr val="FFFFFF"/>
                </a:solidFill>
                <a:latin typeface="Source Sans Pro"/>
                <a:ea typeface="Source Sans Pro"/>
                <a:cs typeface="Source Sans Pro"/>
                <a:sym typeface="Source Sans Pro"/>
              </a:defRPr>
            </a:lvl1pPr>
            <a:lvl2pPr marL="0" marR="0" lvl="1" indent="0" algn="r">
              <a:spcBef>
                <a:spcPts val="0"/>
              </a:spcBef>
              <a:buNone/>
              <a:defRPr sz="3600">
                <a:solidFill>
                  <a:srgbClr val="FFFFFF"/>
                </a:solidFill>
                <a:latin typeface="Source Sans Pro"/>
                <a:ea typeface="Source Sans Pro"/>
                <a:cs typeface="Source Sans Pro"/>
                <a:sym typeface="Source Sans Pro"/>
              </a:defRPr>
            </a:lvl2pPr>
            <a:lvl3pPr marL="0" marR="0" lvl="2" indent="0" algn="r">
              <a:spcBef>
                <a:spcPts val="0"/>
              </a:spcBef>
              <a:buNone/>
              <a:defRPr sz="3600">
                <a:solidFill>
                  <a:srgbClr val="FFFFFF"/>
                </a:solidFill>
                <a:latin typeface="Source Sans Pro"/>
                <a:ea typeface="Source Sans Pro"/>
                <a:cs typeface="Source Sans Pro"/>
                <a:sym typeface="Source Sans Pro"/>
              </a:defRPr>
            </a:lvl3pPr>
            <a:lvl4pPr marL="0" marR="0" lvl="3" indent="0" algn="r">
              <a:spcBef>
                <a:spcPts val="0"/>
              </a:spcBef>
              <a:buNone/>
              <a:defRPr sz="3600">
                <a:solidFill>
                  <a:srgbClr val="FFFFFF"/>
                </a:solidFill>
                <a:latin typeface="Source Sans Pro"/>
                <a:ea typeface="Source Sans Pro"/>
                <a:cs typeface="Source Sans Pro"/>
                <a:sym typeface="Source Sans Pro"/>
              </a:defRPr>
            </a:lvl4pPr>
            <a:lvl5pPr marL="0" marR="0" lvl="4" indent="0" algn="r">
              <a:spcBef>
                <a:spcPts val="0"/>
              </a:spcBef>
              <a:buNone/>
              <a:defRPr sz="3600">
                <a:solidFill>
                  <a:srgbClr val="FFFFFF"/>
                </a:solidFill>
                <a:latin typeface="Source Sans Pro"/>
                <a:ea typeface="Source Sans Pro"/>
                <a:cs typeface="Source Sans Pro"/>
                <a:sym typeface="Source Sans Pro"/>
              </a:defRPr>
            </a:lvl5pPr>
            <a:lvl6pPr marL="0" marR="0" lvl="5" indent="0" algn="r">
              <a:spcBef>
                <a:spcPts val="0"/>
              </a:spcBef>
              <a:buNone/>
              <a:defRPr sz="3600">
                <a:solidFill>
                  <a:srgbClr val="FFFFFF"/>
                </a:solidFill>
                <a:latin typeface="Source Sans Pro"/>
                <a:ea typeface="Source Sans Pro"/>
                <a:cs typeface="Source Sans Pro"/>
                <a:sym typeface="Source Sans Pro"/>
              </a:defRPr>
            </a:lvl6pPr>
            <a:lvl7pPr marL="0" marR="0" lvl="6" indent="0" algn="r">
              <a:spcBef>
                <a:spcPts val="0"/>
              </a:spcBef>
              <a:buNone/>
              <a:defRPr sz="3600">
                <a:solidFill>
                  <a:srgbClr val="FFFFFF"/>
                </a:solidFill>
                <a:latin typeface="Source Sans Pro"/>
                <a:ea typeface="Source Sans Pro"/>
                <a:cs typeface="Source Sans Pro"/>
                <a:sym typeface="Source Sans Pro"/>
              </a:defRPr>
            </a:lvl7pPr>
            <a:lvl8pPr marL="0" marR="0" lvl="7" indent="0" algn="r">
              <a:spcBef>
                <a:spcPts val="0"/>
              </a:spcBef>
              <a:buNone/>
              <a:defRPr sz="3600">
                <a:solidFill>
                  <a:srgbClr val="FFFFFF"/>
                </a:solidFill>
                <a:latin typeface="Source Sans Pro"/>
                <a:ea typeface="Source Sans Pro"/>
                <a:cs typeface="Source Sans Pro"/>
                <a:sym typeface="Source Sans Pro"/>
              </a:defRPr>
            </a:lvl8pPr>
            <a:lvl9pPr marL="0" marR="0" lvl="8" indent="0" algn="r">
              <a:spcBef>
                <a:spcPts val="0"/>
              </a:spcBef>
              <a:buNone/>
              <a:defRPr sz="3600">
                <a:solidFill>
                  <a:srgbClr val="FFFFFF"/>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642"/>
        <p:cNvGrpSpPr/>
        <p:nvPr/>
      </p:nvGrpSpPr>
      <p:grpSpPr>
        <a:xfrm>
          <a:off x="0" y="0"/>
          <a:ext cx="0" cy="0"/>
          <a:chOff x="0" y="0"/>
          <a:chExt cx="0" cy="0"/>
        </a:xfrm>
      </p:grpSpPr>
      <p:sp>
        <p:nvSpPr>
          <p:cNvPr id="643" name="Google Shape;643;p98"/>
          <p:cNvSpPr txBox="1">
            <a:spLocks noGrp="1"/>
          </p:cNvSpPr>
          <p:nvPr>
            <p:ph type="title"/>
          </p:nvPr>
        </p:nvSpPr>
        <p:spPr>
          <a:xfrm>
            <a:off x="549274" y="107576"/>
            <a:ext cx="8042276" cy="1336956"/>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644" name="Google Shape;644;p98"/>
          <p:cNvSpPr txBox="1">
            <a:spLocks noGrp="1"/>
          </p:cNvSpPr>
          <p:nvPr>
            <p:ph type="body" idx="1"/>
          </p:nvPr>
        </p:nvSpPr>
        <p:spPr>
          <a:xfrm>
            <a:off x="549274" y="1453224"/>
            <a:ext cx="3840480" cy="750887"/>
          </a:xfrm>
          <a:prstGeom prst="rect">
            <a:avLst/>
          </a:prstGeom>
          <a:noFill/>
          <a:ln>
            <a:noFill/>
          </a:ln>
        </p:spPr>
        <p:txBody>
          <a:bodyPr spcFirstLastPara="1" wrap="square" lIns="91425" tIns="45700" rIns="91425" bIns="45700" anchor="b" anchorCtr="0">
            <a:noAutofit/>
          </a:bodyPr>
          <a:lstStyle>
            <a:lvl1pPr marL="457200" lvl="0" indent="-228600" algn="ctr">
              <a:spcBef>
                <a:spcPts val="0"/>
              </a:spcBef>
              <a:spcAft>
                <a:spcPts val="0"/>
              </a:spcAft>
              <a:buSzPts val="2640"/>
              <a:buNone/>
              <a:defRPr sz="2400" b="0">
                <a:solidFill>
                  <a:srgbClr val="6DB7D7"/>
                </a:solidFill>
              </a:defRPr>
            </a:lvl1pPr>
            <a:lvl2pPr marL="914400" lvl="1" indent="-228600" algn="l">
              <a:spcBef>
                <a:spcPts val="600"/>
              </a:spcBef>
              <a:spcAft>
                <a:spcPts val="0"/>
              </a:spcAft>
              <a:buSzPts val="2200"/>
              <a:buNone/>
              <a:defRPr sz="2000" b="1"/>
            </a:lvl2pPr>
            <a:lvl3pPr marL="1371600" lvl="2" indent="-228600" algn="l">
              <a:spcBef>
                <a:spcPts val="600"/>
              </a:spcBef>
              <a:spcAft>
                <a:spcPts val="0"/>
              </a:spcAft>
              <a:buSzPts val="1980"/>
              <a:buNone/>
              <a:defRPr sz="1800" b="1"/>
            </a:lvl3pPr>
            <a:lvl4pPr marL="1828800" lvl="3" indent="-228600" algn="l">
              <a:spcBef>
                <a:spcPts val="600"/>
              </a:spcBef>
              <a:spcAft>
                <a:spcPts val="0"/>
              </a:spcAft>
              <a:buSzPts val="1760"/>
              <a:buNone/>
              <a:defRPr sz="1600" b="1"/>
            </a:lvl4pPr>
            <a:lvl5pPr marL="2286000" lvl="4" indent="-228600" algn="l">
              <a:spcBef>
                <a:spcPts val="600"/>
              </a:spcBef>
              <a:spcAft>
                <a:spcPts val="0"/>
              </a:spcAft>
              <a:buSzPts val="176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645" name="Google Shape;645;p98"/>
          <p:cNvSpPr txBox="1">
            <a:spLocks noGrp="1"/>
          </p:cNvSpPr>
          <p:nvPr>
            <p:ph type="body" idx="2"/>
          </p:nvPr>
        </p:nvSpPr>
        <p:spPr>
          <a:xfrm>
            <a:off x="549274" y="2347415"/>
            <a:ext cx="3840480" cy="3596185"/>
          </a:xfrm>
          <a:prstGeom prst="rect">
            <a:avLst/>
          </a:prstGeom>
          <a:noFill/>
          <a:ln>
            <a:noFill/>
          </a:ln>
        </p:spPr>
        <p:txBody>
          <a:bodyPr spcFirstLastPara="1" wrap="square" lIns="91425" tIns="45700" rIns="91425" bIns="45700" anchor="t" anchorCtr="0">
            <a:normAutofit/>
          </a:bodyPr>
          <a:lstStyle>
            <a:lvl1pPr marL="457200" lvl="0" indent="-368300" algn="l">
              <a:spcBef>
                <a:spcPts val="1600"/>
              </a:spcBef>
              <a:spcAft>
                <a:spcPts val="0"/>
              </a:spcAft>
              <a:buSzPts val="2200"/>
              <a:buChar char="⚫"/>
              <a:defRPr sz="2000"/>
            </a:lvl1pPr>
            <a:lvl2pPr marL="914400" lvl="1" indent="-354330" algn="l">
              <a:spcBef>
                <a:spcPts val="600"/>
              </a:spcBef>
              <a:spcAft>
                <a:spcPts val="0"/>
              </a:spcAft>
              <a:buSzPts val="1980"/>
              <a:buChar char="⚫"/>
              <a:defRPr sz="1800"/>
            </a:lvl2pPr>
            <a:lvl3pPr marL="1371600" lvl="2" indent="-354330" algn="l">
              <a:spcBef>
                <a:spcPts val="600"/>
              </a:spcBef>
              <a:spcAft>
                <a:spcPts val="0"/>
              </a:spcAft>
              <a:buSzPts val="1980"/>
              <a:buChar char="⚫"/>
              <a:defRPr sz="1800"/>
            </a:lvl3pPr>
            <a:lvl4pPr marL="1828800" lvl="3" indent="-354330" algn="l">
              <a:spcBef>
                <a:spcPts val="600"/>
              </a:spcBef>
              <a:spcAft>
                <a:spcPts val="0"/>
              </a:spcAft>
              <a:buSzPts val="1980"/>
              <a:buChar char="⚫"/>
              <a:defRPr sz="1800"/>
            </a:lvl4pPr>
            <a:lvl5pPr marL="2286000" lvl="4" indent="-354329" algn="l">
              <a:spcBef>
                <a:spcPts val="600"/>
              </a:spcBef>
              <a:spcAft>
                <a:spcPts val="0"/>
              </a:spcAft>
              <a:buSzPts val="1980"/>
              <a:buChar char="⚫"/>
              <a:defRPr sz="18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646" name="Google Shape;646;p98"/>
          <p:cNvSpPr txBox="1">
            <a:spLocks noGrp="1"/>
          </p:cNvSpPr>
          <p:nvPr>
            <p:ph type="body" idx="3"/>
          </p:nvPr>
        </p:nvSpPr>
        <p:spPr>
          <a:xfrm>
            <a:off x="4751070" y="1453224"/>
            <a:ext cx="3840480" cy="750887"/>
          </a:xfrm>
          <a:prstGeom prst="rect">
            <a:avLst/>
          </a:prstGeom>
          <a:noFill/>
          <a:ln>
            <a:noFill/>
          </a:ln>
        </p:spPr>
        <p:txBody>
          <a:bodyPr spcFirstLastPara="1" wrap="square" lIns="91425" tIns="45700" rIns="91425" bIns="45700" anchor="b" anchorCtr="0">
            <a:noAutofit/>
          </a:bodyPr>
          <a:lstStyle>
            <a:lvl1pPr marL="457200" lvl="0" indent="-228600" algn="ctr">
              <a:spcBef>
                <a:spcPts val="0"/>
              </a:spcBef>
              <a:spcAft>
                <a:spcPts val="0"/>
              </a:spcAft>
              <a:buSzPts val="2640"/>
              <a:buNone/>
              <a:defRPr sz="2400" b="0">
                <a:solidFill>
                  <a:srgbClr val="6DB7D7"/>
                </a:solidFill>
              </a:defRPr>
            </a:lvl1pPr>
            <a:lvl2pPr marL="914400" lvl="1" indent="-228600" algn="l">
              <a:spcBef>
                <a:spcPts val="600"/>
              </a:spcBef>
              <a:spcAft>
                <a:spcPts val="0"/>
              </a:spcAft>
              <a:buSzPts val="2200"/>
              <a:buNone/>
              <a:defRPr sz="2000" b="1"/>
            </a:lvl2pPr>
            <a:lvl3pPr marL="1371600" lvl="2" indent="-228600" algn="l">
              <a:spcBef>
                <a:spcPts val="600"/>
              </a:spcBef>
              <a:spcAft>
                <a:spcPts val="0"/>
              </a:spcAft>
              <a:buSzPts val="1980"/>
              <a:buNone/>
              <a:defRPr sz="1800" b="1"/>
            </a:lvl3pPr>
            <a:lvl4pPr marL="1828800" lvl="3" indent="-228600" algn="l">
              <a:spcBef>
                <a:spcPts val="600"/>
              </a:spcBef>
              <a:spcAft>
                <a:spcPts val="0"/>
              </a:spcAft>
              <a:buSzPts val="1760"/>
              <a:buNone/>
              <a:defRPr sz="1600" b="1"/>
            </a:lvl4pPr>
            <a:lvl5pPr marL="2286000" lvl="4" indent="-228600" algn="l">
              <a:spcBef>
                <a:spcPts val="600"/>
              </a:spcBef>
              <a:spcAft>
                <a:spcPts val="0"/>
              </a:spcAft>
              <a:buSzPts val="176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647" name="Google Shape;647;p98"/>
          <p:cNvSpPr txBox="1">
            <a:spLocks noGrp="1"/>
          </p:cNvSpPr>
          <p:nvPr>
            <p:ph type="body" idx="4"/>
          </p:nvPr>
        </p:nvSpPr>
        <p:spPr>
          <a:xfrm>
            <a:off x="4751070" y="2347415"/>
            <a:ext cx="3840480" cy="3596185"/>
          </a:xfrm>
          <a:prstGeom prst="rect">
            <a:avLst/>
          </a:prstGeom>
          <a:noFill/>
          <a:ln>
            <a:noFill/>
          </a:ln>
        </p:spPr>
        <p:txBody>
          <a:bodyPr spcFirstLastPara="1" wrap="square" lIns="91425" tIns="45700" rIns="91425" bIns="45700" anchor="t" anchorCtr="0">
            <a:normAutofit/>
          </a:bodyPr>
          <a:lstStyle>
            <a:lvl1pPr marL="457200" lvl="0" indent="-368300" algn="l">
              <a:spcBef>
                <a:spcPts val="1600"/>
              </a:spcBef>
              <a:spcAft>
                <a:spcPts val="0"/>
              </a:spcAft>
              <a:buSzPts val="2200"/>
              <a:buChar char="⚫"/>
              <a:defRPr sz="2000"/>
            </a:lvl1pPr>
            <a:lvl2pPr marL="914400" lvl="1" indent="-354330" algn="l">
              <a:spcBef>
                <a:spcPts val="600"/>
              </a:spcBef>
              <a:spcAft>
                <a:spcPts val="0"/>
              </a:spcAft>
              <a:buSzPts val="1980"/>
              <a:buChar char="⚫"/>
              <a:defRPr sz="1800"/>
            </a:lvl2pPr>
            <a:lvl3pPr marL="1371600" lvl="2" indent="-354330" algn="l">
              <a:spcBef>
                <a:spcPts val="600"/>
              </a:spcBef>
              <a:spcAft>
                <a:spcPts val="0"/>
              </a:spcAft>
              <a:buSzPts val="1980"/>
              <a:buChar char="⚫"/>
              <a:defRPr sz="1800"/>
            </a:lvl3pPr>
            <a:lvl4pPr marL="1828800" lvl="3" indent="-354330" algn="l">
              <a:spcBef>
                <a:spcPts val="600"/>
              </a:spcBef>
              <a:spcAft>
                <a:spcPts val="0"/>
              </a:spcAft>
              <a:buSzPts val="1980"/>
              <a:buChar char="⚫"/>
              <a:defRPr sz="1800"/>
            </a:lvl4pPr>
            <a:lvl5pPr marL="2286000" lvl="4" indent="-354329" algn="l">
              <a:spcBef>
                <a:spcPts val="600"/>
              </a:spcBef>
              <a:spcAft>
                <a:spcPts val="0"/>
              </a:spcAft>
              <a:buSzPts val="1980"/>
              <a:buChar char="⚫"/>
              <a:defRPr sz="18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648" name="Google Shape;648;p98"/>
          <p:cNvSpPr txBox="1">
            <a:spLocks noGrp="1"/>
          </p:cNvSpPr>
          <p:nvPr>
            <p:ph type="dt" idx="10"/>
          </p:nvPr>
        </p:nvSpPr>
        <p:spPr>
          <a:xfrm>
            <a:off x="5629275" y="6275388"/>
            <a:ext cx="21336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9" name="Google Shape;649;p98"/>
          <p:cNvSpPr txBox="1">
            <a:spLocks noGrp="1"/>
          </p:cNvSpPr>
          <p:nvPr>
            <p:ph type="ftr" idx="11"/>
          </p:nvPr>
        </p:nvSpPr>
        <p:spPr>
          <a:xfrm>
            <a:off x="265113" y="6275388"/>
            <a:ext cx="484028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0" name="Google Shape;650;p98"/>
          <p:cNvSpPr txBox="1">
            <a:spLocks noGrp="1"/>
          </p:cNvSpPr>
          <p:nvPr>
            <p:ph type="sldNum" idx="12"/>
          </p:nvPr>
        </p:nvSpPr>
        <p:spPr>
          <a:xfrm>
            <a:off x="7897813" y="6275388"/>
            <a:ext cx="9906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3600">
                <a:solidFill>
                  <a:srgbClr val="FFFFFF"/>
                </a:solidFill>
                <a:latin typeface="Source Sans Pro"/>
                <a:ea typeface="Source Sans Pro"/>
                <a:cs typeface="Source Sans Pro"/>
                <a:sym typeface="Source Sans Pro"/>
              </a:defRPr>
            </a:lvl1pPr>
            <a:lvl2pPr marL="0" marR="0" lvl="1" indent="0" algn="r">
              <a:spcBef>
                <a:spcPts val="0"/>
              </a:spcBef>
              <a:buNone/>
              <a:defRPr sz="3600">
                <a:solidFill>
                  <a:srgbClr val="FFFFFF"/>
                </a:solidFill>
                <a:latin typeface="Source Sans Pro"/>
                <a:ea typeface="Source Sans Pro"/>
                <a:cs typeface="Source Sans Pro"/>
                <a:sym typeface="Source Sans Pro"/>
              </a:defRPr>
            </a:lvl2pPr>
            <a:lvl3pPr marL="0" marR="0" lvl="2" indent="0" algn="r">
              <a:spcBef>
                <a:spcPts val="0"/>
              </a:spcBef>
              <a:buNone/>
              <a:defRPr sz="3600">
                <a:solidFill>
                  <a:srgbClr val="FFFFFF"/>
                </a:solidFill>
                <a:latin typeface="Source Sans Pro"/>
                <a:ea typeface="Source Sans Pro"/>
                <a:cs typeface="Source Sans Pro"/>
                <a:sym typeface="Source Sans Pro"/>
              </a:defRPr>
            </a:lvl3pPr>
            <a:lvl4pPr marL="0" marR="0" lvl="3" indent="0" algn="r">
              <a:spcBef>
                <a:spcPts val="0"/>
              </a:spcBef>
              <a:buNone/>
              <a:defRPr sz="3600">
                <a:solidFill>
                  <a:srgbClr val="FFFFFF"/>
                </a:solidFill>
                <a:latin typeface="Source Sans Pro"/>
                <a:ea typeface="Source Sans Pro"/>
                <a:cs typeface="Source Sans Pro"/>
                <a:sym typeface="Source Sans Pro"/>
              </a:defRPr>
            </a:lvl4pPr>
            <a:lvl5pPr marL="0" marR="0" lvl="4" indent="0" algn="r">
              <a:spcBef>
                <a:spcPts val="0"/>
              </a:spcBef>
              <a:buNone/>
              <a:defRPr sz="3600">
                <a:solidFill>
                  <a:srgbClr val="FFFFFF"/>
                </a:solidFill>
                <a:latin typeface="Source Sans Pro"/>
                <a:ea typeface="Source Sans Pro"/>
                <a:cs typeface="Source Sans Pro"/>
                <a:sym typeface="Source Sans Pro"/>
              </a:defRPr>
            </a:lvl5pPr>
            <a:lvl6pPr marL="0" marR="0" lvl="5" indent="0" algn="r">
              <a:spcBef>
                <a:spcPts val="0"/>
              </a:spcBef>
              <a:buNone/>
              <a:defRPr sz="3600">
                <a:solidFill>
                  <a:srgbClr val="FFFFFF"/>
                </a:solidFill>
                <a:latin typeface="Source Sans Pro"/>
                <a:ea typeface="Source Sans Pro"/>
                <a:cs typeface="Source Sans Pro"/>
                <a:sym typeface="Source Sans Pro"/>
              </a:defRPr>
            </a:lvl6pPr>
            <a:lvl7pPr marL="0" marR="0" lvl="6" indent="0" algn="r">
              <a:spcBef>
                <a:spcPts val="0"/>
              </a:spcBef>
              <a:buNone/>
              <a:defRPr sz="3600">
                <a:solidFill>
                  <a:srgbClr val="FFFFFF"/>
                </a:solidFill>
                <a:latin typeface="Source Sans Pro"/>
                <a:ea typeface="Source Sans Pro"/>
                <a:cs typeface="Source Sans Pro"/>
                <a:sym typeface="Source Sans Pro"/>
              </a:defRPr>
            </a:lvl7pPr>
            <a:lvl8pPr marL="0" marR="0" lvl="7" indent="0" algn="r">
              <a:spcBef>
                <a:spcPts val="0"/>
              </a:spcBef>
              <a:buNone/>
              <a:defRPr sz="3600">
                <a:solidFill>
                  <a:srgbClr val="FFFFFF"/>
                </a:solidFill>
                <a:latin typeface="Source Sans Pro"/>
                <a:ea typeface="Source Sans Pro"/>
                <a:cs typeface="Source Sans Pro"/>
                <a:sym typeface="Source Sans Pro"/>
              </a:defRPr>
            </a:lvl8pPr>
            <a:lvl9pPr marL="0" marR="0" lvl="8" indent="0" algn="r">
              <a:spcBef>
                <a:spcPts val="0"/>
              </a:spcBef>
              <a:buNone/>
              <a:defRPr sz="3600">
                <a:solidFill>
                  <a:srgbClr val="FFFFFF"/>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51"/>
        <p:cNvGrpSpPr/>
        <p:nvPr/>
      </p:nvGrpSpPr>
      <p:grpSpPr>
        <a:xfrm>
          <a:off x="0" y="0"/>
          <a:ext cx="0" cy="0"/>
          <a:chOff x="0" y="0"/>
          <a:chExt cx="0" cy="0"/>
        </a:xfrm>
      </p:grpSpPr>
      <p:sp>
        <p:nvSpPr>
          <p:cNvPr id="652" name="Google Shape;652;p99"/>
          <p:cNvSpPr txBox="1">
            <a:spLocks noGrp="1"/>
          </p:cNvSpPr>
          <p:nvPr>
            <p:ph type="title"/>
          </p:nvPr>
        </p:nvSpPr>
        <p:spPr>
          <a:xfrm>
            <a:off x="549275" y="107950"/>
            <a:ext cx="8042275" cy="1336675"/>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653" name="Google Shape;653;p99"/>
          <p:cNvSpPr txBox="1">
            <a:spLocks noGrp="1"/>
          </p:cNvSpPr>
          <p:nvPr>
            <p:ph type="dt" idx="10"/>
          </p:nvPr>
        </p:nvSpPr>
        <p:spPr>
          <a:xfrm>
            <a:off x="5629275" y="6275388"/>
            <a:ext cx="21336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4" name="Google Shape;654;p99"/>
          <p:cNvSpPr txBox="1">
            <a:spLocks noGrp="1"/>
          </p:cNvSpPr>
          <p:nvPr>
            <p:ph type="ftr" idx="11"/>
          </p:nvPr>
        </p:nvSpPr>
        <p:spPr>
          <a:xfrm>
            <a:off x="265113" y="6275388"/>
            <a:ext cx="484028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5" name="Google Shape;655;p99"/>
          <p:cNvSpPr txBox="1">
            <a:spLocks noGrp="1"/>
          </p:cNvSpPr>
          <p:nvPr>
            <p:ph type="sldNum" idx="12"/>
          </p:nvPr>
        </p:nvSpPr>
        <p:spPr>
          <a:xfrm>
            <a:off x="7897813" y="6275388"/>
            <a:ext cx="9906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3600">
                <a:solidFill>
                  <a:srgbClr val="FFFFFF"/>
                </a:solidFill>
                <a:latin typeface="Source Sans Pro"/>
                <a:ea typeface="Source Sans Pro"/>
                <a:cs typeface="Source Sans Pro"/>
                <a:sym typeface="Source Sans Pro"/>
              </a:defRPr>
            </a:lvl1pPr>
            <a:lvl2pPr marL="0" marR="0" lvl="1" indent="0" algn="r">
              <a:spcBef>
                <a:spcPts val="0"/>
              </a:spcBef>
              <a:buNone/>
              <a:defRPr sz="3600">
                <a:solidFill>
                  <a:srgbClr val="FFFFFF"/>
                </a:solidFill>
                <a:latin typeface="Source Sans Pro"/>
                <a:ea typeface="Source Sans Pro"/>
                <a:cs typeface="Source Sans Pro"/>
                <a:sym typeface="Source Sans Pro"/>
              </a:defRPr>
            </a:lvl2pPr>
            <a:lvl3pPr marL="0" marR="0" lvl="2" indent="0" algn="r">
              <a:spcBef>
                <a:spcPts val="0"/>
              </a:spcBef>
              <a:buNone/>
              <a:defRPr sz="3600">
                <a:solidFill>
                  <a:srgbClr val="FFFFFF"/>
                </a:solidFill>
                <a:latin typeface="Source Sans Pro"/>
                <a:ea typeface="Source Sans Pro"/>
                <a:cs typeface="Source Sans Pro"/>
                <a:sym typeface="Source Sans Pro"/>
              </a:defRPr>
            </a:lvl3pPr>
            <a:lvl4pPr marL="0" marR="0" lvl="3" indent="0" algn="r">
              <a:spcBef>
                <a:spcPts val="0"/>
              </a:spcBef>
              <a:buNone/>
              <a:defRPr sz="3600">
                <a:solidFill>
                  <a:srgbClr val="FFFFFF"/>
                </a:solidFill>
                <a:latin typeface="Source Sans Pro"/>
                <a:ea typeface="Source Sans Pro"/>
                <a:cs typeface="Source Sans Pro"/>
                <a:sym typeface="Source Sans Pro"/>
              </a:defRPr>
            </a:lvl4pPr>
            <a:lvl5pPr marL="0" marR="0" lvl="4" indent="0" algn="r">
              <a:spcBef>
                <a:spcPts val="0"/>
              </a:spcBef>
              <a:buNone/>
              <a:defRPr sz="3600">
                <a:solidFill>
                  <a:srgbClr val="FFFFFF"/>
                </a:solidFill>
                <a:latin typeface="Source Sans Pro"/>
                <a:ea typeface="Source Sans Pro"/>
                <a:cs typeface="Source Sans Pro"/>
                <a:sym typeface="Source Sans Pro"/>
              </a:defRPr>
            </a:lvl5pPr>
            <a:lvl6pPr marL="0" marR="0" lvl="5" indent="0" algn="r">
              <a:spcBef>
                <a:spcPts val="0"/>
              </a:spcBef>
              <a:buNone/>
              <a:defRPr sz="3600">
                <a:solidFill>
                  <a:srgbClr val="FFFFFF"/>
                </a:solidFill>
                <a:latin typeface="Source Sans Pro"/>
                <a:ea typeface="Source Sans Pro"/>
                <a:cs typeface="Source Sans Pro"/>
                <a:sym typeface="Source Sans Pro"/>
              </a:defRPr>
            </a:lvl6pPr>
            <a:lvl7pPr marL="0" marR="0" lvl="6" indent="0" algn="r">
              <a:spcBef>
                <a:spcPts val="0"/>
              </a:spcBef>
              <a:buNone/>
              <a:defRPr sz="3600">
                <a:solidFill>
                  <a:srgbClr val="FFFFFF"/>
                </a:solidFill>
                <a:latin typeface="Source Sans Pro"/>
                <a:ea typeface="Source Sans Pro"/>
                <a:cs typeface="Source Sans Pro"/>
                <a:sym typeface="Source Sans Pro"/>
              </a:defRPr>
            </a:lvl7pPr>
            <a:lvl8pPr marL="0" marR="0" lvl="7" indent="0" algn="r">
              <a:spcBef>
                <a:spcPts val="0"/>
              </a:spcBef>
              <a:buNone/>
              <a:defRPr sz="3600">
                <a:solidFill>
                  <a:srgbClr val="FFFFFF"/>
                </a:solidFill>
                <a:latin typeface="Source Sans Pro"/>
                <a:ea typeface="Source Sans Pro"/>
                <a:cs typeface="Source Sans Pro"/>
                <a:sym typeface="Source Sans Pro"/>
              </a:defRPr>
            </a:lvl8pPr>
            <a:lvl9pPr marL="0" marR="0" lvl="8" indent="0" algn="r">
              <a:spcBef>
                <a:spcPts val="0"/>
              </a:spcBef>
              <a:buNone/>
              <a:defRPr sz="3600">
                <a:solidFill>
                  <a:srgbClr val="FFFFFF"/>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56"/>
        <p:cNvGrpSpPr/>
        <p:nvPr/>
      </p:nvGrpSpPr>
      <p:grpSpPr>
        <a:xfrm>
          <a:off x="0" y="0"/>
          <a:ext cx="0" cy="0"/>
          <a:chOff x="0" y="0"/>
          <a:chExt cx="0" cy="0"/>
        </a:xfrm>
      </p:grpSpPr>
      <p:sp>
        <p:nvSpPr>
          <p:cNvPr id="657" name="Google Shape;657;p100"/>
          <p:cNvSpPr txBox="1">
            <a:spLocks noGrp="1"/>
          </p:cNvSpPr>
          <p:nvPr>
            <p:ph type="title"/>
          </p:nvPr>
        </p:nvSpPr>
        <p:spPr>
          <a:xfrm>
            <a:off x="533399" y="611872"/>
            <a:ext cx="3840480" cy="1162050"/>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sz="3600" b="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658" name="Google Shape;658;p100"/>
          <p:cNvSpPr txBox="1">
            <a:spLocks noGrp="1"/>
          </p:cNvSpPr>
          <p:nvPr>
            <p:ph type="body" idx="1"/>
          </p:nvPr>
        </p:nvSpPr>
        <p:spPr>
          <a:xfrm>
            <a:off x="4742824" y="368300"/>
            <a:ext cx="3840480" cy="5575300"/>
          </a:xfrm>
          <a:prstGeom prst="rect">
            <a:avLst/>
          </a:prstGeom>
          <a:noFill/>
          <a:ln>
            <a:noFill/>
          </a:ln>
        </p:spPr>
        <p:txBody>
          <a:bodyPr spcFirstLastPara="1" wrap="square" lIns="91425" tIns="45700" rIns="91425" bIns="45700" anchor="t" anchorCtr="0">
            <a:normAutofit/>
          </a:bodyPr>
          <a:lstStyle>
            <a:lvl1pPr marL="457200" lvl="0" indent="-382270" algn="l">
              <a:spcBef>
                <a:spcPts val="2000"/>
              </a:spcBef>
              <a:spcAft>
                <a:spcPts val="0"/>
              </a:spcAft>
              <a:buSzPts val="2420"/>
              <a:buChar char="⚫"/>
              <a:defRPr sz="2200"/>
            </a:lvl1pPr>
            <a:lvl2pPr marL="914400" lvl="1" indent="-368300" algn="l">
              <a:spcBef>
                <a:spcPts val="600"/>
              </a:spcBef>
              <a:spcAft>
                <a:spcPts val="0"/>
              </a:spcAft>
              <a:buSzPts val="2200"/>
              <a:buChar char="⚫"/>
              <a:defRPr sz="2000"/>
            </a:lvl2pPr>
            <a:lvl3pPr marL="1371600" lvl="2" indent="-354330" algn="l">
              <a:spcBef>
                <a:spcPts val="600"/>
              </a:spcBef>
              <a:spcAft>
                <a:spcPts val="0"/>
              </a:spcAft>
              <a:buSzPts val="1980"/>
              <a:buChar char="⚫"/>
              <a:defRPr sz="1800"/>
            </a:lvl3pPr>
            <a:lvl4pPr marL="1828800" lvl="3" indent="-354330" algn="l">
              <a:spcBef>
                <a:spcPts val="600"/>
              </a:spcBef>
              <a:spcAft>
                <a:spcPts val="0"/>
              </a:spcAft>
              <a:buSzPts val="1980"/>
              <a:buChar char="⚫"/>
              <a:defRPr sz="1800"/>
            </a:lvl4pPr>
            <a:lvl5pPr marL="2286000" lvl="4" indent="-354329" algn="l">
              <a:spcBef>
                <a:spcPts val="600"/>
              </a:spcBef>
              <a:spcAft>
                <a:spcPts val="0"/>
              </a:spcAft>
              <a:buSzPts val="1980"/>
              <a:buChar char="⚫"/>
              <a:defRPr sz="18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659" name="Google Shape;659;p100"/>
          <p:cNvSpPr txBox="1">
            <a:spLocks noGrp="1"/>
          </p:cNvSpPr>
          <p:nvPr>
            <p:ph type="body" idx="2"/>
          </p:nvPr>
        </p:nvSpPr>
        <p:spPr>
          <a:xfrm>
            <a:off x="533399" y="1787856"/>
            <a:ext cx="3840480" cy="3720152"/>
          </a:xfrm>
          <a:prstGeom prst="rect">
            <a:avLst/>
          </a:prstGeom>
          <a:noFill/>
          <a:ln>
            <a:noFill/>
          </a:ln>
        </p:spPr>
        <p:txBody>
          <a:bodyPr spcFirstLastPara="1" wrap="square" lIns="91425" tIns="45700" rIns="91425" bIns="45700" anchor="t" anchorCtr="0">
            <a:normAutofit/>
          </a:bodyPr>
          <a:lstStyle>
            <a:lvl1pPr marL="457200" lvl="0" indent="-228600" algn="ctr">
              <a:spcBef>
                <a:spcPts val="2000"/>
              </a:spcBef>
              <a:spcAft>
                <a:spcPts val="0"/>
              </a:spcAft>
              <a:buSzPts val="1980"/>
              <a:buNone/>
              <a:defRPr sz="1800"/>
            </a:lvl1pPr>
            <a:lvl2pPr marL="914400" lvl="1" indent="-228600" algn="l">
              <a:spcBef>
                <a:spcPts val="600"/>
              </a:spcBef>
              <a:spcAft>
                <a:spcPts val="0"/>
              </a:spcAft>
              <a:buSzPts val="1320"/>
              <a:buNone/>
              <a:defRPr sz="1200"/>
            </a:lvl2pPr>
            <a:lvl3pPr marL="1371600" lvl="2" indent="-228600" algn="l">
              <a:spcBef>
                <a:spcPts val="600"/>
              </a:spcBef>
              <a:spcAft>
                <a:spcPts val="0"/>
              </a:spcAft>
              <a:buSzPts val="1100"/>
              <a:buNone/>
              <a:defRPr sz="1000"/>
            </a:lvl3pPr>
            <a:lvl4pPr marL="1828800" lvl="3" indent="-228600" algn="l">
              <a:spcBef>
                <a:spcPts val="600"/>
              </a:spcBef>
              <a:spcAft>
                <a:spcPts val="0"/>
              </a:spcAft>
              <a:buSzPts val="990"/>
              <a:buNone/>
              <a:defRPr sz="900"/>
            </a:lvl4pPr>
            <a:lvl5pPr marL="2286000" lvl="4" indent="-228600" algn="l">
              <a:spcBef>
                <a:spcPts val="600"/>
              </a:spcBef>
              <a:spcAft>
                <a:spcPts val="0"/>
              </a:spcAft>
              <a:buSzPts val="99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60" name="Google Shape;660;p100"/>
          <p:cNvSpPr txBox="1">
            <a:spLocks noGrp="1"/>
          </p:cNvSpPr>
          <p:nvPr>
            <p:ph type="dt" idx="10"/>
          </p:nvPr>
        </p:nvSpPr>
        <p:spPr>
          <a:xfrm>
            <a:off x="5629275" y="6275388"/>
            <a:ext cx="21336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1" name="Google Shape;661;p100"/>
          <p:cNvSpPr txBox="1">
            <a:spLocks noGrp="1"/>
          </p:cNvSpPr>
          <p:nvPr>
            <p:ph type="ftr" idx="11"/>
          </p:nvPr>
        </p:nvSpPr>
        <p:spPr>
          <a:xfrm>
            <a:off x="265113" y="6275388"/>
            <a:ext cx="484028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2" name="Google Shape;662;p100"/>
          <p:cNvSpPr txBox="1">
            <a:spLocks noGrp="1"/>
          </p:cNvSpPr>
          <p:nvPr>
            <p:ph type="sldNum" idx="12"/>
          </p:nvPr>
        </p:nvSpPr>
        <p:spPr>
          <a:xfrm>
            <a:off x="7897813" y="6275388"/>
            <a:ext cx="9906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3600">
                <a:solidFill>
                  <a:srgbClr val="FFFFFF"/>
                </a:solidFill>
                <a:latin typeface="Source Sans Pro"/>
                <a:ea typeface="Source Sans Pro"/>
                <a:cs typeface="Source Sans Pro"/>
                <a:sym typeface="Source Sans Pro"/>
              </a:defRPr>
            </a:lvl1pPr>
            <a:lvl2pPr marL="0" marR="0" lvl="1" indent="0" algn="r">
              <a:spcBef>
                <a:spcPts val="0"/>
              </a:spcBef>
              <a:buNone/>
              <a:defRPr sz="3600">
                <a:solidFill>
                  <a:srgbClr val="FFFFFF"/>
                </a:solidFill>
                <a:latin typeface="Source Sans Pro"/>
                <a:ea typeface="Source Sans Pro"/>
                <a:cs typeface="Source Sans Pro"/>
                <a:sym typeface="Source Sans Pro"/>
              </a:defRPr>
            </a:lvl2pPr>
            <a:lvl3pPr marL="0" marR="0" lvl="2" indent="0" algn="r">
              <a:spcBef>
                <a:spcPts val="0"/>
              </a:spcBef>
              <a:buNone/>
              <a:defRPr sz="3600">
                <a:solidFill>
                  <a:srgbClr val="FFFFFF"/>
                </a:solidFill>
                <a:latin typeface="Source Sans Pro"/>
                <a:ea typeface="Source Sans Pro"/>
                <a:cs typeface="Source Sans Pro"/>
                <a:sym typeface="Source Sans Pro"/>
              </a:defRPr>
            </a:lvl3pPr>
            <a:lvl4pPr marL="0" marR="0" lvl="3" indent="0" algn="r">
              <a:spcBef>
                <a:spcPts val="0"/>
              </a:spcBef>
              <a:buNone/>
              <a:defRPr sz="3600">
                <a:solidFill>
                  <a:srgbClr val="FFFFFF"/>
                </a:solidFill>
                <a:latin typeface="Source Sans Pro"/>
                <a:ea typeface="Source Sans Pro"/>
                <a:cs typeface="Source Sans Pro"/>
                <a:sym typeface="Source Sans Pro"/>
              </a:defRPr>
            </a:lvl4pPr>
            <a:lvl5pPr marL="0" marR="0" lvl="4" indent="0" algn="r">
              <a:spcBef>
                <a:spcPts val="0"/>
              </a:spcBef>
              <a:buNone/>
              <a:defRPr sz="3600">
                <a:solidFill>
                  <a:srgbClr val="FFFFFF"/>
                </a:solidFill>
                <a:latin typeface="Source Sans Pro"/>
                <a:ea typeface="Source Sans Pro"/>
                <a:cs typeface="Source Sans Pro"/>
                <a:sym typeface="Source Sans Pro"/>
              </a:defRPr>
            </a:lvl5pPr>
            <a:lvl6pPr marL="0" marR="0" lvl="5" indent="0" algn="r">
              <a:spcBef>
                <a:spcPts val="0"/>
              </a:spcBef>
              <a:buNone/>
              <a:defRPr sz="3600">
                <a:solidFill>
                  <a:srgbClr val="FFFFFF"/>
                </a:solidFill>
                <a:latin typeface="Source Sans Pro"/>
                <a:ea typeface="Source Sans Pro"/>
                <a:cs typeface="Source Sans Pro"/>
                <a:sym typeface="Source Sans Pro"/>
              </a:defRPr>
            </a:lvl6pPr>
            <a:lvl7pPr marL="0" marR="0" lvl="6" indent="0" algn="r">
              <a:spcBef>
                <a:spcPts val="0"/>
              </a:spcBef>
              <a:buNone/>
              <a:defRPr sz="3600">
                <a:solidFill>
                  <a:srgbClr val="FFFFFF"/>
                </a:solidFill>
                <a:latin typeface="Source Sans Pro"/>
                <a:ea typeface="Source Sans Pro"/>
                <a:cs typeface="Source Sans Pro"/>
                <a:sym typeface="Source Sans Pro"/>
              </a:defRPr>
            </a:lvl7pPr>
            <a:lvl8pPr marL="0" marR="0" lvl="7" indent="0" algn="r">
              <a:spcBef>
                <a:spcPts val="0"/>
              </a:spcBef>
              <a:buNone/>
              <a:defRPr sz="3600">
                <a:solidFill>
                  <a:srgbClr val="FFFFFF"/>
                </a:solidFill>
                <a:latin typeface="Source Sans Pro"/>
                <a:ea typeface="Source Sans Pro"/>
                <a:cs typeface="Source Sans Pro"/>
                <a:sym typeface="Source Sans Pro"/>
              </a:defRPr>
            </a:lvl8pPr>
            <a:lvl9pPr marL="0" marR="0" lvl="8" indent="0" algn="r">
              <a:spcBef>
                <a:spcPts val="0"/>
              </a:spcBef>
              <a:buNone/>
              <a:defRPr sz="3600">
                <a:solidFill>
                  <a:srgbClr val="FFFFFF"/>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Picture with Caption">
  <p:cSld name="Picture with Caption">
    <p:spTree>
      <p:nvGrpSpPr>
        <p:cNvPr id="1" name="Shape 663"/>
        <p:cNvGrpSpPr/>
        <p:nvPr/>
      </p:nvGrpSpPr>
      <p:grpSpPr>
        <a:xfrm>
          <a:off x="0" y="0"/>
          <a:ext cx="0" cy="0"/>
          <a:chOff x="0" y="0"/>
          <a:chExt cx="0" cy="0"/>
        </a:xfrm>
      </p:grpSpPr>
      <p:sp>
        <p:nvSpPr>
          <p:cNvPr id="664" name="Google Shape;664;p101"/>
          <p:cNvSpPr txBox="1">
            <a:spLocks noGrp="1"/>
          </p:cNvSpPr>
          <p:nvPr>
            <p:ph type="title"/>
          </p:nvPr>
        </p:nvSpPr>
        <p:spPr>
          <a:xfrm>
            <a:off x="533398" y="611872"/>
            <a:ext cx="4079545" cy="1162050"/>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sz="3600" b="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665" name="Google Shape;665;p101"/>
          <p:cNvSpPr txBox="1">
            <a:spLocks noGrp="1"/>
          </p:cNvSpPr>
          <p:nvPr>
            <p:ph type="body" idx="1"/>
          </p:nvPr>
        </p:nvSpPr>
        <p:spPr>
          <a:xfrm>
            <a:off x="533398" y="1787856"/>
            <a:ext cx="4079545" cy="3720152"/>
          </a:xfrm>
          <a:prstGeom prst="rect">
            <a:avLst/>
          </a:prstGeom>
          <a:noFill/>
          <a:ln>
            <a:noFill/>
          </a:ln>
        </p:spPr>
        <p:txBody>
          <a:bodyPr spcFirstLastPara="1" wrap="square" lIns="91425" tIns="45700" rIns="91425" bIns="45700" anchor="t" anchorCtr="0">
            <a:normAutofit/>
          </a:bodyPr>
          <a:lstStyle>
            <a:lvl1pPr marL="457200" lvl="0" indent="-228600" algn="ctr">
              <a:spcBef>
                <a:spcPts val="2000"/>
              </a:spcBef>
              <a:spcAft>
                <a:spcPts val="0"/>
              </a:spcAft>
              <a:buSzPts val="1980"/>
              <a:buNone/>
              <a:defRPr sz="1800"/>
            </a:lvl1pPr>
            <a:lvl2pPr marL="914400" lvl="1" indent="-228600" algn="l">
              <a:spcBef>
                <a:spcPts val="600"/>
              </a:spcBef>
              <a:spcAft>
                <a:spcPts val="0"/>
              </a:spcAft>
              <a:buSzPts val="1320"/>
              <a:buNone/>
              <a:defRPr sz="1200"/>
            </a:lvl2pPr>
            <a:lvl3pPr marL="1371600" lvl="2" indent="-228600" algn="l">
              <a:spcBef>
                <a:spcPts val="600"/>
              </a:spcBef>
              <a:spcAft>
                <a:spcPts val="0"/>
              </a:spcAft>
              <a:buSzPts val="1100"/>
              <a:buNone/>
              <a:defRPr sz="1000"/>
            </a:lvl3pPr>
            <a:lvl4pPr marL="1828800" lvl="3" indent="-228600" algn="l">
              <a:spcBef>
                <a:spcPts val="600"/>
              </a:spcBef>
              <a:spcAft>
                <a:spcPts val="0"/>
              </a:spcAft>
              <a:buSzPts val="990"/>
              <a:buNone/>
              <a:defRPr sz="900"/>
            </a:lvl4pPr>
            <a:lvl5pPr marL="2286000" lvl="4" indent="-228600" algn="l">
              <a:spcBef>
                <a:spcPts val="600"/>
              </a:spcBef>
              <a:spcAft>
                <a:spcPts val="0"/>
              </a:spcAft>
              <a:buSzPts val="99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66" name="Google Shape;666;p101"/>
          <p:cNvSpPr>
            <a:spLocks noGrp="1"/>
          </p:cNvSpPr>
          <p:nvPr>
            <p:ph type="pic" idx="2"/>
          </p:nvPr>
        </p:nvSpPr>
        <p:spPr>
          <a:xfrm>
            <a:off x="5090617" y="359392"/>
            <a:ext cx="3657600" cy="5318077"/>
          </a:xfrm>
          <a:prstGeom prst="rect">
            <a:avLst/>
          </a:prstGeom>
          <a:noFill/>
          <a:ln w="9525" cap="flat" cmpd="sng">
            <a:solidFill>
              <a:schemeClr val="lt1"/>
            </a:solidFill>
            <a:prstDash val="solid"/>
            <a:round/>
            <a:headEnd type="none" w="sm" len="sm"/>
            <a:tailEnd type="none" w="sm" len="sm"/>
          </a:ln>
          <a:effectLst>
            <a:outerShdw blurRad="63500" sx="100500" sy="100500" algn="ctr" rotWithShape="0">
              <a:srgbClr val="000000">
                <a:alpha val="49803"/>
              </a:srgbClr>
            </a:outerShdw>
          </a:effectLst>
        </p:spPr>
      </p:sp>
      <p:sp>
        <p:nvSpPr>
          <p:cNvPr id="667" name="Google Shape;667;p101"/>
          <p:cNvSpPr txBox="1">
            <a:spLocks noGrp="1"/>
          </p:cNvSpPr>
          <p:nvPr>
            <p:ph type="dt" idx="10"/>
          </p:nvPr>
        </p:nvSpPr>
        <p:spPr>
          <a:xfrm>
            <a:off x="5629275" y="6275388"/>
            <a:ext cx="21336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8" name="Google Shape;668;p101"/>
          <p:cNvSpPr txBox="1">
            <a:spLocks noGrp="1"/>
          </p:cNvSpPr>
          <p:nvPr>
            <p:ph type="ftr" idx="11"/>
          </p:nvPr>
        </p:nvSpPr>
        <p:spPr>
          <a:xfrm>
            <a:off x="265113" y="6275388"/>
            <a:ext cx="484028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9" name="Google Shape;669;p101"/>
          <p:cNvSpPr txBox="1">
            <a:spLocks noGrp="1"/>
          </p:cNvSpPr>
          <p:nvPr>
            <p:ph type="sldNum" idx="12"/>
          </p:nvPr>
        </p:nvSpPr>
        <p:spPr>
          <a:xfrm>
            <a:off x="7897813" y="6275388"/>
            <a:ext cx="9906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3600">
                <a:solidFill>
                  <a:srgbClr val="FFFFFF"/>
                </a:solidFill>
                <a:latin typeface="Source Sans Pro"/>
                <a:ea typeface="Source Sans Pro"/>
                <a:cs typeface="Source Sans Pro"/>
                <a:sym typeface="Source Sans Pro"/>
              </a:defRPr>
            </a:lvl1pPr>
            <a:lvl2pPr marL="0" marR="0" lvl="1" indent="0" algn="r">
              <a:spcBef>
                <a:spcPts val="0"/>
              </a:spcBef>
              <a:buNone/>
              <a:defRPr sz="3600">
                <a:solidFill>
                  <a:srgbClr val="FFFFFF"/>
                </a:solidFill>
                <a:latin typeface="Source Sans Pro"/>
                <a:ea typeface="Source Sans Pro"/>
                <a:cs typeface="Source Sans Pro"/>
                <a:sym typeface="Source Sans Pro"/>
              </a:defRPr>
            </a:lvl2pPr>
            <a:lvl3pPr marL="0" marR="0" lvl="2" indent="0" algn="r">
              <a:spcBef>
                <a:spcPts val="0"/>
              </a:spcBef>
              <a:buNone/>
              <a:defRPr sz="3600">
                <a:solidFill>
                  <a:srgbClr val="FFFFFF"/>
                </a:solidFill>
                <a:latin typeface="Source Sans Pro"/>
                <a:ea typeface="Source Sans Pro"/>
                <a:cs typeface="Source Sans Pro"/>
                <a:sym typeface="Source Sans Pro"/>
              </a:defRPr>
            </a:lvl3pPr>
            <a:lvl4pPr marL="0" marR="0" lvl="3" indent="0" algn="r">
              <a:spcBef>
                <a:spcPts val="0"/>
              </a:spcBef>
              <a:buNone/>
              <a:defRPr sz="3600">
                <a:solidFill>
                  <a:srgbClr val="FFFFFF"/>
                </a:solidFill>
                <a:latin typeface="Source Sans Pro"/>
                <a:ea typeface="Source Sans Pro"/>
                <a:cs typeface="Source Sans Pro"/>
                <a:sym typeface="Source Sans Pro"/>
              </a:defRPr>
            </a:lvl4pPr>
            <a:lvl5pPr marL="0" marR="0" lvl="4" indent="0" algn="r">
              <a:spcBef>
                <a:spcPts val="0"/>
              </a:spcBef>
              <a:buNone/>
              <a:defRPr sz="3600">
                <a:solidFill>
                  <a:srgbClr val="FFFFFF"/>
                </a:solidFill>
                <a:latin typeface="Source Sans Pro"/>
                <a:ea typeface="Source Sans Pro"/>
                <a:cs typeface="Source Sans Pro"/>
                <a:sym typeface="Source Sans Pro"/>
              </a:defRPr>
            </a:lvl5pPr>
            <a:lvl6pPr marL="0" marR="0" lvl="5" indent="0" algn="r">
              <a:spcBef>
                <a:spcPts val="0"/>
              </a:spcBef>
              <a:buNone/>
              <a:defRPr sz="3600">
                <a:solidFill>
                  <a:srgbClr val="FFFFFF"/>
                </a:solidFill>
                <a:latin typeface="Source Sans Pro"/>
                <a:ea typeface="Source Sans Pro"/>
                <a:cs typeface="Source Sans Pro"/>
                <a:sym typeface="Source Sans Pro"/>
              </a:defRPr>
            </a:lvl6pPr>
            <a:lvl7pPr marL="0" marR="0" lvl="6" indent="0" algn="r">
              <a:spcBef>
                <a:spcPts val="0"/>
              </a:spcBef>
              <a:buNone/>
              <a:defRPr sz="3600">
                <a:solidFill>
                  <a:srgbClr val="FFFFFF"/>
                </a:solidFill>
                <a:latin typeface="Source Sans Pro"/>
                <a:ea typeface="Source Sans Pro"/>
                <a:cs typeface="Source Sans Pro"/>
                <a:sym typeface="Source Sans Pro"/>
              </a:defRPr>
            </a:lvl7pPr>
            <a:lvl8pPr marL="0" marR="0" lvl="7" indent="0" algn="r">
              <a:spcBef>
                <a:spcPts val="0"/>
              </a:spcBef>
              <a:buNone/>
              <a:defRPr sz="3600">
                <a:solidFill>
                  <a:srgbClr val="FFFFFF"/>
                </a:solidFill>
                <a:latin typeface="Source Sans Pro"/>
                <a:ea typeface="Source Sans Pro"/>
                <a:cs typeface="Source Sans Pro"/>
                <a:sym typeface="Source Sans Pro"/>
              </a:defRPr>
            </a:lvl8pPr>
            <a:lvl9pPr marL="0" marR="0" lvl="8" indent="0" algn="r">
              <a:spcBef>
                <a:spcPts val="0"/>
              </a:spcBef>
              <a:buNone/>
              <a:defRPr sz="3600">
                <a:solidFill>
                  <a:srgbClr val="FFFFFF"/>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70"/>
        <p:cNvGrpSpPr/>
        <p:nvPr/>
      </p:nvGrpSpPr>
      <p:grpSpPr>
        <a:xfrm>
          <a:off x="0" y="0"/>
          <a:ext cx="0" cy="0"/>
          <a:chOff x="0" y="0"/>
          <a:chExt cx="0" cy="0"/>
        </a:xfrm>
      </p:grpSpPr>
      <p:sp>
        <p:nvSpPr>
          <p:cNvPr id="671" name="Google Shape;671;p102"/>
          <p:cNvSpPr txBox="1">
            <a:spLocks noGrp="1"/>
          </p:cNvSpPr>
          <p:nvPr>
            <p:ph type="title"/>
          </p:nvPr>
        </p:nvSpPr>
        <p:spPr>
          <a:xfrm>
            <a:off x="549275" y="107950"/>
            <a:ext cx="8042275" cy="1336675"/>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672" name="Google Shape;672;p102"/>
          <p:cNvSpPr txBox="1">
            <a:spLocks noGrp="1"/>
          </p:cNvSpPr>
          <p:nvPr>
            <p:ph type="body" idx="1"/>
          </p:nvPr>
        </p:nvSpPr>
        <p:spPr>
          <a:xfrm rot="5400000">
            <a:off x="2398713" y="-249237"/>
            <a:ext cx="4343400" cy="8042275"/>
          </a:xfrm>
          <a:prstGeom prst="rect">
            <a:avLst/>
          </a:prstGeom>
          <a:noFill/>
          <a:ln>
            <a:noFill/>
          </a:ln>
        </p:spPr>
        <p:txBody>
          <a:bodyPr spcFirstLastPara="1" wrap="square" lIns="91425" tIns="45700" rIns="91425" bIns="45700" anchor="t" anchorCtr="0">
            <a:noAutofit/>
          </a:bodyPr>
          <a:lstStyle>
            <a:lvl1pPr marL="457200" lvl="0" indent="-354330" algn="l">
              <a:spcBef>
                <a:spcPts val="2000"/>
              </a:spcBef>
              <a:spcAft>
                <a:spcPts val="0"/>
              </a:spcAft>
              <a:buSzPts val="1980"/>
              <a:buChar char="⚫"/>
              <a:defRPr/>
            </a:lvl1pPr>
            <a:lvl2pPr marL="914400" lvl="1" indent="-354330" algn="l">
              <a:spcBef>
                <a:spcPts val="600"/>
              </a:spcBef>
              <a:spcAft>
                <a:spcPts val="0"/>
              </a:spcAft>
              <a:buSzPts val="1980"/>
              <a:buChar char="⚫"/>
              <a:defRPr/>
            </a:lvl2pPr>
            <a:lvl3pPr marL="1371600" lvl="2" indent="-354330" algn="l">
              <a:spcBef>
                <a:spcPts val="600"/>
              </a:spcBef>
              <a:spcAft>
                <a:spcPts val="0"/>
              </a:spcAft>
              <a:buSzPts val="1980"/>
              <a:buChar char="⚫"/>
              <a:defRPr/>
            </a:lvl3pPr>
            <a:lvl4pPr marL="1828800" lvl="3" indent="-354330" algn="l">
              <a:spcBef>
                <a:spcPts val="600"/>
              </a:spcBef>
              <a:spcAft>
                <a:spcPts val="0"/>
              </a:spcAft>
              <a:buSzPts val="1980"/>
              <a:buChar char="⚫"/>
              <a:defRPr/>
            </a:lvl4pPr>
            <a:lvl5pPr marL="2286000" lvl="4" indent="-354329" algn="l">
              <a:spcBef>
                <a:spcPts val="600"/>
              </a:spcBef>
              <a:spcAft>
                <a:spcPts val="0"/>
              </a:spcAft>
              <a:buSzPts val="198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673" name="Google Shape;673;p102"/>
          <p:cNvSpPr txBox="1">
            <a:spLocks noGrp="1"/>
          </p:cNvSpPr>
          <p:nvPr>
            <p:ph type="dt" idx="10"/>
          </p:nvPr>
        </p:nvSpPr>
        <p:spPr>
          <a:xfrm>
            <a:off x="5629275" y="6275388"/>
            <a:ext cx="21336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4" name="Google Shape;674;p102"/>
          <p:cNvSpPr txBox="1">
            <a:spLocks noGrp="1"/>
          </p:cNvSpPr>
          <p:nvPr>
            <p:ph type="ftr" idx="11"/>
          </p:nvPr>
        </p:nvSpPr>
        <p:spPr>
          <a:xfrm>
            <a:off x="265113" y="6275388"/>
            <a:ext cx="484028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5" name="Google Shape;675;p102"/>
          <p:cNvSpPr txBox="1">
            <a:spLocks noGrp="1"/>
          </p:cNvSpPr>
          <p:nvPr>
            <p:ph type="sldNum" idx="12"/>
          </p:nvPr>
        </p:nvSpPr>
        <p:spPr>
          <a:xfrm>
            <a:off x="7897813" y="6275388"/>
            <a:ext cx="9906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3600">
                <a:solidFill>
                  <a:srgbClr val="FFFFFF"/>
                </a:solidFill>
                <a:latin typeface="Source Sans Pro"/>
                <a:ea typeface="Source Sans Pro"/>
                <a:cs typeface="Source Sans Pro"/>
                <a:sym typeface="Source Sans Pro"/>
              </a:defRPr>
            </a:lvl1pPr>
            <a:lvl2pPr marL="0" marR="0" lvl="1" indent="0" algn="r">
              <a:spcBef>
                <a:spcPts val="0"/>
              </a:spcBef>
              <a:buNone/>
              <a:defRPr sz="3600">
                <a:solidFill>
                  <a:srgbClr val="FFFFFF"/>
                </a:solidFill>
                <a:latin typeface="Source Sans Pro"/>
                <a:ea typeface="Source Sans Pro"/>
                <a:cs typeface="Source Sans Pro"/>
                <a:sym typeface="Source Sans Pro"/>
              </a:defRPr>
            </a:lvl2pPr>
            <a:lvl3pPr marL="0" marR="0" lvl="2" indent="0" algn="r">
              <a:spcBef>
                <a:spcPts val="0"/>
              </a:spcBef>
              <a:buNone/>
              <a:defRPr sz="3600">
                <a:solidFill>
                  <a:srgbClr val="FFFFFF"/>
                </a:solidFill>
                <a:latin typeface="Source Sans Pro"/>
                <a:ea typeface="Source Sans Pro"/>
                <a:cs typeface="Source Sans Pro"/>
                <a:sym typeface="Source Sans Pro"/>
              </a:defRPr>
            </a:lvl3pPr>
            <a:lvl4pPr marL="0" marR="0" lvl="3" indent="0" algn="r">
              <a:spcBef>
                <a:spcPts val="0"/>
              </a:spcBef>
              <a:buNone/>
              <a:defRPr sz="3600">
                <a:solidFill>
                  <a:srgbClr val="FFFFFF"/>
                </a:solidFill>
                <a:latin typeface="Source Sans Pro"/>
                <a:ea typeface="Source Sans Pro"/>
                <a:cs typeface="Source Sans Pro"/>
                <a:sym typeface="Source Sans Pro"/>
              </a:defRPr>
            </a:lvl4pPr>
            <a:lvl5pPr marL="0" marR="0" lvl="4" indent="0" algn="r">
              <a:spcBef>
                <a:spcPts val="0"/>
              </a:spcBef>
              <a:buNone/>
              <a:defRPr sz="3600">
                <a:solidFill>
                  <a:srgbClr val="FFFFFF"/>
                </a:solidFill>
                <a:latin typeface="Source Sans Pro"/>
                <a:ea typeface="Source Sans Pro"/>
                <a:cs typeface="Source Sans Pro"/>
                <a:sym typeface="Source Sans Pro"/>
              </a:defRPr>
            </a:lvl5pPr>
            <a:lvl6pPr marL="0" marR="0" lvl="5" indent="0" algn="r">
              <a:spcBef>
                <a:spcPts val="0"/>
              </a:spcBef>
              <a:buNone/>
              <a:defRPr sz="3600">
                <a:solidFill>
                  <a:srgbClr val="FFFFFF"/>
                </a:solidFill>
                <a:latin typeface="Source Sans Pro"/>
                <a:ea typeface="Source Sans Pro"/>
                <a:cs typeface="Source Sans Pro"/>
                <a:sym typeface="Source Sans Pro"/>
              </a:defRPr>
            </a:lvl6pPr>
            <a:lvl7pPr marL="0" marR="0" lvl="6" indent="0" algn="r">
              <a:spcBef>
                <a:spcPts val="0"/>
              </a:spcBef>
              <a:buNone/>
              <a:defRPr sz="3600">
                <a:solidFill>
                  <a:srgbClr val="FFFFFF"/>
                </a:solidFill>
                <a:latin typeface="Source Sans Pro"/>
                <a:ea typeface="Source Sans Pro"/>
                <a:cs typeface="Source Sans Pro"/>
                <a:sym typeface="Source Sans Pro"/>
              </a:defRPr>
            </a:lvl7pPr>
            <a:lvl8pPr marL="0" marR="0" lvl="7" indent="0" algn="r">
              <a:spcBef>
                <a:spcPts val="0"/>
              </a:spcBef>
              <a:buNone/>
              <a:defRPr sz="3600">
                <a:solidFill>
                  <a:srgbClr val="FFFFFF"/>
                </a:solidFill>
                <a:latin typeface="Source Sans Pro"/>
                <a:ea typeface="Source Sans Pro"/>
                <a:cs typeface="Source Sans Pro"/>
                <a:sym typeface="Source Sans Pro"/>
              </a:defRPr>
            </a:lvl8pPr>
            <a:lvl9pPr marL="0" marR="0" lvl="8" indent="0" algn="r">
              <a:spcBef>
                <a:spcPts val="0"/>
              </a:spcBef>
              <a:buNone/>
              <a:defRPr sz="3600">
                <a:solidFill>
                  <a:srgbClr val="FFFFFF"/>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676"/>
        <p:cNvGrpSpPr/>
        <p:nvPr/>
      </p:nvGrpSpPr>
      <p:grpSpPr>
        <a:xfrm>
          <a:off x="0" y="0"/>
          <a:ext cx="0" cy="0"/>
          <a:chOff x="0" y="0"/>
          <a:chExt cx="0" cy="0"/>
        </a:xfrm>
      </p:grpSpPr>
      <p:sp>
        <p:nvSpPr>
          <p:cNvPr id="677" name="Google Shape;677;p103"/>
          <p:cNvSpPr txBox="1">
            <a:spLocks noGrp="1"/>
          </p:cNvSpPr>
          <p:nvPr>
            <p:ph type="title"/>
          </p:nvPr>
        </p:nvSpPr>
        <p:spPr>
          <a:xfrm rot="5400000">
            <a:off x="5344142" y="2393951"/>
            <a:ext cx="5575300" cy="1524000"/>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678" name="Google Shape;678;p103"/>
          <p:cNvSpPr txBox="1">
            <a:spLocks noGrp="1"/>
          </p:cNvSpPr>
          <p:nvPr>
            <p:ph type="body" idx="1"/>
          </p:nvPr>
        </p:nvSpPr>
        <p:spPr>
          <a:xfrm rot="5400000">
            <a:off x="1106487" y="-188912"/>
            <a:ext cx="5575300" cy="6689726"/>
          </a:xfrm>
          <a:prstGeom prst="rect">
            <a:avLst/>
          </a:prstGeom>
          <a:noFill/>
          <a:ln>
            <a:noFill/>
          </a:ln>
        </p:spPr>
        <p:txBody>
          <a:bodyPr spcFirstLastPara="1" wrap="square" lIns="91425" tIns="45700" rIns="91425" bIns="45700" anchor="t" anchorCtr="0">
            <a:noAutofit/>
          </a:bodyPr>
          <a:lstStyle>
            <a:lvl1pPr marL="457200" lvl="0" indent="-354330" algn="l">
              <a:spcBef>
                <a:spcPts val="2000"/>
              </a:spcBef>
              <a:spcAft>
                <a:spcPts val="0"/>
              </a:spcAft>
              <a:buSzPts val="1980"/>
              <a:buChar char="⚫"/>
              <a:defRPr/>
            </a:lvl1pPr>
            <a:lvl2pPr marL="914400" lvl="1" indent="-354330" algn="l">
              <a:spcBef>
                <a:spcPts val="600"/>
              </a:spcBef>
              <a:spcAft>
                <a:spcPts val="0"/>
              </a:spcAft>
              <a:buSzPts val="1980"/>
              <a:buChar char="⚫"/>
              <a:defRPr/>
            </a:lvl2pPr>
            <a:lvl3pPr marL="1371600" lvl="2" indent="-354330" algn="l">
              <a:spcBef>
                <a:spcPts val="600"/>
              </a:spcBef>
              <a:spcAft>
                <a:spcPts val="0"/>
              </a:spcAft>
              <a:buSzPts val="1980"/>
              <a:buChar char="⚫"/>
              <a:defRPr/>
            </a:lvl3pPr>
            <a:lvl4pPr marL="1828800" lvl="3" indent="-354330" algn="l">
              <a:spcBef>
                <a:spcPts val="600"/>
              </a:spcBef>
              <a:spcAft>
                <a:spcPts val="0"/>
              </a:spcAft>
              <a:buSzPts val="1980"/>
              <a:buChar char="⚫"/>
              <a:defRPr/>
            </a:lvl4pPr>
            <a:lvl5pPr marL="2286000" lvl="4" indent="-354329" algn="l">
              <a:spcBef>
                <a:spcPts val="600"/>
              </a:spcBef>
              <a:spcAft>
                <a:spcPts val="0"/>
              </a:spcAft>
              <a:buSzPts val="198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679" name="Google Shape;679;p103"/>
          <p:cNvSpPr txBox="1">
            <a:spLocks noGrp="1"/>
          </p:cNvSpPr>
          <p:nvPr>
            <p:ph type="dt" idx="10"/>
          </p:nvPr>
        </p:nvSpPr>
        <p:spPr>
          <a:xfrm>
            <a:off x="5629275" y="6275388"/>
            <a:ext cx="21336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80" name="Google Shape;680;p103"/>
          <p:cNvSpPr txBox="1">
            <a:spLocks noGrp="1"/>
          </p:cNvSpPr>
          <p:nvPr>
            <p:ph type="ftr" idx="11"/>
          </p:nvPr>
        </p:nvSpPr>
        <p:spPr>
          <a:xfrm>
            <a:off x="265113" y="6275388"/>
            <a:ext cx="484028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81" name="Google Shape;681;p103"/>
          <p:cNvSpPr txBox="1">
            <a:spLocks noGrp="1"/>
          </p:cNvSpPr>
          <p:nvPr>
            <p:ph type="sldNum" idx="12"/>
          </p:nvPr>
        </p:nvSpPr>
        <p:spPr>
          <a:xfrm>
            <a:off x="7897813" y="6275388"/>
            <a:ext cx="9906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3600">
                <a:solidFill>
                  <a:srgbClr val="FFFFFF"/>
                </a:solidFill>
                <a:latin typeface="Source Sans Pro"/>
                <a:ea typeface="Source Sans Pro"/>
                <a:cs typeface="Source Sans Pro"/>
                <a:sym typeface="Source Sans Pro"/>
              </a:defRPr>
            </a:lvl1pPr>
            <a:lvl2pPr marL="0" marR="0" lvl="1" indent="0" algn="r">
              <a:spcBef>
                <a:spcPts val="0"/>
              </a:spcBef>
              <a:buNone/>
              <a:defRPr sz="3600">
                <a:solidFill>
                  <a:srgbClr val="FFFFFF"/>
                </a:solidFill>
                <a:latin typeface="Source Sans Pro"/>
                <a:ea typeface="Source Sans Pro"/>
                <a:cs typeface="Source Sans Pro"/>
                <a:sym typeface="Source Sans Pro"/>
              </a:defRPr>
            </a:lvl2pPr>
            <a:lvl3pPr marL="0" marR="0" lvl="2" indent="0" algn="r">
              <a:spcBef>
                <a:spcPts val="0"/>
              </a:spcBef>
              <a:buNone/>
              <a:defRPr sz="3600">
                <a:solidFill>
                  <a:srgbClr val="FFFFFF"/>
                </a:solidFill>
                <a:latin typeface="Source Sans Pro"/>
                <a:ea typeface="Source Sans Pro"/>
                <a:cs typeface="Source Sans Pro"/>
                <a:sym typeface="Source Sans Pro"/>
              </a:defRPr>
            </a:lvl3pPr>
            <a:lvl4pPr marL="0" marR="0" lvl="3" indent="0" algn="r">
              <a:spcBef>
                <a:spcPts val="0"/>
              </a:spcBef>
              <a:buNone/>
              <a:defRPr sz="3600">
                <a:solidFill>
                  <a:srgbClr val="FFFFFF"/>
                </a:solidFill>
                <a:latin typeface="Source Sans Pro"/>
                <a:ea typeface="Source Sans Pro"/>
                <a:cs typeface="Source Sans Pro"/>
                <a:sym typeface="Source Sans Pro"/>
              </a:defRPr>
            </a:lvl4pPr>
            <a:lvl5pPr marL="0" marR="0" lvl="4" indent="0" algn="r">
              <a:spcBef>
                <a:spcPts val="0"/>
              </a:spcBef>
              <a:buNone/>
              <a:defRPr sz="3600">
                <a:solidFill>
                  <a:srgbClr val="FFFFFF"/>
                </a:solidFill>
                <a:latin typeface="Source Sans Pro"/>
                <a:ea typeface="Source Sans Pro"/>
                <a:cs typeface="Source Sans Pro"/>
                <a:sym typeface="Source Sans Pro"/>
              </a:defRPr>
            </a:lvl5pPr>
            <a:lvl6pPr marL="0" marR="0" lvl="5" indent="0" algn="r">
              <a:spcBef>
                <a:spcPts val="0"/>
              </a:spcBef>
              <a:buNone/>
              <a:defRPr sz="3600">
                <a:solidFill>
                  <a:srgbClr val="FFFFFF"/>
                </a:solidFill>
                <a:latin typeface="Source Sans Pro"/>
                <a:ea typeface="Source Sans Pro"/>
                <a:cs typeface="Source Sans Pro"/>
                <a:sym typeface="Source Sans Pro"/>
              </a:defRPr>
            </a:lvl6pPr>
            <a:lvl7pPr marL="0" marR="0" lvl="6" indent="0" algn="r">
              <a:spcBef>
                <a:spcPts val="0"/>
              </a:spcBef>
              <a:buNone/>
              <a:defRPr sz="3600">
                <a:solidFill>
                  <a:srgbClr val="FFFFFF"/>
                </a:solidFill>
                <a:latin typeface="Source Sans Pro"/>
                <a:ea typeface="Source Sans Pro"/>
                <a:cs typeface="Source Sans Pro"/>
                <a:sym typeface="Source Sans Pro"/>
              </a:defRPr>
            </a:lvl7pPr>
            <a:lvl8pPr marL="0" marR="0" lvl="7" indent="0" algn="r">
              <a:spcBef>
                <a:spcPts val="0"/>
              </a:spcBef>
              <a:buNone/>
              <a:defRPr sz="3600">
                <a:solidFill>
                  <a:srgbClr val="FFFFFF"/>
                </a:solidFill>
                <a:latin typeface="Source Sans Pro"/>
                <a:ea typeface="Source Sans Pro"/>
                <a:cs typeface="Source Sans Pro"/>
                <a:sym typeface="Source Sans Pro"/>
              </a:defRPr>
            </a:lvl8pPr>
            <a:lvl9pPr marL="0" marR="0" lvl="8" indent="0" algn="r">
              <a:spcBef>
                <a:spcPts val="0"/>
              </a:spcBef>
              <a:buNone/>
              <a:defRPr sz="3600">
                <a:solidFill>
                  <a:srgbClr val="FFFFFF"/>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88"/>
        <p:cNvGrpSpPr/>
        <p:nvPr/>
      </p:nvGrpSpPr>
      <p:grpSpPr>
        <a:xfrm>
          <a:off x="0" y="0"/>
          <a:ext cx="0" cy="0"/>
          <a:chOff x="0" y="0"/>
          <a:chExt cx="0" cy="0"/>
        </a:xfrm>
      </p:grpSpPr>
      <p:sp>
        <p:nvSpPr>
          <p:cNvPr id="689" name="Google Shape;689;p105"/>
          <p:cNvSpPr txBox="1">
            <a:spLocks noGrp="1"/>
          </p:cNvSpPr>
          <p:nvPr>
            <p:ph type="dt" idx="10"/>
          </p:nvPr>
        </p:nvSpPr>
        <p:spPr>
          <a:xfrm>
            <a:off x="5629275" y="6275388"/>
            <a:ext cx="21336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90" name="Google Shape;690;p105"/>
          <p:cNvSpPr txBox="1">
            <a:spLocks noGrp="1"/>
          </p:cNvSpPr>
          <p:nvPr>
            <p:ph type="ftr" idx="11"/>
          </p:nvPr>
        </p:nvSpPr>
        <p:spPr>
          <a:xfrm>
            <a:off x="265113" y="6275388"/>
            <a:ext cx="484028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91" name="Google Shape;691;p105"/>
          <p:cNvSpPr txBox="1">
            <a:spLocks noGrp="1"/>
          </p:cNvSpPr>
          <p:nvPr>
            <p:ph type="sldNum" idx="12"/>
          </p:nvPr>
        </p:nvSpPr>
        <p:spPr>
          <a:xfrm>
            <a:off x="7897813" y="6275388"/>
            <a:ext cx="9906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3600">
                <a:solidFill>
                  <a:srgbClr val="FFFFFF"/>
                </a:solidFill>
                <a:latin typeface="Source Sans Pro"/>
                <a:ea typeface="Source Sans Pro"/>
                <a:cs typeface="Source Sans Pro"/>
                <a:sym typeface="Source Sans Pro"/>
              </a:defRPr>
            </a:lvl1pPr>
            <a:lvl2pPr marL="0" marR="0" lvl="1" indent="0" algn="r">
              <a:spcBef>
                <a:spcPts val="0"/>
              </a:spcBef>
              <a:buNone/>
              <a:defRPr sz="3600">
                <a:solidFill>
                  <a:srgbClr val="FFFFFF"/>
                </a:solidFill>
                <a:latin typeface="Source Sans Pro"/>
                <a:ea typeface="Source Sans Pro"/>
                <a:cs typeface="Source Sans Pro"/>
                <a:sym typeface="Source Sans Pro"/>
              </a:defRPr>
            </a:lvl2pPr>
            <a:lvl3pPr marL="0" marR="0" lvl="2" indent="0" algn="r">
              <a:spcBef>
                <a:spcPts val="0"/>
              </a:spcBef>
              <a:buNone/>
              <a:defRPr sz="3600">
                <a:solidFill>
                  <a:srgbClr val="FFFFFF"/>
                </a:solidFill>
                <a:latin typeface="Source Sans Pro"/>
                <a:ea typeface="Source Sans Pro"/>
                <a:cs typeface="Source Sans Pro"/>
                <a:sym typeface="Source Sans Pro"/>
              </a:defRPr>
            </a:lvl3pPr>
            <a:lvl4pPr marL="0" marR="0" lvl="3" indent="0" algn="r">
              <a:spcBef>
                <a:spcPts val="0"/>
              </a:spcBef>
              <a:buNone/>
              <a:defRPr sz="3600">
                <a:solidFill>
                  <a:srgbClr val="FFFFFF"/>
                </a:solidFill>
                <a:latin typeface="Source Sans Pro"/>
                <a:ea typeface="Source Sans Pro"/>
                <a:cs typeface="Source Sans Pro"/>
                <a:sym typeface="Source Sans Pro"/>
              </a:defRPr>
            </a:lvl4pPr>
            <a:lvl5pPr marL="0" marR="0" lvl="4" indent="0" algn="r">
              <a:spcBef>
                <a:spcPts val="0"/>
              </a:spcBef>
              <a:buNone/>
              <a:defRPr sz="3600">
                <a:solidFill>
                  <a:srgbClr val="FFFFFF"/>
                </a:solidFill>
                <a:latin typeface="Source Sans Pro"/>
                <a:ea typeface="Source Sans Pro"/>
                <a:cs typeface="Source Sans Pro"/>
                <a:sym typeface="Source Sans Pro"/>
              </a:defRPr>
            </a:lvl5pPr>
            <a:lvl6pPr marL="0" marR="0" lvl="5" indent="0" algn="r">
              <a:spcBef>
                <a:spcPts val="0"/>
              </a:spcBef>
              <a:buNone/>
              <a:defRPr sz="3600">
                <a:solidFill>
                  <a:srgbClr val="FFFFFF"/>
                </a:solidFill>
                <a:latin typeface="Source Sans Pro"/>
                <a:ea typeface="Source Sans Pro"/>
                <a:cs typeface="Source Sans Pro"/>
                <a:sym typeface="Source Sans Pro"/>
              </a:defRPr>
            </a:lvl6pPr>
            <a:lvl7pPr marL="0" marR="0" lvl="6" indent="0" algn="r">
              <a:spcBef>
                <a:spcPts val="0"/>
              </a:spcBef>
              <a:buNone/>
              <a:defRPr sz="3600">
                <a:solidFill>
                  <a:srgbClr val="FFFFFF"/>
                </a:solidFill>
                <a:latin typeface="Source Sans Pro"/>
                <a:ea typeface="Source Sans Pro"/>
                <a:cs typeface="Source Sans Pro"/>
                <a:sym typeface="Source Sans Pro"/>
              </a:defRPr>
            </a:lvl7pPr>
            <a:lvl8pPr marL="0" marR="0" lvl="7" indent="0" algn="r">
              <a:spcBef>
                <a:spcPts val="0"/>
              </a:spcBef>
              <a:buNone/>
              <a:defRPr sz="3600">
                <a:solidFill>
                  <a:srgbClr val="FFFFFF"/>
                </a:solidFill>
                <a:latin typeface="Source Sans Pro"/>
                <a:ea typeface="Source Sans Pro"/>
                <a:cs typeface="Source Sans Pro"/>
                <a:sym typeface="Source Sans Pro"/>
              </a:defRPr>
            </a:lvl8pPr>
            <a:lvl9pPr marL="0" marR="0" lvl="8" indent="0" algn="r">
              <a:spcBef>
                <a:spcPts val="0"/>
              </a:spcBef>
              <a:buNone/>
              <a:defRPr sz="3600">
                <a:solidFill>
                  <a:srgbClr val="FFFFFF"/>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692"/>
        <p:cNvGrpSpPr/>
        <p:nvPr/>
      </p:nvGrpSpPr>
      <p:grpSpPr>
        <a:xfrm>
          <a:off x="0" y="0"/>
          <a:ext cx="0" cy="0"/>
          <a:chOff x="0" y="0"/>
          <a:chExt cx="0" cy="0"/>
        </a:xfrm>
      </p:grpSpPr>
      <p:sp>
        <p:nvSpPr>
          <p:cNvPr id="693" name="Google Shape;693;p106"/>
          <p:cNvSpPr/>
          <p:nvPr/>
        </p:nvSpPr>
        <p:spPr>
          <a:xfrm>
            <a:off x="1328738" y="1295400"/>
            <a:ext cx="6486525" cy="3152775"/>
          </a:xfrm>
          <a:prstGeom prst="rect">
            <a:avLst/>
          </a:prstGeom>
          <a:noFill/>
          <a:ln w="9525" cap="flat" cmpd="sng">
            <a:solidFill>
              <a:schemeClr val="lt1"/>
            </a:solidFill>
            <a:prstDash val="solid"/>
            <a:round/>
            <a:headEnd type="none" w="sm" len="sm"/>
            <a:tailEnd type="none" w="sm" len="sm"/>
          </a:ln>
          <a:effectLst>
            <a:outerShdw blurRad="63500" sx="100500" sy="100500" algn="ctr" rotWithShape="0">
              <a:srgbClr val="000000">
                <a:alpha val="49803"/>
              </a:srgbClr>
            </a:outerShdw>
          </a:effectLst>
        </p:spPr>
        <p:txBody>
          <a:bodyPr spcFirstLastPara="1" wrap="square" lIns="91425" tIns="45700" rIns="91425" bIns="45700" anchor="t" anchorCtr="0">
            <a:noAutofit/>
          </a:bodyPr>
          <a:lstStyle/>
          <a:p>
            <a:pPr marL="0" marR="0" lvl="0" indent="0" algn="l" rtl="0">
              <a:spcBef>
                <a:spcPts val="0"/>
              </a:spcBef>
              <a:spcAft>
                <a:spcPts val="0"/>
              </a:spcAft>
              <a:buClr>
                <a:srgbClr val="6FB7D7"/>
              </a:buClr>
              <a:buSzPts val="3520"/>
              <a:buFont typeface="Noto Sans Symbols"/>
              <a:buNone/>
            </a:pPr>
            <a:endParaRPr sz="3200">
              <a:solidFill>
                <a:srgbClr val="595959"/>
              </a:solidFill>
              <a:latin typeface="Source Sans Pro"/>
              <a:ea typeface="Source Sans Pro"/>
              <a:cs typeface="Source Sans Pro"/>
              <a:sym typeface="Source Sans Pro"/>
            </a:endParaRPr>
          </a:p>
        </p:txBody>
      </p:sp>
      <p:sp>
        <p:nvSpPr>
          <p:cNvPr id="694" name="Google Shape;694;p106"/>
          <p:cNvSpPr txBox="1">
            <a:spLocks noGrp="1"/>
          </p:cNvSpPr>
          <p:nvPr>
            <p:ph type="ctrTitle"/>
          </p:nvPr>
        </p:nvSpPr>
        <p:spPr>
          <a:xfrm>
            <a:off x="1322921" y="1523999"/>
            <a:ext cx="6498158" cy="1724867"/>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Clr>
                <a:srgbClr val="6DB7D7"/>
              </a:buClr>
              <a:buSzPts val="5060"/>
              <a:buFont typeface="Noto Sans Symbols"/>
              <a:buNone/>
              <a:defRPr sz="4600">
                <a:solidFill>
                  <a:schemeClr val="accent1"/>
                </a:solidFill>
                <a:latin typeface="Source Sans Pro"/>
                <a:ea typeface="Source Sans Pro"/>
                <a:cs typeface="Source Sans Pro"/>
                <a:sym typeface="Source Sans Pro"/>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695" name="Google Shape;695;p106"/>
          <p:cNvSpPr txBox="1">
            <a:spLocks noGrp="1"/>
          </p:cNvSpPr>
          <p:nvPr>
            <p:ph type="subTitle" idx="1"/>
          </p:nvPr>
        </p:nvSpPr>
        <p:spPr>
          <a:xfrm>
            <a:off x="1322921" y="3299012"/>
            <a:ext cx="6498159" cy="916641"/>
          </a:xfrm>
          <a:prstGeom prst="rect">
            <a:avLst/>
          </a:prstGeom>
          <a:noFill/>
          <a:ln>
            <a:noFill/>
          </a:ln>
        </p:spPr>
        <p:txBody>
          <a:bodyPr spcFirstLastPara="1" wrap="square" lIns="91425" tIns="45700" rIns="91425" bIns="45700" anchor="t" anchorCtr="0">
            <a:normAutofit/>
          </a:bodyPr>
          <a:lstStyle>
            <a:lvl1pPr lvl="0" algn="ctr">
              <a:spcBef>
                <a:spcPts val="300"/>
              </a:spcBef>
              <a:spcAft>
                <a:spcPts val="0"/>
              </a:spcAft>
              <a:buClr>
                <a:srgbClr val="6DB7D7"/>
              </a:buClr>
              <a:buSzPts val="1980"/>
              <a:buFont typeface="Noto Sans Symbols"/>
              <a:buNone/>
              <a:defRPr sz="1800">
                <a:solidFill>
                  <a:srgbClr val="888888"/>
                </a:solidFill>
                <a:latin typeface="Source Sans Pro"/>
                <a:ea typeface="Source Sans Pro"/>
                <a:cs typeface="Source Sans Pro"/>
                <a:sym typeface="Source Sans Pro"/>
              </a:defRPr>
            </a:lvl1pPr>
            <a:lvl2pPr lvl="1" algn="ctr">
              <a:spcBef>
                <a:spcPts val="600"/>
              </a:spcBef>
              <a:spcAft>
                <a:spcPts val="0"/>
              </a:spcAft>
              <a:buSzPts val="2420"/>
              <a:buNone/>
              <a:defRPr>
                <a:solidFill>
                  <a:srgbClr val="888888"/>
                </a:solidFill>
              </a:defRPr>
            </a:lvl2pPr>
            <a:lvl3pPr lvl="2" algn="ctr">
              <a:spcBef>
                <a:spcPts val="600"/>
              </a:spcBef>
              <a:spcAft>
                <a:spcPts val="0"/>
              </a:spcAft>
              <a:buSzPts val="2200"/>
              <a:buNone/>
              <a:defRPr>
                <a:solidFill>
                  <a:srgbClr val="888888"/>
                </a:solidFill>
              </a:defRPr>
            </a:lvl3pPr>
            <a:lvl4pPr lvl="3" algn="ctr">
              <a:spcBef>
                <a:spcPts val="600"/>
              </a:spcBef>
              <a:spcAft>
                <a:spcPts val="0"/>
              </a:spcAft>
              <a:buSzPts val="1980"/>
              <a:buNone/>
              <a:defRPr>
                <a:solidFill>
                  <a:srgbClr val="888888"/>
                </a:solidFill>
              </a:defRPr>
            </a:lvl4pPr>
            <a:lvl5pPr lvl="4" algn="ctr">
              <a:spcBef>
                <a:spcPts val="600"/>
              </a:spcBef>
              <a:spcAft>
                <a:spcPts val="0"/>
              </a:spcAft>
              <a:buSzPts val="198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696" name="Google Shape;696;p106"/>
          <p:cNvSpPr txBox="1">
            <a:spLocks noGrp="1"/>
          </p:cNvSpPr>
          <p:nvPr>
            <p:ph type="dt" idx="10"/>
          </p:nvPr>
        </p:nvSpPr>
        <p:spPr>
          <a:xfrm>
            <a:off x="5629275" y="6275388"/>
            <a:ext cx="21336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97" name="Google Shape;697;p106"/>
          <p:cNvSpPr txBox="1">
            <a:spLocks noGrp="1"/>
          </p:cNvSpPr>
          <p:nvPr>
            <p:ph type="ftr" idx="11"/>
          </p:nvPr>
        </p:nvSpPr>
        <p:spPr>
          <a:xfrm>
            <a:off x="265113" y="6275388"/>
            <a:ext cx="484028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98" name="Google Shape;698;p106"/>
          <p:cNvSpPr txBox="1">
            <a:spLocks noGrp="1"/>
          </p:cNvSpPr>
          <p:nvPr>
            <p:ph type="sldNum" idx="12"/>
          </p:nvPr>
        </p:nvSpPr>
        <p:spPr>
          <a:xfrm>
            <a:off x="7897813" y="6275388"/>
            <a:ext cx="9906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3600">
                <a:solidFill>
                  <a:srgbClr val="FFFFFF"/>
                </a:solidFill>
                <a:latin typeface="Source Sans Pro"/>
                <a:ea typeface="Source Sans Pro"/>
                <a:cs typeface="Source Sans Pro"/>
                <a:sym typeface="Source Sans Pro"/>
              </a:defRPr>
            </a:lvl1pPr>
            <a:lvl2pPr marL="0" marR="0" lvl="1" indent="0" algn="r">
              <a:spcBef>
                <a:spcPts val="0"/>
              </a:spcBef>
              <a:buNone/>
              <a:defRPr sz="3600">
                <a:solidFill>
                  <a:srgbClr val="FFFFFF"/>
                </a:solidFill>
                <a:latin typeface="Source Sans Pro"/>
                <a:ea typeface="Source Sans Pro"/>
                <a:cs typeface="Source Sans Pro"/>
                <a:sym typeface="Source Sans Pro"/>
              </a:defRPr>
            </a:lvl2pPr>
            <a:lvl3pPr marL="0" marR="0" lvl="2" indent="0" algn="r">
              <a:spcBef>
                <a:spcPts val="0"/>
              </a:spcBef>
              <a:buNone/>
              <a:defRPr sz="3600">
                <a:solidFill>
                  <a:srgbClr val="FFFFFF"/>
                </a:solidFill>
                <a:latin typeface="Source Sans Pro"/>
                <a:ea typeface="Source Sans Pro"/>
                <a:cs typeface="Source Sans Pro"/>
                <a:sym typeface="Source Sans Pro"/>
              </a:defRPr>
            </a:lvl3pPr>
            <a:lvl4pPr marL="0" marR="0" lvl="3" indent="0" algn="r">
              <a:spcBef>
                <a:spcPts val="0"/>
              </a:spcBef>
              <a:buNone/>
              <a:defRPr sz="3600">
                <a:solidFill>
                  <a:srgbClr val="FFFFFF"/>
                </a:solidFill>
                <a:latin typeface="Source Sans Pro"/>
                <a:ea typeface="Source Sans Pro"/>
                <a:cs typeface="Source Sans Pro"/>
                <a:sym typeface="Source Sans Pro"/>
              </a:defRPr>
            </a:lvl4pPr>
            <a:lvl5pPr marL="0" marR="0" lvl="4" indent="0" algn="r">
              <a:spcBef>
                <a:spcPts val="0"/>
              </a:spcBef>
              <a:buNone/>
              <a:defRPr sz="3600">
                <a:solidFill>
                  <a:srgbClr val="FFFFFF"/>
                </a:solidFill>
                <a:latin typeface="Source Sans Pro"/>
                <a:ea typeface="Source Sans Pro"/>
                <a:cs typeface="Source Sans Pro"/>
                <a:sym typeface="Source Sans Pro"/>
              </a:defRPr>
            </a:lvl5pPr>
            <a:lvl6pPr marL="0" marR="0" lvl="5" indent="0" algn="r">
              <a:spcBef>
                <a:spcPts val="0"/>
              </a:spcBef>
              <a:buNone/>
              <a:defRPr sz="3600">
                <a:solidFill>
                  <a:srgbClr val="FFFFFF"/>
                </a:solidFill>
                <a:latin typeface="Source Sans Pro"/>
                <a:ea typeface="Source Sans Pro"/>
                <a:cs typeface="Source Sans Pro"/>
                <a:sym typeface="Source Sans Pro"/>
              </a:defRPr>
            </a:lvl6pPr>
            <a:lvl7pPr marL="0" marR="0" lvl="6" indent="0" algn="r">
              <a:spcBef>
                <a:spcPts val="0"/>
              </a:spcBef>
              <a:buNone/>
              <a:defRPr sz="3600">
                <a:solidFill>
                  <a:srgbClr val="FFFFFF"/>
                </a:solidFill>
                <a:latin typeface="Source Sans Pro"/>
                <a:ea typeface="Source Sans Pro"/>
                <a:cs typeface="Source Sans Pro"/>
                <a:sym typeface="Source Sans Pro"/>
              </a:defRPr>
            </a:lvl7pPr>
            <a:lvl8pPr marL="0" marR="0" lvl="7" indent="0" algn="r">
              <a:spcBef>
                <a:spcPts val="0"/>
              </a:spcBef>
              <a:buNone/>
              <a:defRPr sz="3600">
                <a:solidFill>
                  <a:srgbClr val="FFFFFF"/>
                </a:solidFill>
                <a:latin typeface="Source Sans Pro"/>
                <a:ea typeface="Source Sans Pro"/>
                <a:cs typeface="Source Sans Pro"/>
                <a:sym typeface="Source Sans Pro"/>
              </a:defRPr>
            </a:lvl8pPr>
            <a:lvl9pPr marL="0" marR="0" lvl="8" indent="0" algn="r">
              <a:spcBef>
                <a:spcPts val="0"/>
              </a:spcBef>
              <a:buNone/>
              <a:defRPr sz="3600">
                <a:solidFill>
                  <a:srgbClr val="FFFFFF"/>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699"/>
        <p:cNvGrpSpPr/>
        <p:nvPr/>
      </p:nvGrpSpPr>
      <p:grpSpPr>
        <a:xfrm>
          <a:off x="0" y="0"/>
          <a:ext cx="0" cy="0"/>
          <a:chOff x="0" y="0"/>
          <a:chExt cx="0" cy="0"/>
        </a:xfrm>
      </p:grpSpPr>
      <p:sp>
        <p:nvSpPr>
          <p:cNvPr id="700" name="Google Shape;700;p107"/>
          <p:cNvSpPr txBox="1">
            <a:spLocks noGrp="1"/>
          </p:cNvSpPr>
          <p:nvPr>
            <p:ph type="title"/>
          </p:nvPr>
        </p:nvSpPr>
        <p:spPr>
          <a:xfrm>
            <a:off x="549275" y="107950"/>
            <a:ext cx="8042275" cy="1336675"/>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701" name="Google Shape;701;p107"/>
          <p:cNvSpPr txBox="1">
            <a:spLocks noGrp="1"/>
          </p:cNvSpPr>
          <p:nvPr>
            <p:ph type="body" idx="1"/>
          </p:nvPr>
        </p:nvSpPr>
        <p:spPr>
          <a:xfrm>
            <a:off x="549275" y="1600200"/>
            <a:ext cx="8042275" cy="4343400"/>
          </a:xfrm>
          <a:prstGeom prst="rect">
            <a:avLst/>
          </a:prstGeom>
          <a:noFill/>
          <a:ln>
            <a:noFill/>
          </a:ln>
        </p:spPr>
        <p:txBody>
          <a:bodyPr spcFirstLastPara="1" wrap="square" lIns="91425" tIns="45700" rIns="91425" bIns="45700" anchor="t" anchorCtr="0">
            <a:noAutofit/>
          </a:bodyPr>
          <a:lstStyle>
            <a:lvl1pPr marL="457200" lvl="0" indent="-354330" algn="l">
              <a:spcBef>
                <a:spcPts val="2000"/>
              </a:spcBef>
              <a:spcAft>
                <a:spcPts val="0"/>
              </a:spcAft>
              <a:buSzPts val="1980"/>
              <a:buChar char="⚫"/>
              <a:defRPr/>
            </a:lvl1pPr>
            <a:lvl2pPr marL="914400" lvl="1" indent="-354330" algn="l">
              <a:spcBef>
                <a:spcPts val="600"/>
              </a:spcBef>
              <a:spcAft>
                <a:spcPts val="0"/>
              </a:spcAft>
              <a:buSzPts val="1980"/>
              <a:buChar char="⚫"/>
              <a:defRPr/>
            </a:lvl2pPr>
            <a:lvl3pPr marL="1371600" lvl="2" indent="-354330" algn="l">
              <a:spcBef>
                <a:spcPts val="600"/>
              </a:spcBef>
              <a:spcAft>
                <a:spcPts val="0"/>
              </a:spcAft>
              <a:buSzPts val="1980"/>
              <a:buChar char="⚫"/>
              <a:defRPr/>
            </a:lvl3pPr>
            <a:lvl4pPr marL="1828800" lvl="3" indent="-354330" algn="l">
              <a:spcBef>
                <a:spcPts val="600"/>
              </a:spcBef>
              <a:spcAft>
                <a:spcPts val="0"/>
              </a:spcAft>
              <a:buSzPts val="1980"/>
              <a:buChar char="⚫"/>
              <a:defRPr/>
            </a:lvl4pPr>
            <a:lvl5pPr marL="2286000" lvl="4" indent="-354329" algn="l">
              <a:spcBef>
                <a:spcPts val="600"/>
              </a:spcBef>
              <a:spcAft>
                <a:spcPts val="0"/>
              </a:spcAft>
              <a:buSzPts val="198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02" name="Google Shape;702;p107"/>
          <p:cNvSpPr txBox="1">
            <a:spLocks noGrp="1"/>
          </p:cNvSpPr>
          <p:nvPr>
            <p:ph type="dt" idx="10"/>
          </p:nvPr>
        </p:nvSpPr>
        <p:spPr>
          <a:xfrm>
            <a:off x="5629275" y="6275388"/>
            <a:ext cx="21336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3" name="Google Shape;703;p107"/>
          <p:cNvSpPr txBox="1">
            <a:spLocks noGrp="1"/>
          </p:cNvSpPr>
          <p:nvPr>
            <p:ph type="ftr" idx="11"/>
          </p:nvPr>
        </p:nvSpPr>
        <p:spPr>
          <a:xfrm>
            <a:off x="265113" y="6275388"/>
            <a:ext cx="484028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4" name="Google Shape;704;p107"/>
          <p:cNvSpPr txBox="1">
            <a:spLocks noGrp="1"/>
          </p:cNvSpPr>
          <p:nvPr>
            <p:ph type="sldNum" idx="12"/>
          </p:nvPr>
        </p:nvSpPr>
        <p:spPr>
          <a:xfrm>
            <a:off x="7897813" y="6275388"/>
            <a:ext cx="9906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3600">
                <a:solidFill>
                  <a:srgbClr val="FFFFFF"/>
                </a:solidFill>
                <a:latin typeface="Source Sans Pro"/>
                <a:ea typeface="Source Sans Pro"/>
                <a:cs typeface="Source Sans Pro"/>
                <a:sym typeface="Source Sans Pro"/>
              </a:defRPr>
            </a:lvl1pPr>
            <a:lvl2pPr marL="0" marR="0" lvl="1" indent="0" algn="r">
              <a:spcBef>
                <a:spcPts val="0"/>
              </a:spcBef>
              <a:buNone/>
              <a:defRPr sz="3600">
                <a:solidFill>
                  <a:srgbClr val="FFFFFF"/>
                </a:solidFill>
                <a:latin typeface="Source Sans Pro"/>
                <a:ea typeface="Source Sans Pro"/>
                <a:cs typeface="Source Sans Pro"/>
                <a:sym typeface="Source Sans Pro"/>
              </a:defRPr>
            </a:lvl2pPr>
            <a:lvl3pPr marL="0" marR="0" lvl="2" indent="0" algn="r">
              <a:spcBef>
                <a:spcPts val="0"/>
              </a:spcBef>
              <a:buNone/>
              <a:defRPr sz="3600">
                <a:solidFill>
                  <a:srgbClr val="FFFFFF"/>
                </a:solidFill>
                <a:latin typeface="Source Sans Pro"/>
                <a:ea typeface="Source Sans Pro"/>
                <a:cs typeface="Source Sans Pro"/>
                <a:sym typeface="Source Sans Pro"/>
              </a:defRPr>
            </a:lvl3pPr>
            <a:lvl4pPr marL="0" marR="0" lvl="3" indent="0" algn="r">
              <a:spcBef>
                <a:spcPts val="0"/>
              </a:spcBef>
              <a:buNone/>
              <a:defRPr sz="3600">
                <a:solidFill>
                  <a:srgbClr val="FFFFFF"/>
                </a:solidFill>
                <a:latin typeface="Source Sans Pro"/>
                <a:ea typeface="Source Sans Pro"/>
                <a:cs typeface="Source Sans Pro"/>
                <a:sym typeface="Source Sans Pro"/>
              </a:defRPr>
            </a:lvl4pPr>
            <a:lvl5pPr marL="0" marR="0" lvl="4" indent="0" algn="r">
              <a:spcBef>
                <a:spcPts val="0"/>
              </a:spcBef>
              <a:buNone/>
              <a:defRPr sz="3600">
                <a:solidFill>
                  <a:srgbClr val="FFFFFF"/>
                </a:solidFill>
                <a:latin typeface="Source Sans Pro"/>
                <a:ea typeface="Source Sans Pro"/>
                <a:cs typeface="Source Sans Pro"/>
                <a:sym typeface="Source Sans Pro"/>
              </a:defRPr>
            </a:lvl5pPr>
            <a:lvl6pPr marL="0" marR="0" lvl="5" indent="0" algn="r">
              <a:spcBef>
                <a:spcPts val="0"/>
              </a:spcBef>
              <a:buNone/>
              <a:defRPr sz="3600">
                <a:solidFill>
                  <a:srgbClr val="FFFFFF"/>
                </a:solidFill>
                <a:latin typeface="Source Sans Pro"/>
                <a:ea typeface="Source Sans Pro"/>
                <a:cs typeface="Source Sans Pro"/>
                <a:sym typeface="Source Sans Pro"/>
              </a:defRPr>
            </a:lvl6pPr>
            <a:lvl7pPr marL="0" marR="0" lvl="6" indent="0" algn="r">
              <a:spcBef>
                <a:spcPts val="0"/>
              </a:spcBef>
              <a:buNone/>
              <a:defRPr sz="3600">
                <a:solidFill>
                  <a:srgbClr val="FFFFFF"/>
                </a:solidFill>
                <a:latin typeface="Source Sans Pro"/>
                <a:ea typeface="Source Sans Pro"/>
                <a:cs typeface="Source Sans Pro"/>
                <a:sym typeface="Source Sans Pro"/>
              </a:defRPr>
            </a:lvl7pPr>
            <a:lvl8pPr marL="0" marR="0" lvl="7" indent="0" algn="r">
              <a:spcBef>
                <a:spcPts val="0"/>
              </a:spcBef>
              <a:buNone/>
              <a:defRPr sz="3600">
                <a:solidFill>
                  <a:srgbClr val="FFFFFF"/>
                </a:solidFill>
                <a:latin typeface="Source Sans Pro"/>
                <a:ea typeface="Source Sans Pro"/>
                <a:cs typeface="Source Sans Pro"/>
                <a:sym typeface="Source Sans Pro"/>
              </a:defRPr>
            </a:lvl8pPr>
            <a:lvl9pPr marL="0" marR="0" lvl="8" indent="0" algn="r">
              <a:spcBef>
                <a:spcPts val="0"/>
              </a:spcBef>
              <a:buNone/>
              <a:defRPr sz="3600">
                <a:solidFill>
                  <a:srgbClr val="FFFFFF"/>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Title Slide with Picture">
  <p:cSld name="Title Slide with Picture">
    <p:spTree>
      <p:nvGrpSpPr>
        <p:cNvPr id="1" name="Shape 705"/>
        <p:cNvGrpSpPr/>
        <p:nvPr/>
      </p:nvGrpSpPr>
      <p:grpSpPr>
        <a:xfrm>
          <a:off x="0" y="0"/>
          <a:ext cx="0" cy="0"/>
          <a:chOff x="0" y="0"/>
          <a:chExt cx="0" cy="0"/>
        </a:xfrm>
      </p:grpSpPr>
      <p:sp>
        <p:nvSpPr>
          <p:cNvPr id="706" name="Google Shape;706;p108"/>
          <p:cNvSpPr txBox="1">
            <a:spLocks noGrp="1"/>
          </p:cNvSpPr>
          <p:nvPr>
            <p:ph type="ctrTitle"/>
          </p:nvPr>
        </p:nvSpPr>
        <p:spPr>
          <a:xfrm>
            <a:off x="363538" y="3352801"/>
            <a:ext cx="8416925" cy="1470025"/>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707" name="Google Shape;707;p108"/>
          <p:cNvSpPr txBox="1">
            <a:spLocks noGrp="1"/>
          </p:cNvSpPr>
          <p:nvPr>
            <p:ph type="subTitle" idx="1"/>
          </p:nvPr>
        </p:nvSpPr>
        <p:spPr>
          <a:xfrm>
            <a:off x="363538" y="4771029"/>
            <a:ext cx="8416925" cy="972671"/>
          </a:xfrm>
          <a:prstGeom prst="rect">
            <a:avLst/>
          </a:prstGeom>
          <a:noFill/>
          <a:ln>
            <a:noFill/>
          </a:ln>
        </p:spPr>
        <p:txBody>
          <a:bodyPr spcFirstLastPara="1" wrap="square" lIns="91425" tIns="45700" rIns="91425" bIns="45700" anchor="t" anchorCtr="0">
            <a:normAutofit/>
          </a:bodyPr>
          <a:lstStyle>
            <a:lvl1pPr lvl="0" algn="ctr">
              <a:spcBef>
                <a:spcPts val="300"/>
              </a:spcBef>
              <a:spcAft>
                <a:spcPts val="0"/>
              </a:spcAft>
              <a:buSzPts val="1980"/>
              <a:buNone/>
              <a:defRPr sz="1800">
                <a:solidFill>
                  <a:srgbClr val="888888"/>
                </a:solidFill>
              </a:defRPr>
            </a:lvl1pPr>
            <a:lvl2pPr lvl="1" algn="ctr">
              <a:spcBef>
                <a:spcPts val="600"/>
              </a:spcBef>
              <a:spcAft>
                <a:spcPts val="0"/>
              </a:spcAft>
              <a:buSzPts val="2420"/>
              <a:buNone/>
              <a:defRPr>
                <a:solidFill>
                  <a:srgbClr val="888888"/>
                </a:solidFill>
              </a:defRPr>
            </a:lvl2pPr>
            <a:lvl3pPr lvl="2" algn="ctr">
              <a:spcBef>
                <a:spcPts val="600"/>
              </a:spcBef>
              <a:spcAft>
                <a:spcPts val="0"/>
              </a:spcAft>
              <a:buSzPts val="2200"/>
              <a:buNone/>
              <a:defRPr>
                <a:solidFill>
                  <a:srgbClr val="888888"/>
                </a:solidFill>
              </a:defRPr>
            </a:lvl3pPr>
            <a:lvl4pPr lvl="3" algn="ctr">
              <a:spcBef>
                <a:spcPts val="600"/>
              </a:spcBef>
              <a:spcAft>
                <a:spcPts val="0"/>
              </a:spcAft>
              <a:buSzPts val="1980"/>
              <a:buNone/>
              <a:defRPr>
                <a:solidFill>
                  <a:srgbClr val="888888"/>
                </a:solidFill>
              </a:defRPr>
            </a:lvl4pPr>
            <a:lvl5pPr lvl="4" algn="ctr">
              <a:spcBef>
                <a:spcPts val="600"/>
              </a:spcBef>
              <a:spcAft>
                <a:spcPts val="0"/>
              </a:spcAft>
              <a:buSzPts val="198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708" name="Google Shape;708;p108"/>
          <p:cNvSpPr>
            <a:spLocks noGrp="1"/>
          </p:cNvSpPr>
          <p:nvPr>
            <p:ph type="pic" idx="2"/>
          </p:nvPr>
        </p:nvSpPr>
        <p:spPr>
          <a:xfrm>
            <a:off x="370980" y="363538"/>
            <a:ext cx="8402040" cy="2836862"/>
          </a:xfrm>
          <a:prstGeom prst="rect">
            <a:avLst/>
          </a:prstGeom>
          <a:noFill/>
          <a:ln w="9525" cap="flat" cmpd="sng">
            <a:solidFill>
              <a:schemeClr val="lt1"/>
            </a:solidFill>
            <a:prstDash val="solid"/>
            <a:round/>
            <a:headEnd type="none" w="sm" len="sm"/>
            <a:tailEnd type="none" w="sm" len="sm"/>
          </a:ln>
          <a:effectLst>
            <a:outerShdw blurRad="63500" sx="100500" sy="100500" algn="ctr" rotWithShape="0">
              <a:srgbClr val="000000">
                <a:alpha val="49803"/>
              </a:srgbClr>
            </a:outerShdw>
          </a:effectLst>
        </p:spPr>
      </p:sp>
      <p:sp>
        <p:nvSpPr>
          <p:cNvPr id="709" name="Google Shape;709;p108"/>
          <p:cNvSpPr txBox="1">
            <a:spLocks noGrp="1"/>
          </p:cNvSpPr>
          <p:nvPr>
            <p:ph type="dt" idx="10"/>
          </p:nvPr>
        </p:nvSpPr>
        <p:spPr>
          <a:xfrm>
            <a:off x="5629275" y="6275388"/>
            <a:ext cx="21336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0" name="Google Shape;710;p108"/>
          <p:cNvSpPr txBox="1">
            <a:spLocks noGrp="1"/>
          </p:cNvSpPr>
          <p:nvPr>
            <p:ph type="ftr" idx="11"/>
          </p:nvPr>
        </p:nvSpPr>
        <p:spPr>
          <a:xfrm>
            <a:off x="265113" y="6275388"/>
            <a:ext cx="484028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1" name="Google Shape;711;p108"/>
          <p:cNvSpPr txBox="1">
            <a:spLocks noGrp="1"/>
          </p:cNvSpPr>
          <p:nvPr>
            <p:ph type="sldNum" idx="12"/>
          </p:nvPr>
        </p:nvSpPr>
        <p:spPr>
          <a:xfrm>
            <a:off x="7897813" y="6275388"/>
            <a:ext cx="9906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3600">
                <a:solidFill>
                  <a:srgbClr val="FFFFFF"/>
                </a:solidFill>
                <a:latin typeface="Source Sans Pro"/>
                <a:ea typeface="Source Sans Pro"/>
                <a:cs typeface="Source Sans Pro"/>
                <a:sym typeface="Source Sans Pro"/>
              </a:defRPr>
            </a:lvl1pPr>
            <a:lvl2pPr marL="0" marR="0" lvl="1" indent="0" algn="r">
              <a:spcBef>
                <a:spcPts val="0"/>
              </a:spcBef>
              <a:buNone/>
              <a:defRPr sz="3600">
                <a:solidFill>
                  <a:srgbClr val="FFFFFF"/>
                </a:solidFill>
                <a:latin typeface="Source Sans Pro"/>
                <a:ea typeface="Source Sans Pro"/>
                <a:cs typeface="Source Sans Pro"/>
                <a:sym typeface="Source Sans Pro"/>
              </a:defRPr>
            </a:lvl2pPr>
            <a:lvl3pPr marL="0" marR="0" lvl="2" indent="0" algn="r">
              <a:spcBef>
                <a:spcPts val="0"/>
              </a:spcBef>
              <a:buNone/>
              <a:defRPr sz="3600">
                <a:solidFill>
                  <a:srgbClr val="FFFFFF"/>
                </a:solidFill>
                <a:latin typeface="Source Sans Pro"/>
                <a:ea typeface="Source Sans Pro"/>
                <a:cs typeface="Source Sans Pro"/>
                <a:sym typeface="Source Sans Pro"/>
              </a:defRPr>
            </a:lvl3pPr>
            <a:lvl4pPr marL="0" marR="0" lvl="3" indent="0" algn="r">
              <a:spcBef>
                <a:spcPts val="0"/>
              </a:spcBef>
              <a:buNone/>
              <a:defRPr sz="3600">
                <a:solidFill>
                  <a:srgbClr val="FFFFFF"/>
                </a:solidFill>
                <a:latin typeface="Source Sans Pro"/>
                <a:ea typeface="Source Sans Pro"/>
                <a:cs typeface="Source Sans Pro"/>
                <a:sym typeface="Source Sans Pro"/>
              </a:defRPr>
            </a:lvl4pPr>
            <a:lvl5pPr marL="0" marR="0" lvl="4" indent="0" algn="r">
              <a:spcBef>
                <a:spcPts val="0"/>
              </a:spcBef>
              <a:buNone/>
              <a:defRPr sz="3600">
                <a:solidFill>
                  <a:srgbClr val="FFFFFF"/>
                </a:solidFill>
                <a:latin typeface="Source Sans Pro"/>
                <a:ea typeface="Source Sans Pro"/>
                <a:cs typeface="Source Sans Pro"/>
                <a:sym typeface="Source Sans Pro"/>
              </a:defRPr>
            </a:lvl5pPr>
            <a:lvl6pPr marL="0" marR="0" lvl="5" indent="0" algn="r">
              <a:spcBef>
                <a:spcPts val="0"/>
              </a:spcBef>
              <a:buNone/>
              <a:defRPr sz="3600">
                <a:solidFill>
                  <a:srgbClr val="FFFFFF"/>
                </a:solidFill>
                <a:latin typeface="Source Sans Pro"/>
                <a:ea typeface="Source Sans Pro"/>
                <a:cs typeface="Source Sans Pro"/>
                <a:sym typeface="Source Sans Pro"/>
              </a:defRPr>
            </a:lvl6pPr>
            <a:lvl7pPr marL="0" marR="0" lvl="6" indent="0" algn="r">
              <a:spcBef>
                <a:spcPts val="0"/>
              </a:spcBef>
              <a:buNone/>
              <a:defRPr sz="3600">
                <a:solidFill>
                  <a:srgbClr val="FFFFFF"/>
                </a:solidFill>
                <a:latin typeface="Source Sans Pro"/>
                <a:ea typeface="Source Sans Pro"/>
                <a:cs typeface="Source Sans Pro"/>
                <a:sym typeface="Source Sans Pro"/>
              </a:defRPr>
            </a:lvl7pPr>
            <a:lvl8pPr marL="0" marR="0" lvl="7" indent="0" algn="r">
              <a:spcBef>
                <a:spcPts val="0"/>
              </a:spcBef>
              <a:buNone/>
              <a:defRPr sz="3600">
                <a:solidFill>
                  <a:srgbClr val="FFFFFF"/>
                </a:solidFill>
                <a:latin typeface="Source Sans Pro"/>
                <a:ea typeface="Source Sans Pro"/>
                <a:cs typeface="Source Sans Pro"/>
                <a:sym typeface="Source Sans Pro"/>
              </a:defRPr>
            </a:lvl8pPr>
            <a:lvl9pPr marL="0" marR="0" lvl="8" indent="0" algn="r">
              <a:spcBef>
                <a:spcPts val="0"/>
              </a:spcBef>
              <a:buNone/>
              <a:defRPr sz="3600">
                <a:solidFill>
                  <a:srgbClr val="FFFFFF"/>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5.xml"/><Relationship Id="rId13" Type="http://schemas.openxmlformats.org/officeDocument/2006/relationships/theme" Target="../theme/theme10.xml"/><Relationship Id="rId3" Type="http://schemas.openxmlformats.org/officeDocument/2006/relationships/slideLayout" Target="../slideLayouts/slideLayout110.xml"/><Relationship Id="rId7" Type="http://schemas.openxmlformats.org/officeDocument/2006/relationships/slideLayout" Target="../slideLayouts/slideLayout114.xml"/><Relationship Id="rId12" Type="http://schemas.openxmlformats.org/officeDocument/2006/relationships/slideLayout" Target="../slideLayouts/slideLayout119.xml"/><Relationship Id="rId2" Type="http://schemas.openxmlformats.org/officeDocument/2006/relationships/slideLayout" Target="../slideLayouts/slideLayout109.xml"/><Relationship Id="rId1" Type="http://schemas.openxmlformats.org/officeDocument/2006/relationships/slideLayout" Target="../slideLayouts/slideLayout108.xml"/><Relationship Id="rId6" Type="http://schemas.openxmlformats.org/officeDocument/2006/relationships/slideLayout" Target="../slideLayouts/slideLayout113.xml"/><Relationship Id="rId11" Type="http://schemas.openxmlformats.org/officeDocument/2006/relationships/slideLayout" Target="../slideLayouts/slideLayout118.xml"/><Relationship Id="rId5" Type="http://schemas.openxmlformats.org/officeDocument/2006/relationships/slideLayout" Target="../slideLayouts/slideLayout112.xml"/><Relationship Id="rId10" Type="http://schemas.openxmlformats.org/officeDocument/2006/relationships/slideLayout" Target="../slideLayouts/slideLayout117.xml"/><Relationship Id="rId4" Type="http://schemas.openxmlformats.org/officeDocument/2006/relationships/slideLayout" Target="../slideLayouts/slideLayout111.xml"/><Relationship Id="rId9" Type="http://schemas.openxmlformats.org/officeDocument/2006/relationships/slideLayout" Target="../slideLayouts/slideLayout116.xml"/><Relationship Id="rId14" Type="http://schemas.openxmlformats.org/officeDocument/2006/relationships/image" Target="../media/image1.pn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7.xml"/><Relationship Id="rId13" Type="http://schemas.openxmlformats.org/officeDocument/2006/relationships/theme" Target="../theme/theme11.xml"/><Relationship Id="rId3" Type="http://schemas.openxmlformats.org/officeDocument/2006/relationships/slideLayout" Target="../slideLayouts/slideLayout122.xml"/><Relationship Id="rId7" Type="http://schemas.openxmlformats.org/officeDocument/2006/relationships/slideLayout" Target="../slideLayouts/slideLayout126.xml"/><Relationship Id="rId12" Type="http://schemas.openxmlformats.org/officeDocument/2006/relationships/slideLayout" Target="../slideLayouts/slideLayout131.xml"/><Relationship Id="rId2" Type="http://schemas.openxmlformats.org/officeDocument/2006/relationships/slideLayout" Target="../slideLayouts/slideLayout121.xml"/><Relationship Id="rId1" Type="http://schemas.openxmlformats.org/officeDocument/2006/relationships/slideLayout" Target="../slideLayouts/slideLayout120.xml"/><Relationship Id="rId6" Type="http://schemas.openxmlformats.org/officeDocument/2006/relationships/slideLayout" Target="../slideLayouts/slideLayout125.xml"/><Relationship Id="rId11" Type="http://schemas.openxmlformats.org/officeDocument/2006/relationships/slideLayout" Target="../slideLayouts/slideLayout130.xml"/><Relationship Id="rId5" Type="http://schemas.openxmlformats.org/officeDocument/2006/relationships/slideLayout" Target="../slideLayouts/slideLayout124.xml"/><Relationship Id="rId10" Type="http://schemas.openxmlformats.org/officeDocument/2006/relationships/slideLayout" Target="../slideLayouts/slideLayout129.xml"/><Relationship Id="rId4" Type="http://schemas.openxmlformats.org/officeDocument/2006/relationships/slideLayout" Target="../slideLayouts/slideLayout123.xml"/><Relationship Id="rId9" Type="http://schemas.openxmlformats.org/officeDocument/2006/relationships/slideLayout" Target="../slideLayouts/slideLayout128.xml"/><Relationship Id="rId14" Type="http://schemas.openxmlformats.org/officeDocument/2006/relationships/image" Target="../media/image1.png"/></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9.xml"/><Relationship Id="rId13" Type="http://schemas.openxmlformats.org/officeDocument/2006/relationships/theme" Target="../theme/theme12.xml"/><Relationship Id="rId3" Type="http://schemas.openxmlformats.org/officeDocument/2006/relationships/slideLayout" Target="../slideLayouts/slideLayout134.xml"/><Relationship Id="rId7" Type="http://schemas.openxmlformats.org/officeDocument/2006/relationships/slideLayout" Target="../slideLayouts/slideLayout138.xml"/><Relationship Id="rId12" Type="http://schemas.openxmlformats.org/officeDocument/2006/relationships/slideLayout" Target="../slideLayouts/slideLayout143.xml"/><Relationship Id="rId2" Type="http://schemas.openxmlformats.org/officeDocument/2006/relationships/slideLayout" Target="../slideLayouts/slideLayout133.xml"/><Relationship Id="rId1" Type="http://schemas.openxmlformats.org/officeDocument/2006/relationships/slideLayout" Target="../slideLayouts/slideLayout132.xml"/><Relationship Id="rId6" Type="http://schemas.openxmlformats.org/officeDocument/2006/relationships/slideLayout" Target="../slideLayouts/slideLayout137.xml"/><Relationship Id="rId11" Type="http://schemas.openxmlformats.org/officeDocument/2006/relationships/slideLayout" Target="../slideLayouts/slideLayout142.xml"/><Relationship Id="rId5" Type="http://schemas.openxmlformats.org/officeDocument/2006/relationships/slideLayout" Target="../slideLayouts/slideLayout136.xml"/><Relationship Id="rId10" Type="http://schemas.openxmlformats.org/officeDocument/2006/relationships/slideLayout" Target="../slideLayouts/slideLayout141.xml"/><Relationship Id="rId4" Type="http://schemas.openxmlformats.org/officeDocument/2006/relationships/slideLayout" Target="../slideLayouts/slideLayout135.xml"/><Relationship Id="rId9" Type="http://schemas.openxmlformats.org/officeDocument/2006/relationships/slideLayout" Target="../slideLayouts/slideLayout140.xml"/><Relationship Id="rId14" Type="http://schemas.openxmlformats.org/officeDocument/2006/relationships/image" Target="../media/image3.jpg"/></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51.xml"/><Relationship Id="rId13" Type="http://schemas.openxmlformats.org/officeDocument/2006/relationships/theme" Target="../theme/theme13.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slideLayout" Target="../slideLayouts/slideLayout155.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 Id="rId14" Type="http://schemas.openxmlformats.org/officeDocument/2006/relationships/image" Target="../media/image3.jpg"/></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63.xml"/><Relationship Id="rId13" Type="http://schemas.openxmlformats.org/officeDocument/2006/relationships/slideLayout" Target="../slideLayouts/slideLayout168.xml"/><Relationship Id="rId3" Type="http://schemas.openxmlformats.org/officeDocument/2006/relationships/slideLayout" Target="../slideLayouts/slideLayout158.xml"/><Relationship Id="rId7" Type="http://schemas.openxmlformats.org/officeDocument/2006/relationships/slideLayout" Target="../slideLayouts/slideLayout162.xml"/><Relationship Id="rId12" Type="http://schemas.openxmlformats.org/officeDocument/2006/relationships/slideLayout" Target="../slideLayouts/slideLayout167.xml"/><Relationship Id="rId2" Type="http://schemas.openxmlformats.org/officeDocument/2006/relationships/slideLayout" Target="../slideLayouts/slideLayout157.xml"/><Relationship Id="rId16" Type="http://schemas.openxmlformats.org/officeDocument/2006/relationships/image" Target="../media/image5.jpg"/><Relationship Id="rId1" Type="http://schemas.openxmlformats.org/officeDocument/2006/relationships/slideLayout" Target="../slideLayouts/slideLayout156.xml"/><Relationship Id="rId6" Type="http://schemas.openxmlformats.org/officeDocument/2006/relationships/slideLayout" Target="../slideLayouts/slideLayout161.xml"/><Relationship Id="rId11" Type="http://schemas.openxmlformats.org/officeDocument/2006/relationships/slideLayout" Target="../slideLayouts/slideLayout166.xml"/><Relationship Id="rId5" Type="http://schemas.openxmlformats.org/officeDocument/2006/relationships/slideLayout" Target="../slideLayouts/slideLayout160.xml"/><Relationship Id="rId15" Type="http://schemas.openxmlformats.org/officeDocument/2006/relationships/theme" Target="../theme/theme14.xml"/><Relationship Id="rId10" Type="http://schemas.openxmlformats.org/officeDocument/2006/relationships/slideLayout" Target="../slideLayouts/slideLayout165.xml"/><Relationship Id="rId4" Type="http://schemas.openxmlformats.org/officeDocument/2006/relationships/slideLayout" Target="../slideLayouts/slideLayout159.xml"/><Relationship Id="rId9" Type="http://schemas.openxmlformats.org/officeDocument/2006/relationships/slideLayout" Target="../slideLayouts/slideLayout164.xml"/><Relationship Id="rId14" Type="http://schemas.openxmlformats.org/officeDocument/2006/relationships/slideLayout" Target="../slideLayouts/slideLayout169.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77.xml"/><Relationship Id="rId13" Type="http://schemas.openxmlformats.org/officeDocument/2006/relationships/image" Target="../media/image7.jpg"/><Relationship Id="rId3" Type="http://schemas.openxmlformats.org/officeDocument/2006/relationships/slideLayout" Target="../slideLayouts/slideLayout172.xml"/><Relationship Id="rId7" Type="http://schemas.openxmlformats.org/officeDocument/2006/relationships/slideLayout" Target="../slideLayouts/slideLayout176.xml"/><Relationship Id="rId12" Type="http://schemas.openxmlformats.org/officeDocument/2006/relationships/theme" Target="../theme/theme15.xml"/><Relationship Id="rId2" Type="http://schemas.openxmlformats.org/officeDocument/2006/relationships/slideLayout" Target="../slideLayouts/slideLayout171.xml"/><Relationship Id="rId1" Type="http://schemas.openxmlformats.org/officeDocument/2006/relationships/slideLayout" Target="../slideLayouts/slideLayout170.xml"/><Relationship Id="rId6" Type="http://schemas.openxmlformats.org/officeDocument/2006/relationships/slideLayout" Target="../slideLayouts/slideLayout175.xml"/><Relationship Id="rId11" Type="http://schemas.openxmlformats.org/officeDocument/2006/relationships/slideLayout" Target="../slideLayouts/slideLayout180.xml"/><Relationship Id="rId5" Type="http://schemas.openxmlformats.org/officeDocument/2006/relationships/slideLayout" Target="../slideLayouts/slideLayout174.xml"/><Relationship Id="rId10" Type="http://schemas.openxmlformats.org/officeDocument/2006/relationships/slideLayout" Target="../slideLayouts/slideLayout179.xml"/><Relationship Id="rId4" Type="http://schemas.openxmlformats.org/officeDocument/2006/relationships/slideLayout" Target="../slideLayouts/slideLayout173.xml"/><Relationship Id="rId9" Type="http://schemas.openxmlformats.org/officeDocument/2006/relationships/slideLayout" Target="../slideLayouts/slideLayout178.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88.xml"/><Relationship Id="rId3" Type="http://schemas.openxmlformats.org/officeDocument/2006/relationships/slideLayout" Target="../slideLayouts/slideLayout183.xml"/><Relationship Id="rId7" Type="http://schemas.openxmlformats.org/officeDocument/2006/relationships/slideLayout" Target="../slideLayouts/slideLayout187.xml"/><Relationship Id="rId12" Type="http://schemas.openxmlformats.org/officeDocument/2006/relationships/theme" Target="../theme/theme16.xml"/><Relationship Id="rId2" Type="http://schemas.openxmlformats.org/officeDocument/2006/relationships/slideLayout" Target="../slideLayouts/slideLayout182.xml"/><Relationship Id="rId1" Type="http://schemas.openxmlformats.org/officeDocument/2006/relationships/slideLayout" Target="../slideLayouts/slideLayout181.xml"/><Relationship Id="rId6" Type="http://schemas.openxmlformats.org/officeDocument/2006/relationships/slideLayout" Target="../slideLayouts/slideLayout186.xml"/><Relationship Id="rId11" Type="http://schemas.openxmlformats.org/officeDocument/2006/relationships/slideLayout" Target="../slideLayouts/slideLayout191.xml"/><Relationship Id="rId5" Type="http://schemas.openxmlformats.org/officeDocument/2006/relationships/slideLayout" Target="../slideLayouts/slideLayout185.xml"/><Relationship Id="rId10" Type="http://schemas.openxmlformats.org/officeDocument/2006/relationships/slideLayout" Target="../slideLayouts/slideLayout190.xml"/><Relationship Id="rId4" Type="http://schemas.openxmlformats.org/officeDocument/2006/relationships/slideLayout" Target="../slideLayouts/slideLayout184.xml"/><Relationship Id="rId9" Type="http://schemas.openxmlformats.org/officeDocument/2006/relationships/slideLayout" Target="../slideLayouts/slideLayout189.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99.xml"/><Relationship Id="rId3" Type="http://schemas.openxmlformats.org/officeDocument/2006/relationships/slideLayout" Target="../slideLayouts/slideLayout194.xml"/><Relationship Id="rId7" Type="http://schemas.openxmlformats.org/officeDocument/2006/relationships/slideLayout" Target="../slideLayouts/slideLayout198.xml"/><Relationship Id="rId12" Type="http://schemas.openxmlformats.org/officeDocument/2006/relationships/theme" Target="../theme/theme17.xml"/><Relationship Id="rId2" Type="http://schemas.openxmlformats.org/officeDocument/2006/relationships/slideLayout" Target="../slideLayouts/slideLayout193.xml"/><Relationship Id="rId1" Type="http://schemas.openxmlformats.org/officeDocument/2006/relationships/slideLayout" Target="../slideLayouts/slideLayout192.xml"/><Relationship Id="rId6" Type="http://schemas.openxmlformats.org/officeDocument/2006/relationships/slideLayout" Target="../slideLayouts/slideLayout197.xml"/><Relationship Id="rId11" Type="http://schemas.openxmlformats.org/officeDocument/2006/relationships/slideLayout" Target="../slideLayouts/slideLayout202.xml"/><Relationship Id="rId5" Type="http://schemas.openxmlformats.org/officeDocument/2006/relationships/slideLayout" Target="../slideLayouts/slideLayout196.xml"/><Relationship Id="rId10" Type="http://schemas.openxmlformats.org/officeDocument/2006/relationships/slideLayout" Target="../slideLayouts/slideLayout201.xml"/><Relationship Id="rId4" Type="http://schemas.openxmlformats.org/officeDocument/2006/relationships/slideLayout" Target="../slideLayouts/slideLayout195.xml"/><Relationship Id="rId9" Type="http://schemas.openxmlformats.org/officeDocument/2006/relationships/slideLayout" Target="../slideLayouts/slideLayout200.xml"/></Relationships>
</file>

<file path=ppt/slideMasters/_rels/slideMaster18.xml.rels><?xml version="1.0" encoding="UTF-8" standalone="yes"?>
<Relationships xmlns="http://schemas.openxmlformats.org/package/2006/relationships"><Relationship Id="rId8" Type="http://schemas.openxmlformats.org/officeDocument/2006/relationships/theme" Target="../theme/theme18.xml"/><Relationship Id="rId3" Type="http://schemas.openxmlformats.org/officeDocument/2006/relationships/slideLayout" Target="../slideLayouts/slideLayout205.xml"/><Relationship Id="rId7" Type="http://schemas.openxmlformats.org/officeDocument/2006/relationships/slideLayout" Target="../slideLayouts/slideLayout209.xml"/><Relationship Id="rId2" Type="http://schemas.openxmlformats.org/officeDocument/2006/relationships/slideLayout" Target="../slideLayouts/slideLayout204.xml"/><Relationship Id="rId1" Type="http://schemas.openxmlformats.org/officeDocument/2006/relationships/slideLayout" Target="../slideLayouts/slideLayout203.xml"/><Relationship Id="rId6" Type="http://schemas.openxmlformats.org/officeDocument/2006/relationships/slideLayout" Target="../slideLayouts/slideLayout208.xml"/><Relationship Id="rId5" Type="http://schemas.openxmlformats.org/officeDocument/2006/relationships/slideLayout" Target="../slideLayouts/slideLayout207.xml"/><Relationship Id="rId4" Type="http://schemas.openxmlformats.org/officeDocument/2006/relationships/slideLayout" Target="../slideLayouts/slideLayout20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2.pn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theme" Target="../theme/theme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image" Target="../media/image1.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theme" Target="../theme/theme6.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image" Target="../media/image1.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theme" Target="../theme/theme7.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slideLayout" Target="../slideLayouts/slideLayout83.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 Id="rId14" Type="http://schemas.openxmlformats.org/officeDocument/2006/relationships/image" Target="../media/image1.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1.xml"/><Relationship Id="rId13" Type="http://schemas.openxmlformats.org/officeDocument/2006/relationships/theme" Target="../theme/theme8.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slideLayout" Target="../slideLayouts/slideLayout95.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 Id="rId14" Type="http://schemas.openxmlformats.org/officeDocument/2006/relationships/image" Target="../media/image1.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3.xml"/><Relationship Id="rId13" Type="http://schemas.openxmlformats.org/officeDocument/2006/relationships/theme" Target="../theme/theme9.xml"/><Relationship Id="rId3" Type="http://schemas.openxmlformats.org/officeDocument/2006/relationships/slideLayout" Target="../slideLayouts/slideLayout98.xml"/><Relationship Id="rId7" Type="http://schemas.openxmlformats.org/officeDocument/2006/relationships/slideLayout" Target="../slideLayouts/slideLayout102.xml"/><Relationship Id="rId12" Type="http://schemas.openxmlformats.org/officeDocument/2006/relationships/slideLayout" Target="../slideLayouts/slideLayout107.xml"/><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5" Type="http://schemas.openxmlformats.org/officeDocument/2006/relationships/slideLayout" Target="../slideLayouts/slideLayout100.xml"/><Relationship Id="rId10" Type="http://schemas.openxmlformats.org/officeDocument/2006/relationships/slideLayout" Target="../slideLayouts/slideLayout105.xml"/><Relationship Id="rId4" Type="http://schemas.openxmlformats.org/officeDocument/2006/relationships/slideLayout" Target="../slideLayouts/slideLayout99.xml"/><Relationship Id="rId9" Type="http://schemas.openxmlformats.org/officeDocument/2006/relationships/slideLayout" Target="../slideLayouts/slideLayout104.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4">
            <a:alphaModFix/>
          </a:blip>
          <a:stretch>
            <a:fillRect/>
          </a:stretch>
        </a:blip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549275" y="107950"/>
            <a:ext cx="8042275" cy="1336675"/>
          </a:xfrm>
          <a:prstGeom prst="rect">
            <a:avLst/>
          </a:prstGeom>
          <a:noFill/>
          <a:ln>
            <a:noFill/>
          </a:ln>
        </p:spPr>
        <p:txBody>
          <a:bodyPr spcFirstLastPara="1" wrap="square" lIns="91425" tIns="45700" rIns="91425" bIns="45700" anchor="b" anchorCtr="0">
            <a:noAutofit/>
          </a:bodyPr>
          <a:lstStyle>
            <a:lvl1pPr marR="0" lvl="0" algn="ctr" rtl="0">
              <a:spcBef>
                <a:spcPts val="0"/>
              </a:spcBef>
              <a:spcAft>
                <a:spcPts val="0"/>
              </a:spcAft>
              <a:buSzPts val="1400"/>
              <a:buNone/>
              <a:defRPr sz="4600" b="0" i="0" u="none" strike="noStrike" cap="none">
                <a:solidFill>
                  <a:schemeClr val="accent1"/>
                </a:solidFill>
                <a:latin typeface="Source Sans Pro"/>
                <a:ea typeface="Source Sans Pro"/>
                <a:cs typeface="Source Sans Pro"/>
                <a:sym typeface="Source Sans Pro"/>
              </a:defRPr>
            </a:lvl1pPr>
            <a:lvl2pPr marR="0" lvl="1" algn="ctr" rtl="0">
              <a:spcBef>
                <a:spcPts val="0"/>
              </a:spcBef>
              <a:spcAft>
                <a:spcPts val="0"/>
              </a:spcAft>
              <a:buSzPts val="1400"/>
              <a:buNone/>
              <a:defRPr sz="4600" b="0" i="0" u="none" strike="noStrike" cap="none">
                <a:solidFill>
                  <a:schemeClr val="accent1"/>
                </a:solidFill>
                <a:latin typeface="Source Sans Pro"/>
                <a:ea typeface="Source Sans Pro"/>
                <a:cs typeface="Source Sans Pro"/>
                <a:sym typeface="Source Sans Pro"/>
              </a:defRPr>
            </a:lvl2pPr>
            <a:lvl3pPr marR="0" lvl="2" algn="ctr" rtl="0">
              <a:spcBef>
                <a:spcPts val="0"/>
              </a:spcBef>
              <a:spcAft>
                <a:spcPts val="0"/>
              </a:spcAft>
              <a:buSzPts val="1400"/>
              <a:buNone/>
              <a:defRPr sz="4600" b="0" i="0" u="none" strike="noStrike" cap="none">
                <a:solidFill>
                  <a:schemeClr val="accent1"/>
                </a:solidFill>
                <a:latin typeface="Source Sans Pro"/>
                <a:ea typeface="Source Sans Pro"/>
                <a:cs typeface="Source Sans Pro"/>
                <a:sym typeface="Source Sans Pro"/>
              </a:defRPr>
            </a:lvl3pPr>
            <a:lvl4pPr marR="0" lvl="3" algn="ctr" rtl="0">
              <a:spcBef>
                <a:spcPts val="0"/>
              </a:spcBef>
              <a:spcAft>
                <a:spcPts val="0"/>
              </a:spcAft>
              <a:buSzPts val="1400"/>
              <a:buNone/>
              <a:defRPr sz="4600" b="0" i="0" u="none" strike="noStrike" cap="none">
                <a:solidFill>
                  <a:schemeClr val="accent1"/>
                </a:solidFill>
                <a:latin typeface="Source Sans Pro"/>
                <a:ea typeface="Source Sans Pro"/>
                <a:cs typeface="Source Sans Pro"/>
                <a:sym typeface="Source Sans Pro"/>
              </a:defRPr>
            </a:lvl4pPr>
            <a:lvl5pPr marR="0" lvl="4" algn="ctr" rtl="0">
              <a:spcBef>
                <a:spcPts val="0"/>
              </a:spcBef>
              <a:spcAft>
                <a:spcPts val="0"/>
              </a:spcAft>
              <a:buSzPts val="1400"/>
              <a:buNone/>
              <a:defRPr sz="4600" b="0" i="0" u="none" strike="noStrike" cap="none">
                <a:solidFill>
                  <a:schemeClr val="accent1"/>
                </a:solidFill>
                <a:latin typeface="Source Sans Pro"/>
                <a:ea typeface="Source Sans Pro"/>
                <a:cs typeface="Source Sans Pro"/>
                <a:sym typeface="Source Sans Pro"/>
              </a:defRPr>
            </a:lvl5pPr>
            <a:lvl6pPr marR="0" lvl="5" algn="ctr" rtl="0">
              <a:spcBef>
                <a:spcPts val="0"/>
              </a:spcBef>
              <a:spcAft>
                <a:spcPts val="0"/>
              </a:spcAft>
              <a:buSzPts val="1400"/>
              <a:buNone/>
              <a:defRPr sz="4600" b="0" i="0" u="none" strike="noStrike" cap="none">
                <a:solidFill>
                  <a:schemeClr val="accent1"/>
                </a:solidFill>
                <a:latin typeface="Source Sans Pro"/>
                <a:ea typeface="Source Sans Pro"/>
                <a:cs typeface="Source Sans Pro"/>
                <a:sym typeface="Source Sans Pro"/>
              </a:defRPr>
            </a:lvl6pPr>
            <a:lvl7pPr marR="0" lvl="6" algn="ctr" rtl="0">
              <a:spcBef>
                <a:spcPts val="0"/>
              </a:spcBef>
              <a:spcAft>
                <a:spcPts val="0"/>
              </a:spcAft>
              <a:buSzPts val="1400"/>
              <a:buNone/>
              <a:defRPr sz="4600" b="0" i="0" u="none" strike="noStrike" cap="none">
                <a:solidFill>
                  <a:schemeClr val="accent1"/>
                </a:solidFill>
                <a:latin typeface="Source Sans Pro"/>
                <a:ea typeface="Source Sans Pro"/>
                <a:cs typeface="Source Sans Pro"/>
                <a:sym typeface="Source Sans Pro"/>
              </a:defRPr>
            </a:lvl7pPr>
            <a:lvl8pPr marR="0" lvl="7" algn="ctr" rtl="0">
              <a:spcBef>
                <a:spcPts val="0"/>
              </a:spcBef>
              <a:spcAft>
                <a:spcPts val="0"/>
              </a:spcAft>
              <a:buSzPts val="1400"/>
              <a:buNone/>
              <a:defRPr sz="4600" b="0" i="0" u="none" strike="noStrike" cap="none">
                <a:solidFill>
                  <a:schemeClr val="accent1"/>
                </a:solidFill>
                <a:latin typeface="Source Sans Pro"/>
                <a:ea typeface="Source Sans Pro"/>
                <a:cs typeface="Source Sans Pro"/>
                <a:sym typeface="Source Sans Pro"/>
              </a:defRPr>
            </a:lvl8pPr>
            <a:lvl9pPr marR="0" lvl="8" algn="ctr" rtl="0">
              <a:spcBef>
                <a:spcPts val="0"/>
              </a:spcBef>
              <a:spcAft>
                <a:spcPts val="0"/>
              </a:spcAft>
              <a:buSzPts val="1400"/>
              <a:buNone/>
              <a:defRPr sz="4600" b="0" i="0" u="none" strike="noStrike" cap="none">
                <a:solidFill>
                  <a:schemeClr val="accent1"/>
                </a:solidFill>
                <a:latin typeface="Source Sans Pro"/>
                <a:ea typeface="Source Sans Pro"/>
                <a:cs typeface="Source Sans Pro"/>
                <a:sym typeface="Source Sans Pro"/>
              </a:defRPr>
            </a:lvl9pPr>
          </a:lstStyle>
          <a:p>
            <a:endParaRPr/>
          </a:p>
        </p:txBody>
      </p:sp>
      <p:sp>
        <p:nvSpPr>
          <p:cNvPr id="11" name="Google Shape;11;p1"/>
          <p:cNvSpPr txBox="1">
            <a:spLocks noGrp="1"/>
          </p:cNvSpPr>
          <p:nvPr>
            <p:ph type="body" idx="1"/>
          </p:nvPr>
        </p:nvSpPr>
        <p:spPr>
          <a:xfrm>
            <a:off x="549275" y="1600200"/>
            <a:ext cx="8042275" cy="4343400"/>
          </a:xfrm>
          <a:prstGeom prst="rect">
            <a:avLst/>
          </a:prstGeom>
          <a:noFill/>
          <a:ln>
            <a:noFill/>
          </a:ln>
        </p:spPr>
        <p:txBody>
          <a:bodyPr spcFirstLastPara="1" wrap="square" lIns="91425" tIns="45700" rIns="91425" bIns="45700" anchor="t" anchorCtr="0">
            <a:noAutofit/>
          </a:bodyPr>
          <a:lstStyle>
            <a:lvl1pPr marL="457200" marR="0" lvl="0" indent="-396240" algn="l" rtl="0">
              <a:spcBef>
                <a:spcPts val="2000"/>
              </a:spcBef>
              <a:spcAft>
                <a:spcPts val="0"/>
              </a:spcAft>
              <a:buClr>
                <a:srgbClr val="6FB7D7"/>
              </a:buClr>
              <a:buSzPts val="2640"/>
              <a:buFont typeface="Noto Sans Symbols"/>
              <a:buChar char="⚫"/>
              <a:defRPr sz="2400" b="0" i="0" u="none" strike="noStrike" cap="none">
                <a:solidFill>
                  <a:srgbClr val="595959"/>
                </a:solidFill>
                <a:latin typeface="Source Sans Pro"/>
                <a:ea typeface="Source Sans Pro"/>
                <a:cs typeface="Source Sans Pro"/>
                <a:sym typeface="Source Sans Pro"/>
              </a:defRPr>
            </a:lvl1pPr>
            <a:lvl2pPr marL="914400" marR="0" lvl="1" indent="-382269" algn="l" rtl="0">
              <a:spcBef>
                <a:spcPts val="600"/>
              </a:spcBef>
              <a:spcAft>
                <a:spcPts val="0"/>
              </a:spcAft>
              <a:buClr>
                <a:srgbClr val="215D77"/>
              </a:buClr>
              <a:buSzPts val="2420"/>
              <a:buFont typeface="Noto Sans Symbols"/>
              <a:buChar char="⚫"/>
              <a:defRPr sz="2200" b="0" i="0" u="none" strike="noStrike" cap="none">
                <a:solidFill>
                  <a:srgbClr val="595959"/>
                </a:solidFill>
                <a:latin typeface="Source Sans Pro"/>
                <a:ea typeface="Source Sans Pro"/>
                <a:cs typeface="Source Sans Pro"/>
                <a:sym typeface="Source Sans Pro"/>
              </a:defRPr>
            </a:lvl2pPr>
            <a:lvl3pPr marL="1371600" marR="0" lvl="2" indent="-368300" algn="l" rtl="0">
              <a:spcBef>
                <a:spcPts val="600"/>
              </a:spcBef>
              <a:spcAft>
                <a:spcPts val="0"/>
              </a:spcAft>
              <a:buClr>
                <a:srgbClr val="6FB7D7"/>
              </a:buClr>
              <a:buSzPts val="2200"/>
              <a:buFont typeface="Noto Sans Symbols"/>
              <a:buChar char="⚫"/>
              <a:defRPr sz="2000" b="0" i="0" u="none" strike="noStrike" cap="none">
                <a:solidFill>
                  <a:srgbClr val="595959"/>
                </a:solidFill>
                <a:latin typeface="Source Sans Pro"/>
                <a:ea typeface="Source Sans Pro"/>
                <a:cs typeface="Source Sans Pro"/>
                <a:sym typeface="Source Sans Pro"/>
              </a:defRPr>
            </a:lvl3pPr>
            <a:lvl4pPr marL="1828800" marR="0" lvl="3" indent="-354330" algn="l" rtl="0">
              <a:spcBef>
                <a:spcPts val="600"/>
              </a:spcBef>
              <a:spcAft>
                <a:spcPts val="0"/>
              </a:spcAft>
              <a:buClr>
                <a:srgbClr val="215D77"/>
              </a:buClr>
              <a:buSzPts val="1980"/>
              <a:buFont typeface="Noto Sans Symbols"/>
              <a:buChar char="⚫"/>
              <a:defRPr sz="1800" b="0" i="0" u="none" strike="noStrike" cap="none">
                <a:solidFill>
                  <a:srgbClr val="595959"/>
                </a:solidFill>
                <a:latin typeface="Source Sans Pro"/>
                <a:ea typeface="Source Sans Pro"/>
                <a:cs typeface="Source Sans Pro"/>
                <a:sym typeface="Source Sans Pro"/>
              </a:defRPr>
            </a:lvl4pPr>
            <a:lvl5pPr marL="2286000" marR="0" lvl="4" indent="-354329" algn="l" rtl="0">
              <a:spcBef>
                <a:spcPts val="600"/>
              </a:spcBef>
              <a:spcAft>
                <a:spcPts val="0"/>
              </a:spcAft>
              <a:buClr>
                <a:srgbClr val="6FB7D7"/>
              </a:buClr>
              <a:buSzPts val="1980"/>
              <a:buFont typeface="Noto Sans Symbols"/>
              <a:buChar char="⚫"/>
              <a:defRPr sz="1800" b="0" i="0" u="none" strike="noStrike" cap="none">
                <a:solidFill>
                  <a:srgbClr val="595959"/>
                </a:solidFill>
                <a:latin typeface="Source Sans Pro"/>
                <a:ea typeface="Source Sans Pro"/>
                <a:cs typeface="Source Sans Pro"/>
                <a:sym typeface="Source Sans Pro"/>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Source Sans Pro"/>
                <a:ea typeface="Source Sans Pro"/>
                <a:cs typeface="Source Sans Pro"/>
                <a:sym typeface="Source Sans Pro"/>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Source Sans Pro"/>
                <a:ea typeface="Source Sans Pro"/>
                <a:cs typeface="Source Sans Pro"/>
                <a:sym typeface="Source Sans Pro"/>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Source Sans Pro"/>
                <a:ea typeface="Source Sans Pro"/>
                <a:cs typeface="Source Sans Pro"/>
                <a:sym typeface="Source Sans Pro"/>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Source Sans Pro"/>
                <a:ea typeface="Source Sans Pro"/>
                <a:cs typeface="Source Sans Pro"/>
                <a:sym typeface="Source Sans Pro"/>
              </a:defRPr>
            </a:lvl9pPr>
          </a:lstStyle>
          <a:p>
            <a:endParaRPr/>
          </a:p>
        </p:txBody>
      </p:sp>
      <p:sp>
        <p:nvSpPr>
          <p:cNvPr id="12" name="Google Shape;12;p1"/>
          <p:cNvSpPr txBox="1">
            <a:spLocks noGrp="1"/>
          </p:cNvSpPr>
          <p:nvPr>
            <p:ph type="dt" idx="10"/>
          </p:nvPr>
        </p:nvSpPr>
        <p:spPr>
          <a:xfrm>
            <a:off x="5629275" y="6275388"/>
            <a:ext cx="2133600" cy="365125"/>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SzPts val="1400"/>
              <a:buNone/>
              <a:defRPr sz="1200" b="0" i="0" u="none" strike="noStrike" cap="none">
                <a:solidFill>
                  <a:schemeClr val="lt1"/>
                </a:solidFill>
                <a:latin typeface="Source Sans Pro"/>
                <a:ea typeface="Source Sans Pro"/>
                <a:cs typeface="Source Sans Pro"/>
                <a:sym typeface="Source Sans Pro"/>
              </a:defRPr>
            </a:lvl1pPr>
            <a:lvl2pPr marR="0" lvl="1"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2pPr>
            <a:lvl3pPr marR="0" lvl="2"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3pPr>
            <a:lvl4pPr marR="0" lvl="3"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4pPr>
            <a:lvl5pPr marR="0" lvl="4"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5pPr>
            <a:lvl6pPr marR="0" lvl="5"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6pPr>
            <a:lvl7pPr marR="0" lvl="6"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7pPr>
            <a:lvl8pPr marR="0" lvl="7"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8pPr>
            <a:lvl9pPr marR="0" lvl="8"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9pPr>
          </a:lstStyle>
          <a:p>
            <a:endParaRPr/>
          </a:p>
        </p:txBody>
      </p:sp>
      <p:sp>
        <p:nvSpPr>
          <p:cNvPr id="13" name="Google Shape;13;p1"/>
          <p:cNvSpPr txBox="1">
            <a:spLocks noGrp="1"/>
          </p:cNvSpPr>
          <p:nvPr>
            <p:ph type="ftr" idx="11"/>
          </p:nvPr>
        </p:nvSpPr>
        <p:spPr>
          <a:xfrm>
            <a:off x="265113" y="6275388"/>
            <a:ext cx="4840287"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chemeClr val="lt1"/>
                </a:solidFill>
                <a:latin typeface="Source Sans Pro"/>
                <a:ea typeface="Source Sans Pro"/>
                <a:cs typeface="Source Sans Pro"/>
                <a:sym typeface="Source Sans Pro"/>
              </a:defRPr>
            </a:lvl1pPr>
            <a:lvl2pPr marR="0" lvl="1"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2pPr>
            <a:lvl3pPr marR="0" lvl="2"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3pPr>
            <a:lvl4pPr marR="0" lvl="3"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4pPr>
            <a:lvl5pPr marR="0" lvl="4"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5pPr>
            <a:lvl6pPr marR="0" lvl="5"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6pPr>
            <a:lvl7pPr marR="0" lvl="6"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7pPr>
            <a:lvl8pPr marR="0" lvl="7"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8pPr>
            <a:lvl9pPr marR="0" lvl="8"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9pPr>
          </a:lstStyle>
          <a:p>
            <a:endParaRPr/>
          </a:p>
        </p:txBody>
      </p:sp>
      <p:sp>
        <p:nvSpPr>
          <p:cNvPr id="14" name="Google Shape;14;p1"/>
          <p:cNvSpPr txBox="1">
            <a:spLocks noGrp="1"/>
          </p:cNvSpPr>
          <p:nvPr>
            <p:ph type="sldNum" idx="12"/>
          </p:nvPr>
        </p:nvSpPr>
        <p:spPr>
          <a:xfrm>
            <a:off x="7897813" y="6275388"/>
            <a:ext cx="990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3600" b="0" i="0" u="none" strike="noStrike" cap="none">
                <a:solidFill>
                  <a:srgbClr val="FFFFFF"/>
                </a:solidFill>
                <a:latin typeface="Source Sans Pro"/>
                <a:ea typeface="Source Sans Pro"/>
                <a:cs typeface="Source Sans Pro"/>
                <a:sym typeface="Source Sans Pro"/>
              </a:defRPr>
            </a:lvl1pPr>
            <a:lvl2pPr marL="0" marR="0" lvl="1" indent="0" algn="r" rtl="0">
              <a:spcBef>
                <a:spcPts val="0"/>
              </a:spcBef>
              <a:spcAft>
                <a:spcPts val="0"/>
              </a:spcAft>
              <a:buNone/>
              <a:defRPr sz="3600" b="0" i="0" u="none" strike="noStrike" cap="none">
                <a:solidFill>
                  <a:srgbClr val="FFFFFF"/>
                </a:solidFill>
                <a:latin typeface="Source Sans Pro"/>
                <a:ea typeface="Source Sans Pro"/>
                <a:cs typeface="Source Sans Pro"/>
                <a:sym typeface="Source Sans Pro"/>
              </a:defRPr>
            </a:lvl2pPr>
            <a:lvl3pPr marL="0" marR="0" lvl="2" indent="0" algn="r" rtl="0">
              <a:spcBef>
                <a:spcPts val="0"/>
              </a:spcBef>
              <a:spcAft>
                <a:spcPts val="0"/>
              </a:spcAft>
              <a:buNone/>
              <a:defRPr sz="3600" b="0" i="0" u="none" strike="noStrike" cap="none">
                <a:solidFill>
                  <a:srgbClr val="FFFFFF"/>
                </a:solidFill>
                <a:latin typeface="Source Sans Pro"/>
                <a:ea typeface="Source Sans Pro"/>
                <a:cs typeface="Source Sans Pro"/>
                <a:sym typeface="Source Sans Pro"/>
              </a:defRPr>
            </a:lvl3pPr>
            <a:lvl4pPr marL="0" marR="0" lvl="3" indent="0" algn="r" rtl="0">
              <a:spcBef>
                <a:spcPts val="0"/>
              </a:spcBef>
              <a:spcAft>
                <a:spcPts val="0"/>
              </a:spcAft>
              <a:buNone/>
              <a:defRPr sz="3600" b="0" i="0" u="none" strike="noStrike" cap="none">
                <a:solidFill>
                  <a:srgbClr val="FFFFFF"/>
                </a:solidFill>
                <a:latin typeface="Source Sans Pro"/>
                <a:ea typeface="Source Sans Pro"/>
                <a:cs typeface="Source Sans Pro"/>
                <a:sym typeface="Source Sans Pro"/>
              </a:defRPr>
            </a:lvl4pPr>
            <a:lvl5pPr marL="0" marR="0" lvl="4" indent="0" algn="r" rtl="0">
              <a:spcBef>
                <a:spcPts val="0"/>
              </a:spcBef>
              <a:spcAft>
                <a:spcPts val="0"/>
              </a:spcAft>
              <a:buNone/>
              <a:defRPr sz="3600" b="0" i="0" u="none" strike="noStrike" cap="none">
                <a:solidFill>
                  <a:srgbClr val="FFFFFF"/>
                </a:solidFill>
                <a:latin typeface="Source Sans Pro"/>
                <a:ea typeface="Source Sans Pro"/>
                <a:cs typeface="Source Sans Pro"/>
                <a:sym typeface="Source Sans Pro"/>
              </a:defRPr>
            </a:lvl5pPr>
            <a:lvl6pPr marL="0" marR="0" lvl="5" indent="0" algn="r" rtl="0">
              <a:spcBef>
                <a:spcPts val="0"/>
              </a:spcBef>
              <a:spcAft>
                <a:spcPts val="0"/>
              </a:spcAft>
              <a:buNone/>
              <a:defRPr sz="3600" b="0" i="0" u="none" strike="noStrike" cap="none">
                <a:solidFill>
                  <a:srgbClr val="FFFFFF"/>
                </a:solidFill>
                <a:latin typeface="Source Sans Pro"/>
                <a:ea typeface="Source Sans Pro"/>
                <a:cs typeface="Source Sans Pro"/>
                <a:sym typeface="Source Sans Pro"/>
              </a:defRPr>
            </a:lvl6pPr>
            <a:lvl7pPr marL="0" marR="0" lvl="6" indent="0" algn="r" rtl="0">
              <a:spcBef>
                <a:spcPts val="0"/>
              </a:spcBef>
              <a:spcAft>
                <a:spcPts val="0"/>
              </a:spcAft>
              <a:buNone/>
              <a:defRPr sz="3600" b="0" i="0" u="none" strike="noStrike" cap="none">
                <a:solidFill>
                  <a:srgbClr val="FFFFFF"/>
                </a:solidFill>
                <a:latin typeface="Source Sans Pro"/>
                <a:ea typeface="Source Sans Pro"/>
                <a:cs typeface="Source Sans Pro"/>
                <a:sym typeface="Source Sans Pro"/>
              </a:defRPr>
            </a:lvl7pPr>
            <a:lvl8pPr marL="0" marR="0" lvl="7" indent="0" algn="r" rtl="0">
              <a:spcBef>
                <a:spcPts val="0"/>
              </a:spcBef>
              <a:spcAft>
                <a:spcPts val="0"/>
              </a:spcAft>
              <a:buNone/>
              <a:defRPr sz="3600" b="0" i="0" u="none" strike="noStrike" cap="none">
                <a:solidFill>
                  <a:srgbClr val="FFFFFF"/>
                </a:solidFill>
                <a:latin typeface="Source Sans Pro"/>
                <a:ea typeface="Source Sans Pro"/>
                <a:cs typeface="Source Sans Pro"/>
                <a:sym typeface="Source Sans Pro"/>
              </a:defRPr>
            </a:lvl8pPr>
            <a:lvl9pPr marL="0" marR="0" lvl="8" indent="0" algn="r" rtl="0">
              <a:spcBef>
                <a:spcPts val="0"/>
              </a:spcBef>
              <a:spcAft>
                <a:spcPts val="0"/>
              </a:spcAft>
              <a:buNone/>
              <a:defRPr sz="3600" b="0" i="0" u="none" strike="noStrike" cap="none">
                <a:solidFill>
                  <a:srgbClr val="FFFFFF"/>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a:blip r:embed="rId14">
            <a:alphaModFix/>
          </a:blip>
          <a:stretch>
            <a:fillRect/>
          </a:stretch>
        </a:blipFill>
        <a:effectLst/>
      </p:bgPr>
    </p:bg>
    <p:spTree>
      <p:nvGrpSpPr>
        <p:cNvPr id="1" name="Shape 765"/>
        <p:cNvGrpSpPr/>
        <p:nvPr/>
      </p:nvGrpSpPr>
      <p:grpSpPr>
        <a:xfrm>
          <a:off x="0" y="0"/>
          <a:ext cx="0" cy="0"/>
          <a:chOff x="0" y="0"/>
          <a:chExt cx="0" cy="0"/>
        </a:xfrm>
      </p:grpSpPr>
      <p:sp>
        <p:nvSpPr>
          <p:cNvPr id="766" name="Google Shape;766;p117"/>
          <p:cNvSpPr txBox="1">
            <a:spLocks noGrp="1"/>
          </p:cNvSpPr>
          <p:nvPr>
            <p:ph type="title"/>
          </p:nvPr>
        </p:nvSpPr>
        <p:spPr>
          <a:xfrm>
            <a:off x="549275" y="107950"/>
            <a:ext cx="8042275" cy="1336675"/>
          </a:xfrm>
          <a:prstGeom prst="rect">
            <a:avLst/>
          </a:prstGeom>
          <a:noFill/>
          <a:ln>
            <a:noFill/>
          </a:ln>
        </p:spPr>
        <p:txBody>
          <a:bodyPr spcFirstLastPara="1" wrap="square" lIns="91425" tIns="45700" rIns="91425" bIns="45700" anchor="b" anchorCtr="0">
            <a:noAutofit/>
          </a:bodyPr>
          <a:lstStyle>
            <a:lvl1pPr marR="0" lvl="0" algn="ctr" rtl="0">
              <a:spcBef>
                <a:spcPts val="0"/>
              </a:spcBef>
              <a:spcAft>
                <a:spcPts val="0"/>
              </a:spcAft>
              <a:buSzPts val="1400"/>
              <a:buNone/>
              <a:defRPr sz="4600" b="0" i="0" u="none" strike="noStrike" cap="none">
                <a:solidFill>
                  <a:schemeClr val="accent1"/>
                </a:solidFill>
                <a:latin typeface="Source Sans Pro"/>
                <a:ea typeface="Source Sans Pro"/>
                <a:cs typeface="Source Sans Pro"/>
                <a:sym typeface="Source Sans Pro"/>
              </a:defRPr>
            </a:lvl1pPr>
            <a:lvl2pPr marR="0" lvl="1" algn="ctr" rtl="0">
              <a:spcBef>
                <a:spcPts val="0"/>
              </a:spcBef>
              <a:spcAft>
                <a:spcPts val="0"/>
              </a:spcAft>
              <a:buSzPts val="1400"/>
              <a:buNone/>
              <a:defRPr sz="4600" b="0" i="0" u="none" strike="noStrike" cap="none">
                <a:solidFill>
                  <a:schemeClr val="accent1"/>
                </a:solidFill>
                <a:latin typeface="Source Sans Pro"/>
                <a:ea typeface="Source Sans Pro"/>
                <a:cs typeface="Source Sans Pro"/>
                <a:sym typeface="Source Sans Pro"/>
              </a:defRPr>
            </a:lvl2pPr>
            <a:lvl3pPr marR="0" lvl="2" algn="ctr" rtl="0">
              <a:spcBef>
                <a:spcPts val="0"/>
              </a:spcBef>
              <a:spcAft>
                <a:spcPts val="0"/>
              </a:spcAft>
              <a:buSzPts val="1400"/>
              <a:buNone/>
              <a:defRPr sz="4600" b="0" i="0" u="none" strike="noStrike" cap="none">
                <a:solidFill>
                  <a:schemeClr val="accent1"/>
                </a:solidFill>
                <a:latin typeface="Source Sans Pro"/>
                <a:ea typeface="Source Sans Pro"/>
                <a:cs typeface="Source Sans Pro"/>
                <a:sym typeface="Source Sans Pro"/>
              </a:defRPr>
            </a:lvl3pPr>
            <a:lvl4pPr marR="0" lvl="3" algn="ctr" rtl="0">
              <a:spcBef>
                <a:spcPts val="0"/>
              </a:spcBef>
              <a:spcAft>
                <a:spcPts val="0"/>
              </a:spcAft>
              <a:buSzPts val="1400"/>
              <a:buNone/>
              <a:defRPr sz="4600" b="0" i="0" u="none" strike="noStrike" cap="none">
                <a:solidFill>
                  <a:schemeClr val="accent1"/>
                </a:solidFill>
                <a:latin typeface="Source Sans Pro"/>
                <a:ea typeface="Source Sans Pro"/>
                <a:cs typeface="Source Sans Pro"/>
                <a:sym typeface="Source Sans Pro"/>
              </a:defRPr>
            </a:lvl4pPr>
            <a:lvl5pPr marR="0" lvl="4" algn="ctr" rtl="0">
              <a:spcBef>
                <a:spcPts val="0"/>
              </a:spcBef>
              <a:spcAft>
                <a:spcPts val="0"/>
              </a:spcAft>
              <a:buSzPts val="1400"/>
              <a:buNone/>
              <a:defRPr sz="4600" b="0" i="0" u="none" strike="noStrike" cap="none">
                <a:solidFill>
                  <a:schemeClr val="accent1"/>
                </a:solidFill>
                <a:latin typeface="Source Sans Pro"/>
                <a:ea typeface="Source Sans Pro"/>
                <a:cs typeface="Source Sans Pro"/>
                <a:sym typeface="Source Sans Pro"/>
              </a:defRPr>
            </a:lvl5pPr>
            <a:lvl6pPr marR="0" lvl="5" algn="ctr" rtl="0">
              <a:spcBef>
                <a:spcPts val="0"/>
              </a:spcBef>
              <a:spcAft>
                <a:spcPts val="0"/>
              </a:spcAft>
              <a:buSzPts val="1400"/>
              <a:buNone/>
              <a:defRPr sz="4600" b="0" i="0" u="none" strike="noStrike" cap="none">
                <a:solidFill>
                  <a:schemeClr val="accent1"/>
                </a:solidFill>
                <a:latin typeface="Source Sans Pro"/>
                <a:ea typeface="Source Sans Pro"/>
                <a:cs typeface="Source Sans Pro"/>
                <a:sym typeface="Source Sans Pro"/>
              </a:defRPr>
            </a:lvl6pPr>
            <a:lvl7pPr marR="0" lvl="6" algn="ctr" rtl="0">
              <a:spcBef>
                <a:spcPts val="0"/>
              </a:spcBef>
              <a:spcAft>
                <a:spcPts val="0"/>
              </a:spcAft>
              <a:buSzPts val="1400"/>
              <a:buNone/>
              <a:defRPr sz="4600" b="0" i="0" u="none" strike="noStrike" cap="none">
                <a:solidFill>
                  <a:schemeClr val="accent1"/>
                </a:solidFill>
                <a:latin typeface="Source Sans Pro"/>
                <a:ea typeface="Source Sans Pro"/>
                <a:cs typeface="Source Sans Pro"/>
                <a:sym typeface="Source Sans Pro"/>
              </a:defRPr>
            </a:lvl7pPr>
            <a:lvl8pPr marR="0" lvl="7" algn="ctr" rtl="0">
              <a:spcBef>
                <a:spcPts val="0"/>
              </a:spcBef>
              <a:spcAft>
                <a:spcPts val="0"/>
              </a:spcAft>
              <a:buSzPts val="1400"/>
              <a:buNone/>
              <a:defRPr sz="4600" b="0" i="0" u="none" strike="noStrike" cap="none">
                <a:solidFill>
                  <a:schemeClr val="accent1"/>
                </a:solidFill>
                <a:latin typeface="Source Sans Pro"/>
                <a:ea typeface="Source Sans Pro"/>
                <a:cs typeface="Source Sans Pro"/>
                <a:sym typeface="Source Sans Pro"/>
              </a:defRPr>
            </a:lvl8pPr>
            <a:lvl9pPr marR="0" lvl="8" algn="ctr" rtl="0">
              <a:spcBef>
                <a:spcPts val="0"/>
              </a:spcBef>
              <a:spcAft>
                <a:spcPts val="0"/>
              </a:spcAft>
              <a:buSzPts val="1400"/>
              <a:buNone/>
              <a:defRPr sz="4600" b="0" i="0" u="none" strike="noStrike" cap="none">
                <a:solidFill>
                  <a:schemeClr val="accent1"/>
                </a:solidFill>
                <a:latin typeface="Source Sans Pro"/>
                <a:ea typeface="Source Sans Pro"/>
                <a:cs typeface="Source Sans Pro"/>
                <a:sym typeface="Source Sans Pro"/>
              </a:defRPr>
            </a:lvl9pPr>
          </a:lstStyle>
          <a:p>
            <a:endParaRPr/>
          </a:p>
        </p:txBody>
      </p:sp>
      <p:sp>
        <p:nvSpPr>
          <p:cNvPr id="767" name="Google Shape;767;p117"/>
          <p:cNvSpPr txBox="1">
            <a:spLocks noGrp="1"/>
          </p:cNvSpPr>
          <p:nvPr>
            <p:ph type="body" idx="1"/>
          </p:nvPr>
        </p:nvSpPr>
        <p:spPr>
          <a:xfrm>
            <a:off x="549275" y="1600200"/>
            <a:ext cx="8042275" cy="4343400"/>
          </a:xfrm>
          <a:prstGeom prst="rect">
            <a:avLst/>
          </a:prstGeom>
          <a:noFill/>
          <a:ln>
            <a:noFill/>
          </a:ln>
        </p:spPr>
        <p:txBody>
          <a:bodyPr spcFirstLastPara="1" wrap="square" lIns="91425" tIns="45700" rIns="91425" bIns="45700" anchor="t" anchorCtr="0">
            <a:noAutofit/>
          </a:bodyPr>
          <a:lstStyle>
            <a:lvl1pPr marL="457200" marR="0" lvl="0" indent="-396240" algn="l" rtl="0">
              <a:spcBef>
                <a:spcPts val="2000"/>
              </a:spcBef>
              <a:spcAft>
                <a:spcPts val="0"/>
              </a:spcAft>
              <a:buClr>
                <a:srgbClr val="6FB7D7"/>
              </a:buClr>
              <a:buSzPts val="2640"/>
              <a:buFont typeface="Noto Sans Symbols"/>
              <a:buChar char="⚫"/>
              <a:defRPr sz="2400" b="0" i="0" u="none" strike="noStrike" cap="none">
                <a:solidFill>
                  <a:srgbClr val="595959"/>
                </a:solidFill>
                <a:latin typeface="Source Sans Pro"/>
                <a:ea typeface="Source Sans Pro"/>
                <a:cs typeface="Source Sans Pro"/>
                <a:sym typeface="Source Sans Pro"/>
              </a:defRPr>
            </a:lvl1pPr>
            <a:lvl2pPr marL="914400" marR="0" lvl="1" indent="-382269" algn="l" rtl="0">
              <a:spcBef>
                <a:spcPts val="600"/>
              </a:spcBef>
              <a:spcAft>
                <a:spcPts val="0"/>
              </a:spcAft>
              <a:buClr>
                <a:srgbClr val="215D77"/>
              </a:buClr>
              <a:buSzPts val="2420"/>
              <a:buFont typeface="Noto Sans Symbols"/>
              <a:buChar char="⚫"/>
              <a:defRPr sz="2200" b="0" i="0" u="none" strike="noStrike" cap="none">
                <a:solidFill>
                  <a:srgbClr val="595959"/>
                </a:solidFill>
                <a:latin typeface="Source Sans Pro"/>
                <a:ea typeface="Source Sans Pro"/>
                <a:cs typeface="Source Sans Pro"/>
                <a:sym typeface="Source Sans Pro"/>
              </a:defRPr>
            </a:lvl2pPr>
            <a:lvl3pPr marL="1371600" marR="0" lvl="2" indent="-368300" algn="l" rtl="0">
              <a:spcBef>
                <a:spcPts val="600"/>
              </a:spcBef>
              <a:spcAft>
                <a:spcPts val="0"/>
              </a:spcAft>
              <a:buClr>
                <a:srgbClr val="6FB7D7"/>
              </a:buClr>
              <a:buSzPts val="2200"/>
              <a:buFont typeface="Noto Sans Symbols"/>
              <a:buChar char="⚫"/>
              <a:defRPr sz="2000" b="0" i="0" u="none" strike="noStrike" cap="none">
                <a:solidFill>
                  <a:srgbClr val="595959"/>
                </a:solidFill>
                <a:latin typeface="Source Sans Pro"/>
                <a:ea typeface="Source Sans Pro"/>
                <a:cs typeface="Source Sans Pro"/>
                <a:sym typeface="Source Sans Pro"/>
              </a:defRPr>
            </a:lvl3pPr>
            <a:lvl4pPr marL="1828800" marR="0" lvl="3" indent="-354330" algn="l" rtl="0">
              <a:spcBef>
                <a:spcPts val="600"/>
              </a:spcBef>
              <a:spcAft>
                <a:spcPts val="0"/>
              </a:spcAft>
              <a:buClr>
                <a:srgbClr val="215D77"/>
              </a:buClr>
              <a:buSzPts val="1980"/>
              <a:buFont typeface="Noto Sans Symbols"/>
              <a:buChar char="⚫"/>
              <a:defRPr sz="1800" b="0" i="0" u="none" strike="noStrike" cap="none">
                <a:solidFill>
                  <a:srgbClr val="595959"/>
                </a:solidFill>
                <a:latin typeface="Source Sans Pro"/>
                <a:ea typeface="Source Sans Pro"/>
                <a:cs typeface="Source Sans Pro"/>
                <a:sym typeface="Source Sans Pro"/>
              </a:defRPr>
            </a:lvl4pPr>
            <a:lvl5pPr marL="2286000" marR="0" lvl="4" indent="-354329" algn="l" rtl="0">
              <a:spcBef>
                <a:spcPts val="600"/>
              </a:spcBef>
              <a:spcAft>
                <a:spcPts val="0"/>
              </a:spcAft>
              <a:buClr>
                <a:srgbClr val="6FB7D7"/>
              </a:buClr>
              <a:buSzPts val="1980"/>
              <a:buFont typeface="Noto Sans Symbols"/>
              <a:buChar char="⚫"/>
              <a:defRPr sz="1800" b="0" i="0" u="none" strike="noStrike" cap="none">
                <a:solidFill>
                  <a:srgbClr val="595959"/>
                </a:solidFill>
                <a:latin typeface="Source Sans Pro"/>
                <a:ea typeface="Source Sans Pro"/>
                <a:cs typeface="Source Sans Pro"/>
                <a:sym typeface="Source Sans Pro"/>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Source Sans Pro"/>
                <a:ea typeface="Source Sans Pro"/>
                <a:cs typeface="Source Sans Pro"/>
                <a:sym typeface="Source Sans Pro"/>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Source Sans Pro"/>
                <a:ea typeface="Source Sans Pro"/>
                <a:cs typeface="Source Sans Pro"/>
                <a:sym typeface="Source Sans Pro"/>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Source Sans Pro"/>
                <a:ea typeface="Source Sans Pro"/>
                <a:cs typeface="Source Sans Pro"/>
                <a:sym typeface="Source Sans Pro"/>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Source Sans Pro"/>
                <a:ea typeface="Source Sans Pro"/>
                <a:cs typeface="Source Sans Pro"/>
                <a:sym typeface="Source Sans Pro"/>
              </a:defRPr>
            </a:lvl9pPr>
          </a:lstStyle>
          <a:p>
            <a:endParaRPr/>
          </a:p>
        </p:txBody>
      </p:sp>
      <p:sp>
        <p:nvSpPr>
          <p:cNvPr id="768" name="Google Shape;768;p117"/>
          <p:cNvSpPr txBox="1">
            <a:spLocks noGrp="1"/>
          </p:cNvSpPr>
          <p:nvPr>
            <p:ph type="dt" idx="10"/>
          </p:nvPr>
        </p:nvSpPr>
        <p:spPr>
          <a:xfrm>
            <a:off x="5629275" y="6275388"/>
            <a:ext cx="2133600" cy="365125"/>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SzPts val="1400"/>
              <a:buNone/>
              <a:defRPr sz="1200">
                <a:solidFill>
                  <a:schemeClr val="lt1"/>
                </a:solidFill>
                <a:latin typeface="Source Sans Pro"/>
                <a:ea typeface="Source Sans Pro"/>
                <a:cs typeface="Source Sans Pro"/>
                <a:sym typeface="Source Sans Pro"/>
              </a:defRPr>
            </a:lvl1pPr>
            <a:lvl2pPr marR="0" lvl="1"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2pPr>
            <a:lvl3pPr marR="0" lvl="2"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3pPr>
            <a:lvl4pPr marR="0" lvl="3"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4pPr>
            <a:lvl5pPr marR="0" lvl="4"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5pPr>
            <a:lvl6pPr marR="0" lvl="5"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6pPr>
            <a:lvl7pPr marR="0" lvl="6"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7pPr>
            <a:lvl8pPr marR="0" lvl="7"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8pPr>
            <a:lvl9pPr marR="0" lvl="8"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9pPr>
          </a:lstStyle>
          <a:p>
            <a:endParaRPr/>
          </a:p>
        </p:txBody>
      </p:sp>
      <p:sp>
        <p:nvSpPr>
          <p:cNvPr id="769" name="Google Shape;769;p117"/>
          <p:cNvSpPr txBox="1">
            <a:spLocks noGrp="1"/>
          </p:cNvSpPr>
          <p:nvPr>
            <p:ph type="ftr" idx="11"/>
          </p:nvPr>
        </p:nvSpPr>
        <p:spPr>
          <a:xfrm>
            <a:off x="265113" y="6275388"/>
            <a:ext cx="4840287"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a:solidFill>
                  <a:schemeClr val="lt1"/>
                </a:solidFill>
                <a:latin typeface="Source Sans Pro"/>
                <a:ea typeface="Source Sans Pro"/>
                <a:cs typeface="Source Sans Pro"/>
                <a:sym typeface="Source Sans Pro"/>
              </a:defRPr>
            </a:lvl1pPr>
            <a:lvl2pPr marR="0" lvl="1"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2pPr>
            <a:lvl3pPr marR="0" lvl="2"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3pPr>
            <a:lvl4pPr marR="0" lvl="3"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4pPr>
            <a:lvl5pPr marR="0" lvl="4"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5pPr>
            <a:lvl6pPr marR="0" lvl="5"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6pPr>
            <a:lvl7pPr marR="0" lvl="6"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7pPr>
            <a:lvl8pPr marR="0" lvl="7"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8pPr>
            <a:lvl9pPr marR="0" lvl="8"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9pPr>
          </a:lstStyle>
          <a:p>
            <a:endParaRPr/>
          </a:p>
        </p:txBody>
      </p:sp>
      <p:sp>
        <p:nvSpPr>
          <p:cNvPr id="770" name="Google Shape;770;p117"/>
          <p:cNvSpPr txBox="1">
            <a:spLocks noGrp="1"/>
          </p:cNvSpPr>
          <p:nvPr>
            <p:ph type="sldNum" idx="12"/>
          </p:nvPr>
        </p:nvSpPr>
        <p:spPr>
          <a:xfrm>
            <a:off x="7897813" y="6275388"/>
            <a:ext cx="990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3600">
                <a:solidFill>
                  <a:srgbClr val="FFFFFF"/>
                </a:solidFill>
                <a:latin typeface="Source Sans Pro"/>
                <a:ea typeface="Source Sans Pro"/>
                <a:cs typeface="Source Sans Pro"/>
                <a:sym typeface="Source Sans Pro"/>
              </a:defRPr>
            </a:lvl1pPr>
            <a:lvl2pPr marL="0" marR="0" lvl="1" indent="0" algn="r" rtl="0">
              <a:spcBef>
                <a:spcPts val="0"/>
              </a:spcBef>
              <a:spcAft>
                <a:spcPts val="0"/>
              </a:spcAft>
              <a:buNone/>
              <a:defRPr sz="3600">
                <a:solidFill>
                  <a:srgbClr val="FFFFFF"/>
                </a:solidFill>
                <a:latin typeface="Source Sans Pro"/>
                <a:ea typeface="Source Sans Pro"/>
                <a:cs typeface="Source Sans Pro"/>
                <a:sym typeface="Source Sans Pro"/>
              </a:defRPr>
            </a:lvl2pPr>
            <a:lvl3pPr marL="0" marR="0" lvl="2" indent="0" algn="r" rtl="0">
              <a:spcBef>
                <a:spcPts val="0"/>
              </a:spcBef>
              <a:spcAft>
                <a:spcPts val="0"/>
              </a:spcAft>
              <a:buNone/>
              <a:defRPr sz="3600">
                <a:solidFill>
                  <a:srgbClr val="FFFFFF"/>
                </a:solidFill>
                <a:latin typeface="Source Sans Pro"/>
                <a:ea typeface="Source Sans Pro"/>
                <a:cs typeface="Source Sans Pro"/>
                <a:sym typeface="Source Sans Pro"/>
              </a:defRPr>
            </a:lvl3pPr>
            <a:lvl4pPr marL="0" marR="0" lvl="3" indent="0" algn="r" rtl="0">
              <a:spcBef>
                <a:spcPts val="0"/>
              </a:spcBef>
              <a:spcAft>
                <a:spcPts val="0"/>
              </a:spcAft>
              <a:buNone/>
              <a:defRPr sz="3600">
                <a:solidFill>
                  <a:srgbClr val="FFFFFF"/>
                </a:solidFill>
                <a:latin typeface="Source Sans Pro"/>
                <a:ea typeface="Source Sans Pro"/>
                <a:cs typeface="Source Sans Pro"/>
                <a:sym typeface="Source Sans Pro"/>
              </a:defRPr>
            </a:lvl4pPr>
            <a:lvl5pPr marL="0" marR="0" lvl="4" indent="0" algn="r" rtl="0">
              <a:spcBef>
                <a:spcPts val="0"/>
              </a:spcBef>
              <a:spcAft>
                <a:spcPts val="0"/>
              </a:spcAft>
              <a:buNone/>
              <a:defRPr sz="3600">
                <a:solidFill>
                  <a:srgbClr val="FFFFFF"/>
                </a:solidFill>
                <a:latin typeface="Source Sans Pro"/>
                <a:ea typeface="Source Sans Pro"/>
                <a:cs typeface="Source Sans Pro"/>
                <a:sym typeface="Source Sans Pro"/>
              </a:defRPr>
            </a:lvl5pPr>
            <a:lvl6pPr marL="0" marR="0" lvl="5" indent="0" algn="r" rtl="0">
              <a:spcBef>
                <a:spcPts val="0"/>
              </a:spcBef>
              <a:spcAft>
                <a:spcPts val="0"/>
              </a:spcAft>
              <a:buNone/>
              <a:defRPr sz="3600">
                <a:solidFill>
                  <a:srgbClr val="FFFFFF"/>
                </a:solidFill>
                <a:latin typeface="Source Sans Pro"/>
                <a:ea typeface="Source Sans Pro"/>
                <a:cs typeface="Source Sans Pro"/>
                <a:sym typeface="Source Sans Pro"/>
              </a:defRPr>
            </a:lvl6pPr>
            <a:lvl7pPr marL="0" marR="0" lvl="6" indent="0" algn="r" rtl="0">
              <a:spcBef>
                <a:spcPts val="0"/>
              </a:spcBef>
              <a:spcAft>
                <a:spcPts val="0"/>
              </a:spcAft>
              <a:buNone/>
              <a:defRPr sz="3600">
                <a:solidFill>
                  <a:srgbClr val="FFFFFF"/>
                </a:solidFill>
                <a:latin typeface="Source Sans Pro"/>
                <a:ea typeface="Source Sans Pro"/>
                <a:cs typeface="Source Sans Pro"/>
                <a:sym typeface="Source Sans Pro"/>
              </a:defRPr>
            </a:lvl7pPr>
            <a:lvl8pPr marL="0" marR="0" lvl="7" indent="0" algn="r" rtl="0">
              <a:spcBef>
                <a:spcPts val="0"/>
              </a:spcBef>
              <a:spcAft>
                <a:spcPts val="0"/>
              </a:spcAft>
              <a:buNone/>
              <a:defRPr sz="3600">
                <a:solidFill>
                  <a:srgbClr val="FFFFFF"/>
                </a:solidFill>
                <a:latin typeface="Source Sans Pro"/>
                <a:ea typeface="Source Sans Pro"/>
                <a:cs typeface="Source Sans Pro"/>
                <a:sym typeface="Source Sans Pro"/>
              </a:defRPr>
            </a:lvl8pPr>
            <a:lvl9pPr marL="0" marR="0" lvl="8" indent="0" algn="r" rtl="0">
              <a:spcBef>
                <a:spcPts val="0"/>
              </a:spcBef>
              <a:spcAft>
                <a:spcPts val="0"/>
              </a:spcAft>
              <a:buNone/>
              <a:defRPr sz="3600">
                <a:solidFill>
                  <a:srgbClr val="FFFFFF"/>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 id="2147483766"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a:blip r:embed="rId14">
            <a:alphaModFix/>
          </a:blip>
          <a:stretch>
            <a:fillRect/>
          </a:stretch>
        </a:blipFill>
        <a:effectLst/>
      </p:bgPr>
    </p:bg>
    <p:spTree>
      <p:nvGrpSpPr>
        <p:cNvPr id="1" name="Shape 848"/>
        <p:cNvGrpSpPr/>
        <p:nvPr/>
      </p:nvGrpSpPr>
      <p:grpSpPr>
        <a:xfrm>
          <a:off x="0" y="0"/>
          <a:ext cx="0" cy="0"/>
          <a:chOff x="0" y="0"/>
          <a:chExt cx="0" cy="0"/>
        </a:xfrm>
      </p:grpSpPr>
      <p:sp>
        <p:nvSpPr>
          <p:cNvPr id="849" name="Google Shape;849;p130"/>
          <p:cNvSpPr txBox="1">
            <a:spLocks noGrp="1"/>
          </p:cNvSpPr>
          <p:nvPr>
            <p:ph type="title"/>
          </p:nvPr>
        </p:nvSpPr>
        <p:spPr>
          <a:xfrm>
            <a:off x="549275" y="107950"/>
            <a:ext cx="8042275" cy="1336675"/>
          </a:xfrm>
          <a:prstGeom prst="rect">
            <a:avLst/>
          </a:prstGeom>
          <a:noFill/>
          <a:ln>
            <a:noFill/>
          </a:ln>
        </p:spPr>
        <p:txBody>
          <a:bodyPr spcFirstLastPara="1" wrap="square" lIns="91425" tIns="45700" rIns="91425" bIns="45700" anchor="b" anchorCtr="0">
            <a:noAutofit/>
          </a:bodyPr>
          <a:lstStyle>
            <a:lvl1pPr marR="0" lvl="0" algn="ctr" rtl="0">
              <a:spcBef>
                <a:spcPts val="0"/>
              </a:spcBef>
              <a:spcAft>
                <a:spcPts val="0"/>
              </a:spcAft>
              <a:buSzPts val="1400"/>
              <a:buNone/>
              <a:defRPr sz="4600" b="0" i="0" u="none" strike="noStrike" cap="none">
                <a:solidFill>
                  <a:schemeClr val="accent1"/>
                </a:solidFill>
                <a:latin typeface="Source Sans Pro"/>
                <a:ea typeface="Source Sans Pro"/>
                <a:cs typeface="Source Sans Pro"/>
                <a:sym typeface="Source Sans Pro"/>
              </a:defRPr>
            </a:lvl1pPr>
            <a:lvl2pPr marR="0" lvl="1" algn="ctr" rtl="0">
              <a:spcBef>
                <a:spcPts val="0"/>
              </a:spcBef>
              <a:spcAft>
                <a:spcPts val="0"/>
              </a:spcAft>
              <a:buSzPts val="1400"/>
              <a:buNone/>
              <a:defRPr sz="4600" b="0" i="0" u="none" strike="noStrike" cap="none">
                <a:solidFill>
                  <a:schemeClr val="accent1"/>
                </a:solidFill>
                <a:latin typeface="Source Sans Pro"/>
                <a:ea typeface="Source Sans Pro"/>
                <a:cs typeface="Source Sans Pro"/>
                <a:sym typeface="Source Sans Pro"/>
              </a:defRPr>
            </a:lvl2pPr>
            <a:lvl3pPr marR="0" lvl="2" algn="ctr" rtl="0">
              <a:spcBef>
                <a:spcPts val="0"/>
              </a:spcBef>
              <a:spcAft>
                <a:spcPts val="0"/>
              </a:spcAft>
              <a:buSzPts val="1400"/>
              <a:buNone/>
              <a:defRPr sz="4600" b="0" i="0" u="none" strike="noStrike" cap="none">
                <a:solidFill>
                  <a:schemeClr val="accent1"/>
                </a:solidFill>
                <a:latin typeface="Source Sans Pro"/>
                <a:ea typeface="Source Sans Pro"/>
                <a:cs typeface="Source Sans Pro"/>
                <a:sym typeface="Source Sans Pro"/>
              </a:defRPr>
            </a:lvl3pPr>
            <a:lvl4pPr marR="0" lvl="3" algn="ctr" rtl="0">
              <a:spcBef>
                <a:spcPts val="0"/>
              </a:spcBef>
              <a:spcAft>
                <a:spcPts val="0"/>
              </a:spcAft>
              <a:buSzPts val="1400"/>
              <a:buNone/>
              <a:defRPr sz="4600" b="0" i="0" u="none" strike="noStrike" cap="none">
                <a:solidFill>
                  <a:schemeClr val="accent1"/>
                </a:solidFill>
                <a:latin typeface="Source Sans Pro"/>
                <a:ea typeface="Source Sans Pro"/>
                <a:cs typeface="Source Sans Pro"/>
                <a:sym typeface="Source Sans Pro"/>
              </a:defRPr>
            </a:lvl4pPr>
            <a:lvl5pPr marR="0" lvl="4" algn="ctr" rtl="0">
              <a:spcBef>
                <a:spcPts val="0"/>
              </a:spcBef>
              <a:spcAft>
                <a:spcPts val="0"/>
              </a:spcAft>
              <a:buSzPts val="1400"/>
              <a:buNone/>
              <a:defRPr sz="4600" b="0" i="0" u="none" strike="noStrike" cap="none">
                <a:solidFill>
                  <a:schemeClr val="accent1"/>
                </a:solidFill>
                <a:latin typeface="Source Sans Pro"/>
                <a:ea typeface="Source Sans Pro"/>
                <a:cs typeface="Source Sans Pro"/>
                <a:sym typeface="Source Sans Pro"/>
              </a:defRPr>
            </a:lvl5pPr>
            <a:lvl6pPr marR="0" lvl="5" algn="ctr" rtl="0">
              <a:spcBef>
                <a:spcPts val="0"/>
              </a:spcBef>
              <a:spcAft>
                <a:spcPts val="0"/>
              </a:spcAft>
              <a:buSzPts val="1400"/>
              <a:buNone/>
              <a:defRPr sz="4600" b="0" i="0" u="none" strike="noStrike" cap="none">
                <a:solidFill>
                  <a:schemeClr val="accent1"/>
                </a:solidFill>
                <a:latin typeface="Source Sans Pro"/>
                <a:ea typeface="Source Sans Pro"/>
                <a:cs typeface="Source Sans Pro"/>
                <a:sym typeface="Source Sans Pro"/>
              </a:defRPr>
            </a:lvl6pPr>
            <a:lvl7pPr marR="0" lvl="6" algn="ctr" rtl="0">
              <a:spcBef>
                <a:spcPts val="0"/>
              </a:spcBef>
              <a:spcAft>
                <a:spcPts val="0"/>
              </a:spcAft>
              <a:buSzPts val="1400"/>
              <a:buNone/>
              <a:defRPr sz="4600" b="0" i="0" u="none" strike="noStrike" cap="none">
                <a:solidFill>
                  <a:schemeClr val="accent1"/>
                </a:solidFill>
                <a:latin typeface="Source Sans Pro"/>
                <a:ea typeface="Source Sans Pro"/>
                <a:cs typeface="Source Sans Pro"/>
                <a:sym typeface="Source Sans Pro"/>
              </a:defRPr>
            </a:lvl7pPr>
            <a:lvl8pPr marR="0" lvl="7" algn="ctr" rtl="0">
              <a:spcBef>
                <a:spcPts val="0"/>
              </a:spcBef>
              <a:spcAft>
                <a:spcPts val="0"/>
              </a:spcAft>
              <a:buSzPts val="1400"/>
              <a:buNone/>
              <a:defRPr sz="4600" b="0" i="0" u="none" strike="noStrike" cap="none">
                <a:solidFill>
                  <a:schemeClr val="accent1"/>
                </a:solidFill>
                <a:latin typeface="Source Sans Pro"/>
                <a:ea typeface="Source Sans Pro"/>
                <a:cs typeface="Source Sans Pro"/>
                <a:sym typeface="Source Sans Pro"/>
              </a:defRPr>
            </a:lvl8pPr>
            <a:lvl9pPr marR="0" lvl="8" algn="ctr" rtl="0">
              <a:spcBef>
                <a:spcPts val="0"/>
              </a:spcBef>
              <a:spcAft>
                <a:spcPts val="0"/>
              </a:spcAft>
              <a:buSzPts val="1400"/>
              <a:buNone/>
              <a:defRPr sz="4600" b="0" i="0" u="none" strike="noStrike" cap="none">
                <a:solidFill>
                  <a:schemeClr val="accent1"/>
                </a:solidFill>
                <a:latin typeface="Source Sans Pro"/>
                <a:ea typeface="Source Sans Pro"/>
                <a:cs typeface="Source Sans Pro"/>
                <a:sym typeface="Source Sans Pro"/>
              </a:defRPr>
            </a:lvl9pPr>
          </a:lstStyle>
          <a:p>
            <a:endParaRPr/>
          </a:p>
        </p:txBody>
      </p:sp>
      <p:sp>
        <p:nvSpPr>
          <p:cNvPr id="850" name="Google Shape;850;p130"/>
          <p:cNvSpPr txBox="1">
            <a:spLocks noGrp="1"/>
          </p:cNvSpPr>
          <p:nvPr>
            <p:ph type="body" idx="1"/>
          </p:nvPr>
        </p:nvSpPr>
        <p:spPr>
          <a:xfrm>
            <a:off x="549275" y="1600200"/>
            <a:ext cx="8042275" cy="4343400"/>
          </a:xfrm>
          <a:prstGeom prst="rect">
            <a:avLst/>
          </a:prstGeom>
          <a:noFill/>
          <a:ln>
            <a:noFill/>
          </a:ln>
        </p:spPr>
        <p:txBody>
          <a:bodyPr spcFirstLastPara="1" wrap="square" lIns="91425" tIns="45700" rIns="91425" bIns="45700" anchor="t" anchorCtr="0">
            <a:noAutofit/>
          </a:bodyPr>
          <a:lstStyle>
            <a:lvl1pPr marL="457200" marR="0" lvl="0" indent="-396240" algn="l" rtl="0">
              <a:spcBef>
                <a:spcPts val="2000"/>
              </a:spcBef>
              <a:spcAft>
                <a:spcPts val="0"/>
              </a:spcAft>
              <a:buClr>
                <a:srgbClr val="6FB7D7"/>
              </a:buClr>
              <a:buSzPts val="2640"/>
              <a:buFont typeface="Noto Sans Symbols"/>
              <a:buChar char="⚫"/>
              <a:defRPr sz="2400" b="0" i="0" u="none" strike="noStrike" cap="none">
                <a:solidFill>
                  <a:srgbClr val="595959"/>
                </a:solidFill>
                <a:latin typeface="Source Sans Pro"/>
                <a:ea typeface="Source Sans Pro"/>
                <a:cs typeface="Source Sans Pro"/>
                <a:sym typeface="Source Sans Pro"/>
              </a:defRPr>
            </a:lvl1pPr>
            <a:lvl2pPr marL="914400" marR="0" lvl="1" indent="-382269" algn="l" rtl="0">
              <a:spcBef>
                <a:spcPts val="600"/>
              </a:spcBef>
              <a:spcAft>
                <a:spcPts val="0"/>
              </a:spcAft>
              <a:buClr>
                <a:srgbClr val="215D77"/>
              </a:buClr>
              <a:buSzPts val="2420"/>
              <a:buFont typeface="Noto Sans Symbols"/>
              <a:buChar char="⚫"/>
              <a:defRPr sz="2200" b="0" i="0" u="none" strike="noStrike" cap="none">
                <a:solidFill>
                  <a:srgbClr val="595959"/>
                </a:solidFill>
                <a:latin typeface="Source Sans Pro"/>
                <a:ea typeface="Source Sans Pro"/>
                <a:cs typeface="Source Sans Pro"/>
                <a:sym typeface="Source Sans Pro"/>
              </a:defRPr>
            </a:lvl2pPr>
            <a:lvl3pPr marL="1371600" marR="0" lvl="2" indent="-368300" algn="l" rtl="0">
              <a:spcBef>
                <a:spcPts val="600"/>
              </a:spcBef>
              <a:spcAft>
                <a:spcPts val="0"/>
              </a:spcAft>
              <a:buClr>
                <a:srgbClr val="6FB7D7"/>
              </a:buClr>
              <a:buSzPts val="2200"/>
              <a:buFont typeface="Noto Sans Symbols"/>
              <a:buChar char="⚫"/>
              <a:defRPr sz="2000" b="0" i="0" u="none" strike="noStrike" cap="none">
                <a:solidFill>
                  <a:srgbClr val="595959"/>
                </a:solidFill>
                <a:latin typeface="Source Sans Pro"/>
                <a:ea typeface="Source Sans Pro"/>
                <a:cs typeface="Source Sans Pro"/>
                <a:sym typeface="Source Sans Pro"/>
              </a:defRPr>
            </a:lvl3pPr>
            <a:lvl4pPr marL="1828800" marR="0" lvl="3" indent="-354330" algn="l" rtl="0">
              <a:spcBef>
                <a:spcPts val="600"/>
              </a:spcBef>
              <a:spcAft>
                <a:spcPts val="0"/>
              </a:spcAft>
              <a:buClr>
                <a:srgbClr val="215D77"/>
              </a:buClr>
              <a:buSzPts val="1980"/>
              <a:buFont typeface="Noto Sans Symbols"/>
              <a:buChar char="⚫"/>
              <a:defRPr sz="1800" b="0" i="0" u="none" strike="noStrike" cap="none">
                <a:solidFill>
                  <a:srgbClr val="595959"/>
                </a:solidFill>
                <a:latin typeface="Source Sans Pro"/>
                <a:ea typeface="Source Sans Pro"/>
                <a:cs typeface="Source Sans Pro"/>
                <a:sym typeface="Source Sans Pro"/>
              </a:defRPr>
            </a:lvl4pPr>
            <a:lvl5pPr marL="2286000" marR="0" lvl="4" indent="-354329" algn="l" rtl="0">
              <a:spcBef>
                <a:spcPts val="600"/>
              </a:spcBef>
              <a:spcAft>
                <a:spcPts val="0"/>
              </a:spcAft>
              <a:buClr>
                <a:srgbClr val="6FB7D7"/>
              </a:buClr>
              <a:buSzPts val="1980"/>
              <a:buFont typeface="Noto Sans Symbols"/>
              <a:buChar char="⚫"/>
              <a:defRPr sz="1800" b="0" i="0" u="none" strike="noStrike" cap="none">
                <a:solidFill>
                  <a:srgbClr val="595959"/>
                </a:solidFill>
                <a:latin typeface="Source Sans Pro"/>
                <a:ea typeface="Source Sans Pro"/>
                <a:cs typeface="Source Sans Pro"/>
                <a:sym typeface="Source Sans Pro"/>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Source Sans Pro"/>
                <a:ea typeface="Source Sans Pro"/>
                <a:cs typeface="Source Sans Pro"/>
                <a:sym typeface="Source Sans Pro"/>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Source Sans Pro"/>
                <a:ea typeface="Source Sans Pro"/>
                <a:cs typeface="Source Sans Pro"/>
                <a:sym typeface="Source Sans Pro"/>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Source Sans Pro"/>
                <a:ea typeface="Source Sans Pro"/>
                <a:cs typeface="Source Sans Pro"/>
                <a:sym typeface="Source Sans Pro"/>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Source Sans Pro"/>
                <a:ea typeface="Source Sans Pro"/>
                <a:cs typeface="Source Sans Pro"/>
                <a:sym typeface="Source Sans Pro"/>
              </a:defRPr>
            </a:lvl9pPr>
          </a:lstStyle>
          <a:p>
            <a:endParaRPr/>
          </a:p>
        </p:txBody>
      </p:sp>
      <p:sp>
        <p:nvSpPr>
          <p:cNvPr id="851" name="Google Shape;851;p130"/>
          <p:cNvSpPr txBox="1">
            <a:spLocks noGrp="1"/>
          </p:cNvSpPr>
          <p:nvPr>
            <p:ph type="dt" idx="10"/>
          </p:nvPr>
        </p:nvSpPr>
        <p:spPr>
          <a:xfrm>
            <a:off x="5629275" y="6275388"/>
            <a:ext cx="2133600" cy="365125"/>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SzPts val="1400"/>
              <a:buNone/>
              <a:defRPr sz="1200">
                <a:solidFill>
                  <a:schemeClr val="lt1"/>
                </a:solidFill>
                <a:latin typeface="Source Sans Pro"/>
                <a:ea typeface="Source Sans Pro"/>
                <a:cs typeface="Source Sans Pro"/>
                <a:sym typeface="Source Sans Pro"/>
              </a:defRPr>
            </a:lvl1pPr>
            <a:lvl2pPr marR="0" lvl="1"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2pPr>
            <a:lvl3pPr marR="0" lvl="2"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3pPr>
            <a:lvl4pPr marR="0" lvl="3"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4pPr>
            <a:lvl5pPr marR="0" lvl="4"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5pPr>
            <a:lvl6pPr marR="0" lvl="5"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6pPr>
            <a:lvl7pPr marR="0" lvl="6"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7pPr>
            <a:lvl8pPr marR="0" lvl="7"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8pPr>
            <a:lvl9pPr marR="0" lvl="8"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9pPr>
          </a:lstStyle>
          <a:p>
            <a:endParaRPr/>
          </a:p>
        </p:txBody>
      </p:sp>
      <p:sp>
        <p:nvSpPr>
          <p:cNvPr id="852" name="Google Shape;852;p130"/>
          <p:cNvSpPr txBox="1">
            <a:spLocks noGrp="1"/>
          </p:cNvSpPr>
          <p:nvPr>
            <p:ph type="ftr" idx="11"/>
          </p:nvPr>
        </p:nvSpPr>
        <p:spPr>
          <a:xfrm>
            <a:off x="265113" y="6275388"/>
            <a:ext cx="4840287"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a:solidFill>
                  <a:schemeClr val="lt1"/>
                </a:solidFill>
                <a:latin typeface="Source Sans Pro"/>
                <a:ea typeface="Source Sans Pro"/>
                <a:cs typeface="Source Sans Pro"/>
                <a:sym typeface="Source Sans Pro"/>
              </a:defRPr>
            </a:lvl1pPr>
            <a:lvl2pPr marR="0" lvl="1"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2pPr>
            <a:lvl3pPr marR="0" lvl="2"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3pPr>
            <a:lvl4pPr marR="0" lvl="3"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4pPr>
            <a:lvl5pPr marR="0" lvl="4"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5pPr>
            <a:lvl6pPr marR="0" lvl="5"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6pPr>
            <a:lvl7pPr marR="0" lvl="6"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7pPr>
            <a:lvl8pPr marR="0" lvl="7"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8pPr>
            <a:lvl9pPr marR="0" lvl="8"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9pPr>
          </a:lstStyle>
          <a:p>
            <a:endParaRPr/>
          </a:p>
        </p:txBody>
      </p:sp>
      <p:sp>
        <p:nvSpPr>
          <p:cNvPr id="853" name="Google Shape;853;p130"/>
          <p:cNvSpPr txBox="1">
            <a:spLocks noGrp="1"/>
          </p:cNvSpPr>
          <p:nvPr>
            <p:ph type="sldNum" idx="12"/>
          </p:nvPr>
        </p:nvSpPr>
        <p:spPr>
          <a:xfrm>
            <a:off x="7897813" y="6275388"/>
            <a:ext cx="990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3600">
                <a:solidFill>
                  <a:srgbClr val="FFFFFF"/>
                </a:solidFill>
                <a:latin typeface="Source Sans Pro"/>
                <a:ea typeface="Source Sans Pro"/>
                <a:cs typeface="Source Sans Pro"/>
                <a:sym typeface="Source Sans Pro"/>
              </a:defRPr>
            </a:lvl1pPr>
            <a:lvl2pPr marL="0" marR="0" lvl="1" indent="0" algn="r" rtl="0">
              <a:spcBef>
                <a:spcPts val="0"/>
              </a:spcBef>
              <a:spcAft>
                <a:spcPts val="0"/>
              </a:spcAft>
              <a:buNone/>
              <a:defRPr sz="3600">
                <a:solidFill>
                  <a:srgbClr val="FFFFFF"/>
                </a:solidFill>
                <a:latin typeface="Source Sans Pro"/>
                <a:ea typeface="Source Sans Pro"/>
                <a:cs typeface="Source Sans Pro"/>
                <a:sym typeface="Source Sans Pro"/>
              </a:defRPr>
            </a:lvl2pPr>
            <a:lvl3pPr marL="0" marR="0" lvl="2" indent="0" algn="r" rtl="0">
              <a:spcBef>
                <a:spcPts val="0"/>
              </a:spcBef>
              <a:spcAft>
                <a:spcPts val="0"/>
              </a:spcAft>
              <a:buNone/>
              <a:defRPr sz="3600">
                <a:solidFill>
                  <a:srgbClr val="FFFFFF"/>
                </a:solidFill>
                <a:latin typeface="Source Sans Pro"/>
                <a:ea typeface="Source Sans Pro"/>
                <a:cs typeface="Source Sans Pro"/>
                <a:sym typeface="Source Sans Pro"/>
              </a:defRPr>
            </a:lvl3pPr>
            <a:lvl4pPr marL="0" marR="0" lvl="3" indent="0" algn="r" rtl="0">
              <a:spcBef>
                <a:spcPts val="0"/>
              </a:spcBef>
              <a:spcAft>
                <a:spcPts val="0"/>
              </a:spcAft>
              <a:buNone/>
              <a:defRPr sz="3600">
                <a:solidFill>
                  <a:srgbClr val="FFFFFF"/>
                </a:solidFill>
                <a:latin typeface="Source Sans Pro"/>
                <a:ea typeface="Source Sans Pro"/>
                <a:cs typeface="Source Sans Pro"/>
                <a:sym typeface="Source Sans Pro"/>
              </a:defRPr>
            </a:lvl4pPr>
            <a:lvl5pPr marL="0" marR="0" lvl="4" indent="0" algn="r" rtl="0">
              <a:spcBef>
                <a:spcPts val="0"/>
              </a:spcBef>
              <a:spcAft>
                <a:spcPts val="0"/>
              </a:spcAft>
              <a:buNone/>
              <a:defRPr sz="3600">
                <a:solidFill>
                  <a:srgbClr val="FFFFFF"/>
                </a:solidFill>
                <a:latin typeface="Source Sans Pro"/>
                <a:ea typeface="Source Sans Pro"/>
                <a:cs typeface="Source Sans Pro"/>
                <a:sym typeface="Source Sans Pro"/>
              </a:defRPr>
            </a:lvl5pPr>
            <a:lvl6pPr marL="0" marR="0" lvl="5" indent="0" algn="r" rtl="0">
              <a:spcBef>
                <a:spcPts val="0"/>
              </a:spcBef>
              <a:spcAft>
                <a:spcPts val="0"/>
              </a:spcAft>
              <a:buNone/>
              <a:defRPr sz="3600">
                <a:solidFill>
                  <a:srgbClr val="FFFFFF"/>
                </a:solidFill>
                <a:latin typeface="Source Sans Pro"/>
                <a:ea typeface="Source Sans Pro"/>
                <a:cs typeface="Source Sans Pro"/>
                <a:sym typeface="Source Sans Pro"/>
              </a:defRPr>
            </a:lvl6pPr>
            <a:lvl7pPr marL="0" marR="0" lvl="6" indent="0" algn="r" rtl="0">
              <a:spcBef>
                <a:spcPts val="0"/>
              </a:spcBef>
              <a:spcAft>
                <a:spcPts val="0"/>
              </a:spcAft>
              <a:buNone/>
              <a:defRPr sz="3600">
                <a:solidFill>
                  <a:srgbClr val="FFFFFF"/>
                </a:solidFill>
                <a:latin typeface="Source Sans Pro"/>
                <a:ea typeface="Source Sans Pro"/>
                <a:cs typeface="Source Sans Pro"/>
                <a:sym typeface="Source Sans Pro"/>
              </a:defRPr>
            </a:lvl7pPr>
            <a:lvl8pPr marL="0" marR="0" lvl="7" indent="0" algn="r" rtl="0">
              <a:spcBef>
                <a:spcPts val="0"/>
              </a:spcBef>
              <a:spcAft>
                <a:spcPts val="0"/>
              </a:spcAft>
              <a:buNone/>
              <a:defRPr sz="3600">
                <a:solidFill>
                  <a:srgbClr val="FFFFFF"/>
                </a:solidFill>
                <a:latin typeface="Source Sans Pro"/>
                <a:ea typeface="Source Sans Pro"/>
                <a:cs typeface="Source Sans Pro"/>
                <a:sym typeface="Source Sans Pro"/>
              </a:defRPr>
            </a:lvl8pPr>
            <a:lvl9pPr marL="0" marR="0" lvl="8" indent="0" algn="r" rtl="0">
              <a:spcBef>
                <a:spcPts val="0"/>
              </a:spcBef>
              <a:spcAft>
                <a:spcPts val="0"/>
              </a:spcAft>
              <a:buNone/>
              <a:defRPr sz="3600">
                <a:solidFill>
                  <a:srgbClr val="FFFFFF"/>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 id="2147483774" r:id="rId8"/>
    <p:sldLayoutId id="2147483775" r:id="rId9"/>
    <p:sldLayoutId id="2147483776" r:id="rId10"/>
    <p:sldLayoutId id="2147483777" r:id="rId11"/>
    <p:sldLayoutId id="2147483778"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a:blip r:embed="rId14">
            <a:alphaModFix/>
          </a:blip>
          <a:stretch>
            <a:fillRect/>
          </a:stretch>
        </a:blipFill>
        <a:effectLst/>
      </p:bgPr>
    </p:bg>
    <p:spTree>
      <p:nvGrpSpPr>
        <p:cNvPr id="1" name="Shape 931"/>
        <p:cNvGrpSpPr/>
        <p:nvPr/>
      </p:nvGrpSpPr>
      <p:grpSpPr>
        <a:xfrm>
          <a:off x="0" y="0"/>
          <a:ext cx="0" cy="0"/>
          <a:chOff x="0" y="0"/>
          <a:chExt cx="0" cy="0"/>
        </a:xfrm>
      </p:grpSpPr>
      <p:sp>
        <p:nvSpPr>
          <p:cNvPr id="932" name="Google Shape;932;p143"/>
          <p:cNvSpPr txBox="1">
            <a:spLocks noGrp="1"/>
          </p:cNvSpPr>
          <p:nvPr>
            <p:ph type="title"/>
          </p:nvPr>
        </p:nvSpPr>
        <p:spPr>
          <a:xfrm>
            <a:off x="381000" y="381000"/>
            <a:ext cx="8382000" cy="4572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3600" b="0" i="0" u="none" strike="noStrike" cap="none">
                <a:solidFill>
                  <a:schemeClr val="dk1"/>
                </a:solidFill>
                <a:latin typeface="Impact"/>
                <a:ea typeface="Impact"/>
                <a:cs typeface="Impact"/>
                <a:sym typeface="Impact"/>
              </a:defRPr>
            </a:lvl1pPr>
            <a:lvl2pPr marR="0" lvl="1" algn="l" rtl="0">
              <a:spcBef>
                <a:spcPts val="0"/>
              </a:spcBef>
              <a:spcAft>
                <a:spcPts val="0"/>
              </a:spcAft>
              <a:buSzPts val="1400"/>
              <a:buNone/>
              <a:defRPr sz="3600" b="0" i="0" u="none" strike="noStrike" cap="none">
                <a:solidFill>
                  <a:schemeClr val="dk1"/>
                </a:solidFill>
                <a:latin typeface="Impact"/>
                <a:ea typeface="Impact"/>
                <a:cs typeface="Impact"/>
                <a:sym typeface="Impact"/>
              </a:defRPr>
            </a:lvl2pPr>
            <a:lvl3pPr marR="0" lvl="2" algn="l" rtl="0">
              <a:spcBef>
                <a:spcPts val="0"/>
              </a:spcBef>
              <a:spcAft>
                <a:spcPts val="0"/>
              </a:spcAft>
              <a:buSzPts val="1400"/>
              <a:buNone/>
              <a:defRPr sz="3600" b="0" i="0" u="none" strike="noStrike" cap="none">
                <a:solidFill>
                  <a:schemeClr val="dk1"/>
                </a:solidFill>
                <a:latin typeface="Impact"/>
                <a:ea typeface="Impact"/>
                <a:cs typeface="Impact"/>
                <a:sym typeface="Impact"/>
              </a:defRPr>
            </a:lvl3pPr>
            <a:lvl4pPr marR="0" lvl="3" algn="l" rtl="0">
              <a:spcBef>
                <a:spcPts val="0"/>
              </a:spcBef>
              <a:spcAft>
                <a:spcPts val="0"/>
              </a:spcAft>
              <a:buSzPts val="1400"/>
              <a:buNone/>
              <a:defRPr sz="3600" b="0" i="0" u="none" strike="noStrike" cap="none">
                <a:solidFill>
                  <a:schemeClr val="dk1"/>
                </a:solidFill>
                <a:latin typeface="Impact"/>
                <a:ea typeface="Impact"/>
                <a:cs typeface="Impact"/>
                <a:sym typeface="Impact"/>
              </a:defRPr>
            </a:lvl4pPr>
            <a:lvl5pPr marR="0" lvl="4" algn="l" rtl="0">
              <a:spcBef>
                <a:spcPts val="0"/>
              </a:spcBef>
              <a:spcAft>
                <a:spcPts val="0"/>
              </a:spcAft>
              <a:buSzPts val="1400"/>
              <a:buNone/>
              <a:defRPr sz="3600" b="0" i="0" u="none" strike="noStrike" cap="none">
                <a:solidFill>
                  <a:schemeClr val="dk1"/>
                </a:solidFill>
                <a:latin typeface="Impact"/>
                <a:ea typeface="Impact"/>
                <a:cs typeface="Impact"/>
                <a:sym typeface="Impact"/>
              </a:defRPr>
            </a:lvl5pPr>
            <a:lvl6pPr marR="0" lvl="5" algn="l" rtl="0">
              <a:spcBef>
                <a:spcPts val="0"/>
              </a:spcBef>
              <a:spcAft>
                <a:spcPts val="0"/>
              </a:spcAft>
              <a:buSzPts val="1400"/>
              <a:buNone/>
              <a:defRPr sz="3600" b="0" i="0" u="none" strike="noStrike" cap="none">
                <a:solidFill>
                  <a:schemeClr val="dk1"/>
                </a:solidFill>
                <a:latin typeface="Impact"/>
                <a:ea typeface="Impact"/>
                <a:cs typeface="Impact"/>
                <a:sym typeface="Impact"/>
              </a:defRPr>
            </a:lvl6pPr>
            <a:lvl7pPr marR="0" lvl="6" algn="l" rtl="0">
              <a:spcBef>
                <a:spcPts val="0"/>
              </a:spcBef>
              <a:spcAft>
                <a:spcPts val="0"/>
              </a:spcAft>
              <a:buSzPts val="1400"/>
              <a:buNone/>
              <a:defRPr sz="3600" b="0" i="0" u="none" strike="noStrike" cap="none">
                <a:solidFill>
                  <a:schemeClr val="dk1"/>
                </a:solidFill>
                <a:latin typeface="Impact"/>
                <a:ea typeface="Impact"/>
                <a:cs typeface="Impact"/>
                <a:sym typeface="Impact"/>
              </a:defRPr>
            </a:lvl7pPr>
            <a:lvl8pPr marR="0" lvl="7" algn="l" rtl="0">
              <a:spcBef>
                <a:spcPts val="0"/>
              </a:spcBef>
              <a:spcAft>
                <a:spcPts val="0"/>
              </a:spcAft>
              <a:buSzPts val="1400"/>
              <a:buNone/>
              <a:defRPr sz="3600" b="0" i="0" u="none" strike="noStrike" cap="none">
                <a:solidFill>
                  <a:schemeClr val="dk1"/>
                </a:solidFill>
                <a:latin typeface="Impact"/>
                <a:ea typeface="Impact"/>
                <a:cs typeface="Impact"/>
                <a:sym typeface="Impact"/>
              </a:defRPr>
            </a:lvl8pPr>
            <a:lvl9pPr marR="0" lvl="8" algn="l" rtl="0">
              <a:spcBef>
                <a:spcPts val="0"/>
              </a:spcBef>
              <a:spcAft>
                <a:spcPts val="0"/>
              </a:spcAft>
              <a:buSzPts val="1400"/>
              <a:buNone/>
              <a:defRPr sz="3600" b="0" i="0" u="none" strike="noStrike" cap="none">
                <a:solidFill>
                  <a:schemeClr val="dk1"/>
                </a:solidFill>
                <a:latin typeface="Impact"/>
                <a:ea typeface="Impact"/>
                <a:cs typeface="Impact"/>
                <a:sym typeface="Impact"/>
              </a:defRPr>
            </a:lvl9pPr>
          </a:lstStyle>
          <a:p>
            <a:endParaRPr/>
          </a:p>
        </p:txBody>
      </p:sp>
      <p:sp>
        <p:nvSpPr>
          <p:cNvPr id="933" name="Google Shape;933;p143"/>
          <p:cNvSpPr txBox="1">
            <a:spLocks noGrp="1"/>
          </p:cNvSpPr>
          <p:nvPr>
            <p:ph type="body" idx="1"/>
          </p:nvPr>
        </p:nvSpPr>
        <p:spPr>
          <a:xfrm>
            <a:off x="381000" y="838200"/>
            <a:ext cx="8382000" cy="54864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480"/>
              </a:spcBef>
              <a:spcAft>
                <a:spcPts val="0"/>
              </a:spcAft>
              <a:buSzPts val="1400"/>
              <a:buNone/>
              <a:defRPr sz="2400" b="1" i="0" u="none" strike="noStrike" cap="none">
                <a:solidFill>
                  <a:schemeClr val="dk1"/>
                </a:solidFill>
                <a:latin typeface="Tahoma"/>
                <a:ea typeface="Tahoma"/>
                <a:cs typeface="Tahoma"/>
                <a:sym typeface="Tahoma"/>
              </a:defRPr>
            </a:lvl1pPr>
            <a:lvl2pPr marL="914400" marR="0" lvl="1" indent="-228600" algn="l" rtl="0">
              <a:spcBef>
                <a:spcPts val="400"/>
              </a:spcBef>
              <a:spcAft>
                <a:spcPts val="0"/>
              </a:spcAft>
              <a:buSzPts val="1400"/>
              <a:buNone/>
              <a:defRPr sz="2000" b="1" i="0" u="none" strike="noStrike" cap="none">
                <a:solidFill>
                  <a:schemeClr val="dk1"/>
                </a:solidFill>
                <a:latin typeface="Tahoma"/>
                <a:ea typeface="Tahoma"/>
                <a:cs typeface="Tahoma"/>
                <a:sym typeface="Tahoma"/>
              </a:defRPr>
            </a:lvl2pPr>
            <a:lvl3pPr marL="1371600" marR="0" lvl="2" indent="-228600" algn="l" rtl="0">
              <a:spcBef>
                <a:spcPts val="360"/>
              </a:spcBef>
              <a:spcAft>
                <a:spcPts val="0"/>
              </a:spcAft>
              <a:buSzPts val="1400"/>
              <a:buNone/>
              <a:defRPr sz="1800" b="1" i="0" u="none" strike="noStrike" cap="none">
                <a:solidFill>
                  <a:schemeClr val="dk1"/>
                </a:solidFill>
                <a:latin typeface="Tahoma"/>
                <a:ea typeface="Tahoma"/>
                <a:cs typeface="Tahoma"/>
                <a:sym typeface="Tahoma"/>
              </a:defRPr>
            </a:lvl3pPr>
            <a:lvl4pPr marL="1828800" marR="0" lvl="3" indent="-228600" algn="l" rtl="0">
              <a:spcBef>
                <a:spcPts val="320"/>
              </a:spcBef>
              <a:spcAft>
                <a:spcPts val="0"/>
              </a:spcAft>
              <a:buSzPts val="1400"/>
              <a:buNone/>
              <a:defRPr sz="1600" b="1" i="0" u="none" strike="noStrike" cap="none">
                <a:solidFill>
                  <a:schemeClr val="dk1"/>
                </a:solidFill>
                <a:latin typeface="Tahoma"/>
                <a:ea typeface="Tahoma"/>
                <a:cs typeface="Tahoma"/>
                <a:sym typeface="Tahoma"/>
              </a:defRPr>
            </a:lvl4pPr>
            <a:lvl5pPr marL="2286000" marR="0" lvl="4" indent="-228600" algn="l" rtl="0">
              <a:spcBef>
                <a:spcPts val="320"/>
              </a:spcBef>
              <a:spcAft>
                <a:spcPts val="0"/>
              </a:spcAft>
              <a:buSzPts val="1400"/>
              <a:buNone/>
              <a:defRPr sz="1600" b="1" i="0" u="none" strike="noStrike" cap="none">
                <a:solidFill>
                  <a:schemeClr val="dk1"/>
                </a:solidFill>
                <a:latin typeface="Tahoma"/>
                <a:ea typeface="Tahoma"/>
                <a:cs typeface="Tahoma"/>
                <a:sym typeface="Tahoma"/>
              </a:defRPr>
            </a:lvl5pPr>
            <a:lvl6pPr marL="2743200" marR="0" lvl="5" indent="-228600" algn="l" rtl="0">
              <a:spcBef>
                <a:spcPts val="320"/>
              </a:spcBef>
              <a:spcAft>
                <a:spcPts val="0"/>
              </a:spcAft>
              <a:buSzPts val="1400"/>
              <a:buNone/>
              <a:defRPr sz="1600" b="1" i="0" u="none" strike="noStrike" cap="none">
                <a:solidFill>
                  <a:schemeClr val="dk1"/>
                </a:solidFill>
                <a:latin typeface="Tahoma"/>
                <a:ea typeface="Tahoma"/>
                <a:cs typeface="Tahoma"/>
                <a:sym typeface="Tahoma"/>
              </a:defRPr>
            </a:lvl6pPr>
            <a:lvl7pPr marL="3200400" marR="0" lvl="6" indent="-228600" algn="l" rtl="0">
              <a:spcBef>
                <a:spcPts val="320"/>
              </a:spcBef>
              <a:spcAft>
                <a:spcPts val="0"/>
              </a:spcAft>
              <a:buSzPts val="1400"/>
              <a:buNone/>
              <a:defRPr sz="1600" b="1" i="0" u="none" strike="noStrike" cap="none">
                <a:solidFill>
                  <a:schemeClr val="dk1"/>
                </a:solidFill>
                <a:latin typeface="Tahoma"/>
                <a:ea typeface="Tahoma"/>
                <a:cs typeface="Tahoma"/>
                <a:sym typeface="Tahoma"/>
              </a:defRPr>
            </a:lvl7pPr>
            <a:lvl8pPr marL="3657600" marR="0" lvl="7" indent="-228600" algn="l" rtl="0">
              <a:spcBef>
                <a:spcPts val="320"/>
              </a:spcBef>
              <a:spcAft>
                <a:spcPts val="0"/>
              </a:spcAft>
              <a:buSzPts val="1400"/>
              <a:buNone/>
              <a:defRPr sz="1600" b="1" i="0" u="none" strike="noStrike" cap="none">
                <a:solidFill>
                  <a:schemeClr val="dk1"/>
                </a:solidFill>
                <a:latin typeface="Tahoma"/>
                <a:ea typeface="Tahoma"/>
                <a:cs typeface="Tahoma"/>
                <a:sym typeface="Tahoma"/>
              </a:defRPr>
            </a:lvl8pPr>
            <a:lvl9pPr marL="4114800" marR="0" lvl="8" indent="-228600" algn="l" rtl="0">
              <a:spcBef>
                <a:spcPts val="320"/>
              </a:spcBef>
              <a:spcAft>
                <a:spcPts val="0"/>
              </a:spcAft>
              <a:buSzPts val="1400"/>
              <a:buNone/>
              <a:defRPr sz="1600" b="1" i="0" u="none" strike="noStrike" cap="none">
                <a:solidFill>
                  <a:schemeClr val="dk1"/>
                </a:solidFill>
                <a:latin typeface="Tahoma"/>
                <a:ea typeface="Tahoma"/>
                <a:cs typeface="Tahoma"/>
                <a:sym typeface="Tahoma"/>
              </a:defRPr>
            </a:lvl9pPr>
          </a:lstStyle>
          <a:p>
            <a:endParaRPr/>
          </a:p>
        </p:txBody>
      </p:sp>
      <p:sp>
        <p:nvSpPr>
          <p:cNvPr id="934" name="Google Shape;934;p143"/>
          <p:cNvSpPr txBox="1">
            <a:spLocks noGrp="1"/>
          </p:cNvSpPr>
          <p:nvPr>
            <p:ph type="dt" idx="10"/>
          </p:nvPr>
        </p:nvSpPr>
        <p:spPr>
          <a:xfrm>
            <a:off x="0" y="6661150"/>
            <a:ext cx="2133600" cy="19685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800" b="1">
                <a:solidFill>
                  <a:schemeClr val="lt1"/>
                </a:solidFill>
                <a:latin typeface="Tahoma"/>
                <a:ea typeface="Tahoma"/>
                <a:cs typeface="Tahoma"/>
                <a:sym typeface="Tahoma"/>
              </a:defRPr>
            </a:lvl1pPr>
            <a:lvl2pPr marR="0" lvl="1" algn="l" rtl="0">
              <a:spcBef>
                <a:spcPts val="0"/>
              </a:spcBef>
              <a:spcAft>
                <a:spcPts val="0"/>
              </a:spcAft>
              <a:buSzPts val="1400"/>
              <a:buNone/>
              <a:defRPr sz="1800" b="0" i="0" u="none" strike="noStrike" cap="none">
                <a:solidFill>
                  <a:schemeClr val="dk1"/>
                </a:solidFill>
                <a:latin typeface="Tahoma"/>
                <a:ea typeface="Tahoma"/>
                <a:cs typeface="Tahoma"/>
                <a:sym typeface="Tahoma"/>
              </a:defRPr>
            </a:lvl2pPr>
            <a:lvl3pPr marR="0" lvl="2" algn="l" rtl="0">
              <a:spcBef>
                <a:spcPts val="0"/>
              </a:spcBef>
              <a:spcAft>
                <a:spcPts val="0"/>
              </a:spcAft>
              <a:buSzPts val="1400"/>
              <a:buNone/>
              <a:defRPr sz="1800" b="0" i="0" u="none" strike="noStrike" cap="none">
                <a:solidFill>
                  <a:schemeClr val="dk1"/>
                </a:solidFill>
                <a:latin typeface="Tahoma"/>
                <a:ea typeface="Tahoma"/>
                <a:cs typeface="Tahoma"/>
                <a:sym typeface="Tahoma"/>
              </a:defRPr>
            </a:lvl3pPr>
            <a:lvl4pPr marR="0" lvl="3" algn="l" rtl="0">
              <a:spcBef>
                <a:spcPts val="0"/>
              </a:spcBef>
              <a:spcAft>
                <a:spcPts val="0"/>
              </a:spcAft>
              <a:buSzPts val="1400"/>
              <a:buNone/>
              <a:defRPr sz="1800" b="0" i="0" u="none" strike="noStrike" cap="none">
                <a:solidFill>
                  <a:schemeClr val="dk1"/>
                </a:solidFill>
                <a:latin typeface="Tahoma"/>
                <a:ea typeface="Tahoma"/>
                <a:cs typeface="Tahoma"/>
                <a:sym typeface="Tahoma"/>
              </a:defRPr>
            </a:lvl4pPr>
            <a:lvl5pPr marR="0" lvl="4" algn="l" rtl="0">
              <a:spcBef>
                <a:spcPts val="0"/>
              </a:spcBef>
              <a:spcAft>
                <a:spcPts val="0"/>
              </a:spcAft>
              <a:buSzPts val="1400"/>
              <a:buNone/>
              <a:defRPr sz="1800" b="0" i="0" u="none" strike="noStrike" cap="none">
                <a:solidFill>
                  <a:schemeClr val="dk1"/>
                </a:solidFill>
                <a:latin typeface="Tahoma"/>
                <a:ea typeface="Tahoma"/>
                <a:cs typeface="Tahoma"/>
                <a:sym typeface="Tahoma"/>
              </a:defRPr>
            </a:lvl5pPr>
            <a:lvl6pPr marR="0" lvl="5" algn="l" rtl="0">
              <a:spcBef>
                <a:spcPts val="0"/>
              </a:spcBef>
              <a:spcAft>
                <a:spcPts val="0"/>
              </a:spcAft>
              <a:buSzPts val="1400"/>
              <a:buNone/>
              <a:defRPr sz="1800" b="0" i="0" u="none" strike="noStrike" cap="none">
                <a:solidFill>
                  <a:schemeClr val="dk1"/>
                </a:solidFill>
                <a:latin typeface="Tahoma"/>
                <a:ea typeface="Tahoma"/>
                <a:cs typeface="Tahoma"/>
                <a:sym typeface="Tahoma"/>
              </a:defRPr>
            </a:lvl6pPr>
            <a:lvl7pPr marR="0" lvl="6" algn="l" rtl="0">
              <a:spcBef>
                <a:spcPts val="0"/>
              </a:spcBef>
              <a:spcAft>
                <a:spcPts val="0"/>
              </a:spcAft>
              <a:buSzPts val="1400"/>
              <a:buNone/>
              <a:defRPr sz="1800" b="0" i="0" u="none" strike="noStrike" cap="none">
                <a:solidFill>
                  <a:schemeClr val="dk1"/>
                </a:solidFill>
                <a:latin typeface="Tahoma"/>
                <a:ea typeface="Tahoma"/>
                <a:cs typeface="Tahoma"/>
                <a:sym typeface="Tahoma"/>
              </a:defRPr>
            </a:lvl7pPr>
            <a:lvl8pPr marR="0" lvl="7" algn="l" rtl="0">
              <a:spcBef>
                <a:spcPts val="0"/>
              </a:spcBef>
              <a:spcAft>
                <a:spcPts val="0"/>
              </a:spcAft>
              <a:buSzPts val="1400"/>
              <a:buNone/>
              <a:defRPr sz="1800" b="0" i="0" u="none" strike="noStrike" cap="none">
                <a:solidFill>
                  <a:schemeClr val="dk1"/>
                </a:solidFill>
                <a:latin typeface="Tahoma"/>
                <a:ea typeface="Tahoma"/>
                <a:cs typeface="Tahoma"/>
                <a:sym typeface="Tahoma"/>
              </a:defRPr>
            </a:lvl8pPr>
            <a:lvl9pPr marR="0" lvl="8" algn="l" rtl="0">
              <a:spcBef>
                <a:spcPts val="0"/>
              </a:spcBef>
              <a:spcAft>
                <a:spcPts val="0"/>
              </a:spcAft>
              <a:buSzPts val="1400"/>
              <a:buNone/>
              <a:defRPr sz="1800" b="0" i="0" u="none" strike="noStrike" cap="none">
                <a:solidFill>
                  <a:schemeClr val="dk1"/>
                </a:solidFill>
                <a:latin typeface="Tahoma"/>
                <a:ea typeface="Tahoma"/>
                <a:cs typeface="Tahoma"/>
                <a:sym typeface="Tahoma"/>
              </a:defRPr>
            </a:lvl9pPr>
          </a:lstStyle>
          <a:p>
            <a:endParaRPr/>
          </a:p>
        </p:txBody>
      </p:sp>
      <p:sp>
        <p:nvSpPr>
          <p:cNvPr id="935" name="Google Shape;935;p143"/>
          <p:cNvSpPr txBox="1">
            <a:spLocks noGrp="1"/>
          </p:cNvSpPr>
          <p:nvPr>
            <p:ph type="ftr" idx="11"/>
          </p:nvPr>
        </p:nvSpPr>
        <p:spPr>
          <a:xfrm>
            <a:off x="3124200" y="6689725"/>
            <a:ext cx="2895600" cy="168275"/>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SzPts val="1400"/>
              <a:buNone/>
              <a:defRPr sz="800" b="1">
                <a:solidFill>
                  <a:schemeClr val="lt1"/>
                </a:solidFill>
                <a:latin typeface="Tahoma"/>
                <a:ea typeface="Tahoma"/>
                <a:cs typeface="Tahoma"/>
                <a:sym typeface="Tahoma"/>
              </a:defRPr>
            </a:lvl1pPr>
            <a:lvl2pPr marR="0" lvl="1" algn="l" rtl="0">
              <a:spcBef>
                <a:spcPts val="0"/>
              </a:spcBef>
              <a:spcAft>
                <a:spcPts val="0"/>
              </a:spcAft>
              <a:buSzPts val="1400"/>
              <a:buNone/>
              <a:defRPr sz="1800" b="0" i="0" u="none" strike="noStrike" cap="none">
                <a:solidFill>
                  <a:schemeClr val="dk1"/>
                </a:solidFill>
                <a:latin typeface="Tahoma"/>
                <a:ea typeface="Tahoma"/>
                <a:cs typeface="Tahoma"/>
                <a:sym typeface="Tahoma"/>
              </a:defRPr>
            </a:lvl2pPr>
            <a:lvl3pPr marR="0" lvl="2" algn="l" rtl="0">
              <a:spcBef>
                <a:spcPts val="0"/>
              </a:spcBef>
              <a:spcAft>
                <a:spcPts val="0"/>
              </a:spcAft>
              <a:buSzPts val="1400"/>
              <a:buNone/>
              <a:defRPr sz="1800" b="0" i="0" u="none" strike="noStrike" cap="none">
                <a:solidFill>
                  <a:schemeClr val="dk1"/>
                </a:solidFill>
                <a:latin typeface="Tahoma"/>
                <a:ea typeface="Tahoma"/>
                <a:cs typeface="Tahoma"/>
                <a:sym typeface="Tahoma"/>
              </a:defRPr>
            </a:lvl3pPr>
            <a:lvl4pPr marR="0" lvl="3" algn="l" rtl="0">
              <a:spcBef>
                <a:spcPts val="0"/>
              </a:spcBef>
              <a:spcAft>
                <a:spcPts val="0"/>
              </a:spcAft>
              <a:buSzPts val="1400"/>
              <a:buNone/>
              <a:defRPr sz="1800" b="0" i="0" u="none" strike="noStrike" cap="none">
                <a:solidFill>
                  <a:schemeClr val="dk1"/>
                </a:solidFill>
                <a:latin typeface="Tahoma"/>
                <a:ea typeface="Tahoma"/>
                <a:cs typeface="Tahoma"/>
                <a:sym typeface="Tahoma"/>
              </a:defRPr>
            </a:lvl4pPr>
            <a:lvl5pPr marR="0" lvl="4" algn="l" rtl="0">
              <a:spcBef>
                <a:spcPts val="0"/>
              </a:spcBef>
              <a:spcAft>
                <a:spcPts val="0"/>
              </a:spcAft>
              <a:buSzPts val="1400"/>
              <a:buNone/>
              <a:defRPr sz="1800" b="0" i="0" u="none" strike="noStrike" cap="none">
                <a:solidFill>
                  <a:schemeClr val="dk1"/>
                </a:solidFill>
                <a:latin typeface="Tahoma"/>
                <a:ea typeface="Tahoma"/>
                <a:cs typeface="Tahoma"/>
                <a:sym typeface="Tahoma"/>
              </a:defRPr>
            </a:lvl5pPr>
            <a:lvl6pPr marR="0" lvl="5" algn="l" rtl="0">
              <a:spcBef>
                <a:spcPts val="0"/>
              </a:spcBef>
              <a:spcAft>
                <a:spcPts val="0"/>
              </a:spcAft>
              <a:buSzPts val="1400"/>
              <a:buNone/>
              <a:defRPr sz="1800" b="0" i="0" u="none" strike="noStrike" cap="none">
                <a:solidFill>
                  <a:schemeClr val="dk1"/>
                </a:solidFill>
                <a:latin typeface="Tahoma"/>
                <a:ea typeface="Tahoma"/>
                <a:cs typeface="Tahoma"/>
                <a:sym typeface="Tahoma"/>
              </a:defRPr>
            </a:lvl6pPr>
            <a:lvl7pPr marR="0" lvl="6" algn="l" rtl="0">
              <a:spcBef>
                <a:spcPts val="0"/>
              </a:spcBef>
              <a:spcAft>
                <a:spcPts val="0"/>
              </a:spcAft>
              <a:buSzPts val="1400"/>
              <a:buNone/>
              <a:defRPr sz="1800" b="0" i="0" u="none" strike="noStrike" cap="none">
                <a:solidFill>
                  <a:schemeClr val="dk1"/>
                </a:solidFill>
                <a:latin typeface="Tahoma"/>
                <a:ea typeface="Tahoma"/>
                <a:cs typeface="Tahoma"/>
                <a:sym typeface="Tahoma"/>
              </a:defRPr>
            </a:lvl7pPr>
            <a:lvl8pPr marR="0" lvl="7" algn="l" rtl="0">
              <a:spcBef>
                <a:spcPts val="0"/>
              </a:spcBef>
              <a:spcAft>
                <a:spcPts val="0"/>
              </a:spcAft>
              <a:buSzPts val="1400"/>
              <a:buNone/>
              <a:defRPr sz="1800" b="0" i="0" u="none" strike="noStrike" cap="none">
                <a:solidFill>
                  <a:schemeClr val="dk1"/>
                </a:solidFill>
                <a:latin typeface="Tahoma"/>
                <a:ea typeface="Tahoma"/>
                <a:cs typeface="Tahoma"/>
                <a:sym typeface="Tahoma"/>
              </a:defRPr>
            </a:lvl8pPr>
            <a:lvl9pPr marR="0" lvl="8" algn="l" rtl="0">
              <a:spcBef>
                <a:spcPts val="0"/>
              </a:spcBef>
              <a:spcAft>
                <a:spcPts val="0"/>
              </a:spcAft>
              <a:buSzPts val="1400"/>
              <a:buNone/>
              <a:defRPr sz="1800" b="0" i="0" u="none" strike="noStrike" cap="none">
                <a:solidFill>
                  <a:schemeClr val="dk1"/>
                </a:solidFill>
                <a:latin typeface="Tahoma"/>
                <a:ea typeface="Tahoma"/>
                <a:cs typeface="Tahoma"/>
                <a:sym typeface="Tahoma"/>
              </a:defRPr>
            </a:lvl9pPr>
          </a:lstStyle>
          <a:p>
            <a:endParaRPr/>
          </a:p>
        </p:txBody>
      </p:sp>
      <p:sp>
        <p:nvSpPr>
          <p:cNvPr id="936" name="Google Shape;936;p143"/>
          <p:cNvSpPr txBox="1">
            <a:spLocks noGrp="1"/>
          </p:cNvSpPr>
          <p:nvPr>
            <p:ph type="sldNum" idx="12"/>
          </p:nvPr>
        </p:nvSpPr>
        <p:spPr>
          <a:xfrm>
            <a:off x="7010400" y="6689725"/>
            <a:ext cx="2133600" cy="136525"/>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800" b="1">
                <a:solidFill>
                  <a:srgbClr val="FFFFFF"/>
                </a:solidFill>
                <a:latin typeface="Tahoma"/>
                <a:ea typeface="Tahoma"/>
                <a:cs typeface="Tahoma"/>
                <a:sym typeface="Tahoma"/>
              </a:defRPr>
            </a:lvl1pPr>
            <a:lvl2pPr marL="0" marR="0" lvl="1" indent="0" algn="r" rtl="0">
              <a:spcBef>
                <a:spcPts val="0"/>
              </a:spcBef>
              <a:spcAft>
                <a:spcPts val="0"/>
              </a:spcAft>
              <a:buNone/>
              <a:defRPr sz="800" b="1">
                <a:solidFill>
                  <a:srgbClr val="FFFFFF"/>
                </a:solidFill>
                <a:latin typeface="Tahoma"/>
                <a:ea typeface="Tahoma"/>
                <a:cs typeface="Tahoma"/>
                <a:sym typeface="Tahoma"/>
              </a:defRPr>
            </a:lvl2pPr>
            <a:lvl3pPr marL="0" marR="0" lvl="2" indent="0" algn="r" rtl="0">
              <a:spcBef>
                <a:spcPts val="0"/>
              </a:spcBef>
              <a:spcAft>
                <a:spcPts val="0"/>
              </a:spcAft>
              <a:buNone/>
              <a:defRPr sz="800" b="1">
                <a:solidFill>
                  <a:srgbClr val="FFFFFF"/>
                </a:solidFill>
                <a:latin typeface="Tahoma"/>
                <a:ea typeface="Tahoma"/>
                <a:cs typeface="Tahoma"/>
                <a:sym typeface="Tahoma"/>
              </a:defRPr>
            </a:lvl3pPr>
            <a:lvl4pPr marL="0" marR="0" lvl="3" indent="0" algn="r" rtl="0">
              <a:spcBef>
                <a:spcPts val="0"/>
              </a:spcBef>
              <a:spcAft>
                <a:spcPts val="0"/>
              </a:spcAft>
              <a:buNone/>
              <a:defRPr sz="800" b="1">
                <a:solidFill>
                  <a:srgbClr val="FFFFFF"/>
                </a:solidFill>
                <a:latin typeface="Tahoma"/>
                <a:ea typeface="Tahoma"/>
                <a:cs typeface="Tahoma"/>
                <a:sym typeface="Tahoma"/>
              </a:defRPr>
            </a:lvl4pPr>
            <a:lvl5pPr marL="0" marR="0" lvl="4" indent="0" algn="r" rtl="0">
              <a:spcBef>
                <a:spcPts val="0"/>
              </a:spcBef>
              <a:spcAft>
                <a:spcPts val="0"/>
              </a:spcAft>
              <a:buNone/>
              <a:defRPr sz="800" b="1">
                <a:solidFill>
                  <a:srgbClr val="FFFFFF"/>
                </a:solidFill>
                <a:latin typeface="Tahoma"/>
                <a:ea typeface="Tahoma"/>
                <a:cs typeface="Tahoma"/>
                <a:sym typeface="Tahoma"/>
              </a:defRPr>
            </a:lvl5pPr>
            <a:lvl6pPr marL="0" marR="0" lvl="5" indent="0" algn="r" rtl="0">
              <a:spcBef>
                <a:spcPts val="0"/>
              </a:spcBef>
              <a:spcAft>
                <a:spcPts val="0"/>
              </a:spcAft>
              <a:buNone/>
              <a:defRPr sz="800" b="1">
                <a:solidFill>
                  <a:srgbClr val="FFFFFF"/>
                </a:solidFill>
                <a:latin typeface="Tahoma"/>
                <a:ea typeface="Tahoma"/>
                <a:cs typeface="Tahoma"/>
                <a:sym typeface="Tahoma"/>
              </a:defRPr>
            </a:lvl6pPr>
            <a:lvl7pPr marL="0" marR="0" lvl="6" indent="0" algn="r" rtl="0">
              <a:spcBef>
                <a:spcPts val="0"/>
              </a:spcBef>
              <a:spcAft>
                <a:spcPts val="0"/>
              </a:spcAft>
              <a:buNone/>
              <a:defRPr sz="800" b="1">
                <a:solidFill>
                  <a:srgbClr val="FFFFFF"/>
                </a:solidFill>
                <a:latin typeface="Tahoma"/>
                <a:ea typeface="Tahoma"/>
                <a:cs typeface="Tahoma"/>
                <a:sym typeface="Tahoma"/>
              </a:defRPr>
            </a:lvl7pPr>
            <a:lvl8pPr marL="0" marR="0" lvl="7" indent="0" algn="r" rtl="0">
              <a:spcBef>
                <a:spcPts val="0"/>
              </a:spcBef>
              <a:spcAft>
                <a:spcPts val="0"/>
              </a:spcAft>
              <a:buNone/>
              <a:defRPr sz="800" b="1">
                <a:solidFill>
                  <a:srgbClr val="FFFFFF"/>
                </a:solidFill>
                <a:latin typeface="Tahoma"/>
                <a:ea typeface="Tahoma"/>
                <a:cs typeface="Tahoma"/>
                <a:sym typeface="Tahoma"/>
              </a:defRPr>
            </a:lvl8pPr>
            <a:lvl9pPr marL="0" marR="0" lvl="8" indent="0" algn="r" rtl="0">
              <a:spcBef>
                <a:spcPts val="0"/>
              </a:spcBef>
              <a:spcAft>
                <a:spcPts val="0"/>
              </a:spcAft>
              <a:buNone/>
              <a:defRPr sz="800" b="1">
                <a:solidFill>
                  <a:srgbClr val="FFFFFF"/>
                </a:solidFill>
                <a:latin typeface="Tahoma"/>
                <a:ea typeface="Tahoma"/>
                <a:cs typeface="Tahoma"/>
                <a:sym typeface="Tahoma"/>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 id="2147483785" r:id="rId7"/>
    <p:sldLayoutId id="2147483786" r:id="rId8"/>
    <p:sldLayoutId id="2147483787" r:id="rId9"/>
    <p:sldLayoutId id="2147483788" r:id="rId10"/>
    <p:sldLayoutId id="2147483789" r:id="rId11"/>
    <p:sldLayoutId id="2147483790" r:id="rId12"/>
  </p:sldLayoutIdLst>
  <p:transition spd="med">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a:blip r:embed="rId14">
            <a:alphaModFix/>
          </a:blip>
          <a:stretch>
            <a:fillRect/>
          </a:stretch>
        </a:blipFill>
        <a:effectLst/>
      </p:bgPr>
    </p:bg>
    <p:spTree>
      <p:nvGrpSpPr>
        <p:cNvPr id="1" name="Shape 1013"/>
        <p:cNvGrpSpPr/>
        <p:nvPr/>
      </p:nvGrpSpPr>
      <p:grpSpPr>
        <a:xfrm>
          <a:off x="0" y="0"/>
          <a:ext cx="0" cy="0"/>
          <a:chOff x="0" y="0"/>
          <a:chExt cx="0" cy="0"/>
        </a:xfrm>
      </p:grpSpPr>
      <p:sp>
        <p:nvSpPr>
          <p:cNvPr id="1014" name="Google Shape;1014;p156"/>
          <p:cNvSpPr txBox="1">
            <a:spLocks noGrp="1"/>
          </p:cNvSpPr>
          <p:nvPr>
            <p:ph type="title"/>
          </p:nvPr>
        </p:nvSpPr>
        <p:spPr>
          <a:xfrm>
            <a:off x="381000" y="381000"/>
            <a:ext cx="8382000" cy="4572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3600" b="0" i="0" u="none" strike="noStrike" cap="none">
                <a:solidFill>
                  <a:schemeClr val="dk1"/>
                </a:solidFill>
                <a:latin typeface="Impact"/>
                <a:ea typeface="Impact"/>
                <a:cs typeface="Impact"/>
                <a:sym typeface="Impact"/>
              </a:defRPr>
            </a:lvl1pPr>
            <a:lvl2pPr marR="0" lvl="1" algn="l" rtl="0">
              <a:spcBef>
                <a:spcPts val="0"/>
              </a:spcBef>
              <a:spcAft>
                <a:spcPts val="0"/>
              </a:spcAft>
              <a:buSzPts val="1400"/>
              <a:buNone/>
              <a:defRPr sz="3600" b="0" i="0" u="none" strike="noStrike" cap="none">
                <a:solidFill>
                  <a:schemeClr val="dk1"/>
                </a:solidFill>
                <a:latin typeface="Impact"/>
                <a:ea typeface="Impact"/>
                <a:cs typeface="Impact"/>
                <a:sym typeface="Impact"/>
              </a:defRPr>
            </a:lvl2pPr>
            <a:lvl3pPr marR="0" lvl="2" algn="l" rtl="0">
              <a:spcBef>
                <a:spcPts val="0"/>
              </a:spcBef>
              <a:spcAft>
                <a:spcPts val="0"/>
              </a:spcAft>
              <a:buSzPts val="1400"/>
              <a:buNone/>
              <a:defRPr sz="3600" b="0" i="0" u="none" strike="noStrike" cap="none">
                <a:solidFill>
                  <a:schemeClr val="dk1"/>
                </a:solidFill>
                <a:latin typeface="Impact"/>
                <a:ea typeface="Impact"/>
                <a:cs typeface="Impact"/>
                <a:sym typeface="Impact"/>
              </a:defRPr>
            </a:lvl3pPr>
            <a:lvl4pPr marR="0" lvl="3" algn="l" rtl="0">
              <a:spcBef>
                <a:spcPts val="0"/>
              </a:spcBef>
              <a:spcAft>
                <a:spcPts val="0"/>
              </a:spcAft>
              <a:buSzPts val="1400"/>
              <a:buNone/>
              <a:defRPr sz="3600" b="0" i="0" u="none" strike="noStrike" cap="none">
                <a:solidFill>
                  <a:schemeClr val="dk1"/>
                </a:solidFill>
                <a:latin typeface="Impact"/>
                <a:ea typeface="Impact"/>
                <a:cs typeface="Impact"/>
                <a:sym typeface="Impact"/>
              </a:defRPr>
            </a:lvl4pPr>
            <a:lvl5pPr marR="0" lvl="4" algn="l" rtl="0">
              <a:spcBef>
                <a:spcPts val="0"/>
              </a:spcBef>
              <a:spcAft>
                <a:spcPts val="0"/>
              </a:spcAft>
              <a:buSzPts val="1400"/>
              <a:buNone/>
              <a:defRPr sz="3600" b="0" i="0" u="none" strike="noStrike" cap="none">
                <a:solidFill>
                  <a:schemeClr val="dk1"/>
                </a:solidFill>
                <a:latin typeface="Impact"/>
                <a:ea typeface="Impact"/>
                <a:cs typeface="Impact"/>
                <a:sym typeface="Impact"/>
              </a:defRPr>
            </a:lvl5pPr>
            <a:lvl6pPr marR="0" lvl="5" algn="l" rtl="0">
              <a:spcBef>
                <a:spcPts val="0"/>
              </a:spcBef>
              <a:spcAft>
                <a:spcPts val="0"/>
              </a:spcAft>
              <a:buSzPts val="1400"/>
              <a:buNone/>
              <a:defRPr sz="3600" b="0" i="0" u="none" strike="noStrike" cap="none">
                <a:solidFill>
                  <a:schemeClr val="dk1"/>
                </a:solidFill>
                <a:latin typeface="Impact"/>
                <a:ea typeface="Impact"/>
                <a:cs typeface="Impact"/>
                <a:sym typeface="Impact"/>
              </a:defRPr>
            </a:lvl6pPr>
            <a:lvl7pPr marR="0" lvl="6" algn="l" rtl="0">
              <a:spcBef>
                <a:spcPts val="0"/>
              </a:spcBef>
              <a:spcAft>
                <a:spcPts val="0"/>
              </a:spcAft>
              <a:buSzPts val="1400"/>
              <a:buNone/>
              <a:defRPr sz="3600" b="0" i="0" u="none" strike="noStrike" cap="none">
                <a:solidFill>
                  <a:schemeClr val="dk1"/>
                </a:solidFill>
                <a:latin typeface="Impact"/>
                <a:ea typeface="Impact"/>
                <a:cs typeface="Impact"/>
                <a:sym typeface="Impact"/>
              </a:defRPr>
            </a:lvl7pPr>
            <a:lvl8pPr marR="0" lvl="7" algn="l" rtl="0">
              <a:spcBef>
                <a:spcPts val="0"/>
              </a:spcBef>
              <a:spcAft>
                <a:spcPts val="0"/>
              </a:spcAft>
              <a:buSzPts val="1400"/>
              <a:buNone/>
              <a:defRPr sz="3600" b="0" i="0" u="none" strike="noStrike" cap="none">
                <a:solidFill>
                  <a:schemeClr val="dk1"/>
                </a:solidFill>
                <a:latin typeface="Impact"/>
                <a:ea typeface="Impact"/>
                <a:cs typeface="Impact"/>
                <a:sym typeface="Impact"/>
              </a:defRPr>
            </a:lvl8pPr>
            <a:lvl9pPr marR="0" lvl="8" algn="l" rtl="0">
              <a:spcBef>
                <a:spcPts val="0"/>
              </a:spcBef>
              <a:spcAft>
                <a:spcPts val="0"/>
              </a:spcAft>
              <a:buSzPts val="1400"/>
              <a:buNone/>
              <a:defRPr sz="3600" b="0" i="0" u="none" strike="noStrike" cap="none">
                <a:solidFill>
                  <a:schemeClr val="dk1"/>
                </a:solidFill>
                <a:latin typeface="Impact"/>
                <a:ea typeface="Impact"/>
                <a:cs typeface="Impact"/>
                <a:sym typeface="Impact"/>
              </a:defRPr>
            </a:lvl9pPr>
          </a:lstStyle>
          <a:p>
            <a:endParaRPr/>
          </a:p>
        </p:txBody>
      </p:sp>
      <p:sp>
        <p:nvSpPr>
          <p:cNvPr id="1015" name="Google Shape;1015;p156"/>
          <p:cNvSpPr txBox="1">
            <a:spLocks noGrp="1"/>
          </p:cNvSpPr>
          <p:nvPr>
            <p:ph type="body" idx="1"/>
          </p:nvPr>
        </p:nvSpPr>
        <p:spPr>
          <a:xfrm>
            <a:off x="381000" y="838200"/>
            <a:ext cx="8382000" cy="54864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480"/>
              </a:spcBef>
              <a:spcAft>
                <a:spcPts val="0"/>
              </a:spcAft>
              <a:buSzPts val="1400"/>
              <a:buNone/>
              <a:defRPr sz="2400" b="1" i="0" u="none" strike="noStrike" cap="none">
                <a:solidFill>
                  <a:schemeClr val="dk1"/>
                </a:solidFill>
                <a:latin typeface="Tahoma"/>
                <a:ea typeface="Tahoma"/>
                <a:cs typeface="Tahoma"/>
                <a:sym typeface="Tahoma"/>
              </a:defRPr>
            </a:lvl1pPr>
            <a:lvl2pPr marL="914400" marR="0" lvl="1" indent="-228600" algn="l" rtl="0">
              <a:spcBef>
                <a:spcPts val="400"/>
              </a:spcBef>
              <a:spcAft>
                <a:spcPts val="0"/>
              </a:spcAft>
              <a:buSzPts val="1400"/>
              <a:buNone/>
              <a:defRPr sz="2000" b="1" i="0" u="none" strike="noStrike" cap="none">
                <a:solidFill>
                  <a:schemeClr val="dk1"/>
                </a:solidFill>
                <a:latin typeface="Tahoma"/>
                <a:ea typeface="Tahoma"/>
                <a:cs typeface="Tahoma"/>
                <a:sym typeface="Tahoma"/>
              </a:defRPr>
            </a:lvl2pPr>
            <a:lvl3pPr marL="1371600" marR="0" lvl="2" indent="-228600" algn="l" rtl="0">
              <a:spcBef>
                <a:spcPts val="360"/>
              </a:spcBef>
              <a:spcAft>
                <a:spcPts val="0"/>
              </a:spcAft>
              <a:buSzPts val="1400"/>
              <a:buNone/>
              <a:defRPr sz="1800" b="1" i="0" u="none" strike="noStrike" cap="none">
                <a:solidFill>
                  <a:schemeClr val="dk1"/>
                </a:solidFill>
                <a:latin typeface="Tahoma"/>
                <a:ea typeface="Tahoma"/>
                <a:cs typeface="Tahoma"/>
                <a:sym typeface="Tahoma"/>
              </a:defRPr>
            </a:lvl3pPr>
            <a:lvl4pPr marL="1828800" marR="0" lvl="3" indent="-228600" algn="l" rtl="0">
              <a:spcBef>
                <a:spcPts val="320"/>
              </a:spcBef>
              <a:spcAft>
                <a:spcPts val="0"/>
              </a:spcAft>
              <a:buSzPts val="1400"/>
              <a:buNone/>
              <a:defRPr sz="1600" b="1" i="0" u="none" strike="noStrike" cap="none">
                <a:solidFill>
                  <a:schemeClr val="dk1"/>
                </a:solidFill>
                <a:latin typeface="Tahoma"/>
                <a:ea typeface="Tahoma"/>
                <a:cs typeface="Tahoma"/>
                <a:sym typeface="Tahoma"/>
              </a:defRPr>
            </a:lvl4pPr>
            <a:lvl5pPr marL="2286000" marR="0" lvl="4" indent="-228600" algn="l" rtl="0">
              <a:spcBef>
                <a:spcPts val="320"/>
              </a:spcBef>
              <a:spcAft>
                <a:spcPts val="0"/>
              </a:spcAft>
              <a:buSzPts val="1400"/>
              <a:buNone/>
              <a:defRPr sz="1600" b="1" i="0" u="none" strike="noStrike" cap="none">
                <a:solidFill>
                  <a:schemeClr val="dk1"/>
                </a:solidFill>
                <a:latin typeface="Tahoma"/>
                <a:ea typeface="Tahoma"/>
                <a:cs typeface="Tahoma"/>
                <a:sym typeface="Tahoma"/>
              </a:defRPr>
            </a:lvl5pPr>
            <a:lvl6pPr marL="2743200" marR="0" lvl="5" indent="-228600" algn="l" rtl="0">
              <a:spcBef>
                <a:spcPts val="320"/>
              </a:spcBef>
              <a:spcAft>
                <a:spcPts val="0"/>
              </a:spcAft>
              <a:buSzPts val="1400"/>
              <a:buNone/>
              <a:defRPr sz="1600" b="1" i="0" u="none" strike="noStrike" cap="none">
                <a:solidFill>
                  <a:schemeClr val="dk1"/>
                </a:solidFill>
                <a:latin typeface="Tahoma"/>
                <a:ea typeface="Tahoma"/>
                <a:cs typeface="Tahoma"/>
                <a:sym typeface="Tahoma"/>
              </a:defRPr>
            </a:lvl6pPr>
            <a:lvl7pPr marL="3200400" marR="0" lvl="6" indent="-228600" algn="l" rtl="0">
              <a:spcBef>
                <a:spcPts val="320"/>
              </a:spcBef>
              <a:spcAft>
                <a:spcPts val="0"/>
              </a:spcAft>
              <a:buSzPts val="1400"/>
              <a:buNone/>
              <a:defRPr sz="1600" b="1" i="0" u="none" strike="noStrike" cap="none">
                <a:solidFill>
                  <a:schemeClr val="dk1"/>
                </a:solidFill>
                <a:latin typeface="Tahoma"/>
                <a:ea typeface="Tahoma"/>
                <a:cs typeface="Tahoma"/>
                <a:sym typeface="Tahoma"/>
              </a:defRPr>
            </a:lvl7pPr>
            <a:lvl8pPr marL="3657600" marR="0" lvl="7" indent="-228600" algn="l" rtl="0">
              <a:spcBef>
                <a:spcPts val="320"/>
              </a:spcBef>
              <a:spcAft>
                <a:spcPts val="0"/>
              </a:spcAft>
              <a:buSzPts val="1400"/>
              <a:buNone/>
              <a:defRPr sz="1600" b="1" i="0" u="none" strike="noStrike" cap="none">
                <a:solidFill>
                  <a:schemeClr val="dk1"/>
                </a:solidFill>
                <a:latin typeface="Tahoma"/>
                <a:ea typeface="Tahoma"/>
                <a:cs typeface="Tahoma"/>
                <a:sym typeface="Tahoma"/>
              </a:defRPr>
            </a:lvl8pPr>
            <a:lvl9pPr marL="4114800" marR="0" lvl="8" indent="-228600" algn="l" rtl="0">
              <a:spcBef>
                <a:spcPts val="320"/>
              </a:spcBef>
              <a:spcAft>
                <a:spcPts val="0"/>
              </a:spcAft>
              <a:buSzPts val="1400"/>
              <a:buNone/>
              <a:defRPr sz="1600" b="1" i="0" u="none" strike="noStrike" cap="none">
                <a:solidFill>
                  <a:schemeClr val="dk1"/>
                </a:solidFill>
                <a:latin typeface="Tahoma"/>
                <a:ea typeface="Tahoma"/>
                <a:cs typeface="Tahoma"/>
                <a:sym typeface="Tahoma"/>
              </a:defRPr>
            </a:lvl9pPr>
          </a:lstStyle>
          <a:p>
            <a:endParaRPr/>
          </a:p>
        </p:txBody>
      </p:sp>
      <p:sp>
        <p:nvSpPr>
          <p:cNvPr id="1016" name="Google Shape;1016;p156"/>
          <p:cNvSpPr txBox="1">
            <a:spLocks noGrp="1"/>
          </p:cNvSpPr>
          <p:nvPr>
            <p:ph type="dt" idx="10"/>
          </p:nvPr>
        </p:nvSpPr>
        <p:spPr>
          <a:xfrm>
            <a:off x="0" y="6661150"/>
            <a:ext cx="2133600" cy="19685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800" b="1">
                <a:solidFill>
                  <a:schemeClr val="lt1"/>
                </a:solidFill>
                <a:latin typeface="Tahoma"/>
                <a:ea typeface="Tahoma"/>
                <a:cs typeface="Tahoma"/>
                <a:sym typeface="Tahoma"/>
              </a:defRPr>
            </a:lvl1pPr>
            <a:lvl2pPr marR="0" lvl="1" algn="l" rtl="0">
              <a:spcBef>
                <a:spcPts val="0"/>
              </a:spcBef>
              <a:spcAft>
                <a:spcPts val="0"/>
              </a:spcAft>
              <a:buSzPts val="1400"/>
              <a:buNone/>
              <a:defRPr sz="1800" b="0" i="0" u="none" strike="noStrike" cap="none">
                <a:solidFill>
                  <a:schemeClr val="dk1"/>
                </a:solidFill>
                <a:latin typeface="Tahoma"/>
                <a:ea typeface="Tahoma"/>
                <a:cs typeface="Tahoma"/>
                <a:sym typeface="Tahoma"/>
              </a:defRPr>
            </a:lvl2pPr>
            <a:lvl3pPr marR="0" lvl="2" algn="l" rtl="0">
              <a:spcBef>
                <a:spcPts val="0"/>
              </a:spcBef>
              <a:spcAft>
                <a:spcPts val="0"/>
              </a:spcAft>
              <a:buSzPts val="1400"/>
              <a:buNone/>
              <a:defRPr sz="1800" b="0" i="0" u="none" strike="noStrike" cap="none">
                <a:solidFill>
                  <a:schemeClr val="dk1"/>
                </a:solidFill>
                <a:latin typeface="Tahoma"/>
                <a:ea typeface="Tahoma"/>
                <a:cs typeface="Tahoma"/>
                <a:sym typeface="Tahoma"/>
              </a:defRPr>
            </a:lvl3pPr>
            <a:lvl4pPr marR="0" lvl="3" algn="l" rtl="0">
              <a:spcBef>
                <a:spcPts val="0"/>
              </a:spcBef>
              <a:spcAft>
                <a:spcPts val="0"/>
              </a:spcAft>
              <a:buSzPts val="1400"/>
              <a:buNone/>
              <a:defRPr sz="1800" b="0" i="0" u="none" strike="noStrike" cap="none">
                <a:solidFill>
                  <a:schemeClr val="dk1"/>
                </a:solidFill>
                <a:latin typeface="Tahoma"/>
                <a:ea typeface="Tahoma"/>
                <a:cs typeface="Tahoma"/>
                <a:sym typeface="Tahoma"/>
              </a:defRPr>
            </a:lvl4pPr>
            <a:lvl5pPr marR="0" lvl="4" algn="l" rtl="0">
              <a:spcBef>
                <a:spcPts val="0"/>
              </a:spcBef>
              <a:spcAft>
                <a:spcPts val="0"/>
              </a:spcAft>
              <a:buSzPts val="1400"/>
              <a:buNone/>
              <a:defRPr sz="1800" b="0" i="0" u="none" strike="noStrike" cap="none">
                <a:solidFill>
                  <a:schemeClr val="dk1"/>
                </a:solidFill>
                <a:latin typeface="Tahoma"/>
                <a:ea typeface="Tahoma"/>
                <a:cs typeface="Tahoma"/>
                <a:sym typeface="Tahoma"/>
              </a:defRPr>
            </a:lvl5pPr>
            <a:lvl6pPr marR="0" lvl="5" algn="l" rtl="0">
              <a:spcBef>
                <a:spcPts val="0"/>
              </a:spcBef>
              <a:spcAft>
                <a:spcPts val="0"/>
              </a:spcAft>
              <a:buSzPts val="1400"/>
              <a:buNone/>
              <a:defRPr sz="1800" b="0" i="0" u="none" strike="noStrike" cap="none">
                <a:solidFill>
                  <a:schemeClr val="dk1"/>
                </a:solidFill>
                <a:latin typeface="Tahoma"/>
                <a:ea typeface="Tahoma"/>
                <a:cs typeface="Tahoma"/>
                <a:sym typeface="Tahoma"/>
              </a:defRPr>
            </a:lvl6pPr>
            <a:lvl7pPr marR="0" lvl="6" algn="l" rtl="0">
              <a:spcBef>
                <a:spcPts val="0"/>
              </a:spcBef>
              <a:spcAft>
                <a:spcPts val="0"/>
              </a:spcAft>
              <a:buSzPts val="1400"/>
              <a:buNone/>
              <a:defRPr sz="1800" b="0" i="0" u="none" strike="noStrike" cap="none">
                <a:solidFill>
                  <a:schemeClr val="dk1"/>
                </a:solidFill>
                <a:latin typeface="Tahoma"/>
                <a:ea typeface="Tahoma"/>
                <a:cs typeface="Tahoma"/>
                <a:sym typeface="Tahoma"/>
              </a:defRPr>
            </a:lvl7pPr>
            <a:lvl8pPr marR="0" lvl="7" algn="l" rtl="0">
              <a:spcBef>
                <a:spcPts val="0"/>
              </a:spcBef>
              <a:spcAft>
                <a:spcPts val="0"/>
              </a:spcAft>
              <a:buSzPts val="1400"/>
              <a:buNone/>
              <a:defRPr sz="1800" b="0" i="0" u="none" strike="noStrike" cap="none">
                <a:solidFill>
                  <a:schemeClr val="dk1"/>
                </a:solidFill>
                <a:latin typeface="Tahoma"/>
                <a:ea typeface="Tahoma"/>
                <a:cs typeface="Tahoma"/>
                <a:sym typeface="Tahoma"/>
              </a:defRPr>
            </a:lvl8pPr>
            <a:lvl9pPr marR="0" lvl="8" algn="l" rtl="0">
              <a:spcBef>
                <a:spcPts val="0"/>
              </a:spcBef>
              <a:spcAft>
                <a:spcPts val="0"/>
              </a:spcAft>
              <a:buSzPts val="1400"/>
              <a:buNone/>
              <a:defRPr sz="1800" b="0" i="0" u="none" strike="noStrike" cap="none">
                <a:solidFill>
                  <a:schemeClr val="dk1"/>
                </a:solidFill>
                <a:latin typeface="Tahoma"/>
                <a:ea typeface="Tahoma"/>
                <a:cs typeface="Tahoma"/>
                <a:sym typeface="Tahoma"/>
              </a:defRPr>
            </a:lvl9pPr>
          </a:lstStyle>
          <a:p>
            <a:endParaRPr/>
          </a:p>
        </p:txBody>
      </p:sp>
      <p:sp>
        <p:nvSpPr>
          <p:cNvPr id="1017" name="Google Shape;1017;p156"/>
          <p:cNvSpPr txBox="1">
            <a:spLocks noGrp="1"/>
          </p:cNvSpPr>
          <p:nvPr>
            <p:ph type="ftr" idx="11"/>
          </p:nvPr>
        </p:nvSpPr>
        <p:spPr>
          <a:xfrm>
            <a:off x="3124200" y="6689725"/>
            <a:ext cx="2895600" cy="168275"/>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SzPts val="1400"/>
              <a:buNone/>
              <a:defRPr sz="800" b="1">
                <a:solidFill>
                  <a:schemeClr val="lt1"/>
                </a:solidFill>
                <a:latin typeface="Tahoma"/>
                <a:ea typeface="Tahoma"/>
                <a:cs typeface="Tahoma"/>
                <a:sym typeface="Tahoma"/>
              </a:defRPr>
            </a:lvl1pPr>
            <a:lvl2pPr marR="0" lvl="1" algn="l" rtl="0">
              <a:spcBef>
                <a:spcPts val="0"/>
              </a:spcBef>
              <a:spcAft>
                <a:spcPts val="0"/>
              </a:spcAft>
              <a:buSzPts val="1400"/>
              <a:buNone/>
              <a:defRPr sz="1800" b="0" i="0" u="none" strike="noStrike" cap="none">
                <a:solidFill>
                  <a:schemeClr val="dk1"/>
                </a:solidFill>
                <a:latin typeface="Tahoma"/>
                <a:ea typeface="Tahoma"/>
                <a:cs typeface="Tahoma"/>
                <a:sym typeface="Tahoma"/>
              </a:defRPr>
            </a:lvl2pPr>
            <a:lvl3pPr marR="0" lvl="2" algn="l" rtl="0">
              <a:spcBef>
                <a:spcPts val="0"/>
              </a:spcBef>
              <a:spcAft>
                <a:spcPts val="0"/>
              </a:spcAft>
              <a:buSzPts val="1400"/>
              <a:buNone/>
              <a:defRPr sz="1800" b="0" i="0" u="none" strike="noStrike" cap="none">
                <a:solidFill>
                  <a:schemeClr val="dk1"/>
                </a:solidFill>
                <a:latin typeface="Tahoma"/>
                <a:ea typeface="Tahoma"/>
                <a:cs typeface="Tahoma"/>
                <a:sym typeface="Tahoma"/>
              </a:defRPr>
            </a:lvl3pPr>
            <a:lvl4pPr marR="0" lvl="3" algn="l" rtl="0">
              <a:spcBef>
                <a:spcPts val="0"/>
              </a:spcBef>
              <a:spcAft>
                <a:spcPts val="0"/>
              </a:spcAft>
              <a:buSzPts val="1400"/>
              <a:buNone/>
              <a:defRPr sz="1800" b="0" i="0" u="none" strike="noStrike" cap="none">
                <a:solidFill>
                  <a:schemeClr val="dk1"/>
                </a:solidFill>
                <a:latin typeface="Tahoma"/>
                <a:ea typeface="Tahoma"/>
                <a:cs typeface="Tahoma"/>
                <a:sym typeface="Tahoma"/>
              </a:defRPr>
            </a:lvl4pPr>
            <a:lvl5pPr marR="0" lvl="4" algn="l" rtl="0">
              <a:spcBef>
                <a:spcPts val="0"/>
              </a:spcBef>
              <a:spcAft>
                <a:spcPts val="0"/>
              </a:spcAft>
              <a:buSzPts val="1400"/>
              <a:buNone/>
              <a:defRPr sz="1800" b="0" i="0" u="none" strike="noStrike" cap="none">
                <a:solidFill>
                  <a:schemeClr val="dk1"/>
                </a:solidFill>
                <a:latin typeface="Tahoma"/>
                <a:ea typeface="Tahoma"/>
                <a:cs typeface="Tahoma"/>
                <a:sym typeface="Tahoma"/>
              </a:defRPr>
            </a:lvl5pPr>
            <a:lvl6pPr marR="0" lvl="5" algn="l" rtl="0">
              <a:spcBef>
                <a:spcPts val="0"/>
              </a:spcBef>
              <a:spcAft>
                <a:spcPts val="0"/>
              </a:spcAft>
              <a:buSzPts val="1400"/>
              <a:buNone/>
              <a:defRPr sz="1800" b="0" i="0" u="none" strike="noStrike" cap="none">
                <a:solidFill>
                  <a:schemeClr val="dk1"/>
                </a:solidFill>
                <a:latin typeface="Tahoma"/>
                <a:ea typeface="Tahoma"/>
                <a:cs typeface="Tahoma"/>
                <a:sym typeface="Tahoma"/>
              </a:defRPr>
            </a:lvl6pPr>
            <a:lvl7pPr marR="0" lvl="6" algn="l" rtl="0">
              <a:spcBef>
                <a:spcPts val="0"/>
              </a:spcBef>
              <a:spcAft>
                <a:spcPts val="0"/>
              </a:spcAft>
              <a:buSzPts val="1400"/>
              <a:buNone/>
              <a:defRPr sz="1800" b="0" i="0" u="none" strike="noStrike" cap="none">
                <a:solidFill>
                  <a:schemeClr val="dk1"/>
                </a:solidFill>
                <a:latin typeface="Tahoma"/>
                <a:ea typeface="Tahoma"/>
                <a:cs typeface="Tahoma"/>
                <a:sym typeface="Tahoma"/>
              </a:defRPr>
            </a:lvl7pPr>
            <a:lvl8pPr marR="0" lvl="7" algn="l" rtl="0">
              <a:spcBef>
                <a:spcPts val="0"/>
              </a:spcBef>
              <a:spcAft>
                <a:spcPts val="0"/>
              </a:spcAft>
              <a:buSzPts val="1400"/>
              <a:buNone/>
              <a:defRPr sz="1800" b="0" i="0" u="none" strike="noStrike" cap="none">
                <a:solidFill>
                  <a:schemeClr val="dk1"/>
                </a:solidFill>
                <a:latin typeface="Tahoma"/>
                <a:ea typeface="Tahoma"/>
                <a:cs typeface="Tahoma"/>
                <a:sym typeface="Tahoma"/>
              </a:defRPr>
            </a:lvl8pPr>
            <a:lvl9pPr marR="0" lvl="8" algn="l" rtl="0">
              <a:spcBef>
                <a:spcPts val="0"/>
              </a:spcBef>
              <a:spcAft>
                <a:spcPts val="0"/>
              </a:spcAft>
              <a:buSzPts val="1400"/>
              <a:buNone/>
              <a:defRPr sz="1800" b="0" i="0" u="none" strike="noStrike" cap="none">
                <a:solidFill>
                  <a:schemeClr val="dk1"/>
                </a:solidFill>
                <a:latin typeface="Tahoma"/>
                <a:ea typeface="Tahoma"/>
                <a:cs typeface="Tahoma"/>
                <a:sym typeface="Tahoma"/>
              </a:defRPr>
            </a:lvl9pPr>
          </a:lstStyle>
          <a:p>
            <a:endParaRPr/>
          </a:p>
        </p:txBody>
      </p:sp>
      <p:sp>
        <p:nvSpPr>
          <p:cNvPr id="1018" name="Google Shape;1018;p156"/>
          <p:cNvSpPr txBox="1">
            <a:spLocks noGrp="1"/>
          </p:cNvSpPr>
          <p:nvPr>
            <p:ph type="sldNum" idx="12"/>
          </p:nvPr>
        </p:nvSpPr>
        <p:spPr>
          <a:xfrm>
            <a:off x="7010400" y="6689725"/>
            <a:ext cx="2133600" cy="136525"/>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800" b="1">
                <a:solidFill>
                  <a:srgbClr val="FFFFFF"/>
                </a:solidFill>
                <a:latin typeface="Tahoma"/>
                <a:ea typeface="Tahoma"/>
                <a:cs typeface="Tahoma"/>
                <a:sym typeface="Tahoma"/>
              </a:defRPr>
            </a:lvl1pPr>
            <a:lvl2pPr marL="0" marR="0" lvl="1" indent="0" algn="r" rtl="0">
              <a:spcBef>
                <a:spcPts val="0"/>
              </a:spcBef>
              <a:spcAft>
                <a:spcPts val="0"/>
              </a:spcAft>
              <a:buNone/>
              <a:defRPr sz="800" b="1">
                <a:solidFill>
                  <a:srgbClr val="FFFFFF"/>
                </a:solidFill>
                <a:latin typeface="Tahoma"/>
                <a:ea typeface="Tahoma"/>
                <a:cs typeface="Tahoma"/>
                <a:sym typeface="Tahoma"/>
              </a:defRPr>
            </a:lvl2pPr>
            <a:lvl3pPr marL="0" marR="0" lvl="2" indent="0" algn="r" rtl="0">
              <a:spcBef>
                <a:spcPts val="0"/>
              </a:spcBef>
              <a:spcAft>
                <a:spcPts val="0"/>
              </a:spcAft>
              <a:buNone/>
              <a:defRPr sz="800" b="1">
                <a:solidFill>
                  <a:srgbClr val="FFFFFF"/>
                </a:solidFill>
                <a:latin typeface="Tahoma"/>
                <a:ea typeface="Tahoma"/>
                <a:cs typeface="Tahoma"/>
                <a:sym typeface="Tahoma"/>
              </a:defRPr>
            </a:lvl3pPr>
            <a:lvl4pPr marL="0" marR="0" lvl="3" indent="0" algn="r" rtl="0">
              <a:spcBef>
                <a:spcPts val="0"/>
              </a:spcBef>
              <a:spcAft>
                <a:spcPts val="0"/>
              </a:spcAft>
              <a:buNone/>
              <a:defRPr sz="800" b="1">
                <a:solidFill>
                  <a:srgbClr val="FFFFFF"/>
                </a:solidFill>
                <a:latin typeface="Tahoma"/>
                <a:ea typeface="Tahoma"/>
                <a:cs typeface="Tahoma"/>
                <a:sym typeface="Tahoma"/>
              </a:defRPr>
            </a:lvl4pPr>
            <a:lvl5pPr marL="0" marR="0" lvl="4" indent="0" algn="r" rtl="0">
              <a:spcBef>
                <a:spcPts val="0"/>
              </a:spcBef>
              <a:spcAft>
                <a:spcPts val="0"/>
              </a:spcAft>
              <a:buNone/>
              <a:defRPr sz="800" b="1">
                <a:solidFill>
                  <a:srgbClr val="FFFFFF"/>
                </a:solidFill>
                <a:latin typeface="Tahoma"/>
                <a:ea typeface="Tahoma"/>
                <a:cs typeface="Tahoma"/>
                <a:sym typeface="Tahoma"/>
              </a:defRPr>
            </a:lvl5pPr>
            <a:lvl6pPr marL="0" marR="0" lvl="5" indent="0" algn="r" rtl="0">
              <a:spcBef>
                <a:spcPts val="0"/>
              </a:spcBef>
              <a:spcAft>
                <a:spcPts val="0"/>
              </a:spcAft>
              <a:buNone/>
              <a:defRPr sz="800" b="1">
                <a:solidFill>
                  <a:srgbClr val="FFFFFF"/>
                </a:solidFill>
                <a:latin typeface="Tahoma"/>
                <a:ea typeface="Tahoma"/>
                <a:cs typeface="Tahoma"/>
                <a:sym typeface="Tahoma"/>
              </a:defRPr>
            </a:lvl6pPr>
            <a:lvl7pPr marL="0" marR="0" lvl="6" indent="0" algn="r" rtl="0">
              <a:spcBef>
                <a:spcPts val="0"/>
              </a:spcBef>
              <a:spcAft>
                <a:spcPts val="0"/>
              </a:spcAft>
              <a:buNone/>
              <a:defRPr sz="800" b="1">
                <a:solidFill>
                  <a:srgbClr val="FFFFFF"/>
                </a:solidFill>
                <a:latin typeface="Tahoma"/>
                <a:ea typeface="Tahoma"/>
                <a:cs typeface="Tahoma"/>
                <a:sym typeface="Tahoma"/>
              </a:defRPr>
            </a:lvl7pPr>
            <a:lvl8pPr marL="0" marR="0" lvl="7" indent="0" algn="r" rtl="0">
              <a:spcBef>
                <a:spcPts val="0"/>
              </a:spcBef>
              <a:spcAft>
                <a:spcPts val="0"/>
              </a:spcAft>
              <a:buNone/>
              <a:defRPr sz="800" b="1">
                <a:solidFill>
                  <a:srgbClr val="FFFFFF"/>
                </a:solidFill>
                <a:latin typeface="Tahoma"/>
                <a:ea typeface="Tahoma"/>
                <a:cs typeface="Tahoma"/>
                <a:sym typeface="Tahoma"/>
              </a:defRPr>
            </a:lvl8pPr>
            <a:lvl9pPr marL="0" marR="0" lvl="8" indent="0" algn="r" rtl="0">
              <a:spcBef>
                <a:spcPts val="0"/>
              </a:spcBef>
              <a:spcAft>
                <a:spcPts val="0"/>
              </a:spcAft>
              <a:buNone/>
              <a:defRPr sz="800" b="1">
                <a:solidFill>
                  <a:srgbClr val="FFFFFF"/>
                </a:solidFill>
                <a:latin typeface="Tahoma"/>
                <a:ea typeface="Tahoma"/>
                <a:cs typeface="Tahoma"/>
                <a:sym typeface="Tahoma"/>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6" r:id="rId6"/>
    <p:sldLayoutId id="2147483797" r:id="rId7"/>
    <p:sldLayoutId id="2147483798" r:id="rId8"/>
    <p:sldLayoutId id="2147483799" r:id="rId9"/>
    <p:sldLayoutId id="2147483800" r:id="rId10"/>
    <p:sldLayoutId id="2147483801" r:id="rId11"/>
    <p:sldLayoutId id="2147483802" r:id="rId12"/>
  </p:sldLayoutIdLst>
  <p:transition spd="med">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blipFill>
          <a:blip r:embed="rId16">
            <a:alphaModFix/>
          </a:blip>
          <a:stretch>
            <a:fillRect/>
          </a:stretch>
        </a:blipFill>
        <a:effectLst/>
      </p:bgPr>
    </p:bg>
    <p:spTree>
      <p:nvGrpSpPr>
        <p:cNvPr id="1" name="Shape 1178"/>
        <p:cNvGrpSpPr/>
        <p:nvPr/>
      </p:nvGrpSpPr>
      <p:grpSpPr>
        <a:xfrm>
          <a:off x="0" y="0"/>
          <a:ext cx="0" cy="0"/>
          <a:chOff x="0" y="0"/>
          <a:chExt cx="0" cy="0"/>
        </a:xfrm>
      </p:grpSpPr>
      <p:sp>
        <p:nvSpPr>
          <p:cNvPr id="1179" name="Google Shape;1179;p182"/>
          <p:cNvSpPr txBox="1">
            <a:spLocks noGrp="1"/>
          </p:cNvSpPr>
          <p:nvPr>
            <p:ph type="title"/>
          </p:nvPr>
        </p:nvSpPr>
        <p:spPr>
          <a:xfrm>
            <a:off x="1905000" y="0"/>
            <a:ext cx="7239000" cy="6096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3600" b="0" i="0" u="none" strike="noStrike" cap="none">
                <a:solidFill>
                  <a:schemeClr val="lt1"/>
                </a:solidFill>
                <a:latin typeface="Arial Black"/>
                <a:ea typeface="Arial Black"/>
                <a:cs typeface="Arial Black"/>
                <a:sym typeface="Arial Black"/>
              </a:defRPr>
            </a:lvl1pPr>
            <a:lvl2pPr marR="0" lvl="1" algn="l" rtl="0">
              <a:spcBef>
                <a:spcPts val="0"/>
              </a:spcBef>
              <a:spcAft>
                <a:spcPts val="0"/>
              </a:spcAft>
              <a:buSzPts val="1400"/>
              <a:buNone/>
              <a:defRPr sz="3600" b="0" i="0" u="none" strike="noStrike" cap="none">
                <a:solidFill>
                  <a:schemeClr val="lt1"/>
                </a:solidFill>
                <a:latin typeface="Arial Black"/>
                <a:ea typeface="Arial Black"/>
                <a:cs typeface="Arial Black"/>
                <a:sym typeface="Arial Black"/>
              </a:defRPr>
            </a:lvl2pPr>
            <a:lvl3pPr marR="0" lvl="2" algn="l" rtl="0">
              <a:spcBef>
                <a:spcPts val="0"/>
              </a:spcBef>
              <a:spcAft>
                <a:spcPts val="0"/>
              </a:spcAft>
              <a:buSzPts val="1400"/>
              <a:buNone/>
              <a:defRPr sz="3600" b="0" i="0" u="none" strike="noStrike" cap="none">
                <a:solidFill>
                  <a:schemeClr val="lt1"/>
                </a:solidFill>
                <a:latin typeface="Arial Black"/>
                <a:ea typeface="Arial Black"/>
                <a:cs typeface="Arial Black"/>
                <a:sym typeface="Arial Black"/>
              </a:defRPr>
            </a:lvl3pPr>
            <a:lvl4pPr marR="0" lvl="3" algn="l" rtl="0">
              <a:spcBef>
                <a:spcPts val="0"/>
              </a:spcBef>
              <a:spcAft>
                <a:spcPts val="0"/>
              </a:spcAft>
              <a:buSzPts val="1400"/>
              <a:buNone/>
              <a:defRPr sz="3600" b="0" i="0" u="none" strike="noStrike" cap="none">
                <a:solidFill>
                  <a:schemeClr val="lt1"/>
                </a:solidFill>
                <a:latin typeface="Arial Black"/>
                <a:ea typeface="Arial Black"/>
                <a:cs typeface="Arial Black"/>
                <a:sym typeface="Arial Black"/>
              </a:defRPr>
            </a:lvl4pPr>
            <a:lvl5pPr marR="0" lvl="4" algn="l" rtl="0">
              <a:spcBef>
                <a:spcPts val="0"/>
              </a:spcBef>
              <a:spcAft>
                <a:spcPts val="0"/>
              </a:spcAft>
              <a:buSzPts val="1400"/>
              <a:buNone/>
              <a:defRPr sz="3600" b="0" i="0" u="none" strike="noStrike" cap="none">
                <a:solidFill>
                  <a:schemeClr val="lt1"/>
                </a:solidFill>
                <a:latin typeface="Arial Black"/>
                <a:ea typeface="Arial Black"/>
                <a:cs typeface="Arial Black"/>
                <a:sym typeface="Arial Black"/>
              </a:defRPr>
            </a:lvl5pPr>
            <a:lvl6pPr marR="0" lvl="5" algn="l" rtl="0">
              <a:spcBef>
                <a:spcPts val="0"/>
              </a:spcBef>
              <a:spcAft>
                <a:spcPts val="0"/>
              </a:spcAft>
              <a:buSzPts val="1400"/>
              <a:buNone/>
              <a:defRPr sz="3600" b="0" i="0" u="none" strike="noStrike" cap="none">
                <a:solidFill>
                  <a:schemeClr val="lt1"/>
                </a:solidFill>
                <a:latin typeface="Arial Black"/>
                <a:ea typeface="Arial Black"/>
                <a:cs typeface="Arial Black"/>
                <a:sym typeface="Arial Black"/>
              </a:defRPr>
            </a:lvl6pPr>
            <a:lvl7pPr marR="0" lvl="6" algn="l" rtl="0">
              <a:spcBef>
                <a:spcPts val="0"/>
              </a:spcBef>
              <a:spcAft>
                <a:spcPts val="0"/>
              </a:spcAft>
              <a:buSzPts val="1400"/>
              <a:buNone/>
              <a:defRPr sz="3600" b="0" i="0" u="none" strike="noStrike" cap="none">
                <a:solidFill>
                  <a:schemeClr val="lt1"/>
                </a:solidFill>
                <a:latin typeface="Arial Black"/>
                <a:ea typeface="Arial Black"/>
                <a:cs typeface="Arial Black"/>
                <a:sym typeface="Arial Black"/>
              </a:defRPr>
            </a:lvl7pPr>
            <a:lvl8pPr marR="0" lvl="7" algn="l" rtl="0">
              <a:spcBef>
                <a:spcPts val="0"/>
              </a:spcBef>
              <a:spcAft>
                <a:spcPts val="0"/>
              </a:spcAft>
              <a:buSzPts val="1400"/>
              <a:buNone/>
              <a:defRPr sz="3600" b="0" i="0" u="none" strike="noStrike" cap="none">
                <a:solidFill>
                  <a:schemeClr val="lt1"/>
                </a:solidFill>
                <a:latin typeface="Arial Black"/>
                <a:ea typeface="Arial Black"/>
                <a:cs typeface="Arial Black"/>
                <a:sym typeface="Arial Black"/>
              </a:defRPr>
            </a:lvl8pPr>
            <a:lvl9pPr marR="0" lvl="8" algn="l" rtl="0">
              <a:spcBef>
                <a:spcPts val="0"/>
              </a:spcBef>
              <a:spcAft>
                <a:spcPts val="0"/>
              </a:spcAft>
              <a:buSzPts val="1400"/>
              <a:buNone/>
              <a:defRPr sz="3600" b="0" i="0" u="none" strike="noStrike" cap="none">
                <a:solidFill>
                  <a:schemeClr val="lt1"/>
                </a:solidFill>
                <a:latin typeface="Arial Black"/>
                <a:ea typeface="Arial Black"/>
                <a:cs typeface="Arial Black"/>
                <a:sym typeface="Arial Black"/>
              </a:defRPr>
            </a:lvl9pPr>
          </a:lstStyle>
          <a:p>
            <a:endParaRPr/>
          </a:p>
        </p:txBody>
      </p:sp>
      <p:sp>
        <p:nvSpPr>
          <p:cNvPr id="1180" name="Google Shape;1180;p182"/>
          <p:cNvSpPr txBox="1">
            <a:spLocks noGrp="1"/>
          </p:cNvSpPr>
          <p:nvPr>
            <p:ph type="body" idx="1"/>
          </p:nvPr>
        </p:nvSpPr>
        <p:spPr>
          <a:xfrm>
            <a:off x="1905000" y="685800"/>
            <a:ext cx="7239000" cy="5867400"/>
          </a:xfrm>
          <a:prstGeom prst="rect">
            <a:avLst/>
          </a:prstGeom>
          <a:noFill/>
          <a:ln>
            <a:noFill/>
          </a:ln>
        </p:spPr>
        <p:txBody>
          <a:bodyPr spcFirstLastPara="1" wrap="square" lIns="91425" tIns="45700" rIns="91425" bIns="45700" anchor="t" anchorCtr="0">
            <a:noAutofit/>
          </a:bodyPr>
          <a:lstStyle>
            <a:lvl1pPr marL="457200" marR="0" lvl="0" indent="-685800" algn="l" rtl="0">
              <a:spcBef>
                <a:spcPts val="480"/>
              </a:spcBef>
              <a:spcAft>
                <a:spcPts val="0"/>
              </a:spcAft>
              <a:buClr>
                <a:schemeClr val="lt1"/>
              </a:buClr>
              <a:buSzPts val="7200"/>
              <a:buFont typeface="Trebuchet MS"/>
              <a:buChar char="•"/>
              <a:defRPr sz="2400" b="1" i="0" u="none" strike="noStrike" cap="none">
                <a:solidFill>
                  <a:schemeClr val="lt1"/>
                </a:solidFill>
                <a:latin typeface="Trebuchet MS"/>
                <a:ea typeface="Trebuchet MS"/>
                <a:cs typeface="Trebuchet MS"/>
                <a:sym typeface="Trebuchet MS"/>
              </a:defRPr>
            </a:lvl1pPr>
            <a:lvl2pPr marL="914400" marR="0" lvl="1" indent="-609600" algn="l" rtl="0">
              <a:spcBef>
                <a:spcPts val="400"/>
              </a:spcBef>
              <a:spcAft>
                <a:spcPts val="0"/>
              </a:spcAft>
              <a:buClr>
                <a:schemeClr val="lt1"/>
              </a:buClr>
              <a:buSzPts val="6000"/>
              <a:buFont typeface="Trebuchet MS"/>
              <a:buChar char="•"/>
              <a:defRPr sz="2000" b="1" i="0" u="none" strike="noStrike" cap="none">
                <a:solidFill>
                  <a:schemeClr val="lt1"/>
                </a:solidFill>
                <a:latin typeface="Trebuchet MS"/>
                <a:ea typeface="Trebuchet MS"/>
                <a:cs typeface="Trebuchet MS"/>
                <a:sym typeface="Trebuchet MS"/>
              </a:defRPr>
            </a:lvl2pPr>
            <a:lvl3pPr marL="1371600" marR="0" lvl="2" indent="-571500" algn="l" rtl="0">
              <a:spcBef>
                <a:spcPts val="360"/>
              </a:spcBef>
              <a:spcAft>
                <a:spcPts val="0"/>
              </a:spcAft>
              <a:buClr>
                <a:schemeClr val="lt1"/>
              </a:buClr>
              <a:buSzPts val="5400"/>
              <a:buFont typeface="Trebuchet MS"/>
              <a:buChar char="•"/>
              <a:defRPr sz="1800" b="1" i="0" u="none" strike="noStrike" cap="none">
                <a:solidFill>
                  <a:schemeClr val="lt1"/>
                </a:solidFill>
                <a:latin typeface="Trebuchet MS"/>
                <a:ea typeface="Trebuchet MS"/>
                <a:cs typeface="Trebuchet MS"/>
                <a:sym typeface="Trebuchet MS"/>
              </a:defRPr>
            </a:lvl3pPr>
            <a:lvl4pPr marL="1828800" marR="0" lvl="3" indent="-533400" algn="l" rtl="0">
              <a:spcBef>
                <a:spcPts val="320"/>
              </a:spcBef>
              <a:spcAft>
                <a:spcPts val="0"/>
              </a:spcAft>
              <a:buClr>
                <a:schemeClr val="lt1"/>
              </a:buClr>
              <a:buSzPts val="4800"/>
              <a:buFont typeface="Trebuchet MS"/>
              <a:buChar char="•"/>
              <a:defRPr sz="1600" b="1" i="0" u="none" strike="noStrike" cap="none">
                <a:solidFill>
                  <a:schemeClr val="lt1"/>
                </a:solidFill>
                <a:latin typeface="Trebuchet MS"/>
                <a:ea typeface="Trebuchet MS"/>
                <a:cs typeface="Trebuchet MS"/>
                <a:sym typeface="Trebuchet MS"/>
              </a:defRPr>
            </a:lvl4pPr>
            <a:lvl5pPr marL="2286000" marR="0" lvl="4" indent="-533400" algn="l" rtl="0">
              <a:spcBef>
                <a:spcPts val="320"/>
              </a:spcBef>
              <a:spcAft>
                <a:spcPts val="0"/>
              </a:spcAft>
              <a:buClr>
                <a:schemeClr val="lt1"/>
              </a:buClr>
              <a:buSzPts val="4800"/>
              <a:buFont typeface="Trebuchet MS"/>
              <a:buChar char="•"/>
              <a:defRPr sz="1600" b="1" i="0" u="none" strike="noStrike" cap="none">
                <a:solidFill>
                  <a:schemeClr val="lt1"/>
                </a:solidFill>
                <a:latin typeface="Trebuchet MS"/>
                <a:ea typeface="Trebuchet MS"/>
                <a:cs typeface="Trebuchet MS"/>
                <a:sym typeface="Trebuchet MS"/>
              </a:defRPr>
            </a:lvl5pPr>
            <a:lvl6pPr marL="2743200" marR="0" lvl="5" indent="-533400" algn="l" rtl="0">
              <a:spcBef>
                <a:spcPts val="320"/>
              </a:spcBef>
              <a:spcAft>
                <a:spcPts val="0"/>
              </a:spcAft>
              <a:buClr>
                <a:schemeClr val="lt1"/>
              </a:buClr>
              <a:buSzPts val="4800"/>
              <a:buFont typeface="Trebuchet MS"/>
              <a:buChar char="•"/>
              <a:defRPr sz="1600" b="1" i="0" u="none" strike="noStrike" cap="none">
                <a:solidFill>
                  <a:schemeClr val="lt1"/>
                </a:solidFill>
                <a:latin typeface="Trebuchet MS"/>
                <a:ea typeface="Trebuchet MS"/>
                <a:cs typeface="Trebuchet MS"/>
                <a:sym typeface="Trebuchet MS"/>
              </a:defRPr>
            </a:lvl6pPr>
            <a:lvl7pPr marL="3200400" marR="0" lvl="6" indent="-533400" algn="l" rtl="0">
              <a:spcBef>
                <a:spcPts val="320"/>
              </a:spcBef>
              <a:spcAft>
                <a:spcPts val="0"/>
              </a:spcAft>
              <a:buClr>
                <a:schemeClr val="lt1"/>
              </a:buClr>
              <a:buSzPts val="4800"/>
              <a:buFont typeface="Trebuchet MS"/>
              <a:buChar char="•"/>
              <a:defRPr sz="1600" b="1" i="0" u="none" strike="noStrike" cap="none">
                <a:solidFill>
                  <a:schemeClr val="lt1"/>
                </a:solidFill>
                <a:latin typeface="Trebuchet MS"/>
                <a:ea typeface="Trebuchet MS"/>
                <a:cs typeface="Trebuchet MS"/>
                <a:sym typeface="Trebuchet MS"/>
              </a:defRPr>
            </a:lvl7pPr>
            <a:lvl8pPr marL="3657600" marR="0" lvl="7" indent="-533400" algn="l" rtl="0">
              <a:spcBef>
                <a:spcPts val="320"/>
              </a:spcBef>
              <a:spcAft>
                <a:spcPts val="0"/>
              </a:spcAft>
              <a:buClr>
                <a:schemeClr val="lt1"/>
              </a:buClr>
              <a:buSzPts val="4800"/>
              <a:buFont typeface="Trebuchet MS"/>
              <a:buChar char="•"/>
              <a:defRPr sz="1600" b="1" i="0" u="none" strike="noStrike" cap="none">
                <a:solidFill>
                  <a:schemeClr val="lt1"/>
                </a:solidFill>
                <a:latin typeface="Trebuchet MS"/>
                <a:ea typeface="Trebuchet MS"/>
                <a:cs typeface="Trebuchet MS"/>
                <a:sym typeface="Trebuchet MS"/>
              </a:defRPr>
            </a:lvl8pPr>
            <a:lvl9pPr marL="4114800" marR="0" lvl="8" indent="-533400" algn="l" rtl="0">
              <a:spcBef>
                <a:spcPts val="320"/>
              </a:spcBef>
              <a:spcAft>
                <a:spcPts val="0"/>
              </a:spcAft>
              <a:buClr>
                <a:schemeClr val="lt1"/>
              </a:buClr>
              <a:buSzPts val="4800"/>
              <a:buFont typeface="Trebuchet MS"/>
              <a:buChar char="•"/>
              <a:defRPr sz="1600" b="1" i="0" u="none" strike="noStrike" cap="none">
                <a:solidFill>
                  <a:schemeClr val="lt1"/>
                </a:solidFill>
                <a:latin typeface="Trebuchet MS"/>
                <a:ea typeface="Trebuchet MS"/>
                <a:cs typeface="Trebuchet MS"/>
                <a:sym typeface="Trebuchet MS"/>
              </a:defRPr>
            </a:lvl9pPr>
          </a:lstStyle>
          <a:p>
            <a:endParaRPr/>
          </a:p>
        </p:txBody>
      </p:sp>
      <p:sp>
        <p:nvSpPr>
          <p:cNvPr id="1181" name="Google Shape;1181;p182"/>
          <p:cNvSpPr txBox="1">
            <a:spLocks noGrp="1"/>
          </p:cNvSpPr>
          <p:nvPr>
            <p:ph type="dt" idx="10"/>
          </p:nvPr>
        </p:nvSpPr>
        <p:spPr>
          <a:xfrm>
            <a:off x="0" y="6629400"/>
            <a:ext cx="2133600" cy="2286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000">
                <a:solidFill>
                  <a:schemeClr val="lt1"/>
                </a:solidFill>
                <a:latin typeface="Trebuchet MS"/>
                <a:ea typeface="Trebuchet MS"/>
                <a:cs typeface="Trebuchet MS"/>
                <a:sym typeface="Trebuchet MS"/>
              </a:defRPr>
            </a:lvl1pPr>
            <a:lvl2pPr marR="0" lvl="1"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2pPr>
            <a:lvl3pPr marR="0" lvl="2"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3pPr>
            <a:lvl4pPr marR="0" lvl="3"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4pPr>
            <a:lvl5pPr marR="0" lvl="4"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5pPr>
            <a:lvl6pPr marR="0" lvl="5"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6pPr>
            <a:lvl7pPr marR="0" lvl="6"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7pPr>
            <a:lvl8pPr marR="0" lvl="7"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8pPr>
            <a:lvl9pPr marR="0" lvl="8"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9pPr>
          </a:lstStyle>
          <a:p>
            <a:endParaRPr/>
          </a:p>
        </p:txBody>
      </p:sp>
      <p:sp>
        <p:nvSpPr>
          <p:cNvPr id="1182" name="Google Shape;1182;p182"/>
          <p:cNvSpPr txBox="1">
            <a:spLocks noGrp="1"/>
          </p:cNvSpPr>
          <p:nvPr>
            <p:ph type="ftr" idx="11"/>
          </p:nvPr>
        </p:nvSpPr>
        <p:spPr>
          <a:xfrm>
            <a:off x="3124200" y="6657975"/>
            <a:ext cx="2895600" cy="2000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000">
                <a:solidFill>
                  <a:schemeClr val="lt1"/>
                </a:solidFill>
                <a:latin typeface="Trebuchet MS"/>
                <a:ea typeface="Trebuchet MS"/>
                <a:cs typeface="Trebuchet MS"/>
                <a:sym typeface="Trebuchet MS"/>
              </a:defRPr>
            </a:lvl1pPr>
            <a:lvl2pPr marR="0" lvl="1"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2pPr>
            <a:lvl3pPr marR="0" lvl="2"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3pPr>
            <a:lvl4pPr marR="0" lvl="3"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4pPr>
            <a:lvl5pPr marR="0" lvl="4"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5pPr>
            <a:lvl6pPr marR="0" lvl="5"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6pPr>
            <a:lvl7pPr marR="0" lvl="6"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7pPr>
            <a:lvl8pPr marR="0" lvl="7"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8pPr>
            <a:lvl9pPr marR="0" lvl="8"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9pPr>
          </a:lstStyle>
          <a:p>
            <a:endParaRPr/>
          </a:p>
        </p:txBody>
      </p:sp>
      <p:sp>
        <p:nvSpPr>
          <p:cNvPr id="1183" name="Google Shape;1183;p182"/>
          <p:cNvSpPr txBox="1">
            <a:spLocks noGrp="1"/>
          </p:cNvSpPr>
          <p:nvPr>
            <p:ph type="sldNum" idx="12"/>
          </p:nvPr>
        </p:nvSpPr>
        <p:spPr>
          <a:xfrm>
            <a:off x="7010400" y="6657975"/>
            <a:ext cx="2133600" cy="200025"/>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000">
                <a:solidFill>
                  <a:srgbClr val="FFFFFF"/>
                </a:solidFill>
                <a:latin typeface="Comic Sans MS"/>
                <a:ea typeface="Comic Sans MS"/>
                <a:cs typeface="Comic Sans MS"/>
                <a:sym typeface="Comic Sans MS"/>
              </a:defRPr>
            </a:lvl1pPr>
            <a:lvl2pPr marL="0" marR="0" lvl="1" indent="0" algn="r" rtl="0">
              <a:spcBef>
                <a:spcPts val="0"/>
              </a:spcBef>
              <a:spcAft>
                <a:spcPts val="0"/>
              </a:spcAft>
              <a:buNone/>
              <a:defRPr sz="1000">
                <a:solidFill>
                  <a:srgbClr val="FFFFFF"/>
                </a:solidFill>
                <a:latin typeface="Comic Sans MS"/>
                <a:ea typeface="Comic Sans MS"/>
                <a:cs typeface="Comic Sans MS"/>
                <a:sym typeface="Comic Sans MS"/>
              </a:defRPr>
            </a:lvl2pPr>
            <a:lvl3pPr marL="0" marR="0" lvl="2" indent="0" algn="r" rtl="0">
              <a:spcBef>
                <a:spcPts val="0"/>
              </a:spcBef>
              <a:spcAft>
                <a:spcPts val="0"/>
              </a:spcAft>
              <a:buNone/>
              <a:defRPr sz="1000">
                <a:solidFill>
                  <a:srgbClr val="FFFFFF"/>
                </a:solidFill>
                <a:latin typeface="Comic Sans MS"/>
                <a:ea typeface="Comic Sans MS"/>
                <a:cs typeface="Comic Sans MS"/>
                <a:sym typeface="Comic Sans MS"/>
              </a:defRPr>
            </a:lvl3pPr>
            <a:lvl4pPr marL="0" marR="0" lvl="3" indent="0" algn="r" rtl="0">
              <a:spcBef>
                <a:spcPts val="0"/>
              </a:spcBef>
              <a:spcAft>
                <a:spcPts val="0"/>
              </a:spcAft>
              <a:buNone/>
              <a:defRPr sz="1000">
                <a:solidFill>
                  <a:srgbClr val="FFFFFF"/>
                </a:solidFill>
                <a:latin typeface="Comic Sans MS"/>
                <a:ea typeface="Comic Sans MS"/>
                <a:cs typeface="Comic Sans MS"/>
                <a:sym typeface="Comic Sans MS"/>
              </a:defRPr>
            </a:lvl4pPr>
            <a:lvl5pPr marL="0" marR="0" lvl="4" indent="0" algn="r" rtl="0">
              <a:spcBef>
                <a:spcPts val="0"/>
              </a:spcBef>
              <a:spcAft>
                <a:spcPts val="0"/>
              </a:spcAft>
              <a:buNone/>
              <a:defRPr sz="1000">
                <a:solidFill>
                  <a:srgbClr val="FFFFFF"/>
                </a:solidFill>
                <a:latin typeface="Comic Sans MS"/>
                <a:ea typeface="Comic Sans MS"/>
                <a:cs typeface="Comic Sans MS"/>
                <a:sym typeface="Comic Sans MS"/>
              </a:defRPr>
            </a:lvl5pPr>
            <a:lvl6pPr marL="0" marR="0" lvl="5" indent="0" algn="r" rtl="0">
              <a:spcBef>
                <a:spcPts val="0"/>
              </a:spcBef>
              <a:spcAft>
                <a:spcPts val="0"/>
              </a:spcAft>
              <a:buNone/>
              <a:defRPr sz="1000">
                <a:solidFill>
                  <a:srgbClr val="FFFFFF"/>
                </a:solidFill>
                <a:latin typeface="Comic Sans MS"/>
                <a:ea typeface="Comic Sans MS"/>
                <a:cs typeface="Comic Sans MS"/>
                <a:sym typeface="Comic Sans MS"/>
              </a:defRPr>
            </a:lvl6pPr>
            <a:lvl7pPr marL="0" marR="0" lvl="6" indent="0" algn="r" rtl="0">
              <a:spcBef>
                <a:spcPts val="0"/>
              </a:spcBef>
              <a:spcAft>
                <a:spcPts val="0"/>
              </a:spcAft>
              <a:buNone/>
              <a:defRPr sz="1000">
                <a:solidFill>
                  <a:srgbClr val="FFFFFF"/>
                </a:solidFill>
                <a:latin typeface="Comic Sans MS"/>
                <a:ea typeface="Comic Sans MS"/>
                <a:cs typeface="Comic Sans MS"/>
                <a:sym typeface="Comic Sans MS"/>
              </a:defRPr>
            </a:lvl7pPr>
            <a:lvl8pPr marL="0" marR="0" lvl="7" indent="0" algn="r" rtl="0">
              <a:spcBef>
                <a:spcPts val="0"/>
              </a:spcBef>
              <a:spcAft>
                <a:spcPts val="0"/>
              </a:spcAft>
              <a:buNone/>
              <a:defRPr sz="1000">
                <a:solidFill>
                  <a:srgbClr val="FFFFFF"/>
                </a:solidFill>
                <a:latin typeface="Comic Sans MS"/>
                <a:ea typeface="Comic Sans MS"/>
                <a:cs typeface="Comic Sans MS"/>
                <a:sym typeface="Comic Sans MS"/>
              </a:defRPr>
            </a:lvl8pPr>
            <a:lvl9pPr marL="0" marR="0" lvl="8" indent="0" algn="r" rtl="0">
              <a:spcBef>
                <a:spcPts val="0"/>
              </a:spcBef>
              <a:spcAft>
                <a:spcPts val="0"/>
              </a:spcAft>
              <a:buNone/>
              <a:defRPr sz="1000">
                <a:solidFill>
                  <a:srgbClr val="FFFFFF"/>
                </a:solidFill>
                <a:latin typeface="Comic Sans MS"/>
                <a:ea typeface="Comic Sans MS"/>
                <a:cs typeface="Comic Sans MS"/>
                <a:sym typeface="Comic Sans MS"/>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815" r:id="rId1"/>
    <p:sldLayoutId id="2147483816" r:id="rId2"/>
    <p:sldLayoutId id="2147483817" r:id="rId3"/>
    <p:sldLayoutId id="2147483818" r:id="rId4"/>
    <p:sldLayoutId id="2147483819" r:id="rId5"/>
    <p:sldLayoutId id="2147483820" r:id="rId6"/>
    <p:sldLayoutId id="2147483821" r:id="rId7"/>
    <p:sldLayoutId id="2147483822" r:id="rId8"/>
    <p:sldLayoutId id="2147483823" r:id="rId9"/>
    <p:sldLayoutId id="2147483824" r:id="rId10"/>
    <p:sldLayoutId id="2147483825" r:id="rId11"/>
    <p:sldLayoutId id="2147483826" r:id="rId12"/>
    <p:sldLayoutId id="2147483827" r:id="rId13"/>
    <p:sldLayoutId id="2147483828" r:id="rId14"/>
  </p:sldLayoutIdLst>
  <p:transition spd="med">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blipFill>
          <a:blip r:embed="rId13">
            <a:alphaModFix/>
          </a:blip>
          <a:stretch>
            <a:fillRect/>
          </a:stretch>
        </a:blipFill>
        <a:effectLst/>
      </p:bgPr>
    </p:bg>
    <p:spTree>
      <p:nvGrpSpPr>
        <p:cNvPr id="1" name="Shape 1275"/>
        <p:cNvGrpSpPr/>
        <p:nvPr/>
      </p:nvGrpSpPr>
      <p:grpSpPr>
        <a:xfrm>
          <a:off x="0" y="0"/>
          <a:ext cx="0" cy="0"/>
          <a:chOff x="0" y="0"/>
          <a:chExt cx="0" cy="0"/>
        </a:xfrm>
      </p:grpSpPr>
      <p:sp>
        <p:nvSpPr>
          <p:cNvPr id="1276" name="Google Shape;1276;p19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2800" b="0" i="0" u="none" strike="noStrike" cap="none">
                <a:solidFill>
                  <a:schemeClr val="accent1"/>
                </a:solidFill>
                <a:latin typeface="Arial"/>
                <a:ea typeface="Arial"/>
                <a:cs typeface="Arial"/>
                <a:sym typeface="Arial"/>
              </a:defRPr>
            </a:lvl1pPr>
            <a:lvl2pPr marR="0" lvl="1" algn="l" rtl="0">
              <a:spcBef>
                <a:spcPts val="0"/>
              </a:spcBef>
              <a:spcAft>
                <a:spcPts val="0"/>
              </a:spcAft>
              <a:buSzPts val="1400"/>
              <a:buNone/>
              <a:defRPr sz="2800" b="0" i="0" u="none" strike="noStrike" cap="none">
                <a:solidFill>
                  <a:schemeClr val="accent1"/>
                </a:solidFill>
                <a:latin typeface="Arial"/>
                <a:ea typeface="Arial"/>
                <a:cs typeface="Arial"/>
                <a:sym typeface="Arial"/>
              </a:defRPr>
            </a:lvl2pPr>
            <a:lvl3pPr marR="0" lvl="2" algn="l" rtl="0">
              <a:spcBef>
                <a:spcPts val="0"/>
              </a:spcBef>
              <a:spcAft>
                <a:spcPts val="0"/>
              </a:spcAft>
              <a:buSzPts val="1400"/>
              <a:buNone/>
              <a:defRPr sz="2800" b="0" i="0" u="none" strike="noStrike" cap="none">
                <a:solidFill>
                  <a:schemeClr val="accent1"/>
                </a:solidFill>
                <a:latin typeface="Arial"/>
                <a:ea typeface="Arial"/>
                <a:cs typeface="Arial"/>
                <a:sym typeface="Arial"/>
              </a:defRPr>
            </a:lvl3pPr>
            <a:lvl4pPr marR="0" lvl="3" algn="l" rtl="0">
              <a:spcBef>
                <a:spcPts val="0"/>
              </a:spcBef>
              <a:spcAft>
                <a:spcPts val="0"/>
              </a:spcAft>
              <a:buSzPts val="1400"/>
              <a:buNone/>
              <a:defRPr sz="2800" b="0" i="0" u="none" strike="noStrike" cap="none">
                <a:solidFill>
                  <a:schemeClr val="accent1"/>
                </a:solidFill>
                <a:latin typeface="Arial"/>
                <a:ea typeface="Arial"/>
                <a:cs typeface="Arial"/>
                <a:sym typeface="Arial"/>
              </a:defRPr>
            </a:lvl4pPr>
            <a:lvl5pPr marR="0" lvl="4" algn="l" rtl="0">
              <a:spcBef>
                <a:spcPts val="0"/>
              </a:spcBef>
              <a:spcAft>
                <a:spcPts val="0"/>
              </a:spcAft>
              <a:buSzPts val="1400"/>
              <a:buNone/>
              <a:defRPr sz="2800" b="0" i="0" u="none" strike="noStrike" cap="none">
                <a:solidFill>
                  <a:schemeClr val="accent1"/>
                </a:solidFill>
                <a:latin typeface="Arial"/>
                <a:ea typeface="Arial"/>
                <a:cs typeface="Arial"/>
                <a:sym typeface="Arial"/>
              </a:defRPr>
            </a:lvl5pPr>
            <a:lvl6pPr marR="0" lvl="5" algn="l" rtl="0">
              <a:spcBef>
                <a:spcPts val="0"/>
              </a:spcBef>
              <a:spcAft>
                <a:spcPts val="0"/>
              </a:spcAft>
              <a:buSzPts val="1400"/>
              <a:buNone/>
              <a:defRPr sz="2800" b="0" i="0" u="none" strike="noStrike" cap="none">
                <a:solidFill>
                  <a:schemeClr val="accent1"/>
                </a:solidFill>
                <a:latin typeface="Arial"/>
                <a:ea typeface="Arial"/>
                <a:cs typeface="Arial"/>
                <a:sym typeface="Arial"/>
              </a:defRPr>
            </a:lvl6pPr>
            <a:lvl7pPr marR="0" lvl="6" algn="l" rtl="0">
              <a:spcBef>
                <a:spcPts val="0"/>
              </a:spcBef>
              <a:spcAft>
                <a:spcPts val="0"/>
              </a:spcAft>
              <a:buSzPts val="1400"/>
              <a:buNone/>
              <a:defRPr sz="2800" b="0" i="0" u="none" strike="noStrike" cap="none">
                <a:solidFill>
                  <a:schemeClr val="accent1"/>
                </a:solidFill>
                <a:latin typeface="Arial"/>
                <a:ea typeface="Arial"/>
                <a:cs typeface="Arial"/>
                <a:sym typeface="Arial"/>
              </a:defRPr>
            </a:lvl7pPr>
            <a:lvl8pPr marR="0" lvl="7" algn="l" rtl="0">
              <a:spcBef>
                <a:spcPts val="0"/>
              </a:spcBef>
              <a:spcAft>
                <a:spcPts val="0"/>
              </a:spcAft>
              <a:buSzPts val="1400"/>
              <a:buNone/>
              <a:defRPr sz="2800" b="0" i="0" u="none" strike="noStrike" cap="none">
                <a:solidFill>
                  <a:schemeClr val="accent1"/>
                </a:solidFill>
                <a:latin typeface="Arial"/>
                <a:ea typeface="Arial"/>
                <a:cs typeface="Arial"/>
                <a:sym typeface="Arial"/>
              </a:defRPr>
            </a:lvl8pPr>
            <a:lvl9pPr marR="0" lvl="8" algn="l" rtl="0">
              <a:spcBef>
                <a:spcPts val="0"/>
              </a:spcBef>
              <a:spcAft>
                <a:spcPts val="0"/>
              </a:spcAft>
              <a:buSzPts val="1400"/>
              <a:buNone/>
              <a:defRPr sz="2800" b="0" i="0" u="none" strike="noStrike" cap="none">
                <a:solidFill>
                  <a:schemeClr val="accent1"/>
                </a:solidFill>
                <a:latin typeface="Arial"/>
                <a:ea typeface="Arial"/>
                <a:cs typeface="Arial"/>
                <a:sym typeface="Arial"/>
              </a:defRPr>
            </a:lvl9pPr>
          </a:lstStyle>
          <a:p>
            <a:endParaRPr/>
          </a:p>
        </p:txBody>
      </p:sp>
      <p:sp>
        <p:nvSpPr>
          <p:cNvPr id="1277" name="Google Shape;1277;p197"/>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lvl1pPr marL="457200" marR="0" lvl="0" indent="-355600" algn="l" rtl="0">
              <a:spcBef>
                <a:spcPts val="600"/>
              </a:spcBef>
              <a:spcAft>
                <a:spcPts val="0"/>
              </a:spcAft>
              <a:buClr>
                <a:schemeClr val="accent1"/>
              </a:buClr>
              <a:buSzPts val="2000"/>
              <a:buFont typeface="Arial"/>
              <a:buChar char="•"/>
              <a:defRPr sz="2000" b="0" i="0" u="none" strike="noStrike" cap="none">
                <a:solidFill>
                  <a:schemeClr val="accent1"/>
                </a:solidFill>
                <a:latin typeface="Arial"/>
                <a:ea typeface="Arial"/>
                <a:cs typeface="Arial"/>
                <a:sym typeface="Arial"/>
              </a:defRPr>
            </a:lvl1pPr>
            <a:lvl2pPr marL="914400" marR="0" lvl="1" indent="-342900" algn="l" rtl="0">
              <a:spcBef>
                <a:spcPts val="600"/>
              </a:spcBef>
              <a:spcAft>
                <a:spcPts val="0"/>
              </a:spcAft>
              <a:buClr>
                <a:schemeClr val="accent1"/>
              </a:buClr>
              <a:buSzPts val="1800"/>
              <a:buFont typeface="Arial"/>
              <a:buChar char="–"/>
              <a:defRPr sz="1800" b="0" i="0" u="none" strike="noStrike" cap="none">
                <a:solidFill>
                  <a:schemeClr val="accent1"/>
                </a:solidFill>
                <a:latin typeface="Arial"/>
                <a:ea typeface="Arial"/>
                <a:cs typeface="Arial"/>
                <a:sym typeface="Arial"/>
              </a:defRPr>
            </a:lvl2pPr>
            <a:lvl3pPr marL="1371600" marR="0" lvl="2" indent="-330200" algn="l" rtl="0">
              <a:spcBef>
                <a:spcPts val="600"/>
              </a:spcBef>
              <a:spcAft>
                <a:spcPts val="0"/>
              </a:spcAft>
              <a:buClr>
                <a:schemeClr val="accent1"/>
              </a:buClr>
              <a:buSzPts val="1600"/>
              <a:buFont typeface="Arial"/>
              <a:buChar char="•"/>
              <a:defRPr sz="1600" b="0" i="0" u="none" strike="noStrike" cap="none">
                <a:solidFill>
                  <a:schemeClr val="accent1"/>
                </a:solidFill>
                <a:latin typeface="Arial"/>
                <a:ea typeface="Arial"/>
                <a:cs typeface="Arial"/>
                <a:sym typeface="Arial"/>
              </a:defRPr>
            </a:lvl3pPr>
            <a:lvl4pPr marL="1828800" marR="0" lvl="3" indent="-317500" algn="l" rtl="0">
              <a:spcBef>
                <a:spcPts val="600"/>
              </a:spcBef>
              <a:spcAft>
                <a:spcPts val="0"/>
              </a:spcAft>
              <a:buClr>
                <a:schemeClr val="accent1"/>
              </a:buClr>
              <a:buSzPts val="1400"/>
              <a:buFont typeface="Arial"/>
              <a:buChar char="–"/>
              <a:defRPr sz="1400" b="0" i="0" u="none" strike="noStrike" cap="none">
                <a:solidFill>
                  <a:schemeClr val="accent1"/>
                </a:solidFill>
                <a:latin typeface="Arial"/>
                <a:ea typeface="Arial"/>
                <a:cs typeface="Arial"/>
                <a:sym typeface="Arial"/>
              </a:defRPr>
            </a:lvl4pPr>
            <a:lvl5pPr marL="2286000" marR="0" lvl="4" indent="-317500" algn="l" rtl="0">
              <a:spcBef>
                <a:spcPts val="600"/>
              </a:spcBef>
              <a:spcAft>
                <a:spcPts val="0"/>
              </a:spcAft>
              <a:buClr>
                <a:schemeClr val="accent1"/>
              </a:buClr>
              <a:buSzPts val="1400"/>
              <a:buFont typeface="Arial"/>
              <a:buChar char="»"/>
              <a:defRPr sz="1400" b="0" i="0" u="none" strike="noStrike" cap="none">
                <a:solidFill>
                  <a:schemeClr val="accent1"/>
                </a:solidFill>
                <a:latin typeface="Arial"/>
                <a:ea typeface="Arial"/>
                <a:cs typeface="Arial"/>
                <a:sym typeface="Arial"/>
              </a:defRPr>
            </a:lvl5pPr>
            <a:lvl6pPr marL="2743200" marR="0" lvl="5" indent="-355600" algn="l" rtl="0">
              <a:spcBef>
                <a:spcPts val="6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9"/>
        <p:cNvGrpSpPr/>
        <p:nvPr/>
      </p:nvGrpSpPr>
      <p:grpSpPr>
        <a:xfrm>
          <a:off x="0" y="0"/>
          <a:ext cx="0" cy="0"/>
          <a:chOff x="0" y="0"/>
          <a:chExt cx="0" cy="0"/>
        </a:xfrm>
      </p:grpSpPr>
      <p:sp>
        <p:nvSpPr>
          <p:cNvPr id="10" name="Google Shape;10;p1"/>
          <p:cNvSpPr/>
          <p:nvPr/>
        </p:nvSpPr>
        <p:spPr>
          <a:xfrm>
            <a:off x="6627813" y="6429375"/>
            <a:ext cx="285750" cy="209550"/>
          </a:xfrm>
          <a:custGeom>
            <a:avLst/>
            <a:gdLst/>
            <a:ahLst/>
            <a:cxnLst/>
            <a:rect l="l" t="t" r="r" b="b"/>
            <a:pathLst>
              <a:path w="179" h="132" extrusionOk="0">
                <a:moveTo>
                  <a:pt x="0" y="132"/>
                </a:moveTo>
                <a:lnTo>
                  <a:pt x="29" y="132"/>
                </a:lnTo>
                <a:lnTo>
                  <a:pt x="77" y="108"/>
                </a:lnTo>
                <a:lnTo>
                  <a:pt x="119" y="78"/>
                </a:lnTo>
                <a:lnTo>
                  <a:pt x="155" y="48"/>
                </a:lnTo>
                <a:lnTo>
                  <a:pt x="179" y="12"/>
                </a:lnTo>
                <a:lnTo>
                  <a:pt x="173" y="6"/>
                </a:lnTo>
                <a:lnTo>
                  <a:pt x="167" y="0"/>
                </a:lnTo>
                <a:lnTo>
                  <a:pt x="137" y="42"/>
                </a:lnTo>
                <a:lnTo>
                  <a:pt x="101" y="78"/>
                </a:lnTo>
                <a:lnTo>
                  <a:pt x="53" y="108"/>
                </a:lnTo>
                <a:lnTo>
                  <a:pt x="0" y="132"/>
                </a:lnTo>
                <a:lnTo>
                  <a:pt x="0" y="132"/>
                </a:lnTo>
                <a:close/>
              </a:path>
            </a:pathLst>
          </a:custGeom>
          <a:gradFill>
            <a:gsLst>
              <a:gs pos="0">
                <a:schemeClr val="accent2"/>
              </a:gs>
              <a:gs pos="100000">
                <a:srgbClr val="0080D6"/>
              </a:gs>
            </a:gsLst>
            <a:lin ang="189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grpSp>
        <p:nvGrpSpPr>
          <p:cNvPr id="11" name="Google Shape;11;p1"/>
          <p:cNvGrpSpPr/>
          <p:nvPr/>
        </p:nvGrpSpPr>
        <p:grpSpPr>
          <a:xfrm>
            <a:off x="3175" y="4267200"/>
            <a:ext cx="9140825" cy="2590800"/>
            <a:chOff x="2" y="2688"/>
            <a:chExt cx="5758" cy="1632"/>
          </a:xfrm>
        </p:grpSpPr>
        <p:sp>
          <p:nvSpPr>
            <p:cNvPr id="12" name="Google Shape;12;p1"/>
            <p:cNvSpPr/>
            <p:nvPr/>
          </p:nvSpPr>
          <p:spPr>
            <a:xfrm>
              <a:off x="2" y="2688"/>
              <a:ext cx="5758" cy="1632"/>
            </a:xfrm>
            <a:custGeom>
              <a:avLst/>
              <a:gdLst/>
              <a:ahLst/>
              <a:cxnLst/>
              <a:rect l="l" t="t" r="r" b="b"/>
              <a:pathLst>
                <a:path w="5740" h="4316" extrusionOk="0">
                  <a:moveTo>
                    <a:pt x="5740" y="4316"/>
                  </a:moveTo>
                  <a:lnTo>
                    <a:pt x="0" y="4316"/>
                  </a:lnTo>
                  <a:lnTo>
                    <a:pt x="0" y="0"/>
                  </a:lnTo>
                  <a:lnTo>
                    <a:pt x="5740" y="0"/>
                  </a:lnTo>
                  <a:lnTo>
                    <a:pt x="5740" y="4316"/>
                  </a:lnTo>
                  <a:lnTo>
                    <a:pt x="5740" y="4316"/>
                  </a:lnTo>
                  <a:close/>
                </a:path>
              </a:pathLst>
            </a:custGeom>
            <a:gradFill>
              <a:gsLst>
                <a:gs pos="0">
                  <a:schemeClr val="dk2"/>
                </a:gs>
                <a:gs pos="100000">
                  <a:schemeClr val="accent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grpSp>
          <p:nvGrpSpPr>
            <p:cNvPr id="13" name="Google Shape;13;p1"/>
            <p:cNvGrpSpPr/>
            <p:nvPr/>
          </p:nvGrpSpPr>
          <p:grpSpPr>
            <a:xfrm>
              <a:off x="3528" y="3715"/>
              <a:ext cx="792" cy="521"/>
              <a:chOff x="3527" y="3715"/>
              <a:chExt cx="792" cy="521"/>
            </a:xfrm>
          </p:grpSpPr>
          <p:sp>
            <p:nvSpPr>
              <p:cNvPr id="14" name="Google Shape;14;p1"/>
              <p:cNvSpPr/>
              <p:nvPr/>
            </p:nvSpPr>
            <p:spPr>
              <a:xfrm>
                <a:off x="3686" y="3810"/>
                <a:ext cx="532" cy="327"/>
              </a:xfrm>
              <a:prstGeom prst="ellipse">
                <a:avLst/>
              </a:prstGeom>
              <a:gradFill>
                <a:gsLst>
                  <a:gs pos="0">
                    <a:schemeClr val="accent2"/>
                  </a:gs>
                  <a:gs pos="100000">
                    <a:srgbClr val="0082DA"/>
                  </a:gs>
                </a:gsLst>
                <a:path path="circle">
                  <a:fillToRect l="50000" t="50000" r="50000" b="50000"/>
                </a:path>
                <a:tileRect/>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5" name="Google Shape;15;p1"/>
              <p:cNvSpPr/>
              <p:nvPr/>
            </p:nvSpPr>
            <p:spPr>
              <a:xfrm>
                <a:off x="3726" y="3840"/>
                <a:ext cx="452" cy="275"/>
              </a:xfrm>
              <a:prstGeom prst="ellipse">
                <a:avLst/>
              </a:prstGeom>
              <a:gradFill>
                <a:gsLst>
                  <a:gs pos="0">
                    <a:srgbClr val="0082DA"/>
                  </a:gs>
                  <a:gs pos="100000">
                    <a:schemeClr val="accent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6" name="Google Shape;16;p1"/>
              <p:cNvSpPr/>
              <p:nvPr/>
            </p:nvSpPr>
            <p:spPr>
              <a:xfrm>
                <a:off x="3782" y="3872"/>
                <a:ext cx="344" cy="207"/>
              </a:xfrm>
              <a:prstGeom prst="ellipse">
                <a:avLst/>
              </a:prstGeom>
              <a:gradFill>
                <a:gsLst>
                  <a:gs pos="0">
                    <a:schemeClr val="accent2"/>
                  </a:gs>
                  <a:gs pos="100000">
                    <a:srgbClr val="0084DD"/>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7" name="Google Shape;17;p1"/>
              <p:cNvSpPr/>
              <p:nvPr/>
            </p:nvSpPr>
            <p:spPr>
              <a:xfrm>
                <a:off x="3822" y="3896"/>
                <a:ext cx="262" cy="159"/>
              </a:xfrm>
              <a:prstGeom prst="ellipse">
                <a:avLst/>
              </a:prstGeom>
              <a:gradFill>
                <a:gsLst>
                  <a:gs pos="0">
                    <a:srgbClr val="0086E0"/>
                  </a:gs>
                  <a:gs pos="100000">
                    <a:schemeClr val="accent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8" name="Google Shape;18;p1"/>
              <p:cNvSpPr/>
              <p:nvPr/>
            </p:nvSpPr>
            <p:spPr>
              <a:xfrm>
                <a:off x="3856" y="3922"/>
                <a:ext cx="192" cy="107"/>
              </a:xfrm>
              <a:prstGeom prst="ellipse">
                <a:avLst/>
              </a:prstGeom>
              <a:gradFill>
                <a:gsLst>
                  <a:gs pos="0">
                    <a:schemeClr val="accent2"/>
                  </a:gs>
                  <a:gs pos="100000">
                    <a:srgbClr val="0084DD"/>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9" name="Google Shape;19;p1"/>
              <p:cNvSpPr/>
              <p:nvPr/>
            </p:nvSpPr>
            <p:spPr>
              <a:xfrm>
                <a:off x="3575" y="3715"/>
                <a:ext cx="383" cy="161"/>
              </a:xfrm>
              <a:custGeom>
                <a:avLst/>
                <a:gdLst/>
                <a:ahLst/>
                <a:cxnLst/>
                <a:rect l="l" t="t" r="r" b="b"/>
                <a:pathLst>
                  <a:path w="382" h="161" extrusionOk="0">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a:gsLst>
                  <a:gs pos="0">
                    <a:srgbClr val="0084DD"/>
                  </a:gs>
                  <a:gs pos="100000">
                    <a:schemeClr val="accent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20" name="Google Shape;20;p1"/>
              <p:cNvSpPr/>
              <p:nvPr/>
            </p:nvSpPr>
            <p:spPr>
              <a:xfrm>
                <a:off x="3695" y="4170"/>
                <a:ext cx="444" cy="66"/>
              </a:xfrm>
              <a:custGeom>
                <a:avLst/>
                <a:gdLst/>
                <a:ahLst/>
                <a:cxnLst/>
                <a:rect l="l" t="t" r="r" b="b"/>
                <a:pathLst>
                  <a:path w="443" h="66" extrusionOk="0">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a:gsLst>
                  <a:gs pos="0">
                    <a:srgbClr val="007ED3"/>
                  </a:gs>
                  <a:gs pos="100000">
                    <a:schemeClr val="accent2"/>
                  </a:gs>
                </a:gsLst>
                <a:lin ang="189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21" name="Google Shape;21;p1"/>
              <p:cNvSpPr/>
              <p:nvPr/>
            </p:nvSpPr>
            <p:spPr>
              <a:xfrm>
                <a:off x="3527" y="3906"/>
                <a:ext cx="89" cy="216"/>
              </a:xfrm>
              <a:custGeom>
                <a:avLst/>
                <a:gdLst/>
                <a:ahLst/>
                <a:cxnLst/>
                <a:rect l="l" t="t" r="r" b="b"/>
                <a:pathLst>
                  <a:path w="89" h="216" extrusionOk="0">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a:gsLst>
                  <a:gs pos="0">
                    <a:schemeClr val="accent2"/>
                  </a:gs>
                  <a:gs pos="100000">
                    <a:srgbClr val="0080D6"/>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22" name="Google Shape;22;p1"/>
              <p:cNvSpPr/>
              <p:nvPr/>
            </p:nvSpPr>
            <p:spPr>
              <a:xfrm>
                <a:off x="3569" y="3745"/>
                <a:ext cx="750" cy="461"/>
              </a:xfrm>
              <a:custGeom>
                <a:avLst/>
                <a:gdLst/>
                <a:ahLst/>
                <a:cxnLst/>
                <a:rect l="l" t="t" r="r" b="b"/>
                <a:pathLst>
                  <a:path w="747" h="461" extrusionOk="0">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a:gsLst>
                  <a:gs pos="0">
                    <a:schemeClr val="accent2"/>
                  </a:gs>
                  <a:gs pos="100000">
                    <a:srgbClr val="0082DA"/>
                  </a:gs>
                </a:gsLst>
                <a:path path="circle">
                  <a:fillToRect l="50000" t="50000" r="50000" b="50000"/>
                </a:path>
                <a:tileRect/>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23" name="Google Shape;23;p1"/>
              <p:cNvSpPr/>
              <p:nvPr/>
            </p:nvSpPr>
            <p:spPr>
              <a:xfrm>
                <a:off x="4037" y="3721"/>
                <a:ext cx="96" cy="30"/>
              </a:xfrm>
              <a:custGeom>
                <a:avLst/>
                <a:gdLst/>
                <a:ahLst/>
                <a:cxnLst/>
                <a:rect l="l" t="t" r="r" b="b"/>
                <a:pathLst>
                  <a:path w="96" h="30" extrusionOk="0">
                    <a:moveTo>
                      <a:pt x="0" y="0"/>
                    </a:moveTo>
                    <a:lnTo>
                      <a:pt x="0" y="12"/>
                    </a:lnTo>
                    <a:lnTo>
                      <a:pt x="48" y="18"/>
                    </a:lnTo>
                    <a:lnTo>
                      <a:pt x="96" y="30"/>
                    </a:lnTo>
                    <a:lnTo>
                      <a:pt x="96" y="24"/>
                    </a:lnTo>
                    <a:lnTo>
                      <a:pt x="96" y="18"/>
                    </a:lnTo>
                    <a:lnTo>
                      <a:pt x="48" y="12"/>
                    </a:lnTo>
                    <a:lnTo>
                      <a:pt x="0" y="0"/>
                    </a:lnTo>
                    <a:lnTo>
                      <a:pt x="0" y="0"/>
                    </a:lnTo>
                    <a:close/>
                  </a:path>
                </a:pathLst>
              </a:custGeom>
              <a:gradFill>
                <a:gsLst>
                  <a:gs pos="0">
                    <a:schemeClr val="accent2"/>
                  </a:gs>
                  <a:gs pos="100000">
                    <a:srgbClr val="0080D6"/>
                  </a:gs>
                </a:gsLst>
                <a:lin ang="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24" name="Google Shape;24;p1"/>
              <p:cNvSpPr/>
              <p:nvPr/>
            </p:nvSpPr>
            <p:spPr>
              <a:xfrm>
                <a:off x="3910" y="3948"/>
                <a:ext cx="84" cy="53"/>
              </a:xfrm>
              <a:prstGeom prst="ellipse">
                <a:avLst/>
              </a:prstGeom>
              <a:gradFill>
                <a:gsLst>
                  <a:gs pos="0">
                    <a:srgbClr val="0084DD"/>
                  </a:gs>
                  <a:gs pos="100000">
                    <a:schemeClr val="accent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grpSp>
        <p:grpSp>
          <p:nvGrpSpPr>
            <p:cNvPr id="25" name="Google Shape;25;p1"/>
            <p:cNvGrpSpPr/>
            <p:nvPr/>
          </p:nvGrpSpPr>
          <p:grpSpPr>
            <a:xfrm>
              <a:off x="1776" y="3631"/>
              <a:ext cx="1626" cy="683"/>
              <a:chOff x="1776" y="3631"/>
              <a:chExt cx="1626" cy="683"/>
            </a:xfrm>
          </p:grpSpPr>
          <p:sp>
            <p:nvSpPr>
              <p:cNvPr id="26" name="Google Shape;26;p1"/>
              <p:cNvSpPr/>
              <p:nvPr/>
            </p:nvSpPr>
            <p:spPr>
              <a:xfrm>
                <a:off x="2268" y="3934"/>
                <a:ext cx="638" cy="377"/>
              </a:xfrm>
              <a:prstGeom prst="ellipse">
                <a:avLst/>
              </a:prstGeom>
              <a:gradFill>
                <a:gsLst>
                  <a:gs pos="0">
                    <a:srgbClr val="0080D6"/>
                  </a:gs>
                  <a:gs pos="100000">
                    <a:schemeClr val="accent2"/>
                  </a:gs>
                </a:gsLst>
                <a:lin ang="27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27" name="Google Shape;27;p1"/>
              <p:cNvSpPr/>
              <p:nvPr/>
            </p:nvSpPr>
            <p:spPr>
              <a:xfrm>
                <a:off x="2314" y="3958"/>
                <a:ext cx="543" cy="332"/>
              </a:xfrm>
              <a:prstGeom prst="ellipse">
                <a:avLst/>
              </a:prstGeom>
              <a:gradFill>
                <a:gsLst>
                  <a:gs pos="0">
                    <a:schemeClr val="accent2"/>
                  </a:gs>
                  <a:gs pos="100000">
                    <a:srgbClr val="0080D6"/>
                  </a:gs>
                </a:gsLst>
                <a:lin ang="27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28" name="Google Shape;28;p1"/>
              <p:cNvSpPr/>
              <p:nvPr/>
            </p:nvSpPr>
            <p:spPr>
              <a:xfrm>
                <a:off x="2341" y="3979"/>
                <a:ext cx="501" cy="299"/>
              </a:xfrm>
              <a:prstGeom prst="ellipse">
                <a:avLst/>
              </a:prstGeom>
              <a:gradFill>
                <a:gsLst>
                  <a:gs pos="0">
                    <a:srgbClr val="0082DA"/>
                  </a:gs>
                  <a:gs pos="100000">
                    <a:schemeClr val="accent2"/>
                  </a:gs>
                </a:gsLst>
                <a:lin ang="27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29" name="Google Shape;29;p1"/>
              <p:cNvSpPr/>
              <p:nvPr/>
            </p:nvSpPr>
            <p:spPr>
              <a:xfrm>
                <a:off x="2368" y="3997"/>
                <a:ext cx="444" cy="258"/>
              </a:xfrm>
              <a:prstGeom prst="ellipse">
                <a:avLst/>
              </a:prstGeom>
              <a:gradFill>
                <a:gsLst>
                  <a:gs pos="0">
                    <a:srgbClr val="0080D6"/>
                  </a:gs>
                  <a:gs pos="100000">
                    <a:schemeClr val="accent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30" name="Google Shape;30;p1"/>
              <p:cNvSpPr/>
              <p:nvPr/>
            </p:nvSpPr>
            <p:spPr>
              <a:xfrm>
                <a:off x="2385" y="4005"/>
                <a:ext cx="413" cy="240"/>
              </a:xfrm>
              <a:prstGeom prst="ellipse">
                <a:avLst/>
              </a:prstGeom>
              <a:gradFill>
                <a:gsLst>
                  <a:gs pos="0">
                    <a:srgbClr val="0084DD"/>
                  </a:gs>
                  <a:gs pos="100000">
                    <a:schemeClr val="accent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31" name="Google Shape;31;p1"/>
              <p:cNvSpPr/>
              <p:nvPr/>
            </p:nvSpPr>
            <p:spPr>
              <a:xfrm>
                <a:off x="2437" y="4026"/>
                <a:ext cx="306" cy="192"/>
              </a:xfrm>
              <a:prstGeom prst="ellipse">
                <a:avLst/>
              </a:prstGeom>
              <a:gradFill>
                <a:gsLst>
                  <a:gs pos="0">
                    <a:srgbClr val="0080D6"/>
                  </a:gs>
                  <a:gs pos="100000">
                    <a:schemeClr val="accent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32" name="Google Shape;32;p1"/>
              <p:cNvSpPr/>
              <p:nvPr/>
            </p:nvSpPr>
            <p:spPr>
              <a:xfrm>
                <a:off x="2476" y="4056"/>
                <a:ext cx="227" cy="135"/>
              </a:xfrm>
              <a:prstGeom prst="ellipse">
                <a:avLst/>
              </a:prstGeom>
              <a:gradFill>
                <a:gsLst>
                  <a:gs pos="0">
                    <a:schemeClr val="accent2"/>
                  </a:gs>
                  <a:gs pos="100000">
                    <a:srgbClr val="0082DA"/>
                  </a:gs>
                </a:gsLst>
                <a:lin ang="27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33" name="Google Shape;33;p1"/>
              <p:cNvSpPr/>
              <p:nvPr/>
            </p:nvSpPr>
            <p:spPr>
              <a:xfrm>
                <a:off x="2542" y="4097"/>
                <a:ext cx="90" cy="60"/>
              </a:xfrm>
              <a:prstGeom prst="ellipse">
                <a:avLst/>
              </a:prstGeom>
              <a:gradFill>
                <a:gsLst>
                  <a:gs pos="0">
                    <a:schemeClr val="accent2"/>
                  </a:gs>
                  <a:gs pos="100000">
                    <a:srgbClr val="0082DA"/>
                  </a:gs>
                </a:gsLst>
                <a:lin ang="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34" name="Google Shape;34;p1"/>
              <p:cNvSpPr/>
              <p:nvPr/>
            </p:nvSpPr>
            <p:spPr>
              <a:xfrm>
                <a:off x="2585" y="3822"/>
                <a:ext cx="449" cy="186"/>
              </a:xfrm>
              <a:custGeom>
                <a:avLst/>
                <a:gdLst/>
                <a:ahLst/>
                <a:cxnLst/>
                <a:rect l="l" t="t" r="r" b="b"/>
                <a:pathLst>
                  <a:path w="448" h="186" extrusionOk="0">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a:gsLst>
                  <a:gs pos="0">
                    <a:srgbClr val="0082DA"/>
                  </a:gs>
                  <a:gs pos="100000">
                    <a:schemeClr val="accent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35" name="Google Shape;35;p1"/>
              <p:cNvSpPr/>
              <p:nvPr/>
            </p:nvSpPr>
            <p:spPr>
              <a:xfrm>
                <a:off x="2142" y="3852"/>
                <a:ext cx="892" cy="462"/>
              </a:xfrm>
              <a:custGeom>
                <a:avLst/>
                <a:gdLst/>
                <a:ahLst/>
                <a:cxnLst/>
                <a:rect l="l" t="t" r="r" b="b"/>
                <a:pathLst>
                  <a:path w="890" h="462" extrusionOk="0">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a:gsLst>
                  <a:gs pos="0">
                    <a:schemeClr val="accent2"/>
                  </a:gs>
                  <a:gs pos="100000">
                    <a:srgbClr val="007ED3"/>
                  </a:gs>
                </a:gsLst>
                <a:lin ang="27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36" name="Google Shape;36;p1"/>
              <p:cNvSpPr/>
              <p:nvPr/>
            </p:nvSpPr>
            <p:spPr>
              <a:xfrm>
                <a:off x="2082" y="3828"/>
                <a:ext cx="407" cy="486"/>
              </a:xfrm>
              <a:custGeom>
                <a:avLst/>
                <a:gdLst/>
                <a:ahLst/>
                <a:cxnLst/>
                <a:rect l="l" t="t" r="r" b="b"/>
                <a:pathLst>
                  <a:path w="406" h="486" extrusionOk="0">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a:gsLst>
                  <a:gs pos="0">
                    <a:schemeClr val="accent2"/>
                  </a:gs>
                  <a:gs pos="100000">
                    <a:srgbClr val="0082DA"/>
                  </a:gs>
                </a:gsLst>
                <a:lin ang="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37" name="Google Shape;37;p1"/>
              <p:cNvSpPr/>
              <p:nvPr/>
            </p:nvSpPr>
            <p:spPr>
              <a:xfrm>
                <a:off x="2987" y="4044"/>
                <a:ext cx="108" cy="252"/>
              </a:xfrm>
              <a:custGeom>
                <a:avLst/>
                <a:gdLst/>
                <a:ahLst/>
                <a:cxnLst/>
                <a:rect l="l" t="t" r="r" b="b"/>
                <a:pathLst>
                  <a:path w="107" h="252" extrusionOk="0">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a:gsLst>
                  <a:gs pos="0">
                    <a:schemeClr val="accent2"/>
                  </a:gs>
                  <a:gs pos="100000">
                    <a:srgbClr val="007CD0"/>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38" name="Google Shape;38;p1"/>
              <p:cNvSpPr/>
              <p:nvPr/>
            </p:nvSpPr>
            <p:spPr>
              <a:xfrm>
                <a:off x="2068" y="3685"/>
                <a:ext cx="835" cy="150"/>
              </a:xfrm>
              <a:custGeom>
                <a:avLst/>
                <a:gdLst/>
                <a:ahLst/>
                <a:cxnLst/>
                <a:rect l="l" t="t" r="r" b="b"/>
                <a:pathLst>
                  <a:path w="835" h="150" extrusionOk="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lnTo>
                      <a:pt x="518" y="18"/>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39" name="Google Shape;39;p1"/>
              <p:cNvSpPr/>
              <p:nvPr/>
            </p:nvSpPr>
            <p:spPr>
              <a:xfrm>
                <a:off x="1867" y="3853"/>
                <a:ext cx="171" cy="461"/>
              </a:xfrm>
              <a:custGeom>
                <a:avLst/>
                <a:gdLst/>
                <a:ahLst/>
                <a:cxnLst/>
                <a:rect l="l" t="t" r="r" b="b"/>
                <a:pathLst>
                  <a:path w="171" h="461" extrusionOk="0">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lnTo>
                      <a:pt x="31" y="263"/>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40" name="Google Shape;40;p1"/>
              <p:cNvSpPr/>
              <p:nvPr/>
            </p:nvSpPr>
            <p:spPr>
              <a:xfrm>
                <a:off x="2951" y="3751"/>
                <a:ext cx="360" cy="563"/>
              </a:xfrm>
              <a:custGeom>
                <a:avLst/>
                <a:gdLst/>
                <a:ahLst/>
                <a:cxnLst/>
                <a:rect l="l" t="t" r="r" b="b"/>
                <a:pathLst>
                  <a:path w="360" h="563" extrusionOk="0">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a:gsLst>
                  <a:gs pos="0">
                    <a:schemeClr val="accent2"/>
                  </a:gs>
                  <a:gs pos="100000">
                    <a:srgbClr val="0080D6"/>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41" name="Google Shape;41;p1"/>
              <p:cNvSpPr/>
              <p:nvPr/>
            </p:nvSpPr>
            <p:spPr>
              <a:xfrm>
                <a:off x="2318" y="3631"/>
                <a:ext cx="1078" cy="425"/>
              </a:xfrm>
              <a:custGeom>
                <a:avLst/>
                <a:gdLst/>
                <a:ahLst/>
                <a:cxnLst/>
                <a:rect l="l" t="t" r="r" b="b"/>
                <a:pathLst>
                  <a:path w="1078" h="425" extrusionOk="0">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a:gsLst>
                  <a:gs pos="0">
                    <a:schemeClr val="accent2"/>
                  </a:gs>
                  <a:gs pos="100000">
                    <a:srgbClr val="0080D6"/>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42" name="Google Shape;42;p1"/>
              <p:cNvSpPr/>
              <p:nvPr/>
            </p:nvSpPr>
            <p:spPr>
              <a:xfrm>
                <a:off x="3304" y="4080"/>
                <a:ext cx="98" cy="234"/>
              </a:xfrm>
              <a:custGeom>
                <a:avLst/>
                <a:gdLst/>
                <a:ahLst/>
                <a:cxnLst/>
                <a:rect l="l" t="t" r="r" b="b"/>
                <a:pathLst>
                  <a:path w="98" h="234" extrusionOk="0">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a:gsLst>
                  <a:gs pos="0">
                    <a:schemeClr val="accent2"/>
                  </a:gs>
                  <a:gs pos="100000">
                    <a:srgbClr val="0080D6"/>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43" name="Google Shape;43;p1"/>
              <p:cNvSpPr/>
              <p:nvPr/>
            </p:nvSpPr>
            <p:spPr>
              <a:xfrm>
                <a:off x="1776" y="3673"/>
                <a:ext cx="481" cy="641"/>
              </a:xfrm>
              <a:custGeom>
                <a:avLst/>
                <a:gdLst/>
                <a:ahLst/>
                <a:cxnLst/>
                <a:rect l="l" t="t" r="r" b="b"/>
                <a:pathLst>
                  <a:path w="481" h="641" extrusionOk="0">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lnTo>
                      <a:pt x="18" y="443"/>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grpSp>
        <p:grpSp>
          <p:nvGrpSpPr>
            <p:cNvPr id="44" name="Google Shape;44;p1"/>
            <p:cNvGrpSpPr/>
            <p:nvPr/>
          </p:nvGrpSpPr>
          <p:grpSpPr>
            <a:xfrm>
              <a:off x="4128" y="3360"/>
              <a:ext cx="1351" cy="821"/>
              <a:chOff x="4128" y="3360"/>
              <a:chExt cx="1351" cy="821"/>
            </a:xfrm>
          </p:grpSpPr>
          <p:sp>
            <p:nvSpPr>
              <p:cNvPr id="45" name="Google Shape;45;p1"/>
              <p:cNvSpPr/>
              <p:nvPr/>
            </p:nvSpPr>
            <p:spPr>
              <a:xfrm>
                <a:off x="4200" y="3402"/>
                <a:ext cx="1201" cy="731"/>
              </a:xfrm>
              <a:custGeom>
                <a:avLst/>
                <a:gdLst/>
                <a:ahLst/>
                <a:cxnLst/>
                <a:rect l="l" t="t" r="r" b="b"/>
                <a:pathLst>
                  <a:path w="1201" h="731" extrusionOk="0">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a:gsLst>
                  <a:gs pos="0">
                    <a:srgbClr val="358EE5"/>
                  </a:gs>
                  <a:gs pos="100000">
                    <a:schemeClr val="accent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46" name="Google Shape;46;p1"/>
              <p:cNvSpPr/>
              <p:nvPr/>
            </p:nvSpPr>
            <p:spPr>
              <a:xfrm>
                <a:off x="4128" y="3366"/>
                <a:ext cx="544" cy="737"/>
              </a:xfrm>
              <a:custGeom>
                <a:avLst/>
                <a:gdLst/>
                <a:ahLst/>
                <a:cxnLst/>
                <a:rect l="l" t="t" r="r" b="b"/>
                <a:pathLst>
                  <a:path w="544" h="737" extrusionOk="0">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a:gsLst>
                  <a:gs pos="0">
                    <a:srgbClr val="358EE5"/>
                  </a:gs>
                  <a:gs pos="100000">
                    <a:schemeClr val="accent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47" name="Google Shape;47;p1"/>
              <p:cNvSpPr/>
              <p:nvPr/>
            </p:nvSpPr>
            <p:spPr>
              <a:xfrm>
                <a:off x="4792" y="3360"/>
                <a:ext cx="609" cy="252"/>
              </a:xfrm>
              <a:custGeom>
                <a:avLst/>
                <a:gdLst/>
                <a:ahLst/>
                <a:cxnLst/>
                <a:rect l="l" t="t" r="r" b="b"/>
                <a:pathLst>
                  <a:path w="609" h="252" extrusionOk="0">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a:gsLst>
                  <a:gs pos="0">
                    <a:srgbClr val="4692E6"/>
                  </a:gs>
                  <a:gs pos="100000">
                    <a:schemeClr val="accent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48" name="Google Shape;48;p1"/>
              <p:cNvSpPr/>
              <p:nvPr/>
            </p:nvSpPr>
            <p:spPr>
              <a:xfrm>
                <a:off x="5246" y="4007"/>
                <a:ext cx="72" cy="54"/>
              </a:xfrm>
              <a:custGeom>
                <a:avLst/>
                <a:gdLst/>
                <a:ahLst/>
                <a:cxnLst/>
                <a:rect l="l" t="t" r="r" b="b"/>
                <a:pathLst>
                  <a:path w="72" h="54" extrusionOk="0">
                    <a:moveTo>
                      <a:pt x="72" y="0"/>
                    </a:moveTo>
                    <a:lnTo>
                      <a:pt x="36" y="30"/>
                    </a:lnTo>
                    <a:lnTo>
                      <a:pt x="0" y="54"/>
                    </a:lnTo>
                    <a:lnTo>
                      <a:pt x="36" y="54"/>
                    </a:lnTo>
                    <a:lnTo>
                      <a:pt x="54" y="42"/>
                    </a:lnTo>
                    <a:lnTo>
                      <a:pt x="72" y="24"/>
                    </a:lnTo>
                    <a:lnTo>
                      <a:pt x="72" y="24"/>
                    </a:lnTo>
                    <a:lnTo>
                      <a:pt x="72" y="0"/>
                    </a:lnTo>
                    <a:lnTo>
                      <a:pt x="72" y="0"/>
                    </a:lnTo>
                    <a:close/>
                  </a:path>
                </a:pathLst>
              </a:custGeom>
              <a:gradFill>
                <a:gsLst>
                  <a:gs pos="0">
                    <a:schemeClr val="accent2"/>
                  </a:gs>
                  <a:gs pos="100000">
                    <a:srgbClr val="0084DD"/>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49" name="Google Shape;49;p1"/>
              <p:cNvSpPr/>
              <p:nvPr/>
            </p:nvSpPr>
            <p:spPr>
              <a:xfrm>
                <a:off x="4505" y="4073"/>
                <a:ext cx="705" cy="108"/>
              </a:xfrm>
              <a:custGeom>
                <a:avLst/>
                <a:gdLst/>
                <a:ahLst/>
                <a:cxnLst/>
                <a:rect l="l" t="t" r="r" b="b"/>
                <a:pathLst>
                  <a:path w="705" h="108" extrusionOk="0">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a:gsLst>
                  <a:gs pos="0">
                    <a:schemeClr val="accent2"/>
                  </a:gs>
                  <a:gs pos="100000">
                    <a:srgbClr val="0084DD"/>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50" name="Google Shape;50;p1"/>
              <p:cNvSpPr/>
              <p:nvPr/>
            </p:nvSpPr>
            <p:spPr>
              <a:xfrm>
                <a:off x="5336" y="3654"/>
                <a:ext cx="143" cy="341"/>
              </a:xfrm>
              <a:custGeom>
                <a:avLst/>
                <a:gdLst/>
                <a:ahLst/>
                <a:cxnLst/>
                <a:rect l="l" t="t" r="r" b="b"/>
                <a:pathLst>
                  <a:path w="143" h="341" extrusionOk="0">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a:gsLst>
                  <a:gs pos="0">
                    <a:schemeClr val="accent2"/>
                  </a:gs>
                  <a:gs pos="100000">
                    <a:srgbClr val="0084DD"/>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51" name="Google Shape;51;p1"/>
              <p:cNvSpPr/>
              <p:nvPr/>
            </p:nvSpPr>
            <p:spPr>
              <a:xfrm>
                <a:off x="5061" y="3624"/>
                <a:ext cx="83" cy="90"/>
              </a:xfrm>
              <a:custGeom>
                <a:avLst/>
                <a:gdLst/>
                <a:ahLst/>
                <a:cxnLst/>
                <a:rect l="l" t="t" r="r" b="b"/>
                <a:pathLst>
                  <a:path w="83" h="90" extrusionOk="0">
                    <a:moveTo>
                      <a:pt x="59" y="90"/>
                    </a:moveTo>
                    <a:lnTo>
                      <a:pt x="83" y="84"/>
                    </a:lnTo>
                    <a:lnTo>
                      <a:pt x="71" y="60"/>
                    </a:lnTo>
                    <a:lnTo>
                      <a:pt x="53" y="42"/>
                    </a:lnTo>
                    <a:lnTo>
                      <a:pt x="6" y="0"/>
                    </a:lnTo>
                    <a:lnTo>
                      <a:pt x="0" y="18"/>
                    </a:lnTo>
                    <a:lnTo>
                      <a:pt x="35" y="48"/>
                    </a:lnTo>
                    <a:lnTo>
                      <a:pt x="59" y="90"/>
                    </a:lnTo>
                    <a:lnTo>
                      <a:pt x="59" y="90"/>
                    </a:lnTo>
                    <a:close/>
                  </a:path>
                </a:pathLst>
              </a:custGeom>
              <a:gradFill>
                <a:gsLst>
                  <a:gs pos="0">
                    <a:schemeClr val="accent2"/>
                  </a:gs>
                  <a:gs pos="100000">
                    <a:srgbClr val="0084DD"/>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52" name="Google Shape;52;p1"/>
              <p:cNvSpPr/>
              <p:nvPr/>
            </p:nvSpPr>
            <p:spPr>
              <a:xfrm>
                <a:off x="4445" y="3552"/>
                <a:ext cx="717" cy="431"/>
              </a:xfrm>
              <a:custGeom>
                <a:avLst/>
                <a:gdLst/>
                <a:ahLst/>
                <a:cxnLst/>
                <a:rect l="l" t="t" r="r" b="b"/>
                <a:pathLst>
                  <a:path w="717" h="431" extrusionOk="0">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lnTo>
                      <a:pt x="693" y="216"/>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53" name="Google Shape;53;p1"/>
              <p:cNvSpPr/>
              <p:nvPr/>
            </p:nvSpPr>
            <p:spPr>
              <a:xfrm>
                <a:off x="4349" y="3510"/>
                <a:ext cx="909" cy="533"/>
              </a:xfrm>
              <a:custGeom>
                <a:avLst/>
                <a:gdLst/>
                <a:ahLst/>
                <a:cxnLst/>
                <a:rect l="l" t="t" r="r" b="b"/>
                <a:pathLst>
                  <a:path w="909" h="533" extrusionOk="0">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a:gsLst>
                  <a:gs pos="0">
                    <a:srgbClr val="358EE5"/>
                  </a:gs>
                  <a:gs pos="100000">
                    <a:schemeClr val="accent2"/>
                  </a:gs>
                </a:gsLst>
                <a:lin ang="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54" name="Google Shape;54;p1"/>
              <p:cNvSpPr/>
              <p:nvPr/>
            </p:nvSpPr>
            <p:spPr>
              <a:xfrm>
                <a:off x="4564" y="3492"/>
                <a:ext cx="365" cy="66"/>
              </a:xfrm>
              <a:custGeom>
                <a:avLst/>
                <a:gdLst/>
                <a:ahLst/>
                <a:cxnLst/>
                <a:rect l="l" t="t" r="r" b="b"/>
                <a:pathLst>
                  <a:path w="365" h="66" extrusionOk="0">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a:gsLst>
                  <a:gs pos="0">
                    <a:srgbClr val="358EE5"/>
                  </a:gs>
                  <a:gs pos="100000">
                    <a:schemeClr val="accent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55" name="Google Shape;55;p1"/>
              <p:cNvSpPr/>
              <p:nvPr/>
            </p:nvSpPr>
            <p:spPr>
              <a:xfrm>
                <a:off x="4463" y="3558"/>
                <a:ext cx="66" cy="48"/>
              </a:xfrm>
              <a:custGeom>
                <a:avLst/>
                <a:gdLst/>
                <a:ahLst/>
                <a:cxnLst/>
                <a:rect l="l" t="t" r="r" b="b"/>
                <a:pathLst>
                  <a:path w="66" h="48" extrusionOk="0">
                    <a:moveTo>
                      <a:pt x="66" y="18"/>
                    </a:moveTo>
                    <a:lnTo>
                      <a:pt x="48" y="0"/>
                    </a:lnTo>
                    <a:lnTo>
                      <a:pt x="24" y="12"/>
                    </a:lnTo>
                    <a:lnTo>
                      <a:pt x="0" y="30"/>
                    </a:lnTo>
                    <a:lnTo>
                      <a:pt x="12" y="48"/>
                    </a:lnTo>
                    <a:lnTo>
                      <a:pt x="42" y="30"/>
                    </a:lnTo>
                    <a:lnTo>
                      <a:pt x="66" y="18"/>
                    </a:lnTo>
                    <a:lnTo>
                      <a:pt x="66" y="18"/>
                    </a:lnTo>
                    <a:close/>
                  </a:path>
                </a:pathLst>
              </a:custGeom>
              <a:gradFill>
                <a:gsLst>
                  <a:gs pos="0">
                    <a:srgbClr val="358EE5"/>
                  </a:gs>
                  <a:gs pos="100000">
                    <a:schemeClr val="accent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56" name="Google Shape;56;p1"/>
              <p:cNvSpPr/>
              <p:nvPr/>
            </p:nvSpPr>
            <p:spPr>
              <a:xfrm>
                <a:off x="4546" y="3608"/>
                <a:ext cx="518" cy="319"/>
              </a:xfrm>
              <a:prstGeom prst="ellipse">
                <a:avLst/>
              </a:prstGeom>
              <a:gradFill>
                <a:gsLst>
                  <a:gs pos="0">
                    <a:srgbClr val="0084DD"/>
                  </a:gs>
                  <a:gs pos="100000">
                    <a:schemeClr val="accent2"/>
                  </a:gs>
                </a:gsLst>
                <a:lin ang="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57" name="Google Shape;57;p1"/>
              <p:cNvSpPr/>
              <p:nvPr/>
            </p:nvSpPr>
            <p:spPr>
              <a:xfrm>
                <a:off x="4578" y="3630"/>
                <a:ext cx="446" cy="271"/>
              </a:xfrm>
              <a:prstGeom prst="ellipse">
                <a:avLst/>
              </a:prstGeom>
              <a:gradFill>
                <a:gsLst>
                  <a:gs pos="0">
                    <a:srgbClr val="358EE5"/>
                  </a:gs>
                  <a:gs pos="100000">
                    <a:schemeClr val="accent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58" name="Google Shape;58;p1"/>
              <p:cNvSpPr/>
              <p:nvPr/>
            </p:nvSpPr>
            <p:spPr>
              <a:xfrm>
                <a:off x="4610" y="3650"/>
                <a:ext cx="386" cy="233"/>
              </a:xfrm>
              <a:prstGeom prst="ellipse">
                <a:avLst/>
              </a:prstGeom>
              <a:gradFill>
                <a:gsLst>
                  <a:gs pos="0">
                    <a:schemeClr val="accent2"/>
                  </a:gs>
                  <a:gs pos="100000">
                    <a:srgbClr val="0084DD"/>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59" name="Google Shape;59;p1"/>
              <p:cNvSpPr/>
              <p:nvPr/>
            </p:nvSpPr>
            <p:spPr>
              <a:xfrm>
                <a:off x="4654" y="3678"/>
                <a:ext cx="298" cy="177"/>
              </a:xfrm>
              <a:prstGeom prst="ellipse">
                <a:avLst/>
              </a:prstGeom>
              <a:gradFill>
                <a:gsLst>
                  <a:gs pos="0">
                    <a:srgbClr val="0084DD"/>
                  </a:gs>
                  <a:gs pos="100000">
                    <a:schemeClr val="accent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60" name="Google Shape;60;p1"/>
              <p:cNvSpPr/>
              <p:nvPr/>
            </p:nvSpPr>
            <p:spPr>
              <a:xfrm>
                <a:off x="4690" y="3698"/>
                <a:ext cx="222" cy="139"/>
              </a:xfrm>
              <a:prstGeom prst="ellipse">
                <a:avLst/>
              </a:prstGeom>
              <a:gradFill>
                <a:gsLst>
                  <a:gs pos="0">
                    <a:schemeClr val="accent2"/>
                  </a:gs>
                  <a:gs pos="100000">
                    <a:srgbClr val="0084DD"/>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61" name="Google Shape;61;p1"/>
              <p:cNvSpPr/>
              <p:nvPr/>
            </p:nvSpPr>
            <p:spPr>
              <a:xfrm>
                <a:off x="4738" y="3728"/>
                <a:ext cx="126" cy="81"/>
              </a:xfrm>
              <a:prstGeom prst="ellipse">
                <a:avLst/>
              </a:prstGeom>
              <a:gradFill>
                <a:gsLst>
                  <a:gs pos="0">
                    <a:srgbClr val="0086E0"/>
                  </a:gs>
                  <a:gs pos="100000">
                    <a:schemeClr val="accent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grpSp>
        <p:grpSp>
          <p:nvGrpSpPr>
            <p:cNvPr id="62" name="Google Shape;62;p1"/>
            <p:cNvGrpSpPr/>
            <p:nvPr/>
          </p:nvGrpSpPr>
          <p:grpSpPr>
            <a:xfrm>
              <a:off x="5280" y="3024"/>
              <a:ext cx="425" cy="258"/>
              <a:chOff x="5280" y="3024"/>
              <a:chExt cx="425" cy="258"/>
            </a:xfrm>
          </p:grpSpPr>
          <p:sp>
            <p:nvSpPr>
              <p:cNvPr id="63" name="Google Shape;63;p1"/>
              <p:cNvSpPr/>
              <p:nvPr/>
            </p:nvSpPr>
            <p:spPr>
              <a:xfrm>
                <a:off x="5280" y="3186"/>
                <a:ext cx="383" cy="96"/>
              </a:xfrm>
              <a:custGeom>
                <a:avLst/>
                <a:gdLst/>
                <a:ahLst/>
                <a:cxnLst/>
                <a:rect l="l" t="t" r="r" b="b"/>
                <a:pathLst>
                  <a:path w="382" h="96" extrusionOk="0">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lnTo>
                      <a:pt x="209" y="96"/>
                    </a:lnTo>
                    <a:close/>
                  </a:path>
                </a:pathLst>
              </a:custGeom>
              <a:gradFill>
                <a:gsLst>
                  <a:gs pos="0">
                    <a:schemeClr val="accent2"/>
                  </a:gs>
                  <a:gs pos="100000">
                    <a:schemeClr val="dk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64" name="Google Shape;64;p1"/>
              <p:cNvSpPr/>
              <p:nvPr/>
            </p:nvSpPr>
            <p:spPr>
              <a:xfrm>
                <a:off x="5315" y="3024"/>
                <a:ext cx="258" cy="54"/>
              </a:xfrm>
              <a:custGeom>
                <a:avLst/>
                <a:gdLst/>
                <a:ahLst/>
                <a:cxnLst/>
                <a:rect l="l" t="t" r="r" b="b"/>
                <a:pathLst>
                  <a:path w="258" h="54" extrusionOk="0">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lnTo>
                      <a:pt x="174" y="0"/>
                    </a:lnTo>
                    <a:close/>
                  </a:path>
                </a:pathLst>
              </a:custGeom>
              <a:gradFill>
                <a:gsLst>
                  <a:gs pos="0">
                    <a:schemeClr val="accent2"/>
                  </a:gs>
                  <a:gs pos="100000">
                    <a:schemeClr val="dk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65" name="Google Shape;65;p1"/>
              <p:cNvSpPr/>
              <p:nvPr/>
            </p:nvSpPr>
            <p:spPr>
              <a:xfrm>
                <a:off x="5645" y="3066"/>
                <a:ext cx="60" cy="156"/>
              </a:xfrm>
              <a:custGeom>
                <a:avLst/>
                <a:gdLst/>
                <a:ahLst/>
                <a:cxnLst/>
                <a:rect l="l" t="t" r="r" b="b"/>
                <a:pathLst>
                  <a:path w="60" h="156" extrusionOk="0">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lnTo>
                      <a:pt x="54" y="90"/>
                    </a:lnTo>
                    <a:close/>
                  </a:path>
                </a:pathLst>
              </a:custGeom>
              <a:gradFill>
                <a:gsLst>
                  <a:gs pos="0">
                    <a:schemeClr val="accent2"/>
                  </a:gs>
                  <a:gs pos="100000">
                    <a:schemeClr val="dk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66" name="Google Shape;66;p1"/>
              <p:cNvSpPr/>
              <p:nvPr/>
            </p:nvSpPr>
            <p:spPr>
              <a:xfrm>
                <a:off x="5375" y="3246"/>
                <a:ext cx="192" cy="18"/>
              </a:xfrm>
              <a:custGeom>
                <a:avLst/>
                <a:gdLst/>
                <a:ahLst/>
                <a:cxnLst/>
                <a:rect l="l" t="t" r="r" b="b"/>
                <a:pathLst>
                  <a:path w="192" h="18" extrusionOk="0">
                    <a:moveTo>
                      <a:pt x="114" y="12"/>
                    </a:moveTo>
                    <a:lnTo>
                      <a:pt x="72" y="6"/>
                    </a:lnTo>
                    <a:lnTo>
                      <a:pt x="30" y="0"/>
                    </a:lnTo>
                    <a:lnTo>
                      <a:pt x="0" y="0"/>
                    </a:lnTo>
                    <a:lnTo>
                      <a:pt x="54" y="12"/>
                    </a:lnTo>
                    <a:lnTo>
                      <a:pt x="114" y="18"/>
                    </a:lnTo>
                    <a:lnTo>
                      <a:pt x="156" y="18"/>
                    </a:lnTo>
                    <a:lnTo>
                      <a:pt x="192" y="12"/>
                    </a:lnTo>
                    <a:lnTo>
                      <a:pt x="186" y="0"/>
                    </a:lnTo>
                    <a:lnTo>
                      <a:pt x="150" y="6"/>
                    </a:lnTo>
                    <a:lnTo>
                      <a:pt x="114" y="12"/>
                    </a:lnTo>
                    <a:lnTo>
                      <a:pt x="114" y="12"/>
                    </a:lnTo>
                    <a:close/>
                  </a:path>
                </a:pathLst>
              </a:custGeom>
              <a:gradFill>
                <a:gsLst>
                  <a:gs pos="0">
                    <a:schemeClr val="accent2"/>
                  </a:gs>
                  <a:gs pos="100000">
                    <a:schemeClr val="dk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67" name="Google Shape;67;p1"/>
              <p:cNvSpPr/>
              <p:nvPr/>
            </p:nvSpPr>
            <p:spPr>
              <a:xfrm>
                <a:off x="5304" y="3042"/>
                <a:ext cx="161" cy="186"/>
              </a:xfrm>
              <a:custGeom>
                <a:avLst/>
                <a:gdLst/>
                <a:ahLst/>
                <a:cxnLst/>
                <a:rect l="l" t="t" r="r" b="b"/>
                <a:pathLst>
                  <a:path w="161" h="186" extrusionOk="0">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lnTo>
                      <a:pt x="11" y="114"/>
                    </a:lnTo>
                    <a:close/>
                  </a:path>
                </a:pathLst>
              </a:custGeom>
              <a:gradFill>
                <a:gsLst>
                  <a:gs pos="0">
                    <a:schemeClr val="dk2"/>
                  </a:gs>
                  <a:gs pos="100000">
                    <a:schemeClr val="accent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68" name="Google Shape;68;p1"/>
              <p:cNvSpPr/>
              <p:nvPr/>
            </p:nvSpPr>
            <p:spPr>
              <a:xfrm>
                <a:off x="5489" y="3042"/>
                <a:ext cx="186" cy="210"/>
              </a:xfrm>
              <a:custGeom>
                <a:avLst/>
                <a:gdLst/>
                <a:ahLst/>
                <a:cxnLst/>
                <a:rect l="l" t="t" r="r" b="b"/>
                <a:pathLst>
                  <a:path w="185" h="210" extrusionOk="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lnTo>
                      <a:pt x="0" y="6"/>
                    </a:lnTo>
                    <a:lnTo>
                      <a:pt x="0" y="6"/>
                    </a:lnTo>
                    <a:close/>
                  </a:path>
                </a:pathLst>
              </a:custGeom>
              <a:gradFill>
                <a:gsLst>
                  <a:gs pos="0">
                    <a:schemeClr val="dk2"/>
                  </a:gs>
                  <a:gs pos="100000">
                    <a:schemeClr val="accent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69" name="Google Shape;69;p1"/>
              <p:cNvSpPr/>
              <p:nvPr/>
            </p:nvSpPr>
            <p:spPr>
              <a:xfrm>
                <a:off x="5345" y="3058"/>
                <a:ext cx="299" cy="186"/>
              </a:xfrm>
              <a:custGeom>
                <a:avLst/>
                <a:gdLst/>
                <a:ahLst/>
                <a:cxnLst/>
                <a:rect l="l" t="t" r="r" b="b"/>
                <a:pathLst>
                  <a:path w="299" h="186" extrusionOk="0">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lnTo>
                      <a:pt x="150" y="180"/>
                    </a:lnTo>
                    <a:close/>
                  </a:path>
                </a:pathLst>
              </a:custGeom>
              <a:gradFill>
                <a:gsLst>
                  <a:gs pos="0">
                    <a:schemeClr val="accent2"/>
                  </a:gs>
                  <a:gs pos="100000">
                    <a:schemeClr val="dk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grpSp>
            <p:nvGrpSpPr>
              <p:cNvPr id="70" name="Google Shape;70;p1"/>
              <p:cNvGrpSpPr/>
              <p:nvPr/>
            </p:nvGrpSpPr>
            <p:grpSpPr>
              <a:xfrm>
                <a:off x="5381" y="3085"/>
                <a:ext cx="227" cy="132"/>
                <a:chOff x="5381" y="3085"/>
                <a:chExt cx="227" cy="132"/>
              </a:xfrm>
            </p:grpSpPr>
            <p:sp>
              <p:nvSpPr>
                <p:cNvPr id="71" name="Google Shape;71;p1"/>
                <p:cNvSpPr/>
                <p:nvPr/>
              </p:nvSpPr>
              <p:spPr>
                <a:xfrm>
                  <a:off x="5381" y="3085"/>
                  <a:ext cx="227" cy="132"/>
                </a:xfrm>
                <a:prstGeom prst="ellipse">
                  <a:avLst/>
                </a:prstGeom>
                <a:gradFill>
                  <a:gsLst>
                    <a:gs pos="0">
                      <a:schemeClr val="dk2"/>
                    </a:gs>
                    <a:gs pos="100000">
                      <a:schemeClr val="accent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72" name="Google Shape;72;p1"/>
                <p:cNvSpPr/>
                <p:nvPr/>
              </p:nvSpPr>
              <p:spPr>
                <a:xfrm>
                  <a:off x="5403" y="3099"/>
                  <a:ext cx="182" cy="102"/>
                </a:xfrm>
                <a:prstGeom prst="ellipse">
                  <a:avLst/>
                </a:prstGeom>
                <a:gradFill>
                  <a:gsLst>
                    <a:gs pos="0">
                      <a:schemeClr val="accent2"/>
                    </a:gs>
                    <a:gs pos="100000">
                      <a:schemeClr val="dk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73" name="Google Shape;73;p1"/>
                <p:cNvSpPr/>
                <p:nvPr/>
              </p:nvSpPr>
              <p:spPr>
                <a:xfrm>
                  <a:off x="5431" y="3109"/>
                  <a:ext cx="125" cy="82"/>
                </a:xfrm>
                <a:prstGeom prst="ellipse">
                  <a:avLst/>
                </a:prstGeom>
                <a:gradFill>
                  <a:gsLst>
                    <a:gs pos="0">
                      <a:schemeClr val="dk2"/>
                    </a:gs>
                    <a:gs pos="100000">
                      <a:schemeClr val="accent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74" name="Google Shape;74;p1"/>
                <p:cNvSpPr/>
                <p:nvPr/>
              </p:nvSpPr>
              <p:spPr>
                <a:xfrm>
                  <a:off x="5458" y="3125"/>
                  <a:ext cx="73" cy="47"/>
                </a:xfrm>
                <a:prstGeom prst="ellipse">
                  <a:avLst/>
                </a:prstGeom>
                <a:gradFill>
                  <a:gsLst>
                    <a:gs pos="0">
                      <a:schemeClr val="accent2"/>
                    </a:gs>
                    <a:gs pos="100000">
                      <a:schemeClr val="dk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grpSp>
        </p:grpSp>
      </p:grpSp>
      <p:sp>
        <p:nvSpPr>
          <p:cNvPr id="75" name="Google Shape;75;p1"/>
          <p:cNvSpPr txBox="1">
            <a:spLocks noGrp="1"/>
          </p:cNvSpPr>
          <p:nvPr>
            <p:ph type="title"/>
          </p:nvPr>
        </p:nvSpPr>
        <p:spPr>
          <a:xfrm>
            <a:off x="457200" y="277813"/>
            <a:ext cx="8229600" cy="1139825"/>
          </a:xfrm>
          <a:prstGeom prst="rect">
            <a:avLst/>
          </a:prstGeom>
          <a:noFill/>
          <a:ln>
            <a:noFill/>
          </a:ln>
        </p:spPr>
        <p:txBody>
          <a:bodyPr spcFirstLastPara="1" wrap="square" lIns="91425" tIns="45700" rIns="91425" bIns="45700" anchor="ctr" anchorCtr="1">
            <a:noAutofit/>
          </a:bodyPr>
          <a:lstStyle>
            <a:lvl1pPr marR="0" lvl="0" algn="ctr" rtl="0">
              <a:spcBef>
                <a:spcPts val="0"/>
              </a:spcBef>
              <a:spcAft>
                <a:spcPts val="0"/>
              </a:spcAft>
              <a:buSzPts val="1400"/>
              <a:buNone/>
              <a:defRPr sz="4400" b="0" i="0" u="none" strike="noStrike" cap="none">
                <a:solidFill>
                  <a:schemeClr val="lt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lt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lt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lt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lt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lt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lt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lt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lt2"/>
                </a:solidFill>
                <a:latin typeface="Arial"/>
                <a:ea typeface="Arial"/>
                <a:cs typeface="Arial"/>
                <a:sym typeface="Arial"/>
              </a:defRPr>
            </a:lvl9pPr>
          </a:lstStyle>
          <a:p>
            <a:endParaRPr/>
          </a:p>
        </p:txBody>
      </p:sp>
      <p:sp>
        <p:nvSpPr>
          <p:cNvPr id="76" name="Google Shape;76;p1"/>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lvl1pPr marL="457200" marR="0" lvl="0" indent="-391160" algn="l" rtl="0">
              <a:spcBef>
                <a:spcPts val="640"/>
              </a:spcBef>
              <a:spcAft>
                <a:spcPts val="0"/>
              </a:spcAft>
              <a:buClr>
                <a:schemeClr val="hlink"/>
              </a:buClr>
              <a:buSzPts val="2560"/>
              <a:buFont typeface="Noto Sans Symbols"/>
              <a:buChar char="⮚"/>
              <a:defRPr sz="3200" b="0" i="0" u="none" strike="noStrike" cap="none">
                <a:solidFill>
                  <a:schemeClr val="lt1"/>
                </a:solidFill>
                <a:latin typeface="Arial"/>
                <a:ea typeface="Arial"/>
                <a:cs typeface="Arial"/>
                <a:sym typeface="Arial"/>
              </a:defRPr>
            </a:lvl1pPr>
            <a:lvl2pPr marL="914400" marR="0" lvl="1" indent="-317500" algn="l" rtl="0">
              <a:spcBef>
                <a:spcPts val="560"/>
              </a:spcBef>
              <a:spcAft>
                <a:spcPts val="0"/>
              </a:spcAft>
              <a:buClr>
                <a:schemeClr val="lt2"/>
              </a:buClr>
              <a:buSzPts val="1400"/>
              <a:buFont typeface="Noto Sans Symbols"/>
              <a:buChar char="●"/>
              <a:defRPr sz="2800" b="0" i="0" u="none" strike="noStrike" cap="none">
                <a:solidFill>
                  <a:schemeClr val="lt1"/>
                </a:solidFill>
                <a:latin typeface="Arial"/>
                <a:ea typeface="Arial"/>
                <a:cs typeface="Arial"/>
                <a:sym typeface="Arial"/>
              </a:defRPr>
            </a:lvl2pPr>
            <a:lvl3pPr marL="1371600" marR="0" lvl="2" indent="-381000" algn="l" rtl="0">
              <a:spcBef>
                <a:spcPts val="480"/>
              </a:spcBef>
              <a:spcAft>
                <a:spcPts val="0"/>
              </a:spcAft>
              <a:buClr>
                <a:schemeClr val="accent2"/>
              </a:buClr>
              <a:buSzPts val="2400"/>
              <a:buFont typeface="Arial"/>
              <a:buChar char="•"/>
              <a:defRPr sz="2400" b="0" i="0" u="none" strike="noStrike" cap="none">
                <a:solidFill>
                  <a:schemeClr val="lt1"/>
                </a:solidFill>
                <a:latin typeface="Arial"/>
                <a:ea typeface="Arial"/>
                <a:cs typeface="Arial"/>
                <a:sym typeface="Arial"/>
              </a:defRPr>
            </a:lvl3pPr>
            <a:lvl4pPr marL="1828800" marR="0" lvl="3" indent="-292100" algn="l" rtl="0">
              <a:spcBef>
                <a:spcPts val="400"/>
              </a:spcBef>
              <a:spcAft>
                <a:spcPts val="0"/>
              </a:spcAft>
              <a:buClr>
                <a:schemeClr val="folHlink"/>
              </a:buClr>
              <a:buSzPts val="1000"/>
              <a:buFont typeface="Noto Sans Symbols"/>
              <a:buChar char="●"/>
              <a:defRPr sz="2000" b="0" i="0" u="none" strike="noStrike" cap="none">
                <a:solidFill>
                  <a:schemeClr val="lt1"/>
                </a:solidFill>
                <a:latin typeface="Arial"/>
                <a:ea typeface="Arial"/>
                <a:cs typeface="Arial"/>
                <a:sym typeface="Arial"/>
              </a:defRPr>
            </a:lvl4pPr>
            <a:lvl5pPr marL="2286000" marR="0" lvl="4" indent="-355600" algn="l" rtl="0">
              <a:spcBef>
                <a:spcPts val="400"/>
              </a:spcBef>
              <a:spcAft>
                <a:spcPts val="0"/>
              </a:spcAft>
              <a:buClr>
                <a:schemeClr val="hlink"/>
              </a:buClr>
              <a:buSzPts val="2000"/>
              <a:buFont typeface="Arial"/>
              <a:buChar char="•"/>
              <a:defRPr sz="2000" b="0" i="0" u="none" strike="noStrike" cap="none">
                <a:solidFill>
                  <a:schemeClr val="lt1"/>
                </a:solidFill>
                <a:latin typeface="Arial"/>
                <a:ea typeface="Arial"/>
                <a:cs typeface="Arial"/>
                <a:sym typeface="Arial"/>
              </a:defRPr>
            </a:lvl5pPr>
            <a:lvl6pPr marL="2743200" marR="0" lvl="5" indent="-355600" algn="l" rtl="0">
              <a:spcBef>
                <a:spcPts val="400"/>
              </a:spcBef>
              <a:spcAft>
                <a:spcPts val="0"/>
              </a:spcAft>
              <a:buClr>
                <a:schemeClr val="hlink"/>
              </a:buClr>
              <a:buSzPts val="2000"/>
              <a:buFont typeface="Arial"/>
              <a:buChar char="•"/>
              <a:defRPr sz="2000" b="0" i="0" u="none" strike="noStrike" cap="none">
                <a:solidFill>
                  <a:schemeClr val="lt1"/>
                </a:solidFill>
                <a:latin typeface="Arial"/>
                <a:ea typeface="Arial"/>
                <a:cs typeface="Arial"/>
                <a:sym typeface="Arial"/>
              </a:defRPr>
            </a:lvl6pPr>
            <a:lvl7pPr marL="3200400" marR="0" lvl="6" indent="-355600" algn="l" rtl="0">
              <a:spcBef>
                <a:spcPts val="400"/>
              </a:spcBef>
              <a:spcAft>
                <a:spcPts val="0"/>
              </a:spcAft>
              <a:buClr>
                <a:schemeClr val="hlink"/>
              </a:buClr>
              <a:buSzPts val="2000"/>
              <a:buFont typeface="Arial"/>
              <a:buChar char="•"/>
              <a:defRPr sz="2000" b="0" i="0" u="none" strike="noStrike" cap="none">
                <a:solidFill>
                  <a:schemeClr val="lt1"/>
                </a:solidFill>
                <a:latin typeface="Arial"/>
                <a:ea typeface="Arial"/>
                <a:cs typeface="Arial"/>
                <a:sym typeface="Arial"/>
              </a:defRPr>
            </a:lvl7pPr>
            <a:lvl8pPr marL="3657600" marR="0" lvl="7" indent="-355600" algn="l" rtl="0">
              <a:spcBef>
                <a:spcPts val="400"/>
              </a:spcBef>
              <a:spcAft>
                <a:spcPts val="0"/>
              </a:spcAft>
              <a:buClr>
                <a:schemeClr val="hlink"/>
              </a:buClr>
              <a:buSzPts val="2000"/>
              <a:buFont typeface="Arial"/>
              <a:buChar char="•"/>
              <a:defRPr sz="2000" b="0" i="0" u="none" strike="noStrike" cap="none">
                <a:solidFill>
                  <a:schemeClr val="lt1"/>
                </a:solidFill>
                <a:latin typeface="Arial"/>
                <a:ea typeface="Arial"/>
                <a:cs typeface="Arial"/>
                <a:sym typeface="Arial"/>
              </a:defRPr>
            </a:lvl8pPr>
            <a:lvl9pPr marL="4114800" marR="0" lvl="8" indent="-355600" algn="l" rtl="0">
              <a:spcBef>
                <a:spcPts val="400"/>
              </a:spcBef>
              <a:spcAft>
                <a:spcPts val="0"/>
              </a:spcAft>
              <a:buClr>
                <a:schemeClr val="hlink"/>
              </a:buClr>
              <a:buSzPts val="2000"/>
              <a:buFont typeface="Arial"/>
              <a:buChar char="•"/>
              <a:defRPr sz="2000" b="0" i="0" u="none" strike="noStrike" cap="none">
                <a:solidFill>
                  <a:schemeClr val="lt1"/>
                </a:solidFill>
                <a:latin typeface="Arial"/>
                <a:ea typeface="Arial"/>
                <a:cs typeface="Arial"/>
                <a:sym typeface="Arial"/>
              </a:defRPr>
            </a:lvl9pPr>
          </a:lstStyle>
          <a:p>
            <a:endParaRPr/>
          </a:p>
        </p:txBody>
      </p:sp>
      <p:sp>
        <p:nvSpPr>
          <p:cNvPr id="77" name="Google Shape;77;p1"/>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400" b="0" i="0" u="none" strike="noStrike" cap="none">
                <a:solidFill>
                  <a:srgbClr val="FFFFFF"/>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78" name="Google Shape;78;p1"/>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b" anchorCtr="0">
            <a:noAutofit/>
          </a:bodyPr>
          <a:lstStyle>
            <a:lvl1pPr marR="0" lvl="0" algn="ctr" rtl="0">
              <a:spcBef>
                <a:spcPts val="0"/>
              </a:spcBef>
              <a:spcAft>
                <a:spcPts val="0"/>
              </a:spcAft>
              <a:buSzPts val="1400"/>
              <a:buNone/>
              <a:defRPr sz="1400" b="0" i="0" u="none" strike="noStrike" cap="none">
                <a:solidFill>
                  <a:srgbClr val="FFFFFF"/>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79" name="Google Shape;79;p1"/>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b" anchorCtr="0">
            <a:noAutofit/>
          </a:bodyPr>
          <a:lstStyle>
            <a:lvl1pPr marL="0" marR="0" lvl="0" indent="0" algn="r" rtl="0">
              <a:spcBef>
                <a:spcPts val="0"/>
              </a:spcBef>
              <a:spcAft>
                <a:spcPts val="0"/>
              </a:spcAft>
              <a:buNone/>
              <a:defRPr sz="1400" b="0" i="0" u="none" strike="noStrike" cap="none">
                <a:solidFill>
                  <a:srgbClr val="FFFFFF"/>
                </a:solidFill>
                <a:latin typeface="Arial"/>
                <a:ea typeface="Arial"/>
                <a:cs typeface="Arial"/>
                <a:sym typeface="Arial"/>
              </a:defRPr>
            </a:lvl1pPr>
            <a:lvl2pPr marL="0" marR="0" lvl="1" indent="0" algn="r" rtl="0">
              <a:spcBef>
                <a:spcPts val="0"/>
              </a:spcBef>
              <a:spcAft>
                <a:spcPts val="0"/>
              </a:spcAft>
              <a:buNone/>
              <a:defRPr sz="1400" b="0" i="0" u="none" strike="noStrike" cap="none">
                <a:solidFill>
                  <a:srgbClr val="FFFFFF"/>
                </a:solidFill>
                <a:latin typeface="Arial"/>
                <a:ea typeface="Arial"/>
                <a:cs typeface="Arial"/>
                <a:sym typeface="Arial"/>
              </a:defRPr>
            </a:lvl2pPr>
            <a:lvl3pPr marL="0" marR="0" lvl="2" indent="0" algn="r" rtl="0">
              <a:spcBef>
                <a:spcPts val="0"/>
              </a:spcBef>
              <a:spcAft>
                <a:spcPts val="0"/>
              </a:spcAft>
              <a:buNone/>
              <a:defRPr sz="1400" b="0" i="0" u="none" strike="noStrike" cap="none">
                <a:solidFill>
                  <a:srgbClr val="FFFFFF"/>
                </a:solidFill>
                <a:latin typeface="Arial"/>
                <a:ea typeface="Arial"/>
                <a:cs typeface="Arial"/>
                <a:sym typeface="Arial"/>
              </a:defRPr>
            </a:lvl3pPr>
            <a:lvl4pPr marL="0" marR="0" lvl="3" indent="0" algn="r" rtl="0">
              <a:spcBef>
                <a:spcPts val="0"/>
              </a:spcBef>
              <a:spcAft>
                <a:spcPts val="0"/>
              </a:spcAft>
              <a:buNone/>
              <a:defRPr sz="1400" b="0" i="0" u="none" strike="noStrike" cap="none">
                <a:solidFill>
                  <a:srgbClr val="FFFFFF"/>
                </a:solidFill>
                <a:latin typeface="Arial"/>
                <a:ea typeface="Arial"/>
                <a:cs typeface="Arial"/>
                <a:sym typeface="Arial"/>
              </a:defRPr>
            </a:lvl4pPr>
            <a:lvl5pPr marL="0" marR="0" lvl="4" indent="0" algn="r" rtl="0">
              <a:spcBef>
                <a:spcPts val="0"/>
              </a:spcBef>
              <a:spcAft>
                <a:spcPts val="0"/>
              </a:spcAft>
              <a:buNone/>
              <a:defRPr sz="1400" b="0" i="0" u="none" strike="noStrike" cap="none">
                <a:solidFill>
                  <a:srgbClr val="FFFFFF"/>
                </a:solidFill>
                <a:latin typeface="Arial"/>
                <a:ea typeface="Arial"/>
                <a:cs typeface="Arial"/>
                <a:sym typeface="Arial"/>
              </a:defRPr>
            </a:lvl5pPr>
            <a:lvl6pPr marL="0" marR="0" lvl="5" indent="0" algn="r" rtl="0">
              <a:spcBef>
                <a:spcPts val="0"/>
              </a:spcBef>
              <a:spcAft>
                <a:spcPts val="0"/>
              </a:spcAft>
              <a:buNone/>
              <a:defRPr sz="1400" b="0" i="0" u="none" strike="noStrike" cap="none">
                <a:solidFill>
                  <a:srgbClr val="FFFFFF"/>
                </a:solidFill>
                <a:latin typeface="Arial"/>
                <a:ea typeface="Arial"/>
                <a:cs typeface="Arial"/>
                <a:sym typeface="Arial"/>
              </a:defRPr>
            </a:lvl6pPr>
            <a:lvl7pPr marL="0" marR="0" lvl="6" indent="0" algn="r" rtl="0">
              <a:spcBef>
                <a:spcPts val="0"/>
              </a:spcBef>
              <a:spcAft>
                <a:spcPts val="0"/>
              </a:spcAft>
              <a:buNone/>
              <a:defRPr sz="1400" b="0" i="0" u="none" strike="noStrike" cap="none">
                <a:solidFill>
                  <a:srgbClr val="FFFFFF"/>
                </a:solidFill>
                <a:latin typeface="Arial"/>
                <a:ea typeface="Arial"/>
                <a:cs typeface="Arial"/>
                <a:sym typeface="Arial"/>
              </a:defRPr>
            </a:lvl7pPr>
            <a:lvl8pPr marL="0" marR="0" lvl="7" indent="0" algn="r" rtl="0">
              <a:spcBef>
                <a:spcPts val="0"/>
              </a:spcBef>
              <a:spcAft>
                <a:spcPts val="0"/>
              </a:spcAft>
              <a:buNone/>
              <a:defRPr sz="1400" b="0" i="0" u="none" strike="noStrike" cap="none">
                <a:solidFill>
                  <a:srgbClr val="FFFFFF"/>
                </a:solidFill>
                <a:latin typeface="Arial"/>
                <a:ea typeface="Arial"/>
                <a:cs typeface="Arial"/>
                <a:sym typeface="Arial"/>
              </a:defRPr>
            </a:lvl8pPr>
            <a:lvl9pPr marL="0" marR="0" lvl="8" indent="0" algn="r" rtl="0">
              <a:spcBef>
                <a:spcPts val="0"/>
              </a:spcBef>
              <a:spcAft>
                <a:spcPts val="0"/>
              </a:spcAft>
              <a:buNone/>
              <a:defRPr sz="1400" b="0" i="0" u="none" strike="noStrike" cap="none">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117780146"/>
      </p:ext>
    </p:extLst>
  </p:cSld>
  <p:clrMap bg1="lt1" tx1="dk1" bg2="dk2" tx2="lt2" accent1="accent1" accent2="accent2" accent3="accent3" accent4="accent4" accent5="accent5" accent6="accent6" hlink="hlink" folHlink="folHlink"/>
  <p:sldLayoutIdLst>
    <p:sldLayoutId id="2147483857" r:id="rId1"/>
    <p:sldLayoutId id="2147483858" r:id="rId2"/>
    <p:sldLayoutId id="2147483859" r:id="rId3"/>
    <p:sldLayoutId id="2147483860" r:id="rId4"/>
    <p:sldLayoutId id="2147483861" r:id="rId5"/>
    <p:sldLayoutId id="2147483862" r:id="rId6"/>
    <p:sldLayoutId id="2147483863" r:id="rId7"/>
    <p:sldLayoutId id="2147483864" r:id="rId8"/>
    <p:sldLayoutId id="2147483865" r:id="rId9"/>
    <p:sldLayoutId id="2147483866" r:id="rId10"/>
    <p:sldLayoutId id="2147483867"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rgbClr val="D7E4BD"/>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1pPr>
            <a:lvl2pPr marR="0" lvl="1"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11" name="Google Shape;11;p1"/>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98989"/>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200" b="0" i="0" u="none" strike="noStrike" cap="none">
                <a:solidFill>
                  <a:srgbClr val="898989"/>
                </a:solidFill>
                <a:latin typeface="Calibri"/>
                <a:ea typeface="Calibri"/>
                <a:cs typeface="Calibri"/>
                <a:sym typeface="Calibri"/>
              </a:defRPr>
            </a:lvl1pPr>
            <a:lvl2pPr marL="0" marR="0" lvl="1" indent="0" algn="r" rtl="0">
              <a:spcBef>
                <a:spcPts val="0"/>
              </a:spcBef>
              <a:spcAft>
                <a:spcPts val="0"/>
              </a:spcAft>
              <a:buNone/>
              <a:defRPr sz="1200" b="0" i="0" u="none" strike="noStrike" cap="none">
                <a:solidFill>
                  <a:srgbClr val="898989"/>
                </a:solidFill>
                <a:latin typeface="Calibri"/>
                <a:ea typeface="Calibri"/>
                <a:cs typeface="Calibri"/>
                <a:sym typeface="Calibri"/>
              </a:defRPr>
            </a:lvl2pPr>
            <a:lvl3pPr marL="0" marR="0" lvl="2" indent="0" algn="r" rtl="0">
              <a:spcBef>
                <a:spcPts val="0"/>
              </a:spcBef>
              <a:spcAft>
                <a:spcPts val="0"/>
              </a:spcAft>
              <a:buNone/>
              <a:defRPr sz="1200" b="0" i="0" u="none" strike="noStrike" cap="none">
                <a:solidFill>
                  <a:srgbClr val="898989"/>
                </a:solidFill>
                <a:latin typeface="Calibri"/>
                <a:ea typeface="Calibri"/>
                <a:cs typeface="Calibri"/>
                <a:sym typeface="Calibri"/>
              </a:defRPr>
            </a:lvl3pPr>
            <a:lvl4pPr marL="0" marR="0" lvl="3" indent="0" algn="r" rtl="0">
              <a:spcBef>
                <a:spcPts val="0"/>
              </a:spcBef>
              <a:spcAft>
                <a:spcPts val="0"/>
              </a:spcAft>
              <a:buNone/>
              <a:defRPr sz="1200" b="0" i="0" u="none" strike="noStrike" cap="none">
                <a:solidFill>
                  <a:srgbClr val="898989"/>
                </a:solidFill>
                <a:latin typeface="Calibri"/>
                <a:ea typeface="Calibri"/>
                <a:cs typeface="Calibri"/>
                <a:sym typeface="Calibri"/>
              </a:defRPr>
            </a:lvl4pPr>
            <a:lvl5pPr marL="0" marR="0" lvl="4" indent="0" algn="r" rtl="0">
              <a:spcBef>
                <a:spcPts val="0"/>
              </a:spcBef>
              <a:spcAft>
                <a:spcPts val="0"/>
              </a:spcAft>
              <a:buNone/>
              <a:defRPr sz="1200" b="0" i="0" u="none" strike="noStrike" cap="none">
                <a:solidFill>
                  <a:srgbClr val="898989"/>
                </a:solidFill>
                <a:latin typeface="Calibri"/>
                <a:ea typeface="Calibri"/>
                <a:cs typeface="Calibri"/>
                <a:sym typeface="Calibri"/>
              </a:defRPr>
            </a:lvl5pPr>
            <a:lvl6pPr marL="0" marR="0" lvl="5" indent="0" algn="r" rtl="0">
              <a:spcBef>
                <a:spcPts val="0"/>
              </a:spcBef>
              <a:spcAft>
                <a:spcPts val="0"/>
              </a:spcAft>
              <a:buNone/>
              <a:defRPr sz="1200" b="0" i="0" u="none" strike="noStrike" cap="none">
                <a:solidFill>
                  <a:srgbClr val="898989"/>
                </a:solidFill>
                <a:latin typeface="Calibri"/>
                <a:ea typeface="Calibri"/>
                <a:cs typeface="Calibri"/>
                <a:sym typeface="Calibri"/>
              </a:defRPr>
            </a:lvl6pPr>
            <a:lvl7pPr marL="0" marR="0" lvl="6" indent="0" algn="r" rtl="0">
              <a:spcBef>
                <a:spcPts val="0"/>
              </a:spcBef>
              <a:spcAft>
                <a:spcPts val="0"/>
              </a:spcAft>
              <a:buNone/>
              <a:defRPr sz="1200" b="0" i="0" u="none" strike="noStrike" cap="none">
                <a:solidFill>
                  <a:srgbClr val="898989"/>
                </a:solidFill>
                <a:latin typeface="Calibri"/>
                <a:ea typeface="Calibri"/>
                <a:cs typeface="Calibri"/>
                <a:sym typeface="Calibri"/>
              </a:defRPr>
            </a:lvl7pPr>
            <a:lvl8pPr marL="0" marR="0" lvl="7" indent="0" algn="r" rtl="0">
              <a:spcBef>
                <a:spcPts val="0"/>
              </a:spcBef>
              <a:spcAft>
                <a:spcPts val="0"/>
              </a:spcAft>
              <a:buNone/>
              <a:defRPr sz="1200" b="0" i="0" u="none" strike="noStrike" cap="none">
                <a:solidFill>
                  <a:srgbClr val="898989"/>
                </a:solidFill>
                <a:latin typeface="Calibri"/>
                <a:ea typeface="Calibri"/>
                <a:cs typeface="Calibri"/>
                <a:sym typeface="Calibri"/>
              </a:defRPr>
            </a:lvl8pPr>
            <a:lvl9pPr marL="0" marR="0" lvl="8" indent="0" algn="r" rtl="0">
              <a:spcBef>
                <a:spcPts val="0"/>
              </a:spcBef>
              <a:spcAft>
                <a:spcPts val="0"/>
              </a:spcAft>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635882690"/>
      </p:ext>
    </p:extLst>
  </p:cSld>
  <p:clrMap bg1="lt1" tx1="dk1" bg2="dk2" tx2="lt2" accent1="accent1" accent2="accent2" accent3="accent3" accent4="accent4" accent5="accent5" accent6="accent6" hlink="hlink" folHlink="folHlink"/>
  <p:sldLayoutIdLst>
    <p:sldLayoutId id="2147483869" r:id="rId1"/>
    <p:sldLayoutId id="2147483870" r:id="rId2"/>
    <p:sldLayoutId id="2147483871" r:id="rId3"/>
    <p:sldLayoutId id="2147483872" r:id="rId4"/>
    <p:sldLayoutId id="2147483873" r:id="rId5"/>
    <p:sldLayoutId id="2147483874" r:id="rId6"/>
    <p:sldLayoutId id="2147483875" r:id="rId7"/>
    <p:sldLayoutId id="2147483876" r:id="rId8"/>
    <p:sldLayoutId id="2147483877" r:id="rId9"/>
    <p:sldLayoutId id="2147483878" r:id="rId10"/>
    <p:sldLayoutId id="214748387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 name="Rectangle 2"/>
          <p:cNvSpPr>
            <a:spLocks noGrp="1" noChangeArrowheads="1"/>
          </p:cNvSpPr>
          <p:nvPr>
            <p:ph type="title"/>
          </p:nvPr>
        </p:nvSpPr>
        <p:spPr bwMode="auto">
          <a:xfrm>
            <a:off x="5" y="0"/>
            <a:ext cx="9143996" cy="1377165"/>
          </a:xfrm>
          <a:prstGeom prst="rect">
            <a:avLst/>
          </a:prstGeom>
          <a:solidFill>
            <a:schemeClr val="accent4"/>
          </a:solidFill>
          <a:ln>
            <a:noFill/>
          </a:ln>
          <a:effectLst/>
        </p:spPr>
        <p:txBody>
          <a:bodyPr vert="horz" wrap="square" lIns="155448" tIns="64008" rIns="155448" bIns="64008" numCol="1" anchor="ctr" anchorCtr="0" compatLnSpc="1">
            <a:prstTxWarp prst="textNoShape">
              <a:avLst/>
            </a:prstTxWarp>
            <a:noAutofit/>
          </a:bodyPr>
          <a:lstStyle/>
          <a:p>
            <a:pPr lvl="0"/>
            <a:r>
              <a:rPr lang="en-US"/>
              <a:t>Click to edit Master title style</a:t>
            </a:r>
            <a:endParaRPr lang="en-US" dirty="0"/>
          </a:p>
        </p:txBody>
      </p:sp>
      <p:sp>
        <p:nvSpPr>
          <p:cNvPr id="1027" name="Rectangle 3"/>
          <p:cNvSpPr>
            <a:spLocks noGrp="1" noChangeArrowheads="1"/>
          </p:cNvSpPr>
          <p:nvPr>
            <p:ph type="body" idx="1"/>
          </p:nvPr>
        </p:nvSpPr>
        <p:spPr bwMode="auto">
          <a:xfrm>
            <a:off x="5" y="1377271"/>
            <a:ext cx="9143996" cy="5480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64592" tIns="91440" rIns="164592" bIns="9144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p:txBody>
      </p:sp>
      <p:sp>
        <p:nvSpPr>
          <p:cNvPr id="5" name="Rectangle 4"/>
          <p:cNvSpPr/>
          <p:nvPr userDrawn="1"/>
        </p:nvSpPr>
        <p:spPr bwMode="auto">
          <a:xfrm>
            <a:off x="7703120" y="0"/>
            <a:ext cx="1441118" cy="1377165"/>
          </a:xfrm>
          <a:prstGeom prst="rect">
            <a:avLst/>
          </a:prstGeom>
          <a:solidFill>
            <a:schemeClr val="accent4">
              <a:lumMod val="40000"/>
              <a:lumOff val="60000"/>
            </a:schemeClr>
          </a:solidFill>
          <a:ln w="1905" cap="flat" cmpd="sng" algn="ctr">
            <a:noFill/>
            <a:prstDash val="solid"/>
            <a:roun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indent="0" algn="ctr" defTabSz="1715597" rtl="0" eaLnBrk="1" fontAlgn="base" latinLnBrk="0" hangingPunct="1">
              <a:lnSpc>
                <a:spcPct val="115000"/>
              </a:lnSpc>
              <a:spcBef>
                <a:spcPct val="20000"/>
              </a:spcBef>
              <a:spcAft>
                <a:spcPct val="0"/>
              </a:spcAft>
              <a:buClr>
                <a:srgbClr val="2877C4"/>
              </a:buClr>
              <a:buSzTx/>
              <a:buFont typeface="Wingdings" pitchFamily="2" charset="2"/>
              <a:buNone/>
              <a:tabLst/>
            </a:pPr>
            <a:endParaRPr kumimoji="0" lang="en-US" sz="1501" b="0" i="0" u="none" strike="noStrike" cap="none" normalizeH="0" baseline="0" dirty="0">
              <a:ln>
                <a:noFill/>
              </a:ln>
              <a:solidFill>
                <a:schemeClr val="tx1"/>
              </a:solidFill>
              <a:effectLst/>
              <a:latin typeface="Arial" charset="0"/>
            </a:endParaRPr>
          </a:p>
        </p:txBody>
      </p:sp>
    </p:spTree>
    <p:extLst>
      <p:ext uri="{BB962C8B-B14F-4D97-AF65-F5344CB8AC3E}">
        <p14:creationId xmlns:p14="http://schemas.microsoft.com/office/powerpoint/2010/main" val="210683244"/>
      </p:ext>
    </p:extLst>
  </p:cSld>
  <p:clrMap bg1="lt1" tx1="dk1" bg2="lt2" tx2="dk2" accent1="accent1" accent2="accent2" accent3="accent3" accent4="accent4" accent5="accent5" accent6="accent6" hlink="hlink" folHlink="folHlink"/>
  <p:sldLayoutIdLst>
    <p:sldLayoutId id="2147483881" r:id="rId1"/>
    <p:sldLayoutId id="2147483882" r:id="rId2"/>
    <p:sldLayoutId id="2147483883" r:id="rId3"/>
    <p:sldLayoutId id="2147483884" r:id="rId4"/>
    <p:sldLayoutId id="2147483885" r:id="rId5"/>
    <p:sldLayoutId id="2147483886" r:id="rId6"/>
    <p:sldLayoutId id="2147483887" r:id="rId7"/>
  </p:sldLayoutIdLst>
  <p:hf sldNum="0" hdr="0" dt="0"/>
  <p:txStyles>
    <p:titleStyle>
      <a:lvl1pPr marL="1021615" indent="-1021615" algn="l" rtl="0" eaLnBrk="1" fontAlgn="base" hangingPunct="1">
        <a:lnSpc>
          <a:spcPct val="95000"/>
        </a:lnSpc>
        <a:spcBef>
          <a:spcPts val="0"/>
        </a:spcBef>
        <a:spcAft>
          <a:spcPct val="0"/>
        </a:spcAft>
        <a:tabLst/>
        <a:defRPr sz="2627" b="1">
          <a:solidFill>
            <a:schemeClr val="bg2"/>
          </a:solidFill>
          <a:latin typeface="+mj-lt"/>
          <a:ea typeface="+mj-ea"/>
          <a:cs typeface="+mj-cs"/>
        </a:defRPr>
      </a:lvl1pPr>
      <a:lvl2pPr algn="l" rtl="0" eaLnBrk="1" fontAlgn="base" hangingPunct="1">
        <a:spcBef>
          <a:spcPct val="0"/>
        </a:spcBef>
        <a:spcAft>
          <a:spcPct val="0"/>
        </a:spcAft>
        <a:defRPr sz="2814" b="1">
          <a:solidFill>
            <a:srgbClr val="2877C4"/>
          </a:solidFill>
          <a:latin typeface="Arial" charset="0"/>
        </a:defRPr>
      </a:lvl2pPr>
      <a:lvl3pPr algn="l" rtl="0" eaLnBrk="1" fontAlgn="base" hangingPunct="1">
        <a:spcBef>
          <a:spcPct val="0"/>
        </a:spcBef>
        <a:spcAft>
          <a:spcPct val="0"/>
        </a:spcAft>
        <a:defRPr sz="2814" b="1">
          <a:solidFill>
            <a:srgbClr val="2877C4"/>
          </a:solidFill>
          <a:latin typeface="Arial" charset="0"/>
        </a:defRPr>
      </a:lvl3pPr>
      <a:lvl4pPr algn="l" rtl="0" eaLnBrk="1" fontAlgn="base" hangingPunct="1">
        <a:spcBef>
          <a:spcPct val="0"/>
        </a:spcBef>
        <a:spcAft>
          <a:spcPct val="0"/>
        </a:spcAft>
        <a:defRPr sz="2814" b="1">
          <a:solidFill>
            <a:srgbClr val="2877C4"/>
          </a:solidFill>
          <a:latin typeface="Arial" charset="0"/>
        </a:defRPr>
      </a:lvl4pPr>
      <a:lvl5pPr algn="l" rtl="0" eaLnBrk="1" fontAlgn="base" hangingPunct="1">
        <a:spcBef>
          <a:spcPct val="0"/>
        </a:spcBef>
        <a:spcAft>
          <a:spcPct val="0"/>
        </a:spcAft>
        <a:defRPr sz="2814" b="1">
          <a:solidFill>
            <a:srgbClr val="2877C4"/>
          </a:solidFill>
          <a:latin typeface="Arial" charset="0"/>
        </a:defRPr>
      </a:lvl5pPr>
      <a:lvl6pPr marL="408038" algn="l" rtl="0" eaLnBrk="1" fontAlgn="base" hangingPunct="1">
        <a:spcBef>
          <a:spcPct val="0"/>
        </a:spcBef>
        <a:spcAft>
          <a:spcPct val="0"/>
        </a:spcAft>
        <a:defRPr sz="2814" b="1">
          <a:solidFill>
            <a:srgbClr val="2877C4"/>
          </a:solidFill>
          <a:latin typeface="Arial" charset="0"/>
        </a:defRPr>
      </a:lvl6pPr>
      <a:lvl7pPr marL="816078" algn="l" rtl="0" eaLnBrk="1" fontAlgn="base" hangingPunct="1">
        <a:spcBef>
          <a:spcPct val="0"/>
        </a:spcBef>
        <a:spcAft>
          <a:spcPct val="0"/>
        </a:spcAft>
        <a:defRPr sz="2814" b="1">
          <a:solidFill>
            <a:srgbClr val="2877C4"/>
          </a:solidFill>
          <a:latin typeface="Arial" charset="0"/>
        </a:defRPr>
      </a:lvl7pPr>
      <a:lvl8pPr marL="1224119" algn="l" rtl="0" eaLnBrk="1" fontAlgn="base" hangingPunct="1">
        <a:spcBef>
          <a:spcPct val="0"/>
        </a:spcBef>
        <a:spcAft>
          <a:spcPct val="0"/>
        </a:spcAft>
        <a:defRPr sz="2814" b="1">
          <a:solidFill>
            <a:srgbClr val="2877C4"/>
          </a:solidFill>
          <a:latin typeface="Arial" charset="0"/>
        </a:defRPr>
      </a:lvl8pPr>
      <a:lvl9pPr marL="1632159" algn="l" rtl="0" eaLnBrk="1" fontAlgn="base" hangingPunct="1">
        <a:spcBef>
          <a:spcPct val="0"/>
        </a:spcBef>
        <a:spcAft>
          <a:spcPct val="0"/>
        </a:spcAft>
        <a:defRPr sz="2814" b="1">
          <a:solidFill>
            <a:srgbClr val="2877C4"/>
          </a:solidFill>
          <a:latin typeface="Arial" charset="0"/>
        </a:defRPr>
      </a:lvl9pPr>
    </p:titleStyle>
    <p:bodyStyle>
      <a:lvl1pPr algn="l" rtl="0" eaLnBrk="1" fontAlgn="base" hangingPunct="1">
        <a:lnSpc>
          <a:spcPct val="113000"/>
        </a:lnSpc>
        <a:spcBef>
          <a:spcPts val="1876"/>
        </a:spcBef>
        <a:spcAft>
          <a:spcPts val="0"/>
        </a:spcAft>
        <a:buClr>
          <a:srgbClr val="2877C4"/>
        </a:buClr>
        <a:buFont typeface="Arial Unicode MS" pitchFamily="34" charset="-128"/>
        <a:defRPr sz="2064">
          <a:solidFill>
            <a:srgbClr val="000000"/>
          </a:solidFill>
          <a:latin typeface="+mn-lt"/>
          <a:ea typeface="+mn-ea"/>
          <a:cs typeface="+mn-cs"/>
        </a:defRPr>
      </a:lvl1pPr>
      <a:lvl2pPr marL="205436" indent="-204020" algn="l" rtl="0" eaLnBrk="1" fontAlgn="base" hangingPunct="1">
        <a:lnSpc>
          <a:spcPct val="113000"/>
        </a:lnSpc>
        <a:spcBef>
          <a:spcPts val="938"/>
        </a:spcBef>
        <a:spcAft>
          <a:spcPts val="0"/>
        </a:spcAft>
        <a:buClr>
          <a:schemeClr val="accent1"/>
        </a:buClr>
        <a:buFont typeface="Wingdings" pitchFamily="2" charset="2"/>
        <a:buChar char="§"/>
        <a:defRPr sz="2064">
          <a:solidFill>
            <a:srgbClr val="000000"/>
          </a:solidFill>
          <a:latin typeface="+mn-lt"/>
        </a:defRPr>
      </a:lvl2pPr>
      <a:lvl3pPr marL="612058" indent="-202601" algn="l" rtl="0" eaLnBrk="1" fontAlgn="base" hangingPunct="1">
        <a:lnSpc>
          <a:spcPct val="113000"/>
        </a:lnSpc>
        <a:spcBef>
          <a:spcPts val="563"/>
        </a:spcBef>
        <a:spcAft>
          <a:spcPts val="0"/>
        </a:spcAft>
        <a:buClr>
          <a:schemeClr val="accent3"/>
        </a:buClr>
        <a:buChar char="•"/>
        <a:defRPr sz="2064">
          <a:solidFill>
            <a:srgbClr val="000000"/>
          </a:solidFill>
          <a:latin typeface="+mn-lt"/>
        </a:defRPr>
      </a:lvl3pPr>
      <a:lvl4pPr marL="1333213" indent="-209686" algn="l" rtl="0" eaLnBrk="1" fontAlgn="base" hangingPunct="1">
        <a:lnSpc>
          <a:spcPct val="115000"/>
        </a:lnSpc>
        <a:spcBef>
          <a:spcPts val="0"/>
        </a:spcBef>
        <a:spcAft>
          <a:spcPts val="0"/>
        </a:spcAft>
        <a:buClr>
          <a:schemeClr val="accent4"/>
        </a:buClr>
        <a:buFont typeface="Arial" pitchFamily="34" charset="0"/>
        <a:buChar char="•"/>
        <a:defRPr sz="2439">
          <a:solidFill>
            <a:srgbClr val="000000"/>
          </a:solidFill>
          <a:latin typeface="+mn-lt"/>
        </a:defRPr>
      </a:lvl4pPr>
      <a:lvl5pPr marL="1834760" indent="-202601" algn="l" rtl="0" eaLnBrk="1" fontAlgn="base" hangingPunct="1">
        <a:lnSpc>
          <a:spcPct val="115000"/>
        </a:lnSpc>
        <a:spcBef>
          <a:spcPct val="20000"/>
        </a:spcBef>
        <a:spcAft>
          <a:spcPct val="0"/>
        </a:spcAft>
        <a:buChar char="»"/>
        <a:defRPr sz="1876">
          <a:solidFill>
            <a:srgbClr val="000000"/>
          </a:solidFill>
          <a:latin typeface="+mn-lt"/>
        </a:defRPr>
      </a:lvl5pPr>
      <a:lvl6pPr marL="2242800" indent="-202601" algn="l" rtl="0" eaLnBrk="1" fontAlgn="base" hangingPunct="1">
        <a:lnSpc>
          <a:spcPct val="115000"/>
        </a:lnSpc>
        <a:spcBef>
          <a:spcPct val="20000"/>
        </a:spcBef>
        <a:spcAft>
          <a:spcPct val="0"/>
        </a:spcAft>
        <a:buChar char="»"/>
        <a:defRPr sz="1876">
          <a:solidFill>
            <a:srgbClr val="000000"/>
          </a:solidFill>
          <a:latin typeface="+mn-lt"/>
        </a:defRPr>
      </a:lvl6pPr>
      <a:lvl7pPr marL="2650838" indent="-202601" algn="l" rtl="0" eaLnBrk="1" fontAlgn="base" hangingPunct="1">
        <a:lnSpc>
          <a:spcPct val="115000"/>
        </a:lnSpc>
        <a:spcBef>
          <a:spcPct val="20000"/>
        </a:spcBef>
        <a:spcAft>
          <a:spcPct val="0"/>
        </a:spcAft>
        <a:buChar char="»"/>
        <a:defRPr sz="1876">
          <a:solidFill>
            <a:srgbClr val="000000"/>
          </a:solidFill>
          <a:latin typeface="+mn-lt"/>
        </a:defRPr>
      </a:lvl7pPr>
      <a:lvl8pPr marL="3058878" indent="-202601" algn="l" rtl="0" eaLnBrk="1" fontAlgn="base" hangingPunct="1">
        <a:lnSpc>
          <a:spcPct val="115000"/>
        </a:lnSpc>
        <a:spcBef>
          <a:spcPct val="20000"/>
        </a:spcBef>
        <a:spcAft>
          <a:spcPct val="0"/>
        </a:spcAft>
        <a:buChar char="»"/>
        <a:defRPr sz="1876">
          <a:solidFill>
            <a:srgbClr val="000000"/>
          </a:solidFill>
          <a:latin typeface="+mn-lt"/>
        </a:defRPr>
      </a:lvl8pPr>
      <a:lvl9pPr marL="3466916" indent="-202601" algn="l" rtl="0" eaLnBrk="1" fontAlgn="base" hangingPunct="1">
        <a:lnSpc>
          <a:spcPct val="115000"/>
        </a:lnSpc>
        <a:spcBef>
          <a:spcPct val="20000"/>
        </a:spcBef>
        <a:spcAft>
          <a:spcPct val="0"/>
        </a:spcAft>
        <a:buChar char="»"/>
        <a:defRPr sz="1876">
          <a:solidFill>
            <a:srgbClr val="000000"/>
          </a:solidFill>
          <a:latin typeface="+mn-lt"/>
        </a:defRPr>
      </a:lvl9pPr>
    </p:bodyStyle>
    <p:otherStyle>
      <a:defPPr>
        <a:defRPr lang="en-US"/>
      </a:defPPr>
      <a:lvl1pPr marL="0" algn="l" defTabSz="816078" rtl="0" eaLnBrk="1" latinLnBrk="0" hangingPunct="1">
        <a:defRPr sz="1689" kern="1200">
          <a:solidFill>
            <a:schemeClr val="tx1"/>
          </a:solidFill>
          <a:latin typeface="+mn-lt"/>
          <a:ea typeface="+mn-ea"/>
          <a:cs typeface="+mn-cs"/>
        </a:defRPr>
      </a:lvl1pPr>
      <a:lvl2pPr marL="408038" algn="l" defTabSz="816078" rtl="0" eaLnBrk="1" latinLnBrk="0" hangingPunct="1">
        <a:defRPr sz="1689" kern="1200">
          <a:solidFill>
            <a:schemeClr val="tx1"/>
          </a:solidFill>
          <a:latin typeface="+mn-lt"/>
          <a:ea typeface="+mn-ea"/>
          <a:cs typeface="+mn-cs"/>
        </a:defRPr>
      </a:lvl2pPr>
      <a:lvl3pPr marL="816078" algn="l" defTabSz="816078" rtl="0" eaLnBrk="1" latinLnBrk="0" hangingPunct="1">
        <a:defRPr sz="1689" kern="1200">
          <a:solidFill>
            <a:schemeClr val="tx1"/>
          </a:solidFill>
          <a:latin typeface="+mn-lt"/>
          <a:ea typeface="+mn-ea"/>
          <a:cs typeface="+mn-cs"/>
        </a:defRPr>
      </a:lvl3pPr>
      <a:lvl4pPr marL="1224119" algn="l" defTabSz="816078" rtl="0" eaLnBrk="1" latinLnBrk="0" hangingPunct="1">
        <a:defRPr sz="1689" kern="1200">
          <a:solidFill>
            <a:schemeClr val="tx1"/>
          </a:solidFill>
          <a:latin typeface="+mn-lt"/>
          <a:ea typeface="+mn-ea"/>
          <a:cs typeface="+mn-cs"/>
        </a:defRPr>
      </a:lvl4pPr>
      <a:lvl5pPr marL="1632159" algn="l" defTabSz="816078" rtl="0" eaLnBrk="1" latinLnBrk="0" hangingPunct="1">
        <a:defRPr sz="1689" kern="1200">
          <a:solidFill>
            <a:schemeClr val="tx1"/>
          </a:solidFill>
          <a:latin typeface="+mn-lt"/>
          <a:ea typeface="+mn-ea"/>
          <a:cs typeface="+mn-cs"/>
        </a:defRPr>
      </a:lvl5pPr>
      <a:lvl6pPr marL="2040197" algn="l" defTabSz="816078" rtl="0" eaLnBrk="1" latinLnBrk="0" hangingPunct="1">
        <a:defRPr sz="1689" kern="1200">
          <a:solidFill>
            <a:schemeClr val="tx1"/>
          </a:solidFill>
          <a:latin typeface="+mn-lt"/>
          <a:ea typeface="+mn-ea"/>
          <a:cs typeface="+mn-cs"/>
        </a:defRPr>
      </a:lvl6pPr>
      <a:lvl7pPr marL="2448236" algn="l" defTabSz="816078" rtl="0" eaLnBrk="1" latinLnBrk="0" hangingPunct="1">
        <a:defRPr sz="1689" kern="1200">
          <a:solidFill>
            <a:schemeClr val="tx1"/>
          </a:solidFill>
          <a:latin typeface="+mn-lt"/>
          <a:ea typeface="+mn-ea"/>
          <a:cs typeface="+mn-cs"/>
        </a:defRPr>
      </a:lvl7pPr>
      <a:lvl8pPr marL="2856274" algn="l" defTabSz="816078" rtl="0" eaLnBrk="1" latinLnBrk="0" hangingPunct="1">
        <a:defRPr sz="1689" kern="1200">
          <a:solidFill>
            <a:schemeClr val="tx1"/>
          </a:solidFill>
          <a:latin typeface="+mn-lt"/>
          <a:ea typeface="+mn-ea"/>
          <a:cs typeface="+mn-cs"/>
        </a:defRPr>
      </a:lvl8pPr>
      <a:lvl9pPr marL="3264314" algn="l" defTabSz="816078" rtl="0" eaLnBrk="1" latinLnBrk="0" hangingPunct="1">
        <a:defRPr sz="1689"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14">
            <a:alphaModFix/>
          </a:blip>
          <a:stretch>
            <a:fillRect/>
          </a:stretch>
        </a:blipFill>
        <a:effectLst/>
      </p:bgPr>
    </p:bg>
    <p:spTree>
      <p:nvGrpSpPr>
        <p:cNvPr id="1" name="Shape 92"/>
        <p:cNvGrpSpPr/>
        <p:nvPr/>
      </p:nvGrpSpPr>
      <p:grpSpPr>
        <a:xfrm>
          <a:off x="0" y="0"/>
          <a:ext cx="0" cy="0"/>
          <a:chOff x="0" y="0"/>
          <a:chExt cx="0" cy="0"/>
        </a:xfrm>
      </p:grpSpPr>
      <p:sp>
        <p:nvSpPr>
          <p:cNvPr id="93" name="Google Shape;93;p14"/>
          <p:cNvSpPr txBox="1">
            <a:spLocks noGrp="1"/>
          </p:cNvSpPr>
          <p:nvPr>
            <p:ph type="title"/>
          </p:nvPr>
        </p:nvSpPr>
        <p:spPr>
          <a:xfrm>
            <a:off x="549275" y="107950"/>
            <a:ext cx="8042275" cy="1336675"/>
          </a:xfrm>
          <a:prstGeom prst="rect">
            <a:avLst/>
          </a:prstGeom>
          <a:noFill/>
          <a:ln>
            <a:noFill/>
          </a:ln>
        </p:spPr>
        <p:txBody>
          <a:bodyPr spcFirstLastPara="1" wrap="square" lIns="91425" tIns="45700" rIns="91425" bIns="45700" anchor="b" anchorCtr="0">
            <a:noAutofit/>
          </a:bodyPr>
          <a:lstStyle>
            <a:lvl1pPr marR="0" lvl="0" algn="ctr" rtl="0">
              <a:spcBef>
                <a:spcPts val="0"/>
              </a:spcBef>
              <a:spcAft>
                <a:spcPts val="0"/>
              </a:spcAft>
              <a:buSzPts val="1400"/>
              <a:buNone/>
              <a:defRPr sz="4600" b="0" i="0" u="none" strike="noStrike" cap="none">
                <a:solidFill>
                  <a:schemeClr val="accent1"/>
                </a:solidFill>
                <a:latin typeface="Source Sans Pro"/>
                <a:ea typeface="Source Sans Pro"/>
                <a:cs typeface="Source Sans Pro"/>
                <a:sym typeface="Source Sans Pro"/>
              </a:defRPr>
            </a:lvl1pPr>
            <a:lvl2pPr marR="0" lvl="1" algn="ctr" rtl="0">
              <a:spcBef>
                <a:spcPts val="0"/>
              </a:spcBef>
              <a:spcAft>
                <a:spcPts val="0"/>
              </a:spcAft>
              <a:buSzPts val="1400"/>
              <a:buNone/>
              <a:defRPr sz="4600" b="0" i="0" u="none" strike="noStrike" cap="none">
                <a:solidFill>
                  <a:schemeClr val="accent1"/>
                </a:solidFill>
                <a:latin typeface="Source Sans Pro"/>
                <a:ea typeface="Source Sans Pro"/>
                <a:cs typeface="Source Sans Pro"/>
                <a:sym typeface="Source Sans Pro"/>
              </a:defRPr>
            </a:lvl2pPr>
            <a:lvl3pPr marR="0" lvl="2" algn="ctr" rtl="0">
              <a:spcBef>
                <a:spcPts val="0"/>
              </a:spcBef>
              <a:spcAft>
                <a:spcPts val="0"/>
              </a:spcAft>
              <a:buSzPts val="1400"/>
              <a:buNone/>
              <a:defRPr sz="4600" b="0" i="0" u="none" strike="noStrike" cap="none">
                <a:solidFill>
                  <a:schemeClr val="accent1"/>
                </a:solidFill>
                <a:latin typeface="Source Sans Pro"/>
                <a:ea typeface="Source Sans Pro"/>
                <a:cs typeface="Source Sans Pro"/>
                <a:sym typeface="Source Sans Pro"/>
              </a:defRPr>
            </a:lvl3pPr>
            <a:lvl4pPr marR="0" lvl="3" algn="ctr" rtl="0">
              <a:spcBef>
                <a:spcPts val="0"/>
              </a:spcBef>
              <a:spcAft>
                <a:spcPts val="0"/>
              </a:spcAft>
              <a:buSzPts val="1400"/>
              <a:buNone/>
              <a:defRPr sz="4600" b="0" i="0" u="none" strike="noStrike" cap="none">
                <a:solidFill>
                  <a:schemeClr val="accent1"/>
                </a:solidFill>
                <a:latin typeface="Source Sans Pro"/>
                <a:ea typeface="Source Sans Pro"/>
                <a:cs typeface="Source Sans Pro"/>
                <a:sym typeface="Source Sans Pro"/>
              </a:defRPr>
            </a:lvl4pPr>
            <a:lvl5pPr marR="0" lvl="4" algn="ctr" rtl="0">
              <a:spcBef>
                <a:spcPts val="0"/>
              </a:spcBef>
              <a:spcAft>
                <a:spcPts val="0"/>
              </a:spcAft>
              <a:buSzPts val="1400"/>
              <a:buNone/>
              <a:defRPr sz="4600" b="0" i="0" u="none" strike="noStrike" cap="none">
                <a:solidFill>
                  <a:schemeClr val="accent1"/>
                </a:solidFill>
                <a:latin typeface="Source Sans Pro"/>
                <a:ea typeface="Source Sans Pro"/>
                <a:cs typeface="Source Sans Pro"/>
                <a:sym typeface="Source Sans Pro"/>
              </a:defRPr>
            </a:lvl5pPr>
            <a:lvl6pPr marR="0" lvl="5" algn="ctr" rtl="0">
              <a:spcBef>
                <a:spcPts val="0"/>
              </a:spcBef>
              <a:spcAft>
                <a:spcPts val="0"/>
              </a:spcAft>
              <a:buSzPts val="1400"/>
              <a:buNone/>
              <a:defRPr sz="4600" b="0" i="0" u="none" strike="noStrike" cap="none">
                <a:solidFill>
                  <a:schemeClr val="accent1"/>
                </a:solidFill>
                <a:latin typeface="Source Sans Pro"/>
                <a:ea typeface="Source Sans Pro"/>
                <a:cs typeface="Source Sans Pro"/>
                <a:sym typeface="Source Sans Pro"/>
              </a:defRPr>
            </a:lvl6pPr>
            <a:lvl7pPr marR="0" lvl="6" algn="ctr" rtl="0">
              <a:spcBef>
                <a:spcPts val="0"/>
              </a:spcBef>
              <a:spcAft>
                <a:spcPts val="0"/>
              </a:spcAft>
              <a:buSzPts val="1400"/>
              <a:buNone/>
              <a:defRPr sz="4600" b="0" i="0" u="none" strike="noStrike" cap="none">
                <a:solidFill>
                  <a:schemeClr val="accent1"/>
                </a:solidFill>
                <a:latin typeface="Source Sans Pro"/>
                <a:ea typeface="Source Sans Pro"/>
                <a:cs typeface="Source Sans Pro"/>
                <a:sym typeface="Source Sans Pro"/>
              </a:defRPr>
            </a:lvl7pPr>
            <a:lvl8pPr marR="0" lvl="7" algn="ctr" rtl="0">
              <a:spcBef>
                <a:spcPts val="0"/>
              </a:spcBef>
              <a:spcAft>
                <a:spcPts val="0"/>
              </a:spcAft>
              <a:buSzPts val="1400"/>
              <a:buNone/>
              <a:defRPr sz="4600" b="0" i="0" u="none" strike="noStrike" cap="none">
                <a:solidFill>
                  <a:schemeClr val="accent1"/>
                </a:solidFill>
                <a:latin typeface="Source Sans Pro"/>
                <a:ea typeface="Source Sans Pro"/>
                <a:cs typeface="Source Sans Pro"/>
                <a:sym typeface="Source Sans Pro"/>
              </a:defRPr>
            </a:lvl8pPr>
            <a:lvl9pPr marR="0" lvl="8" algn="ctr" rtl="0">
              <a:spcBef>
                <a:spcPts val="0"/>
              </a:spcBef>
              <a:spcAft>
                <a:spcPts val="0"/>
              </a:spcAft>
              <a:buSzPts val="1400"/>
              <a:buNone/>
              <a:defRPr sz="4600" b="0" i="0" u="none" strike="noStrike" cap="none">
                <a:solidFill>
                  <a:schemeClr val="accent1"/>
                </a:solidFill>
                <a:latin typeface="Source Sans Pro"/>
                <a:ea typeface="Source Sans Pro"/>
                <a:cs typeface="Source Sans Pro"/>
                <a:sym typeface="Source Sans Pro"/>
              </a:defRPr>
            </a:lvl9pPr>
          </a:lstStyle>
          <a:p>
            <a:endParaRPr/>
          </a:p>
        </p:txBody>
      </p:sp>
      <p:sp>
        <p:nvSpPr>
          <p:cNvPr id="94" name="Google Shape;94;p14"/>
          <p:cNvSpPr txBox="1">
            <a:spLocks noGrp="1"/>
          </p:cNvSpPr>
          <p:nvPr>
            <p:ph type="body" idx="1"/>
          </p:nvPr>
        </p:nvSpPr>
        <p:spPr>
          <a:xfrm>
            <a:off x="549275" y="1600200"/>
            <a:ext cx="8042275" cy="4343400"/>
          </a:xfrm>
          <a:prstGeom prst="rect">
            <a:avLst/>
          </a:prstGeom>
          <a:noFill/>
          <a:ln>
            <a:noFill/>
          </a:ln>
        </p:spPr>
        <p:txBody>
          <a:bodyPr spcFirstLastPara="1" wrap="square" lIns="91425" tIns="45700" rIns="91425" bIns="45700" anchor="t" anchorCtr="0">
            <a:noAutofit/>
          </a:bodyPr>
          <a:lstStyle>
            <a:lvl1pPr marL="457200" marR="0" lvl="0" indent="-396240" algn="l" rtl="0">
              <a:spcBef>
                <a:spcPts val="2000"/>
              </a:spcBef>
              <a:spcAft>
                <a:spcPts val="0"/>
              </a:spcAft>
              <a:buClr>
                <a:srgbClr val="6FB7D7"/>
              </a:buClr>
              <a:buSzPts val="2640"/>
              <a:buFont typeface="Noto Sans Symbols"/>
              <a:buChar char="⚫"/>
              <a:defRPr sz="2400" b="0" i="0" u="none" strike="noStrike" cap="none">
                <a:solidFill>
                  <a:srgbClr val="595959"/>
                </a:solidFill>
                <a:latin typeface="Source Sans Pro"/>
                <a:ea typeface="Source Sans Pro"/>
                <a:cs typeface="Source Sans Pro"/>
                <a:sym typeface="Source Sans Pro"/>
              </a:defRPr>
            </a:lvl1pPr>
            <a:lvl2pPr marL="914400" marR="0" lvl="1" indent="-382269" algn="l" rtl="0">
              <a:spcBef>
                <a:spcPts val="600"/>
              </a:spcBef>
              <a:spcAft>
                <a:spcPts val="0"/>
              </a:spcAft>
              <a:buClr>
                <a:srgbClr val="215D77"/>
              </a:buClr>
              <a:buSzPts val="2420"/>
              <a:buFont typeface="Noto Sans Symbols"/>
              <a:buChar char="⚫"/>
              <a:defRPr sz="2200" b="0" i="0" u="none" strike="noStrike" cap="none">
                <a:solidFill>
                  <a:srgbClr val="595959"/>
                </a:solidFill>
                <a:latin typeface="Source Sans Pro"/>
                <a:ea typeface="Source Sans Pro"/>
                <a:cs typeface="Source Sans Pro"/>
                <a:sym typeface="Source Sans Pro"/>
              </a:defRPr>
            </a:lvl2pPr>
            <a:lvl3pPr marL="1371600" marR="0" lvl="2" indent="-368300" algn="l" rtl="0">
              <a:spcBef>
                <a:spcPts val="600"/>
              </a:spcBef>
              <a:spcAft>
                <a:spcPts val="0"/>
              </a:spcAft>
              <a:buClr>
                <a:srgbClr val="6FB7D7"/>
              </a:buClr>
              <a:buSzPts val="2200"/>
              <a:buFont typeface="Noto Sans Symbols"/>
              <a:buChar char="⚫"/>
              <a:defRPr sz="2000" b="0" i="0" u="none" strike="noStrike" cap="none">
                <a:solidFill>
                  <a:srgbClr val="595959"/>
                </a:solidFill>
                <a:latin typeface="Source Sans Pro"/>
                <a:ea typeface="Source Sans Pro"/>
                <a:cs typeface="Source Sans Pro"/>
                <a:sym typeface="Source Sans Pro"/>
              </a:defRPr>
            </a:lvl3pPr>
            <a:lvl4pPr marL="1828800" marR="0" lvl="3" indent="-354330" algn="l" rtl="0">
              <a:spcBef>
                <a:spcPts val="600"/>
              </a:spcBef>
              <a:spcAft>
                <a:spcPts val="0"/>
              </a:spcAft>
              <a:buClr>
                <a:srgbClr val="215D77"/>
              </a:buClr>
              <a:buSzPts val="1980"/>
              <a:buFont typeface="Noto Sans Symbols"/>
              <a:buChar char="⚫"/>
              <a:defRPr sz="1800" b="0" i="0" u="none" strike="noStrike" cap="none">
                <a:solidFill>
                  <a:srgbClr val="595959"/>
                </a:solidFill>
                <a:latin typeface="Source Sans Pro"/>
                <a:ea typeface="Source Sans Pro"/>
                <a:cs typeface="Source Sans Pro"/>
                <a:sym typeface="Source Sans Pro"/>
              </a:defRPr>
            </a:lvl4pPr>
            <a:lvl5pPr marL="2286000" marR="0" lvl="4" indent="-354329" algn="l" rtl="0">
              <a:spcBef>
                <a:spcPts val="600"/>
              </a:spcBef>
              <a:spcAft>
                <a:spcPts val="0"/>
              </a:spcAft>
              <a:buClr>
                <a:srgbClr val="6FB7D7"/>
              </a:buClr>
              <a:buSzPts val="1980"/>
              <a:buFont typeface="Noto Sans Symbols"/>
              <a:buChar char="⚫"/>
              <a:defRPr sz="1800" b="0" i="0" u="none" strike="noStrike" cap="none">
                <a:solidFill>
                  <a:srgbClr val="595959"/>
                </a:solidFill>
                <a:latin typeface="Source Sans Pro"/>
                <a:ea typeface="Source Sans Pro"/>
                <a:cs typeface="Source Sans Pro"/>
                <a:sym typeface="Source Sans Pro"/>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Source Sans Pro"/>
                <a:ea typeface="Source Sans Pro"/>
                <a:cs typeface="Source Sans Pro"/>
                <a:sym typeface="Source Sans Pro"/>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Source Sans Pro"/>
                <a:ea typeface="Source Sans Pro"/>
                <a:cs typeface="Source Sans Pro"/>
                <a:sym typeface="Source Sans Pro"/>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Source Sans Pro"/>
                <a:ea typeface="Source Sans Pro"/>
                <a:cs typeface="Source Sans Pro"/>
                <a:sym typeface="Source Sans Pro"/>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Source Sans Pro"/>
                <a:ea typeface="Source Sans Pro"/>
                <a:cs typeface="Source Sans Pro"/>
                <a:sym typeface="Source Sans Pro"/>
              </a:defRPr>
            </a:lvl9pPr>
          </a:lstStyle>
          <a:p>
            <a:endParaRPr/>
          </a:p>
        </p:txBody>
      </p:sp>
      <p:sp>
        <p:nvSpPr>
          <p:cNvPr id="95" name="Google Shape;95;p14"/>
          <p:cNvSpPr txBox="1">
            <a:spLocks noGrp="1"/>
          </p:cNvSpPr>
          <p:nvPr>
            <p:ph type="dt" idx="10"/>
          </p:nvPr>
        </p:nvSpPr>
        <p:spPr>
          <a:xfrm>
            <a:off x="5629275" y="6275388"/>
            <a:ext cx="2133600" cy="365125"/>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SzPts val="1400"/>
              <a:buNone/>
              <a:defRPr sz="1200" b="0" i="0" u="none" strike="noStrike" cap="none">
                <a:solidFill>
                  <a:schemeClr val="lt1"/>
                </a:solidFill>
                <a:latin typeface="Source Sans Pro"/>
                <a:ea typeface="Source Sans Pro"/>
                <a:cs typeface="Source Sans Pro"/>
                <a:sym typeface="Source Sans Pro"/>
              </a:defRPr>
            </a:lvl1pPr>
            <a:lvl2pPr marR="0" lvl="1"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2pPr>
            <a:lvl3pPr marR="0" lvl="2"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3pPr>
            <a:lvl4pPr marR="0" lvl="3"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4pPr>
            <a:lvl5pPr marR="0" lvl="4"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5pPr>
            <a:lvl6pPr marR="0" lvl="5"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6pPr>
            <a:lvl7pPr marR="0" lvl="6"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7pPr>
            <a:lvl8pPr marR="0" lvl="7"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8pPr>
            <a:lvl9pPr marR="0" lvl="8"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9pPr>
          </a:lstStyle>
          <a:p>
            <a:endParaRPr/>
          </a:p>
        </p:txBody>
      </p:sp>
      <p:sp>
        <p:nvSpPr>
          <p:cNvPr id="96" name="Google Shape;96;p14"/>
          <p:cNvSpPr txBox="1">
            <a:spLocks noGrp="1"/>
          </p:cNvSpPr>
          <p:nvPr>
            <p:ph type="ftr" idx="11"/>
          </p:nvPr>
        </p:nvSpPr>
        <p:spPr>
          <a:xfrm>
            <a:off x="265113" y="6275388"/>
            <a:ext cx="4840287"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chemeClr val="lt1"/>
                </a:solidFill>
                <a:latin typeface="Source Sans Pro"/>
                <a:ea typeface="Source Sans Pro"/>
                <a:cs typeface="Source Sans Pro"/>
                <a:sym typeface="Source Sans Pro"/>
              </a:defRPr>
            </a:lvl1pPr>
            <a:lvl2pPr marR="0" lvl="1"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2pPr>
            <a:lvl3pPr marR="0" lvl="2"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3pPr>
            <a:lvl4pPr marR="0" lvl="3"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4pPr>
            <a:lvl5pPr marR="0" lvl="4"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5pPr>
            <a:lvl6pPr marR="0" lvl="5"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6pPr>
            <a:lvl7pPr marR="0" lvl="6"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7pPr>
            <a:lvl8pPr marR="0" lvl="7"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8pPr>
            <a:lvl9pPr marR="0" lvl="8"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9pPr>
          </a:lstStyle>
          <a:p>
            <a:endParaRPr/>
          </a:p>
        </p:txBody>
      </p:sp>
      <p:sp>
        <p:nvSpPr>
          <p:cNvPr id="97" name="Google Shape;97;p14"/>
          <p:cNvSpPr txBox="1">
            <a:spLocks noGrp="1"/>
          </p:cNvSpPr>
          <p:nvPr>
            <p:ph type="sldNum" idx="12"/>
          </p:nvPr>
        </p:nvSpPr>
        <p:spPr>
          <a:xfrm>
            <a:off x="7897813" y="6275388"/>
            <a:ext cx="990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3600" b="0" i="0" u="none" strike="noStrike" cap="none">
                <a:solidFill>
                  <a:srgbClr val="FFFFFF"/>
                </a:solidFill>
                <a:latin typeface="Source Sans Pro"/>
                <a:ea typeface="Source Sans Pro"/>
                <a:cs typeface="Source Sans Pro"/>
                <a:sym typeface="Source Sans Pro"/>
              </a:defRPr>
            </a:lvl1pPr>
            <a:lvl2pPr marL="0" marR="0" lvl="1" indent="0" algn="r" rtl="0">
              <a:spcBef>
                <a:spcPts val="0"/>
              </a:spcBef>
              <a:spcAft>
                <a:spcPts val="0"/>
              </a:spcAft>
              <a:buNone/>
              <a:defRPr sz="3600" b="0" i="0" u="none" strike="noStrike" cap="none">
                <a:solidFill>
                  <a:srgbClr val="FFFFFF"/>
                </a:solidFill>
                <a:latin typeface="Source Sans Pro"/>
                <a:ea typeface="Source Sans Pro"/>
                <a:cs typeface="Source Sans Pro"/>
                <a:sym typeface="Source Sans Pro"/>
              </a:defRPr>
            </a:lvl2pPr>
            <a:lvl3pPr marL="0" marR="0" lvl="2" indent="0" algn="r" rtl="0">
              <a:spcBef>
                <a:spcPts val="0"/>
              </a:spcBef>
              <a:spcAft>
                <a:spcPts val="0"/>
              </a:spcAft>
              <a:buNone/>
              <a:defRPr sz="3600" b="0" i="0" u="none" strike="noStrike" cap="none">
                <a:solidFill>
                  <a:srgbClr val="FFFFFF"/>
                </a:solidFill>
                <a:latin typeface="Source Sans Pro"/>
                <a:ea typeface="Source Sans Pro"/>
                <a:cs typeface="Source Sans Pro"/>
                <a:sym typeface="Source Sans Pro"/>
              </a:defRPr>
            </a:lvl3pPr>
            <a:lvl4pPr marL="0" marR="0" lvl="3" indent="0" algn="r" rtl="0">
              <a:spcBef>
                <a:spcPts val="0"/>
              </a:spcBef>
              <a:spcAft>
                <a:spcPts val="0"/>
              </a:spcAft>
              <a:buNone/>
              <a:defRPr sz="3600" b="0" i="0" u="none" strike="noStrike" cap="none">
                <a:solidFill>
                  <a:srgbClr val="FFFFFF"/>
                </a:solidFill>
                <a:latin typeface="Source Sans Pro"/>
                <a:ea typeface="Source Sans Pro"/>
                <a:cs typeface="Source Sans Pro"/>
                <a:sym typeface="Source Sans Pro"/>
              </a:defRPr>
            </a:lvl4pPr>
            <a:lvl5pPr marL="0" marR="0" lvl="4" indent="0" algn="r" rtl="0">
              <a:spcBef>
                <a:spcPts val="0"/>
              </a:spcBef>
              <a:spcAft>
                <a:spcPts val="0"/>
              </a:spcAft>
              <a:buNone/>
              <a:defRPr sz="3600" b="0" i="0" u="none" strike="noStrike" cap="none">
                <a:solidFill>
                  <a:srgbClr val="FFFFFF"/>
                </a:solidFill>
                <a:latin typeface="Source Sans Pro"/>
                <a:ea typeface="Source Sans Pro"/>
                <a:cs typeface="Source Sans Pro"/>
                <a:sym typeface="Source Sans Pro"/>
              </a:defRPr>
            </a:lvl5pPr>
            <a:lvl6pPr marL="0" marR="0" lvl="5" indent="0" algn="r" rtl="0">
              <a:spcBef>
                <a:spcPts val="0"/>
              </a:spcBef>
              <a:spcAft>
                <a:spcPts val="0"/>
              </a:spcAft>
              <a:buNone/>
              <a:defRPr sz="3600" b="0" i="0" u="none" strike="noStrike" cap="none">
                <a:solidFill>
                  <a:srgbClr val="FFFFFF"/>
                </a:solidFill>
                <a:latin typeface="Source Sans Pro"/>
                <a:ea typeface="Source Sans Pro"/>
                <a:cs typeface="Source Sans Pro"/>
                <a:sym typeface="Source Sans Pro"/>
              </a:defRPr>
            </a:lvl6pPr>
            <a:lvl7pPr marL="0" marR="0" lvl="6" indent="0" algn="r" rtl="0">
              <a:spcBef>
                <a:spcPts val="0"/>
              </a:spcBef>
              <a:spcAft>
                <a:spcPts val="0"/>
              </a:spcAft>
              <a:buNone/>
              <a:defRPr sz="3600" b="0" i="0" u="none" strike="noStrike" cap="none">
                <a:solidFill>
                  <a:srgbClr val="FFFFFF"/>
                </a:solidFill>
                <a:latin typeface="Source Sans Pro"/>
                <a:ea typeface="Source Sans Pro"/>
                <a:cs typeface="Source Sans Pro"/>
                <a:sym typeface="Source Sans Pro"/>
              </a:defRPr>
            </a:lvl7pPr>
            <a:lvl8pPr marL="0" marR="0" lvl="7" indent="0" algn="r" rtl="0">
              <a:spcBef>
                <a:spcPts val="0"/>
              </a:spcBef>
              <a:spcAft>
                <a:spcPts val="0"/>
              </a:spcAft>
              <a:buNone/>
              <a:defRPr sz="3600" b="0" i="0" u="none" strike="noStrike" cap="none">
                <a:solidFill>
                  <a:srgbClr val="FFFFFF"/>
                </a:solidFill>
                <a:latin typeface="Source Sans Pro"/>
                <a:ea typeface="Source Sans Pro"/>
                <a:cs typeface="Source Sans Pro"/>
                <a:sym typeface="Source Sans Pro"/>
              </a:defRPr>
            </a:lvl8pPr>
            <a:lvl9pPr marL="0" marR="0" lvl="8" indent="0" algn="r" rtl="0">
              <a:spcBef>
                <a:spcPts val="0"/>
              </a:spcBef>
              <a:spcAft>
                <a:spcPts val="0"/>
              </a:spcAft>
              <a:buNone/>
              <a:defRPr sz="3600" b="0" i="0" u="none" strike="noStrike" cap="none">
                <a:solidFill>
                  <a:srgbClr val="FFFFFF"/>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rotWithShape="1">
          <a:blip r:embed="rId13">
            <a:alphaModFix/>
          </a:blip>
          <a:tile tx="0" ty="0" sx="65000" sy="65000" flip="none" algn="tl"/>
        </a:blipFill>
        <a:effectLst/>
      </p:bgPr>
    </p:bg>
    <p:spTree>
      <p:nvGrpSpPr>
        <p:cNvPr id="1" name="Shape 175"/>
        <p:cNvGrpSpPr/>
        <p:nvPr/>
      </p:nvGrpSpPr>
      <p:grpSpPr>
        <a:xfrm>
          <a:off x="0" y="0"/>
          <a:ext cx="0" cy="0"/>
          <a:chOff x="0" y="0"/>
          <a:chExt cx="0" cy="0"/>
        </a:xfrm>
      </p:grpSpPr>
      <p:sp>
        <p:nvSpPr>
          <p:cNvPr id="176" name="Google Shape;176;p27"/>
          <p:cNvSpPr/>
          <p:nvPr/>
        </p:nvSpPr>
        <p:spPr>
          <a:xfrm>
            <a:off x="-9525" y="-7144"/>
            <a:ext cx="9163050" cy="1041400"/>
          </a:xfrm>
          <a:custGeom>
            <a:avLst/>
            <a:gdLst/>
            <a:ahLst/>
            <a:cxnLst/>
            <a:rect l="l" t="t" r="r" b="b"/>
            <a:pathLst>
              <a:path w="5772" h="656" extrusionOk="0">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rgbClr val="0079AD">
                  <a:alpha val="44705"/>
                </a:srgbClr>
              </a:gs>
              <a:gs pos="100000">
                <a:srgbClr val="00E9F7">
                  <a:alpha val="54901"/>
                </a:srgbClr>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onstantia"/>
              <a:ea typeface="Constantia"/>
              <a:cs typeface="Constantia"/>
              <a:sym typeface="Constantia"/>
            </a:endParaRPr>
          </a:p>
        </p:txBody>
      </p:sp>
      <p:sp>
        <p:nvSpPr>
          <p:cNvPr id="177" name="Google Shape;177;p27"/>
          <p:cNvSpPr/>
          <p:nvPr/>
        </p:nvSpPr>
        <p:spPr>
          <a:xfrm>
            <a:off x="4381500" y="-7144"/>
            <a:ext cx="4762500" cy="638175"/>
          </a:xfrm>
          <a:custGeom>
            <a:avLst/>
            <a:gdLst/>
            <a:ahLst/>
            <a:cxnLst/>
            <a:rect l="l" t="t" r="r" b="b"/>
            <a:pathLst>
              <a:path w="3000" h="595" extrusionOk="0">
                <a:moveTo>
                  <a:pt x="0" y="0"/>
                </a:moveTo>
                <a:cubicBezTo>
                  <a:pt x="174" y="102"/>
                  <a:pt x="1168" y="533"/>
                  <a:pt x="1668" y="564"/>
                </a:cubicBezTo>
                <a:cubicBezTo>
                  <a:pt x="2168" y="595"/>
                  <a:pt x="2778" y="279"/>
                  <a:pt x="3000" y="186"/>
                </a:cubicBezTo>
                <a:lnTo>
                  <a:pt x="3000" y="6"/>
                </a:lnTo>
                <a:lnTo>
                  <a:pt x="0" y="0"/>
                </a:lnTo>
                <a:close/>
              </a:path>
            </a:pathLst>
          </a:custGeom>
          <a:gradFill>
            <a:gsLst>
              <a:gs pos="0">
                <a:srgbClr val="00ABB4">
                  <a:alpha val="29803"/>
                </a:srgbClr>
              </a:gs>
              <a:gs pos="80000">
                <a:srgbClr val="0099E4">
                  <a:alpha val="44705"/>
                </a:srgbClr>
              </a:gs>
              <a:gs pos="100000">
                <a:srgbClr val="0099E4">
                  <a:alpha val="44705"/>
                </a:srgbClr>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onstantia"/>
              <a:ea typeface="Constantia"/>
              <a:cs typeface="Constantia"/>
              <a:sym typeface="Constantia"/>
            </a:endParaRPr>
          </a:p>
        </p:txBody>
      </p:sp>
      <p:sp>
        <p:nvSpPr>
          <p:cNvPr id="178" name="Google Shape;178;p27"/>
          <p:cNvSpPr txBox="1">
            <a:spLocks noGrp="1"/>
          </p:cNvSpPr>
          <p:nvPr>
            <p:ph type="title"/>
          </p:nvPr>
        </p:nvSpPr>
        <p:spPr>
          <a:xfrm>
            <a:off x="457200" y="704088"/>
            <a:ext cx="8229600" cy="1143000"/>
          </a:xfrm>
          <a:prstGeom prst="rect">
            <a:avLst/>
          </a:prstGeom>
          <a:noFill/>
          <a:ln>
            <a:noFill/>
          </a:ln>
        </p:spPr>
        <p:txBody>
          <a:bodyPr spcFirstLastPara="1" wrap="square" lIns="0" tIns="45700" rIns="0" bIns="0" anchor="b" anchorCtr="0">
            <a:normAutofit/>
          </a:bodyPr>
          <a:lstStyle>
            <a:lvl1pPr marR="0" lvl="0" algn="l" rtl="0">
              <a:spcBef>
                <a:spcPts val="0"/>
              </a:spcBef>
              <a:spcAft>
                <a:spcPts val="0"/>
              </a:spcAft>
              <a:buClr>
                <a:schemeClr val="dk2"/>
              </a:buClr>
              <a:buSzPts val="5000"/>
              <a:buFont typeface="Calibri"/>
              <a:buNone/>
              <a:defRPr sz="5000" b="0" i="0" u="none" strike="noStrike" cap="none">
                <a:solidFill>
                  <a:schemeClr val="dk2"/>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79" name="Google Shape;179;p27"/>
          <p:cNvSpPr txBox="1">
            <a:spLocks noGrp="1"/>
          </p:cNvSpPr>
          <p:nvPr>
            <p:ph type="body" idx="1"/>
          </p:nvPr>
        </p:nvSpPr>
        <p:spPr>
          <a:xfrm>
            <a:off x="457200" y="1935480"/>
            <a:ext cx="8229600" cy="4389120"/>
          </a:xfrm>
          <a:prstGeom prst="rect">
            <a:avLst/>
          </a:prstGeom>
          <a:noFill/>
          <a:ln>
            <a:noFill/>
          </a:ln>
        </p:spPr>
        <p:txBody>
          <a:bodyPr spcFirstLastPara="1" wrap="square" lIns="91425" tIns="45700" rIns="91425" bIns="45700" anchor="t" anchorCtr="0">
            <a:normAutofit/>
          </a:bodyPr>
          <a:lstStyle>
            <a:lvl1pPr marL="457200" marR="0" lvl="0" indent="-385445" algn="l" rtl="0">
              <a:spcBef>
                <a:spcPts val="520"/>
              </a:spcBef>
              <a:spcAft>
                <a:spcPts val="0"/>
              </a:spcAft>
              <a:buClr>
                <a:schemeClr val="accent3"/>
              </a:buClr>
              <a:buSzPts val="2470"/>
              <a:buFont typeface="Noto Sans Symbols"/>
              <a:buChar char="⚫"/>
              <a:defRPr sz="2600" b="0" i="0" u="none" strike="noStrike" cap="none">
                <a:solidFill>
                  <a:schemeClr val="dk1"/>
                </a:solidFill>
                <a:latin typeface="Constantia"/>
                <a:ea typeface="Constantia"/>
                <a:cs typeface="Constantia"/>
                <a:sym typeface="Constantia"/>
              </a:defRPr>
            </a:lvl1pPr>
            <a:lvl2pPr marL="914400" marR="0" lvl="1" indent="-358140" algn="l" rtl="0">
              <a:spcBef>
                <a:spcPts val="480"/>
              </a:spcBef>
              <a:spcAft>
                <a:spcPts val="0"/>
              </a:spcAft>
              <a:buClr>
                <a:schemeClr val="accent1"/>
              </a:buClr>
              <a:buSzPts val="2040"/>
              <a:buFont typeface="Noto Sans Symbols"/>
              <a:buChar char="⚫"/>
              <a:defRPr sz="2400" b="0" i="0" u="none" strike="noStrike" cap="none">
                <a:solidFill>
                  <a:schemeClr val="dk1"/>
                </a:solidFill>
                <a:latin typeface="Constantia"/>
                <a:ea typeface="Constantia"/>
                <a:cs typeface="Constantia"/>
                <a:sym typeface="Constantia"/>
              </a:defRPr>
            </a:lvl2pPr>
            <a:lvl3pPr marL="1371600" marR="0" lvl="2" indent="-321944" algn="l" rtl="0">
              <a:spcBef>
                <a:spcPts val="420"/>
              </a:spcBef>
              <a:spcAft>
                <a:spcPts val="0"/>
              </a:spcAft>
              <a:buClr>
                <a:schemeClr val="accent2"/>
              </a:buClr>
              <a:buSzPts val="1470"/>
              <a:buFont typeface="Noto Sans Symbols"/>
              <a:buChar char="⚫"/>
              <a:defRPr sz="2100" b="0" i="0" u="none" strike="noStrike" cap="none">
                <a:solidFill>
                  <a:schemeClr val="dk1"/>
                </a:solidFill>
                <a:latin typeface="Constantia"/>
                <a:ea typeface="Constantia"/>
                <a:cs typeface="Constantia"/>
                <a:sym typeface="Constantia"/>
              </a:defRPr>
            </a:lvl3pPr>
            <a:lvl4pPr marL="1828800" marR="0" lvl="3" indent="-311150" algn="l" rtl="0">
              <a:spcBef>
                <a:spcPts val="400"/>
              </a:spcBef>
              <a:spcAft>
                <a:spcPts val="0"/>
              </a:spcAft>
              <a:buClr>
                <a:schemeClr val="accent3"/>
              </a:buClr>
              <a:buSzPts val="1300"/>
              <a:buFont typeface="Noto Sans Symbols"/>
              <a:buChar char="⚫"/>
              <a:defRPr sz="2000" b="0" i="0" u="none" strike="noStrike" cap="none">
                <a:solidFill>
                  <a:schemeClr val="dk1"/>
                </a:solidFill>
                <a:latin typeface="Constantia"/>
                <a:ea typeface="Constantia"/>
                <a:cs typeface="Constantia"/>
                <a:sym typeface="Constantia"/>
              </a:defRPr>
            </a:lvl4pPr>
            <a:lvl5pPr marL="2286000" marR="0" lvl="4" indent="-311150" algn="l" rtl="0">
              <a:spcBef>
                <a:spcPts val="400"/>
              </a:spcBef>
              <a:spcAft>
                <a:spcPts val="0"/>
              </a:spcAft>
              <a:buClr>
                <a:schemeClr val="accent4"/>
              </a:buClr>
              <a:buSzPts val="1300"/>
              <a:buFont typeface="Noto Sans Symbols"/>
              <a:buChar char="⚫"/>
              <a:defRPr sz="2000" b="0" i="0" u="none" strike="noStrike" cap="none">
                <a:solidFill>
                  <a:schemeClr val="dk1"/>
                </a:solidFill>
                <a:latin typeface="Constantia"/>
                <a:ea typeface="Constantia"/>
                <a:cs typeface="Constantia"/>
                <a:sym typeface="Constantia"/>
              </a:defRPr>
            </a:lvl5pPr>
            <a:lvl6pPr marL="2743200" marR="0" lvl="5" indent="-320039" algn="l" rtl="0">
              <a:spcBef>
                <a:spcPts val="360"/>
              </a:spcBef>
              <a:spcAft>
                <a:spcPts val="0"/>
              </a:spcAft>
              <a:buClr>
                <a:schemeClr val="accent5"/>
              </a:buClr>
              <a:buSzPts val="1440"/>
              <a:buFont typeface="Noto Sans Symbols"/>
              <a:buChar char="⚫"/>
              <a:defRPr sz="1800" b="0" i="0" u="none" strike="noStrike" cap="none">
                <a:solidFill>
                  <a:schemeClr val="dk1"/>
                </a:solidFill>
                <a:latin typeface="Constantia"/>
                <a:ea typeface="Constantia"/>
                <a:cs typeface="Constantia"/>
                <a:sym typeface="Constantia"/>
              </a:defRPr>
            </a:lvl6pPr>
            <a:lvl7pPr marL="3200400" marR="0" lvl="6" indent="-309879" algn="l" rtl="0">
              <a:spcBef>
                <a:spcPts val="320"/>
              </a:spcBef>
              <a:spcAft>
                <a:spcPts val="0"/>
              </a:spcAft>
              <a:buClr>
                <a:schemeClr val="accent6"/>
              </a:buClr>
              <a:buSzPts val="1280"/>
              <a:buFont typeface="Noto Sans Symbols"/>
              <a:buChar char="⚫"/>
              <a:defRPr sz="1600" b="0" i="0" u="none" strike="noStrike" cap="none">
                <a:solidFill>
                  <a:schemeClr val="dk1"/>
                </a:solidFill>
                <a:latin typeface="Constantia"/>
                <a:ea typeface="Constantia"/>
                <a:cs typeface="Constantia"/>
                <a:sym typeface="Constantia"/>
              </a:defRPr>
            </a:lvl7pPr>
            <a:lvl8pPr marL="3657600" marR="0" lvl="7" indent="-330200" algn="l" rtl="0">
              <a:spcBef>
                <a:spcPts val="320"/>
              </a:spcBef>
              <a:spcAft>
                <a:spcPts val="0"/>
              </a:spcAft>
              <a:buClr>
                <a:schemeClr val="dk2"/>
              </a:buClr>
              <a:buSzPts val="1600"/>
              <a:buFont typeface="Constantia"/>
              <a:buChar char="•"/>
              <a:defRPr sz="1600" b="0" i="0" u="none" strike="noStrike" cap="none">
                <a:solidFill>
                  <a:schemeClr val="dk1"/>
                </a:solidFill>
                <a:latin typeface="Constantia"/>
                <a:ea typeface="Constantia"/>
                <a:cs typeface="Constantia"/>
                <a:sym typeface="Constantia"/>
              </a:defRPr>
            </a:lvl8pPr>
            <a:lvl9pPr marL="4114800" marR="0" lvl="8" indent="-317500" algn="l" rtl="0">
              <a:spcBef>
                <a:spcPts val="280"/>
              </a:spcBef>
              <a:spcAft>
                <a:spcPts val="0"/>
              </a:spcAft>
              <a:buClr>
                <a:schemeClr val="dk2"/>
              </a:buClr>
              <a:buSzPts val="1400"/>
              <a:buFont typeface="Constantia"/>
              <a:buChar char="•"/>
              <a:defRPr sz="1400" b="0" i="0" u="none" strike="noStrike" cap="none">
                <a:solidFill>
                  <a:schemeClr val="dk1"/>
                </a:solidFill>
                <a:latin typeface="Constantia"/>
                <a:ea typeface="Constantia"/>
                <a:cs typeface="Constantia"/>
                <a:sym typeface="Constantia"/>
              </a:defRPr>
            </a:lvl9pPr>
          </a:lstStyle>
          <a:p>
            <a:endParaRPr/>
          </a:p>
        </p:txBody>
      </p:sp>
      <p:sp>
        <p:nvSpPr>
          <p:cNvPr id="180" name="Google Shape;180;p27"/>
          <p:cNvSpPr txBox="1">
            <a:spLocks noGrp="1"/>
          </p:cNvSpPr>
          <p:nvPr>
            <p:ph type="dt" idx="10"/>
          </p:nvPr>
        </p:nvSpPr>
        <p:spPr>
          <a:xfrm>
            <a:off x="457200" y="6356350"/>
            <a:ext cx="2133600" cy="365125"/>
          </a:xfrm>
          <a:prstGeom prst="rect">
            <a:avLst/>
          </a:prstGeom>
          <a:noFill/>
          <a:ln>
            <a:noFill/>
          </a:ln>
        </p:spPr>
        <p:txBody>
          <a:bodyPr spcFirstLastPara="1" wrap="square" lIns="0" tIns="0" rIns="0" bIns="0" anchor="b" anchorCtr="0">
            <a:noAutofit/>
          </a:bodyPr>
          <a:lstStyle>
            <a:lvl1pPr marR="0" lvl="0" algn="l" rtl="0">
              <a:spcBef>
                <a:spcPts val="0"/>
              </a:spcBef>
              <a:spcAft>
                <a:spcPts val="0"/>
              </a:spcAft>
              <a:buSzPts val="1400"/>
              <a:buNone/>
              <a:defRPr sz="1200">
                <a:solidFill>
                  <a:srgbClr val="035C75"/>
                </a:solidFill>
                <a:latin typeface="Constantia"/>
                <a:ea typeface="Constantia"/>
                <a:cs typeface="Constantia"/>
                <a:sym typeface="Constantia"/>
              </a:defRPr>
            </a:lvl1pPr>
            <a:lvl2pPr marR="0" lvl="1" algn="l" rtl="0">
              <a:spcBef>
                <a:spcPts val="0"/>
              </a:spcBef>
              <a:spcAft>
                <a:spcPts val="0"/>
              </a:spcAft>
              <a:buSzPts val="1400"/>
              <a:buNone/>
              <a:defRPr sz="1800" b="0" i="0" u="none" strike="noStrike" cap="none">
                <a:solidFill>
                  <a:schemeClr val="dk1"/>
                </a:solidFill>
                <a:latin typeface="Constantia"/>
                <a:ea typeface="Constantia"/>
                <a:cs typeface="Constantia"/>
                <a:sym typeface="Constantia"/>
              </a:defRPr>
            </a:lvl2pPr>
            <a:lvl3pPr marR="0" lvl="2" algn="l" rtl="0">
              <a:spcBef>
                <a:spcPts val="0"/>
              </a:spcBef>
              <a:spcAft>
                <a:spcPts val="0"/>
              </a:spcAft>
              <a:buSzPts val="1400"/>
              <a:buNone/>
              <a:defRPr sz="1800" b="0" i="0" u="none" strike="noStrike" cap="none">
                <a:solidFill>
                  <a:schemeClr val="dk1"/>
                </a:solidFill>
                <a:latin typeface="Constantia"/>
                <a:ea typeface="Constantia"/>
                <a:cs typeface="Constantia"/>
                <a:sym typeface="Constantia"/>
              </a:defRPr>
            </a:lvl3pPr>
            <a:lvl4pPr marR="0" lvl="3" algn="l" rtl="0">
              <a:spcBef>
                <a:spcPts val="0"/>
              </a:spcBef>
              <a:spcAft>
                <a:spcPts val="0"/>
              </a:spcAft>
              <a:buSzPts val="1400"/>
              <a:buNone/>
              <a:defRPr sz="1800" b="0" i="0" u="none" strike="noStrike" cap="none">
                <a:solidFill>
                  <a:schemeClr val="dk1"/>
                </a:solidFill>
                <a:latin typeface="Constantia"/>
                <a:ea typeface="Constantia"/>
                <a:cs typeface="Constantia"/>
                <a:sym typeface="Constantia"/>
              </a:defRPr>
            </a:lvl4pPr>
            <a:lvl5pPr marR="0" lvl="4" algn="l" rtl="0">
              <a:spcBef>
                <a:spcPts val="0"/>
              </a:spcBef>
              <a:spcAft>
                <a:spcPts val="0"/>
              </a:spcAft>
              <a:buSzPts val="1400"/>
              <a:buNone/>
              <a:defRPr sz="1800" b="0" i="0" u="none" strike="noStrike" cap="none">
                <a:solidFill>
                  <a:schemeClr val="dk1"/>
                </a:solidFill>
                <a:latin typeface="Constantia"/>
                <a:ea typeface="Constantia"/>
                <a:cs typeface="Constantia"/>
                <a:sym typeface="Constantia"/>
              </a:defRPr>
            </a:lvl5pPr>
            <a:lvl6pPr marR="0" lvl="5" algn="l" rtl="0">
              <a:spcBef>
                <a:spcPts val="0"/>
              </a:spcBef>
              <a:spcAft>
                <a:spcPts val="0"/>
              </a:spcAft>
              <a:buSzPts val="1400"/>
              <a:buNone/>
              <a:defRPr sz="1800" b="0" i="0" u="none" strike="noStrike" cap="none">
                <a:solidFill>
                  <a:schemeClr val="dk1"/>
                </a:solidFill>
                <a:latin typeface="Constantia"/>
                <a:ea typeface="Constantia"/>
                <a:cs typeface="Constantia"/>
                <a:sym typeface="Constantia"/>
              </a:defRPr>
            </a:lvl6pPr>
            <a:lvl7pPr marR="0" lvl="6" algn="l" rtl="0">
              <a:spcBef>
                <a:spcPts val="0"/>
              </a:spcBef>
              <a:spcAft>
                <a:spcPts val="0"/>
              </a:spcAft>
              <a:buSzPts val="1400"/>
              <a:buNone/>
              <a:defRPr sz="1800" b="0" i="0" u="none" strike="noStrike" cap="none">
                <a:solidFill>
                  <a:schemeClr val="dk1"/>
                </a:solidFill>
                <a:latin typeface="Constantia"/>
                <a:ea typeface="Constantia"/>
                <a:cs typeface="Constantia"/>
                <a:sym typeface="Constantia"/>
              </a:defRPr>
            </a:lvl7pPr>
            <a:lvl8pPr marR="0" lvl="7" algn="l" rtl="0">
              <a:spcBef>
                <a:spcPts val="0"/>
              </a:spcBef>
              <a:spcAft>
                <a:spcPts val="0"/>
              </a:spcAft>
              <a:buSzPts val="1400"/>
              <a:buNone/>
              <a:defRPr sz="1800" b="0" i="0" u="none" strike="noStrike" cap="none">
                <a:solidFill>
                  <a:schemeClr val="dk1"/>
                </a:solidFill>
                <a:latin typeface="Constantia"/>
                <a:ea typeface="Constantia"/>
                <a:cs typeface="Constantia"/>
                <a:sym typeface="Constantia"/>
              </a:defRPr>
            </a:lvl8pPr>
            <a:lvl9pPr marR="0" lvl="8" algn="l" rtl="0">
              <a:spcBef>
                <a:spcPts val="0"/>
              </a:spcBef>
              <a:spcAft>
                <a:spcPts val="0"/>
              </a:spcAft>
              <a:buSzPts val="1400"/>
              <a:buNone/>
              <a:defRPr sz="1800" b="0" i="0" u="none" strike="noStrike" cap="none">
                <a:solidFill>
                  <a:schemeClr val="dk1"/>
                </a:solidFill>
                <a:latin typeface="Constantia"/>
                <a:ea typeface="Constantia"/>
                <a:cs typeface="Constantia"/>
                <a:sym typeface="Constantia"/>
              </a:defRPr>
            </a:lvl9pPr>
          </a:lstStyle>
          <a:p>
            <a:endParaRPr/>
          </a:p>
        </p:txBody>
      </p:sp>
      <p:sp>
        <p:nvSpPr>
          <p:cNvPr id="181" name="Google Shape;181;p27"/>
          <p:cNvSpPr txBox="1">
            <a:spLocks noGrp="1"/>
          </p:cNvSpPr>
          <p:nvPr>
            <p:ph type="ftr" idx="11"/>
          </p:nvPr>
        </p:nvSpPr>
        <p:spPr>
          <a:xfrm>
            <a:off x="2667000" y="6356350"/>
            <a:ext cx="3352800" cy="365125"/>
          </a:xfrm>
          <a:prstGeom prst="rect">
            <a:avLst/>
          </a:prstGeom>
          <a:noFill/>
          <a:ln>
            <a:noFill/>
          </a:ln>
        </p:spPr>
        <p:txBody>
          <a:bodyPr spcFirstLastPara="1" wrap="square" lIns="0" tIns="0" rIns="0" bIns="0" anchor="b" anchorCtr="0">
            <a:noAutofit/>
          </a:bodyPr>
          <a:lstStyle>
            <a:lvl1pPr marR="0" lvl="0" algn="l" rtl="0">
              <a:spcBef>
                <a:spcPts val="0"/>
              </a:spcBef>
              <a:spcAft>
                <a:spcPts val="0"/>
              </a:spcAft>
              <a:buSzPts val="1400"/>
              <a:buNone/>
              <a:defRPr sz="1200">
                <a:solidFill>
                  <a:srgbClr val="035C75"/>
                </a:solidFill>
                <a:latin typeface="Constantia"/>
                <a:ea typeface="Constantia"/>
                <a:cs typeface="Constantia"/>
                <a:sym typeface="Constantia"/>
              </a:defRPr>
            </a:lvl1pPr>
            <a:lvl2pPr marR="0" lvl="1" algn="l" rtl="0">
              <a:spcBef>
                <a:spcPts val="0"/>
              </a:spcBef>
              <a:spcAft>
                <a:spcPts val="0"/>
              </a:spcAft>
              <a:buSzPts val="1400"/>
              <a:buNone/>
              <a:defRPr sz="1800" b="0" i="0" u="none" strike="noStrike" cap="none">
                <a:solidFill>
                  <a:schemeClr val="dk1"/>
                </a:solidFill>
                <a:latin typeface="Constantia"/>
                <a:ea typeface="Constantia"/>
                <a:cs typeface="Constantia"/>
                <a:sym typeface="Constantia"/>
              </a:defRPr>
            </a:lvl2pPr>
            <a:lvl3pPr marR="0" lvl="2" algn="l" rtl="0">
              <a:spcBef>
                <a:spcPts val="0"/>
              </a:spcBef>
              <a:spcAft>
                <a:spcPts val="0"/>
              </a:spcAft>
              <a:buSzPts val="1400"/>
              <a:buNone/>
              <a:defRPr sz="1800" b="0" i="0" u="none" strike="noStrike" cap="none">
                <a:solidFill>
                  <a:schemeClr val="dk1"/>
                </a:solidFill>
                <a:latin typeface="Constantia"/>
                <a:ea typeface="Constantia"/>
                <a:cs typeface="Constantia"/>
                <a:sym typeface="Constantia"/>
              </a:defRPr>
            </a:lvl3pPr>
            <a:lvl4pPr marR="0" lvl="3" algn="l" rtl="0">
              <a:spcBef>
                <a:spcPts val="0"/>
              </a:spcBef>
              <a:spcAft>
                <a:spcPts val="0"/>
              </a:spcAft>
              <a:buSzPts val="1400"/>
              <a:buNone/>
              <a:defRPr sz="1800" b="0" i="0" u="none" strike="noStrike" cap="none">
                <a:solidFill>
                  <a:schemeClr val="dk1"/>
                </a:solidFill>
                <a:latin typeface="Constantia"/>
                <a:ea typeface="Constantia"/>
                <a:cs typeface="Constantia"/>
                <a:sym typeface="Constantia"/>
              </a:defRPr>
            </a:lvl4pPr>
            <a:lvl5pPr marR="0" lvl="4" algn="l" rtl="0">
              <a:spcBef>
                <a:spcPts val="0"/>
              </a:spcBef>
              <a:spcAft>
                <a:spcPts val="0"/>
              </a:spcAft>
              <a:buSzPts val="1400"/>
              <a:buNone/>
              <a:defRPr sz="1800" b="0" i="0" u="none" strike="noStrike" cap="none">
                <a:solidFill>
                  <a:schemeClr val="dk1"/>
                </a:solidFill>
                <a:latin typeface="Constantia"/>
                <a:ea typeface="Constantia"/>
                <a:cs typeface="Constantia"/>
                <a:sym typeface="Constantia"/>
              </a:defRPr>
            </a:lvl5pPr>
            <a:lvl6pPr marR="0" lvl="5" algn="l" rtl="0">
              <a:spcBef>
                <a:spcPts val="0"/>
              </a:spcBef>
              <a:spcAft>
                <a:spcPts val="0"/>
              </a:spcAft>
              <a:buSzPts val="1400"/>
              <a:buNone/>
              <a:defRPr sz="1800" b="0" i="0" u="none" strike="noStrike" cap="none">
                <a:solidFill>
                  <a:schemeClr val="dk1"/>
                </a:solidFill>
                <a:latin typeface="Constantia"/>
                <a:ea typeface="Constantia"/>
                <a:cs typeface="Constantia"/>
                <a:sym typeface="Constantia"/>
              </a:defRPr>
            </a:lvl6pPr>
            <a:lvl7pPr marR="0" lvl="6" algn="l" rtl="0">
              <a:spcBef>
                <a:spcPts val="0"/>
              </a:spcBef>
              <a:spcAft>
                <a:spcPts val="0"/>
              </a:spcAft>
              <a:buSzPts val="1400"/>
              <a:buNone/>
              <a:defRPr sz="1800" b="0" i="0" u="none" strike="noStrike" cap="none">
                <a:solidFill>
                  <a:schemeClr val="dk1"/>
                </a:solidFill>
                <a:latin typeface="Constantia"/>
                <a:ea typeface="Constantia"/>
                <a:cs typeface="Constantia"/>
                <a:sym typeface="Constantia"/>
              </a:defRPr>
            </a:lvl7pPr>
            <a:lvl8pPr marR="0" lvl="7" algn="l" rtl="0">
              <a:spcBef>
                <a:spcPts val="0"/>
              </a:spcBef>
              <a:spcAft>
                <a:spcPts val="0"/>
              </a:spcAft>
              <a:buSzPts val="1400"/>
              <a:buNone/>
              <a:defRPr sz="1800" b="0" i="0" u="none" strike="noStrike" cap="none">
                <a:solidFill>
                  <a:schemeClr val="dk1"/>
                </a:solidFill>
                <a:latin typeface="Constantia"/>
                <a:ea typeface="Constantia"/>
                <a:cs typeface="Constantia"/>
                <a:sym typeface="Constantia"/>
              </a:defRPr>
            </a:lvl8pPr>
            <a:lvl9pPr marR="0" lvl="8" algn="l" rtl="0">
              <a:spcBef>
                <a:spcPts val="0"/>
              </a:spcBef>
              <a:spcAft>
                <a:spcPts val="0"/>
              </a:spcAft>
              <a:buSzPts val="1400"/>
              <a:buNone/>
              <a:defRPr sz="1800" b="0" i="0" u="none" strike="noStrike" cap="none">
                <a:solidFill>
                  <a:schemeClr val="dk1"/>
                </a:solidFill>
                <a:latin typeface="Constantia"/>
                <a:ea typeface="Constantia"/>
                <a:cs typeface="Constantia"/>
                <a:sym typeface="Constantia"/>
              </a:defRPr>
            </a:lvl9pPr>
          </a:lstStyle>
          <a:p>
            <a:endParaRPr/>
          </a:p>
        </p:txBody>
      </p:sp>
      <p:sp>
        <p:nvSpPr>
          <p:cNvPr id="182" name="Google Shape;182;p27"/>
          <p:cNvSpPr txBox="1">
            <a:spLocks noGrp="1"/>
          </p:cNvSpPr>
          <p:nvPr>
            <p:ph type="sldNum" idx="12"/>
          </p:nvPr>
        </p:nvSpPr>
        <p:spPr>
          <a:xfrm>
            <a:off x="7924800" y="6356350"/>
            <a:ext cx="762000" cy="365125"/>
          </a:xfrm>
          <a:prstGeom prst="rect">
            <a:avLst/>
          </a:prstGeom>
          <a:noFill/>
          <a:ln>
            <a:noFill/>
          </a:ln>
        </p:spPr>
        <p:txBody>
          <a:bodyPr spcFirstLastPara="1" wrap="square" lIns="0" tIns="0" rIns="0" bIns="0" anchor="b" anchorCtr="0">
            <a:noAutofit/>
          </a:bodyPr>
          <a:lstStyle>
            <a:lvl1pPr marL="0" marR="0" lvl="0" indent="0" algn="r" rtl="0">
              <a:spcBef>
                <a:spcPts val="0"/>
              </a:spcBef>
              <a:buNone/>
              <a:defRPr sz="1200" b="0" u="none">
                <a:solidFill>
                  <a:srgbClr val="035C75"/>
                </a:solidFill>
                <a:latin typeface="Constantia"/>
                <a:ea typeface="Constantia"/>
                <a:cs typeface="Constantia"/>
                <a:sym typeface="Constantia"/>
              </a:defRPr>
            </a:lvl1pPr>
            <a:lvl2pPr marL="0" marR="0" lvl="1" indent="0" algn="r" rtl="0">
              <a:spcBef>
                <a:spcPts val="0"/>
              </a:spcBef>
              <a:buNone/>
              <a:defRPr sz="1200" b="0" u="none">
                <a:solidFill>
                  <a:srgbClr val="035C75"/>
                </a:solidFill>
                <a:latin typeface="Constantia"/>
                <a:ea typeface="Constantia"/>
                <a:cs typeface="Constantia"/>
                <a:sym typeface="Constantia"/>
              </a:defRPr>
            </a:lvl2pPr>
            <a:lvl3pPr marL="0" marR="0" lvl="2" indent="0" algn="r" rtl="0">
              <a:spcBef>
                <a:spcPts val="0"/>
              </a:spcBef>
              <a:buNone/>
              <a:defRPr sz="1200" b="0" u="none">
                <a:solidFill>
                  <a:srgbClr val="035C75"/>
                </a:solidFill>
                <a:latin typeface="Constantia"/>
                <a:ea typeface="Constantia"/>
                <a:cs typeface="Constantia"/>
                <a:sym typeface="Constantia"/>
              </a:defRPr>
            </a:lvl3pPr>
            <a:lvl4pPr marL="0" marR="0" lvl="3" indent="0" algn="r" rtl="0">
              <a:spcBef>
                <a:spcPts val="0"/>
              </a:spcBef>
              <a:buNone/>
              <a:defRPr sz="1200" b="0" u="none">
                <a:solidFill>
                  <a:srgbClr val="035C75"/>
                </a:solidFill>
                <a:latin typeface="Constantia"/>
                <a:ea typeface="Constantia"/>
                <a:cs typeface="Constantia"/>
                <a:sym typeface="Constantia"/>
              </a:defRPr>
            </a:lvl4pPr>
            <a:lvl5pPr marL="0" marR="0" lvl="4" indent="0" algn="r" rtl="0">
              <a:spcBef>
                <a:spcPts val="0"/>
              </a:spcBef>
              <a:buNone/>
              <a:defRPr sz="1200" b="0" u="none">
                <a:solidFill>
                  <a:srgbClr val="035C75"/>
                </a:solidFill>
                <a:latin typeface="Constantia"/>
                <a:ea typeface="Constantia"/>
                <a:cs typeface="Constantia"/>
                <a:sym typeface="Constantia"/>
              </a:defRPr>
            </a:lvl5pPr>
            <a:lvl6pPr marL="0" marR="0" lvl="5" indent="0" algn="r" rtl="0">
              <a:spcBef>
                <a:spcPts val="0"/>
              </a:spcBef>
              <a:buNone/>
              <a:defRPr sz="1200" b="0" u="none">
                <a:solidFill>
                  <a:srgbClr val="035C75"/>
                </a:solidFill>
                <a:latin typeface="Constantia"/>
                <a:ea typeface="Constantia"/>
                <a:cs typeface="Constantia"/>
                <a:sym typeface="Constantia"/>
              </a:defRPr>
            </a:lvl6pPr>
            <a:lvl7pPr marL="0" marR="0" lvl="6" indent="0" algn="r" rtl="0">
              <a:spcBef>
                <a:spcPts val="0"/>
              </a:spcBef>
              <a:buNone/>
              <a:defRPr sz="1200" b="0" u="none">
                <a:solidFill>
                  <a:srgbClr val="035C75"/>
                </a:solidFill>
                <a:latin typeface="Constantia"/>
                <a:ea typeface="Constantia"/>
                <a:cs typeface="Constantia"/>
                <a:sym typeface="Constantia"/>
              </a:defRPr>
            </a:lvl7pPr>
            <a:lvl8pPr marL="0" marR="0" lvl="7" indent="0" algn="r" rtl="0">
              <a:spcBef>
                <a:spcPts val="0"/>
              </a:spcBef>
              <a:buNone/>
              <a:defRPr sz="1200" b="0" u="none">
                <a:solidFill>
                  <a:srgbClr val="035C75"/>
                </a:solidFill>
                <a:latin typeface="Constantia"/>
                <a:ea typeface="Constantia"/>
                <a:cs typeface="Constantia"/>
                <a:sym typeface="Constantia"/>
              </a:defRPr>
            </a:lvl8pPr>
            <a:lvl9pPr marL="0" marR="0" lvl="8" indent="0" algn="r" rtl="0">
              <a:spcBef>
                <a:spcPts val="0"/>
              </a:spcBef>
              <a:buNone/>
              <a:defRPr sz="1200" b="0" u="none">
                <a:solidFill>
                  <a:srgbClr val="035C75"/>
                </a:solidFill>
                <a:latin typeface="Constantia"/>
                <a:ea typeface="Constantia"/>
                <a:cs typeface="Constantia"/>
                <a:sym typeface="Constantia"/>
              </a:defRPr>
            </a:lvl9pPr>
          </a:lstStyle>
          <a:p>
            <a:pPr marL="0" lvl="0" indent="0" algn="r" rtl="0">
              <a:spcBef>
                <a:spcPts val="0"/>
              </a:spcBef>
              <a:spcAft>
                <a:spcPts val="0"/>
              </a:spcAft>
              <a:buNone/>
            </a:pPr>
            <a:fld id="{00000000-1234-1234-1234-123412341234}" type="slidenum">
              <a:rPr lang="en-US"/>
              <a:t>‹#›</a:t>
            </a:fld>
            <a:endParaRPr/>
          </a:p>
        </p:txBody>
      </p:sp>
      <p:grpSp>
        <p:nvGrpSpPr>
          <p:cNvPr id="183" name="Google Shape;183;p27"/>
          <p:cNvGrpSpPr/>
          <p:nvPr/>
        </p:nvGrpSpPr>
        <p:grpSpPr>
          <a:xfrm>
            <a:off x="-29294" y="-16113"/>
            <a:ext cx="9198255" cy="1086266"/>
            <a:chOff x="-29322" y="-1971"/>
            <a:chExt cx="9198255" cy="1086266"/>
          </a:xfrm>
        </p:grpSpPr>
        <p:sp>
          <p:nvSpPr>
            <p:cNvPr id="184" name="Google Shape;184;p27"/>
            <p:cNvSpPr/>
            <p:nvPr/>
          </p:nvSpPr>
          <p:spPr>
            <a:xfrm rot="-164308">
              <a:off x="-19045" y="216550"/>
              <a:ext cx="9163050" cy="649224"/>
            </a:xfrm>
            <a:custGeom>
              <a:avLst/>
              <a:gdLst/>
              <a:ahLst/>
              <a:cxnLst/>
              <a:rect l="l" t="t" r="r" b="b"/>
              <a:pathLst>
                <a:path w="5772" h="1055" extrusionOk="0">
                  <a:moveTo>
                    <a:pt x="0" y="966"/>
                  </a:moveTo>
                  <a:cubicBezTo>
                    <a:pt x="282" y="738"/>
                    <a:pt x="923" y="275"/>
                    <a:pt x="1608" y="282"/>
                  </a:cubicBezTo>
                  <a:cubicBezTo>
                    <a:pt x="2293" y="289"/>
                    <a:pt x="3416" y="1055"/>
                    <a:pt x="4110" y="1008"/>
                  </a:cubicBezTo>
                  <a:cubicBezTo>
                    <a:pt x="4804" y="961"/>
                    <a:pt x="5426" y="210"/>
                    <a:pt x="5772" y="0"/>
                  </a:cubicBezTo>
                </a:path>
              </a:pathLst>
            </a:custGeom>
            <a:noFill/>
            <a:ln w="10775" cap="flat" cmpd="sng">
              <a:solidFill>
                <a:srgbClr val="09B6BE"/>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onstantia"/>
                <a:ea typeface="Constantia"/>
                <a:cs typeface="Constantia"/>
                <a:sym typeface="Constantia"/>
              </a:endParaRPr>
            </a:p>
          </p:txBody>
        </p:sp>
        <p:sp>
          <p:nvSpPr>
            <p:cNvPr id="185" name="Google Shape;185;p27"/>
            <p:cNvSpPr/>
            <p:nvPr/>
          </p:nvSpPr>
          <p:spPr>
            <a:xfrm rot="-164308">
              <a:off x="-14309" y="290003"/>
              <a:ext cx="9175812" cy="530352"/>
            </a:xfrm>
            <a:custGeom>
              <a:avLst/>
              <a:gdLst/>
              <a:ahLst/>
              <a:cxnLst/>
              <a:rect l="l" t="t" r="r" b="b"/>
              <a:pathLst>
                <a:path w="5766" h="854" extrusionOk="0">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solidFill>
                <a:schemeClr val="accent4"/>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onstantia"/>
                <a:ea typeface="Constantia"/>
                <a:cs typeface="Constantia"/>
                <a:sym typeface="Constantia"/>
              </a:endParaRPr>
            </a:p>
          </p:txBody>
        </p:sp>
      </p:grpSp>
    </p:spTree>
  </p:cSld>
  <p:clrMap bg1="lt1" tx1="dk1" bg2="dk2" tx2="lt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rotWithShape="1">
          <a:blip r:embed="rId14">
            <a:alphaModFix/>
          </a:blip>
          <a:tile tx="0" ty="0" sx="65000" sy="65000" flip="none" algn="tl"/>
        </a:blipFill>
        <a:effectLst/>
      </p:bgPr>
    </p:bg>
    <p:spTree>
      <p:nvGrpSpPr>
        <p:cNvPr id="1" name="Shape 259"/>
        <p:cNvGrpSpPr/>
        <p:nvPr/>
      </p:nvGrpSpPr>
      <p:grpSpPr>
        <a:xfrm>
          <a:off x="0" y="0"/>
          <a:ext cx="0" cy="0"/>
          <a:chOff x="0" y="0"/>
          <a:chExt cx="0" cy="0"/>
        </a:xfrm>
      </p:grpSpPr>
      <p:sp>
        <p:nvSpPr>
          <p:cNvPr id="260" name="Google Shape;260;p39"/>
          <p:cNvSpPr/>
          <p:nvPr/>
        </p:nvSpPr>
        <p:spPr>
          <a:xfrm>
            <a:off x="-9525" y="-7144"/>
            <a:ext cx="9163050" cy="1041400"/>
          </a:xfrm>
          <a:custGeom>
            <a:avLst/>
            <a:gdLst/>
            <a:ahLst/>
            <a:cxnLst/>
            <a:rect l="l" t="t" r="r" b="b"/>
            <a:pathLst>
              <a:path w="5772" h="656" extrusionOk="0">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rgbClr val="0079AD">
                  <a:alpha val="44705"/>
                </a:srgbClr>
              </a:gs>
              <a:gs pos="100000">
                <a:srgbClr val="00E9F7">
                  <a:alpha val="54901"/>
                </a:srgbClr>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onstantia"/>
              <a:ea typeface="Constantia"/>
              <a:cs typeface="Constantia"/>
              <a:sym typeface="Constantia"/>
            </a:endParaRPr>
          </a:p>
        </p:txBody>
      </p:sp>
      <p:sp>
        <p:nvSpPr>
          <p:cNvPr id="261" name="Google Shape;261;p39"/>
          <p:cNvSpPr/>
          <p:nvPr/>
        </p:nvSpPr>
        <p:spPr>
          <a:xfrm>
            <a:off x="4381500" y="-7144"/>
            <a:ext cx="4762500" cy="638175"/>
          </a:xfrm>
          <a:custGeom>
            <a:avLst/>
            <a:gdLst/>
            <a:ahLst/>
            <a:cxnLst/>
            <a:rect l="l" t="t" r="r" b="b"/>
            <a:pathLst>
              <a:path w="3000" h="595" extrusionOk="0">
                <a:moveTo>
                  <a:pt x="0" y="0"/>
                </a:moveTo>
                <a:cubicBezTo>
                  <a:pt x="174" y="102"/>
                  <a:pt x="1168" y="533"/>
                  <a:pt x="1668" y="564"/>
                </a:cubicBezTo>
                <a:cubicBezTo>
                  <a:pt x="2168" y="595"/>
                  <a:pt x="2778" y="279"/>
                  <a:pt x="3000" y="186"/>
                </a:cubicBezTo>
                <a:lnTo>
                  <a:pt x="3000" y="6"/>
                </a:lnTo>
                <a:lnTo>
                  <a:pt x="0" y="0"/>
                </a:lnTo>
                <a:close/>
              </a:path>
            </a:pathLst>
          </a:custGeom>
          <a:gradFill>
            <a:gsLst>
              <a:gs pos="0">
                <a:srgbClr val="00ABB4">
                  <a:alpha val="29803"/>
                </a:srgbClr>
              </a:gs>
              <a:gs pos="80000">
                <a:srgbClr val="0099E4">
                  <a:alpha val="44705"/>
                </a:srgbClr>
              </a:gs>
              <a:gs pos="100000">
                <a:srgbClr val="0099E4">
                  <a:alpha val="44705"/>
                </a:srgbClr>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onstantia"/>
              <a:ea typeface="Constantia"/>
              <a:cs typeface="Constantia"/>
              <a:sym typeface="Constantia"/>
            </a:endParaRPr>
          </a:p>
        </p:txBody>
      </p:sp>
      <p:sp>
        <p:nvSpPr>
          <p:cNvPr id="262" name="Google Shape;262;p39"/>
          <p:cNvSpPr txBox="1">
            <a:spLocks noGrp="1"/>
          </p:cNvSpPr>
          <p:nvPr>
            <p:ph type="title"/>
          </p:nvPr>
        </p:nvSpPr>
        <p:spPr>
          <a:xfrm>
            <a:off x="457200" y="704088"/>
            <a:ext cx="8229600" cy="1143000"/>
          </a:xfrm>
          <a:prstGeom prst="rect">
            <a:avLst/>
          </a:prstGeom>
          <a:noFill/>
          <a:ln>
            <a:noFill/>
          </a:ln>
        </p:spPr>
        <p:txBody>
          <a:bodyPr spcFirstLastPara="1" wrap="square" lIns="0" tIns="45700" rIns="0" bIns="0" anchor="b" anchorCtr="0">
            <a:normAutofit/>
          </a:bodyPr>
          <a:lstStyle>
            <a:lvl1pPr marR="0" lvl="0" algn="l" rtl="0">
              <a:spcBef>
                <a:spcPts val="0"/>
              </a:spcBef>
              <a:spcAft>
                <a:spcPts val="0"/>
              </a:spcAft>
              <a:buClr>
                <a:schemeClr val="dk2"/>
              </a:buClr>
              <a:buSzPts val="5000"/>
              <a:buFont typeface="Calibri"/>
              <a:buNone/>
              <a:defRPr sz="5000" b="0" i="0" u="none" strike="noStrike" cap="none">
                <a:solidFill>
                  <a:schemeClr val="dk2"/>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63" name="Google Shape;263;p39"/>
          <p:cNvSpPr txBox="1">
            <a:spLocks noGrp="1"/>
          </p:cNvSpPr>
          <p:nvPr>
            <p:ph type="body" idx="1"/>
          </p:nvPr>
        </p:nvSpPr>
        <p:spPr>
          <a:xfrm>
            <a:off x="457200" y="1935480"/>
            <a:ext cx="8229600" cy="4389120"/>
          </a:xfrm>
          <a:prstGeom prst="rect">
            <a:avLst/>
          </a:prstGeom>
          <a:noFill/>
          <a:ln>
            <a:noFill/>
          </a:ln>
        </p:spPr>
        <p:txBody>
          <a:bodyPr spcFirstLastPara="1" wrap="square" lIns="91425" tIns="45700" rIns="91425" bIns="45700" anchor="t" anchorCtr="0">
            <a:normAutofit/>
          </a:bodyPr>
          <a:lstStyle>
            <a:lvl1pPr marL="457200" marR="0" lvl="0" indent="-385445" algn="l" rtl="0">
              <a:spcBef>
                <a:spcPts val="520"/>
              </a:spcBef>
              <a:spcAft>
                <a:spcPts val="0"/>
              </a:spcAft>
              <a:buClr>
                <a:schemeClr val="accent3"/>
              </a:buClr>
              <a:buSzPts val="2470"/>
              <a:buFont typeface="Noto Sans Symbols"/>
              <a:buChar char="⚫"/>
              <a:defRPr sz="2600" b="0" i="0" u="none" strike="noStrike" cap="none">
                <a:solidFill>
                  <a:schemeClr val="dk1"/>
                </a:solidFill>
                <a:latin typeface="Constantia"/>
                <a:ea typeface="Constantia"/>
                <a:cs typeface="Constantia"/>
                <a:sym typeface="Constantia"/>
              </a:defRPr>
            </a:lvl1pPr>
            <a:lvl2pPr marL="914400" marR="0" lvl="1" indent="-358140" algn="l" rtl="0">
              <a:spcBef>
                <a:spcPts val="480"/>
              </a:spcBef>
              <a:spcAft>
                <a:spcPts val="0"/>
              </a:spcAft>
              <a:buClr>
                <a:schemeClr val="accent1"/>
              </a:buClr>
              <a:buSzPts val="2040"/>
              <a:buFont typeface="Noto Sans Symbols"/>
              <a:buChar char="⚫"/>
              <a:defRPr sz="2400" b="0" i="0" u="none" strike="noStrike" cap="none">
                <a:solidFill>
                  <a:schemeClr val="dk1"/>
                </a:solidFill>
                <a:latin typeface="Constantia"/>
                <a:ea typeface="Constantia"/>
                <a:cs typeface="Constantia"/>
                <a:sym typeface="Constantia"/>
              </a:defRPr>
            </a:lvl2pPr>
            <a:lvl3pPr marL="1371600" marR="0" lvl="2" indent="-321944" algn="l" rtl="0">
              <a:spcBef>
                <a:spcPts val="420"/>
              </a:spcBef>
              <a:spcAft>
                <a:spcPts val="0"/>
              </a:spcAft>
              <a:buClr>
                <a:schemeClr val="accent2"/>
              </a:buClr>
              <a:buSzPts val="1470"/>
              <a:buFont typeface="Noto Sans Symbols"/>
              <a:buChar char="⚫"/>
              <a:defRPr sz="2100" b="0" i="0" u="none" strike="noStrike" cap="none">
                <a:solidFill>
                  <a:schemeClr val="dk1"/>
                </a:solidFill>
                <a:latin typeface="Constantia"/>
                <a:ea typeface="Constantia"/>
                <a:cs typeface="Constantia"/>
                <a:sym typeface="Constantia"/>
              </a:defRPr>
            </a:lvl3pPr>
            <a:lvl4pPr marL="1828800" marR="0" lvl="3" indent="-311150" algn="l" rtl="0">
              <a:spcBef>
                <a:spcPts val="400"/>
              </a:spcBef>
              <a:spcAft>
                <a:spcPts val="0"/>
              </a:spcAft>
              <a:buClr>
                <a:schemeClr val="accent3"/>
              </a:buClr>
              <a:buSzPts val="1300"/>
              <a:buFont typeface="Noto Sans Symbols"/>
              <a:buChar char="⚫"/>
              <a:defRPr sz="2000" b="0" i="0" u="none" strike="noStrike" cap="none">
                <a:solidFill>
                  <a:schemeClr val="dk1"/>
                </a:solidFill>
                <a:latin typeface="Constantia"/>
                <a:ea typeface="Constantia"/>
                <a:cs typeface="Constantia"/>
                <a:sym typeface="Constantia"/>
              </a:defRPr>
            </a:lvl4pPr>
            <a:lvl5pPr marL="2286000" marR="0" lvl="4" indent="-311150" algn="l" rtl="0">
              <a:spcBef>
                <a:spcPts val="400"/>
              </a:spcBef>
              <a:spcAft>
                <a:spcPts val="0"/>
              </a:spcAft>
              <a:buClr>
                <a:schemeClr val="accent4"/>
              </a:buClr>
              <a:buSzPts val="1300"/>
              <a:buFont typeface="Noto Sans Symbols"/>
              <a:buChar char="⚫"/>
              <a:defRPr sz="2000" b="0" i="0" u="none" strike="noStrike" cap="none">
                <a:solidFill>
                  <a:schemeClr val="dk1"/>
                </a:solidFill>
                <a:latin typeface="Constantia"/>
                <a:ea typeface="Constantia"/>
                <a:cs typeface="Constantia"/>
                <a:sym typeface="Constantia"/>
              </a:defRPr>
            </a:lvl5pPr>
            <a:lvl6pPr marL="2743200" marR="0" lvl="5" indent="-320039" algn="l" rtl="0">
              <a:spcBef>
                <a:spcPts val="360"/>
              </a:spcBef>
              <a:spcAft>
                <a:spcPts val="0"/>
              </a:spcAft>
              <a:buClr>
                <a:schemeClr val="accent5"/>
              </a:buClr>
              <a:buSzPts val="1440"/>
              <a:buFont typeface="Noto Sans Symbols"/>
              <a:buChar char="⚫"/>
              <a:defRPr sz="1800" b="0" i="0" u="none" strike="noStrike" cap="none">
                <a:solidFill>
                  <a:schemeClr val="dk1"/>
                </a:solidFill>
                <a:latin typeface="Constantia"/>
                <a:ea typeface="Constantia"/>
                <a:cs typeface="Constantia"/>
                <a:sym typeface="Constantia"/>
              </a:defRPr>
            </a:lvl6pPr>
            <a:lvl7pPr marL="3200400" marR="0" lvl="6" indent="-309879" algn="l" rtl="0">
              <a:spcBef>
                <a:spcPts val="320"/>
              </a:spcBef>
              <a:spcAft>
                <a:spcPts val="0"/>
              </a:spcAft>
              <a:buClr>
                <a:schemeClr val="accent6"/>
              </a:buClr>
              <a:buSzPts val="1280"/>
              <a:buFont typeface="Noto Sans Symbols"/>
              <a:buChar char="⚫"/>
              <a:defRPr sz="1600" b="0" i="0" u="none" strike="noStrike" cap="none">
                <a:solidFill>
                  <a:schemeClr val="dk1"/>
                </a:solidFill>
                <a:latin typeface="Constantia"/>
                <a:ea typeface="Constantia"/>
                <a:cs typeface="Constantia"/>
                <a:sym typeface="Constantia"/>
              </a:defRPr>
            </a:lvl7pPr>
            <a:lvl8pPr marL="3657600" marR="0" lvl="7" indent="-330200" algn="l" rtl="0">
              <a:spcBef>
                <a:spcPts val="320"/>
              </a:spcBef>
              <a:spcAft>
                <a:spcPts val="0"/>
              </a:spcAft>
              <a:buClr>
                <a:schemeClr val="dk2"/>
              </a:buClr>
              <a:buSzPts val="1600"/>
              <a:buFont typeface="Constantia"/>
              <a:buChar char="•"/>
              <a:defRPr sz="1600" b="0" i="0" u="none" strike="noStrike" cap="none">
                <a:solidFill>
                  <a:schemeClr val="dk1"/>
                </a:solidFill>
                <a:latin typeface="Constantia"/>
                <a:ea typeface="Constantia"/>
                <a:cs typeface="Constantia"/>
                <a:sym typeface="Constantia"/>
              </a:defRPr>
            </a:lvl8pPr>
            <a:lvl9pPr marL="4114800" marR="0" lvl="8" indent="-317500" algn="l" rtl="0">
              <a:spcBef>
                <a:spcPts val="280"/>
              </a:spcBef>
              <a:spcAft>
                <a:spcPts val="0"/>
              </a:spcAft>
              <a:buClr>
                <a:schemeClr val="dk2"/>
              </a:buClr>
              <a:buSzPts val="1400"/>
              <a:buFont typeface="Constantia"/>
              <a:buChar char="•"/>
              <a:defRPr sz="1400" b="0" i="0" u="none" strike="noStrike" cap="none">
                <a:solidFill>
                  <a:schemeClr val="dk1"/>
                </a:solidFill>
                <a:latin typeface="Constantia"/>
                <a:ea typeface="Constantia"/>
                <a:cs typeface="Constantia"/>
                <a:sym typeface="Constantia"/>
              </a:defRPr>
            </a:lvl9pPr>
          </a:lstStyle>
          <a:p>
            <a:endParaRPr/>
          </a:p>
        </p:txBody>
      </p:sp>
      <p:sp>
        <p:nvSpPr>
          <p:cNvPr id="264" name="Google Shape;264;p39"/>
          <p:cNvSpPr txBox="1">
            <a:spLocks noGrp="1"/>
          </p:cNvSpPr>
          <p:nvPr>
            <p:ph type="dt" idx="10"/>
          </p:nvPr>
        </p:nvSpPr>
        <p:spPr>
          <a:xfrm>
            <a:off x="457200" y="6356350"/>
            <a:ext cx="2133600" cy="365125"/>
          </a:xfrm>
          <a:prstGeom prst="rect">
            <a:avLst/>
          </a:prstGeom>
          <a:noFill/>
          <a:ln>
            <a:noFill/>
          </a:ln>
        </p:spPr>
        <p:txBody>
          <a:bodyPr spcFirstLastPara="1" wrap="square" lIns="0" tIns="0" rIns="0" bIns="0" anchor="b" anchorCtr="0">
            <a:noAutofit/>
          </a:bodyPr>
          <a:lstStyle>
            <a:lvl1pPr marR="0" lvl="0" algn="l" rtl="0">
              <a:spcBef>
                <a:spcPts val="0"/>
              </a:spcBef>
              <a:spcAft>
                <a:spcPts val="0"/>
              </a:spcAft>
              <a:buSzPts val="1400"/>
              <a:buNone/>
              <a:defRPr sz="1200">
                <a:solidFill>
                  <a:srgbClr val="035C75"/>
                </a:solidFill>
                <a:latin typeface="Constantia"/>
                <a:ea typeface="Constantia"/>
                <a:cs typeface="Constantia"/>
                <a:sym typeface="Constantia"/>
              </a:defRPr>
            </a:lvl1pPr>
            <a:lvl2pPr marR="0" lvl="1" algn="l" rtl="0">
              <a:spcBef>
                <a:spcPts val="0"/>
              </a:spcBef>
              <a:spcAft>
                <a:spcPts val="0"/>
              </a:spcAft>
              <a:buSzPts val="1400"/>
              <a:buNone/>
              <a:defRPr sz="1800" b="0" i="0" u="none" strike="noStrike" cap="none">
                <a:solidFill>
                  <a:schemeClr val="dk1"/>
                </a:solidFill>
                <a:latin typeface="Constantia"/>
                <a:ea typeface="Constantia"/>
                <a:cs typeface="Constantia"/>
                <a:sym typeface="Constantia"/>
              </a:defRPr>
            </a:lvl2pPr>
            <a:lvl3pPr marR="0" lvl="2" algn="l" rtl="0">
              <a:spcBef>
                <a:spcPts val="0"/>
              </a:spcBef>
              <a:spcAft>
                <a:spcPts val="0"/>
              </a:spcAft>
              <a:buSzPts val="1400"/>
              <a:buNone/>
              <a:defRPr sz="1800" b="0" i="0" u="none" strike="noStrike" cap="none">
                <a:solidFill>
                  <a:schemeClr val="dk1"/>
                </a:solidFill>
                <a:latin typeface="Constantia"/>
                <a:ea typeface="Constantia"/>
                <a:cs typeface="Constantia"/>
                <a:sym typeface="Constantia"/>
              </a:defRPr>
            </a:lvl3pPr>
            <a:lvl4pPr marR="0" lvl="3" algn="l" rtl="0">
              <a:spcBef>
                <a:spcPts val="0"/>
              </a:spcBef>
              <a:spcAft>
                <a:spcPts val="0"/>
              </a:spcAft>
              <a:buSzPts val="1400"/>
              <a:buNone/>
              <a:defRPr sz="1800" b="0" i="0" u="none" strike="noStrike" cap="none">
                <a:solidFill>
                  <a:schemeClr val="dk1"/>
                </a:solidFill>
                <a:latin typeface="Constantia"/>
                <a:ea typeface="Constantia"/>
                <a:cs typeface="Constantia"/>
                <a:sym typeface="Constantia"/>
              </a:defRPr>
            </a:lvl4pPr>
            <a:lvl5pPr marR="0" lvl="4" algn="l" rtl="0">
              <a:spcBef>
                <a:spcPts val="0"/>
              </a:spcBef>
              <a:spcAft>
                <a:spcPts val="0"/>
              </a:spcAft>
              <a:buSzPts val="1400"/>
              <a:buNone/>
              <a:defRPr sz="1800" b="0" i="0" u="none" strike="noStrike" cap="none">
                <a:solidFill>
                  <a:schemeClr val="dk1"/>
                </a:solidFill>
                <a:latin typeface="Constantia"/>
                <a:ea typeface="Constantia"/>
                <a:cs typeface="Constantia"/>
                <a:sym typeface="Constantia"/>
              </a:defRPr>
            </a:lvl5pPr>
            <a:lvl6pPr marR="0" lvl="5" algn="l" rtl="0">
              <a:spcBef>
                <a:spcPts val="0"/>
              </a:spcBef>
              <a:spcAft>
                <a:spcPts val="0"/>
              </a:spcAft>
              <a:buSzPts val="1400"/>
              <a:buNone/>
              <a:defRPr sz="1800" b="0" i="0" u="none" strike="noStrike" cap="none">
                <a:solidFill>
                  <a:schemeClr val="dk1"/>
                </a:solidFill>
                <a:latin typeface="Constantia"/>
                <a:ea typeface="Constantia"/>
                <a:cs typeface="Constantia"/>
                <a:sym typeface="Constantia"/>
              </a:defRPr>
            </a:lvl6pPr>
            <a:lvl7pPr marR="0" lvl="6" algn="l" rtl="0">
              <a:spcBef>
                <a:spcPts val="0"/>
              </a:spcBef>
              <a:spcAft>
                <a:spcPts val="0"/>
              </a:spcAft>
              <a:buSzPts val="1400"/>
              <a:buNone/>
              <a:defRPr sz="1800" b="0" i="0" u="none" strike="noStrike" cap="none">
                <a:solidFill>
                  <a:schemeClr val="dk1"/>
                </a:solidFill>
                <a:latin typeface="Constantia"/>
                <a:ea typeface="Constantia"/>
                <a:cs typeface="Constantia"/>
                <a:sym typeface="Constantia"/>
              </a:defRPr>
            </a:lvl7pPr>
            <a:lvl8pPr marR="0" lvl="7" algn="l" rtl="0">
              <a:spcBef>
                <a:spcPts val="0"/>
              </a:spcBef>
              <a:spcAft>
                <a:spcPts val="0"/>
              </a:spcAft>
              <a:buSzPts val="1400"/>
              <a:buNone/>
              <a:defRPr sz="1800" b="0" i="0" u="none" strike="noStrike" cap="none">
                <a:solidFill>
                  <a:schemeClr val="dk1"/>
                </a:solidFill>
                <a:latin typeface="Constantia"/>
                <a:ea typeface="Constantia"/>
                <a:cs typeface="Constantia"/>
                <a:sym typeface="Constantia"/>
              </a:defRPr>
            </a:lvl8pPr>
            <a:lvl9pPr marR="0" lvl="8" algn="l" rtl="0">
              <a:spcBef>
                <a:spcPts val="0"/>
              </a:spcBef>
              <a:spcAft>
                <a:spcPts val="0"/>
              </a:spcAft>
              <a:buSzPts val="1400"/>
              <a:buNone/>
              <a:defRPr sz="1800" b="0" i="0" u="none" strike="noStrike" cap="none">
                <a:solidFill>
                  <a:schemeClr val="dk1"/>
                </a:solidFill>
                <a:latin typeface="Constantia"/>
                <a:ea typeface="Constantia"/>
                <a:cs typeface="Constantia"/>
                <a:sym typeface="Constantia"/>
              </a:defRPr>
            </a:lvl9pPr>
          </a:lstStyle>
          <a:p>
            <a:endParaRPr/>
          </a:p>
        </p:txBody>
      </p:sp>
      <p:sp>
        <p:nvSpPr>
          <p:cNvPr id="265" name="Google Shape;265;p39"/>
          <p:cNvSpPr txBox="1">
            <a:spLocks noGrp="1"/>
          </p:cNvSpPr>
          <p:nvPr>
            <p:ph type="ftr" idx="11"/>
          </p:nvPr>
        </p:nvSpPr>
        <p:spPr>
          <a:xfrm>
            <a:off x="2667000" y="6356350"/>
            <a:ext cx="3352800" cy="365125"/>
          </a:xfrm>
          <a:prstGeom prst="rect">
            <a:avLst/>
          </a:prstGeom>
          <a:noFill/>
          <a:ln>
            <a:noFill/>
          </a:ln>
        </p:spPr>
        <p:txBody>
          <a:bodyPr spcFirstLastPara="1" wrap="square" lIns="0" tIns="0" rIns="0" bIns="0" anchor="b" anchorCtr="0">
            <a:noAutofit/>
          </a:bodyPr>
          <a:lstStyle>
            <a:lvl1pPr marR="0" lvl="0" algn="l" rtl="0">
              <a:spcBef>
                <a:spcPts val="0"/>
              </a:spcBef>
              <a:spcAft>
                <a:spcPts val="0"/>
              </a:spcAft>
              <a:buSzPts val="1400"/>
              <a:buNone/>
              <a:defRPr sz="1200">
                <a:solidFill>
                  <a:srgbClr val="035C75"/>
                </a:solidFill>
                <a:latin typeface="Constantia"/>
                <a:ea typeface="Constantia"/>
                <a:cs typeface="Constantia"/>
                <a:sym typeface="Constantia"/>
              </a:defRPr>
            </a:lvl1pPr>
            <a:lvl2pPr marR="0" lvl="1" algn="l" rtl="0">
              <a:spcBef>
                <a:spcPts val="0"/>
              </a:spcBef>
              <a:spcAft>
                <a:spcPts val="0"/>
              </a:spcAft>
              <a:buSzPts val="1400"/>
              <a:buNone/>
              <a:defRPr sz="1800" b="0" i="0" u="none" strike="noStrike" cap="none">
                <a:solidFill>
                  <a:schemeClr val="dk1"/>
                </a:solidFill>
                <a:latin typeface="Constantia"/>
                <a:ea typeface="Constantia"/>
                <a:cs typeface="Constantia"/>
                <a:sym typeface="Constantia"/>
              </a:defRPr>
            </a:lvl2pPr>
            <a:lvl3pPr marR="0" lvl="2" algn="l" rtl="0">
              <a:spcBef>
                <a:spcPts val="0"/>
              </a:spcBef>
              <a:spcAft>
                <a:spcPts val="0"/>
              </a:spcAft>
              <a:buSzPts val="1400"/>
              <a:buNone/>
              <a:defRPr sz="1800" b="0" i="0" u="none" strike="noStrike" cap="none">
                <a:solidFill>
                  <a:schemeClr val="dk1"/>
                </a:solidFill>
                <a:latin typeface="Constantia"/>
                <a:ea typeface="Constantia"/>
                <a:cs typeface="Constantia"/>
                <a:sym typeface="Constantia"/>
              </a:defRPr>
            </a:lvl3pPr>
            <a:lvl4pPr marR="0" lvl="3" algn="l" rtl="0">
              <a:spcBef>
                <a:spcPts val="0"/>
              </a:spcBef>
              <a:spcAft>
                <a:spcPts val="0"/>
              </a:spcAft>
              <a:buSzPts val="1400"/>
              <a:buNone/>
              <a:defRPr sz="1800" b="0" i="0" u="none" strike="noStrike" cap="none">
                <a:solidFill>
                  <a:schemeClr val="dk1"/>
                </a:solidFill>
                <a:latin typeface="Constantia"/>
                <a:ea typeface="Constantia"/>
                <a:cs typeface="Constantia"/>
                <a:sym typeface="Constantia"/>
              </a:defRPr>
            </a:lvl4pPr>
            <a:lvl5pPr marR="0" lvl="4" algn="l" rtl="0">
              <a:spcBef>
                <a:spcPts val="0"/>
              </a:spcBef>
              <a:spcAft>
                <a:spcPts val="0"/>
              </a:spcAft>
              <a:buSzPts val="1400"/>
              <a:buNone/>
              <a:defRPr sz="1800" b="0" i="0" u="none" strike="noStrike" cap="none">
                <a:solidFill>
                  <a:schemeClr val="dk1"/>
                </a:solidFill>
                <a:latin typeface="Constantia"/>
                <a:ea typeface="Constantia"/>
                <a:cs typeface="Constantia"/>
                <a:sym typeface="Constantia"/>
              </a:defRPr>
            </a:lvl5pPr>
            <a:lvl6pPr marR="0" lvl="5" algn="l" rtl="0">
              <a:spcBef>
                <a:spcPts val="0"/>
              </a:spcBef>
              <a:spcAft>
                <a:spcPts val="0"/>
              </a:spcAft>
              <a:buSzPts val="1400"/>
              <a:buNone/>
              <a:defRPr sz="1800" b="0" i="0" u="none" strike="noStrike" cap="none">
                <a:solidFill>
                  <a:schemeClr val="dk1"/>
                </a:solidFill>
                <a:latin typeface="Constantia"/>
                <a:ea typeface="Constantia"/>
                <a:cs typeface="Constantia"/>
                <a:sym typeface="Constantia"/>
              </a:defRPr>
            </a:lvl6pPr>
            <a:lvl7pPr marR="0" lvl="6" algn="l" rtl="0">
              <a:spcBef>
                <a:spcPts val="0"/>
              </a:spcBef>
              <a:spcAft>
                <a:spcPts val="0"/>
              </a:spcAft>
              <a:buSzPts val="1400"/>
              <a:buNone/>
              <a:defRPr sz="1800" b="0" i="0" u="none" strike="noStrike" cap="none">
                <a:solidFill>
                  <a:schemeClr val="dk1"/>
                </a:solidFill>
                <a:latin typeface="Constantia"/>
                <a:ea typeface="Constantia"/>
                <a:cs typeface="Constantia"/>
                <a:sym typeface="Constantia"/>
              </a:defRPr>
            </a:lvl7pPr>
            <a:lvl8pPr marR="0" lvl="7" algn="l" rtl="0">
              <a:spcBef>
                <a:spcPts val="0"/>
              </a:spcBef>
              <a:spcAft>
                <a:spcPts val="0"/>
              </a:spcAft>
              <a:buSzPts val="1400"/>
              <a:buNone/>
              <a:defRPr sz="1800" b="0" i="0" u="none" strike="noStrike" cap="none">
                <a:solidFill>
                  <a:schemeClr val="dk1"/>
                </a:solidFill>
                <a:latin typeface="Constantia"/>
                <a:ea typeface="Constantia"/>
                <a:cs typeface="Constantia"/>
                <a:sym typeface="Constantia"/>
              </a:defRPr>
            </a:lvl8pPr>
            <a:lvl9pPr marR="0" lvl="8" algn="l" rtl="0">
              <a:spcBef>
                <a:spcPts val="0"/>
              </a:spcBef>
              <a:spcAft>
                <a:spcPts val="0"/>
              </a:spcAft>
              <a:buSzPts val="1400"/>
              <a:buNone/>
              <a:defRPr sz="1800" b="0" i="0" u="none" strike="noStrike" cap="none">
                <a:solidFill>
                  <a:schemeClr val="dk1"/>
                </a:solidFill>
                <a:latin typeface="Constantia"/>
                <a:ea typeface="Constantia"/>
                <a:cs typeface="Constantia"/>
                <a:sym typeface="Constantia"/>
              </a:defRPr>
            </a:lvl9pPr>
          </a:lstStyle>
          <a:p>
            <a:endParaRPr/>
          </a:p>
        </p:txBody>
      </p:sp>
      <p:sp>
        <p:nvSpPr>
          <p:cNvPr id="266" name="Google Shape;266;p39"/>
          <p:cNvSpPr txBox="1">
            <a:spLocks noGrp="1"/>
          </p:cNvSpPr>
          <p:nvPr>
            <p:ph type="sldNum" idx="12"/>
          </p:nvPr>
        </p:nvSpPr>
        <p:spPr>
          <a:xfrm>
            <a:off x="7924800" y="6356350"/>
            <a:ext cx="762000" cy="365125"/>
          </a:xfrm>
          <a:prstGeom prst="rect">
            <a:avLst/>
          </a:prstGeom>
          <a:noFill/>
          <a:ln>
            <a:noFill/>
          </a:ln>
        </p:spPr>
        <p:txBody>
          <a:bodyPr spcFirstLastPara="1" wrap="square" lIns="0" tIns="0" rIns="0" bIns="0" anchor="b" anchorCtr="0">
            <a:noAutofit/>
          </a:bodyPr>
          <a:lstStyle>
            <a:lvl1pPr marL="0" marR="0" lvl="0" indent="0" algn="r" rtl="0">
              <a:spcBef>
                <a:spcPts val="0"/>
              </a:spcBef>
              <a:buNone/>
              <a:defRPr sz="1200">
                <a:solidFill>
                  <a:srgbClr val="035C75"/>
                </a:solidFill>
                <a:latin typeface="Constantia"/>
                <a:ea typeface="Constantia"/>
                <a:cs typeface="Constantia"/>
                <a:sym typeface="Constantia"/>
              </a:defRPr>
            </a:lvl1pPr>
            <a:lvl2pPr marL="0" marR="0" lvl="1" indent="0" algn="r" rtl="0">
              <a:spcBef>
                <a:spcPts val="0"/>
              </a:spcBef>
              <a:buNone/>
              <a:defRPr sz="1200">
                <a:solidFill>
                  <a:srgbClr val="035C75"/>
                </a:solidFill>
                <a:latin typeface="Constantia"/>
                <a:ea typeface="Constantia"/>
                <a:cs typeface="Constantia"/>
                <a:sym typeface="Constantia"/>
              </a:defRPr>
            </a:lvl2pPr>
            <a:lvl3pPr marL="0" marR="0" lvl="2" indent="0" algn="r" rtl="0">
              <a:spcBef>
                <a:spcPts val="0"/>
              </a:spcBef>
              <a:buNone/>
              <a:defRPr sz="1200">
                <a:solidFill>
                  <a:srgbClr val="035C75"/>
                </a:solidFill>
                <a:latin typeface="Constantia"/>
                <a:ea typeface="Constantia"/>
                <a:cs typeface="Constantia"/>
                <a:sym typeface="Constantia"/>
              </a:defRPr>
            </a:lvl3pPr>
            <a:lvl4pPr marL="0" marR="0" lvl="3" indent="0" algn="r" rtl="0">
              <a:spcBef>
                <a:spcPts val="0"/>
              </a:spcBef>
              <a:buNone/>
              <a:defRPr sz="1200">
                <a:solidFill>
                  <a:srgbClr val="035C75"/>
                </a:solidFill>
                <a:latin typeface="Constantia"/>
                <a:ea typeface="Constantia"/>
                <a:cs typeface="Constantia"/>
                <a:sym typeface="Constantia"/>
              </a:defRPr>
            </a:lvl4pPr>
            <a:lvl5pPr marL="0" marR="0" lvl="4" indent="0" algn="r" rtl="0">
              <a:spcBef>
                <a:spcPts val="0"/>
              </a:spcBef>
              <a:buNone/>
              <a:defRPr sz="1200">
                <a:solidFill>
                  <a:srgbClr val="035C75"/>
                </a:solidFill>
                <a:latin typeface="Constantia"/>
                <a:ea typeface="Constantia"/>
                <a:cs typeface="Constantia"/>
                <a:sym typeface="Constantia"/>
              </a:defRPr>
            </a:lvl5pPr>
            <a:lvl6pPr marL="0" marR="0" lvl="5" indent="0" algn="r" rtl="0">
              <a:spcBef>
                <a:spcPts val="0"/>
              </a:spcBef>
              <a:buNone/>
              <a:defRPr sz="1200">
                <a:solidFill>
                  <a:srgbClr val="035C75"/>
                </a:solidFill>
                <a:latin typeface="Constantia"/>
                <a:ea typeface="Constantia"/>
                <a:cs typeface="Constantia"/>
                <a:sym typeface="Constantia"/>
              </a:defRPr>
            </a:lvl6pPr>
            <a:lvl7pPr marL="0" marR="0" lvl="6" indent="0" algn="r" rtl="0">
              <a:spcBef>
                <a:spcPts val="0"/>
              </a:spcBef>
              <a:buNone/>
              <a:defRPr sz="1200">
                <a:solidFill>
                  <a:srgbClr val="035C75"/>
                </a:solidFill>
                <a:latin typeface="Constantia"/>
                <a:ea typeface="Constantia"/>
                <a:cs typeface="Constantia"/>
                <a:sym typeface="Constantia"/>
              </a:defRPr>
            </a:lvl7pPr>
            <a:lvl8pPr marL="0" marR="0" lvl="7" indent="0" algn="r" rtl="0">
              <a:spcBef>
                <a:spcPts val="0"/>
              </a:spcBef>
              <a:buNone/>
              <a:defRPr sz="1200">
                <a:solidFill>
                  <a:srgbClr val="035C75"/>
                </a:solidFill>
                <a:latin typeface="Constantia"/>
                <a:ea typeface="Constantia"/>
                <a:cs typeface="Constantia"/>
                <a:sym typeface="Constantia"/>
              </a:defRPr>
            </a:lvl8pPr>
            <a:lvl9pPr marL="0" marR="0" lvl="8" indent="0" algn="r" rtl="0">
              <a:spcBef>
                <a:spcPts val="0"/>
              </a:spcBef>
              <a:buNone/>
              <a:defRPr sz="1200">
                <a:solidFill>
                  <a:srgbClr val="035C75"/>
                </a:solidFill>
                <a:latin typeface="Constantia"/>
                <a:ea typeface="Constantia"/>
                <a:cs typeface="Constantia"/>
                <a:sym typeface="Constantia"/>
              </a:defRPr>
            </a:lvl9pPr>
          </a:lstStyle>
          <a:p>
            <a:pPr marL="0" lvl="0" indent="0" algn="r" rtl="0">
              <a:spcBef>
                <a:spcPts val="0"/>
              </a:spcBef>
              <a:spcAft>
                <a:spcPts val="0"/>
              </a:spcAft>
              <a:buNone/>
            </a:pPr>
            <a:fld id="{00000000-1234-1234-1234-123412341234}" type="slidenum">
              <a:rPr lang="en-US"/>
              <a:t>‹#›</a:t>
            </a:fld>
            <a:endParaRPr/>
          </a:p>
        </p:txBody>
      </p:sp>
      <p:grpSp>
        <p:nvGrpSpPr>
          <p:cNvPr id="267" name="Google Shape;267;p39"/>
          <p:cNvGrpSpPr/>
          <p:nvPr/>
        </p:nvGrpSpPr>
        <p:grpSpPr>
          <a:xfrm>
            <a:off x="-29294" y="-16113"/>
            <a:ext cx="9198255" cy="1086266"/>
            <a:chOff x="-29322" y="-1971"/>
            <a:chExt cx="9198255" cy="1086266"/>
          </a:xfrm>
        </p:grpSpPr>
        <p:sp>
          <p:nvSpPr>
            <p:cNvPr id="268" name="Google Shape;268;p39"/>
            <p:cNvSpPr/>
            <p:nvPr/>
          </p:nvSpPr>
          <p:spPr>
            <a:xfrm rot="-164308">
              <a:off x="-19045" y="216550"/>
              <a:ext cx="9163050" cy="649224"/>
            </a:xfrm>
            <a:custGeom>
              <a:avLst/>
              <a:gdLst/>
              <a:ahLst/>
              <a:cxnLst/>
              <a:rect l="l" t="t" r="r" b="b"/>
              <a:pathLst>
                <a:path w="5772" h="1055" extrusionOk="0">
                  <a:moveTo>
                    <a:pt x="0" y="966"/>
                  </a:moveTo>
                  <a:cubicBezTo>
                    <a:pt x="282" y="738"/>
                    <a:pt x="923" y="275"/>
                    <a:pt x="1608" y="282"/>
                  </a:cubicBezTo>
                  <a:cubicBezTo>
                    <a:pt x="2293" y="289"/>
                    <a:pt x="3416" y="1055"/>
                    <a:pt x="4110" y="1008"/>
                  </a:cubicBezTo>
                  <a:cubicBezTo>
                    <a:pt x="4804" y="961"/>
                    <a:pt x="5426" y="210"/>
                    <a:pt x="5772" y="0"/>
                  </a:cubicBezTo>
                </a:path>
              </a:pathLst>
            </a:custGeom>
            <a:noFill/>
            <a:ln w="10775" cap="flat" cmpd="sng">
              <a:solidFill>
                <a:srgbClr val="09B6BE"/>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onstantia"/>
                <a:ea typeface="Constantia"/>
                <a:cs typeface="Constantia"/>
                <a:sym typeface="Constantia"/>
              </a:endParaRPr>
            </a:p>
          </p:txBody>
        </p:sp>
        <p:sp>
          <p:nvSpPr>
            <p:cNvPr id="269" name="Google Shape;269;p39"/>
            <p:cNvSpPr/>
            <p:nvPr/>
          </p:nvSpPr>
          <p:spPr>
            <a:xfrm rot="-164308">
              <a:off x="-14309" y="290003"/>
              <a:ext cx="9175812" cy="530352"/>
            </a:xfrm>
            <a:custGeom>
              <a:avLst/>
              <a:gdLst/>
              <a:ahLst/>
              <a:cxnLst/>
              <a:rect l="l" t="t" r="r" b="b"/>
              <a:pathLst>
                <a:path w="5766" h="854" extrusionOk="0">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solidFill>
                <a:schemeClr val="accent4"/>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onstantia"/>
                <a:ea typeface="Constantia"/>
                <a:cs typeface="Constantia"/>
                <a:sym typeface="Constantia"/>
              </a:endParaRPr>
            </a:p>
          </p:txBody>
        </p:sp>
      </p:grpSp>
    </p:spTree>
  </p:cSld>
  <p:clrMap bg1="lt1" tx1="dk1" bg2="dk2" tx2="lt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a:blip r:embed="rId14">
            <a:alphaModFix/>
          </a:blip>
          <a:stretch>
            <a:fillRect/>
          </a:stretch>
        </a:blipFill>
        <a:effectLst/>
      </p:bgPr>
    </p:bg>
    <p:spTree>
      <p:nvGrpSpPr>
        <p:cNvPr id="1" name="Shape 350"/>
        <p:cNvGrpSpPr/>
        <p:nvPr/>
      </p:nvGrpSpPr>
      <p:grpSpPr>
        <a:xfrm>
          <a:off x="0" y="0"/>
          <a:ext cx="0" cy="0"/>
          <a:chOff x="0" y="0"/>
          <a:chExt cx="0" cy="0"/>
        </a:xfrm>
      </p:grpSpPr>
      <p:sp>
        <p:nvSpPr>
          <p:cNvPr id="351" name="Google Shape;351;p52"/>
          <p:cNvSpPr txBox="1">
            <a:spLocks noGrp="1"/>
          </p:cNvSpPr>
          <p:nvPr>
            <p:ph type="title"/>
          </p:nvPr>
        </p:nvSpPr>
        <p:spPr>
          <a:xfrm>
            <a:off x="549275" y="107950"/>
            <a:ext cx="8042275" cy="1336675"/>
          </a:xfrm>
          <a:prstGeom prst="rect">
            <a:avLst/>
          </a:prstGeom>
          <a:noFill/>
          <a:ln>
            <a:noFill/>
          </a:ln>
        </p:spPr>
        <p:txBody>
          <a:bodyPr spcFirstLastPara="1" wrap="square" lIns="91425" tIns="45700" rIns="91425" bIns="45700" anchor="b" anchorCtr="0">
            <a:noAutofit/>
          </a:bodyPr>
          <a:lstStyle>
            <a:lvl1pPr marR="0" lvl="0" algn="ctr" rtl="0">
              <a:spcBef>
                <a:spcPts val="0"/>
              </a:spcBef>
              <a:spcAft>
                <a:spcPts val="0"/>
              </a:spcAft>
              <a:buSzPts val="1400"/>
              <a:buNone/>
              <a:defRPr sz="4600" b="0" i="0" u="none" strike="noStrike" cap="none">
                <a:solidFill>
                  <a:schemeClr val="accent1"/>
                </a:solidFill>
                <a:latin typeface="Source Sans Pro"/>
                <a:ea typeface="Source Sans Pro"/>
                <a:cs typeface="Source Sans Pro"/>
                <a:sym typeface="Source Sans Pro"/>
              </a:defRPr>
            </a:lvl1pPr>
            <a:lvl2pPr marR="0" lvl="1" algn="ctr" rtl="0">
              <a:spcBef>
                <a:spcPts val="0"/>
              </a:spcBef>
              <a:spcAft>
                <a:spcPts val="0"/>
              </a:spcAft>
              <a:buSzPts val="1400"/>
              <a:buNone/>
              <a:defRPr sz="4600" b="0" i="0" u="none" strike="noStrike" cap="none">
                <a:solidFill>
                  <a:schemeClr val="accent1"/>
                </a:solidFill>
                <a:latin typeface="Source Sans Pro"/>
                <a:ea typeface="Source Sans Pro"/>
                <a:cs typeface="Source Sans Pro"/>
                <a:sym typeface="Source Sans Pro"/>
              </a:defRPr>
            </a:lvl2pPr>
            <a:lvl3pPr marR="0" lvl="2" algn="ctr" rtl="0">
              <a:spcBef>
                <a:spcPts val="0"/>
              </a:spcBef>
              <a:spcAft>
                <a:spcPts val="0"/>
              </a:spcAft>
              <a:buSzPts val="1400"/>
              <a:buNone/>
              <a:defRPr sz="4600" b="0" i="0" u="none" strike="noStrike" cap="none">
                <a:solidFill>
                  <a:schemeClr val="accent1"/>
                </a:solidFill>
                <a:latin typeface="Source Sans Pro"/>
                <a:ea typeface="Source Sans Pro"/>
                <a:cs typeface="Source Sans Pro"/>
                <a:sym typeface="Source Sans Pro"/>
              </a:defRPr>
            </a:lvl3pPr>
            <a:lvl4pPr marR="0" lvl="3" algn="ctr" rtl="0">
              <a:spcBef>
                <a:spcPts val="0"/>
              </a:spcBef>
              <a:spcAft>
                <a:spcPts val="0"/>
              </a:spcAft>
              <a:buSzPts val="1400"/>
              <a:buNone/>
              <a:defRPr sz="4600" b="0" i="0" u="none" strike="noStrike" cap="none">
                <a:solidFill>
                  <a:schemeClr val="accent1"/>
                </a:solidFill>
                <a:latin typeface="Source Sans Pro"/>
                <a:ea typeface="Source Sans Pro"/>
                <a:cs typeface="Source Sans Pro"/>
                <a:sym typeface="Source Sans Pro"/>
              </a:defRPr>
            </a:lvl4pPr>
            <a:lvl5pPr marR="0" lvl="4" algn="ctr" rtl="0">
              <a:spcBef>
                <a:spcPts val="0"/>
              </a:spcBef>
              <a:spcAft>
                <a:spcPts val="0"/>
              </a:spcAft>
              <a:buSzPts val="1400"/>
              <a:buNone/>
              <a:defRPr sz="4600" b="0" i="0" u="none" strike="noStrike" cap="none">
                <a:solidFill>
                  <a:schemeClr val="accent1"/>
                </a:solidFill>
                <a:latin typeface="Source Sans Pro"/>
                <a:ea typeface="Source Sans Pro"/>
                <a:cs typeface="Source Sans Pro"/>
                <a:sym typeface="Source Sans Pro"/>
              </a:defRPr>
            </a:lvl5pPr>
            <a:lvl6pPr marR="0" lvl="5" algn="ctr" rtl="0">
              <a:spcBef>
                <a:spcPts val="0"/>
              </a:spcBef>
              <a:spcAft>
                <a:spcPts val="0"/>
              </a:spcAft>
              <a:buSzPts val="1400"/>
              <a:buNone/>
              <a:defRPr sz="4600" b="0" i="0" u="none" strike="noStrike" cap="none">
                <a:solidFill>
                  <a:schemeClr val="accent1"/>
                </a:solidFill>
                <a:latin typeface="Source Sans Pro"/>
                <a:ea typeface="Source Sans Pro"/>
                <a:cs typeface="Source Sans Pro"/>
                <a:sym typeface="Source Sans Pro"/>
              </a:defRPr>
            </a:lvl6pPr>
            <a:lvl7pPr marR="0" lvl="6" algn="ctr" rtl="0">
              <a:spcBef>
                <a:spcPts val="0"/>
              </a:spcBef>
              <a:spcAft>
                <a:spcPts val="0"/>
              </a:spcAft>
              <a:buSzPts val="1400"/>
              <a:buNone/>
              <a:defRPr sz="4600" b="0" i="0" u="none" strike="noStrike" cap="none">
                <a:solidFill>
                  <a:schemeClr val="accent1"/>
                </a:solidFill>
                <a:latin typeface="Source Sans Pro"/>
                <a:ea typeface="Source Sans Pro"/>
                <a:cs typeface="Source Sans Pro"/>
                <a:sym typeface="Source Sans Pro"/>
              </a:defRPr>
            </a:lvl7pPr>
            <a:lvl8pPr marR="0" lvl="7" algn="ctr" rtl="0">
              <a:spcBef>
                <a:spcPts val="0"/>
              </a:spcBef>
              <a:spcAft>
                <a:spcPts val="0"/>
              </a:spcAft>
              <a:buSzPts val="1400"/>
              <a:buNone/>
              <a:defRPr sz="4600" b="0" i="0" u="none" strike="noStrike" cap="none">
                <a:solidFill>
                  <a:schemeClr val="accent1"/>
                </a:solidFill>
                <a:latin typeface="Source Sans Pro"/>
                <a:ea typeface="Source Sans Pro"/>
                <a:cs typeface="Source Sans Pro"/>
                <a:sym typeface="Source Sans Pro"/>
              </a:defRPr>
            </a:lvl8pPr>
            <a:lvl9pPr marR="0" lvl="8" algn="ctr" rtl="0">
              <a:spcBef>
                <a:spcPts val="0"/>
              </a:spcBef>
              <a:spcAft>
                <a:spcPts val="0"/>
              </a:spcAft>
              <a:buSzPts val="1400"/>
              <a:buNone/>
              <a:defRPr sz="4600" b="0" i="0" u="none" strike="noStrike" cap="none">
                <a:solidFill>
                  <a:schemeClr val="accent1"/>
                </a:solidFill>
                <a:latin typeface="Source Sans Pro"/>
                <a:ea typeface="Source Sans Pro"/>
                <a:cs typeface="Source Sans Pro"/>
                <a:sym typeface="Source Sans Pro"/>
              </a:defRPr>
            </a:lvl9pPr>
          </a:lstStyle>
          <a:p>
            <a:endParaRPr/>
          </a:p>
        </p:txBody>
      </p:sp>
      <p:sp>
        <p:nvSpPr>
          <p:cNvPr id="352" name="Google Shape;352;p52"/>
          <p:cNvSpPr txBox="1">
            <a:spLocks noGrp="1"/>
          </p:cNvSpPr>
          <p:nvPr>
            <p:ph type="body" idx="1"/>
          </p:nvPr>
        </p:nvSpPr>
        <p:spPr>
          <a:xfrm>
            <a:off x="549275" y="1600200"/>
            <a:ext cx="8042275" cy="4343400"/>
          </a:xfrm>
          <a:prstGeom prst="rect">
            <a:avLst/>
          </a:prstGeom>
          <a:noFill/>
          <a:ln>
            <a:noFill/>
          </a:ln>
        </p:spPr>
        <p:txBody>
          <a:bodyPr spcFirstLastPara="1" wrap="square" lIns="91425" tIns="45700" rIns="91425" bIns="45700" anchor="t" anchorCtr="0">
            <a:noAutofit/>
          </a:bodyPr>
          <a:lstStyle>
            <a:lvl1pPr marL="457200" marR="0" lvl="0" indent="-396240" algn="l" rtl="0">
              <a:spcBef>
                <a:spcPts val="2000"/>
              </a:spcBef>
              <a:spcAft>
                <a:spcPts val="0"/>
              </a:spcAft>
              <a:buClr>
                <a:srgbClr val="6FB7D7"/>
              </a:buClr>
              <a:buSzPts val="2640"/>
              <a:buFont typeface="Noto Sans Symbols"/>
              <a:buChar char="⚫"/>
              <a:defRPr sz="2400" b="0" i="0" u="none" strike="noStrike" cap="none">
                <a:solidFill>
                  <a:srgbClr val="595959"/>
                </a:solidFill>
                <a:latin typeface="Source Sans Pro"/>
                <a:ea typeface="Source Sans Pro"/>
                <a:cs typeface="Source Sans Pro"/>
                <a:sym typeface="Source Sans Pro"/>
              </a:defRPr>
            </a:lvl1pPr>
            <a:lvl2pPr marL="914400" marR="0" lvl="1" indent="-382269" algn="l" rtl="0">
              <a:spcBef>
                <a:spcPts val="600"/>
              </a:spcBef>
              <a:spcAft>
                <a:spcPts val="0"/>
              </a:spcAft>
              <a:buClr>
                <a:srgbClr val="215D77"/>
              </a:buClr>
              <a:buSzPts val="2420"/>
              <a:buFont typeface="Noto Sans Symbols"/>
              <a:buChar char="⚫"/>
              <a:defRPr sz="2200" b="0" i="0" u="none" strike="noStrike" cap="none">
                <a:solidFill>
                  <a:srgbClr val="595959"/>
                </a:solidFill>
                <a:latin typeface="Source Sans Pro"/>
                <a:ea typeface="Source Sans Pro"/>
                <a:cs typeface="Source Sans Pro"/>
                <a:sym typeface="Source Sans Pro"/>
              </a:defRPr>
            </a:lvl2pPr>
            <a:lvl3pPr marL="1371600" marR="0" lvl="2" indent="-368300" algn="l" rtl="0">
              <a:spcBef>
                <a:spcPts val="600"/>
              </a:spcBef>
              <a:spcAft>
                <a:spcPts val="0"/>
              </a:spcAft>
              <a:buClr>
                <a:srgbClr val="6FB7D7"/>
              </a:buClr>
              <a:buSzPts val="2200"/>
              <a:buFont typeface="Noto Sans Symbols"/>
              <a:buChar char="⚫"/>
              <a:defRPr sz="2000" b="0" i="0" u="none" strike="noStrike" cap="none">
                <a:solidFill>
                  <a:srgbClr val="595959"/>
                </a:solidFill>
                <a:latin typeface="Source Sans Pro"/>
                <a:ea typeface="Source Sans Pro"/>
                <a:cs typeface="Source Sans Pro"/>
                <a:sym typeface="Source Sans Pro"/>
              </a:defRPr>
            </a:lvl3pPr>
            <a:lvl4pPr marL="1828800" marR="0" lvl="3" indent="-354330" algn="l" rtl="0">
              <a:spcBef>
                <a:spcPts val="600"/>
              </a:spcBef>
              <a:spcAft>
                <a:spcPts val="0"/>
              </a:spcAft>
              <a:buClr>
                <a:srgbClr val="215D77"/>
              </a:buClr>
              <a:buSzPts val="1980"/>
              <a:buFont typeface="Noto Sans Symbols"/>
              <a:buChar char="⚫"/>
              <a:defRPr sz="1800" b="0" i="0" u="none" strike="noStrike" cap="none">
                <a:solidFill>
                  <a:srgbClr val="595959"/>
                </a:solidFill>
                <a:latin typeface="Source Sans Pro"/>
                <a:ea typeface="Source Sans Pro"/>
                <a:cs typeface="Source Sans Pro"/>
                <a:sym typeface="Source Sans Pro"/>
              </a:defRPr>
            </a:lvl4pPr>
            <a:lvl5pPr marL="2286000" marR="0" lvl="4" indent="-354329" algn="l" rtl="0">
              <a:spcBef>
                <a:spcPts val="600"/>
              </a:spcBef>
              <a:spcAft>
                <a:spcPts val="0"/>
              </a:spcAft>
              <a:buClr>
                <a:srgbClr val="6FB7D7"/>
              </a:buClr>
              <a:buSzPts val="1980"/>
              <a:buFont typeface="Noto Sans Symbols"/>
              <a:buChar char="⚫"/>
              <a:defRPr sz="1800" b="0" i="0" u="none" strike="noStrike" cap="none">
                <a:solidFill>
                  <a:srgbClr val="595959"/>
                </a:solidFill>
                <a:latin typeface="Source Sans Pro"/>
                <a:ea typeface="Source Sans Pro"/>
                <a:cs typeface="Source Sans Pro"/>
                <a:sym typeface="Source Sans Pro"/>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Source Sans Pro"/>
                <a:ea typeface="Source Sans Pro"/>
                <a:cs typeface="Source Sans Pro"/>
                <a:sym typeface="Source Sans Pro"/>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Source Sans Pro"/>
                <a:ea typeface="Source Sans Pro"/>
                <a:cs typeface="Source Sans Pro"/>
                <a:sym typeface="Source Sans Pro"/>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Source Sans Pro"/>
                <a:ea typeface="Source Sans Pro"/>
                <a:cs typeface="Source Sans Pro"/>
                <a:sym typeface="Source Sans Pro"/>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Source Sans Pro"/>
                <a:ea typeface="Source Sans Pro"/>
                <a:cs typeface="Source Sans Pro"/>
                <a:sym typeface="Source Sans Pro"/>
              </a:defRPr>
            </a:lvl9pPr>
          </a:lstStyle>
          <a:p>
            <a:endParaRPr/>
          </a:p>
        </p:txBody>
      </p:sp>
      <p:sp>
        <p:nvSpPr>
          <p:cNvPr id="353" name="Google Shape;353;p52"/>
          <p:cNvSpPr txBox="1">
            <a:spLocks noGrp="1"/>
          </p:cNvSpPr>
          <p:nvPr>
            <p:ph type="dt" idx="10"/>
          </p:nvPr>
        </p:nvSpPr>
        <p:spPr>
          <a:xfrm>
            <a:off x="5629275" y="6275388"/>
            <a:ext cx="2133600" cy="365125"/>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SzPts val="1400"/>
              <a:buNone/>
              <a:defRPr sz="1200">
                <a:solidFill>
                  <a:schemeClr val="lt1"/>
                </a:solidFill>
                <a:latin typeface="Source Sans Pro"/>
                <a:ea typeface="Source Sans Pro"/>
                <a:cs typeface="Source Sans Pro"/>
                <a:sym typeface="Source Sans Pro"/>
              </a:defRPr>
            </a:lvl1pPr>
            <a:lvl2pPr marR="0" lvl="1"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2pPr>
            <a:lvl3pPr marR="0" lvl="2"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3pPr>
            <a:lvl4pPr marR="0" lvl="3"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4pPr>
            <a:lvl5pPr marR="0" lvl="4"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5pPr>
            <a:lvl6pPr marR="0" lvl="5"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6pPr>
            <a:lvl7pPr marR="0" lvl="6"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7pPr>
            <a:lvl8pPr marR="0" lvl="7"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8pPr>
            <a:lvl9pPr marR="0" lvl="8"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9pPr>
          </a:lstStyle>
          <a:p>
            <a:endParaRPr/>
          </a:p>
        </p:txBody>
      </p:sp>
      <p:sp>
        <p:nvSpPr>
          <p:cNvPr id="354" name="Google Shape;354;p52"/>
          <p:cNvSpPr txBox="1">
            <a:spLocks noGrp="1"/>
          </p:cNvSpPr>
          <p:nvPr>
            <p:ph type="ftr" idx="11"/>
          </p:nvPr>
        </p:nvSpPr>
        <p:spPr>
          <a:xfrm>
            <a:off x="265113" y="6275388"/>
            <a:ext cx="4840287"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a:solidFill>
                  <a:schemeClr val="lt1"/>
                </a:solidFill>
                <a:latin typeface="Source Sans Pro"/>
                <a:ea typeface="Source Sans Pro"/>
                <a:cs typeface="Source Sans Pro"/>
                <a:sym typeface="Source Sans Pro"/>
              </a:defRPr>
            </a:lvl1pPr>
            <a:lvl2pPr marR="0" lvl="1"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2pPr>
            <a:lvl3pPr marR="0" lvl="2"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3pPr>
            <a:lvl4pPr marR="0" lvl="3"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4pPr>
            <a:lvl5pPr marR="0" lvl="4"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5pPr>
            <a:lvl6pPr marR="0" lvl="5"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6pPr>
            <a:lvl7pPr marR="0" lvl="6"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7pPr>
            <a:lvl8pPr marR="0" lvl="7"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8pPr>
            <a:lvl9pPr marR="0" lvl="8"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9pPr>
          </a:lstStyle>
          <a:p>
            <a:endParaRPr/>
          </a:p>
        </p:txBody>
      </p:sp>
      <p:sp>
        <p:nvSpPr>
          <p:cNvPr id="355" name="Google Shape;355;p52"/>
          <p:cNvSpPr txBox="1">
            <a:spLocks noGrp="1"/>
          </p:cNvSpPr>
          <p:nvPr>
            <p:ph type="sldNum" idx="12"/>
          </p:nvPr>
        </p:nvSpPr>
        <p:spPr>
          <a:xfrm>
            <a:off x="7897813" y="6275388"/>
            <a:ext cx="990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3600">
                <a:solidFill>
                  <a:srgbClr val="FFFFFF"/>
                </a:solidFill>
                <a:latin typeface="Source Sans Pro"/>
                <a:ea typeface="Source Sans Pro"/>
                <a:cs typeface="Source Sans Pro"/>
                <a:sym typeface="Source Sans Pro"/>
              </a:defRPr>
            </a:lvl1pPr>
            <a:lvl2pPr marL="0" marR="0" lvl="1" indent="0" algn="r" rtl="0">
              <a:spcBef>
                <a:spcPts val="0"/>
              </a:spcBef>
              <a:spcAft>
                <a:spcPts val="0"/>
              </a:spcAft>
              <a:buNone/>
              <a:defRPr sz="3600">
                <a:solidFill>
                  <a:srgbClr val="FFFFFF"/>
                </a:solidFill>
                <a:latin typeface="Source Sans Pro"/>
                <a:ea typeface="Source Sans Pro"/>
                <a:cs typeface="Source Sans Pro"/>
                <a:sym typeface="Source Sans Pro"/>
              </a:defRPr>
            </a:lvl2pPr>
            <a:lvl3pPr marL="0" marR="0" lvl="2" indent="0" algn="r" rtl="0">
              <a:spcBef>
                <a:spcPts val="0"/>
              </a:spcBef>
              <a:spcAft>
                <a:spcPts val="0"/>
              </a:spcAft>
              <a:buNone/>
              <a:defRPr sz="3600">
                <a:solidFill>
                  <a:srgbClr val="FFFFFF"/>
                </a:solidFill>
                <a:latin typeface="Source Sans Pro"/>
                <a:ea typeface="Source Sans Pro"/>
                <a:cs typeface="Source Sans Pro"/>
                <a:sym typeface="Source Sans Pro"/>
              </a:defRPr>
            </a:lvl3pPr>
            <a:lvl4pPr marL="0" marR="0" lvl="3" indent="0" algn="r" rtl="0">
              <a:spcBef>
                <a:spcPts val="0"/>
              </a:spcBef>
              <a:spcAft>
                <a:spcPts val="0"/>
              </a:spcAft>
              <a:buNone/>
              <a:defRPr sz="3600">
                <a:solidFill>
                  <a:srgbClr val="FFFFFF"/>
                </a:solidFill>
                <a:latin typeface="Source Sans Pro"/>
                <a:ea typeface="Source Sans Pro"/>
                <a:cs typeface="Source Sans Pro"/>
                <a:sym typeface="Source Sans Pro"/>
              </a:defRPr>
            </a:lvl4pPr>
            <a:lvl5pPr marL="0" marR="0" lvl="4" indent="0" algn="r" rtl="0">
              <a:spcBef>
                <a:spcPts val="0"/>
              </a:spcBef>
              <a:spcAft>
                <a:spcPts val="0"/>
              </a:spcAft>
              <a:buNone/>
              <a:defRPr sz="3600">
                <a:solidFill>
                  <a:srgbClr val="FFFFFF"/>
                </a:solidFill>
                <a:latin typeface="Source Sans Pro"/>
                <a:ea typeface="Source Sans Pro"/>
                <a:cs typeface="Source Sans Pro"/>
                <a:sym typeface="Source Sans Pro"/>
              </a:defRPr>
            </a:lvl5pPr>
            <a:lvl6pPr marL="0" marR="0" lvl="5" indent="0" algn="r" rtl="0">
              <a:spcBef>
                <a:spcPts val="0"/>
              </a:spcBef>
              <a:spcAft>
                <a:spcPts val="0"/>
              </a:spcAft>
              <a:buNone/>
              <a:defRPr sz="3600">
                <a:solidFill>
                  <a:srgbClr val="FFFFFF"/>
                </a:solidFill>
                <a:latin typeface="Source Sans Pro"/>
                <a:ea typeface="Source Sans Pro"/>
                <a:cs typeface="Source Sans Pro"/>
                <a:sym typeface="Source Sans Pro"/>
              </a:defRPr>
            </a:lvl6pPr>
            <a:lvl7pPr marL="0" marR="0" lvl="6" indent="0" algn="r" rtl="0">
              <a:spcBef>
                <a:spcPts val="0"/>
              </a:spcBef>
              <a:spcAft>
                <a:spcPts val="0"/>
              </a:spcAft>
              <a:buNone/>
              <a:defRPr sz="3600">
                <a:solidFill>
                  <a:srgbClr val="FFFFFF"/>
                </a:solidFill>
                <a:latin typeface="Source Sans Pro"/>
                <a:ea typeface="Source Sans Pro"/>
                <a:cs typeface="Source Sans Pro"/>
                <a:sym typeface="Source Sans Pro"/>
              </a:defRPr>
            </a:lvl7pPr>
            <a:lvl8pPr marL="0" marR="0" lvl="7" indent="0" algn="r" rtl="0">
              <a:spcBef>
                <a:spcPts val="0"/>
              </a:spcBef>
              <a:spcAft>
                <a:spcPts val="0"/>
              </a:spcAft>
              <a:buNone/>
              <a:defRPr sz="3600">
                <a:solidFill>
                  <a:srgbClr val="FFFFFF"/>
                </a:solidFill>
                <a:latin typeface="Source Sans Pro"/>
                <a:ea typeface="Source Sans Pro"/>
                <a:cs typeface="Source Sans Pro"/>
                <a:sym typeface="Source Sans Pro"/>
              </a:defRPr>
            </a:lvl8pPr>
            <a:lvl9pPr marL="0" marR="0" lvl="8" indent="0" algn="r" rtl="0">
              <a:spcBef>
                <a:spcPts val="0"/>
              </a:spcBef>
              <a:spcAft>
                <a:spcPts val="0"/>
              </a:spcAft>
              <a:buNone/>
              <a:defRPr sz="3600">
                <a:solidFill>
                  <a:srgbClr val="FFFFFF"/>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a:blip r:embed="rId14">
            <a:alphaModFix/>
          </a:blip>
          <a:stretch>
            <a:fillRect/>
          </a:stretch>
        </a:blipFill>
        <a:effectLst/>
      </p:bgPr>
    </p:bg>
    <p:spTree>
      <p:nvGrpSpPr>
        <p:cNvPr id="1" name="Shape 433"/>
        <p:cNvGrpSpPr/>
        <p:nvPr/>
      </p:nvGrpSpPr>
      <p:grpSpPr>
        <a:xfrm>
          <a:off x="0" y="0"/>
          <a:ext cx="0" cy="0"/>
          <a:chOff x="0" y="0"/>
          <a:chExt cx="0" cy="0"/>
        </a:xfrm>
      </p:grpSpPr>
      <p:sp>
        <p:nvSpPr>
          <p:cNvPr id="434" name="Google Shape;434;p65"/>
          <p:cNvSpPr txBox="1">
            <a:spLocks noGrp="1"/>
          </p:cNvSpPr>
          <p:nvPr>
            <p:ph type="title"/>
          </p:nvPr>
        </p:nvSpPr>
        <p:spPr>
          <a:xfrm>
            <a:off x="549275" y="107950"/>
            <a:ext cx="8042275" cy="1336675"/>
          </a:xfrm>
          <a:prstGeom prst="rect">
            <a:avLst/>
          </a:prstGeom>
          <a:noFill/>
          <a:ln>
            <a:noFill/>
          </a:ln>
        </p:spPr>
        <p:txBody>
          <a:bodyPr spcFirstLastPara="1" wrap="square" lIns="91425" tIns="45700" rIns="91425" bIns="45700" anchor="b" anchorCtr="0">
            <a:noAutofit/>
          </a:bodyPr>
          <a:lstStyle>
            <a:lvl1pPr marR="0" lvl="0" algn="ctr" rtl="0">
              <a:spcBef>
                <a:spcPts val="0"/>
              </a:spcBef>
              <a:spcAft>
                <a:spcPts val="0"/>
              </a:spcAft>
              <a:buSzPts val="1400"/>
              <a:buNone/>
              <a:defRPr sz="4600" b="0" i="0" u="none" strike="noStrike" cap="none">
                <a:solidFill>
                  <a:schemeClr val="accent1"/>
                </a:solidFill>
                <a:latin typeface="Source Sans Pro"/>
                <a:ea typeface="Source Sans Pro"/>
                <a:cs typeface="Source Sans Pro"/>
                <a:sym typeface="Source Sans Pro"/>
              </a:defRPr>
            </a:lvl1pPr>
            <a:lvl2pPr marR="0" lvl="1" algn="ctr" rtl="0">
              <a:spcBef>
                <a:spcPts val="0"/>
              </a:spcBef>
              <a:spcAft>
                <a:spcPts val="0"/>
              </a:spcAft>
              <a:buSzPts val="1400"/>
              <a:buNone/>
              <a:defRPr sz="4600" b="0" i="0" u="none" strike="noStrike" cap="none">
                <a:solidFill>
                  <a:schemeClr val="accent1"/>
                </a:solidFill>
                <a:latin typeface="Source Sans Pro"/>
                <a:ea typeface="Source Sans Pro"/>
                <a:cs typeface="Source Sans Pro"/>
                <a:sym typeface="Source Sans Pro"/>
              </a:defRPr>
            </a:lvl2pPr>
            <a:lvl3pPr marR="0" lvl="2" algn="ctr" rtl="0">
              <a:spcBef>
                <a:spcPts val="0"/>
              </a:spcBef>
              <a:spcAft>
                <a:spcPts val="0"/>
              </a:spcAft>
              <a:buSzPts val="1400"/>
              <a:buNone/>
              <a:defRPr sz="4600" b="0" i="0" u="none" strike="noStrike" cap="none">
                <a:solidFill>
                  <a:schemeClr val="accent1"/>
                </a:solidFill>
                <a:latin typeface="Source Sans Pro"/>
                <a:ea typeface="Source Sans Pro"/>
                <a:cs typeface="Source Sans Pro"/>
                <a:sym typeface="Source Sans Pro"/>
              </a:defRPr>
            </a:lvl3pPr>
            <a:lvl4pPr marR="0" lvl="3" algn="ctr" rtl="0">
              <a:spcBef>
                <a:spcPts val="0"/>
              </a:spcBef>
              <a:spcAft>
                <a:spcPts val="0"/>
              </a:spcAft>
              <a:buSzPts val="1400"/>
              <a:buNone/>
              <a:defRPr sz="4600" b="0" i="0" u="none" strike="noStrike" cap="none">
                <a:solidFill>
                  <a:schemeClr val="accent1"/>
                </a:solidFill>
                <a:latin typeface="Source Sans Pro"/>
                <a:ea typeface="Source Sans Pro"/>
                <a:cs typeface="Source Sans Pro"/>
                <a:sym typeface="Source Sans Pro"/>
              </a:defRPr>
            </a:lvl4pPr>
            <a:lvl5pPr marR="0" lvl="4" algn="ctr" rtl="0">
              <a:spcBef>
                <a:spcPts val="0"/>
              </a:spcBef>
              <a:spcAft>
                <a:spcPts val="0"/>
              </a:spcAft>
              <a:buSzPts val="1400"/>
              <a:buNone/>
              <a:defRPr sz="4600" b="0" i="0" u="none" strike="noStrike" cap="none">
                <a:solidFill>
                  <a:schemeClr val="accent1"/>
                </a:solidFill>
                <a:latin typeface="Source Sans Pro"/>
                <a:ea typeface="Source Sans Pro"/>
                <a:cs typeface="Source Sans Pro"/>
                <a:sym typeface="Source Sans Pro"/>
              </a:defRPr>
            </a:lvl5pPr>
            <a:lvl6pPr marR="0" lvl="5" algn="ctr" rtl="0">
              <a:spcBef>
                <a:spcPts val="0"/>
              </a:spcBef>
              <a:spcAft>
                <a:spcPts val="0"/>
              </a:spcAft>
              <a:buSzPts val="1400"/>
              <a:buNone/>
              <a:defRPr sz="4600" b="0" i="0" u="none" strike="noStrike" cap="none">
                <a:solidFill>
                  <a:schemeClr val="accent1"/>
                </a:solidFill>
                <a:latin typeface="Source Sans Pro"/>
                <a:ea typeface="Source Sans Pro"/>
                <a:cs typeface="Source Sans Pro"/>
                <a:sym typeface="Source Sans Pro"/>
              </a:defRPr>
            </a:lvl6pPr>
            <a:lvl7pPr marR="0" lvl="6" algn="ctr" rtl="0">
              <a:spcBef>
                <a:spcPts val="0"/>
              </a:spcBef>
              <a:spcAft>
                <a:spcPts val="0"/>
              </a:spcAft>
              <a:buSzPts val="1400"/>
              <a:buNone/>
              <a:defRPr sz="4600" b="0" i="0" u="none" strike="noStrike" cap="none">
                <a:solidFill>
                  <a:schemeClr val="accent1"/>
                </a:solidFill>
                <a:latin typeface="Source Sans Pro"/>
                <a:ea typeface="Source Sans Pro"/>
                <a:cs typeface="Source Sans Pro"/>
                <a:sym typeface="Source Sans Pro"/>
              </a:defRPr>
            </a:lvl7pPr>
            <a:lvl8pPr marR="0" lvl="7" algn="ctr" rtl="0">
              <a:spcBef>
                <a:spcPts val="0"/>
              </a:spcBef>
              <a:spcAft>
                <a:spcPts val="0"/>
              </a:spcAft>
              <a:buSzPts val="1400"/>
              <a:buNone/>
              <a:defRPr sz="4600" b="0" i="0" u="none" strike="noStrike" cap="none">
                <a:solidFill>
                  <a:schemeClr val="accent1"/>
                </a:solidFill>
                <a:latin typeface="Source Sans Pro"/>
                <a:ea typeface="Source Sans Pro"/>
                <a:cs typeface="Source Sans Pro"/>
                <a:sym typeface="Source Sans Pro"/>
              </a:defRPr>
            </a:lvl8pPr>
            <a:lvl9pPr marR="0" lvl="8" algn="ctr" rtl="0">
              <a:spcBef>
                <a:spcPts val="0"/>
              </a:spcBef>
              <a:spcAft>
                <a:spcPts val="0"/>
              </a:spcAft>
              <a:buSzPts val="1400"/>
              <a:buNone/>
              <a:defRPr sz="4600" b="0" i="0" u="none" strike="noStrike" cap="none">
                <a:solidFill>
                  <a:schemeClr val="accent1"/>
                </a:solidFill>
                <a:latin typeface="Source Sans Pro"/>
                <a:ea typeface="Source Sans Pro"/>
                <a:cs typeface="Source Sans Pro"/>
                <a:sym typeface="Source Sans Pro"/>
              </a:defRPr>
            </a:lvl9pPr>
          </a:lstStyle>
          <a:p>
            <a:endParaRPr/>
          </a:p>
        </p:txBody>
      </p:sp>
      <p:sp>
        <p:nvSpPr>
          <p:cNvPr id="435" name="Google Shape;435;p65"/>
          <p:cNvSpPr txBox="1">
            <a:spLocks noGrp="1"/>
          </p:cNvSpPr>
          <p:nvPr>
            <p:ph type="body" idx="1"/>
          </p:nvPr>
        </p:nvSpPr>
        <p:spPr>
          <a:xfrm>
            <a:off x="549275" y="1600200"/>
            <a:ext cx="8042275" cy="4343400"/>
          </a:xfrm>
          <a:prstGeom prst="rect">
            <a:avLst/>
          </a:prstGeom>
          <a:noFill/>
          <a:ln>
            <a:noFill/>
          </a:ln>
        </p:spPr>
        <p:txBody>
          <a:bodyPr spcFirstLastPara="1" wrap="square" lIns="91425" tIns="45700" rIns="91425" bIns="45700" anchor="t" anchorCtr="0">
            <a:noAutofit/>
          </a:bodyPr>
          <a:lstStyle>
            <a:lvl1pPr marL="457200" marR="0" lvl="0" indent="-396240" algn="l" rtl="0">
              <a:spcBef>
                <a:spcPts val="2000"/>
              </a:spcBef>
              <a:spcAft>
                <a:spcPts val="0"/>
              </a:spcAft>
              <a:buClr>
                <a:srgbClr val="6FB7D7"/>
              </a:buClr>
              <a:buSzPts val="2640"/>
              <a:buFont typeface="Noto Sans Symbols"/>
              <a:buChar char="⚫"/>
              <a:defRPr sz="2400" b="0" i="0" u="none" strike="noStrike" cap="none">
                <a:solidFill>
                  <a:srgbClr val="595959"/>
                </a:solidFill>
                <a:latin typeface="Source Sans Pro"/>
                <a:ea typeface="Source Sans Pro"/>
                <a:cs typeface="Source Sans Pro"/>
                <a:sym typeface="Source Sans Pro"/>
              </a:defRPr>
            </a:lvl1pPr>
            <a:lvl2pPr marL="914400" marR="0" lvl="1" indent="-382269" algn="l" rtl="0">
              <a:spcBef>
                <a:spcPts val="600"/>
              </a:spcBef>
              <a:spcAft>
                <a:spcPts val="0"/>
              </a:spcAft>
              <a:buClr>
                <a:srgbClr val="215D77"/>
              </a:buClr>
              <a:buSzPts val="2420"/>
              <a:buFont typeface="Noto Sans Symbols"/>
              <a:buChar char="⚫"/>
              <a:defRPr sz="2200" b="0" i="0" u="none" strike="noStrike" cap="none">
                <a:solidFill>
                  <a:srgbClr val="595959"/>
                </a:solidFill>
                <a:latin typeface="Source Sans Pro"/>
                <a:ea typeface="Source Sans Pro"/>
                <a:cs typeface="Source Sans Pro"/>
                <a:sym typeface="Source Sans Pro"/>
              </a:defRPr>
            </a:lvl2pPr>
            <a:lvl3pPr marL="1371600" marR="0" lvl="2" indent="-368300" algn="l" rtl="0">
              <a:spcBef>
                <a:spcPts val="600"/>
              </a:spcBef>
              <a:spcAft>
                <a:spcPts val="0"/>
              </a:spcAft>
              <a:buClr>
                <a:srgbClr val="6FB7D7"/>
              </a:buClr>
              <a:buSzPts val="2200"/>
              <a:buFont typeface="Noto Sans Symbols"/>
              <a:buChar char="⚫"/>
              <a:defRPr sz="2000" b="0" i="0" u="none" strike="noStrike" cap="none">
                <a:solidFill>
                  <a:srgbClr val="595959"/>
                </a:solidFill>
                <a:latin typeface="Source Sans Pro"/>
                <a:ea typeface="Source Sans Pro"/>
                <a:cs typeface="Source Sans Pro"/>
                <a:sym typeface="Source Sans Pro"/>
              </a:defRPr>
            </a:lvl3pPr>
            <a:lvl4pPr marL="1828800" marR="0" lvl="3" indent="-354330" algn="l" rtl="0">
              <a:spcBef>
                <a:spcPts val="600"/>
              </a:spcBef>
              <a:spcAft>
                <a:spcPts val="0"/>
              </a:spcAft>
              <a:buClr>
                <a:srgbClr val="215D77"/>
              </a:buClr>
              <a:buSzPts val="1980"/>
              <a:buFont typeface="Noto Sans Symbols"/>
              <a:buChar char="⚫"/>
              <a:defRPr sz="1800" b="0" i="0" u="none" strike="noStrike" cap="none">
                <a:solidFill>
                  <a:srgbClr val="595959"/>
                </a:solidFill>
                <a:latin typeface="Source Sans Pro"/>
                <a:ea typeface="Source Sans Pro"/>
                <a:cs typeface="Source Sans Pro"/>
                <a:sym typeface="Source Sans Pro"/>
              </a:defRPr>
            </a:lvl4pPr>
            <a:lvl5pPr marL="2286000" marR="0" lvl="4" indent="-354329" algn="l" rtl="0">
              <a:spcBef>
                <a:spcPts val="600"/>
              </a:spcBef>
              <a:spcAft>
                <a:spcPts val="0"/>
              </a:spcAft>
              <a:buClr>
                <a:srgbClr val="6FB7D7"/>
              </a:buClr>
              <a:buSzPts val="1980"/>
              <a:buFont typeface="Noto Sans Symbols"/>
              <a:buChar char="⚫"/>
              <a:defRPr sz="1800" b="0" i="0" u="none" strike="noStrike" cap="none">
                <a:solidFill>
                  <a:srgbClr val="595959"/>
                </a:solidFill>
                <a:latin typeface="Source Sans Pro"/>
                <a:ea typeface="Source Sans Pro"/>
                <a:cs typeface="Source Sans Pro"/>
                <a:sym typeface="Source Sans Pro"/>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Source Sans Pro"/>
                <a:ea typeface="Source Sans Pro"/>
                <a:cs typeface="Source Sans Pro"/>
                <a:sym typeface="Source Sans Pro"/>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Source Sans Pro"/>
                <a:ea typeface="Source Sans Pro"/>
                <a:cs typeface="Source Sans Pro"/>
                <a:sym typeface="Source Sans Pro"/>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Source Sans Pro"/>
                <a:ea typeface="Source Sans Pro"/>
                <a:cs typeface="Source Sans Pro"/>
                <a:sym typeface="Source Sans Pro"/>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Source Sans Pro"/>
                <a:ea typeface="Source Sans Pro"/>
                <a:cs typeface="Source Sans Pro"/>
                <a:sym typeface="Source Sans Pro"/>
              </a:defRPr>
            </a:lvl9pPr>
          </a:lstStyle>
          <a:p>
            <a:endParaRPr/>
          </a:p>
        </p:txBody>
      </p:sp>
      <p:sp>
        <p:nvSpPr>
          <p:cNvPr id="436" name="Google Shape;436;p65"/>
          <p:cNvSpPr txBox="1">
            <a:spLocks noGrp="1"/>
          </p:cNvSpPr>
          <p:nvPr>
            <p:ph type="dt" idx="10"/>
          </p:nvPr>
        </p:nvSpPr>
        <p:spPr>
          <a:xfrm>
            <a:off x="5629275" y="6275388"/>
            <a:ext cx="2133600" cy="365125"/>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SzPts val="1400"/>
              <a:buNone/>
              <a:defRPr sz="1200">
                <a:solidFill>
                  <a:schemeClr val="lt1"/>
                </a:solidFill>
                <a:latin typeface="Source Sans Pro"/>
                <a:ea typeface="Source Sans Pro"/>
                <a:cs typeface="Source Sans Pro"/>
                <a:sym typeface="Source Sans Pro"/>
              </a:defRPr>
            </a:lvl1pPr>
            <a:lvl2pPr marR="0" lvl="1"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2pPr>
            <a:lvl3pPr marR="0" lvl="2"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3pPr>
            <a:lvl4pPr marR="0" lvl="3"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4pPr>
            <a:lvl5pPr marR="0" lvl="4"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5pPr>
            <a:lvl6pPr marR="0" lvl="5"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6pPr>
            <a:lvl7pPr marR="0" lvl="6"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7pPr>
            <a:lvl8pPr marR="0" lvl="7"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8pPr>
            <a:lvl9pPr marR="0" lvl="8"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9pPr>
          </a:lstStyle>
          <a:p>
            <a:endParaRPr/>
          </a:p>
        </p:txBody>
      </p:sp>
      <p:sp>
        <p:nvSpPr>
          <p:cNvPr id="437" name="Google Shape;437;p65"/>
          <p:cNvSpPr txBox="1">
            <a:spLocks noGrp="1"/>
          </p:cNvSpPr>
          <p:nvPr>
            <p:ph type="ftr" idx="11"/>
          </p:nvPr>
        </p:nvSpPr>
        <p:spPr>
          <a:xfrm>
            <a:off x="265113" y="6275388"/>
            <a:ext cx="4840287"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a:solidFill>
                  <a:schemeClr val="lt1"/>
                </a:solidFill>
                <a:latin typeface="Source Sans Pro"/>
                <a:ea typeface="Source Sans Pro"/>
                <a:cs typeface="Source Sans Pro"/>
                <a:sym typeface="Source Sans Pro"/>
              </a:defRPr>
            </a:lvl1pPr>
            <a:lvl2pPr marR="0" lvl="1"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2pPr>
            <a:lvl3pPr marR="0" lvl="2"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3pPr>
            <a:lvl4pPr marR="0" lvl="3"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4pPr>
            <a:lvl5pPr marR="0" lvl="4"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5pPr>
            <a:lvl6pPr marR="0" lvl="5"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6pPr>
            <a:lvl7pPr marR="0" lvl="6"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7pPr>
            <a:lvl8pPr marR="0" lvl="7"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8pPr>
            <a:lvl9pPr marR="0" lvl="8"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9pPr>
          </a:lstStyle>
          <a:p>
            <a:endParaRPr/>
          </a:p>
        </p:txBody>
      </p:sp>
      <p:sp>
        <p:nvSpPr>
          <p:cNvPr id="438" name="Google Shape;438;p65"/>
          <p:cNvSpPr txBox="1">
            <a:spLocks noGrp="1"/>
          </p:cNvSpPr>
          <p:nvPr>
            <p:ph type="sldNum" idx="12"/>
          </p:nvPr>
        </p:nvSpPr>
        <p:spPr>
          <a:xfrm>
            <a:off x="7897813" y="6275388"/>
            <a:ext cx="990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3600">
                <a:solidFill>
                  <a:srgbClr val="FFFFFF"/>
                </a:solidFill>
                <a:latin typeface="Source Sans Pro"/>
                <a:ea typeface="Source Sans Pro"/>
                <a:cs typeface="Source Sans Pro"/>
                <a:sym typeface="Source Sans Pro"/>
              </a:defRPr>
            </a:lvl1pPr>
            <a:lvl2pPr marL="0" marR="0" lvl="1" indent="0" algn="r" rtl="0">
              <a:spcBef>
                <a:spcPts val="0"/>
              </a:spcBef>
              <a:spcAft>
                <a:spcPts val="0"/>
              </a:spcAft>
              <a:buNone/>
              <a:defRPr sz="3600">
                <a:solidFill>
                  <a:srgbClr val="FFFFFF"/>
                </a:solidFill>
                <a:latin typeface="Source Sans Pro"/>
                <a:ea typeface="Source Sans Pro"/>
                <a:cs typeface="Source Sans Pro"/>
                <a:sym typeface="Source Sans Pro"/>
              </a:defRPr>
            </a:lvl2pPr>
            <a:lvl3pPr marL="0" marR="0" lvl="2" indent="0" algn="r" rtl="0">
              <a:spcBef>
                <a:spcPts val="0"/>
              </a:spcBef>
              <a:spcAft>
                <a:spcPts val="0"/>
              </a:spcAft>
              <a:buNone/>
              <a:defRPr sz="3600">
                <a:solidFill>
                  <a:srgbClr val="FFFFFF"/>
                </a:solidFill>
                <a:latin typeface="Source Sans Pro"/>
                <a:ea typeface="Source Sans Pro"/>
                <a:cs typeface="Source Sans Pro"/>
                <a:sym typeface="Source Sans Pro"/>
              </a:defRPr>
            </a:lvl3pPr>
            <a:lvl4pPr marL="0" marR="0" lvl="3" indent="0" algn="r" rtl="0">
              <a:spcBef>
                <a:spcPts val="0"/>
              </a:spcBef>
              <a:spcAft>
                <a:spcPts val="0"/>
              </a:spcAft>
              <a:buNone/>
              <a:defRPr sz="3600">
                <a:solidFill>
                  <a:srgbClr val="FFFFFF"/>
                </a:solidFill>
                <a:latin typeface="Source Sans Pro"/>
                <a:ea typeface="Source Sans Pro"/>
                <a:cs typeface="Source Sans Pro"/>
                <a:sym typeface="Source Sans Pro"/>
              </a:defRPr>
            </a:lvl4pPr>
            <a:lvl5pPr marL="0" marR="0" lvl="4" indent="0" algn="r" rtl="0">
              <a:spcBef>
                <a:spcPts val="0"/>
              </a:spcBef>
              <a:spcAft>
                <a:spcPts val="0"/>
              </a:spcAft>
              <a:buNone/>
              <a:defRPr sz="3600">
                <a:solidFill>
                  <a:srgbClr val="FFFFFF"/>
                </a:solidFill>
                <a:latin typeface="Source Sans Pro"/>
                <a:ea typeface="Source Sans Pro"/>
                <a:cs typeface="Source Sans Pro"/>
                <a:sym typeface="Source Sans Pro"/>
              </a:defRPr>
            </a:lvl5pPr>
            <a:lvl6pPr marL="0" marR="0" lvl="5" indent="0" algn="r" rtl="0">
              <a:spcBef>
                <a:spcPts val="0"/>
              </a:spcBef>
              <a:spcAft>
                <a:spcPts val="0"/>
              </a:spcAft>
              <a:buNone/>
              <a:defRPr sz="3600">
                <a:solidFill>
                  <a:srgbClr val="FFFFFF"/>
                </a:solidFill>
                <a:latin typeface="Source Sans Pro"/>
                <a:ea typeface="Source Sans Pro"/>
                <a:cs typeface="Source Sans Pro"/>
                <a:sym typeface="Source Sans Pro"/>
              </a:defRPr>
            </a:lvl6pPr>
            <a:lvl7pPr marL="0" marR="0" lvl="6" indent="0" algn="r" rtl="0">
              <a:spcBef>
                <a:spcPts val="0"/>
              </a:spcBef>
              <a:spcAft>
                <a:spcPts val="0"/>
              </a:spcAft>
              <a:buNone/>
              <a:defRPr sz="3600">
                <a:solidFill>
                  <a:srgbClr val="FFFFFF"/>
                </a:solidFill>
                <a:latin typeface="Source Sans Pro"/>
                <a:ea typeface="Source Sans Pro"/>
                <a:cs typeface="Source Sans Pro"/>
                <a:sym typeface="Source Sans Pro"/>
              </a:defRPr>
            </a:lvl7pPr>
            <a:lvl8pPr marL="0" marR="0" lvl="7" indent="0" algn="r" rtl="0">
              <a:spcBef>
                <a:spcPts val="0"/>
              </a:spcBef>
              <a:spcAft>
                <a:spcPts val="0"/>
              </a:spcAft>
              <a:buNone/>
              <a:defRPr sz="3600">
                <a:solidFill>
                  <a:srgbClr val="FFFFFF"/>
                </a:solidFill>
                <a:latin typeface="Source Sans Pro"/>
                <a:ea typeface="Source Sans Pro"/>
                <a:cs typeface="Source Sans Pro"/>
                <a:sym typeface="Source Sans Pro"/>
              </a:defRPr>
            </a:lvl8pPr>
            <a:lvl9pPr marL="0" marR="0" lvl="8" indent="0" algn="r" rtl="0">
              <a:spcBef>
                <a:spcPts val="0"/>
              </a:spcBef>
              <a:spcAft>
                <a:spcPts val="0"/>
              </a:spcAft>
              <a:buNone/>
              <a:defRPr sz="3600">
                <a:solidFill>
                  <a:srgbClr val="FFFFFF"/>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 id="2147483718"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a:blip r:embed="rId14">
            <a:alphaModFix/>
          </a:blip>
          <a:stretch>
            <a:fillRect/>
          </a:stretch>
        </a:blipFill>
        <a:effectLst/>
      </p:bgPr>
    </p:bg>
    <p:spTree>
      <p:nvGrpSpPr>
        <p:cNvPr id="1" name="Shape 516"/>
        <p:cNvGrpSpPr/>
        <p:nvPr/>
      </p:nvGrpSpPr>
      <p:grpSpPr>
        <a:xfrm>
          <a:off x="0" y="0"/>
          <a:ext cx="0" cy="0"/>
          <a:chOff x="0" y="0"/>
          <a:chExt cx="0" cy="0"/>
        </a:xfrm>
      </p:grpSpPr>
      <p:sp>
        <p:nvSpPr>
          <p:cNvPr id="517" name="Google Shape;517;p78"/>
          <p:cNvSpPr txBox="1">
            <a:spLocks noGrp="1"/>
          </p:cNvSpPr>
          <p:nvPr>
            <p:ph type="title"/>
          </p:nvPr>
        </p:nvSpPr>
        <p:spPr>
          <a:xfrm>
            <a:off x="549275" y="107950"/>
            <a:ext cx="8042275" cy="1336675"/>
          </a:xfrm>
          <a:prstGeom prst="rect">
            <a:avLst/>
          </a:prstGeom>
          <a:noFill/>
          <a:ln>
            <a:noFill/>
          </a:ln>
        </p:spPr>
        <p:txBody>
          <a:bodyPr spcFirstLastPara="1" wrap="square" lIns="91425" tIns="45700" rIns="91425" bIns="45700" anchor="b" anchorCtr="0">
            <a:noAutofit/>
          </a:bodyPr>
          <a:lstStyle>
            <a:lvl1pPr marR="0" lvl="0" algn="ctr" rtl="0">
              <a:spcBef>
                <a:spcPts val="0"/>
              </a:spcBef>
              <a:spcAft>
                <a:spcPts val="0"/>
              </a:spcAft>
              <a:buSzPts val="1400"/>
              <a:buNone/>
              <a:defRPr sz="4600" b="0" i="0" u="none" strike="noStrike" cap="none">
                <a:solidFill>
                  <a:schemeClr val="accent1"/>
                </a:solidFill>
                <a:latin typeface="Source Sans Pro"/>
                <a:ea typeface="Source Sans Pro"/>
                <a:cs typeface="Source Sans Pro"/>
                <a:sym typeface="Source Sans Pro"/>
              </a:defRPr>
            </a:lvl1pPr>
            <a:lvl2pPr marR="0" lvl="1" algn="ctr" rtl="0">
              <a:spcBef>
                <a:spcPts val="0"/>
              </a:spcBef>
              <a:spcAft>
                <a:spcPts val="0"/>
              </a:spcAft>
              <a:buSzPts val="1400"/>
              <a:buNone/>
              <a:defRPr sz="4600" b="0" i="0" u="none" strike="noStrike" cap="none">
                <a:solidFill>
                  <a:schemeClr val="accent1"/>
                </a:solidFill>
                <a:latin typeface="Source Sans Pro"/>
                <a:ea typeface="Source Sans Pro"/>
                <a:cs typeface="Source Sans Pro"/>
                <a:sym typeface="Source Sans Pro"/>
              </a:defRPr>
            </a:lvl2pPr>
            <a:lvl3pPr marR="0" lvl="2" algn="ctr" rtl="0">
              <a:spcBef>
                <a:spcPts val="0"/>
              </a:spcBef>
              <a:spcAft>
                <a:spcPts val="0"/>
              </a:spcAft>
              <a:buSzPts val="1400"/>
              <a:buNone/>
              <a:defRPr sz="4600" b="0" i="0" u="none" strike="noStrike" cap="none">
                <a:solidFill>
                  <a:schemeClr val="accent1"/>
                </a:solidFill>
                <a:latin typeface="Source Sans Pro"/>
                <a:ea typeface="Source Sans Pro"/>
                <a:cs typeface="Source Sans Pro"/>
                <a:sym typeface="Source Sans Pro"/>
              </a:defRPr>
            </a:lvl3pPr>
            <a:lvl4pPr marR="0" lvl="3" algn="ctr" rtl="0">
              <a:spcBef>
                <a:spcPts val="0"/>
              </a:spcBef>
              <a:spcAft>
                <a:spcPts val="0"/>
              </a:spcAft>
              <a:buSzPts val="1400"/>
              <a:buNone/>
              <a:defRPr sz="4600" b="0" i="0" u="none" strike="noStrike" cap="none">
                <a:solidFill>
                  <a:schemeClr val="accent1"/>
                </a:solidFill>
                <a:latin typeface="Source Sans Pro"/>
                <a:ea typeface="Source Sans Pro"/>
                <a:cs typeface="Source Sans Pro"/>
                <a:sym typeface="Source Sans Pro"/>
              </a:defRPr>
            </a:lvl4pPr>
            <a:lvl5pPr marR="0" lvl="4" algn="ctr" rtl="0">
              <a:spcBef>
                <a:spcPts val="0"/>
              </a:spcBef>
              <a:spcAft>
                <a:spcPts val="0"/>
              </a:spcAft>
              <a:buSzPts val="1400"/>
              <a:buNone/>
              <a:defRPr sz="4600" b="0" i="0" u="none" strike="noStrike" cap="none">
                <a:solidFill>
                  <a:schemeClr val="accent1"/>
                </a:solidFill>
                <a:latin typeface="Source Sans Pro"/>
                <a:ea typeface="Source Sans Pro"/>
                <a:cs typeface="Source Sans Pro"/>
                <a:sym typeface="Source Sans Pro"/>
              </a:defRPr>
            </a:lvl5pPr>
            <a:lvl6pPr marR="0" lvl="5" algn="ctr" rtl="0">
              <a:spcBef>
                <a:spcPts val="0"/>
              </a:spcBef>
              <a:spcAft>
                <a:spcPts val="0"/>
              </a:spcAft>
              <a:buSzPts val="1400"/>
              <a:buNone/>
              <a:defRPr sz="4600" b="0" i="0" u="none" strike="noStrike" cap="none">
                <a:solidFill>
                  <a:schemeClr val="accent1"/>
                </a:solidFill>
                <a:latin typeface="Source Sans Pro"/>
                <a:ea typeface="Source Sans Pro"/>
                <a:cs typeface="Source Sans Pro"/>
                <a:sym typeface="Source Sans Pro"/>
              </a:defRPr>
            </a:lvl6pPr>
            <a:lvl7pPr marR="0" lvl="6" algn="ctr" rtl="0">
              <a:spcBef>
                <a:spcPts val="0"/>
              </a:spcBef>
              <a:spcAft>
                <a:spcPts val="0"/>
              </a:spcAft>
              <a:buSzPts val="1400"/>
              <a:buNone/>
              <a:defRPr sz="4600" b="0" i="0" u="none" strike="noStrike" cap="none">
                <a:solidFill>
                  <a:schemeClr val="accent1"/>
                </a:solidFill>
                <a:latin typeface="Source Sans Pro"/>
                <a:ea typeface="Source Sans Pro"/>
                <a:cs typeface="Source Sans Pro"/>
                <a:sym typeface="Source Sans Pro"/>
              </a:defRPr>
            </a:lvl7pPr>
            <a:lvl8pPr marR="0" lvl="7" algn="ctr" rtl="0">
              <a:spcBef>
                <a:spcPts val="0"/>
              </a:spcBef>
              <a:spcAft>
                <a:spcPts val="0"/>
              </a:spcAft>
              <a:buSzPts val="1400"/>
              <a:buNone/>
              <a:defRPr sz="4600" b="0" i="0" u="none" strike="noStrike" cap="none">
                <a:solidFill>
                  <a:schemeClr val="accent1"/>
                </a:solidFill>
                <a:latin typeface="Source Sans Pro"/>
                <a:ea typeface="Source Sans Pro"/>
                <a:cs typeface="Source Sans Pro"/>
                <a:sym typeface="Source Sans Pro"/>
              </a:defRPr>
            </a:lvl8pPr>
            <a:lvl9pPr marR="0" lvl="8" algn="ctr" rtl="0">
              <a:spcBef>
                <a:spcPts val="0"/>
              </a:spcBef>
              <a:spcAft>
                <a:spcPts val="0"/>
              </a:spcAft>
              <a:buSzPts val="1400"/>
              <a:buNone/>
              <a:defRPr sz="4600" b="0" i="0" u="none" strike="noStrike" cap="none">
                <a:solidFill>
                  <a:schemeClr val="accent1"/>
                </a:solidFill>
                <a:latin typeface="Source Sans Pro"/>
                <a:ea typeface="Source Sans Pro"/>
                <a:cs typeface="Source Sans Pro"/>
                <a:sym typeface="Source Sans Pro"/>
              </a:defRPr>
            </a:lvl9pPr>
          </a:lstStyle>
          <a:p>
            <a:endParaRPr/>
          </a:p>
        </p:txBody>
      </p:sp>
      <p:sp>
        <p:nvSpPr>
          <p:cNvPr id="518" name="Google Shape;518;p78"/>
          <p:cNvSpPr txBox="1">
            <a:spLocks noGrp="1"/>
          </p:cNvSpPr>
          <p:nvPr>
            <p:ph type="body" idx="1"/>
          </p:nvPr>
        </p:nvSpPr>
        <p:spPr>
          <a:xfrm>
            <a:off x="549275" y="1600200"/>
            <a:ext cx="8042275" cy="4343400"/>
          </a:xfrm>
          <a:prstGeom prst="rect">
            <a:avLst/>
          </a:prstGeom>
          <a:noFill/>
          <a:ln>
            <a:noFill/>
          </a:ln>
        </p:spPr>
        <p:txBody>
          <a:bodyPr spcFirstLastPara="1" wrap="square" lIns="91425" tIns="45700" rIns="91425" bIns="45700" anchor="t" anchorCtr="0">
            <a:noAutofit/>
          </a:bodyPr>
          <a:lstStyle>
            <a:lvl1pPr marL="457200" marR="0" lvl="0" indent="-396240" algn="l" rtl="0">
              <a:spcBef>
                <a:spcPts val="2000"/>
              </a:spcBef>
              <a:spcAft>
                <a:spcPts val="0"/>
              </a:spcAft>
              <a:buClr>
                <a:srgbClr val="6FB7D7"/>
              </a:buClr>
              <a:buSzPts val="2640"/>
              <a:buFont typeface="Noto Sans Symbols"/>
              <a:buChar char="⚫"/>
              <a:defRPr sz="2400" b="0" i="0" u="none" strike="noStrike" cap="none">
                <a:solidFill>
                  <a:srgbClr val="595959"/>
                </a:solidFill>
                <a:latin typeface="Source Sans Pro"/>
                <a:ea typeface="Source Sans Pro"/>
                <a:cs typeface="Source Sans Pro"/>
                <a:sym typeface="Source Sans Pro"/>
              </a:defRPr>
            </a:lvl1pPr>
            <a:lvl2pPr marL="914400" marR="0" lvl="1" indent="-382269" algn="l" rtl="0">
              <a:spcBef>
                <a:spcPts val="600"/>
              </a:spcBef>
              <a:spcAft>
                <a:spcPts val="0"/>
              </a:spcAft>
              <a:buClr>
                <a:srgbClr val="215D77"/>
              </a:buClr>
              <a:buSzPts val="2420"/>
              <a:buFont typeface="Noto Sans Symbols"/>
              <a:buChar char="⚫"/>
              <a:defRPr sz="2200" b="0" i="0" u="none" strike="noStrike" cap="none">
                <a:solidFill>
                  <a:srgbClr val="595959"/>
                </a:solidFill>
                <a:latin typeface="Source Sans Pro"/>
                <a:ea typeface="Source Sans Pro"/>
                <a:cs typeface="Source Sans Pro"/>
                <a:sym typeface="Source Sans Pro"/>
              </a:defRPr>
            </a:lvl2pPr>
            <a:lvl3pPr marL="1371600" marR="0" lvl="2" indent="-368300" algn="l" rtl="0">
              <a:spcBef>
                <a:spcPts val="600"/>
              </a:spcBef>
              <a:spcAft>
                <a:spcPts val="0"/>
              </a:spcAft>
              <a:buClr>
                <a:srgbClr val="6FB7D7"/>
              </a:buClr>
              <a:buSzPts val="2200"/>
              <a:buFont typeface="Noto Sans Symbols"/>
              <a:buChar char="⚫"/>
              <a:defRPr sz="2000" b="0" i="0" u="none" strike="noStrike" cap="none">
                <a:solidFill>
                  <a:srgbClr val="595959"/>
                </a:solidFill>
                <a:latin typeface="Source Sans Pro"/>
                <a:ea typeface="Source Sans Pro"/>
                <a:cs typeface="Source Sans Pro"/>
                <a:sym typeface="Source Sans Pro"/>
              </a:defRPr>
            </a:lvl3pPr>
            <a:lvl4pPr marL="1828800" marR="0" lvl="3" indent="-354330" algn="l" rtl="0">
              <a:spcBef>
                <a:spcPts val="600"/>
              </a:spcBef>
              <a:spcAft>
                <a:spcPts val="0"/>
              </a:spcAft>
              <a:buClr>
                <a:srgbClr val="215D77"/>
              </a:buClr>
              <a:buSzPts val="1980"/>
              <a:buFont typeface="Noto Sans Symbols"/>
              <a:buChar char="⚫"/>
              <a:defRPr sz="1800" b="0" i="0" u="none" strike="noStrike" cap="none">
                <a:solidFill>
                  <a:srgbClr val="595959"/>
                </a:solidFill>
                <a:latin typeface="Source Sans Pro"/>
                <a:ea typeface="Source Sans Pro"/>
                <a:cs typeface="Source Sans Pro"/>
                <a:sym typeface="Source Sans Pro"/>
              </a:defRPr>
            </a:lvl4pPr>
            <a:lvl5pPr marL="2286000" marR="0" lvl="4" indent="-354329" algn="l" rtl="0">
              <a:spcBef>
                <a:spcPts val="600"/>
              </a:spcBef>
              <a:spcAft>
                <a:spcPts val="0"/>
              </a:spcAft>
              <a:buClr>
                <a:srgbClr val="6FB7D7"/>
              </a:buClr>
              <a:buSzPts val="1980"/>
              <a:buFont typeface="Noto Sans Symbols"/>
              <a:buChar char="⚫"/>
              <a:defRPr sz="1800" b="0" i="0" u="none" strike="noStrike" cap="none">
                <a:solidFill>
                  <a:srgbClr val="595959"/>
                </a:solidFill>
                <a:latin typeface="Source Sans Pro"/>
                <a:ea typeface="Source Sans Pro"/>
                <a:cs typeface="Source Sans Pro"/>
                <a:sym typeface="Source Sans Pro"/>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Source Sans Pro"/>
                <a:ea typeface="Source Sans Pro"/>
                <a:cs typeface="Source Sans Pro"/>
                <a:sym typeface="Source Sans Pro"/>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Source Sans Pro"/>
                <a:ea typeface="Source Sans Pro"/>
                <a:cs typeface="Source Sans Pro"/>
                <a:sym typeface="Source Sans Pro"/>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Source Sans Pro"/>
                <a:ea typeface="Source Sans Pro"/>
                <a:cs typeface="Source Sans Pro"/>
                <a:sym typeface="Source Sans Pro"/>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Source Sans Pro"/>
                <a:ea typeface="Source Sans Pro"/>
                <a:cs typeface="Source Sans Pro"/>
                <a:sym typeface="Source Sans Pro"/>
              </a:defRPr>
            </a:lvl9pPr>
          </a:lstStyle>
          <a:p>
            <a:endParaRPr/>
          </a:p>
        </p:txBody>
      </p:sp>
      <p:sp>
        <p:nvSpPr>
          <p:cNvPr id="519" name="Google Shape;519;p78"/>
          <p:cNvSpPr txBox="1">
            <a:spLocks noGrp="1"/>
          </p:cNvSpPr>
          <p:nvPr>
            <p:ph type="dt" idx="10"/>
          </p:nvPr>
        </p:nvSpPr>
        <p:spPr>
          <a:xfrm>
            <a:off x="5629275" y="6275388"/>
            <a:ext cx="2133600" cy="365125"/>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SzPts val="1400"/>
              <a:buNone/>
              <a:defRPr sz="1200">
                <a:solidFill>
                  <a:schemeClr val="lt1"/>
                </a:solidFill>
                <a:latin typeface="Source Sans Pro"/>
                <a:ea typeface="Source Sans Pro"/>
                <a:cs typeface="Source Sans Pro"/>
                <a:sym typeface="Source Sans Pro"/>
              </a:defRPr>
            </a:lvl1pPr>
            <a:lvl2pPr marR="0" lvl="1"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2pPr>
            <a:lvl3pPr marR="0" lvl="2"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3pPr>
            <a:lvl4pPr marR="0" lvl="3"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4pPr>
            <a:lvl5pPr marR="0" lvl="4"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5pPr>
            <a:lvl6pPr marR="0" lvl="5"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6pPr>
            <a:lvl7pPr marR="0" lvl="6"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7pPr>
            <a:lvl8pPr marR="0" lvl="7"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8pPr>
            <a:lvl9pPr marR="0" lvl="8"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9pPr>
          </a:lstStyle>
          <a:p>
            <a:endParaRPr/>
          </a:p>
        </p:txBody>
      </p:sp>
      <p:sp>
        <p:nvSpPr>
          <p:cNvPr id="520" name="Google Shape;520;p78"/>
          <p:cNvSpPr txBox="1">
            <a:spLocks noGrp="1"/>
          </p:cNvSpPr>
          <p:nvPr>
            <p:ph type="ftr" idx="11"/>
          </p:nvPr>
        </p:nvSpPr>
        <p:spPr>
          <a:xfrm>
            <a:off x="265113" y="6275388"/>
            <a:ext cx="4840287"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a:solidFill>
                  <a:schemeClr val="lt1"/>
                </a:solidFill>
                <a:latin typeface="Source Sans Pro"/>
                <a:ea typeface="Source Sans Pro"/>
                <a:cs typeface="Source Sans Pro"/>
                <a:sym typeface="Source Sans Pro"/>
              </a:defRPr>
            </a:lvl1pPr>
            <a:lvl2pPr marR="0" lvl="1"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2pPr>
            <a:lvl3pPr marR="0" lvl="2"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3pPr>
            <a:lvl4pPr marR="0" lvl="3"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4pPr>
            <a:lvl5pPr marR="0" lvl="4"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5pPr>
            <a:lvl6pPr marR="0" lvl="5"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6pPr>
            <a:lvl7pPr marR="0" lvl="6"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7pPr>
            <a:lvl8pPr marR="0" lvl="7"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8pPr>
            <a:lvl9pPr marR="0" lvl="8"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9pPr>
          </a:lstStyle>
          <a:p>
            <a:endParaRPr/>
          </a:p>
        </p:txBody>
      </p:sp>
      <p:sp>
        <p:nvSpPr>
          <p:cNvPr id="521" name="Google Shape;521;p78"/>
          <p:cNvSpPr txBox="1">
            <a:spLocks noGrp="1"/>
          </p:cNvSpPr>
          <p:nvPr>
            <p:ph type="sldNum" idx="12"/>
          </p:nvPr>
        </p:nvSpPr>
        <p:spPr>
          <a:xfrm>
            <a:off x="7897813" y="6275388"/>
            <a:ext cx="990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3600">
                <a:solidFill>
                  <a:srgbClr val="FFFFFF"/>
                </a:solidFill>
                <a:latin typeface="Source Sans Pro"/>
                <a:ea typeface="Source Sans Pro"/>
                <a:cs typeface="Source Sans Pro"/>
                <a:sym typeface="Source Sans Pro"/>
              </a:defRPr>
            </a:lvl1pPr>
            <a:lvl2pPr marL="0" marR="0" lvl="1" indent="0" algn="r" rtl="0">
              <a:spcBef>
                <a:spcPts val="0"/>
              </a:spcBef>
              <a:spcAft>
                <a:spcPts val="0"/>
              </a:spcAft>
              <a:buNone/>
              <a:defRPr sz="3600">
                <a:solidFill>
                  <a:srgbClr val="FFFFFF"/>
                </a:solidFill>
                <a:latin typeface="Source Sans Pro"/>
                <a:ea typeface="Source Sans Pro"/>
                <a:cs typeface="Source Sans Pro"/>
                <a:sym typeface="Source Sans Pro"/>
              </a:defRPr>
            </a:lvl2pPr>
            <a:lvl3pPr marL="0" marR="0" lvl="2" indent="0" algn="r" rtl="0">
              <a:spcBef>
                <a:spcPts val="0"/>
              </a:spcBef>
              <a:spcAft>
                <a:spcPts val="0"/>
              </a:spcAft>
              <a:buNone/>
              <a:defRPr sz="3600">
                <a:solidFill>
                  <a:srgbClr val="FFFFFF"/>
                </a:solidFill>
                <a:latin typeface="Source Sans Pro"/>
                <a:ea typeface="Source Sans Pro"/>
                <a:cs typeface="Source Sans Pro"/>
                <a:sym typeface="Source Sans Pro"/>
              </a:defRPr>
            </a:lvl3pPr>
            <a:lvl4pPr marL="0" marR="0" lvl="3" indent="0" algn="r" rtl="0">
              <a:spcBef>
                <a:spcPts val="0"/>
              </a:spcBef>
              <a:spcAft>
                <a:spcPts val="0"/>
              </a:spcAft>
              <a:buNone/>
              <a:defRPr sz="3600">
                <a:solidFill>
                  <a:srgbClr val="FFFFFF"/>
                </a:solidFill>
                <a:latin typeface="Source Sans Pro"/>
                <a:ea typeface="Source Sans Pro"/>
                <a:cs typeface="Source Sans Pro"/>
                <a:sym typeface="Source Sans Pro"/>
              </a:defRPr>
            </a:lvl4pPr>
            <a:lvl5pPr marL="0" marR="0" lvl="4" indent="0" algn="r" rtl="0">
              <a:spcBef>
                <a:spcPts val="0"/>
              </a:spcBef>
              <a:spcAft>
                <a:spcPts val="0"/>
              </a:spcAft>
              <a:buNone/>
              <a:defRPr sz="3600">
                <a:solidFill>
                  <a:srgbClr val="FFFFFF"/>
                </a:solidFill>
                <a:latin typeface="Source Sans Pro"/>
                <a:ea typeface="Source Sans Pro"/>
                <a:cs typeface="Source Sans Pro"/>
                <a:sym typeface="Source Sans Pro"/>
              </a:defRPr>
            </a:lvl5pPr>
            <a:lvl6pPr marL="0" marR="0" lvl="5" indent="0" algn="r" rtl="0">
              <a:spcBef>
                <a:spcPts val="0"/>
              </a:spcBef>
              <a:spcAft>
                <a:spcPts val="0"/>
              </a:spcAft>
              <a:buNone/>
              <a:defRPr sz="3600">
                <a:solidFill>
                  <a:srgbClr val="FFFFFF"/>
                </a:solidFill>
                <a:latin typeface="Source Sans Pro"/>
                <a:ea typeface="Source Sans Pro"/>
                <a:cs typeface="Source Sans Pro"/>
                <a:sym typeface="Source Sans Pro"/>
              </a:defRPr>
            </a:lvl6pPr>
            <a:lvl7pPr marL="0" marR="0" lvl="6" indent="0" algn="r" rtl="0">
              <a:spcBef>
                <a:spcPts val="0"/>
              </a:spcBef>
              <a:spcAft>
                <a:spcPts val="0"/>
              </a:spcAft>
              <a:buNone/>
              <a:defRPr sz="3600">
                <a:solidFill>
                  <a:srgbClr val="FFFFFF"/>
                </a:solidFill>
                <a:latin typeface="Source Sans Pro"/>
                <a:ea typeface="Source Sans Pro"/>
                <a:cs typeface="Source Sans Pro"/>
                <a:sym typeface="Source Sans Pro"/>
              </a:defRPr>
            </a:lvl7pPr>
            <a:lvl8pPr marL="0" marR="0" lvl="7" indent="0" algn="r" rtl="0">
              <a:spcBef>
                <a:spcPts val="0"/>
              </a:spcBef>
              <a:spcAft>
                <a:spcPts val="0"/>
              </a:spcAft>
              <a:buNone/>
              <a:defRPr sz="3600">
                <a:solidFill>
                  <a:srgbClr val="FFFFFF"/>
                </a:solidFill>
                <a:latin typeface="Source Sans Pro"/>
                <a:ea typeface="Source Sans Pro"/>
                <a:cs typeface="Source Sans Pro"/>
                <a:sym typeface="Source Sans Pro"/>
              </a:defRPr>
            </a:lvl8pPr>
            <a:lvl9pPr marL="0" marR="0" lvl="8" indent="0" algn="r" rtl="0">
              <a:spcBef>
                <a:spcPts val="0"/>
              </a:spcBef>
              <a:spcAft>
                <a:spcPts val="0"/>
              </a:spcAft>
              <a:buNone/>
              <a:defRPr sz="3600">
                <a:solidFill>
                  <a:srgbClr val="FFFFFF"/>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 id="214748373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a:blip r:embed="rId14">
            <a:alphaModFix/>
          </a:blip>
          <a:stretch>
            <a:fillRect/>
          </a:stretch>
        </a:blipFill>
        <a:effectLst/>
      </p:bgPr>
    </p:bg>
    <p:spTree>
      <p:nvGrpSpPr>
        <p:cNvPr id="1" name="Shape 599"/>
        <p:cNvGrpSpPr/>
        <p:nvPr/>
      </p:nvGrpSpPr>
      <p:grpSpPr>
        <a:xfrm>
          <a:off x="0" y="0"/>
          <a:ext cx="0" cy="0"/>
          <a:chOff x="0" y="0"/>
          <a:chExt cx="0" cy="0"/>
        </a:xfrm>
      </p:grpSpPr>
      <p:sp>
        <p:nvSpPr>
          <p:cNvPr id="600" name="Google Shape;600;p91"/>
          <p:cNvSpPr txBox="1">
            <a:spLocks noGrp="1"/>
          </p:cNvSpPr>
          <p:nvPr>
            <p:ph type="title"/>
          </p:nvPr>
        </p:nvSpPr>
        <p:spPr>
          <a:xfrm>
            <a:off x="549275" y="107950"/>
            <a:ext cx="8042275" cy="1336675"/>
          </a:xfrm>
          <a:prstGeom prst="rect">
            <a:avLst/>
          </a:prstGeom>
          <a:noFill/>
          <a:ln>
            <a:noFill/>
          </a:ln>
        </p:spPr>
        <p:txBody>
          <a:bodyPr spcFirstLastPara="1" wrap="square" lIns="91425" tIns="45700" rIns="91425" bIns="45700" anchor="b" anchorCtr="0">
            <a:noAutofit/>
          </a:bodyPr>
          <a:lstStyle>
            <a:lvl1pPr marR="0" lvl="0" algn="ctr" rtl="0">
              <a:spcBef>
                <a:spcPts val="0"/>
              </a:spcBef>
              <a:spcAft>
                <a:spcPts val="0"/>
              </a:spcAft>
              <a:buSzPts val="1400"/>
              <a:buNone/>
              <a:defRPr sz="4600" b="0" i="0" u="none" strike="noStrike" cap="none">
                <a:solidFill>
                  <a:schemeClr val="accent1"/>
                </a:solidFill>
                <a:latin typeface="Source Sans Pro"/>
                <a:ea typeface="Source Sans Pro"/>
                <a:cs typeface="Source Sans Pro"/>
                <a:sym typeface="Source Sans Pro"/>
              </a:defRPr>
            </a:lvl1pPr>
            <a:lvl2pPr marR="0" lvl="1" algn="ctr" rtl="0">
              <a:spcBef>
                <a:spcPts val="0"/>
              </a:spcBef>
              <a:spcAft>
                <a:spcPts val="0"/>
              </a:spcAft>
              <a:buSzPts val="1400"/>
              <a:buNone/>
              <a:defRPr sz="4600" b="0" i="0" u="none" strike="noStrike" cap="none">
                <a:solidFill>
                  <a:schemeClr val="accent1"/>
                </a:solidFill>
                <a:latin typeface="Source Sans Pro"/>
                <a:ea typeface="Source Sans Pro"/>
                <a:cs typeface="Source Sans Pro"/>
                <a:sym typeface="Source Sans Pro"/>
              </a:defRPr>
            </a:lvl2pPr>
            <a:lvl3pPr marR="0" lvl="2" algn="ctr" rtl="0">
              <a:spcBef>
                <a:spcPts val="0"/>
              </a:spcBef>
              <a:spcAft>
                <a:spcPts val="0"/>
              </a:spcAft>
              <a:buSzPts val="1400"/>
              <a:buNone/>
              <a:defRPr sz="4600" b="0" i="0" u="none" strike="noStrike" cap="none">
                <a:solidFill>
                  <a:schemeClr val="accent1"/>
                </a:solidFill>
                <a:latin typeface="Source Sans Pro"/>
                <a:ea typeface="Source Sans Pro"/>
                <a:cs typeface="Source Sans Pro"/>
                <a:sym typeface="Source Sans Pro"/>
              </a:defRPr>
            </a:lvl3pPr>
            <a:lvl4pPr marR="0" lvl="3" algn="ctr" rtl="0">
              <a:spcBef>
                <a:spcPts val="0"/>
              </a:spcBef>
              <a:spcAft>
                <a:spcPts val="0"/>
              </a:spcAft>
              <a:buSzPts val="1400"/>
              <a:buNone/>
              <a:defRPr sz="4600" b="0" i="0" u="none" strike="noStrike" cap="none">
                <a:solidFill>
                  <a:schemeClr val="accent1"/>
                </a:solidFill>
                <a:latin typeface="Source Sans Pro"/>
                <a:ea typeface="Source Sans Pro"/>
                <a:cs typeface="Source Sans Pro"/>
                <a:sym typeface="Source Sans Pro"/>
              </a:defRPr>
            </a:lvl4pPr>
            <a:lvl5pPr marR="0" lvl="4" algn="ctr" rtl="0">
              <a:spcBef>
                <a:spcPts val="0"/>
              </a:spcBef>
              <a:spcAft>
                <a:spcPts val="0"/>
              </a:spcAft>
              <a:buSzPts val="1400"/>
              <a:buNone/>
              <a:defRPr sz="4600" b="0" i="0" u="none" strike="noStrike" cap="none">
                <a:solidFill>
                  <a:schemeClr val="accent1"/>
                </a:solidFill>
                <a:latin typeface="Source Sans Pro"/>
                <a:ea typeface="Source Sans Pro"/>
                <a:cs typeface="Source Sans Pro"/>
                <a:sym typeface="Source Sans Pro"/>
              </a:defRPr>
            </a:lvl5pPr>
            <a:lvl6pPr marR="0" lvl="5" algn="ctr" rtl="0">
              <a:spcBef>
                <a:spcPts val="0"/>
              </a:spcBef>
              <a:spcAft>
                <a:spcPts val="0"/>
              </a:spcAft>
              <a:buSzPts val="1400"/>
              <a:buNone/>
              <a:defRPr sz="4600" b="0" i="0" u="none" strike="noStrike" cap="none">
                <a:solidFill>
                  <a:schemeClr val="accent1"/>
                </a:solidFill>
                <a:latin typeface="Source Sans Pro"/>
                <a:ea typeface="Source Sans Pro"/>
                <a:cs typeface="Source Sans Pro"/>
                <a:sym typeface="Source Sans Pro"/>
              </a:defRPr>
            </a:lvl6pPr>
            <a:lvl7pPr marR="0" lvl="6" algn="ctr" rtl="0">
              <a:spcBef>
                <a:spcPts val="0"/>
              </a:spcBef>
              <a:spcAft>
                <a:spcPts val="0"/>
              </a:spcAft>
              <a:buSzPts val="1400"/>
              <a:buNone/>
              <a:defRPr sz="4600" b="0" i="0" u="none" strike="noStrike" cap="none">
                <a:solidFill>
                  <a:schemeClr val="accent1"/>
                </a:solidFill>
                <a:latin typeface="Source Sans Pro"/>
                <a:ea typeface="Source Sans Pro"/>
                <a:cs typeface="Source Sans Pro"/>
                <a:sym typeface="Source Sans Pro"/>
              </a:defRPr>
            </a:lvl7pPr>
            <a:lvl8pPr marR="0" lvl="7" algn="ctr" rtl="0">
              <a:spcBef>
                <a:spcPts val="0"/>
              </a:spcBef>
              <a:spcAft>
                <a:spcPts val="0"/>
              </a:spcAft>
              <a:buSzPts val="1400"/>
              <a:buNone/>
              <a:defRPr sz="4600" b="0" i="0" u="none" strike="noStrike" cap="none">
                <a:solidFill>
                  <a:schemeClr val="accent1"/>
                </a:solidFill>
                <a:latin typeface="Source Sans Pro"/>
                <a:ea typeface="Source Sans Pro"/>
                <a:cs typeface="Source Sans Pro"/>
                <a:sym typeface="Source Sans Pro"/>
              </a:defRPr>
            </a:lvl8pPr>
            <a:lvl9pPr marR="0" lvl="8" algn="ctr" rtl="0">
              <a:spcBef>
                <a:spcPts val="0"/>
              </a:spcBef>
              <a:spcAft>
                <a:spcPts val="0"/>
              </a:spcAft>
              <a:buSzPts val="1400"/>
              <a:buNone/>
              <a:defRPr sz="4600" b="0" i="0" u="none" strike="noStrike" cap="none">
                <a:solidFill>
                  <a:schemeClr val="accent1"/>
                </a:solidFill>
                <a:latin typeface="Source Sans Pro"/>
                <a:ea typeface="Source Sans Pro"/>
                <a:cs typeface="Source Sans Pro"/>
                <a:sym typeface="Source Sans Pro"/>
              </a:defRPr>
            </a:lvl9pPr>
          </a:lstStyle>
          <a:p>
            <a:endParaRPr/>
          </a:p>
        </p:txBody>
      </p:sp>
      <p:sp>
        <p:nvSpPr>
          <p:cNvPr id="601" name="Google Shape;601;p91"/>
          <p:cNvSpPr txBox="1">
            <a:spLocks noGrp="1"/>
          </p:cNvSpPr>
          <p:nvPr>
            <p:ph type="body" idx="1"/>
          </p:nvPr>
        </p:nvSpPr>
        <p:spPr>
          <a:xfrm>
            <a:off x="549275" y="1600200"/>
            <a:ext cx="8042275" cy="4343400"/>
          </a:xfrm>
          <a:prstGeom prst="rect">
            <a:avLst/>
          </a:prstGeom>
          <a:noFill/>
          <a:ln>
            <a:noFill/>
          </a:ln>
        </p:spPr>
        <p:txBody>
          <a:bodyPr spcFirstLastPara="1" wrap="square" lIns="91425" tIns="45700" rIns="91425" bIns="45700" anchor="t" anchorCtr="0">
            <a:noAutofit/>
          </a:bodyPr>
          <a:lstStyle>
            <a:lvl1pPr marL="457200" marR="0" lvl="0" indent="-396240" algn="l" rtl="0">
              <a:spcBef>
                <a:spcPts val="2000"/>
              </a:spcBef>
              <a:spcAft>
                <a:spcPts val="0"/>
              </a:spcAft>
              <a:buClr>
                <a:srgbClr val="6FB7D7"/>
              </a:buClr>
              <a:buSzPts val="2640"/>
              <a:buFont typeface="Noto Sans Symbols"/>
              <a:buChar char="⚫"/>
              <a:defRPr sz="2400" b="0" i="0" u="none" strike="noStrike" cap="none">
                <a:solidFill>
                  <a:srgbClr val="595959"/>
                </a:solidFill>
                <a:latin typeface="Source Sans Pro"/>
                <a:ea typeface="Source Sans Pro"/>
                <a:cs typeface="Source Sans Pro"/>
                <a:sym typeface="Source Sans Pro"/>
              </a:defRPr>
            </a:lvl1pPr>
            <a:lvl2pPr marL="914400" marR="0" lvl="1" indent="-382269" algn="l" rtl="0">
              <a:spcBef>
                <a:spcPts val="600"/>
              </a:spcBef>
              <a:spcAft>
                <a:spcPts val="0"/>
              </a:spcAft>
              <a:buClr>
                <a:srgbClr val="215D77"/>
              </a:buClr>
              <a:buSzPts val="2420"/>
              <a:buFont typeface="Noto Sans Symbols"/>
              <a:buChar char="⚫"/>
              <a:defRPr sz="2200" b="0" i="0" u="none" strike="noStrike" cap="none">
                <a:solidFill>
                  <a:srgbClr val="595959"/>
                </a:solidFill>
                <a:latin typeface="Source Sans Pro"/>
                <a:ea typeface="Source Sans Pro"/>
                <a:cs typeface="Source Sans Pro"/>
                <a:sym typeface="Source Sans Pro"/>
              </a:defRPr>
            </a:lvl2pPr>
            <a:lvl3pPr marL="1371600" marR="0" lvl="2" indent="-368300" algn="l" rtl="0">
              <a:spcBef>
                <a:spcPts val="600"/>
              </a:spcBef>
              <a:spcAft>
                <a:spcPts val="0"/>
              </a:spcAft>
              <a:buClr>
                <a:srgbClr val="6FB7D7"/>
              </a:buClr>
              <a:buSzPts val="2200"/>
              <a:buFont typeface="Noto Sans Symbols"/>
              <a:buChar char="⚫"/>
              <a:defRPr sz="2000" b="0" i="0" u="none" strike="noStrike" cap="none">
                <a:solidFill>
                  <a:srgbClr val="595959"/>
                </a:solidFill>
                <a:latin typeface="Source Sans Pro"/>
                <a:ea typeface="Source Sans Pro"/>
                <a:cs typeface="Source Sans Pro"/>
                <a:sym typeface="Source Sans Pro"/>
              </a:defRPr>
            </a:lvl3pPr>
            <a:lvl4pPr marL="1828800" marR="0" lvl="3" indent="-354330" algn="l" rtl="0">
              <a:spcBef>
                <a:spcPts val="600"/>
              </a:spcBef>
              <a:spcAft>
                <a:spcPts val="0"/>
              </a:spcAft>
              <a:buClr>
                <a:srgbClr val="215D77"/>
              </a:buClr>
              <a:buSzPts val="1980"/>
              <a:buFont typeface="Noto Sans Symbols"/>
              <a:buChar char="⚫"/>
              <a:defRPr sz="1800" b="0" i="0" u="none" strike="noStrike" cap="none">
                <a:solidFill>
                  <a:srgbClr val="595959"/>
                </a:solidFill>
                <a:latin typeface="Source Sans Pro"/>
                <a:ea typeface="Source Sans Pro"/>
                <a:cs typeface="Source Sans Pro"/>
                <a:sym typeface="Source Sans Pro"/>
              </a:defRPr>
            </a:lvl4pPr>
            <a:lvl5pPr marL="2286000" marR="0" lvl="4" indent="-354329" algn="l" rtl="0">
              <a:spcBef>
                <a:spcPts val="600"/>
              </a:spcBef>
              <a:spcAft>
                <a:spcPts val="0"/>
              </a:spcAft>
              <a:buClr>
                <a:srgbClr val="6FB7D7"/>
              </a:buClr>
              <a:buSzPts val="1980"/>
              <a:buFont typeface="Noto Sans Symbols"/>
              <a:buChar char="⚫"/>
              <a:defRPr sz="1800" b="0" i="0" u="none" strike="noStrike" cap="none">
                <a:solidFill>
                  <a:srgbClr val="595959"/>
                </a:solidFill>
                <a:latin typeface="Source Sans Pro"/>
                <a:ea typeface="Source Sans Pro"/>
                <a:cs typeface="Source Sans Pro"/>
                <a:sym typeface="Source Sans Pro"/>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Source Sans Pro"/>
                <a:ea typeface="Source Sans Pro"/>
                <a:cs typeface="Source Sans Pro"/>
                <a:sym typeface="Source Sans Pro"/>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Source Sans Pro"/>
                <a:ea typeface="Source Sans Pro"/>
                <a:cs typeface="Source Sans Pro"/>
                <a:sym typeface="Source Sans Pro"/>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Source Sans Pro"/>
                <a:ea typeface="Source Sans Pro"/>
                <a:cs typeface="Source Sans Pro"/>
                <a:sym typeface="Source Sans Pro"/>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Source Sans Pro"/>
                <a:ea typeface="Source Sans Pro"/>
                <a:cs typeface="Source Sans Pro"/>
                <a:sym typeface="Source Sans Pro"/>
              </a:defRPr>
            </a:lvl9pPr>
          </a:lstStyle>
          <a:p>
            <a:endParaRPr/>
          </a:p>
        </p:txBody>
      </p:sp>
      <p:sp>
        <p:nvSpPr>
          <p:cNvPr id="602" name="Google Shape;602;p91"/>
          <p:cNvSpPr txBox="1">
            <a:spLocks noGrp="1"/>
          </p:cNvSpPr>
          <p:nvPr>
            <p:ph type="dt" idx="10"/>
          </p:nvPr>
        </p:nvSpPr>
        <p:spPr>
          <a:xfrm>
            <a:off x="5629275" y="6275388"/>
            <a:ext cx="2133600" cy="365125"/>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SzPts val="1400"/>
              <a:buNone/>
              <a:defRPr sz="1200">
                <a:solidFill>
                  <a:schemeClr val="lt1"/>
                </a:solidFill>
                <a:latin typeface="Source Sans Pro"/>
                <a:ea typeface="Source Sans Pro"/>
                <a:cs typeface="Source Sans Pro"/>
                <a:sym typeface="Source Sans Pro"/>
              </a:defRPr>
            </a:lvl1pPr>
            <a:lvl2pPr marR="0" lvl="1"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2pPr>
            <a:lvl3pPr marR="0" lvl="2"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3pPr>
            <a:lvl4pPr marR="0" lvl="3"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4pPr>
            <a:lvl5pPr marR="0" lvl="4"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5pPr>
            <a:lvl6pPr marR="0" lvl="5"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6pPr>
            <a:lvl7pPr marR="0" lvl="6"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7pPr>
            <a:lvl8pPr marR="0" lvl="7"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8pPr>
            <a:lvl9pPr marR="0" lvl="8"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9pPr>
          </a:lstStyle>
          <a:p>
            <a:endParaRPr/>
          </a:p>
        </p:txBody>
      </p:sp>
      <p:sp>
        <p:nvSpPr>
          <p:cNvPr id="603" name="Google Shape;603;p91"/>
          <p:cNvSpPr txBox="1">
            <a:spLocks noGrp="1"/>
          </p:cNvSpPr>
          <p:nvPr>
            <p:ph type="ftr" idx="11"/>
          </p:nvPr>
        </p:nvSpPr>
        <p:spPr>
          <a:xfrm>
            <a:off x="265113" y="6275388"/>
            <a:ext cx="4840287"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a:solidFill>
                  <a:schemeClr val="lt1"/>
                </a:solidFill>
                <a:latin typeface="Source Sans Pro"/>
                <a:ea typeface="Source Sans Pro"/>
                <a:cs typeface="Source Sans Pro"/>
                <a:sym typeface="Source Sans Pro"/>
              </a:defRPr>
            </a:lvl1pPr>
            <a:lvl2pPr marR="0" lvl="1"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2pPr>
            <a:lvl3pPr marR="0" lvl="2"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3pPr>
            <a:lvl4pPr marR="0" lvl="3"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4pPr>
            <a:lvl5pPr marR="0" lvl="4"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5pPr>
            <a:lvl6pPr marR="0" lvl="5"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6pPr>
            <a:lvl7pPr marR="0" lvl="6"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7pPr>
            <a:lvl8pPr marR="0" lvl="7"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8pPr>
            <a:lvl9pPr marR="0" lvl="8"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9pPr>
          </a:lstStyle>
          <a:p>
            <a:endParaRPr/>
          </a:p>
        </p:txBody>
      </p:sp>
      <p:sp>
        <p:nvSpPr>
          <p:cNvPr id="604" name="Google Shape;604;p91"/>
          <p:cNvSpPr txBox="1">
            <a:spLocks noGrp="1"/>
          </p:cNvSpPr>
          <p:nvPr>
            <p:ph type="sldNum" idx="12"/>
          </p:nvPr>
        </p:nvSpPr>
        <p:spPr>
          <a:xfrm>
            <a:off x="7897813" y="6275388"/>
            <a:ext cx="990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3600">
                <a:solidFill>
                  <a:srgbClr val="FFFFFF"/>
                </a:solidFill>
                <a:latin typeface="Source Sans Pro"/>
                <a:ea typeface="Source Sans Pro"/>
                <a:cs typeface="Source Sans Pro"/>
                <a:sym typeface="Source Sans Pro"/>
              </a:defRPr>
            </a:lvl1pPr>
            <a:lvl2pPr marL="0" marR="0" lvl="1" indent="0" algn="r" rtl="0">
              <a:spcBef>
                <a:spcPts val="0"/>
              </a:spcBef>
              <a:spcAft>
                <a:spcPts val="0"/>
              </a:spcAft>
              <a:buNone/>
              <a:defRPr sz="3600">
                <a:solidFill>
                  <a:srgbClr val="FFFFFF"/>
                </a:solidFill>
                <a:latin typeface="Source Sans Pro"/>
                <a:ea typeface="Source Sans Pro"/>
                <a:cs typeface="Source Sans Pro"/>
                <a:sym typeface="Source Sans Pro"/>
              </a:defRPr>
            </a:lvl2pPr>
            <a:lvl3pPr marL="0" marR="0" lvl="2" indent="0" algn="r" rtl="0">
              <a:spcBef>
                <a:spcPts val="0"/>
              </a:spcBef>
              <a:spcAft>
                <a:spcPts val="0"/>
              </a:spcAft>
              <a:buNone/>
              <a:defRPr sz="3600">
                <a:solidFill>
                  <a:srgbClr val="FFFFFF"/>
                </a:solidFill>
                <a:latin typeface="Source Sans Pro"/>
                <a:ea typeface="Source Sans Pro"/>
                <a:cs typeface="Source Sans Pro"/>
                <a:sym typeface="Source Sans Pro"/>
              </a:defRPr>
            </a:lvl3pPr>
            <a:lvl4pPr marL="0" marR="0" lvl="3" indent="0" algn="r" rtl="0">
              <a:spcBef>
                <a:spcPts val="0"/>
              </a:spcBef>
              <a:spcAft>
                <a:spcPts val="0"/>
              </a:spcAft>
              <a:buNone/>
              <a:defRPr sz="3600">
                <a:solidFill>
                  <a:srgbClr val="FFFFFF"/>
                </a:solidFill>
                <a:latin typeface="Source Sans Pro"/>
                <a:ea typeface="Source Sans Pro"/>
                <a:cs typeface="Source Sans Pro"/>
                <a:sym typeface="Source Sans Pro"/>
              </a:defRPr>
            </a:lvl4pPr>
            <a:lvl5pPr marL="0" marR="0" lvl="4" indent="0" algn="r" rtl="0">
              <a:spcBef>
                <a:spcPts val="0"/>
              </a:spcBef>
              <a:spcAft>
                <a:spcPts val="0"/>
              </a:spcAft>
              <a:buNone/>
              <a:defRPr sz="3600">
                <a:solidFill>
                  <a:srgbClr val="FFFFFF"/>
                </a:solidFill>
                <a:latin typeface="Source Sans Pro"/>
                <a:ea typeface="Source Sans Pro"/>
                <a:cs typeface="Source Sans Pro"/>
                <a:sym typeface="Source Sans Pro"/>
              </a:defRPr>
            </a:lvl5pPr>
            <a:lvl6pPr marL="0" marR="0" lvl="5" indent="0" algn="r" rtl="0">
              <a:spcBef>
                <a:spcPts val="0"/>
              </a:spcBef>
              <a:spcAft>
                <a:spcPts val="0"/>
              </a:spcAft>
              <a:buNone/>
              <a:defRPr sz="3600">
                <a:solidFill>
                  <a:srgbClr val="FFFFFF"/>
                </a:solidFill>
                <a:latin typeface="Source Sans Pro"/>
                <a:ea typeface="Source Sans Pro"/>
                <a:cs typeface="Source Sans Pro"/>
                <a:sym typeface="Source Sans Pro"/>
              </a:defRPr>
            </a:lvl6pPr>
            <a:lvl7pPr marL="0" marR="0" lvl="6" indent="0" algn="r" rtl="0">
              <a:spcBef>
                <a:spcPts val="0"/>
              </a:spcBef>
              <a:spcAft>
                <a:spcPts val="0"/>
              </a:spcAft>
              <a:buNone/>
              <a:defRPr sz="3600">
                <a:solidFill>
                  <a:srgbClr val="FFFFFF"/>
                </a:solidFill>
                <a:latin typeface="Source Sans Pro"/>
                <a:ea typeface="Source Sans Pro"/>
                <a:cs typeface="Source Sans Pro"/>
                <a:sym typeface="Source Sans Pro"/>
              </a:defRPr>
            </a:lvl7pPr>
            <a:lvl8pPr marL="0" marR="0" lvl="7" indent="0" algn="r" rtl="0">
              <a:spcBef>
                <a:spcPts val="0"/>
              </a:spcBef>
              <a:spcAft>
                <a:spcPts val="0"/>
              </a:spcAft>
              <a:buNone/>
              <a:defRPr sz="3600">
                <a:solidFill>
                  <a:srgbClr val="FFFFFF"/>
                </a:solidFill>
                <a:latin typeface="Source Sans Pro"/>
                <a:ea typeface="Source Sans Pro"/>
                <a:cs typeface="Source Sans Pro"/>
                <a:sym typeface="Source Sans Pro"/>
              </a:defRPr>
            </a:lvl8pPr>
            <a:lvl9pPr marL="0" marR="0" lvl="8" indent="0" algn="r" rtl="0">
              <a:spcBef>
                <a:spcPts val="0"/>
              </a:spcBef>
              <a:spcAft>
                <a:spcPts val="0"/>
              </a:spcAft>
              <a:buNone/>
              <a:defRPr sz="3600">
                <a:solidFill>
                  <a:srgbClr val="FFFFFF"/>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 id="2147483742"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a:blip r:embed="rId14">
            <a:alphaModFix/>
          </a:blip>
          <a:stretch>
            <a:fillRect/>
          </a:stretch>
        </a:blipFill>
        <a:effectLst/>
      </p:bgPr>
    </p:bg>
    <p:spTree>
      <p:nvGrpSpPr>
        <p:cNvPr id="1" name="Shape 682"/>
        <p:cNvGrpSpPr/>
        <p:nvPr/>
      </p:nvGrpSpPr>
      <p:grpSpPr>
        <a:xfrm>
          <a:off x="0" y="0"/>
          <a:ext cx="0" cy="0"/>
          <a:chOff x="0" y="0"/>
          <a:chExt cx="0" cy="0"/>
        </a:xfrm>
      </p:grpSpPr>
      <p:sp>
        <p:nvSpPr>
          <p:cNvPr id="683" name="Google Shape;683;p104"/>
          <p:cNvSpPr txBox="1">
            <a:spLocks noGrp="1"/>
          </p:cNvSpPr>
          <p:nvPr>
            <p:ph type="title"/>
          </p:nvPr>
        </p:nvSpPr>
        <p:spPr>
          <a:xfrm>
            <a:off x="549275" y="107950"/>
            <a:ext cx="8042275" cy="1336675"/>
          </a:xfrm>
          <a:prstGeom prst="rect">
            <a:avLst/>
          </a:prstGeom>
          <a:noFill/>
          <a:ln>
            <a:noFill/>
          </a:ln>
        </p:spPr>
        <p:txBody>
          <a:bodyPr spcFirstLastPara="1" wrap="square" lIns="91425" tIns="45700" rIns="91425" bIns="45700" anchor="b" anchorCtr="0">
            <a:noAutofit/>
          </a:bodyPr>
          <a:lstStyle>
            <a:lvl1pPr marR="0" lvl="0" algn="ctr" rtl="0">
              <a:spcBef>
                <a:spcPts val="0"/>
              </a:spcBef>
              <a:spcAft>
                <a:spcPts val="0"/>
              </a:spcAft>
              <a:buSzPts val="1400"/>
              <a:buNone/>
              <a:defRPr sz="4600" b="0" i="0" u="none" strike="noStrike" cap="none">
                <a:solidFill>
                  <a:schemeClr val="accent1"/>
                </a:solidFill>
                <a:latin typeface="Source Sans Pro"/>
                <a:ea typeface="Source Sans Pro"/>
                <a:cs typeface="Source Sans Pro"/>
                <a:sym typeface="Source Sans Pro"/>
              </a:defRPr>
            </a:lvl1pPr>
            <a:lvl2pPr marR="0" lvl="1" algn="ctr" rtl="0">
              <a:spcBef>
                <a:spcPts val="0"/>
              </a:spcBef>
              <a:spcAft>
                <a:spcPts val="0"/>
              </a:spcAft>
              <a:buSzPts val="1400"/>
              <a:buNone/>
              <a:defRPr sz="4600" b="0" i="0" u="none" strike="noStrike" cap="none">
                <a:solidFill>
                  <a:schemeClr val="accent1"/>
                </a:solidFill>
                <a:latin typeface="Source Sans Pro"/>
                <a:ea typeface="Source Sans Pro"/>
                <a:cs typeface="Source Sans Pro"/>
                <a:sym typeface="Source Sans Pro"/>
              </a:defRPr>
            </a:lvl2pPr>
            <a:lvl3pPr marR="0" lvl="2" algn="ctr" rtl="0">
              <a:spcBef>
                <a:spcPts val="0"/>
              </a:spcBef>
              <a:spcAft>
                <a:spcPts val="0"/>
              </a:spcAft>
              <a:buSzPts val="1400"/>
              <a:buNone/>
              <a:defRPr sz="4600" b="0" i="0" u="none" strike="noStrike" cap="none">
                <a:solidFill>
                  <a:schemeClr val="accent1"/>
                </a:solidFill>
                <a:latin typeface="Source Sans Pro"/>
                <a:ea typeface="Source Sans Pro"/>
                <a:cs typeface="Source Sans Pro"/>
                <a:sym typeface="Source Sans Pro"/>
              </a:defRPr>
            </a:lvl3pPr>
            <a:lvl4pPr marR="0" lvl="3" algn="ctr" rtl="0">
              <a:spcBef>
                <a:spcPts val="0"/>
              </a:spcBef>
              <a:spcAft>
                <a:spcPts val="0"/>
              </a:spcAft>
              <a:buSzPts val="1400"/>
              <a:buNone/>
              <a:defRPr sz="4600" b="0" i="0" u="none" strike="noStrike" cap="none">
                <a:solidFill>
                  <a:schemeClr val="accent1"/>
                </a:solidFill>
                <a:latin typeface="Source Sans Pro"/>
                <a:ea typeface="Source Sans Pro"/>
                <a:cs typeface="Source Sans Pro"/>
                <a:sym typeface="Source Sans Pro"/>
              </a:defRPr>
            </a:lvl4pPr>
            <a:lvl5pPr marR="0" lvl="4" algn="ctr" rtl="0">
              <a:spcBef>
                <a:spcPts val="0"/>
              </a:spcBef>
              <a:spcAft>
                <a:spcPts val="0"/>
              </a:spcAft>
              <a:buSzPts val="1400"/>
              <a:buNone/>
              <a:defRPr sz="4600" b="0" i="0" u="none" strike="noStrike" cap="none">
                <a:solidFill>
                  <a:schemeClr val="accent1"/>
                </a:solidFill>
                <a:latin typeface="Source Sans Pro"/>
                <a:ea typeface="Source Sans Pro"/>
                <a:cs typeface="Source Sans Pro"/>
                <a:sym typeface="Source Sans Pro"/>
              </a:defRPr>
            </a:lvl5pPr>
            <a:lvl6pPr marR="0" lvl="5" algn="ctr" rtl="0">
              <a:spcBef>
                <a:spcPts val="0"/>
              </a:spcBef>
              <a:spcAft>
                <a:spcPts val="0"/>
              </a:spcAft>
              <a:buSzPts val="1400"/>
              <a:buNone/>
              <a:defRPr sz="4600" b="0" i="0" u="none" strike="noStrike" cap="none">
                <a:solidFill>
                  <a:schemeClr val="accent1"/>
                </a:solidFill>
                <a:latin typeface="Source Sans Pro"/>
                <a:ea typeface="Source Sans Pro"/>
                <a:cs typeface="Source Sans Pro"/>
                <a:sym typeface="Source Sans Pro"/>
              </a:defRPr>
            </a:lvl6pPr>
            <a:lvl7pPr marR="0" lvl="6" algn="ctr" rtl="0">
              <a:spcBef>
                <a:spcPts val="0"/>
              </a:spcBef>
              <a:spcAft>
                <a:spcPts val="0"/>
              </a:spcAft>
              <a:buSzPts val="1400"/>
              <a:buNone/>
              <a:defRPr sz="4600" b="0" i="0" u="none" strike="noStrike" cap="none">
                <a:solidFill>
                  <a:schemeClr val="accent1"/>
                </a:solidFill>
                <a:latin typeface="Source Sans Pro"/>
                <a:ea typeface="Source Sans Pro"/>
                <a:cs typeface="Source Sans Pro"/>
                <a:sym typeface="Source Sans Pro"/>
              </a:defRPr>
            </a:lvl7pPr>
            <a:lvl8pPr marR="0" lvl="7" algn="ctr" rtl="0">
              <a:spcBef>
                <a:spcPts val="0"/>
              </a:spcBef>
              <a:spcAft>
                <a:spcPts val="0"/>
              </a:spcAft>
              <a:buSzPts val="1400"/>
              <a:buNone/>
              <a:defRPr sz="4600" b="0" i="0" u="none" strike="noStrike" cap="none">
                <a:solidFill>
                  <a:schemeClr val="accent1"/>
                </a:solidFill>
                <a:latin typeface="Source Sans Pro"/>
                <a:ea typeface="Source Sans Pro"/>
                <a:cs typeface="Source Sans Pro"/>
                <a:sym typeface="Source Sans Pro"/>
              </a:defRPr>
            </a:lvl8pPr>
            <a:lvl9pPr marR="0" lvl="8" algn="ctr" rtl="0">
              <a:spcBef>
                <a:spcPts val="0"/>
              </a:spcBef>
              <a:spcAft>
                <a:spcPts val="0"/>
              </a:spcAft>
              <a:buSzPts val="1400"/>
              <a:buNone/>
              <a:defRPr sz="4600" b="0" i="0" u="none" strike="noStrike" cap="none">
                <a:solidFill>
                  <a:schemeClr val="accent1"/>
                </a:solidFill>
                <a:latin typeface="Source Sans Pro"/>
                <a:ea typeface="Source Sans Pro"/>
                <a:cs typeface="Source Sans Pro"/>
                <a:sym typeface="Source Sans Pro"/>
              </a:defRPr>
            </a:lvl9pPr>
          </a:lstStyle>
          <a:p>
            <a:endParaRPr/>
          </a:p>
        </p:txBody>
      </p:sp>
      <p:sp>
        <p:nvSpPr>
          <p:cNvPr id="684" name="Google Shape;684;p104"/>
          <p:cNvSpPr txBox="1">
            <a:spLocks noGrp="1"/>
          </p:cNvSpPr>
          <p:nvPr>
            <p:ph type="body" idx="1"/>
          </p:nvPr>
        </p:nvSpPr>
        <p:spPr>
          <a:xfrm>
            <a:off x="549275" y="1600200"/>
            <a:ext cx="8042275" cy="4343400"/>
          </a:xfrm>
          <a:prstGeom prst="rect">
            <a:avLst/>
          </a:prstGeom>
          <a:noFill/>
          <a:ln>
            <a:noFill/>
          </a:ln>
        </p:spPr>
        <p:txBody>
          <a:bodyPr spcFirstLastPara="1" wrap="square" lIns="91425" tIns="45700" rIns="91425" bIns="45700" anchor="t" anchorCtr="0">
            <a:noAutofit/>
          </a:bodyPr>
          <a:lstStyle>
            <a:lvl1pPr marL="457200" marR="0" lvl="0" indent="-396240" algn="l" rtl="0">
              <a:spcBef>
                <a:spcPts val="2000"/>
              </a:spcBef>
              <a:spcAft>
                <a:spcPts val="0"/>
              </a:spcAft>
              <a:buClr>
                <a:srgbClr val="6FB7D7"/>
              </a:buClr>
              <a:buSzPts val="2640"/>
              <a:buFont typeface="Noto Sans Symbols"/>
              <a:buChar char="⚫"/>
              <a:defRPr sz="2400" b="0" i="0" u="none" strike="noStrike" cap="none">
                <a:solidFill>
                  <a:srgbClr val="595959"/>
                </a:solidFill>
                <a:latin typeface="Source Sans Pro"/>
                <a:ea typeface="Source Sans Pro"/>
                <a:cs typeface="Source Sans Pro"/>
                <a:sym typeface="Source Sans Pro"/>
              </a:defRPr>
            </a:lvl1pPr>
            <a:lvl2pPr marL="914400" marR="0" lvl="1" indent="-382269" algn="l" rtl="0">
              <a:spcBef>
                <a:spcPts val="600"/>
              </a:spcBef>
              <a:spcAft>
                <a:spcPts val="0"/>
              </a:spcAft>
              <a:buClr>
                <a:srgbClr val="215D77"/>
              </a:buClr>
              <a:buSzPts val="2420"/>
              <a:buFont typeface="Noto Sans Symbols"/>
              <a:buChar char="⚫"/>
              <a:defRPr sz="2200" b="0" i="0" u="none" strike="noStrike" cap="none">
                <a:solidFill>
                  <a:srgbClr val="595959"/>
                </a:solidFill>
                <a:latin typeface="Source Sans Pro"/>
                <a:ea typeface="Source Sans Pro"/>
                <a:cs typeface="Source Sans Pro"/>
                <a:sym typeface="Source Sans Pro"/>
              </a:defRPr>
            </a:lvl2pPr>
            <a:lvl3pPr marL="1371600" marR="0" lvl="2" indent="-368300" algn="l" rtl="0">
              <a:spcBef>
                <a:spcPts val="600"/>
              </a:spcBef>
              <a:spcAft>
                <a:spcPts val="0"/>
              </a:spcAft>
              <a:buClr>
                <a:srgbClr val="6FB7D7"/>
              </a:buClr>
              <a:buSzPts val="2200"/>
              <a:buFont typeface="Noto Sans Symbols"/>
              <a:buChar char="⚫"/>
              <a:defRPr sz="2000" b="0" i="0" u="none" strike="noStrike" cap="none">
                <a:solidFill>
                  <a:srgbClr val="595959"/>
                </a:solidFill>
                <a:latin typeface="Source Sans Pro"/>
                <a:ea typeface="Source Sans Pro"/>
                <a:cs typeface="Source Sans Pro"/>
                <a:sym typeface="Source Sans Pro"/>
              </a:defRPr>
            </a:lvl3pPr>
            <a:lvl4pPr marL="1828800" marR="0" lvl="3" indent="-354330" algn="l" rtl="0">
              <a:spcBef>
                <a:spcPts val="600"/>
              </a:spcBef>
              <a:spcAft>
                <a:spcPts val="0"/>
              </a:spcAft>
              <a:buClr>
                <a:srgbClr val="215D77"/>
              </a:buClr>
              <a:buSzPts val="1980"/>
              <a:buFont typeface="Noto Sans Symbols"/>
              <a:buChar char="⚫"/>
              <a:defRPr sz="1800" b="0" i="0" u="none" strike="noStrike" cap="none">
                <a:solidFill>
                  <a:srgbClr val="595959"/>
                </a:solidFill>
                <a:latin typeface="Source Sans Pro"/>
                <a:ea typeface="Source Sans Pro"/>
                <a:cs typeface="Source Sans Pro"/>
                <a:sym typeface="Source Sans Pro"/>
              </a:defRPr>
            </a:lvl4pPr>
            <a:lvl5pPr marL="2286000" marR="0" lvl="4" indent="-354329" algn="l" rtl="0">
              <a:spcBef>
                <a:spcPts val="600"/>
              </a:spcBef>
              <a:spcAft>
                <a:spcPts val="0"/>
              </a:spcAft>
              <a:buClr>
                <a:srgbClr val="6FB7D7"/>
              </a:buClr>
              <a:buSzPts val="1980"/>
              <a:buFont typeface="Noto Sans Symbols"/>
              <a:buChar char="⚫"/>
              <a:defRPr sz="1800" b="0" i="0" u="none" strike="noStrike" cap="none">
                <a:solidFill>
                  <a:srgbClr val="595959"/>
                </a:solidFill>
                <a:latin typeface="Source Sans Pro"/>
                <a:ea typeface="Source Sans Pro"/>
                <a:cs typeface="Source Sans Pro"/>
                <a:sym typeface="Source Sans Pro"/>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Source Sans Pro"/>
                <a:ea typeface="Source Sans Pro"/>
                <a:cs typeface="Source Sans Pro"/>
                <a:sym typeface="Source Sans Pro"/>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Source Sans Pro"/>
                <a:ea typeface="Source Sans Pro"/>
                <a:cs typeface="Source Sans Pro"/>
                <a:sym typeface="Source Sans Pro"/>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Source Sans Pro"/>
                <a:ea typeface="Source Sans Pro"/>
                <a:cs typeface="Source Sans Pro"/>
                <a:sym typeface="Source Sans Pro"/>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Source Sans Pro"/>
                <a:ea typeface="Source Sans Pro"/>
                <a:cs typeface="Source Sans Pro"/>
                <a:sym typeface="Source Sans Pro"/>
              </a:defRPr>
            </a:lvl9pPr>
          </a:lstStyle>
          <a:p>
            <a:endParaRPr/>
          </a:p>
        </p:txBody>
      </p:sp>
      <p:sp>
        <p:nvSpPr>
          <p:cNvPr id="685" name="Google Shape;685;p104"/>
          <p:cNvSpPr txBox="1">
            <a:spLocks noGrp="1"/>
          </p:cNvSpPr>
          <p:nvPr>
            <p:ph type="dt" idx="10"/>
          </p:nvPr>
        </p:nvSpPr>
        <p:spPr>
          <a:xfrm>
            <a:off x="5629275" y="6275388"/>
            <a:ext cx="2133600" cy="365125"/>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SzPts val="1400"/>
              <a:buNone/>
              <a:defRPr sz="1200">
                <a:solidFill>
                  <a:schemeClr val="lt1"/>
                </a:solidFill>
                <a:latin typeface="Source Sans Pro"/>
                <a:ea typeface="Source Sans Pro"/>
                <a:cs typeface="Source Sans Pro"/>
                <a:sym typeface="Source Sans Pro"/>
              </a:defRPr>
            </a:lvl1pPr>
            <a:lvl2pPr marR="0" lvl="1"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2pPr>
            <a:lvl3pPr marR="0" lvl="2"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3pPr>
            <a:lvl4pPr marR="0" lvl="3"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4pPr>
            <a:lvl5pPr marR="0" lvl="4"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5pPr>
            <a:lvl6pPr marR="0" lvl="5"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6pPr>
            <a:lvl7pPr marR="0" lvl="6"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7pPr>
            <a:lvl8pPr marR="0" lvl="7"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8pPr>
            <a:lvl9pPr marR="0" lvl="8"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9pPr>
          </a:lstStyle>
          <a:p>
            <a:endParaRPr/>
          </a:p>
        </p:txBody>
      </p:sp>
      <p:sp>
        <p:nvSpPr>
          <p:cNvPr id="686" name="Google Shape;686;p104"/>
          <p:cNvSpPr txBox="1">
            <a:spLocks noGrp="1"/>
          </p:cNvSpPr>
          <p:nvPr>
            <p:ph type="ftr" idx="11"/>
          </p:nvPr>
        </p:nvSpPr>
        <p:spPr>
          <a:xfrm>
            <a:off x="265113" y="6275388"/>
            <a:ext cx="4840287"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a:solidFill>
                  <a:schemeClr val="lt1"/>
                </a:solidFill>
                <a:latin typeface="Source Sans Pro"/>
                <a:ea typeface="Source Sans Pro"/>
                <a:cs typeface="Source Sans Pro"/>
                <a:sym typeface="Source Sans Pro"/>
              </a:defRPr>
            </a:lvl1pPr>
            <a:lvl2pPr marR="0" lvl="1"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2pPr>
            <a:lvl3pPr marR="0" lvl="2"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3pPr>
            <a:lvl4pPr marR="0" lvl="3"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4pPr>
            <a:lvl5pPr marR="0" lvl="4"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5pPr>
            <a:lvl6pPr marR="0" lvl="5"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6pPr>
            <a:lvl7pPr marR="0" lvl="6"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7pPr>
            <a:lvl8pPr marR="0" lvl="7"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8pPr>
            <a:lvl9pPr marR="0" lvl="8"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9pPr>
          </a:lstStyle>
          <a:p>
            <a:endParaRPr/>
          </a:p>
        </p:txBody>
      </p:sp>
      <p:sp>
        <p:nvSpPr>
          <p:cNvPr id="687" name="Google Shape;687;p104"/>
          <p:cNvSpPr txBox="1">
            <a:spLocks noGrp="1"/>
          </p:cNvSpPr>
          <p:nvPr>
            <p:ph type="sldNum" idx="12"/>
          </p:nvPr>
        </p:nvSpPr>
        <p:spPr>
          <a:xfrm>
            <a:off x="7897813" y="6275388"/>
            <a:ext cx="990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3600">
                <a:solidFill>
                  <a:srgbClr val="FFFFFF"/>
                </a:solidFill>
                <a:latin typeface="Source Sans Pro"/>
                <a:ea typeface="Source Sans Pro"/>
                <a:cs typeface="Source Sans Pro"/>
                <a:sym typeface="Source Sans Pro"/>
              </a:defRPr>
            </a:lvl1pPr>
            <a:lvl2pPr marL="0" marR="0" lvl="1" indent="0" algn="r" rtl="0">
              <a:spcBef>
                <a:spcPts val="0"/>
              </a:spcBef>
              <a:spcAft>
                <a:spcPts val="0"/>
              </a:spcAft>
              <a:buNone/>
              <a:defRPr sz="3600">
                <a:solidFill>
                  <a:srgbClr val="FFFFFF"/>
                </a:solidFill>
                <a:latin typeface="Source Sans Pro"/>
                <a:ea typeface="Source Sans Pro"/>
                <a:cs typeface="Source Sans Pro"/>
                <a:sym typeface="Source Sans Pro"/>
              </a:defRPr>
            </a:lvl2pPr>
            <a:lvl3pPr marL="0" marR="0" lvl="2" indent="0" algn="r" rtl="0">
              <a:spcBef>
                <a:spcPts val="0"/>
              </a:spcBef>
              <a:spcAft>
                <a:spcPts val="0"/>
              </a:spcAft>
              <a:buNone/>
              <a:defRPr sz="3600">
                <a:solidFill>
                  <a:srgbClr val="FFFFFF"/>
                </a:solidFill>
                <a:latin typeface="Source Sans Pro"/>
                <a:ea typeface="Source Sans Pro"/>
                <a:cs typeface="Source Sans Pro"/>
                <a:sym typeface="Source Sans Pro"/>
              </a:defRPr>
            </a:lvl3pPr>
            <a:lvl4pPr marL="0" marR="0" lvl="3" indent="0" algn="r" rtl="0">
              <a:spcBef>
                <a:spcPts val="0"/>
              </a:spcBef>
              <a:spcAft>
                <a:spcPts val="0"/>
              </a:spcAft>
              <a:buNone/>
              <a:defRPr sz="3600">
                <a:solidFill>
                  <a:srgbClr val="FFFFFF"/>
                </a:solidFill>
                <a:latin typeface="Source Sans Pro"/>
                <a:ea typeface="Source Sans Pro"/>
                <a:cs typeface="Source Sans Pro"/>
                <a:sym typeface="Source Sans Pro"/>
              </a:defRPr>
            </a:lvl4pPr>
            <a:lvl5pPr marL="0" marR="0" lvl="4" indent="0" algn="r" rtl="0">
              <a:spcBef>
                <a:spcPts val="0"/>
              </a:spcBef>
              <a:spcAft>
                <a:spcPts val="0"/>
              </a:spcAft>
              <a:buNone/>
              <a:defRPr sz="3600">
                <a:solidFill>
                  <a:srgbClr val="FFFFFF"/>
                </a:solidFill>
                <a:latin typeface="Source Sans Pro"/>
                <a:ea typeface="Source Sans Pro"/>
                <a:cs typeface="Source Sans Pro"/>
                <a:sym typeface="Source Sans Pro"/>
              </a:defRPr>
            </a:lvl5pPr>
            <a:lvl6pPr marL="0" marR="0" lvl="5" indent="0" algn="r" rtl="0">
              <a:spcBef>
                <a:spcPts val="0"/>
              </a:spcBef>
              <a:spcAft>
                <a:spcPts val="0"/>
              </a:spcAft>
              <a:buNone/>
              <a:defRPr sz="3600">
                <a:solidFill>
                  <a:srgbClr val="FFFFFF"/>
                </a:solidFill>
                <a:latin typeface="Source Sans Pro"/>
                <a:ea typeface="Source Sans Pro"/>
                <a:cs typeface="Source Sans Pro"/>
                <a:sym typeface="Source Sans Pro"/>
              </a:defRPr>
            </a:lvl6pPr>
            <a:lvl7pPr marL="0" marR="0" lvl="6" indent="0" algn="r" rtl="0">
              <a:spcBef>
                <a:spcPts val="0"/>
              </a:spcBef>
              <a:spcAft>
                <a:spcPts val="0"/>
              </a:spcAft>
              <a:buNone/>
              <a:defRPr sz="3600">
                <a:solidFill>
                  <a:srgbClr val="FFFFFF"/>
                </a:solidFill>
                <a:latin typeface="Source Sans Pro"/>
                <a:ea typeface="Source Sans Pro"/>
                <a:cs typeface="Source Sans Pro"/>
                <a:sym typeface="Source Sans Pro"/>
              </a:defRPr>
            </a:lvl7pPr>
            <a:lvl8pPr marL="0" marR="0" lvl="7" indent="0" algn="r" rtl="0">
              <a:spcBef>
                <a:spcPts val="0"/>
              </a:spcBef>
              <a:spcAft>
                <a:spcPts val="0"/>
              </a:spcAft>
              <a:buNone/>
              <a:defRPr sz="3600">
                <a:solidFill>
                  <a:srgbClr val="FFFFFF"/>
                </a:solidFill>
                <a:latin typeface="Source Sans Pro"/>
                <a:ea typeface="Source Sans Pro"/>
                <a:cs typeface="Source Sans Pro"/>
                <a:sym typeface="Source Sans Pro"/>
              </a:defRPr>
            </a:lvl8pPr>
            <a:lvl9pPr marL="0" marR="0" lvl="8" indent="0" algn="r" rtl="0">
              <a:spcBef>
                <a:spcPts val="0"/>
              </a:spcBef>
              <a:spcAft>
                <a:spcPts val="0"/>
              </a:spcAft>
              <a:buNone/>
              <a:defRPr sz="3600">
                <a:solidFill>
                  <a:srgbClr val="FFFFFF"/>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 id="2147483754"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81.xml"/></Relationships>
</file>

<file path=ppt/slides/_rels/slide10.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notesSlide" Target="../notesSlides/notesSlide9.xml"/><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1.xml"/><Relationship Id="rId1" Type="http://schemas.openxmlformats.org/officeDocument/2006/relationships/slideLayout" Target="../slideLayouts/slideLayout25.xml"/><Relationship Id="rId4" Type="http://schemas.openxmlformats.org/officeDocument/2006/relationships/image" Target="../media/image28.jpg"/></Relationships>
</file>

<file path=ppt/slides/_rels/slide1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2.xml"/><Relationship Id="rId1" Type="http://schemas.openxmlformats.org/officeDocument/2006/relationships/slideLayout" Target="../slideLayouts/slideLayout36.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36.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36.xml"/><Relationship Id="rId5" Type="http://schemas.openxmlformats.org/officeDocument/2006/relationships/image" Target="../media/image33.png"/><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36.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36.xml"/><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17.xml"/><Relationship Id="rId1" Type="http://schemas.openxmlformats.org/officeDocument/2006/relationships/slideLayout" Target="../slideLayouts/slideLayout36.xml"/></Relationships>
</file>

<file path=ppt/slides/_rels/slide19.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18.xml"/><Relationship Id="rId1" Type="http://schemas.openxmlformats.org/officeDocument/2006/relationships/slideLayout" Target="../slideLayouts/slideLayout36.xml"/></Relationships>
</file>

<file path=ppt/slides/_rels/slide2.xml.rels><?xml version="1.0" encoding="UTF-8" standalone="yes"?>
<Relationships xmlns="http://schemas.openxmlformats.org/package/2006/relationships"><Relationship Id="rId8" Type="http://schemas.openxmlformats.org/officeDocument/2006/relationships/image" Target="../media/image14.jpg"/><Relationship Id="rId3" Type="http://schemas.openxmlformats.org/officeDocument/2006/relationships/image" Target="../media/image9.jpg"/><Relationship Id="rId7" Type="http://schemas.openxmlformats.org/officeDocument/2006/relationships/image" Target="../media/image13.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2.jpg"/><Relationship Id="rId5" Type="http://schemas.openxmlformats.org/officeDocument/2006/relationships/image" Target="../media/image11.jpg"/><Relationship Id="rId4" Type="http://schemas.openxmlformats.org/officeDocument/2006/relationships/image" Target="../media/image10.jpg"/><Relationship Id="rId9" Type="http://schemas.openxmlformats.org/officeDocument/2006/relationships/image" Target="../media/image15.jp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6.xml"/></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0.xml"/><Relationship Id="rId1" Type="http://schemas.openxmlformats.org/officeDocument/2006/relationships/slideLayout" Target="../slideLayouts/slideLayout36.xml"/></Relationships>
</file>

<file path=ppt/slides/_rels/slide22.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1.xml"/><Relationship Id="rId1" Type="http://schemas.openxmlformats.org/officeDocument/2006/relationships/slideLayout" Target="../slideLayouts/slideLayout48.xml"/><Relationship Id="rId4" Type="http://schemas.openxmlformats.org/officeDocument/2006/relationships/image" Target="../media/image40.jpg"/></Relationships>
</file>

<file path=ppt/slides/_rels/slide23.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2.xml"/><Relationship Id="rId1" Type="http://schemas.openxmlformats.org/officeDocument/2006/relationships/slideLayout" Target="../slideLayouts/slideLayout60.xml"/><Relationship Id="rId5" Type="http://schemas.openxmlformats.org/officeDocument/2006/relationships/image" Target="../media/image43.jpg"/><Relationship Id="rId4" Type="http://schemas.openxmlformats.org/officeDocument/2006/relationships/image" Target="../media/image42.jp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5.xml"/></Relationships>
</file>

<file path=ppt/slides/_rels/slide25.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24.xml"/><Relationship Id="rId1" Type="http://schemas.openxmlformats.org/officeDocument/2006/relationships/slideLayout" Target="../slideLayouts/slideLayout25.xml"/></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5.xml"/><Relationship Id="rId1" Type="http://schemas.openxmlformats.org/officeDocument/2006/relationships/slideLayout" Target="../slideLayouts/slideLayout25.xml"/></Relationships>
</file>

<file path=ppt/slides/_rels/slide27.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26.xml"/><Relationship Id="rId1" Type="http://schemas.openxmlformats.org/officeDocument/2006/relationships/slideLayout" Target="../slideLayouts/slideLayout72.xml"/></Relationships>
</file>

<file path=ppt/slides/_rels/slide28.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27.xml"/><Relationship Id="rId1" Type="http://schemas.openxmlformats.org/officeDocument/2006/relationships/slideLayout" Target="../slideLayouts/slideLayout72.xml"/></Relationships>
</file>

<file path=ppt/slides/_rels/slide29.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28.xml"/><Relationship Id="rId1" Type="http://schemas.openxmlformats.org/officeDocument/2006/relationships/slideLayout" Target="../slideLayouts/slideLayout72.xml"/></Relationships>
</file>

<file path=ppt/slides/_rels/slide3.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2.xml"/><Relationship Id="rId1" Type="http://schemas.openxmlformats.org/officeDocument/2006/relationships/slideLayout" Target="../slideLayouts/slideLayout192.xml"/></Relationships>
</file>

<file path=ppt/slides/_rels/slide30.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29.xml"/><Relationship Id="rId1" Type="http://schemas.openxmlformats.org/officeDocument/2006/relationships/slideLayout" Target="../slideLayouts/slideLayout72.xml"/></Relationships>
</file>

<file path=ppt/slides/_rels/slide31.xml.rels><?xml version="1.0" encoding="UTF-8" standalone="yes"?>
<Relationships xmlns="http://schemas.openxmlformats.org/package/2006/relationships"><Relationship Id="rId3" Type="http://schemas.openxmlformats.org/officeDocument/2006/relationships/image" Target="../media/image47.jpg"/><Relationship Id="rId7" Type="http://schemas.openxmlformats.org/officeDocument/2006/relationships/image" Target="../media/image46.emf"/><Relationship Id="rId2" Type="http://schemas.openxmlformats.org/officeDocument/2006/relationships/notesSlide" Target="../notesSlides/notesSlide30.xml"/><Relationship Id="rId1" Type="http://schemas.openxmlformats.org/officeDocument/2006/relationships/slideLayout" Target="../slideLayouts/slideLayout72.xml"/><Relationship Id="rId6" Type="http://schemas.openxmlformats.org/officeDocument/2006/relationships/image" Target="../media/image50.jpg"/><Relationship Id="rId5" Type="http://schemas.openxmlformats.org/officeDocument/2006/relationships/image" Target="../media/image49.jpg"/><Relationship Id="rId4" Type="http://schemas.openxmlformats.org/officeDocument/2006/relationships/image" Target="../media/image48.jpg"/></Relationships>
</file>

<file path=ppt/slides/_rels/slide32.xml.rels><?xml version="1.0" encoding="UTF-8" standalone="yes"?>
<Relationships xmlns="http://schemas.openxmlformats.org/package/2006/relationships"><Relationship Id="rId3" Type="http://schemas.openxmlformats.org/officeDocument/2006/relationships/image" Target="../media/image47.jpg"/><Relationship Id="rId7" Type="http://schemas.openxmlformats.org/officeDocument/2006/relationships/image" Target="../media/image46.emf"/><Relationship Id="rId2" Type="http://schemas.openxmlformats.org/officeDocument/2006/relationships/notesSlide" Target="../notesSlides/notesSlide31.xml"/><Relationship Id="rId1" Type="http://schemas.openxmlformats.org/officeDocument/2006/relationships/slideLayout" Target="../slideLayouts/slideLayout72.xml"/><Relationship Id="rId6" Type="http://schemas.openxmlformats.org/officeDocument/2006/relationships/image" Target="../media/image50.jpg"/><Relationship Id="rId5" Type="http://schemas.openxmlformats.org/officeDocument/2006/relationships/image" Target="../media/image49.jpg"/><Relationship Id="rId4" Type="http://schemas.openxmlformats.org/officeDocument/2006/relationships/image" Target="../media/image48.jpg"/></Relationships>
</file>

<file path=ppt/slides/_rels/slide33.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32.xml"/><Relationship Id="rId1" Type="http://schemas.openxmlformats.org/officeDocument/2006/relationships/slideLayout" Target="../slideLayouts/slideLayout84.xml"/></Relationships>
</file>

<file path=ppt/slides/_rels/slide34.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33.xml"/><Relationship Id="rId1" Type="http://schemas.openxmlformats.org/officeDocument/2006/relationships/slideLayout" Target="../slideLayouts/slideLayout84.xml"/><Relationship Id="rId4" Type="http://schemas.openxmlformats.org/officeDocument/2006/relationships/image" Target="../media/image37.emf"/></Relationships>
</file>

<file path=ppt/slides/_rels/slide35.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34.xml"/><Relationship Id="rId1" Type="http://schemas.openxmlformats.org/officeDocument/2006/relationships/slideLayout" Target="../slideLayouts/slideLayout84.xml"/><Relationship Id="rId4" Type="http://schemas.openxmlformats.org/officeDocument/2006/relationships/image" Target="../media/image37.emf"/></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96.xml"/></Relationships>
</file>

<file path=ppt/slides/_rels/slide37.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36.xml"/><Relationship Id="rId1" Type="http://schemas.openxmlformats.org/officeDocument/2006/relationships/slideLayout" Target="../slideLayouts/slideLayout108.xml"/></Relationships>
</file>

<file path=ppt/slides/_rels/slide38.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37.xml"/><Relationship Id="rId1" Type="http://schemas.openxmlformats.org/officeDocument/2006/relationships/slideLayout" Target="../slideLayouts/slideLayout120.xml"/><Relationship Id="rId5" Type="http://schemas.openxmlformats.org/officeDocument/2006/relationships/image" Target="../media/image56.jpg"/><Relationship Id="rId4" Type="http://schemas.openxmlformats.org/officeDocument/2006/relationships/image" Target="../media/image55.jpg"/></Relationships>
</file>

<file path=ppt/slides/_rels/slide39.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38.xml"/><Relationship Id="rId1" Type="http://schemas.openxmlformats.org/officeDocument/2006/relationships/slideLayout" Target="../slideLayouts/slideLayout120.xml"/><Relationship Id="rId5" Type="http://schemas.openxmlformats.org/officeDocument/2006/relationships/image" Target="../media/image59.jpg"/><Relationship Id="rId4" Type="http://schemas.openxmlformats.org/officeDocument/2006/relationships/image" Target="../media/image58.jpg"/></Relationships>
</file>

<file path=ppt/slides/_rels/slide4.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3.xml"/><Relationship Id="rId1" Type="http://schemas.openxmlformats.org/officeDocument/2006/relationships/slideLayout" Target="../slideLayouts/slideLayout192.xml"/></Relationships>
</file>

<file path=ppt/slides/_rels/slide40.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39.xml"/><Relationship Id="rId1" Type="http://schemas.openxmlformats.org/officeDocument/2006/relationships/slideLayout" Target="../slideLayouts/slideLayout120.xml"/><Relationship Id="rId4" Type="http://schemas.openxmlformats.org/officeDocument/2006/relationships/image" Target="../media/image61.jpg"/></Relationships>
</file>

<file path=ppt/slides/_rels/slide4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0.xml"/><Relationship Id="rId1" Type="http://schemas.openxmlformats.org/officeDocument/2006/relationships/slideLayout" Target="../slideLayouts/slideLayout132.xml"/></Relationships>
</file>

<file path=ppt/slides/_rels/slide4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1.xml"/><Relationship Id="rId1" Type="http://schemas.openxmlformats.org/officeDocument/2006/relationships/slideLayout" Target="../slideLayouts/slideLayout120.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2.xml"/><Relationship Id="rId1" Type="http://schemas.openxmlformats.org/officeDocument/2006/relationships/slideLayout" Target="../slideLayouts/slideLayout120.xml"/></Relationships>
</file>

<file path=ppt/slides/_rels/slide4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3.xml"/><Relationship Id="rId1" Type="http://schemas.openxmlformats.org/officeDocument/2006/relationships/slideLayout" Target="../slideLayouts/slideLayout120.xml"/></Relationships>
</file>

<file path=ppt/slides/_rels/slide4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4.xml"/><Relationship Id="rId1" Type="http://schemas.openxmlformats.org/officeDocument/2006/relationships/slideLayout" Target="../slideLayouts/slideLayout25.xml"/><Relationship Id="rId4" Type="http://schemas.openxmlformats.org/officeDocument/2006/relationships/image" Target="../media/image66.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44.xml"/></Relationships>
</file>

<file path=ppt/slides/_rels/slide5.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4.xml"/><Relationship Id="rId1" Type="http://schemas.openxmlformats.org/officeDocument/2006/relationships/slideLayout" Target="../slideLayouts/slideLayout203.xml"/></Relationships>
</file>

<file path=ppt/slides/_rels/slide50.xml.rels><?xml version="1.0" encoding="UTF-8" standalone="yes"?>
<Relationships xmlns="http://schemas.openxmlformats.org/package/2006/relationships"><Relationship Id="rId3" Type="http://schemas.openxmlformats.org/officeDocument/2006/relationships/image" Target="../media/image67.jpg"/><Relationship Id="rId7" Type="http://schemas.openxmlformats.org/officeDocument/2006/relationships/image" Target="../media/image71.png"/><Relationship Id="rId2" Type="http://schemas.openxmlformats.org/officeDocument/2006/relationships/notesSlide" Target="../notesSlides/notesSlide46.xml"/><Relationship Id="rId1" Type="http://schemas.openxmlformats.org/officeDocument/2006/relationships/slideLayout" Target="../slideLayouts/slideLayout120.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5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7.xml"/><Relationship Id="rId1" Type="http://schemas.openxmlformats.org/officeDocument/2006/relationships/slideLayout" Target="../slideLayouts/slideLayout120.xml"/><Relationship Id="rId4" Type="http://schemas.openxmlformats.org/officeDocument/2006/relationships/image" Target="../media/image73.png"/></Relationships>
</file>

<file path=ppt/slides/_rels/slide52.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4.png"/><Relationship Id="rId7" Type="http://schemas.openxmlformats.org/officeDocument/2006/relationships/image" Target="../media/image78.png"/><Relationship Id="rId2" Type="http://schemas.openxmlformats.org/officeDocument/2006/relationships/notesSlide" Target="../notesSlides/notesSlide48.xml"/><Relationship Id="rId1" Type="http://schemas.openxmlformats.org/officeDocument/2006/relationships/slideLayout" Target="../slideLayouts/slideLayout120.xml"/><Relationship Id="rId6" Type="http://schemas.openxmlformats.org/officeDocument/2006/relationships/image" Target="../media/image77.png"/><Relationship Id="rId11" Type="http://schemas.openxmlformats.org/officeDocument/2006/relationships/image" Target="../media/image82.png"/><Relationship Id="rId5" Type="http://schemas.openxmlformats.org/officeDocument/2006/relationships/image" Target="../media/image76.png"/><Relationship Id="rId10" Type="http://schemas.openxmlformats.org/officeDocument/2006/relationships/image" Target="../media/image81.png"/><Relationship Id="rId4" Type="http://schemas.openxmlformats.org/officeDocument/2006/relationships/image" Target="../media/image75.png"/><Relationship Id="rId9" Type="http://schemas.openxmlformats.org/officeDocument/2006/relationships/image" Target="../media/image80.png"/></Relationships>
</file>

<file path=ppt/slides/_rels/slide53.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83.png"/><Relationship Id="rId7" Type="http://schemas.openxmlformats.org/officeDocument/2006/relationships/image" Target="../media/image87.png"/><Relationship Id="rId2" Type="http://schemas.openxmlformats.org/officeDocument/2006/relationships/notesSlide" Target="../notesSlides/notesSlide49.xml"/><Relationship Id="rId1" Type="http://schemas.openxmlformats.org/officeDocument/2006/relationships/slideLayout" Target="../slideLayouts/slideLayout120.xml"/><Relationship Id="rId6" Type="http://schemas.openxmlformats.org/officeDocument/2006/relationships/image" Target="../media/image86.png"/><Relationship Id="rId5" Type="http://schemas.openxmlformats.org/officeDocument/2006/relationships/image" Target="../media/image85.png"/><Relationship Id="rId10" Type="http://schemas.openxmlformats.org/officeDocument/2006/relationships/image" Target="../media/image90.png"/><Relationship Id="rId4" Type="http://schemas.openxmlformats.org/officeDocument/2006/relationships/image" Target="../media/image84.png"/><Relationship Id="rId9" Type="http://schemas.openxmlformats.org/officeDocument/2006/relationships/image" Target="../media/image89.png"/></Relationships>
</file>

<file path=ppt/slides/_rels/slide54.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image" Target="../media/image91.png"/><Relationship Id="rId7" Type="http://schemas.openxmlformats.org/officeDocument/2006/relationships/image" Target="../media/image95.png"/><Relationship Id="rId2" Type="http://schemas.openxmlformats.org/officeDocument/2006/relationships/notesSlide" Target="../notesSlides/notesSlide50.xml"/><Relationship Id="rId1" Type="http://schemas.openxmlformats.org/officeDocument/2006/relationships/slideLayout" Target="../slideLayouts/slideLayout120.xml"/><Relationship Id="rId6" Type="http://schemas.openxmlformats.org/officeDocument/2006/relationships/image" Target="../media/image94.png"/><Relationship Id="rId5" Type="http://schemas.openxmlformats.org/officeDocument/2006/relationships/image" Target="../media/image93.png"/><Relationship Id="rId10" Type="http://schemas.openxmlformats.org/officeDocument/2006/relationships/image" Target="../media/image98.png"/><Relationship Id="rId4" Type="http://schemas.openxmlformats.org/officeDocument/2006/relationships/image" Target="../media/image92.png"/><Relationship Id="rId9" Type="http://schemas.openxmlformats.org/officeDocument/2006/relationships/image" Target="../media/image97.png"/></Relationships>
</file>

<file path=ppt/slides/_rels/slide55.xml.rels><?xml version="1.0" encoding="UTF-8" standalone="yes"?>
<Relationships xmlns="http://schemas.openxmlformats.org/package/2006/relationships"><Relationship Id="rId8" Type="http://schemas.openxmlformats.org/officeDocument/2006/relationships/image" Target="../media/image104.jpg"/><Relationship Id="rId3" Type="http://schemas.openxmlformats.org/officeDocument/2006/relationships/image" Target="../media/image99.png"/><Relationship Id="rId7" Type="http://schemas.openxmlformats.org/officeDocument/2006/relationships/image" Target="../media/image103.jpg"/><Relationship Id="rId2" Type="http://schemas.openxmlformats.org/officeDocument/2006/relationships/notesSlide" Target="../notesSlides/notesSlide51.xml"/><Relationship Id="rId1" Type="http://schemas.openxmlformats.org/officeDocument/2006/relationships/slideLayout" Target="../slideLayouts/slideLayout120.xml"/><Relationship Id="rId6" Type="http://schemas.openxmlformats.org/officeDocument/2006/relationships/image" Target="../media/image102.jpg"/><Relationship Id="rId5" Type="http://schemas.openxmlformats.org/officeDocument/2006/relationships/image" Target="../media/image101.jpg"/><Relationship Id="rId10" Type="http://schemas.openxmlformats.org/officeDocument/2006/relationships/image" Target="../media/image106.png"/><Relationship Id="rId4" Type="http://schemas.openxmlformats.org/officeDocument/2006/relationships/image" Target="../media/image100.png"/><Relationship Id="rId9" Type="http://schemas.openxmlformats.org/officeDocument/2006/relationships/image" Target="../media/image105.png"/></Relationships>
</file>

<file path=ppt/slides/_rels/slide56.xml.rels><?xml version="1.0" encoding="UTF-8" standalone="yes"?>
<Relationships xmlns="http://schemas.openxmlformats.org/package/2006/relationships"><Relationship Id="rId3" Type="http://schemas.openxmlformats.org/officeDocument/2006/relationships/image" Target="../media/image107.jpg"/><Relationship Id="rId2" Type="http://schemas.openxmlformats.org/officeDocument/2006/relationships/notesSlide" Target="../notesSlides/notesSlide52.xml"/><Relationship Id="rId1" Type="http://schemas.openxmlformats.org/officeDocument/2006/relationships/slideLayout" Target="../slideLayouts/slideLayout25.xml"/></Relationships>
</file>

<file path=ppt/slides/_rels/slide57.xml.rels><?xml version="1.0" encoding="UTF-8" standalone="yes"?>
<Relationships xmlns="http://schemas.openxmlformats.org/package/2006/relationships"><Relationship Id="rId3" Type="http://schemas.openxmlformats.org/officeDocument/2006/relationships/image" Target="../media/image108.jpg"/><Relationship Id="rId2" Type="http://schemas.openxmlformats.org/officeDocument/2006/relationships/notesSlide" Target="../notesSlides/notesSlide53.xml"/><Relationship Id="rId1" Type="http://schemas.openxmlformats.org/officeDocument/2006/relationships/slideLayout" Target="../slideLayouts/slideLayout156.xml"/></Relationships>
</file>

<file path=ppt/slides/_rels/slide58.xml.rels><?xml version="1.0" encoding="UTF-8" standalone="yes"?>
<Relationships xmlns="http://schemas.openxmlformats.org/package/2006/relationships"><Relationship Id="rId3" Type="http://schemas.openxmlformats.org/officeDocument/2006/relationships/image" Target="../media/image109.jpg"/><Relationship Id="rId2" Type="http://schemas.openxmlformats.org/officeDocument/2006/relationships/notesSlide" Target="../notesSlides/notesSlide54.xml"/><Relationship Id="rId1" Type="http://schemas.openxmlformats.org/officeDocument/2006/relationships/slideLayout" Target="../slideLayouts/slideLayout170.xml"/><Relationship Id="rId4" Type="http://schemas.openxmlformats.org/officeDocument/2006/relationships/image" Target="../media/image110.png"/></Relationships>
</file>

<file path=ppt/slides/_rels/slide59.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55.xml"/><Relationship Id="rId1" Type="http://schemas.openxmlformats.org/officeDocument/2006/relationships/slideLayout" Target="../slideLayouts/slideLayout171.xml"/><Relationship Id="rId4" Type="http://schemas.openxmlformats.org/officeDocument/2006/relationships/image" Target="../media/image112.png"/></Relationships>
</file>

<file path=ppt/slides/_rels/slide6.xml.rels><?xml version="1.0" encoding="UTF-8" standalone="yes"?>
<Relationships xmlns="http://schemas.openxmlformats.org/package/2006/relationships"><Relationship Id="rId3" Type="http://schemas.openxmlformats.org/officeDocument/2006/relationships/image" Target="../media/image18.jpg"/><Relationship Id="rId7" Type="http://schemas.openxmlformats.org/officeDocument/2006/relationships/image" Target="../media/image22.jp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1.jpg"/><Relationship Id="rId5" Type="http://schemas.openxmlformats.org/officeDocument/2006/relationships/image" Target="../media/image20.jpg"/><Relationship Id="rId4" Type="http://schemas.openxmlformats.org/officeDocument/2006/relationships/image" Target="../media/image19.jpg"/></Relationships>
</file>

<file path=ppt/slides/_rels/slide60.xml.rels><?xml version="1.0" encoding="UTF-8" standalone="yes"?>
<Relationships xmlns="http://schemas.openxmlformats.org/package/2006/relationships"><Relationship Id="rId3" Type="http://schemas.openxmlformats.org/officeDocument/2006/relationships/image" Target="../media/image113.jpg"/><Relationship Id="rId2" Type="http://schemas.openxmlformats.org/officeDocument/2006/relationships/notesSlide" Target="../notesSlides/notesSlide56.xml"/><Relationship Id="rId1" Type="http://schemas.openxmlformats.org/officeDocument/2006/relationships/slideLayout" Target="../slideLayouts/slideLayout171.xml"/><Relationship Id="rId5" Type="http://schemas.openxmlformats.org/officeDocument/2006/relationships/image" Target="../media/image115.jpg"/><Relationship Id="rId4" Type="http://schemas.openxmlformats.org/officeDocument/2006/relationships/image" Target="../media/image114.jpg"/></Relationships>
</file>

<file path=ppt/slides/_rels/slide61.xml.rels><?xml version="1.0" encoding="UTF-8" standalone="yes"?>
<Relationships xmlns="http://schemas.openxmlformats.org/package/2006/relationships"><Relationship Id="rId3" Type="http://schemas.openxmlformats.org/officeDocument/2006/relationships/image" Target="../media/image116.jpg"/><Relationship Id="rId2" Type="http://schemas.openxmlformats.org/officeDocument/2006/relationships/notesSlide" Target="../notesSlides/notesSlide57.xml"/><Relationship Id="rId1" Type="http://schemas.openxmlformats.org/officeDocument/2006/relationships/slideLayout" Target="../slideLayouts/slideLayout171.xml"/><Relationship Id="rId4" Type="http://schemas.openxmlformats.org/officeDocument/2006/relationships/image" Target="../media/image117.jpg"/></Relationships>
</file>

<file path=ppt/slides/_rels/slide62.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58.xml"/><Relationship Id="rId1" Type="http://schemas.openxmlformats.org/officeDocument/2006/relationships/slideLayout" Target="../slideLayouts/slideLayout171.xml"/></Relationships>
</file>

<file path=ppt/slides/_rels/slide63.xml.rels><?xml version="1.0" encoding="UTF-8" standalone="yes"?>
<Relationships xmlns="http://schemas.openxmlformats.org/package/2006/relationships"><Relationship Id="rId3" Type="http://schemas.openxmlformats.org/officeDocument/2006/relationships/image" Target="../media/image119.jpg"/><Relationship Id="rId2" Type="http://schemas.openxmlformats.org/officeDocument/2006/relationships/notesSlide" Target="../notesSlides/notesSlide59.xml"/><Relationship Id="rId1" Type="http://schemas.openxmlformats.org/officeDocument/2006/relationships/slideLayout" Target="../slideLayouts/slideLayout157.xml"/></Relationships>
</file>

<file path=ppt/slides/_rels/slide64.xml.rels><?xml version="1.0" encoding="UTF-8" standalone="yes"?>
<Relationships xmlns="http://schemas.openxmlformats.org/package/2006/relationships"><Relationship Id="rId3" Type="http://schemas.openxmlformats.org/officeDocument/2006/relationships/image" Target="../media/image120.jpg"/><Relationship Id="rId2" Type="http://schemas.openxmlformats.org/officeDocument/2006/relationships/notesSlide" Target="../notesSlides/notesSlide60.xml"/><Relationship Id="rId1" Type="http://schemas.openxmlformats.org/officeDocument/2006/relationships/slideLayout" Target="../slideLayouts/slideLayout171.xml"/><Relationship Id="rId5" Type="http://schemas.openxmlformats.org/officeDocument/2006/relationships/image" Target="../media/image122.jpg"/><Relationship Id="rId4" Type="http://schemas.openxmlformats.org/officeDocument/2006/relationships/image" Target="../media/image121.jpg"/></Relationships>
</file>

<file path=ppt/slides/_rels/slide65.xml.rels><?xml version="1.0" encoding="UTF-8" standalone="yes"?>
<Relationships xmlns="http://schemas.openxmlformats.org/package/2006/relationships"><Relationship Id="rId3" Type="http://schemas.openxmlformats.org/officeDocument/2006/relationships/image" Target="../media/image123.jpg"/><Relationship Id="rId2" Type="http://schemas.openxmlformats.org/officeDocument/2006/relationships/notesSlide" Target="../notesSlides/notesSlide61.xml"/><Relationship Id="rId1" Type="http://schemas.openxmlformats.org/officeDocument/2006/relationships/slideLayout" Target="../slideLayouts/slideLayout171.xml"/></Relationships>
</file>

<file path=ppt/slides/_rels/slide66.xml.rels><?xml version="1.0" encoding="UTF-8" standalone="yes"?>
<Relationships xmlns="http://schemas.openxmlformats.org/package/2006/relationships"><Relationship Id="rId3" Type="http://schemas.openxmlformats.org/officeDocument/2006/relationships/image" Target="../media/image124.jpg"/><Relationship Id="rId2" Type="http://schemas.openxmlformats.org/officeDocument/2006/relationships/notesSlide" Target="../notesSlides/notesSlide62.xml"/><Relationship Id="rId1" Type="http://schemas.openxmlformats.org/officeDocument/2006/relationships/slideLayout" Target="../slideLayouts/slideLayout171.xml"/><Relationship Id="rId4" Type="http://schemas.openxmlformats.org/officeDocument/2006/relationships/image" Target="../media/image125.jpg"/></Relationships>
</file>

<file path=ppt/slides/_rels/slide67.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63.xml"/><Relationship Id="rId1" Type="http://schemas.openxmlformats.org/officeDocument/2006/relationships/slideLayout" Target="../slideLayouts/slideLayout171.xml"/></Relationships>
</file>

<file path=ppt/slides/_rels/slide68.xml.rels><?xml version="1.0" encoding="UTF-8" standalone="yes"?>
<Relationships xmlns="http://schemas.openxmlformats.org/package/2006/relationships"><Relationship Id="rId3" Type="http://schemas.openxmlformats.org/officeDocument/2006/relationships/image" Target="../media/image127.jpg"/><Relationship Id="rId2" Type="http://schemas.openxmlformats.org/officeDocument/2006/relationships/notesSlide" Target="../notesSlides/notesSlide64.xml"/><Relationship Id="rId1" Type="http://schemas.openxmlformats.org/officeDocument/2006/relationships/slideLayout" Target="../slideLayouts/slideLayout171.xml"/><Relationship Id="rId4" Type="http://schemas.openxmlformats.org/officeDocument/2006/relationships/image" Target="../media/image128.png"/></Relationships>
</file>

<file path=ppt/slides/_rels/slide69.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65.xml"/><Relationship Id="rId1" Type="http://schemas.openxmlformats.org/officeDocument/2006/relationships/slideLayout" Target="../slideLayouts/slideLayout171.xml"/><Relationship Id="rId4" Type="http://schemas.openxmlformats.org/officeDocument/2006/relationships/image" Target="../media/image130.jp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31.jpg"/><Relationship Id="rId2" Type="http://schemas.openxmlformats.org/officeDocument/2006/relationships/notesSlide" Target="../notesSlides/notesSlide66.xml"/><Relationship Id="rId1" Type="http://schemas.openxmlformats.org/officeDocument/2006/relationships/slideLayout" Target="../slideLayouts/slideLayout171.xml"/><Relationship Id="rId4" Type="http://schemas.openxmlformats.org/officeDocument/2006/relationships/image" Target="../media/image132.jpg"/></Relationships>
</file>

<file path=ppt/slides/_rels/slide71.xml.rels><?xml version="1.0" encoding="UTF-8" standalone="yes"?>
<Relationships xmlns="http://schemas.openxmlformats.org/package/2006/relationships"><Relationship Id="rId3" Type="http://schemas.openxmlformats.org/officeDocument/2006/relationships/image" Target="../media/image133.jpg"/><Relationship Id="rId2" Type="http://schemas.openxmlformats.org/officeDocument/2006/relationships/notesSlide" Target="../notesSlides/notesSlide67.xml"/><Relationship Id="rId1" Type="http://schemas.openxmlformats.org/officeDocument/2006/relationships/slideLayout" Target="../slideLayouts/slideLayout171.xml"/><Relationship Id="rId4" Type="http://schemas.openxmlformats.org/officeDocument/2006/relationships/image" Target="../media/image134.jpg"/></Relationships>
</file>

<file path=ppt/slides/_rels/slide72.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68.xml"/><Relationship Id="rId1" Type="http://schemas.openxmlformats.org/officeDocument/2006/relationships/slideLayout" Target="../slideLayouts/slideLayout171.xml"/><Relationship Id="rId4" Type="http://schemas.openxmlformats.org/officeDocument/2006/relationships/image" Target="../media/image136.png"/></Relationships>
</file>

<file path=ppt/slides/_rels/slide73.xml.rels><?xml version="1.0" encoding="UTF-8" standalone="yes"?>
<Relationships xmlns="http://schemas.openxmlformats.org/package/2006/relationships"><Relationship Id="rId3" Type="http://schemas.openxmlformats.org/officeDocument/2006/relationships/image" Target="../media/image137.jpg"/><Relationship Id="rId2" Type="http://schemas.openxmlformats.org/officeDocument/2006/relationships/notesSlide" Target="../notesSlides/notesSlide69.xml"/><Relationship Id="rId1" Type="http://schemas.openxmlformats.org/officeDocument/2006/relationships/slideLayout" Target="../slideLayouts/slideLayout171.xml"/><Relationship Id="rId4" Type="http://schemas.openxmlformats.org/officeDocument/2006/relationships/image" Target="../media/image138.jpg"/></Relationships>
</file>

<file path=ppt/slides/_rels/slide74.xml.rels><?xml version="1.0" encoding="UTF-8" standalone="yes"?>
<Relationships xmlns="http://schemas.openxmlformats.org/package/2006/relationships"><Relationship Id="rId3" Type="http://schemas.openxmlformats.org/officeDocument/2006/relationships/image" Target="../media/image115.jpg"/><Relationship Id="rId2" Type="http://schemas.openxmlformats.org/officeDocument/2006/relationships/notesSlide" Target="../notesSlides/notesSlide70.xml"/><Relationship Id="rId1" Type="http://schemas.openxmlformats.org/officeDocument/2006/relationships/slideLayout" Target="../slideLayouts/slideLayout171.xml"/></Relationships>
</file>

<file path=ppt/slides/_rels/slide75.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71.xml"/><Relationship Id="rId1" Type="http://schemas.openxmlformats.org/officeDocument/2006/relationships/slideLayout" Target="../slideLayouts/slideLayout171.xml"/></Relationships>
</file>

<file path=ppt/slides/_rels/slide76.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72.xml"/><Relationship Id="rId1" Type="http://schemas.openxmlformats.org/officeDocument/2006/relationships/slideLayout" Target="../slideLayouts/slideLayout171.xml"/></Relationships>
</file>

<file path=ppt/slides/_rels/slide77.xml.rels><?xml version="1.0" encoding="UTF-8" standalone="yes"?>
<Relationships xmlns="http://schemas.openxmlformats.org/package/2006/relationships"><Relationship Id="rId3" Type="http://schemas.openxmlformats.org/officeDocument/2006/relationships/image" Target="../media/image141.jpg"/><Relationship Id="rId2" Type="http://schemas.openxmlformats.org/officeDocument/2006/relationships/notesSlide" Target="../notesSlides/notesSlide73.xml"/><Relationship Id="rId1" Type="http://schemas.openxmlformats.org/officeDocument/2006/relationships/slideLayout" Target="../slideLayouts/slideLayout171.xml"/></Relationships>
</file>

<file path=ppt/slides/_rels/slide78.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74.xml"/><Relationship Id="rId1" Type="http://schemas.openxmlformats.org/officeDocument/2006/relationships/slideLayout" Target="../slideLayouts/slideLayout171.xml"/></Relationships>
</file>

<file path=ppt/slides/_rels/slide79.xml.rels><?xml version="1.0" encoding="UTF-8" standalone="yes"?>
<Relationships xmlns="http://schemas.openxmlformats.org/package/2006/relationships"><Relationship Id="rId3" Type="http://schemas.openxmlformats.org/officeDocument/2006/relationships/image" Target="../media/image143.jpg"/><Relationship Id="rId2" Type="http://schemas.openxmlformats.org/officeDocument/2006/relationships/notesSlide" Target="../notesSlides/notesSlide75.xml"/><Relationship Id="rId1" Type="http://schemas.openxmlformats.org/officeDocument/2006/relationships/slideLayout" Target="../slideLayouts/slideLayout171.xml"/></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44.jpg"/><Relationship Id="rId2" Type="http://schemas.openxmlformats.org/officeDocument/2006/relationships/notesSlide" Target="../notesSlides/notesSlide76.xml"/><Relationship Id="rId1" Type="http://schemas.openxmlformats.org/officeDocument/2006/relationships/slideLayout" Target="../slideLayouts/slideLayout171.xml"/><Relationship Id="rId4" Type="http://schemas.openxmlformats.org/officeDocument/2006/relationships/image" Target="../media/image145.jpg"/></Relationships>
</file>

<file path=ppt/slides/_rels/slide81.xml.rels><?xml version="1.0" encoding="UTF-8" standalone="yes"?>
<Relationships xmlns="http://schemas.openxmlformats.org/package/2006/relationships"><Relationship Id="rId3" Type="http://schemas.openxmlformats.org/officeDocument/2006/relationships/image" Target="../media/image144.jpg"/><Relationship Id="rId2" Type="http://schemas.openxmlformats.org/officeDocument/2006/relationships/notesSlide" Target="../notesSlides/notesSlide77.xml"/><Relationship Id="rId1" Type="http://schemas.openxmlformats.org/officeDocument/2006/relationships/slideLayout" Target="../slideLayouts/slideLayout171.xml"/><Relationship Id="rId4" Type="http://schemas.openxmlformats.org/officeDocument/2006/relationships/image" Target="../media/image145.jpg"/></Relationships>
</file>

<file path=ppt/slides/_rels/slide82.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78.xml"/><Relationship Id="rId1" Type="http://schemas.openxmlformats.org/officeDocument/2006/relationships/slideLayout" Target="../slideLayouts/slideLayout171.xml"/><Relationship Id="rId5" Type="http://schemas.openxmlformats.org/officeDocument/2006/relationships/image" Target="../media/image56.jpg"/><Relationship Id="rId4" Type="http://schemas.openxmlformats.org/officeDocument/2006/relationships/image" Target="../media/image115.jpg"/></Relationships>
</file>

<file path=ppt/slides/_rels/slide83.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79.xml"/><Relationship Id="rId1" Type="http://schemas.openxmlformats.org/officeDocument/2006/relationships/slideLayout" Target="../slideLayouts/slideLayout171.xml"/></Relationships>
</file>

<file path=ppt/slides/_rels/slide84.xml.rels><?xml version="1.0" encoding="UTF-8" standalone="yes"?>
<Relationships xmlns="http://schemas.openxmlformats.org/package/2006/relationships"><Relationship Id="rId8" Type="http://schemas.openxmlformats.org/officeDocument/2006/relationships/image" Target="../media/image152.jpg"/><Relationship Id="rId3" Type="http://schemas.openxmlformats.org/officeDocument/2006/relationships/image" Target="../media/image112.png"/><Relationship Id="rId7" Type="http://schemas.openxmlformats.org/officeDocument/2006/relationships/image" Target="../media/image151.png"/><Relationship Id="rId2" Type="http://schemas.openxmlformats.org/officeDocument/2006/relationships/notesSlide" Target="../notesSlides/notesSlide80.xml"/><Relationship Id="rId1" Type="http://schemas.openxmlformats.org/officeDocument/2006/relationships/slideLayout" Target="../slideLayouts/slideLayout171.xml"/><Relationship Id="rId6" Type="http://schemas.openxmlformats.org/officeDocument/2006/relationships/image" Target="../media/image150.png"/><Relationship Id="rId5" Type="http://schemas.openxmlformats.org/officeDocument/2006/relationships/image" Target="../media/image149.jpg"/><Relationship Id="rId4" Type="http://schemas.openxmlformats.org/officeDocument/2006/relationships/image" Target="../media/image148.jpg"/><Relationship Id="rId9" Type="http://schemas.openxmlformats.org/officeDocument/2006/relationships/image" Target="../media/image108.jpg"/></Relationships>
</file>

<file path=ppt/slides/_rels/slide85.xml.rels><?xml version="1.0" encoding="UTF-8" standalone="yes"?>
<Relationships xmlns="http://schemas.openxmlformats.org/package/2006/relationships"><Relationship Id="rId3" Type="http://schemas.openxmlformats.org/officeDocument/2006/relationships/image" Target="../media/image153.jpg"/><Relationship Id="rId2" Type="http://schemas.openxmlformats.org/officeDocument/2006/relationships/notesSlide" Target="../notesSlides/notesSlide81.xml"/><Relationship Id="rId1" Type="http://schemas.openxmlformats.org/officeDocument/2006/relationships/slideLayout" Target="../slideLayouts/slideLayout171.xml"/><Relationship Id="rId4" Type="http://schemas.openxmlformats.org/officeDocument/2006/relationships/image" Target="../media/image154.jpg"/></Relationships>
</file>

<file path=ppt/slides/_rels/slide86.xml.rels><?xml version="1.0" encoding="UTF-8" standalone="yes"?>
<Relationships xmlns="http://schemas.openxmlformats.org/package/2006/relationships"><Relationship Id="rId3" Type="http://schemas.openxmlformats.org/officeDocument/2006/relationships/image" Target="../media/image155.jpg"/><Relationship Id="rId2" Type="http://schemas.openxmlformats.org/officeDocument/2006/relationships/notesSlide" Target="../notesSlides/notesSlide82.xml"/><Relationship Id="rId1" Type="http://schemas.openxmlformats.org/officeDocument/2006/relationships/slideLayout" Target="../slideLayouts/slideLayout171.xml"/></Relationships>
</file>

<file path=ppt/slides/_rels/slide87.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83.xml"/><Relationship Id="rId1" Type="http://schemas.openxmlformats.org/officeDocument/2006/relationships/slideLayout" Target="../slideLayouts/slideLayout171.xml"/></Relationships>
</file>

<file path=ppt/slides/_rels/slide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11C182-9CFA-4B72-B8AE-06718059BD90}"/>
              </a:ext>
            </a:extLst>
          </p:cNvPr>
          <p:cNvSpPr>
            <a:spLocks noGrp="1"/>
          </p:cNvSpPr>
          <p:nvPr>
            <p:ph type="ctrTitle"/>
          </p:nvPr>
        </p:nvSpPr>
        <p:spPr>
          <a:xfrm>
            <a:off x="533400" y="1066800"/>
            <a:ext cx="8153400" cy="2133600"/>
          </a:xfrm>
        </p:spPr>
        <p:txBody>
          <a:bodyPr>
            <a:normAutofit/>
          </a:bodyPr>
          <a:lstStyle/>
          <a:p>
            <a:pPr algn="ctr"/>
            <a:r>
              <a:rPr lang="en-US" dirty="0"/>
              <a:t>Go to the “</a:t>
            </a:r>
            <a:r>
              <a:rPr lang="en-US" sz="6600" dirty="0">
                <a:solidFill>
                  <a:srgbClr val="FFFF00"/>
                </a:solidFill>
              </a:rPr>
              <a:t>Slide Show</a:t>
            </a:r>
            <a:r>
              <a:rPr lang="en-US" dirty="0"/>
              <a:t>” shade above</a:t>
            </a:r>
          </a:p>
        </p:txBody>
      </p:sp>
      <p:sp>
        <p:nvSpPr>
          <p:cNvPr id="3" name="Subtitle 2">
            <a:extLst>
              <a:ext uri="{FF2B5EF4-FFF2-40B4-BE49-F238E27FC236}">
                <a16:creationId xmlns:a16="http://schemas.microsoft.com/office/drawing/2014/main" id="{C38EC328-3F6F-4996-B8DE-D0D38272BEFC}"/>
              </a:ext>
            </a:extLst>
          </p:cNvPr>
          <p:cNvSpPr>
            <a:spLocks noGrp="1"/>
          </p:cNvSpPr>
          <p:nvPr>
            <p:ph type="subTitle" idx="1"/>
          </p:nvPr>
        </p:nvSpPr>
        <p:spPr>
          <a:xfrm>
            <a:off x="533400" y="4038600"/>
            <a:ext cx="7854696" cy="942536"/>
          </a:xfrm>
        </p:spPr>
        <p:txBody>
          <a:bodyPr>
            <a:normAutofit/>
          </a:bodyPr>
          <a:lstStyle/>
          <a:p>
            <a:pPr algn="ctr"/>
            <a:r>
              <a:rPr lang="en-US" sz="4000" dirty="0"/>
              <a:t>Click on “</a:t>
            </a:r>
            <a:r>
              <a:rPr lang="en-US" sz="4000" dirty="0">
                <a:solidFill>
                  <a:srgbClr val="FFFF00"/>
                </a:solidFill>
              </a:rPr>
              <a:t>Play from Beginning</a:t>
            </a:r>
            <a:r>
              <a:rPr lang="en-US" sz="4000" dirty="0"/>
              <a:t>”</a:t>
            </a:r>
          </a:p>
        </p:txBody>
      </p:sp>
      <p:sp>
        <p:nvSpPr>
          <p:cNvPr id="4" name="Footer Placeholder 3">
            <a:extLst>
              <a:ext uri="{FF2B5EF4-FFF2-40B4-BE49-F238E27FC236}">
                <a16:creationId xmlns:a16="http://schemas.microsoft.com/office/drawing/2014/main" id="{B1811DDF-2533-423B-ACE7-B3BAE017136C}"/>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DBF5F9">
                    <a:shade val="90000"/>
                  </a:srgbClr>
                </a:solidFill>
                <a:effectLst/>
                <a:uLnTx/>
                <a:uFillTx/>
                <a:latin typeface="Constantia"/>
                <a:ea typeface="+mn-ea"/>
                <a:cs typeface="Arial"/>
                <a:sym typeface="Arial"/>
              </a:rPr>
              <a:t>Intro to Biology</a:t>
            </a:r>
          </a:p>
        </p:txBody>
      </p:sp>
      <p:sp>
        <p:nvSpPr>
          <p:cNvPr id="5" name="Slide Number Placeholder 4">
            <a:extLst>
              <a:ext uri="{FF2B5EF4-FFF2-40B4-BE49-F238E27FC236}">
                <a16:creationId xmlns:a16="http://schemas.microsoft.com/office/drawing/2014/main" id="{1190FB28-E54C-4DFE-BDB2-791E4E654E7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FF3F55-3204-4873-A2A1-710987DC2736}" type="slidenum">
              <a:rPr kumimoji="0" lang="en-US" sz="1200" b="0" i="0" u="none" strike="noStrike" kern="1200" cap="none" spc="0" normalizeH="0" baseline="0" noProof="0" smtClean="0">
                <a:ln>
                  <a:noFill/>
                </a:ln>
                <a:solidFill>
                  <a:srgbClr val="DBF5F9">
                    <a:shade val="90000"/>
                  </a:srgbClr>
                </a:solidFill>
                <a:effectLst/>
                <a:uLnTx/>
                <a:uFillTx/>
                <a:latin typeface="Constantia"/>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srgbClr val="DBF5F9">
                  <a:shade val="90000"/>
                </a:srgbClr>
              </a:solidFill>
              <a:effectLst/>
              <a:uLnTx/>
              <a:uFillTx/>
              <a:latin typeface="Constantia"/>
              <a:ea typeface="+mn-ea"/>
              <a:cs typeface="Arial"/>
              <a:sym typeface="Arial"/>
            </a:endParaRPr>
          </a:p>
        </p:txBody>
      </p:sp>
    </p:spTree>
    <p:extLst>
      <p:ext uri="{BB962C8B-B14F-4D97-AF65-F5344CB8AC3E}">
        <p14:creationId xmlns:p14="http://schemas.microsoft.com/office/powerpoint/2010/main" val="18716649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63"/>
        <p:cNvGrpSpPr/>
        <p:nvPr/>
      </p:nvGrpSpPr>
      <p:grpSpPr>
        <a:xfrm>
          <a:off x="0" y="0"/>
          <a:ext cx="0" cy="0"/>
          <a:chOff x="0" y="0"/>
          <a:chExt cx="0" cy="0"/>
        </a:xfrm>
      </p:grpSpPr>
      <p:sp>
        <p:nvSpPr>
          <p:cNvPr id="1364" name="Google Shape;1364;p213"/>
          <p:cNvSpPr txBox="1">
            <a:spLocks noGrp="1"/>
          </p:cNvSpPr>
          <p:nvPr>
            <p:ph type="sldNum" idx="12"/>
          </p:nvPr>
        </p:nvSpPr>
        <p:spPr>
          <a:xfrm>
            <a:off x="7924800" y="6356350"/>
            <a:ext cx="762000" cy="365125"/>
          </a:xfrm>
          <a:prstGeom prst="rect">
            <a:avLst/>
          </a:prstGeom>
          <a:noFill/>
          <a:ln>
            <a:noFill/>
          </a:ln>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US">
                <a:solidFill>
                  <a:srgbClr val="035C75"/>
                </a:solidFill>
              </a:rPr>
              <a:t>10</a:t>
            </a:fld>
            <a:endParaRPr dirty="0">
              <a:solidFill>
                <a:srgbClr val="035C75"/>
              </a:solidFill>
            </a:endParaRPr>
          </a:p>
        </p:txBody>
      </p:sp>
      <p:sp>
        <p:nvSpPr>
          <p:cNvPr id="1365" name="Google Shape;1365;p213"/>
          <p:cNvSpPr txBox="1">
            <a:spLocks noGrp="1"/>
          </p:cNvSpPr>
          <p:nvPr>
            <p:ph type="title"/>
          </p:nvPr>
        </p:nvSpPr>
        <p:spPr>
          <a:xfrm>
            <a:off x="481914" y="619897"/>
            <a:ext cx="8382000" cy="1112761"/>
          </a:xfrm>
          <a:prstGeom prst="rect">
            <a:avLst/>
          </a:prstGeom>
          <a:noFill/>
          <a:ln>
            <a:noFill/>
          </a:ln>
        </p:spPr>
        <p:txBody>
          <a:bodyPr spcFirstLastPara="1" wrap="square" lIns="0" tIns="45700" rIns="0" bIns="0" anchor="b" anchorCtr="0">
            <a:noAutofit/>
          </a:bodyPr>
          <a:lstStyle/>
          <a:p>
            <a:pPr marL="0" lvl="0" indent="0" algn="l" rtl="0">
              <a:spcBef>
                <a:spcPts val="0"/>
              </a:spcBef>
              <a:spcAft>
                <a:spcPts val="0"/>
              </a:spcAft>
              <a:buClr>
                <a:srgbClr val="FF0000"/>
              </a:buClr>
              <a:buSzPts val="3200"/>
              <a:buFont typeface="Tahoma"/>
              <a:buNone/>
            </a:pPr>
            <a:r>
              <a:rPr lang="en-US" sz="3200" b="1" dirty="0">
                <a:solidFill>
                  <a:srgbClr val="FF0000"/>
                </a:solidFill>
                <a:latin typeface="Tahoma"/>
                <a:ea typeface="Tahoma"/>
                <a:cs typeface="Tahoma"/>
                <a:sym typeface="Tahoma"/>
              </a:rPr>
              <a:t>Benefits of Taxonomical Classification</a:t>
            </a:r>
            <a:br>
              <a:rPr lang="en-US" sz="2800" dirty="0">
                <a:solidFill>
                  <a:srgbClr val="FF0000"/>
                </a:solidFill>
              </a:rPr>
            </a:br>
            <a:endParaRPr sz="2800" b="1" dirty="0">
              <a:solidFill>
                <a:srgbClr val="FF0000"/>
              </a:solidFill>
              <a:latin typeface="Comic Sans MS"/>
              <a:ea typeface="Comic Sans MS"/>
              <a:cs typeface="Comic Sans MS"/>
              <a:sym typeface="Comic Sans MS"/>
            </a:endParaRPr>
          </a:p>
        </p:txBody>
      </p:sp>
      <p:sp>
        <p:nvSpPr>
          <p:cNvPr id="1366" name="Google Shape;1366;p213"/>
          <p:cNvSpPr txBox="1">
            <a:spLocks noGrp="1"/>
          </p:cNvSpPr>
          <p:nvPr>
            <p:ph type="body" idx="1"/>
          </p:nvPr>
        </p:nvSpPr>
        <p:spPr>
          <a:xfrm>
            <a:off x="280086" y="1589903"/>
            <a:ext cx="7543800" cy="4648200"/>
          </a:xfrm>
          <a:prstGeom prst="rect">
            <a:avLst/>
          </a:prstGeom>
          <a:noFill/>
          <a:ln>
            <a:noFill/>
          </a:ln>
        </p:spPr>
        <p:txBody>
          <a:bodyPr spcFirstLastPara="1" wrap="square" lIns="91425" tIns="45700" rIns="91425" bIns="45700" anchor="t" anchorCtr="0">
            <a:normAutofit/>
          </a:bodyPr>
          <a:lstStyle/>
          <a:p>
            <a:pPr marL="274320" lvl="0" indent="-274320" algn="l" rtl="0">
              <a:lnSpc>
                <a:spcPct val="80000"/>
              </a:lnSpc>
              <a:spcBef>
                <a:spcPts val="0"/>
              </a:spcBef>
              <a:spcAft>
                <a:spcPts val="0"/>
              </a:spcAft>
              <a:buSzPts val="3040"/>
              <a:buFont typeface="Tahoma"/>
              <a:buChar char="•"/>
            </a:pPr>
            <a:r>
              <a:rPr lang="en-US" sz="3600" dirty="0">
                <a:solidFill>
                  <a:srgbClr val="FF6600"/>
                </a:solidFill>
                <a:latin typeface="Tahoma"/>
                <a:ea typeface="Tahoma"/>
                <a:cs typeface="Tahoma"/>
                <a:sym typeface="Tahoma"/>
              </a:rPr>
              <a:t>Accurately </a:t>
            </a:r>
            <a:r>
              <a:rPr lang="en-US" sz="3600" dirty="0">
                <a:latin typeface="Tahoma"/>
                <a:ea typeface="Tahoma"/>
                <a:cs typeface="Tahoma"/>
                <a:sym typeface="Tahoma"/>
              </a:rPr>
              <a:t>and</a:t>
            </a:r>
            <a:r>
              <a:rPr lang="en-US" sz="3600" dirty="0">
                <a:solidFill>
                  <a:srgbClr val="FF6600"/>
                </a:solidFill>
                <a:latin typeface="Tahoma"/>
                <a:ea typeface="Tahoma"/>
                <a:cs typeface="Tahoma"/>
                <a:sym typeface="Tahoma"/>
              </a:rPr>
              <a:t> uniformly</a:t>
            </a:r>
            <a:r>
              <a:rPr lang="en-US" sz="3600" dirty="0">
                <a:latin typeface="Tahoma"/>
                <a:ea typeface="Tahoma"/>
                <a:cs typeface="Tahoma"/>
                <a:sym typeface="Tahoma"/>
              </a:rPr>
              <a:t> names organisms. </a:t>
            </a:r>
            <a:endParaRPr sz="2800" dirty="0"/>
          </a:p>
          <a:p>
            <a:pPr marL="274320" lvl="0" indent="-274320" algn="l" rtl="0">
              <a:spcBef>
                <a:spcPts val="2400"/>
              </a:spcBef>
              <a:spcAft>
                <a:spcPts val="0"/>
              </a:spcAft>
              <a:buSzPts val="3040"/>
              <a:buFont typeface="Tahoma"/>
              <a:buChar char="•"/>
            </a:pPr>
            <a:r>
              <a:rPr lang="en-US" sz="3600" dirty="0">
                <a:latin typeface="Tahoma"/>
                <a:ea typeface="Tahoma"/>
                <a:cs typeface="Tahoma"/>
                <a:sym typeface="Tahoma"/>
              </a:rPr>
              <a:t>Prevents </a:t>
            </a:r>
            <a:r>
              <a:rPr lang="en-US" sz="3600" dirty="0">
                <a:solidFill>
                  <a:srgbClr val="FF6600"/>
                </a:solidFill>
                <a:latin typeface="Tahoma"/>
                <a:ea typeface="Tahoma"/>
                <a:cs typeface="Tahoma"/>
                <a:sym typeface="Tahoma"/>
              </a:rPr>
              <a:t>misnomers</a:t>
            </a:r>
            <a:r>
              <a:rPr lang="en-US" sz="3600" dirty="0">
                <a:latin typeface="Tahoma"/>
                <a:ea typeface="Tahoma"/>
                <a:cs typeface="Tahoma"/>
                <a:sym typeface="Tahoma"/>
              </a:rPr>
              <a:t> such as “starfish” and “jellyfish” that aren't really fish. </a:t>
            </a:r>
            <a:endParaRPr sz="2800" dirty="0"/>
          </a:p>
          <a:p>
            <a:pPr marL="274320" lvl="0" indent="-274320" algn="l" rtl="0">
              <a:spcBef>
                <a:spcPts val="2400"/>
              </a:spcBef>
              <a:spcAft>
                <a:spcPts val="0"/>
              </a:spcAft>
              <a:buSzPts val="3040"/>
              <a:buFont typeface="Tahoma"/>
              <a:buChar char="•"/>
            </a:pPr>
            <a:r>
              <a:rPr lang="en-US" sz="3600" dirty="0">
                <a:latin typeface="Tahoma"/>
                <a:ea typeface="Tahoma"/>
                <a:cs typeface="Tahoma"/>
                <a:sym typeface="Tahoma"/>
              </a:rPr>
              <a:t>Uses </a:t>
            </a:r>
            <a:r>
              <a:rPr lang="en-US" sz="3600" dirty="0">
                <a:solidFill>
                  <a:srgbClr val="FF6600"/>
                </a:solidFill>
                <a:latin typeface="Tahoma"/>
                <a:ea typeface="Tahoma"/>
                <a:cs typeface="Tahoma"/>
                <a:sym typeface="Tahoma"/>
              </a:rPr>
              <a:t>same language (Latin)</a:t>
            </a:r>
            <a:r>
              <a:rPr lang="en-US" sz="3600" dirty="0">
                <a:latin typeface="Tahoma"/>
                <a:ea typeface="Tahoma"/>
                <a:cs typeface="Tahoma"/>
                <a:sym typeface="Tahoma"/>
              </a:rPr>
              <a:t> for all names. </a:t>
            </a:r>
            <a:endParaRPr sz="2800" dirty="0"/>
          </a:p>
        </p:txBody>
      </p:sp>
      <p:sp>
        <p:nvSpPr>
          <p:cNvPr id="1367" name="Google Shape;1367;p213"/>
          <p:cNvSpPr txBox="1"/>
          <p:nvPr/>
        </p:nvSpPr>
        <p:spPr>
          <a:xfrm>
            <a:off x="8039595" y="2241949"/>
            <a:ext cx="1129145" cy="7078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dirty="0">
                <a:solidFill>
                  <a:srgbClr val="000000"/>
                </a:solidFill>
                <a:latin typeface="Comic Sans MS"/>
                <a:ea typeface="Comic Sans MS"/>
                <a:cs typeface="Comic Sans MS"/>
                <a:sym typeface="Comic Sans MS"/>
              </a:rPr>
              <a:t>Sea ”Horse”</a:t>
            </a:r>
            <a:endParaRPr dirty="0"/>
          </a:p>
        </p:txBody>
      </p:sp>
      <p:pic>
        <p:nvPicPr>
          <p:cNvPr id="1368" name="Google Shape;1368;p213" descr="32473480"/>
          <p:cNvPicPr preferRelativeResize="0"/>
          <p:nvPr/>
        </p:nvPicPr>
        <p:blipFill rotWithShape="1">
          <a:blip r:embed="rId3">
            <a:alphaModFix/>
          </a:blip>
          <a:srcRect/>
          <a:stretch/>
        </p:blipFill>
        <p:spPr>
          <a:xfrm>
            <a:off x="7011363" y="1019862"/>
            <a:ext cx="2209800" cy="22098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66">
                                            <p:txEl>
                                              <p:pRg st="0" end="0"/>
                                            </p:txEl>
                                          </p:spTgt>
                                        </p:tgtEl>
                                        <p:attrNameLst>
                                          <p:attrName>style.visibility</p:attrName>
                                        </p:attrNameLst>
                                      </p:cBhvr>
                                      <p:to>
                                        <p:strVal val="visible"/>
                                      </p:to>
                                    </p:set>
                                    <p:animEffect transition="in" filter="fade">
                                      <p:cBhvr>
                                        <p:cTn id="7" dur="500"/>
                                        <p:tgtEl>
                                          <p:spTgt spid="136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66">
                                            <p:txEl>
                                              <p:pRg st="1" end="1"/>
                                            </p:txEl>
                                          </p:spTgt>
                                        </p:tgtEl>
                                        <p:attrNameLst>
                                          <p:attrName>style.visibility</p:attrName>
                                        </p:attrNameLst>
                                      </p:cBhvr>
                                      <p:to>
                                        <p:strVal val="visible"/>
                                      </p:to>
                                    </p:set>
                                    <p:animEffect transition="in" filter="fade">
                                      <p:cBhvr>
                                        <p:cTn id="12" dur="500"/>
                                        <p:tgtEl>
                                          <p:spTgt spid="136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66">
                                            <p:txEl>
                                              <p:pRg st="2" end="2"/>
                                            </p:txEl>
                                          </p:spTgt>
                                        </p:tgtEl>
                                        <p:attrNameLst>
                                          <p:attrName>style.visibility</p:attrName>
                                        </p:attrNameLst>
                                      </p:cBhvr>
                                      <p:to>
                                        <p:strVal val="visible"/>
                                      </p:to>
                                    </p:set>
                                    <p:animEffect transition="in" filter="fade">
                                      <p:cBhvr>
                                        <p:cTn id="17" dur="500"/>
                                        <p:tgtEl>
                                          <p:spTgt spid="136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368"/>
                                        </p:tgtEl>
                                        <p:attrNameLst>
                                          <p:attrName>style.visibility</p:attrName>
                                        </p:attrNameLst>
                                      </p:cBhvr>
                                      <p:to>
                                        <p:strVal val="visible"/>
                                      </p:to>
                                    </p:set>
                                    <p:anim calcmode="lin" valueType="num">
                                      <p:cBhvr additive="base">
                                        <p:cTn id="22" dur="2000"/>
                                        <p:tgtEl>
                                          <p:spTgt spid="1368"/>
                                        </p:tgtEl>
                                        <p:attrNameLst>
                                          <p:attrName>ppt_y</p:attrName>
                                        </p:attrNameLst>
                                      </p:cBhvr>
                                      <p:tavLst>
                                        <p:tav tm="0">
                                          <p:val>
                                            <p:strVal val="#ppt_y+1"/>
                                          </p:val>
                                        </p:tav>
                                        <p:tav tm="100000">
                                          <p:val>
                                            <p:strVal val="#ppt_y"/>
                                          </p:val>
                                        </p:tav>
                                      </p:tavLst>
                                    </p:anim>
                                  </p:childTnLst>
                                </p:cTn>
                              </p:par>
                            </p:childTnLst>
                          </p:cTn>
                        </p:par>
                        <p:par>
                          <p:cTn id="23" fill="hold">
                            <p:stCondLst>
                              <p:cond delay="2000"/>
                            </p:stCondLst>
                            <p:childTnLst>
                              <p:par>
                                <p:cTn id="24" presetID="10" presetClass="entr" presetSubtype="0" fill="hold" nodeType="afterEffect">
                                  <p:stCondLst>
                                    <p:cond delay="0"/>
                                  </p:stCondLst>
                                  <p:childTnLst>
                                    <p:set>
                                      <p:cBhvr>
                                        <p:cTn id="25" dur="1" fill="hold">
                                          <p:stCondLst>
                                            <p:cond delay="0"/>
                                          </p:stCondLst>
                                        </p:cTn>
                                        <p:tgtEl>
                                          <p:spTgt spid="1367"/>
                                        </p:tgtEl>
                                        <p:attrNameLst>
                                          <p:attrName>style.visibility</p:attrName>
                                        </p:attrNameLst>
                                      </p:cBhvr>
                                      <p:to>
                                        <p:strVal val="visible"/>
                                      </p:to>
                                    </p:set>
                                    <p:animEffect transition="in" filter="fade">
                                      <p:cBhvr>
                                        <p:cTn id="26" dur="1000"/>
                                        <p:tgtEl>
                                          <p:spTgt spid="13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74"/>
        <p:cNvGrpSpPr/>
        <p:nvPr/>
      </p:nvGrpSpPr>
      <p:grpSpPr>
        <a:xfrm>
          <a:off x="0" y="0"/>
          <a:ext cx="0" cy="0"/>
          <a:chOff x="0" y="0"/>
          <a:chExt cx="0" cy="0"/>
        </a:xfrm>
      </p:grpSpPr>
      <p:sp>
        <p:nvSpPr>
          <p:cNvPr id="1375" name="Google Shape;1375;p214"/>
          <p:cNvSpPr txBox="1">
            <a:spLocks noGrp="1"/>
          </p:cNvSpPr>
          <p:nvPr>
            <p:ph type="sldNum" idx="12"/>
          </p:nvPr>
        </p:nvSpPr>
        <p:spPr>
          <a:xfrm>
            <a:off x="7924800" y="6356350"/>
            <a:ext cx="762000" cy="365125"/>
          </a:xfrm>
          <a:prstGeom prst="rect">
            <a:avLst/>
          </a:prstGeom>
          <a:noFill/>
          <a:ln>
            <a:noFill/>
          </a:ln>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US">
                <a:solidFill>
                  <a:srgbClr val="035C75"/>
                </a:solidFill>
              </a:rPr>
              <a:t>11</a:t>
            </a:fld>
            <a:endParaRPr dirty="0">
              <a:solidFill>
                <a:srgbClr val="035C75"/>
              </a:solidFill>
            </a:endParaRPr>
          </a:p>
        </p:txBody>
      </p:sp>
      <p:sp>
        <p:nvSpPr>
          <p:cNvPr id="1376" name="Google Shape;1376;p214"/>
          <p:cNvSpPr txBox="1">
            <a:spLocks noGrp="1"/>
          </p:cNvSpPr>
          <p:nvPr>
            <p:ph type="title"/>
          </p:nvPr>
        </p:nvSpPr>
        <p:spPr>
          <a:xfrm>
            <a:off x="381000" y="228600"/>
            <a:ext cx="7543800" cy="838200"/>
          </a:xfrm>
          <a:prstGeom prst="rect">
            <a:avLst/>
          </a:prstGeom>
          <a:noFill/>
          <a:ln>
            <a:noFill/>
          </a:ln>
        </p:spPr>
        <p:txBody>
          <a:bodyPr spcFirstLastPara="1" wrap="square" lIns="0" tIns="45700" rIns="0" bIns="0" anchor="b" anchorCtr="0">
            <a:normAutofit fontScale="90000"/>
          </a:bodyPr>
          <a:lstStyle/>
          <a:p>
            <a:pPr marL="0" lvl="0" indent="0" algn="ctr" rtl="0">
              <a:spcBef>
                <a:spcPts val="0"/>
              </a:spcBef>
              <a:spcAft>
                <a:spcPts val="0"/>
              </a:spcAft>
              <a:buClr>
                <a:srgbClr val="663300"/>
              </a:buClr>
              <a:buSzPct val="100000"/>
              <a:buFont typeface="Comic Sans MS"/>
              <a:buNone/>
            </a:pPr>
            <a:br>
              <a:rPr lang="en-US" sz="4400" b="1" dirty="0">
                <a:solidFill>
                  <a:srgbClr val="663300"/>
                </a:solidFill>
                <a:latin typeface="Comic Sans MS"/>
                <a:ea typeface="Comic Sans MS"/>
                <a:cs typeface="Comic Sans MS"/>
                <a:sym typeface="Comic Sans MS"/>
              </a:rPr>
            </a:br>
            <a:br>
              <a:rPr lang="en-US" sz="4400" b="1" dirty="0">
                <a:solidFill>
                  <a:srgbClr val="663300"/>
                </a:solidFill>
                <a:latin typeface="Comic Sans MS"/>
                <a:ea typeface="Comic Sans MS"/>
                <a:cs typeface="Comic Sans MS"/>
                <a:sym typeface="Comic Sans MS"/>
              </a:rPr>
            </a:br>
            <a:r>
              <a:rPr lang="en-US" sz="4400" b="1" dirty="0">
                <a:solidFill>
                  <a:srgbClr val="663300"/>
                </a:solidFill>
                <a:latin typeface="Tahoma"/>
                <a:ea typeface="Tahoma"/>
                <a:cs typeface="Tahoma"/>
                <a:sym typeface="Tahoma"/>
              </a:rPr>
              <a:t>Theory of Classification</a:t>
            </a:r>
            <a:br>
              <a:rPr lang="en-US" sz="4400" b="1" dirty="0">
                <a:solidFill>
                  <a:srgbClr val="663300"/>
                </a:solidFill>
                <a:latin typeface="Tahoma"/>
                <a:ea typeface="Tahoma"/>
                <a:cs typeface="Tahoma"/>
                <a:sym typeface="Tahoma"/>
              </a:rPr>
            </a:br>
            <a:r>
              <a:rPr lang="en-US" sz="2000" b="1" dirty="0">
                <a:solidFill>
                  <a:srgbClr val="663300"/>
                </a:solidFill>
                <a:latin typeface="Tahoma"/>
                <a:ea typeface="Tahoma"/>
                <a:cs typeface="Tahoma"/>
                <a:sym typeface="Tahoma"/>
              </a:rPr>
              <a:t>~400 BC</a:t>
            </a:r>
            <a:endParaRPr dirty="0">
              <a:solidFill>
                <a:srgbClr val="663300"/>
              </a:solidFill>
              <a:latin typeface="Tahoma"/>
              <a:ea typeface="Tahoma"/>
              <a:cs typeface="Tahoma"/>
              <a:sym typeface="Tahoma"/>
            </a:endParaRPr>
          </a:p>
        </p:txBody>
      </p:sp>
      <p:sp>
        <p:nvSpPr>
          <p:cNvPr id="1377" name="Google Shape;1377;p214"/>
          <p:cNvSpPr txBox="1">
            <a:spLocks noGrp="1"/>
          </p:cNvSpPr>
          <p:nvPr>
            <p:ph type="body" idx="1"/>
          </p:nvPr>
        </p:nvSpPr>
        <p:spPr>
          <a:xfrm>
            <a:off x="228600" y="1219200"/>
            <a:ext cx="8915400" cy="5485246"/>
          </a:xfrm>
          <a:prstGeom prst="rect">
            <a:avLst/>
          </a:prstGeom>
          <a:noFill/>
          <a:ln>
            <a:noFill/>
          </a:ln>
        </p:spPr>
        <p:txBody>
          <a:bodyPr spcFirstLastPara="1" wrap="square" lIns="91425" tIns="45700" rIns="91425" bIns="45700" anchor="t" anchorCtr="0">
            <a:normAutofit fontScale="85000" lnSpcReduction="20000"/>
          </a:bodyPr>
          <a:lstStyle/>
          <a:p>
            <a:pPr marL="274320" lvl="0" indent="-274320" algn="l" rtl="0">
              <a:spcBef>
                <a:spcPts val="0"/>
              </a:spcBef>
              <a:spcAft>
                <a:spcPts val="0"/>
              </a:spcAft>
              <a:buSzPct val="95000"/>
              <a:buFont typeface="Tahoma"/>
              <a:buChar char="•"/>
            </a:pPr>
            <a:r>
              <a:rPr lang="en-US" sz="3300" b="1" dirty="0">
                <a:solidFill>
                  <a:srgbClr val="FF0000"/>
                </a:solidFill>
                <a:latin typeface="Tahoma"/>
                <a:ea typeface="Tahoma"/>
                <a:cs typeface="Tahoma"/>
                <a:sym typeface="Tahoma"/>
              </a:rPr>
              <a:t>Aristotle</a:t>
            </a:r>
            <a:endParaRPr dirty="0"/>
          </a:p>
          <a:p>
            <a:pPr marL="0" lvl="0" indent="0" algn="l" rtl="0">
              <a:spcBef>
                <a:spcPts val="561"/>
              </a:spcBef>
              <a:spcAft>
                <a:spcPts val="0"/>
              </a:spcAft>
              <a:buSzPct val="95000"/>
              <a:buNone/>
            </a:pPr>
            <a:endParaRPr sz="3300" dirty="0">
              <a:solidFill>
                <a:srgbClr val="FF6600"/>
              </a:solidFill>
              <a:latin typeface="Tahoma"/>
              <a:ea typeface="Tahoma"/>
              <a:cs typeface="Tahoma"/>
              <a:sym typeface="Tahoma"/>
            </a:endParaRPr>
          </a:p>
          <a:p>
            <a:pPr marL="120015" lvl="0" indent="0">
              <a:buNone/>
            </a:pPr>
            <a:r>
              <a:rPr lang="en-US" sz="2900" b="1" dirty="0">
                <a:solidFill>
                  <a:srgbClr val="00B050"/>
                </a:solidFill>
                <a:effectLst>
                  <a:outerShdw blurRad="38100" dist="38100" dir="2700000" algn="tl">
                    <a:srgbClr val="000000">
                      <a:alpha val="43137"/>
                    </a:srgbClr>
                  </a:outerShdw>
                </a:effectLst>
              </a:rPr>
              <a:t>Plants (</a:t>
            </a:r>
            <a:r>
              <a:rPr lang="en-US" sz="2900" b="1" i="1" dirty="0">
                <a:solidFill>
                  <a:srgbClr val="00B050"/>
                </a:solidFill>
                <a:effectLst>
                  <a:outerShdw blurRad="38100" dist="38100" dir="2700000" algn="tl">
                    <a:srgbClr val="000000">
                      <a:alpha val="43137"/>
                    </a:srgbClr>
                  </a:outerShdw>
                </a:effectLst>
              </a:rPr>
              <a:t>categorized according to structure</a:t>
            </a:r>
            <a:r>
              <a:rPr lang="en-US" sz="2900" b="1" dirty="0">
                <a:solidFill>
                  <a:srgbClr val="00B050"/>
                </a:solidFill>
                <a:effectLst>
                  <a:outerShdw blurRad="38100" dist="38100" dir="2700000" algn="tl">
                    <a:srgbClr val="000000">
                      <a:alpha val="43137"/>
                    </a:srgbClr>
                  </a:outerShdw>
                </a:effectLst>
              </a:rPr>
              <a:t>)</a:t>
            </a:r>
          </a:p>
          <a:p>
            <a:pPr marL="795338" lvl="0" indent="-331788">
              <a:lnSpc>
                <a:spcPct val="110000"/>
              </a:lnSpc>
              <a:spcBef>
                <a:spcPts val="1200"/>
              </a:spcBef>
              <a:buClr>
                <a:schemeClr val="tx1"/>
              </a:buClr>
              <a:buSzPct val="100000"/>
              <a:buFont typeface="+mj-lt"/>
              <a:buAutoNum type="arabicPeriod"/>
            </a:pPr>
            <a:r>
              <a:rPr lang="en-US" sz="2900" dirty="0">
                <a:solidFill>
                  <a:schemeClr val="tx1"/>
                </a:solidFill>
              </a:rPr>
              <a:t>Herbs – soft stems</a:t>
            </a:r>
          </a:p>
          <a:p>
            <a:pPr marL="795338" lvl="0" indent="-331788">
              <a:lnSpc>
                <a:spcPct val="110000"/>
              </a:lnSpc>
              <a:spcBef>
                <a:spcPts val="1200"/>
              </a:spcBef>
              <a:buClr>
                <a:schemeClr val="tx1"/>
              </a:buClr>
              <a:buSzPct val="100000"/>
              <a:buFont typeface="+mj-lt"/>
              <a:buAutoNum type="arabicPeriod"/>
            </a:pPr>
            <a:r>
              <a:rPr lang="en-US" sz="2900" dirty="0">
                <a:solidFill>
                  <a:schemeClr val="tx1"/>
                </a:solidFill>
              </a:rPr>
              <a:t>Shrubs – several woody stems</a:t>
            </a:r>
          </a:p>
          <a:p>
            <a:pPr marL="795338" lvl="0" indent="-331788">
              <a:lnSpc>
                <a:spcPct val="110000"/>
              </a:lnSpc>
              <a:spcBef>
                <a:spcPts val="1200"/>
              </a:spcBef>
              <a:buClr>
                <a:schemeClr val="tx1"/>
              </a:buClr>
              <a:buSzPct val="100000"/>
              <a:buFont typeface="+mj-lt"/>
              <a:buAutoNum type="arabicPeriod"/>
            </a:pPr>
            <a:r>
              <a:rPr lang="en-US" sz="2900" dirty="0">
                <a:solidFill>
                  <a:schemeClr val="tx1"/>
                </a:solidFill>
              </a:rPr>
              <a:t>Trees – single woody stem</a:t>
            </a:r>
          </a:p>
          <a:p>
            <a:pPr marL="120015" indent="0">
              <a:buNone/>
            </a:pPr>
            <a:r>
              <a:rPr lang="en-US" sz="2900" dirty="0">
                <a:solidFill>
                  <a:schemeClr val="tx1"/>
                </a:solidFill>
              </a:rPr>
              <a:t> </a:t>
            </a:r>
          </a:p>
          <a:p>
            <a:pPr marL="120015" lvl="0" indent="0">
              <a:buNone/>
            </a:pPr>
            <a:r>
              <a:rPr lang="en-US" sz="2900" b="1" dirty="0">
                <a:solidFill>
                  <a:srgbClr val="00B0F0"/>
                </a:solidFill>
                <a:effectLst>
                  <a:outerShdw blurRad="38100" dist="38100" dir="2700000" algn="tl">
                    <a:srgbClr val="000000">
                      <a:alpha val="43137"/>
                    </a:srgbClr>
                  </a:outerShdw>
                </a:effectLst>
              </a:rPr>
              <a:t>Animals (</a:t>
            </a:r>
            <a:r>
              <a:rPr lang="en-US" sz="2900" b="1" i="1" dirty="0">
                <a:solidFill>
                  <a:srgbClr val="00B0F0"/>
                </a:solidFill>
                <a:effectLst>
                  <a:outerShdw blurRad="38100" dist="38100" dir="2700000" algn="tl">
                    <a:srgbClr val="000000">
                      <a:alpha val="43137"/>
                    </a:srgbClr>
                  </a:outerShdw>
                </a:effectLst>
              </a:rPr>
              <a:t>categorized according to where they live</a:t>
            </a:r>
            <a:r>
              <a:rPr lang="en-US" sz="2900" b="1" dirty="0">
                <a:solidFill>
                  <a:srgbClr val="00B0F0"/>
                </a:solidFill>
                <a:effectLst>
                  <a:outerShdw blurRad="38100" dist="38100" dir="2700000" algn="tl">
                    <a:srgbClr val="000000">
                      <a:alpha val="43137"/>
                    </a:srgbClr>
                  </a:outerShdw>
                </a:effectLst>
              </a:rPr>
              <a:t>)</a:t>
            </a:r>
          </a:p>
          <a:p>
            <a:pPr marL="795338" lvl="0" indent="-333375">
              <a:lnSpc>
                <a:spcPct val="120000"/>
              </a:lnSpc>
              <a:spcBef>
                <a:spcPts val="1200"/>
              </a:spcBef>
              <a:buClr>
                <a:schemeClr val="tx1"/>
              </a:buClr>
              <a:buSzPct val="100000"/>
              <a:buFont typeface="+mj-lt"/>
              <a:buAutoNum type="arabicPeriod"/>
            </a:pPr>
            <a:r>
              <a:rPr lang="en-US" sz="2900" dirty="0">
                <a:solidFill>
                  <a:schemeClr val="tx1"/>
                </a:solidFill>
              </a:rPr>
              <a:t>Water dwellers</a:t>
            </a:r>
          </a:p>
          <a:p>
            <a:pPr marL="795338" lvl="0" indent="-333375">
              <a:lnSpc>
                <a:spcPct val="120000"/>
              </a:lnSpc>
              <a:spcBef>
                <a:spcPts val="1200"/>
              </a:spcBef>
              <a:buClr>
                <a:schemeClr val="tx1"/>
              </a:buClr>
              <a:buSzPct val="100000"/>
              <a:buFont typeface="+mj-lt"/>
              <a:buAutoNum type="arabicPeriod"/>
            </a:pPr>
            <a:r>
              <a:rPr lang="en-US" sz="2900" dirty="0">
                <a:solidFill>
                  <a:schemeClr val="tx1"/>
                </a:solidFill>
              </a:rPr>
              <a:t>Land dwellers</a:t>
            </a:r>
          </a:p>
          <a:p>
            <a:pPr marL="795338" lvl="0" indent="-333375">
              <a:lnSpc>
                <a:spcPct val="120000"/>
              </a:lnSpc>
              <a:spcBef>
                <a:spcPts val="1200"/>
              </a:spcBef>
              <a:buClr>
                <a:schemeClr val="tx1"/>
              </a:buClr>
              <a:buSzPct val="100000"/>
              <a:buFont typeface="+mj-lt"/>
              <a:buAutoNum type="arabicPeriod"/>
            </a:pPr>
            <a:r>
              <a:rPr lang="en-US" sz="2900" dirty="0">
                <a:solidFill>
                  <a:schemeClr val="tx1"/>
                </a:solidFill>
              </a:rPr>
              <a:t>Air dwellers</a:t>
            </a:r>
          </a:p>
          <a:p>
            <a:pPr marL="120015" indent="0">
              <a:buNone/>
            </a:pPr>
            <a:r>
              <a:rPr lang="en-US" sz="2900" dirty="0">
                <a:solidFill>
                  <a:schemeClr val="tx1"/>
                </a:solidFill>
              </a:rPr>
              <a:t> </a:t>
            </a:r>
          </a:p>
          <a:p>
            <a:pPr marL="274320" lvl="0" indent="-110236" algn="l" rtl="0">
              <a:spcBef>
                <a:spcPts val="544"/>
              </a:spcBef>
              <a:spcAft>
                <a:spcPts val="0"/>
              </a:spcAft>
              <a:buSzPct val="95000"/>
              <a:buFont typeface="Constantia"/>
              <a:buNone/>
            </a:pPr>
            <a:endParaRPr sz="3200" dirty="0">
              <a:latin typeface="Tahoma"/>
              <a:ea typeface="Tahoma"/>
              <a:cs typeface="Tahoma"/>
              <a:sym typeface="Tahoma"/>
            </a:endParaRPr>
          </a:p>
          <a:p>
            <a:pPr marL="274320" lvl="0" indent="-110236" algn="l" rtl="0">
              <a:spcBef>
                <a:spcPts val="544"/>
              </a:spcBef>
              <a:spcAft>
                <a:spcPts val="0"/>
              </a:spcAft>
              <a:buSzPct val="95000"/>
              <a:buNone/>
            </a:pPr>
            <a:endParaRPr sz="3200" dirty="0">
              <a:latin typeface="Tahoma"/>
              <a:ea typeface="Tahoma"/>
              <a:cs typeface="Tahoma"/>
              <a:sym typeface="Tahom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77">
                                            <p:txEl>
                                              <p:pRg st="0" end="0"/>
                                            </p:txEl>
                                          </p:spTgt>
                                        </p:tgtEl>
                                        <p:attrNameLst>
                                          <p:attrName>style.visibility</p:attrName>
                                        </p:attrNameLst>
                                      </p:cBhvr>
                                      <p:to>
                                        <p:strVal val="visible"/>
                                      </p:to>
                                    </p:set>
                                    <p:animEffect transition="in" filter="fade">
                                      <p:cBhvr>
                                        <p:cTn id="7" dur="500"/>
                                        <p:tgtEl>
                                          <p:spTgt spid="137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377">
                                            <p:txEl>
                                              <p:pRg st="2" end="2"/>
                                            </p:txEl>
                                          </p:spTgt>
                                        </p:tgtEl>
                                        <p:attrNameLst>
                                          <p:attrName>style.visibility</p:attrName>
                                        </p:attrNameLst>
                                      </p:cBhvr>
                                      <p:to>
                                        <p:strVal val="visible"/>
                                      </p:to>
                                    </p:set>
                                    <p:animEffect transition="in" filter="wipe(left)">
                                      <p:cBhvr>
                                        <p:cTn id="12" dur="500"/>
                                        <p:tgtEl>
                                          <p:spTgt spid="137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377">
                                            <p:txEl>
                                              <p:pRg st="3" end="3"/>
                                            </p:txEl>
                                          </p:spTgt>
                                        </p:tgtEl>
                                        <p:attrNameLst>
                                          <p:attrName>style.visibility</p:attrName>
                                        </p:attrNameLst>
                                      </p:cBhvr>
                                      <p:to>
                                        <p:strVal val="visible"/>
                                      </p:to>
                                    </p:set>
                                    <p:animEffect transition="in" filter="wipe(left)">
                                      <p:cBhvr>
                                        <p:cTn id="17" dur="500"/>
                                        <p:tgtEl>
                                          <p:spTgt spid="1377">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377">
                                            <p:txEl>
                                              <p:pRg st="4" end="4"/>
                                            </p:txEl>
                                          </p:spTgt>
                                        </p:tgtEl>
                                        <p:attrNameLst>
                                          <p:attrName>style.visibility</p:attrName>
                                        </p:attrNameLst>
                                      </p:cBhvr>
                                      <p:to>
                                        <p:strVal val="visible"/>
                                      </p:to>
                                    </p:set>
                                    <p:animEffect transition="in" filter="wipe(left)">
                                      <p:cBhvr>
                                        <p:cTn id="22" dur="500"/>
                                        <p:tgtEl>
                                          <p:spTgt spid="1377">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377">
                                            <p:txEl>
                                              <p:pRg st="5" end="5"/>
                                            </p:txEl>
                                          </p:spTgt>
                                        </p:tgtEl>
                                        <p:attrNameLst>
                                          <p:attrName>style.visibility</p:attrName>
                                        </p:attrNameLst>
                                      </p:cBhvr>
                                      <p:to>
                                        <p:strVal val="visible"/>
                                      </p:to>
                                    </p:set>
                                    <p:animEffect transition="in" filter="wipe(left)">
                                      <p:cBhvr>
                                        <p:cTn id="27" dur="500"/>
                                        <p:tgtEl>
                                          <p:spTgt spid="1377">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377">
                                            <p:txEl>
                                              <p:pRg st="7" end="7"/>
                                            </p:txEl>
                                          </p:spTgt>
                                        </p:tgtEl>
                                        <p:attrNameLst>
                                          <p:attrName>style.visibility</p:attrName>
                                        </p:attrNameLst>
                                      </p:cBhvr>
                                      <p:to>
                                        <p:strVal val="visible"/>
                                      </p:to>
                                    </p:set>
                                    <p:animEffect transition="in" filter="wipe(left)">
                                      <p:cBhvr>
                                        <p:cTn id="32" dur="500"/>
                                        <p:tgtEl>
                                          <p:spTgt spid="1377">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377">
                                            <p:txEl>
                                              <p:pRg st="8" end="8"/>
                                            </p:txEl>
                                          </p:spTgt>
                                        </p:tgtEl>
                                        <p:attrNameLst>
                                          <p:attrName>style.visibility</p:attrName>
                                        </p:attrNameLst>
                                      </p:cBhvr>
                                      <p:to>
                                        <p:strVal val="visible"/>
                                      </p:to>
                                    </p:set>
                                    <p:animEffect transition="in" filter="wipe(left)">
                                      <p:cBhvr>
                                        <p:cTn id="37" dur="500"/>
                                        <p:tgtEl>
                                          <p:spTgt spid="1377">
                                            <p:txEl>
                                              <p:pRg st="8" end="8"/>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1377">
                                            <p:txEl>
                                              <p:pRg st="9" end="9"/>
                                            </p:txEl>
                                          </p:spTgt>
                                        </p:tgtEl>
                                        <p:attrNameLst>
                                          <p:attrName>style.visibility</p:attrName>
                                        </p:attrNameLst>
                                      </p:cBhvr>
                                      <p:to>
                                        <p:strVal val="visible"/>
                                      </p:to>
                                    </p:set>
                                    <p:animEffect transition="in" filter="wipe(left)">
                                      <p:cBhvr>
                                        <p:cTn id="42" dur="500"/>
                                        <p:tgtEl>
                                          <p:spTgt spid="1377">
                                            <p:txEl>
                                              <p:pRg st="9" end="9"/>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1377">
                                            <p:txEl>
                                              <p:pRg st="10" end="10"/>
                                            </p:txEl>
                                          </p:spTgt>
                                        </p:tgtEl>
                                        <p:attrNameLst>
                                          <p:attrName>style.visibility</p:attrName>
                                        </p:attrNameLst>
                                      </p:cBhvr>
                                      <p:to>
                                        <p:strVal val="visible"/>
                                      </p:to>
                                    </p:set>
                                    <p:animEffect transition="in" filter="wipe(left)">
                                      <p:cBhvr>
                                        <p:cTn id="47" dur="500"/>
                                        <p:tgtEl>
                                          <p:spTgt spid="1377">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74"/>
        <p:cNvGrpSpPr/>
        <p:nvPr/>
      </p:nvGrpSpPr>
      <p:grpSpPr>
        <a:xfrm>
          <a:off x="0" y="0"/>
          <a:ext cx="0" cy="0"/>
          <a:chOff x="0" y="0"/>
          <a:chExt cx="0" cy="0"/>
        </a:xfrm>
      </p:grpSpPr>
      <p:sp>
        <p:nvSpPr>
          <p:cNvPr id="1375" name="Google Shape;1375;p214"/>
          <p:cNvSpPr txBox="1">
            <a:spLocks noGrp="1"/>
          </p:cNvSpPr>
          <p:nvPr>
            <p:ph type="sldNum" idx="12"/>
          </p:nvPr>
        </p:nvSpPr>
        <p:spPr>
          <a:xfrm>
            <a:off x="7924800" y="6356350"/>
            <a:ext cx="762000" cy="365125"/>
          </a:xfrm>
          <a:prstGeom prst="rect">
            <a:avLst/>
          </a:prstGeom>
          <a:noFill/>
          <a:ln>
            <a:noFill/>
          </a:ln>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US">
                <a:solidFill>
                  <a:srgbClr val="035C75"/>
                </a:solidFill>
              </a:rPr>
              <a:t>12</a:t>
            </a:fld>
            <a:endParaRPr dirty="0">
              <a:solidFill>
                <a:srgbClr val="035C75"/>
              </a:solidFill>
            </a:endParaRPr>
          </a:p>
        </p:txBody>
      </p:sp>
      <p:sp>
        <p:nvSpPr>
          <p:cNvPr id="1376" name="Google Shape;1376;p214"/>
          <p:cNvSpPr txBox="1">
            <a:spLocks noGrp="1"/>
          </p:cNvSpPr>
          <p:nvPr>
            <p:ph type="title"/>
          </p:nvPr>
        </p:nvSpPr>
        <p:spPr>
          <a:xfrm>
            <a:off x="381000" y="228600"/>
            <a:ext cx="7543800" cy="838200"/>
          </a:xfrm>
          <a:prstGeom prst="rect">
            <a:avLst/>
          </a:prstGeom>
          <a:noFill/>
          <a:ln>
            <a:noFill/>
          </a:ln>
        </p:spPr>
        <p:txBody>
          <a:bodyPr spcFirstLastPara="1" wrap="square" lIns="0" tIns="45700" rIns="0" bIns="0" anchor="b" anchorCtr="0">
            <a:normAutofit fontScale="90000"/>
          </a:bodyPr>
          <a:lstStyle/>
          <a:p>
            <a:pPr marL="0" lvl="0" indent="0" algn="ctr" rtl="0">
              <a:spcBef>
                <a:spcPts val="0"/>
              </a:spcBef>
              <a:spcAft>
                <a:spcPts val="0"/>
              </a:spcAft>
              <a:buClr>
                <a:srgbClr val="663300"/>
              </a:buClr>
              <a:buSzPct val="100000"/>
              <a:buFont typeface="Comic Sans MS"/>
              <a:buNone/>
            </a:pPr>
            <a:br>
              <a:rPr lang="en-US" sz="4400" b="1" dirty="0">
                <a:solidFill>
                  <a:srgbClr val="663300"/>
                </a:solidFill>
                <a:latin typeface="Comic Sans MS"/>
                <a:ea typeface="Comic Sans MS"/>
                <a:cs typeface="Comic Sans MS"/>
                <a:sym typeface="Comic Sans MS"/>
              </a:rPr>
            </a:br>
            <a:br>
              <a:rPr lang="en-US" sz="4400" b="1" dirty="0">
                <a:solidFill>
                  <a:srgbClr val="663300"/>
                </a:solidFill>
                <a:latin typeface="Comic Sans MS"/>
                <a:ea typeface="Comic Sans MS"/>
                <a:cs typeface="Comic Sans MS"/>
                <a:sym typeface="Comic Sans MS"/>
              </a:rPr>
            </a:br>
            <a:r>
              <a:rPr lang="en-US" sz="4400" b="1" dirty="0">
                <a:solidFill>
                  <a:srgbClr val="663300"/>
                </a:solidFill>
                <a:latin typeface="Tahoma"/>
                <a:ea typeface="Tahoma"/>
                <a:cs typeface="Tahoma"/>
                <a:sym typeface="Tahoma"/>
              </a:rPr>
              <a:t>Carolus Linnaeus</a:t>
            </a:r>
            <a:br>
              <a:rPr lang="en-US" sz="4400" b="1" dirty="0">
                <a:solidFill>
                  <a:srgbClr val="663300"/>
                </a:solidFill>
                <a:latin typeface="Tahoma"/>
                <a:ea typeface="Tahoma"/>
                <a:cs typeface="Tahoma"/>
                <a:sym typeface="Tahoma"/>
              </a:rPr>
            </a:br>
            <a:r>
              <a:rPr lang="en-US" sz="2000" b="1" dirty="0">
                <a:solidFill>
                  <a:srgbClr val="663300"/>
                </a:solidFill>
                <a:latin typeface="Tahoma"/>
                <a:ea typeface="Tahoma"/>
                <a:cs typeface="Tahoma"/>
                <a:sym typeface="Tahoma"/>
              </a:rPr>
              <a:t>1707 – 1778</a:t>
            </a:r>
            <a:endParaRPr dirty="0">
              <a:solidFill>
                <a:srgbClr val="663300"/>
              </a:solidFill>
              <a:latin typeface="Tahoma"/>
              <a:ea typeface="Tahoma"/>
              <a:cs typeface="Tahoma"/>
              <a:sym typeface="Tahoma"/>
            </a:endParaRPr>
          </a:p>
        </p:txBody>
      </p:sp>
      <p:sp>
        <p:nvSpPr>
          <p:cNvPr id="1377" name="Google Shape;1377;p214"/>
          <p:cNvSpPr txBox="1">
            <a:spLocks noGrp="1"/>
          </p:cNvSpPr>
          <p:nvPr>
            <p:ph type="body" idx="1"/>
          </p:nvPr>
        </p:nvSpPr>
        <p:spPr>
          <a:xfrm>
            <a:off x="42103" y="1353786"/>
            <a:ext cx="5218665" cy="5350659"/>
          </a:xfrm>
          <a:prstGeom prst="rect">
            <a:avLst/>
          </a:prstGeom>
          <a:noFill/>
          <a:ln>
            <a:noFill/>
          </a:ln>
        </p:spPr>
        <p:txBody>
          <a:bodyPr spcFirstLastPara="1" wrap="square" lIns="91425" tIns="45700" rIns="91425" bIns="45700" anchor="t" anchorCtr="0">
            <a:normAutofit fontScale="85000" lnSpcReduction="10000"/>
          </a:bodyPr>
          <a:lstStyle/>
          <a:p>
            <a:pPr marL="274320" lvl="0" indent="-274320" algn="l" rtl="0">
              <a:spcBef>
                <a:spcPts val="0"/>
              </a:spcBef>
              <a:spcAft>
                <a:spcPts val="0"/>
              </a:spcAft>
              <a:buSzPct val="95000"/>
              <a:buFont typeface="Tahoma"/>
              <a:buChar char="•"/>
            </a:pPr>
            <a:r>
              <a:rPr lang="en-US" sz="3300" dirty="0">
                <a:latin typeface="Tahoma"/>
                <a:ea typeface="Tahoma"/>
                <a:cs typeface="Tahoma"/>
                <a:sym typeface="Tahoma"/>
              </a:rPr>
              <a:t>“</a:t>
            </a:r>
            <a:r>
              <a:rPr lang="en-US" sz="3300" b="1" dirty="0">
                <a:solidFill>
                  <a:srgbClr val="FF0000"/>
                </a:solidFill>
                <a:latin typeface="Tahoma"/>
                <a:ea typeface="Tahoma"/>
                <a:cs typeface="Tahoma"/>
                <a:sym typeface="Tahoma"/>
              </a:rPr>
              <a:t>Father of Taxonomy</a:t>
            </a:r>
            <a:r>
              <a:rPr lang="en-US" sz="3300" dirty="0">
                <a:latin typeface="Tahoma"/>
                <a:ea typeface="Tahoma"/>
                <a:cs typeface="Tahoma"/>
                <a:sym typeface="Tahoma"/>
              </a:rPr>
              <a:t>”</a:t>
            </a:r>
            <a:endParaRPr dirty="0"/>
          </a:p>
          <a:p>
            <a:pPr marL="0" lvl="0" indent="0" algn="l" rtl="0">
              <a:spcBef>
                <a:spcPts val="561"/>
              </a:spcBef>
              <a:spcAft>
                <a:spcPts val="0"/>
              </a:spcAft>
              <a:buSzPct val="95000"/>
              <a:buNone/>
            </a:pPr>
            <a:endParaRPr sz="3300" dirty="0">
              <a:solidFill>
                <a:srgbClr val="FF6600"/>
              </a:solidFill>
              <a:latin typeface="Tahoma"/>
              <a:ea typeface="Tahoma"/>
              <a:cs typeface="Tahoma"/>
              <a:sym typeface="Tahoma"/>
            </a:endParaRPr>
          </a:p>
          <a:p>
            <a:pPr marL="274320" lvl="0" indent="-274320" algn="l" rtl="0">
              <a:spcBef>
                <a:spcPts val="561"/>
              </a:spcBef>
              <a:spcAft>
                <a:spcPts val="0"/>
              </a:spcAft>
              <a:buSzPct val="95000"/>
              <a:buFont typeface="Tahoma"/>
              <a:buChar char="•"/>
            </a:pPr>
            <a:r>
              <a:rPr lang="en-US" sz="3300" dirty="0">
                <a:latin typeface="Tahoma"/>
                <a:ea typeface="Tahoma"/>
                <a:cs typeface="Tahoma"/>
                <a:sym typeface="Tahoma"/>
              </a:rPr>
              <a:t>Classified organisms by their </a:t>
            </a:r>
            <a:r>
              <a:rPr lang="en-US" sz="3300" b="1" dirty="0">
                <a:solidFill>
                  <a:srgbClr val="FF6600"/>
                </a:solidFill>
                <a:latin typeface="Tahoma"/>
                <a:ea typeface="Tahoma"/>
                <a:cs typeface="Tahoma"/>
                <a:sym typeface="Tahoma"/>
              </a:rPr>
              <a:t>structure </a:t>
            </a:r>
            <a:r>
              <a:rPr lang="en-US" sz="3300" b="1" dirty="0">
                <a:solidFill>
                  <a:srgbClr val="FF0000"/>
                </a:solidFill>
                <a:latin typeface="Tahoma"/>
                <a:ea typeface="Tahoma"/>
                <a:cs typeface="Tahoma"/>
                <a:sym typeface="Tahoma"/>
              </a:rPr>
              <a:t>(Morphology)</a:t>
            </a:r>
            <a:r>
              <a:rPr lang="en-US" sz="3300" dirty="0">
                <a:solidFill>
                  <a:schemeClr val="tx1"/>
                </a:solidFill>
                <a:latin typeface="Tahoma"/>
                <a:ea typeface="Tahoma"/>
                <a:cs typeface="Tahoma"/>
                <a:sym typeface="Tahoma"/>
              </a:rPr>
              <a:t>.</a:t>
            </a:r>
            <a:endParaRPr dirty="0"/>
          </a:p>
          <a:p>
            <a:pPr marL="274320" lvl="0" indent="-105108" algn="l" rtl="0">
              <a:spcBef>
                <a:spcPts val="561"/>
              </a:spcBef>
              <a:spcAft>
                <a:spcPts val="0"/>
              </a:spcAft>
              <a:buSzPct val="95000"/>
              <a:buFont typeface="Constantia"/>
              <a:buNone/>
            </a:pPr>
            <a:endParaRPr sz="3300" b="1" dirty="0">
              <a:solidFill>
                <a:srgbClr val="FF0000"/>
              </a:solidFill>
              <a:latin typeface="Tahoma"/>
              <a:ea typeface="Tahoma"/>
              <a:cs typeface="Tahoma"/>
              <a:sym typeface="Tahoma"/>
            </a:endParaRPr>
          </a:p>
          <a:p>
            <a:pPr marL="274320" lvl="0" indent="-274320" algn="l" rtl="0">
              <a:spcBef>
                <a:spcPts val="561"/>
              </a:spcBef>
              <a:spcAft>
                <a:spcPts val="0"/>
              </a:spcAft>
              <a:buSzPct val="95000"/>
              <a:buFont typeface="Tahoma"/>
              <a:buChar char="•"/>
            </a:pPr>
            <a:r>
              <a:rPr lang="en-US" sz="3300" dirty="0">
                <a:latin typeface="Tahoma"/>
                <a:ea typeface="Tahoma"/>
                <a:cs typeface="Tahoma"/>
                <a:sym typeface="Tahoma"/>
              </a:rPr>
              <a:t>Discarded common names and used Latin (universal): </a:t>
            </a:r>
            <a:r>
              <a:rPr lang="en-US" sz="5600" b="1" dirty="0">
                <a:solidFill>
                  <a:srgbClr val="FF0000"/>
                </a:solidFill>
                <a:latin typeface="Tahoma"/>
                <a:ea typeface="Tahoma"/>
                <a:cs typeface="Tahoma"/>
                <a:sym typeface="Tahoma"/>
              </a:rPr>
              <a:t>Binomial Nomenclature</a:t>
            </a:r>
            <a:endParaRPr dirty="0"/>
          </a:p>
          <a:p>
            <a:pPr marL="640080" lvl="1" indent="-246888" algn="l" rtl="0">
              <a:spcBef>
                <a:spcPts val="561"/>
              </a:spcBef>
              <a:spcAft>
                <a:spcPts val="0"/>
              </a:spcAft>
              <a:buSzPct val="85000"/>
              <a:buFont typeface="Tahoma"/>
              <a:buChar char="•"/>
            </a:pPr>
            <a:r>
              <a:rPr lang="en-US" sz="3300" dirty="0">
                <a:solidFill>
                  <a:srgbClr val="FF6600"/>
                </a:solidFill>
                <a:latin typeface="Tahoma"/>
                <a:ea typeface="Tahoma"/>
                <a:cs typeface="Tahoma"/>
                <a:sym typeface="Tahoma"/>
              </a:rPr>
              <a:t>Two-Name</a:t>
            </a:r>
            <a:r>
              <a:rPr lang="en-US" sz="3300" dirty="0">
                <a:solidFill>
                  <a:schemeClr val="dk2"/>
                </a:solidFill>
                <a:latin typeface="Tahoma"/>
                <a:ea typeface="Tahoma"/>
                <a:cs typeface="Tahoma"/>
                <a:sym typeface="Tahoma"/>
              </a:rPr>
              <a:t> naming system (</a:t>
            </a:r>
            <a:r>
              <a:rPr lang="en-US" sz="3300" b="1" dirty="0">
                <a:solidFill>
                  <a:srgbClr val="FF0000"/>
                </a:solidFill>
                <a:latin typeface="Tahoma"/>
                <a:ea typeface="Tahoma"/>
                <a:cs typeface="Tahoma"/>
                <a:sym typeface="Tahoma"/>
              </a:rPr>
              <a:t>Genus</a:t>
            </a:r>
            <a:r>
              <a:rPr lang="en-US" sz="3300" dirty="0">
                <a:solidFill>
                  <a:schemeClr val="dk2"/>
                </a:solidFill>
                <a:latin typeface="Tahoma"/>
                <a:ea typeface="Tahoma"/>
                <a:cs typeface="Tahoma"/>
                <a:sym typeface="Tahoma"/>
              </a:rPr>
              <a:t> and </a:t>
            </a:r>
            <a:r>
              <a:rPr lang="en-US" sz="3300" b="1" dirty="0">
                <a:solidFill>
                  <a:srgbClr val="FF0000"/>
                </a:solidFill>
                <a:latin typeface="Tahoma"/>
                <a:ea typeface="Tahoma"/>
                <a:cs typeface="Tahoma"/>
                <a:sym typeface="Tahoma"/>
              </a:rPr>
              <a:t>species</a:t>
            </a:r>
            <a:r>
              <a:rPr lang="en-US" sz="3300" dirty="0">
                <a:solidFill>
                  <a:schemeClr val="dk2"/>
                </a:solidFill>
                <a:latin typeface="Tahoma"/>
                <a:ea typeface="Tahoma"/>
                <a:cs typeface="Tahoma"/>
                <a:sym typeface="Tahoma"/>
              </a:rPr>
              <a:t>)</a:t>
            </a:r>
            <a:endParaRPr dirty="0"/>
          </a:p>
          <a:p>
            <a:pPr marL="274320" lvl="0" indent="-110236" algn="l" rtl="0">
              <a:spcBef>
                <a:spcPts val="544"/>
              </a:spcBef>
              <a:spcAft>
                <a:spcPts val="0"/>
              </a:spcAft>
              <a:buSzPct val="95000"/>
              <a:buFont typeface="Constantia"/>
              <a:buNone/>
            </a:pPr>
            <a:endParaRPr sz="3200" dirty="0">
              <a:latin typeface="Tahoma"/>
              <a:ea typeface="Tahoma"/>
              <a:cs typeface="Tahoma"/>
              <a:sym typeface="Tahoma"/>
            </a:endParaRPr>
          </a:p>
          <a:p>
            <a:pPr marL="274320" lvl="0" indent="-110236" algn="l" rtl="0">
              <a:spcBef>
                <a:spcPts val="544"/>
              </a:spcBef>
              <a:spcAft>
                <a:spcPts val="0"/>
              </a:spcAft>
              <a:buSzPct val="95000"/>
              <a:buNone/>
            </a:pPr>
            <a:endParaRPr sz="3200" dirty="0">
              <a:latin typeface="Tahoma"/>
              <a:ea typeface="Tahoma"/>
              <a:cs typeface="Tahoma"/>
              <a:sym typeface="Tahoma"/>
            </a:endParaRPr>
          </a:p>
        </p:txBody>
      </p:sp>
      <p:pic>
        <p:nvPicPr>
          <p:cNvPr id="1378" name="Google Shape;1378;p214" descr="linneaus"/>
          <p:cNvPicPr preferRelativeResize="0"/>
          <p:nvPr/>
        </p:nvPicPr>
        <p:blipFill rotWithShape="1">
          <a:blip r:embed="rId3">
            <a:alphaModFix/>
          </a:blip>
          <a:srcRect/>
          <a:stretch/>
        </p:blipFill>
        <p:spPr>
          <a:xfrm>
            <a:off x="6687309" y="925079"/>
            <a:ext cx="2414588" cy="3633788"/>
          </a:xfrm>
          <a:prstGeom prst="rect">
            <a:avLst/>
          </a:prstGeom>
          <a:noFill/>
          <a:ln>
            <a:noFill/>
          </a:ln>
        </p:spPr>
      </p:pic>
      <p:pic>
        <p:nvPicPr>
          <p:cNvPr id="1379" name="Google Shape;1379;p214" descr="system_natura"/>
          <p:cNvPicPr preferRelativeResize="0"/>
          <p:nvPr/>
        </p:nvPicPr>
        <p:blipFill rotWithShape="1">
          <a:blip r:embed="rId4">
            <a:alphaModFix/>
          </a:blip>
          <a:srcRect/>
          <a:stretch/>
        </p:blipFill>
        <p:spPr>
          <a:xfrm rot="572973">
            <a:off x="5337102" y="3016909"/>
            <a:ext cx="2128838" cy="3657600"/>
          </a:xfrm>
          <a:prstGeom prst="rect">
            <a:avLst/>
          </a:prstGeom>
          <a:noFill/>
          <a:ln>
            <a:noFill/>
          </a:ln>
        </p:spPr>
      </p:pic>
    </p:spTree>
    <p:extLst>
      <p:ext uri="{BB962C8B-B14F-4D97-AF65-F5344CB8AC3E}">
        <p14:creationId xmlns:p14="http://schemas.microsoft.com/office/powerpoint/2010/main" val="486882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77">
                                            <p:txEl>
                                              <p:pRg st="0" end="0"/>
                                            </p:txEl>
                                          </p:spTgt>
                                        </p:tgtEl>
                                        <p:attrNameLst>
                                          <p:attrName>style.visibility</p:attrName>
                                        </p:attrNameLst>
                                      </p:cBhvr>
                                      <p:to>
                                        <p:strVal val="visible"/>
                                      </p:to>
                                    </p:set>
                                    <p:animEffect transition="in" filter="fade">
                                      <p:cBhvr>
                                        <p:cTn id="7" dur="500"/>
                                        <p:tgtEl>
                                          <p:spTgt spid="137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77">
                                            <p:txEl>
                                              <p:pRg st="2" end="2"/>
                                            </p:txEl>
                                          </p:spTgt>
                                        </p:tgtEl>
                                        <p:attrNameLst>
                                          <p:attrName>style.visibility</p:attrName>
                                        </p:attrNameLst>
                                      </p:cBhvr>
                                      <p:to>
                                        <p:strVal val="visible"/>
                                      </p:to>
                                    </p:set>
                                    <p:animEffect transition="in" filter="fade">
                                      <p:cBhvr>
                                        <p:cTn id="12" dur="500"/>
                                        <p:tgtEl>
                                          <p:spTgt spid="137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77">
                                            <p:txEl>
                                              <p:pRg st="4" end="4"/>
                                            </p:txEl>
                                          </p:spTgt>
                                        </p:tgtEl>
                                        <p:attrNameLst>
                                          <p:attrName>style.visibility</p:attrName>
                                        </p:attrNameLst>
                                      </p:cBhvr>
                                      <p:to>
                                        <p:strVal val="visible"/>
                                      </p:to>
                                    </p:set>
                                    <p:animEffect transition="in" filter="fade">
                                      <p:cBhvr>
                                        <p:cTn id="17" dur="500"/>
                                        <p:tgtEl>
                                          <p:spTgt spid="1377">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77">
                                            <p:txEl>
                                              <p:pRg st="5" end="5"/>
                                            </p:txEl>
                                          </p:spTgt>
                                        </p:tgtEl>
                                        <p:attrNameLst>
                                          <p:attrName>style.visibility</p:attrName>
                                        </p:attrNameLst>
                                      </p:cBhvr>
                                      <p:to>
                                        <p:strVal val="visible"/>
                                      </p:to>
                                    </p:set>
                                    <p:animEffect transition="in" filter="fade">
                                      <p:cBhvr>
                                        <p:cTn id="22" dur="500"/>
                                        <p:tgtEl>
                                          <p:spTgt spid="1377">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2" fill="hold" nodeType="clickEffect">
                                  <p:stCondLst>
                                    <p:cond delay="0"/>
                                  </p:stCondLst>
                                  <p:childTnLst>
                                    <p:set>
                                      <p:cBhvr>
                                        <p:cTn id="26" dur="1" fill="hold">
                                          <p:stCondLst>
                                            <p:cond delay="0"/>
                                          </p:stCondLst>
                                        </p:cTn>
                                        <p:tgtEl>
                                          <p:spTgt spid="1379"/>
                                        </p:tgtEl>
                                        <p:attrNameLst>
                                          <p:attrName>style.visibility</p:attrName>
                                        </p:attrNameLst>
                                      </p:cBhvr>
                                      <p:to>
                                        <p:strVal val="visible"/>
                                      </p:to>
                                    </p:set>
                                    <p:anim calcmode="lin" valueType="num">
                                      <p:cBhvr additive="base">
                                        <p:cTn id="27" dur="750"/>
                                        <p:tgtEl>
                                          <p:spTgt spid="1379"/>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384"/>
        <p:cNvGrpSpPr/>
        <p:nvPr/>
      </p:nvGrpSpPr>
      <p:grpSpPr>
        <a:xfrm>
          <a:off x="0" y="0"/>
          <a:ext cx="0" cy="0"/>
          <a:chOff x="0" y="0"/>
          <a:chExt cx="0" cy="0"/>
        </a:xfrm>
      </p:grpSpPr>
      <p:sp>
        <p:nvSpPr>
          <p:cNvPr id="1385" name="Google Shape;1385;p215"/>
          <p:cNvSpPr txBox="1">
            <a:spLocks noGrp="1"/>
          </p:cNvSpPr>
          <p:nvPr>
            <p:ph type="sldNum" idx="12"/>
          </p:nvPr>
        </p:nvSpPr>
        <p:spPr>
          <a:xfrm>
            <a:off x="7924800" y="6356350"/>
            <a:ext cx="762000" cy="365125"/>
          </a:xfrm>
          <a:prstGeom prst="rect">
            <a:avLst/>
          </a:prstGeom>
          <a:noFill/>
          <a:ln>
            <a:noFill/>
          </a:ln>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US">
                <a:solidFill>
                  <a:srgbClr val="035C75"/>
                </a:solidFill>
              </a:rPr>
              <a:t>13</a:t>
            </a:fld>
            <a:endParaRPr dirty="0">
              <a:solidFill>
                <a:srgbClr val="035C75"/>
              </a:solidFill>
            </a:endParaRPr>
          </a:p>
        </p:txBody>
      </p:sp>
      <p:sp>
        <p:nvSpPr>
          <p:cNvPr id="1386" name="Google Shape;1386;p215"/>
          <p:cNvSpPr txBox="1">
            <a:spLocks noGrp="1"/>
          </p:cNvSpPr>
          <p:nvPr>
            <p:ph type="title"/>
          </p:nvPr>
        </p:nvSpPr>
        <p:spPr>
          <a:xfrm>
            <a:off x="152400" y="228600"/>
            <a:ext cx="6172200" cy="609600"/>
          </a:xfrm>
          <a:prstGeom prst="rect">
            <a:avLst/>
          </a:prstGeom>
          <a:noFill/>
          <a:ln>
            <a:noFill/>
          </a:ln>
        </p:spPr>
        <p:txBody>
          <a:bodyPr spcFirstLastPara="1" wrap="square" lIns="0" tIns="45700" rIns="0" bIns="0" anchor="b" anchorCtr="0">
            <a:normAutofit fontScale="90000"/>
          </a:bodyPr>
          <a:lstStyle/>
          <a:p>
            <a:pPr marL="0" lvl="0" indent="0" algn="l" rtl="0">
              <a:spcBef>
                <a:spcPts val="0"/>
              </a:spcBef>
              <a:spcAft>
                <a:spcPts val="0"/>
              </a:spcAft>
              <a:buClr>
                <a:srgbClr val="663300"/>
              </a:buClr>
              <a:buSzPct val="100000"/>
              <a:buFont typeface="Tahoma"/>
              <a:buNone/>
            </a:pPr>
            <a:r>
              <a:rPr lang="en-US" sz="4400" b="1" dirty="0">
                <a:solidFill>
                  <a:srgbClr val="663300"/>
                </a:solidFill>
                <a:latin typeface="Tahoma"/>
                <a:ea typeface="Tahoma"/>
                <a:cs typeface="Tahoma"/>
                <a:sym typeface="Tahoma"/>
              </a:rPr>
              <a:t>Standardized Naming</a:t>
            </a:r>
            <a:endParaRPr dirty="0"/>
          </a:p>
        </p:txBody>
      </p:sp>
      <p:sp>
        <p:nvSpPr>
          <p:cNvPr id="1387" name="Google Shape;1387;p215"/>
          <p:cNvSpPr txBox="1">
            <a:spLocks noGrp="1"/>
          </p:cNvSpPr>
          <p:nvPr>
            <p:ph type="body" idx="1"/>
          </p:nvPr>
        </p:nvSpPr>
        <p:spPr>
          <a:xfrm>
            <a:off x="76199" y="990600"/>
            <a:ext cx="5169243" cy="5257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SzPts val="3040"/>
              <a:buNone/>
            </a:pPr>
            <a:r>
              <a:rPr lang="en-US" sz="3200" b="1" dirty="0">
                <a:solidFill>
                  <a:srgbClr val="FF0000"/>
                </a:solidFill>
                <a:latin typeface="Tahoma"/>
                <a:ea typeface="Tahoma"/>
                <a:cs typeface="Tahoma"/>
                <a:sym typeface="Tahoma"/>
              </a:rPr>
              <a:t>Binomial nomenclature</a:t>
            </a:r>
            <a:endParaRPr sz="3200" dirty="0">
              <a:solidFill>
                <a:srgbClr val="FF6600"/>
              </a:solidFill>
              <a:latin typeface="Tahoma"/>
              <a:ea typeface="Tahoma"/>
              <a:cs typeface="Tahoma"/>
              <a:sym typeface="Tahoma"/>
            </a:endParaRPr>
          </a:p>
          <a:p>
            <a:pPr marL="569913" lvl="0" indent="-344488" algn="l" rtl="0">
              <a:spcBef>
                <a:spcPts val="1800"/>
              </a:spcBef>
              <a:spcAft>
                <a:spcPts val="0"/>
              </a:spcAft>
              <a:buClr>
                <a:srgbClr val="0BD0D9"/>
              </a:buClr>
              <a:buSzPts val="3040"/>
              <a:buFont typeface="Tahoma"/>
              <a:buChar char="•"/>
            </a:pPr>
            <a:r>
              <a:rPr lang="en-US" sz="3200" b="1" dirty="0">
                <a:solidFill>
                  <a:srgbClr val="663300"/>
                </a:solidFill>
                <a:effectLst>
                  <a:outerShdw blurRad="38100" dist="38100" dir="2700000" algn="tl">
                    <a:srgbClr val="000000">
                      <a:alpha val="43137"/>
                    </a:srgbClr>
                  </a:outerShdw>
                </a:effectLst>
                <a:latin typeface="Tahoma"/>
                <a:ea typeface="Tahoma"/>
                <a:cs typeface="Tahoma"/>
                <a:sym typeface="Tahoma"/>
              </a:rPr>
              <a:t>Latin </a:t>
            </a:r>
            <a:endParaRPr sz="3200" b="1" i="1" dirty="0">
              <a:solidFill>
                <a:srgbClr val="FF0000"/>
              </a:solidFill>
              <a:effectLst>
                <a:outerShdw blurRad="38100" dist="38100" dir="2700000" algn="tl">
                  <a:srgbClr val="000000">
                    <a:alpha val="43137"/>
                  </a:srgbClr>
                </a:outerShdw>
              </a:effectLst>
              <a:latin typeface="Tahoma"/>
              <a:ea typeface="Tahoma"/>
              <a:cs typeface="Tahoma"/>
              <a:sym typeface="Tahoma"/>
            </a:endParaRPr>
          </a:p>
          <a:p>
            <a:pPr marL="569913" lvl="0" indent="-344488" algn="l" rtl="0">
              <a:spcBef>
                <a:spcPts val="1800"/>
              </a:spcBef>
              <a:spcAft>
                <a:spcPts val="0"/>
              </a:spcAft>
              <a:buSzPts val="3040"/>
              <a:buFont typeface="Tahoma"/>
              <a:buChar char="•"/>
            </a:pPr>
            <a:r>
              <a:rPr lang="en-US" sz="3200" b="1" i="1" dirty="0">
                <a:solidFill>
                  <a:srgbClr val="FF0000"/>
                </a:solidFill>
                <a:effectLst>
                  <a:outerShdw blurRad="38100" dist="38100" dir="2700000" algn="tl">
                    <a:srgbClr val="000000">
                      <a:alpha val="43137"/>
                    </a:srgbClr>
                  </a:outerShdw>
                </a:effectLst>
                <a:latin typeface="Tahoma"/>
                <a:ea typeface="Tahoma"/>
                <a:cs typeface="Tahoma"/>
                <a:sym typeface="Tahoma"/>
              </a:rPr>
              <a:t>Genus species</a:t>
            </a:r>
            <a:endParaRPr b="1" dirty="0">
              <a:effectLst>
                <a:outerShdw blurRad="38100" dist="38100" dir="2700000" algn="tl">
                  <a:srgbClr val="000000">
                    <a:alpha val="43137"/>
                  </a:srgbClr>
                </a:outerShdw>
              </a:effectLst>
            </a:endParaRPr>
          </a:p>
          <a:p>
            <a:pPr marL="569913" lvl="0" indent="-344488" algn="l" rtl="0">
              <a:spcBef>
                <a:spcPts val="1800"/>
              </a:spcBef>
              <a:spcAft>
                <a:spcPts val="0"/>
              </a:spcAft>
              <a:buSzPts val="3040"/>
              <a:buFont typeface="Tahoma"/>
              <a:buChar char="•"/>
            </a:pPr>
            <a:r>
              <a:rPr lang="en-US" sz="3200" b="1" dirty="0">
                <a:solidFill>
                  <a:srgbClr val="FF6600"/>
                </a:solidFill>
                <a:effectLst>
                  <a:outerShdw blurRad="38100" dist="38100" dir="2700000" algn="tl">
                    <a:srgbClr val="000000">
                      <a:alpha val="43137"/>
                    </a:srgbClr>
                  </a:outerShdw>
                </a:effectLst>
                <a:latin typeface="Tahoma"/>
                <a:ea typeface="Tahoma"/>
                <a:cs typeface="Tahoma"/>
                <a:sym typeface="Tahoma"/>
              </a:rPr>
              <a:t>CAPITALIZE </a:t>
            </a:r>
            <a:r>
              <a:rPr lang="en-US" sz="3200" b="1" dirty="0">
                <a:solidFill>
                  <a:srgbClr val="FF0000"/>
                </a:solidFill>
                <a:effectLst>
                  <a:outerShdw blurRad="38100" dist="38100" dir="2700000" algn="tl">
                    <a:srgbClr val="000000">
                      <a:alpha val="43137"/>
                    </a:srgbClr>
                  </a:outerShdw>
                </a:effectLst>
                <a:latin typeface="Tahoma"/>
                <a:ea typeface="Tahoma"/>
                <a:cs typeface="Tahoma"/>
                <a:sym typeface="Tahoma"/>
              </a:rPr>
              <a:t>Genus</a:t>
            </a:r>
            <a:r>
              <a:rPr lang="en-US" sz="3200" b="1" dirty="0">
                <a:solidFill>
                  <a:srgbClr val="663300"/>
                </a:solidFill>
                <a:effectLst>
                  <a:outerShdw blurRad="38100" dist="38100" dir="2700000" algn="tl">
                    <a:srgbClr val="000000">
                      <a:alpha val="43137"/>
                    </a:srgbClr>
                  </a:outerShdw>
                </a:effectLst>
                <a:latin typeface="Tahoma"/>
                <a:ea typeface="Tahoma"/>
                <a:cs typeface="Tahoma"/>
                <a:sym typeface="Tahoma"/>
              </a:rPr>
              <a:t>, but NOT </a:t>
            </a:r>
            <a:r>
              <a:rPr lang="en-US" sz="3200" b="1" dirty="0">
                <a:solidFill>
                  <a:srgbClr val="FF0000"/>
                </a:solidFill>
                <a:effectLst>
                  <a:outerShdw blurRad="38100" dist="38100" dir="2700000" algn="tl">
                    <a:srgbClr val="000000">
                      <a:alpha val="43137"/>
                    </a:srgbClr>
                  </a:outerShdw>
                </a:effectLst>
                <a:latin typeface="Tahoma"/>
                <a:ea typeface="Tahoma"/>
                <a:cs typeface="Tahoma"/>
                <a:sym typeface="Tahoma"/>
              </a:rPr>
              <a:t>species</a:t>
            </a:r>
            <a:endParaRPr b="1" dirty="0">
              <a:effectLst>
                <a:outerShdw blurRad="38100" dist="38100" dir="2700000" algn="tl">
                  <a:srgbClr val="000000">
                    <a:alpha val="43137"/>
                  </a:srgbClr>
                </a:outerShdw>
              </a:effectLst>
            </a:endParaRPr>
          </a:p>
          <a:p>
            <a:pPr marL="569913" lvl="0" indent="-344488" algn="l" rtl="0">
              <a:spcBef>
                <a:spcPts val="1800"/>
              </a:spcBef>
              <a:spcAft>
                <a:spcPts val="0"/>
              </a:spcAft>
              <a:buSzPts val="3040"/>
              <a:buFont typeface="Tahoma"/>
              <a:buChar char="•"/>
            </a:pPr>
            <a:r>
              <a:rPr lang="en-US" sz="3200" b="1" i="1" dirty="0">
                <a:solidFill>
                  <a:srgbClr val="FF6600"/>
                </a:solidFill>
                <a:effectLst>
                  <a:outerShdw blurRad="38100" dist="38100" dir="2700000" algn="tl">
                    <a:srgbClr val="000000">
                      <a:alpha val="43137"/>
                    </a:srgbClr>
                  </a:outerShdw>
                </a:effectLst>
                <a:latin typeface="Tahoma"/>
                <a:ea typeface="Tahoma"/>
                <a:cs typeface="Tahoma"/>
                <a:sym typeface="Tahoma"/>
              </a:rPr>
              <a:t>ITALICIZE </a:t>
            </a:r>
            <a:r>
              <a:rPr lang="en-US" sz="3200" b="1" dirty="0">
                <a:solidFill>
                  <a:srgbClr val="663300"/>
                </a:solidFill>
                <a:effectLst>
                  <a:outerShdw blurRad="38100" dist="38100" dir="2700000" algn="tl">
                    <a:srgbClr val="000000">
                      <a:alpha val="43137"/>
                    </a:srgbClr>
                  </a:outerShdw>
                </a:effectLst>
                <a:latin typeface="Tahoma"/>
                <a:ea typeface="Tahoma"/>
                <a:cs typeface="Tahoma"/>
                <a:sym typeface="Tahoma"/>
              </a:rPr>
              <a:t>in print</a:t>
            </a:r>
            <a:endParaRPr b="1" dirty="0">
              <a:effectLst>
                <a:outerShdw blurRad="38100" dist="38100" dir="2700000" algn="tl">
                  <a:srgbClr val="000000">
                    <a:alpha val="43137"/>
                  </a:srgbClr>
                </a:outerShdw>
              </a:effectLst>
            </a:endParaRPr>
          </a:p>
          <a:p>
            <a:pPr marL="569913" lvl="0" indent="-344488" algn="l" rtl="0">
              <a:spcBef>
                <a:spcPts val="1800"/>
              </a:spcBef>
              <a:spcAft>
                <a:spcPts val="0"/>
              </a:spcAft>
              <a:buSzPts val="3040"/>
              <a:buFont typeface="Tahoma"/>
              <a:buChar char="•"/>
            </a:pPr>
            <a:r>
              <a:rPr lang="en-US" sz="3200" b="1" u="sng" dirty="0">
                <a:solidFill>
                  <a:srgbClr val="FF6600"/>
                </a:solidFill>
                <a:effectLst>
                  <a:outerShdw blurRad="38100" dist="38100" dir="2700000" algn="tl">
                    <a:srgbClr val="000000">
                      <a:alpha val="43137"/>
                    </a:srgbClr>
                  </a:outerShdw>
                </a:effectLst>
                <a:latin typeface="Tahoma"/>
                <a:ea typeface="Tahoma"/>
                <a:cs typeface="Tahoma"/>
                <a:sym typeface="Tahoma"/>
              </a:rPr>
              <a:t>UNDERLINE</a:t>
            </a:r>
            <a:r>
              <a:rPr lang="en-US" sz="3200" b="1" dirty="0">
                <a:solidFill>
                  <a:srgbClr val="663300"/>
                </a:solidFill>
                <a:effectLst>
                  <a:outerShdw blurRad="38100" dist="38100" dir="2700000" algn="tl">
                    <a:srgbClr val="000000">
                      <a:alpha val="43137"/>
                    </a:srgbClr>
                  </a:outerShdw>
                </a:effectLst>
                <a:latin typeface="Tahoma"/>
                <a:ea typeface="Tahoma"/>
                <a:cs typeface="Tahoma"/>
                <a:sym typeface="Tahoma"/>
              </a:rPr>
              <a:t> when handwriting</a:t>
            </a:r>
            <a:endParaRPr b="1" dirty="0">
              <a:effectLst>
                <a:outerShdw blurRad="38100" dist="38100" dir="2700000" algn="tl">
                  <a:srgbClr val="000000">
                    <a:alpha val="43137"/>
                  </a:srgbClr>
                </a:outerShdw>
              </a:effectLst>
            </a:endParaRPr>
          </a:p>
        </p:txBody>
      </p:sp>
      <p:sp>
        <p:nvSpPr>
          <p:cNvPr id="1388" name="Google Shape;1388;p215"/>
          <p:cNvSpPr txBox="1"/>
          <p:nvPr/>
        </p:nvSpPr>
        <p:spPr>
          <a:xfrm>
            <a:off x="5588343" y="4038600"/>
            <a:ext cx="3352800"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i="1" dirty="0">
                <a:solidFill>
                  <a:srgbClr val="0000FF"/>
                </a:solidFill>
                <a:latin typeface="Tahoma"/>
                <a:ea typeface="Tahoma"/>
                <a:cs typeface="Tahoma"/>
                <a:sym typeface="Tahoma"/>
              </a:rPr>
              <a:t>Turdus </a:t>
            </a:r>
            <a:r>
              <a:rPr lang="en-US" sz="2400" b="1" i="1" dirty="0" err="1">
                <a:solidFill>
                  <a:srgbClr val="0000FF"/>
                </a:solidFill>
                <a:latin typeface="Tahoma"/>
                <a:ea typeface="Tahoma"/>
                <a:cs typeface="Tahoma"/>
                <a:sym typeface="Tahoma"/>
              </a:rPr>
              <a:t>migratorius</a:t>
            </a:r>
            <a:br>
              <a:rPr lang="en-US" sz="2400">
                <a:solidFill>
                  <a:srgbClr val="0000FF"/>
                </a:solidFill>
                <a:latin typeface="Constantia"/>
                <a:ea typeface="Constantia"/>
                <a:cs typeface="Constantia"/>
                <a:sym typeface="Constantia"/>
              </a:rPr>
            </a:br>
            <a:endParaRPr sz="2400">
              <a:solidFill>
                <a:srgbClr val="0000FF"/>
              </a:solidFill>
              <a:latin typeface="Constantia"/>
              <a:ea typeface="Constantia"/>
              <a:cs typeface="Constantia"/>
              <a:sym typeface="Constantia"/>
            </a:endParaRPr>
          </a:p>
        </p:txBody>
      </p:sp>
      <p:sp>
        <p:nvSpPr>
          <p:cNvPr id="1389" name="Google Shape;1389;p215"/>
          <p:cNvSpPr txBox="1"/>
          <p:nvPr/>
        </p:nvSpPr>
        <p:spPr>
          <a:xfrm>
            <a:off x="5931243" y="4572000"/>
            <a:ext cx="2667000" cy="457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rgbClr val="FF0000"/>
                </a:solidFill>
                <a:latin typeface="Tahoma"/>
                <a:ea typeface="Tahoma"/>
                <a:cs typeface="Tahoma"/>
                <a:sym typeface="Tahoma"/>
              </a:rPr>
              <a:t>American Robin</a:t>
            </a:r>
            <a:endParaRPr/>
          </a:p>
        </p:txBody>
      </p:sp>
      <p:pic>
        <p:nvPicPr>
          <p:cNvPr id="1390" name="Google Shape;1390;p215"/>
          <p:cNvPicPr preferRelativeResize="0">
            <a:picLocks noGrp="1"/>
          </p:cNvPicPr>
          <p:nvPr>
            <p:ph type="body" idx="2"/>
          </p:nvPr>
        </p:nvPicPr>
        <p:blipFill rotWithShape="1">
          <a:blip r:embed="rId3">
            <a:alphaModFix/>
          </a:blip>
          <a:srcRect/>
          <a:stretch/>
        </p:blipFill>
        <p:spPr>
          <a:xfrm>
            <a:off x="5257800" y="1066800"/>
            <a:ext cx="3810000" cy="2911415"/>
          </a:xfrm>
          <a:prstGeom prst="rect">
            <a:avLst/>
          </a:prstGeom>
          <a:noFill/>
          <a:ln>
            <a:noFill/>
          </a:ln>
        </p:spPr>
      </p:pic>
      <p:sp>
        <p:nvSpPr>
          <p:cNvPr id="1391" name="Google Shape;1391;p215"/>
          <p:cNvSpPr txBox="1"/>
          <p:nvPr/>
        </p:nvSpPr>
        <p:spPr>
          <a:xfrm>
            <a:off x="4997793" y="5187937"/>
            <a:ext cx="2266950" cy="1508125"/>
          </a:xfrm>
          <a:prstGeom prst="rect">
            <a:avLst/>
          </a:prstGeom>
          <a:solidFill>
            <a:schemeClr val="lt1"/>
          </a:solidFill>
          <a:ln w="57150" cap="flat" cmpd="sng">
            <a:solidFill>
              <a:srgbClr val="008000"/>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300">
                <a:solidFill>
                  <a:srgbClr val="000000"/>
                </a:solidFill>
                <a:latin typeface="Tahoma"/>
                <a:ea typeface="Tahoma"/>
                <a:cs typeface="Tahoma"/>
                <a:sym typeface="Tahoma"/>
              </a:rPr>
              <a:t>No two organisms can have the same name.</a:t>
            </a:r>
            <a:endParaRPr/>
          </a:p>
        </p:txBody>
      </p:sp>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87">
                                            <p:txEl>
                                              <p:pRg st="0" end="0"/>
                                            </p:txEl>
                                          </p:spTgt>
                                        </p:tgtEl>
                                        <p:attrNameLst>
                                          <p:attrName>style.visibility</p:attrName>
                                        </p:attrNameLst>
                                      </p:cBhvr>
                                      <p:to>
                                        <p:strVal val="visible"/>
                                      </p:to>
                                    </p:set>
                                    <p:animEffect transition="in" filter="fade">
                                      <p:cBhvr>
                                        <p:cTn id="7" dur="500"/>
                                        <p:tgtEl>
                                          <p:spTgt spid="138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87">
                                            <p:txEl>
                                              <p:pRg st="1" end="1"/>
                                            </p:txEl>
                                          </p:spTgt>
                                        </p:tgtEl>
                                        <p:attrNameLst>
                                          <p:attrName>style.visibility</p:attrName>
                                        </p:attrNameLst>
                                      </p:cBhvr>
                                      <p:to>
                                        <p:strVal val="visible"/>
                                      </p:to>
                                    </p:set>
                                    <p:animEffect transition="in" filter="fade">
                                      <p:cBhvr>
                                        <p:cTn id="12" dur="500"/>
                                        <p:tgtEl>
                                          <p:spTgt spid="138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87">
                                            <p:txEl>
                                              <p:pRg st="2" end="2"/>
                                            </p:txEl>
                                          </p:spTgt>
                                        </p:tgtEl>
                                        <p:attrNameLst>
                                          <p:attrName>style.visibility</p:attrName>
                                        </p:attrNameLst>
                                      </p:cBhvr>
                                      <p:to>
                                        <p:strVal val="visible"/>
                                      </p:to>
                                    </p:set>
                                    <p:animEffect transition="in" filter="fade">
                                      <p:cBhvr>
                                        <p:cTn id="17" dur="500"/>
                                        <p:tgtEl>
                                          <p:spTgt spid="138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87">
                                            <p:txEl>
                                              <p:pRg st="3" end="3"/>
                                            </p:txEl>
                                          </p:spTgt>
                                        </p:tgtEl>
                                        <p:attrNameLst>
                                          <p:attrName>style.visibility</p:attrName>
                                        </p:attrNameLst>
                                      </p:cBhvr>
                                      <p:to>
                                        <p:strVal val="visible"/>
                                      </p:to>
                                    </p:set>
                                    <p:animEffect transition="in" filter="fade">
                                      <p:cBhvr>
                                        <p:cTn id="22" dur="500"/>
                                        <p:tgtEl>
                                          <p:spTgt spid="138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387">
                                            <p:txEl>
                                              <p:pRg st="4" end="4"/>
                                            </p:txEl>
                                          </p:spTgt>
                                        </p:tgtEl>
                                        <p:attrNameLst>
                                          <p:attrName>style.visibility</p:attrName>
                                        </p:attrNameLst>
                                      </p:cBhvr>
                                      <p:to>
                                        <p:strVal val="visible"/>
                                      </p:to>
                                    </p:set>
                                    <p:animEffect transition="in" filter="fade">
                                      <p:cBhvr>
                                        <p:cTn id="27" dur="500"/>
                                        <p:tgtEl>
                                          <p:spTgt spid="138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387">
                                            <p:txEl>
                                              <p:pRg st="5" end="5"/>
                                            </p:txEl>
                                          </p:spTgt>
                                        </p:tgtEl>
                                        <p:attrNameLst>
                                          <p:attrName>style.visibility</p:attrName>
                                        </p:attrNameLst>
                                      </p:cBhvr>
                                      <p:to>
                                        <p:strVal val="visible"/>
                                      </p:to>
                                    </p:set>
                                    <p:animEffect transition="in" filter="fade">
                                      <p:cBhvr>
                                        <p:cTn id="32" dur="500"/>
                                        <p:tgtEl>
                                          <p:spTgt spid="1387">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nodeType="clickEffect">
                                  <p:stCondLst>
                                    <p:cond delay="0"/>
                                  </p:stCondLst>
                                  <p:childTnLst>
                                    <p:set>
                                      <p:cBhvr>
                                        <p:cTn id="36" dur="1" fill="hold">
                                          <p:stCondLst>
                                            <p:cond delay="0"/>
                                          </p:stCondLst>
                                        </p:cTn>
                                        <p:tgtEl>
                                          <p:spTgt spid="1388"/>
                                        </p:tgtEl>
                                        <p:attrNameLst>
                                          <p:attrName>style.visibility</p:attrName>
                                        </p:attrNameLst>
                                      </p:cBhvr>
                                      <p:to>
                                        <p:strVal val="visible"/>
                                      </p:to>
                                    </p:set>
                                    <p:anim calcmode="lin" valueType="num">
                                      <p:cBhvr additive="base">
                                        <p:cTn id="37" dur="750"/>
                                        <p:tgtEl>
                                          <p:spTgt spid="1388"/>
                                        </p:tgtEl>
                                        <p:attrNameLst>
                                          <p:attrName>ppt_x</p:attrName>
                                        </p:attrNameLst>
                                      </p:cBhvr>
                                      <p:tavLst>
                                        <p:tav tm="0">
                                          <p:val>
                                            <p:strVal val="#ppt_x+1"/>
                                          </p:val>
                                        </p:tav>
                                        <p:tav tm="100000">
                                          <p:val>
                                            <p:strVal val="#ppt_x"/>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1389"/>
                                        </p:tgtEl>
                                        <p:attrNameLst>
                                          <p:attrName>style.visibility</p:attrName>
                                        </p:attrNameLst>
                                      </p:cBhvr>
                                      <p:to>
                                        <p:strVal val="visible"/>
                                      </p:to>
                                    </p:set>
                                    <p:anim calcmode="lin" valueType="num">
                                      <p:cBhvr additive="base">
                                        <p:cTn id="42" dur="500"/>
                                        <p:tgtEl>
                                          <p:spTgt spid="1389"/>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391"/>
                                        </p:tgtEl>
                                        <p:attrNameLst>
                                          <p:attrName>style.visibility</p:attrName>
                                        </p:attrNameLst>
                                      </p:cBhvr>
                                      <p:to>
                                        <p:strVal val="visible"/>
                                      </p:to>
                                    </p:set>
                                    <p:animEffect transition="in" filter="fade">
                                      <p:cBhvr>
                                        <p:cTn id="47" dur="2000"/>
                                        <p:tgtEl>
                                          <p:spTgt spid="13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384"/>
        <p:cNvGrpSpPr/>
        <p:nvPr/>
      </p:nvGrpSpPr>
      <p:grpSpPr>
        <a:xfrm>
          <a:off x="0" y="0"/>
          <a:ext cx="0" cy="0"/>
          <a:chOff x="0" y="0"/>
          <a:chExt cx="0" cy="0"/>
        </a:xfrm>
      </p:grpSpPr>
      <p:sp>
        <p:nvSpPr>
          <p:cNvPr id="1385" name="Google Shape;1385;p215"/>
          <p:cNvSpPr txBox="1">
            <a:spLocks noGrp="1"/>
          </p:cNvSpPr>
          <p:nvPr>
            <p:ph type="sldNum" idx="12"/>
          </p:nvPr>
        </p:nvSpPr>
        <p:spPr>
          <a:xfrm>
            <a:off x="7924800" y="6356350"/>
            <a:ext cx="762000" cy="365125"/>
          </a:xfrm>
          <a:prstGeom prst="rect">
            <a:avLst/>
          </a:prstGeom>
          <a:noFill/>
          <a:ln>
            <a:noFill/>
          </a:ln>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US">
                <a:solidFill>
                  <a:srgbClr val="035C75"/>
                </a:solidFill>
              </a:rPr>
              <a:t>14</a:t>
            </a:fld>
            <a:endParaRPr>
              <a:solidFill>
                <a:srgbClr val="035C75"/>
              </a:solidFill>
            </a:endParaRPr>
          </a:p>
        </p:txBody>
      </p:sp>
      <p:sp>
        <p:nvSpPr>
          <p:cNvPr id="1386" name="Google Shape;1386;p215"/>
          <p:cNvSpPr txBox="1">
            <a:spLocks noGrp="1"/>
          </p:cNvSpPr>
          <p:nvPr>
            <p:ph type="title"/>
          </p:nvPr>
        </p:nvSpPr>
        <p:spPr>
          <a:xfrm>
            <a:off x="152400" y="228600"/>
            <a:ext cx="6172200" cy="609600"/>
          </a:xfrm>
          <a:prstGeom prst="rect">
            <a:avLst/>
          </a:prstGeom>
          <a:noFill/>
          <a:ln>
            <a:noFill/>
          </a:ln>
        </p:spPr>
        <p:txBody>
          <a:bodyPr spcFirstLastPara="1" wrap="square" lIns="0" tIns="45700" rIns="0" bIns="0" anchor="b" anchorCtr="0">
            <a:normAutofit fontScale="90000"/>
          </a:bodyPr>
          <a:lstStyle/>
          <a:p>
            <a:pPr marL="0" lvl="0" indent="0" algn="l" rtl="0">
              <a:spcBef>
                <a:spcPts val="0"/>
              </a:spcBef>
              <a:spcAft>
                <a:spcPts val="0"/>
              </a:spcAft>
              <a:buClr>
                <a:srgbClr val="663300"/>
              </a:buClr>
              <a:buSzPct val="100000"/>
              <a:buFont typeface="Tahoma"/>
              <a:buNone/>
            </a:pPr>
            <a:r>
              <a:rPr lang="en-US" sz="4400" b="1" dirty="0">
                <a:solidFill>
                  <a:srgbClr val="663300"/>
                </a:solidFill>
                <a:latin typeface="Tahoma"/>
                <a:ea typeface="Tahoma"/>
                <a:cs typeface="Tahoma"/>
                <a:sym typeface="Tahoma"/>
              </a:rPr>
              <a:t>Genus</a:t>
            </a:r>
            <a:endParaRPr dirty="0"/>
          </a:p>
        </p:txBody>
      </p:sp>
      <p:sp>
        <p:nvSpPr>
          <p:cNvPr id="1387" name="Google Shape;1387;p215"/>
          <p:cNvSpPr txBox="1">
            <a:spLocks noGrp="1"/>
          </p:cNvSpPr>
          <p:nvPr>
            <p:ph type="body" idx="1"/>
          </p:nvPr>
        </p:nvSpPr>
        <p:spPr>
          <a:xfrm>
            <a:off x="76199" y="990600"/>
            <a:ext cx="9067801" cy="2438400"/>
          </a:xfrm>
          <a:prstGeom prst="rect">
            <a:avLst/>
          </a:prstGeom>
          <a:noFill/>
          <a:ln>
            <a:noFill/>
          </a:ln>
        </p:spPr>
        <p:txBody>
          <a:bodyPr spcFirstLastPara="1" wrap="square" lIns="91425" tIns="45700" rIns="91425" bIns="45700" anchor="t" anchorCtr="0">
            <a:normAutofit/>
          </a:bodyPr>
          <a:lstStyle/>
          <a:p>
            <a:pPr marL="338138" lvl="0" indent="-338138" algn="l" rtl="0">
              <a:spcBef>
                <a:spcPts val="1800"/>
              </a:spcBef>
              <a:spcAft>
                <a:spcPts val="0"/>
              </a:spcAft>
              <a:buSzPts val="3040"/>
              <a:buFont typeface="Tahoma"/>
              <a:buChar char="•"/>
            </a:pPr>
            <a:r>
              <a:rPr lang="en-US" sz="3200" b="1" i="1" dirty="0">
                <a:solidFill>
                  <a:srgbClr val="FF0000"/>
                </a:solidFill>
                <a:effectLst>
                  <a:outerShdw blurRad="38100" dist="38100" dir="2700000" algn="tl">
                    <a:srgbClr val="000000">
                      <a:alpha val="43137"/>
                    </a:srgbClr>
                  </a:outerShdw>
                </a:effectLst>
                <a:latin typeface="Tahoma"/>
                <a:ea typeface="Tahoma"/>
                <a:cs typeface="Tahoma"/>
                <a:sym typeface="Tahoma"/>
              </a:rPr>
              <a:t>A group of closely related species.</a:t>
            </a:r>
            <a:endParaRPr b="1" dirty="0">
              <a:effectLst>
                <a:outerShdw blurRad="38100" dist="38100" dir="2700000" algn="tl">
                  <a:srgbClr val="000000">
                    <a:alpha val="43137"/>
                  </a:srgbClr>
                </a:outerShdw>
              </a:effectLst>
            </a:endParaRPr>
          </a:p>
          <a:p>
            <a:pPr marL="338138" lvl="0" indent="-338138">
              <a:spcBef>
                <a:spcPts val="1800"/>
              </a:spcBef>
              <a:buSzPts val="3040"/>
              <a:buFont typeface="Tahoma"/>
              <a:buChar char="•"/>
            </a:pPr>
            <a:r>
              <a:rPr lang="en-US" sz="3200" b="1" dirty="0">
                <a:solidFill>
                  <a:srgbClr val="663300"/>
                </a:solidFill>
                <a:effectLst>
                  <a:outerShdw blurRad="38100" dist="38100" dir="2700000" algn="tl">
                    <a:srgbClr val="000000">
                      <a:alpha val="43137"/>
                    </a:srgbClr>
                  </a:outerShdw>
                </a:effectLst>
                <a:latin typeface="Tahoma"/>
                <a:ea typeface="Tahoma"/>
                <a:cs typeface="Tahoma"/>
                <a:sym typeface="Tahoma"/>
              </a:rPr>
              <a:t>The </a:t>
            </a:r>
            <a:r>
              <a:rPr lang="en-US" sz="3200" b="1" dirty="0">
                <a:solidFill>
                  <a:schemeClr val="tx1"/>
                </a:solidFill>
                <a:effectLst>
                  <a:outerShdw blurRad="38100" dist="38100" dir="2700000" algn="tl">
                    <a:srgbClr val="000000">
                      <a:alpha val="43137"/>
                    </a:srgbClr>
                  </a:outerShdw>
                </a:effectLst>
                <a:latin typeface="Tahoma"/>
                <a:ea typeface="Tahoma"/>
                <a:cs typeface="Tahoma"/>
                <a:sym typeface="Tahoma"/>
              </a:rPr>
              <a:t>name</a:t>
            </a:r>
            <a:r>
              <a:rPr lang="en-US" sz="3200" b="1" dirty="0">
                <a:solidFill>
                  <a:srgbClr val="663300"/>
                </a:solidFill>
                <a:effectLst>
                  <a:outerShdw blurRad="38100" dist="38100" dir="2700000" algn="tl">
                    <a:srgbClr val="000000">
                      <a:alpha val="43137"/>
                    </a:srgbClr>
                  </a:outerShdw>
                </a:effectLst>
                <a:latin typeface="Tahoma"/>
                <a:ea typeface="Tahoma"/>
                <a:cs typeface="Tahoma"/>
                <a:sym typeface="Tahoma"/>
              </a:rPr>
              <a:t> is </a:t>
            </a:r>
            <a:r>
              <a:rPr lang="en-US" sz="3200" b="1" dirty="0">
                <a:solidFill>
                  <a:srgbClr val="FF6600"/>
                </a:solidFill>
                <a:effectLst>
                  <a:outerShdw blurRad="38100" dist="38100" dir="2700000" algn="tl">
                    <a:srgbClr val="000000">
                      <a:alpha val="43137"/>
                    </a:srgbClr>
                  </a:outerShdw>
                </a:effectLst>
                <a:latin typeface="Tahoma"/>
                <a:ea typeface="Tahoma"/>
                <a:cs typeface="Tahoma"/>
                <a:sym typeface="Tahoma"/>
              </a:rPr>
              <a:t>CAPITALIZED </a:t>
            </a:r>
            <a:r>
              <a:rPr lang="en-US" sz="3200" b="1" dirty="0">
                <a:solidFill>
                  <a:schemeClr val="tx1"/>
                </a:solidFill>
                <a:effectLst>
                  <a:outerShdw blurRad="38100" dist="38100" dir="2700000" algn="tl">
                    <a:srgbClr val="000000">
                      <a:alpha val="43137"/>
                    </a:srgbClr>
                  </a:outerShdw>
                </a:effectLst>
                <a:latin typeface="Tahoma"/>
                <a:ea typeface="Tahoma"/>
                <a:cs typeface="Tahoma"/>
                <a:sym typeface="Tahoma"/>
              </a:rPr>
              <a:t>&amp;</a:t>
            </a:r>
            <a:r>
              <a:rPr lang="en-US" sz="3200" b="1" dirty="0">
                <a:solidFill>
                  <a:srgbClr val="FF6600"/>
                </a:solidFill>
                <a:effectLst>
                  <a:outerShdw blurRad="38100" dist="38100" dir="2700000" algn="tl">
                    <a:srgbClr val="000000">
                      <a:alpha val="43137"/>
                    </a:srgbClr>
                  </a:outerShdw>
                </a:effectLst>
                <a:latin typeface="Tahoma"/>
                <a:ea typeface="Tahoma"/>
                <a:cs typeface="Tahoma"/>
                <a:sym typeface="Tahoma"/>
              </a:rPr>
              <a:t> </a:t>
            </a:r>
            <a:r>
              <a:rPr lang="en-US" sz="3200" b="1" dirty="0">
                <a:solidFill>
                  <a:srgbClr val="00B050"/>
                </a:solidFill>
                <a:effectLst>
                  <a:outerShdw blurRad="38100" dist="38100" dir="2700000" algn="tl">
                    <a:srgbClr val="000000">
                      <a:alpha val="43137"/>
                    </a:srgbClr>
                  </a:outerShdw>
                </a:effectLst>
                <a:latin typeface="Tahoma"/>
                <a:ea typeface="Tahoma"/>
                <a:cs typeface="Tahoma"/>
                <a:sym typeface="Tahoma"/>
              </a:rPr>
              <a:t>underlined</a:t>
            </a:r>
            <a:r>
              <a:rPr lang="en-US" sz="3200" b="1" dirty="0">
                <a:solidFill>
                  <a:srgbClr val="FF6600"/>
                </a:solidFill>
                <a:effectLst>
                  <a:outerShdw blurRad="38100" dist="38100" dir="2700000" algn="tl">
                    <a:srgbClr val="000000">
                      <a:alpha val="43137"/>
                    </a:srgbClr>
                  </a:outerShdw>
                </a:effectLst>
                <a:latin typeface="Tahoma"/>
                <a:ea typeface="Tahoma"/>
                <a:cs typeface="Tahoma"/>
                <a:sym typeface="Tahoma"/>
              </a:rPr>
              <a:t> </a:t>
            </a:r>
            <a:r>
              <a:rPr lang="en-US" sz="3200" b="1" dirty="0">
                <a:solidFill>
                  <a:schemeClr val="tx1"/>
                </a:solidFill>
                <a:effectLst>
                  <a:outerShdw blurRad="38100" dist="38100" dir="2700000" algn="tl">
                    <a:srgbClr val="000000">
                      <a:alpha val="43137"/>
                    </a:srgbClr>
                  </a:outerShdw>
                </a:effectLst>
                <a:latin typeface="Tahoma"/>
                <a:ea typeface="Tahoma"/>
                <a:cs typeface="Tahoma"/>
                <a:sym typeface="Tahoma"/>
              </a:rPr>
              <a:t>or</a:t>
            </a:r>
            <a:r>
              <a:rPr lang="en-US" sz="3200" b="1" dirty="0">
                <a:solidFill>
                  <a:srgbClr val="FF6600"/>
                </a:solidFill>
                <a:effectLst>
                  <a:outerShdw blurRad="38100" dist="38100" dir="2700000" algn="tl">
                    <a:srgbClr val="000000">
                      <a:alpha val="43137"/>
                    </a:srgbClr>
                  </a:outerShdw>
                </a:effectLst>
                <a:latin typeface="Tahoma"/>
                <a:ea typeface="Tahoma"/>
                <a:cs typeface="Tahoma"/>
                <a:sym typeface="Tahoma"/>
              </a:rPr>
              <a:t> italicized</a:t>
            </a:r>
            <a:r>
              <a:rPr lang="en-US" sz="3200" b="1" dirty="0">
                <a:solidFill>
                  <a:schemeClr val="tx1"/>
                </a:solidFill>
                <a:effectLst>
                  <a:outerShdw blurRad="38100" dist="38100" dir="2700000" algn="tl">
                    <a:srgbClr val="000000">
                      <a:alpha val="43137"/>
                    </a:srgbClr>
                  </a:outerShdw>
                </a:effectLst>
                <a:latin typeface="Tahoma"/>
                <a:ea typeface="Tahoma"/>
                <a:cs typeface="Tahoma"/>
                <a:sym typeface="Tahoma"/>
              </a:rPr>
              <a:t>.</a:t>
            </a:r>
            <a:endParaRPr b="1" dirty="0">
              <a:solidFill>
                <a:schemeClr val="tx1"/>
              </a:solidFill>
              <a:effectLst>
                <a:outerShdw blurRad="38100" dist="38100" dir="2700000" algn="tl">
                  <a:srgbClr val="000000">
                    <a:alpha val="43137"/>
                  </a:srgbClr>
                </a:outerShdw>
              </a:effectLst>
            </a:endParaRPr>
          </a:p>
        </p:txBody>
      </p:sp>
      <p:pic>
        <p:nvPicPr>
          <p:cNvPr id="7" name="Picture 6">
            <a:extLst>
              <a:ext uri="{FF2B5EF4-FFF2-40B4-BE49-F238E27FC236}">
                <a16:creationId xmlns:a16="http://schemas.microsoft.com/office/drawing/2014/main" id="{C2D561AE-BBAB-DD47-3B1D-38DB81BD82D0}"/>
              </a:ext>
            </a:extLst>
          </p:cNvPr>
          <p:cNvPicPr>
            <a:picLocks noChangeAspect="1"/>
          </p:cNvPicPr>
          <p:nvPr/>
        </p:nvPicPr>
        <p:blipFill>
          <a:blip r:embed="rId3"/>
          <a:stretch>
            <a:fillRect/>
          </a:stretch>
        </p:blipFill>
        <p:spPr>
          <a:xfrm>
            <a:off x="152400" y="3321755"/>
            <a:ext cx="8511927" cy="2774950"/>
          </a:xfrm>
          <a:prstGeom prst="rect">
            <a:avLst/>
          </a:prstGeom>
        </p:spPr>
      </p:pic>
      <p:sp>
        <p:nvSpPr>
          <p:cNvPr id="8" name="TextBox 7">
            <a:extLst>
              <a:ext uri="{FF2B5EF4-FFF2-40B4-BE49-F238E27FC236}">
                <a16:creationId xmlns:a16="http://schemas.microsoft.com/office/drawing/2014/main" id="{88F7216F-8F64-B06C-3B07-4AA0DAB0E06D}"/>
              </a:ext>
            </a:extLst>
          </p:cNvPr>
          <p:cNvSpPr txBox="1"/>
          <p:nvPr/>
        </p:nvSpPr>
        <p:spPr>
          <a:xfrm>
            <a:off x="457200" y="5995695"/>
            <a:ext cx="1333995" cy="461665"/>
          </a:xfrm>
          <a:prstGeom prst="rect">
            <a:avLst/>
          </a:prstGeom>
          <a:noFill/>
        </p:spPr>
        <p:txBody>
          <a:bodyPr wrap="square">
            <a:spAutoFit/>
          </a:bodyPr>
          <a:lstStyle/>
          <a:p>
            <a:pPr algn="ctr"/>
            <a:r>
              <a:rPr lang="en-US" sz="2400" dirty="0">
                <a:solidFill>
                  <a:srgbClr val="00B050"/>
                </a:solidFill>
                <a:latin typeface="Times New Roman" panose="02020603050405020304" pitchFamily="18" charset="0"/>
                <a:cs typeface="Times New Roman" panose="02020603050405020304" pitchFamily="18" charset="0"/>
              </a:rPr>
              <a:t>“variety”</a:t>
            </a:r>
            <a:endParaRPr lang="en-US" sz="1600" dirty="0"/>
          </a:p>
        </p:txBody>
      </p:sp>
    </p:spTree>
    <p:extLst>
      <p:ext uri="{BB962C8B-B14F-4D97-AF65-F5344CB8AC3E}">
        <p14:creationId xmlns:p14="http://schemas.microsoft.com/office/powerpoint/2010/main" val="978937508"/>
      </p:ext>
    </p:extLst>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87">
                                            <p:txEl>
                                              <p:pRg st="0" end="0"/>
                                            </p:txEl>
                                          </p:spTgt>
                                        </p:tgtEl>
                                        <p:attrNameLst>
                                          <p:attrName>style.visibility</p:attrName>
                                        </p:attrNameLst>
                                      </p:cBhvr>
                                      <p:to>
                                        <p:strVal val="visible"/>
                                      </p:to>
                                    </p:set>
                                    <p:animEffect transition="in" filter="fade">
                                      <p:cBhvr>
                                        <p:cTn id="7" dur="500"/>
                                        <p:tgtEl>
                                          <p:spTgt spid="138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87">
                                            <p:txEl>
                                              <p:pRg st="1" end="1"/>
                                            </p:txEl>
                                          </p:spTgt>
                                        </p:tgtEl>
                                        <p:attrNameLst>
                                          <p:attrName>style.visibility</p:attrName>
                                        </p:attrNameLst>
                                      </p:cBhvr>
                                      <p:to>
                                        <p:strVal val="visible"/>
                                      </p:to>
                                    </p:set>
                                    <p:animEffect transition="in" filter="fade">
                                      <p:cBhvr>
                                        <p:cTn id="12" dur="500"/>
                                        <p:tgtEl>
                                          <p:spTgt spid="138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up)">
                                      <p:cBhvr>
                                        <p:cTn id="17" dur="3000"/>
                                        <p:tgtEl>
                                          <p:spTgt spid="7"/>
                                        </p:tgtEl>
                                      </p:cBhvr>
                                    </p:animEffect>
                                  </p:childTnLst>
                                </p:cTn>
                              </p:par>
                            </p:childTnLst>
                          </p:cTn>
                        </p:par>
                        <p:par>
                          <p:cTn id="18" fill="hold">
                            <p:stCondLst>
                              <p:cond delay="3000"/>
                            </p:stCondLst>
                            <p:childTnLst>
                              <p:par>
                                <p:cTn id="19" presetID="10" presetClass="entr" presetSubtype="0" fill="hold" grpId="0"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7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384"/>
        <p:cNvGrpSpPr/>
        <p:nvPr/>
      </p:nvGrpSpPr>
      <p:grpSpPr>
        <a:xfrm>
          <a:off x="0" y="0"/>
          <a:ext cx="0" cy="0"/>
          <a:chOff x="0" y="0"/>
          <a:chExt cx="0" cy="0"/>
        </a:xfrm>
      </p:grpSpPr>
      <p:sp>
        <p:nvSpPr>
          <p:cNvPr id="1385" name="Google Shape;1385;p215"/>
          <p:cNvSpPr txBox="1">
            <a:spLocks noGrp="1"/>
          </p:cNvSpPr>
          <p:nvPr>
            <p:ph type="sldNum" idx="12"/>
          </p:nvPr>
        </p:nvSpPr>
        <p:spPr>
          <a:xfrm>
            <a:off x="7924800" y="6356350"/>
            <a:ext cx="762000" cy="365125"/>
          </a:xfrm>
          <a:prstGeom prst="rect">
            <a:avLst/>
          </a:prstGeom>
          <a:noFill/>
          <a:ln>
            <a:noFill/>
          </a:ln>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US">
                <a:solidFill>
                  <a:srgbClr val="035C75"/>
                </a:solidFill>
              </a:rPr>
              <a:t>15</a:t>
            </a:fld>
            <a:endParaRPr>
              <a:solidFill>
                <a:srgbClr val="035C75"/>
              </a:solidFill>
            </a:endParaRPr>
          </a:p>
        </p:txBody>
      </p:sp>
      <p:sp>
        <p:nvSpPr>
          <p:cNvPr id="1386" name="Google Shape;1386;p215"/>
          <p:cNvSpPr txBox="1">
            <a:spLocks noGrp="1"/>
          </p:cNvSpPr>
          <p:nvPr>
            <p:ph type="title"/>
          </p:nvPr>
        </p:nvSpPr>
        <p:spPr>
          <a:xfrm>
            <a:off x="152400" y="228600"/>
            <a:ext cx="6172200" cy="609600"/>
          </a:xfrm>
          <a:prstGeom prst="rect">
            <a:avLst/>
          </a:prstGeom>
          <a:noFill/>
          <a:ln>
            <a:noFill/>
          </a:ln>
        </p:spPr>
        <p:txBody>
          <a:bodyPr spcFirstLastPara="1" wrap="square" lIns="0" tIns="45700" rIns="0" bIns="0" anchor="b" anchorCtr="0">
            <a:normAutofit fontScale="90000"/>
          </a:bodyPr>
          <a:lstStyle/>
          <a:p>
            <a:pPr marL="0" lvl="0" indent="0" algn="l" rtl="0">
              <a:spcBef>
                <a:spcPts val="0"/>
              </a:spcBef>
              <a:spcAft>
                <a:spcPts val="0"/>
              </a:spcAft>
              <a:buClr>
                <a:srgbClr val="663300"/>
              </a:buClr>
              <a:buSzPct val="100000"/>
              <a:buFont typeface="Tahoma"/>
              <a:buNone/>
            </a:pPr>
            <a:r>
              <a:rPr lang="en-US" sz="4400" b="1" dirty="0">
                <a:solidFill>
                  <a:srgbClr val="663300"/>
                </a:solidFill>
                <a:latin typeface="Tahoma"/>
                <a:ea typeface="Tahoma"/>
                <a:cs typeface="Tahoma"/>
                <a:sym typeface="Tahoma"/>
              </a:rPr>
              <a:t>species</a:t>
            </a:r>
            <a:endParaRPr dirty="0"/>
          </a:p>
        </p:txBody>
      </p:sp>
      <p:sp>
        <p:nvSpPr>
          <p:cNvPr id="1387" name="Google Shape;1387;p215"/>
          <p:cNvSpPr txBox="1">
            <a:spLocks noGrp="1"/>
          </p:cNvSpPr>
          <p:nvPr>
            <p:ph type="body" idx="1"/>
          </p:nvPr>
        </p:nvSpPr>
        <p:spPr>
          <a:xfrm>
            <a:off x="19755" y="1035754"/>
            <a:ext cx="9067801" cy="3468512"/>
          </a:xfrm>
          <a:prstGeom prst="rect">
            <a:avLst/>
          </a:prstGeom>
          <a:noFill/>
          <a:ln>
            <a:noFill/>
          </a:ln>
        </p:spPr>
        <p:txBody>
          <a:bodyPr spcFirstLastPara="1" wrap="square" lIns="91425" tIns="45700" rIns="91425" bIns="45700" anchor="t" anchorCtr="0">
            <a:normAutofit fontScale="70000" lnSpcReduction="20000"/>
          </a:bodyPr>
          <a:lstStyle/>
          <a:p>
            <a:pPr>
              <a:buFont typeface="Wingdings" panose="05000000000000000000" pitchFamily="2" charset="2"/>
              <a:buChar char="§"/>
            </a:pPr>
            <a:r>
              <a:rPr lang="en-US" sz="3800" dirty="0"/>
              <a:t>Structurally similar (identical) to each other and different from all other organisms.</a:t>
            </a:r>
          </a:p>
          <a:p>
            <a:pPr marL="120015" indent="0">
              <a:buNone/>
            </a:pPr>
            <a:r>
              <a:rPr lang="en-US" sz="3800" dirty="0"/>
              <a:t> </a:t>
            </a:r>
          </a:p>
          <a:p>
            <a:pPr>
              <a:buFont typeface="Wingdings" panose="05000000000000000000" pitchFamily="2" charset="2"/>
              <a:buChar char="§"/>
            </a:pPr>
            <a:r>
              <a:rPr lang="en-US" sz="3800" dirty="0"/>
              <a:t>Can interbreed to produce viable offspring.</a:t>
            </a:r>
          </a:p>
          <a:p>
            <a:pPr>
              <a:buFont typeface="Wingdings" panose="05000000000000000000" pitchFamily="2" charset="2"/>
              <a:buChar char="§"/>
            </a:pPr>
            <a:endParaRPr lang="en-US" sz="3800" dirty="0"/>
          </a:p>
          <a:p>
            <a:pPr>
              <a:buFont typeface="Wingdings" panose="05000000000000000000" pitchFamily="2" charset="2"/>
              <a:buChar char="§"/>
            </a:pPr>
            <a:r>
              <a:rPr lang="en-US" sz="3800" dirty="0"/>
              <a:t>The name is </a:t>
            </a:r>
            <a:r>
              <a:rPr lang="en-US" sz="3800" dirty="0">
                <a:solidFill>
                  <a:srgbClr val="00B050"/>
                </a:solidFill>
              </a:rPr>
              <a:t>Uncapitalized</a:t>
            </a:r>
            <a:r>
              <a:rPr lang="en-US" sz="3800" dirty="0"/>
              <a:t> and </a:t>
            </a:r>
            <a:r>
              <a:rPr lang="en-US" sz="3800" dirty="0">
                <a:solidFill>
                  <a:srgbClr val="00B050"/>
                </a:solidFill>
              </a:rPr>
              <a:t>underlined</a:t>
            </a:r>
            <a:r>
              <a:rPr lang="en-US" sz="3800" dirty="0"/>
              <a:t> or </a:t>
            </a:r>
            <a:r>
              <a:rPr lang="en-US" sz="3800" dirty="0">
                <a:solidFill>
                  <a:srgbClr val="00B050"/>
                </a:solidFill>
              </a:rPr>
              <a:t>italicized</a:t>
            </a:r>
            <a:r>
              <a:rPr lang="en-US" sz="3800" dirty="0"/>
              <a:t>.</a:t>
            </a:r>
          </a:p>
          <a:p>
            <a:pPr>
              <a:buFont typeface="Wingdings" panose="05000000000000000000" pitchFamily="2" charset="2"/>
              <a:buChar char="§"/>
            </a:pPr>
            <a:endParaRPr lang="en-US" dirty="0">
              <a:solidFill>
                <a:srgbClr val="00B050"/>
              </a:solidFill>
            </a:endParaRPr>
          </a:p>
          <a:p>
            <a:pPr marL="120015" indent="0" algn="ctr">
              <a:buNone/>
            </a:pPr>
            <a:r>
              <a:rPr lang="en-US" sz="6300" i="1" dirty="0">
                <a:solidFill>
                  <a:srgbClr val="00B050"/>
                </a:solidFill>
                <a:latin typeface="Times New Roman" panose="02020603050405020304" pitchFamily="18" charset="0"/>
                <a:cs typeface="Times New Roman" panose="02020603050405020304" pitchFamily="18" charset="0"/>
              </a:rPr>
              <a:t>Homo sapiens </a:t>
            </a:r>
            <a:r>
              <a:rPr lang="en-US" sz="6300" dirty="0">
                <a:solidFill>
                  <a:schemeClr val="tx1"/>
                </a:solidFill>
              </a:rPr>
              <a:t>or</a:t>
            </a:r>
            <a:r>
              <a:rPr lang="en-US" sz="6300" dirty="0">
                <a:solidFill>
                  <a:srgbClr val="00B050"/>
                </a:solidFill>
              </a:rPr>
              <a:t> </a:t>
            </a:r>
            <a:r>
              <a:rPr lang="en-US" sz="6300" u="sng" dirty="0">
                <a:solidFill>
                  <a:srgbClr val="00B050"/>
                </a:solidFill>
                <a:latin typeface="Times New Roman" panose="02020603050405020304" pitchFamily="18" charset="0"/>
                <a:cs typeface="Times New Roman" panose="02020603050405020304" pitchFamily="18" charset="0"/>
              </a:rPr>
              <a:t>Homo sapiens</a:t>
            </a:r>
            <a:endParaRPr lang="en-US" sz="6300" dirty="0">
              <a:solidFill>
                <a:srgbClr val="00B050"/>
              </a:solidFill>
            </a:endParaRPr>
          </a:p>
          <a:p>
            <a:pPr>
              <a:buFont typeface="Wingdings" panose="05000000000000000000" pitchFamily="2" charset="2"/>
              <a:buChar char="§"/>
            </a:pPr>
            <a:endParaRPr lang="en-US" dirty="0">
              <a:solidFill>
                <a:srgbClr val="00B050"/>
              </a:solidFill>
            </a:endParaRPr>
          </a:p>
        </p:txBody>
      </p:sp>
      <p:pic>
        <p:nvPicPr>
          <p:cNvPr id="3" name="Picture 2">
            <a:extLst>
              <a:ext uri="{FF2B5EF4-FFF2-40B4-BE49-F238E27FC236}">
                <a16:creationId xmlns:a16="http://schemas.microsoft.com/office/drawing/2014/main" id="{2F80D8C8-2E48-4AFD-D4B5-D76DB5E3AE70}"/>
              </a:ext>
            </a:extLst>
          </p:cNvPr>
          <p:cNvPicPr>
            <a:picLocks noChangeAspect="1"/>
          </p:cNvPicPr>
          <p:nvPr/>
        </p:nvPicPr>
        <p:blipFill>
          <a:blip r:embed="rId3"/>
          <a:stretch>
            <a:fillRect/>
          </a:stretch>
        </p:blipFill>
        <p:spPr>
          <a:xfrm>
            <a:off x="1868885" y="4307256"/>
            <a:ext cx="2137665" cy="2468658"/>
          </a:xfrm>
          <a:prstGeom prst="rect">
            <a:avLst/>
          </a:prstGeom>
        </p:spPr>
      </p:pic>
      <p:sp>
        <p:nvSpPr>
          <p:cNvPr id="11" name="TextBox 10">
            <a:extLst>
              <a:ext uri="{FF2B5EF4-FFF2-40B4-BE49-F238E27FC236}">
                <a16:creationId xmlns:a16="http://schemas.microsoft.com/office/drawing/2014/main" id="{9B95A57F-90C4-1B40-C072-A4779042437D}"/>
              </a:ext>
            </a:extLst>
          </p:cNvPr>
          <p:cNvSpPr txBox="1"/>
          <p:nvPr/>
        </p:nvSpPr>
        <p:spPr>
          <a:xfrm>
            <a:off x="137204" y="5362061"/>
            <a:ext cx="1840089" cy="523220"/>
          </a:xfrm>
          <a:prstGeom prst="rect">
            <a:avLst/>
          </a:prstGeom>
          <a:noFill/>
        </p:spPr>
        <p:txBody>
          <a:bodyPr wrap="square">
            <a:spAutoFit/>
          </a:bodyPr>
          <a:lstStyle/>
          <a:p>
            <a:r>
              <a:rPr lang="en-US" sz="1400" b="1" dirty="0">
                <a:solidFill>
                  <a:srgbClr val="663300"/>
                </a:solidFill>
                <a:effectLst>
                  <a:outerShdw blurRad="38100" dist="38100" dir="2700000" algn="tl">
                    <a:srgbClr val="000000">
                      <a:alpha val="43137"/>
                    </a:srgbClr>
                  </a:outerShdw>
                </a:effectLst>
                <a:latin typeface="Tahoma"/>
                <a:ea typeface="Tahoma"/>
                <a:cs typeface="Tahoma"/>
                <a:sym typeface="Tahoma"/>
              </a:rPr>
              <a:t>Same Genus</a:t>
            </a:r>
          </a:p>
          <a:p>
            <a:r>
              <a:rPr lang="en-US" b="1" dirty="0">
                <a:solidFill>
                  <a:srgbClr val="663300"/>
                </a:solidFill>
                <a:effectLst>
                  <a:outerShdw blurRad="38100" dist="38100" dir="2700000" algn="tl">
                    <a:srgbClr val="000000">
                      <a:alpha val="43137"/>
                    </a:srgbClr>
                  </a:outerShdw>
                </a:effectLst>
                <a:latin typeface="Tahoma"/>
                <a:ea typeface="Tahoma"/>
                <a:cs typeface="Tahoma"/>
                <a:sym typeface="Tahoma"/>
              </a:rPr>
              <a:t>Different species</a:t>
            </a:r>
            <a:endParaRPr lang="en-US" dirty="0"/>
          </a:p>
        </p:txBody>
      </p:sp>
      <p:sp>
        <p:nvSpPr>
          <p:cNvPr id="12" name="TextBox 11">
            <a:extLst>
              <a:ext uri="{FF2B5EF4-FFF2-40B4-BE49-F238E27FC236}">
                <a16:creationId xmlns:a16="http://schemas.microsoft.com/office/drawing/2014/main" id="{73F9DC17-992E-BF49-19B5-69C5052A1083}"/>
              </a:ext>
            </a:extLst>
          </p:cNvPr>
          <p:cNvSpPr txBox="1"/>
          <p:nvPr/>
        </p:nvSpPr>
        <p:spPr>
          <a:xfrm>
            <a:off x="4376181" y="5362061"/>
            <a:ext cx="1840089" cy="523220"/>
          </a:xfrm>
          <a:prstGeom prst="rect">
            <a:avLst/>
          </a:prstGeom>
          <a:noFill/>
        </p:spPr>
        <p:txBody>
          <a:bodyPr wrap="square">
            <a:spAutoFit/>
          </a:bodyPr>
          <a:lstStyle/>
          <a:p>
            <a:r>
              <a:rPr lang="en-US" b="1" dirty="0">
                <a:solidFill>
                  <a:srgbClr val="663300"/>
                </a:solidFill>
                <a:effectLst>
                  <a:outerShdw blurRad="38100" dist="38100" dir="2700000" algn="tl">
                    <a:srgbClr val="000000">
                      <a:alpha val="43137"/>
                    </a:srgbClr>
                  </a:outerShdw>
                </a:effectLst>
                <a:latin typeface="Tahoma"/>
                <a:ea typeface="Tahoma"/>
                <a:cs typeface="Tahoma"/>
                <a:sym typeface="Tahoma"/>
              </a:rPr>
              <a:t>Different </a:t>
            </a:r>
            <a:r>
              <a:rPr lang="en-US" sz="1400" b="1" dirty="0">
                <a:solidFill>
                  <a:srgbClr val="663300"/>
                </a:solidFill>
                <a:effectLst>
                  <a:outerShdw blurRad="38100" dist="38100" dir="2700000" algn="tl">
                    <a:srgbClr val="000000">
                      <a:alpha val="43137"/>
                    </a:srgbClr>
                  </a:outerShdw>
                </a:effectLst>
                <a:latin typeface="Tahoma"/>
                <a:ea typeface="Tahoma"/>
                <a:cs typeface="Tahoma"/>
                <a:sym typeface="Tahoma"/>
              </a:rPr>
              <a:t>Genus</a:t>
            </a:r>
          </a:p>
          <a:p>
            <a:r>
              <a:rPr lang="en-US" sz="1400" b="1" dirty="0">
                <a:solidFill>
                  <a:srgbClr val="663300"/>
                </a:solidFill>
                <a:effectLst>
                  <a:outerShdw blurRad="38100" dist="38100" dir="2700000" algn="tl">
                    <a:srgbClr val="000000">
                      <a:alpha val="43137"/>
                    </a:srgbClr>
                  </a:outerShdw>
                </a:effectLst>
                <a:latin typeface="Tahoma"/>
                <a:ea typeface="Tahoma"/>
                <a:cs typeface="Tahoma"/>
                <a:sym typeface="Tahoma"/>
              </a:rPr>
              <a:t>Same </a:t>
            </a:r>
            <a:r>
              <a:rPr lang="en-US" b="1" dirty="0">
                <a:solidFill>
                  <a:srgbClr val="663300"/>
                </a:solidFill>
                <a:effectLst>
                  <a:outerShdw blurRad="38100" dist="38100" dir="2700000" algn="tl">
                    <a:srgbClr val="000000">
                      <a:alpha val="43137"/>
                    </a:srgbClr>
                  </a:outerShdw>
                </a:effectLst>
                <a:latin typeface="Tahoma"/>
                <a:ea typeface="Tahoma"/>
                <a:cs typeface="Tahoma"/>
                <a:sym typeface="Tahoma"/>
              </a:rPr>
              <a:t>species</a:t>
            </a:r>
            <a:endParaRPr lang="en-US" dirty="0"/>
          </a:p>
        </p:txBody>
      </p:sp>
      <p:grpSp>
        <p:nvGrpSpPr>
          <p:cNvPr id="10" name="Group 9">
            <a:extLst>
              <a:ext uri="{FF2B5EF4-FFF2-40B4-BE49-F238E27FC236}">
                <a16:creationId xmlns:a16="http://schemas.microsoft.com/office/drawing/2014/main" id="{8F38DEBD-7718-5554-0195-517C40FF1D89}"/>
              </a:ext>
            </a:extLst>
          </p:cNvPr>
          <p:cNvGrpSpPr/>
          <p:nvPr/>
        </p:nvGrpSpPr>
        <p:grpSpPr>
          <a:xfrm>
            <a:off x="6012913" y="4332359"/>
            <a:ext cx="2847127" cy="2413779"/>
            <a:chOff x="6012913" y="4332359"/>
            <a:chExt cx="2847127" cy="2413779"/>
          </a:xfrm>
        </p:grpSpPr>
        <p:pic>
          <p:nvPicPr>
            <p:cNvPr id="5" name="Picture 4">
              <a:extLst>
                <a:ext uri="{FF2B5EF4-FFF2-40B4-BE49-F238E27FC236}">
                  <a16:creationId xmlns:a16="http://schemas.microsoft.com/office/drawing/2014/main" id="{3D7C2918-A9C4-CAD2-1A2F-EE20C281EF4F}"/>
                </a:ext>
              </a:extLst>
            </p:cNvPr>
            <p:cNvPicPr>
              <a:picLocks noChangeAspect="1"/>
            </p:cNvPicPr>
            <p:nvPr/>
          </p:nvPicPr>
          <p:blipFill>
            <a:blip r:embed="rId4"/>
            <a:stretch>
              <a:fillRect/>
            </a:stretch>
          </p:blipFill>
          <p:spPr>
            <a:xfrm>
              <a:off x="6012913" y="4337031"/>
              <a:ext cx="2847127" cy="2409107"/>
            </a:xfrm>
            <a:prstGeom prst="rect">
              <a:avLst/>
            </a:prstGeom>
          </p:spPr>
        </p:pic>
        <p:pic>
          <p:nvPicPr>
            <p:cNvPr id="9" name="Picture 8">
              <a:extLst>
                <a:ext uri="{FF2B5EF4-FFF2-40B4-BE49-F238E27FC236}">
                  <a16:creationId xmlns:a16="http://schemas.microsoft.com/office/drawing/2014/main" id="{B1F183DB-3A8D-8E91-3F80-A95392655F1C}"/>
                </a:ext>
              </a:extLst>
            </p:cNvPr>
            <p:cNvPicPr>
              <a:picLocks noChangeAspect="1"/>
            </p:cNvPicPr>
            <p:nvPr/>
          </p:nvPicPr>
          <p:blipFill>
            <a:blip r:embed="rId5"/>
            <a:stretch>
              <a:fillRect/>
            </a:stretch>
          </p:blipFill>
          <p:spPr>
            <a:xfrm>
              <a:off x="6012913" y="4332359"/>
              <a:ext cx="602376" cy="176558"/>
            </a:xfrm>
            <a:prstGeom prst="rect">
              <a:avLst/>
            </a:prstGeom>
          </p:spPr>
        </p:pic>
      </p:grpSp>
    </p:spTree>
    <p:extLst>
      <p:ext uri="{BB962C8B-B14F-4D97-AF65-F5344CB8AC3E}">
        <p14:creationId xmlns:p14="http://schemas.microsoft.com/office/powerpoint/2010/main" val="2069691245"/>
      </p:ext>
    </p:extLst>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87">
                                            <p:txEl>
                                              <p:pRg st="0" end="0"/>
                                            </p:txEl>
                                          </p:spTgt>
                                        </p:tgtEl>
                                        <p:attrNameLst>
                                          <p:attrName>style.visibility</p:attrName>
                                        </p:attrNameLst>
                                      </p:cBhvr>
                                      <p:to>
                                        <p:strVal val="visible"/>
                                      </p:to>
                                    </p:set>
                                    <p:animEffect transition="in" filter="fade">
                                      <p:cBhvr>
                                        <p:cTn id="7" dur="500"/>
                                        <p:tgtEl>
                                          <p:spTgt spid="138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87">
                                            <p:txEl>
                                              <p:pRg st="2" end="2"/>
                                            </p:txEl>
                                          </p:spTgt>
                                        </p:tgtEl>
                                        <p:attrNameLst>
                                          <p:attrName>style.visibility</p:attrName>
                                        </p:attrNameLst>
                                      </p:cBhvr>
                                      <p:to>
                                        <p:strVal val="visible"/>
                                      </p:to>
                                    </p:set>
                                    <p:animEffect transition="in" filter="fade">
                                      <p:cBhvr>
                                        <p:cTn id="12" dur="500"/>
                                        <p:tgtEl>
                                          <p:spTgt spid="138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87">
                                            <p:txEl>
                                              <p:pRg st="4" end="4"/>
                                            </p:txEl>
                                          </p:spTgt>
                                        </p:tgtEl>
                                        <p:attrNameLst>
                                          <p:attrName>style.visibility</p:attrName>
                                        </p:attrNameLst>
                                      </p:cBhvr>
                                      <p:to>
                                        <p:strVal val="visible"/>
                                      </p:to>
                                    </p:set>
                                    <p:animEffect transition="in" filter="fade">
                                      <p:cBhvr>
                                        <p:cTn id="17" dur="500"/>
                                        <p:tgtEl>
                                          <p:spTgt spid="1387">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87">
                                            <p:txEl>
                                              <p:pRg st="6" end="6"/>
                                            </p:txEl>
                                          </p:spTgt>
                                        </p:tgtEl>
                                        <p:attrNameLst>
                                          <p:attrName>style.visibility</p:attrName>
                                        </p:attrNameLst>
                                      </p:cBhvr>
                                      <p:to>
                                        <p:strVal val="visible"/>
                                      </p:to>
                                    </p:set>
                                    <p:animEffect transition="in" filter="fade">
                                      <p:cBhvr>
                                        <p:cTn id="22" dur="500"/>
                                        <p:tgtEl>
                                          <p:spTgt spid="1387">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childTnLst>
                          </p:cTn>
                        </p:par>
                        <p:par>
                          <p:cTn id="28" fill="hold">
                            <p:stCondLst>
                              <p:cond delay="500"/>
                            </p:stCondLst>
                            <p:childTnLst>
                              <p:par>
                                <p:cTn id="29" presetID="10" presetClass="entr" presetSubtype="0" fill="hold" grpId="0" nodeType="after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cTn>
                              </p:par>
                            </p:childTnLst>
                          </p:cTn>
                        </p:par>
                        <p:par>
                          <p:cTn id="32" fill="hold">
                            <p:stCondLst>
                              <p:cond delay="1000"/>
                            </p:stCondLst>
                            <p:childTnLst>
                              <p:par>
                                <p:cTn id="33" presetID="10" presetClass="entr" presetSubtype="0" fill="hold" grpId="0" nodeType="after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500"/>
                                        <p:tgtEl>
                                          <p:spTgt spid="12"/>
                                        </p:tgtEl>
                                      </p:cBhvr>
                                    </p:animEffect>
                                  </p:childTnLst>
                                </p:cTn>
                              </p:par>
                            </p:childTnLst>
                          </p:cTn>
                        </p:par>
                        <p:par>
                          <p:cTn id="36" fill="hold">
                            <p:stCondLst>
                              <p:cond delay="1500"/>
                            </p:stCondLst>
                            <p:childTnLst>
                              <p:par>
                                <p:cTn id="37" presetID="10" presetClass="entr" presetSubtype="0" fill="hold" nodeType="after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384"/>
        <p:cNvGrpSpPr/>
        <p:nvPr/>
      </p:nvGrpSpPr>
      <p:grpSpPr>
        <a:xfrm>
          <a:off x="0" y="0"/>
          <a:ext cx="0" cy="0"/>
          <a:chOff x="0" y="0"/>
          <a:chExt cx="0" cy="0"/>
        </a:xfrm>
      </p:grpSpPr>
      <p:sp>
        <p:nvSpPr>
          <p:cNvPr id="1385" name="Google Shape;1385;p215"/>
          <p:cNvSpPr txBox="1">
            <a:spLocks noGrp="1"/>
          </p:cNvSpPr>
          <p:nvPr>
            <p:ph type="sldNum" idx="12"/>
          </p:nvPr>
        </p:nvSpPr>
        <p:spPr>
          <a:xfrm>
            <a:off x="7924800" y="6356350"/>
            <a:ext cx="762000" cy="365125"/>
          </a:xfrm>
          <a:prstGeom prst="rect">
            <a:avLst/>
          </a:prstGeom>
          <a:noFill/>
          <a:ln>
            <a:noFill/>
          </a:ln>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US">
                <a:solidFill>
                  <a:srgbClr val="035C75"/>
                </a:solidFill>
              </a:rPr>
              <a:t>16</a:t>
            </a:fld>
            <a:endParaRPr dirty="0">
              <a:solidFill>
                <a:srgbClr val="035C75"/>
              </a:solidFill>
            </a:endParaRPr>
          </a:p>
        </p:txBody>
      </p:sp>
      <p:sp>
        <p:nvSpPr>
          <p:cNvPr id="1386" name="Google Shape;1386;p215"/>
          <p:cNvSpPr txBox="1">
            <a:spLocks noGrp="1"/>
          </p:cNvSpPr>
          <p:nvPr>
            <p:ph type="title"/>
          </p:nvPr>
        </p:nvSpPr>
        <p:spPr>
          <a:xfrm>
            <a:off x="152400" y="228600"/>
            <a:ext cx="6172200" cy="609600"/>
          </a:xfrm>
          <a:prstGeom prst="rect">
            <a:avLst/>
          </a:prstGeom>
          <a:noFill/>
          <a:ln>
            <a:noFill/>
          </a:ln>
        </p:spPr>
        <p:txBody>
          <a:bodyPr spcFirstLastPara="1" wrap="square" lIns="0" tIns="45700" rIns="0" bIns="0" anchor="b" anchorCtr="0">
            <a:normAutofit fontScale="90000"/>
          </a:bodyPr>
          <a:lstStyle/>
          <a:p>
            <a:pPr marL="0" lvl="0" indent="0" algn="l" rtl="0">
              <a:spcBef>
                <a:spcPts val="0"/>
              </a:spcBef>
              <a:spcAft>
                <a:spcPts val="0"/>
              </a:spcAft>
              <a:buClr>
                <a:srgbClr val="663300"/>
              </a:buClr>
              <a:buSzPct val="100000"/>
              <a:buFont typeface="Tahoma"/>
              <a:buNone/>
            </a:pPr>
            <a:r>
              <a:rPr lang="en-US" sz="4400" b="1" dirty="0">
                <a:solidFill>
                  <a:srgbClr val="663300"/>
                </a:solidFill>
                <a:latin typeface="Tahoma"/>
                <a:ea typeface="Tahoma"/>
                <a:cs typeface="Tahoma"/>
                <a:sym typeface="Tahoma"/>
              </a:rPr>
              <a:t>Standardized Naming</a:t>
            </a:r>
            <a:endParaRPr dirty="0"/>
          </a:p>
        </p:txBody>
      </p:sp>
      <p:sp>
        <p:nvSpPr>
          <p:cNvPr id="1387" name="Google Shape;1387;p215"/>
          <p:cNvSpPr txBox="1">
            <a:spLocks noGrp="1"/>
          </p:cNvSpPr>
          <p:nvPr>
            <p:ph type="body" idx="1"/>
          </p:nvPr>
        </p:nvSpPr>
        <p:spPr>
          <a:xfrm>
            <a:off x="76199" y="990600"/>
            <a:ext cx="5169243" cy="5257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SzPts val="3040"/>
              <a:buNone/>
            </a:pPr>
            <a:r>
              <a:rPr lang="en-US" sz="3200" b="1" dirty="0">
                <a:solidFill>
                  <a:srgbClr val="FF0000"/>
                </a:solidFill>
                <a:latin typeface="Tahoma"/>
                <a:ea typeface="Tahoma"/>
                <a:cs typeface="Tahoma"/>
                <a:sym typeface="Tahoma"/>
              </a:rPr>
              <a:t>Binomial nomenclature</a:t>
            </a:r>
            <a:endParaRPr sz="3200" dirty="0">
              <a:solidFill>
                <a:srgbClr val="FF6600"/>
              </a:solidFill>
              <a:latin typeface="Tahoma"/>
              <a:ea typeface="Tahoma"/>
              <a:cs typeface="Tahoma"/>
              <a:sym typeface="Tahoma"/>
            </a:endParaRPr>
          </a:p>
          <a:p>
            <a:pPr marL="569913" lvl="0" indent="-344488" algn="l" rtl="0">
              <a:spcBef>
                <a:spcPts val="1800"/>
              </a:spcBef>
              <a:spcAft>
                <a:spcPts val="0"/>
              </a:spcAft>
              <a:buClr>
                <a:srgbClr val="0BD0D9"/>
              </a:buClr>
              <a:buSzPts val="3040"/>
              <a:buFont typeface="Tahoma"/>
              <a:buChar char="•"/>
            </a:pPr>
            <a:r>
              <a:rPr lang="en-US" sz="3200" b="1" u="sng" dirty="0">
                <a:solidFill>
                  <a:srgbClr val="663300"/>
                </a:solidFill>
                <a:effectLst>
                  <a:outerShdw blurRad="38100" dist="38100" dir="2700000" algn="tl">
                    <a:srgbClr val="000000">
                      <a:alpha val="43137"/>
                    </a:srgbClr>
                  </a:outerShdw>
                </a:effectLst>
                <a:latin typeface="Tahoma"/>
                <a:ea typeface="Tahoma"/>
                <a:cs typeface="Tahoma"/>
                <a:sym typeface="Tahoma"/>
              </a:rPr>
              <a:t>Felis </a:t>
            </a:r>
            <a:r>
              <a:rPr lang="en-US" sz="3200" b="1" u="sng" dirty="0" err="1">
                <a:solidFill>
                  <a:srgbClr val="663300"/>
                </a:solidFill>
                <a:effectLst>
                  <a:outerShdw blurRad="38100" dist="38100" dir="2700000" algn="tl">
                    <a:srgbClr val="000000">
                      <a:alpha val="43137"/>
                    </a:srgbClr>
                  </a:outerShdw>
                </a:effectLst>
                <a:latin typeface="Tahoma"/>
                <a:ea typeface="Tahoma"/>
                <a:cs typeface="Tahoma"/>
                <a:sym typeface="Tahoma"/>
              </a:rPr>
              <a:t>leo</a:t>
            </a:r>
            <a:r>
              <a:rPr lang="en-US" sz="3200" b="1" dirty="0">
                <a:solidFill>
                  <a:srgbClr val="663300"/>
                </a:solidFill>
                <a:effectLst>
                  <a:outerShdw blurRad="38100" dist="38100" dir="2700000" algn="tl">
                    <a:srgbClr val="000000">
                      <a:alpha val="43137"/>
                    </a:srgbClr>
                  </a:outerShdw>
                </a:effectLst>
                <a:latin typeface="Tahoma"/>
                <a:ea typeface="Tahoma"/>
                <a:cs typeface="Tahoma"/>
                <a:sym typeface="Tahoma"/>
              </a:rPr>
              <a:t> </a:t>
            </a:r>
            <a:r>
              <a:rPr lang="en-US" sz="3200" dirty="0">
                <a:solidFill>
                  <a:srgbClr val="92D050"/>
                </a:solidFill>
                <a:latin typeface="Tahoma"/>
                <a:ea typeface="Tahoma"/>
                <a:cs typeface="Tahoma"/>
                <a:sym typeface="Tahoma"/>
              </a:rPr>
              <a:t>(lion)</a:t>
            </a:r>
            <a:endParaRPr lang="en-US" sz="3200" u="sng" dirty="0">
              <a:solidFill>
                <a:srgbClr val="92D050"/>
              </a:solidFill>
              <a:latin typeface="Tahoma"/>
              <a:ea typeface="Tahoma"/>
              <a:cs typeface="Tahoma"/>
              <a:sym typeface="Tahoma"/>
            </a:endParaRPr>
          </a:p>
          <a:p>
            <a:pPr marL="569913" indent="-344488">
              <a:spcBef>
                <a:spcPts val="1800"/>
              </a:spcBef>
              <a:buClr>
                <a:srgbClr val="0BD0D9"/>
              </a:buClr>
              <a:buSzPts val="3040"/>
              <a:buFont typeface="Tahoma"/>
              <a:buChar char="•"/>
            </a:pPr>
            <a:r>
              <a:rPr lang="en-US" sz="3200" b="1" u="sng" dirty="0">
                <a:solidFill>
                  <a:srgbClr val="663300"/>
                </a:solidFill>
                <a:effectLst>
                  <a:outerShdw blurRad="38100" dist="38100" dir="2700000" algn="tl">
                    <a:srgbClr val="000000">
                      <a:alpha val="43137"/>
                    </a:srgbClr>
                  </a:outerShdw>
                </a:effectLst>
                <a:latin typeface="Tahoma"/>
                <a:ea typeface="Tahoma"/>
                <a:cs typeface="Tahoma"/>
                <a:sym typeface="Tahoma"/>
              </a:rPr>
              <a:t>Felis </a:t>
            </a:r>
            <a:r>
              <a:rPr lang="en-US" sz="3200" b="1" u="sng" dirty="0" err="1">
                <a:solidFill>
                  <a:srgbClr val="663300"/>
                </a:solidFill>
                <a:effectLst>
                  <a:outerShdw blurRad="38100" dist="38100" dir="2700000" algn="tl">
                    <a:srgbClr val="000000">
                      <a:alpha val="43137"/>
                    </a:srgbClr>
                  </a:outerShdw>
                </a:effectLst>
                <a:latin typeface="Tahoma"/>
                <a:ea typeface="Tahoma"/>
                <a:cs typeface="Tahoma"/>
                <a:sym typeface="Tahoma"/>
              </a:rPr>
              <a:t>tigris</a:t>
            </a:r>
            <a:r>
              <a:rPr lang="en-US" sz="3200" b="1" dirty="0">
                <a:solidFill>
                  <a:srgbClr val="663300"/>
                </a:solidFill>
                <a:effectLst>
                  <a:outerShdw blurRad="38100" dist="38100" dir="2700000" algn="tl">
                    <a:srgbClr val="000000">
                      <a:alpha val="43137"/>
                    </a:srgbClr>
                  </a:outerShdw>
                </a:effectLst>
                <a:latin typeface="Tahoma"/>
                <a:ea typeface="Tahoma"/>
                <a:cs typeface="Tahoma"/>
                <a:sym typeface="Tahoma"/>
              </a:rPr>
              <a:t> </a:t>
            </a:r>
            <a:r>
              <a:rPr lang="en-US" sz="3200" dirty="0">
                <a:solidFill>
                  <a:srgbClr val="92D050"/>
                </a:solidFill>
                <a:latin typeface="Tahoma"/>
                <a:ea typeface="Tahoma"/>
                <a:cs typeface="Tahoma"/>
                <a:sym typeface="Tahoma"/>
              </a:rPr>
              <a:t>(tiger)</a:t>
            </a:r>
            <a:endParaRPr lang="en-US" sz="3200" u="sng" dirty="0">
              <a:solidFill>
                <a:srgbClr val="92D050"/>
              </a:solidFill>
              <a:latin typeface="Tahoma"/>
              <a:ea typeface="Tahoma"/>
              <a:cs typeface="Tahoma"/>
              <a:sym typeface="Tahoma"/>
            </a:endParaRPr>
          </a:p>
          <a:p>
            <a:pPr marL="569913" indent="-344488">
              <a:spcBef>
                <a:spcPts val="1800"/>
              </a:spcBef>
              <a:buClr>
                <a:srgbClr val="0BD0D9"/>
              </a:buClr>
              <a:buSzPts val="3040"/>
              <a:buFont typeface="Tahoma"/>
              <a:buChar char="•"/>
            </a:pPr>
            <a:r>
              <a:rPr lang="en-US" sz="3200" b="1" u="sng" dirty="0">
                <a:solidFill>
                  <a:srgbClr val="663300"/>
                </a:solidFill>
                <a:effectLst>
                  <a:outerShdw blurRad="38100" dist="38100" dir="2700000" algn="tl">
                    <a:srgbClr val="000000">
                      <a:alpha val="43137"/>
                    </a:srgbClr>
                  </a:outerShdw>
                </a:effectLst>
                <a:latin typeface="Tahoma"/>
                <a:ea typeface="Tahoma"/>
                <a:cs typeface="Tahoma"/>
                <a:sym typeface="Tahoma"/>
              </a:rPr>
              <a:t>Felis domestica</a:t>
            </a:r>
            <a:r>
              <a:rPr lang="en-US" sz="3200" b="1" dirty="0">
                <a:solidFill>
                  <a:srgbClr val="663300"/>
                </a:solidFill>
                <a:effectLst>
                  <a:outerShdw blurRad="38100" dist="38100" dir="2700000" algn="tl">
                    <a:srgbClr val="000000">
                      <a:alpha val="43137"/>
                    </a:srgbClr>
                  </a:outerShdw>
                </a:effectLst>
                <a:latin typeface="Tahoma"/>
                <a:ea typeface="Tahoma"/>
                <a:cs typeface="Tahoma"/>
                <a:sym typeface="Tahoma"/>
              </a:rPr>
              <a:t> </a:t>
            </a:r>
            <a:r>
              <a:rPr lang="en-US" sz="3200" dirty="0">
                <a:solidFill>
                  <a:srgbClr val="92D050"/>
                </a:solidFill>
                <a:latin typeface="Tahoma"/>
                <a:ea typeface="Tahoma"/>
                <a:cs typeface="Tahoma"/>
                <a:sym typeface="Tahoma"/>
              </a:rPr>
              <a:t>(cat)</a:t>
            </a:r>
            <a:endParaRPr lang="en-US" sz="3200" u="sng" dirty="0">
              <a:solidFill>
                <a:srgbClr val="92D050"/>
              </a:solidFill>
              <a:latin typeface="Tahoma"/>
              <a:ea typeface="Tahoma"/>
              <a:cs typeface="Tahoma"/>
              <a:sym typeface="Tahoma"/>
            </a:endParaRPr>
          </a:p>
          <a:p>
            <a:pPr marL="569913" indent="-344488">
              <a:spcBef>
                <a:spcPts val="1800"/>
              </a:spcBef>
              <a:buClr>
                <a:srgbClr val="0BD0D9"/>
              </a:buClr>
              <a:buSzPts val="3040"/>
              <a:buFont typeface="Tahoma"/>
              <a:buChar char="•"/>
            </a:pPr>
            <a:r>
              <a:rPr lang="en-US" sz="3200" b="1" u="sng" dirty="0">
                <a:solidFill>
                  <a:srgbClr val="663300"/>
                </a:solidFill>
                <a:effectLst>
                  <a:outerShdw blurRad="38100" dist="38100" dir="2700000" algn="tl">
                    <a:srgbClr val="000000">
                      <a:alpha val="43137"/>
                    </a:srgbClr>
                  </a:outerShdw>
                </a:effectLst>
                <a:latin typeface="Tahoma"/>
                <a:ea typeface="Tahoma"/>
                <a:cs typeface="Tahoma"/>
                <a:sym typeface="Tahoma"/>
              </a:rPr>
              <a:t>Felis concolor</a:t>
            </a:r>
            <a:r>
              <a:rPr lang="en-US" sz="3200" b="1" dirty="0">
                <a:solidFill>
                  <a:srgbClr val="663300"/>
                </a:solidFill>
                <a:effectLst>
                  <a:outerShdw blurRad="38100" dist="38100" dir="2700000" algn="tl">
                    <a:srgbClr val="000000">
                      <a:alpha val="43137"/>
                    </a:srgbClr>
                  </a:outerShdw>
                </a:effectLst>
                <a:latin typeface="Tahoma"/>
                <a:ea typeface="Tahoma"/>
                <a:cs typeface="Tahoma"/>
                <a:sym typeface="Tahoma"/>
              </a:rPr>
              <a:t> </a:t>
            </a:r>
            <a:r>
              <a:rPr lang="en-US" sz="2800" dirty="0">
                <a:solidFill>
                  <a:srgbClr val="92D050"/>
                </a:solidFill>
                <a:latin typeface="Tahoma"/>
                <a:ea typeface="Tahoma"/>
                <a:cs typeface="Tahoma"/>
                <a:sym typeface="Tahoma"/>
              </a:rPr>
              <a:t>(</a:t>
            </a:r>
            <a:r>
              <a:rPr lang="en-US" dirty="0">
                <a:solidFill>
                  <a:srgbClr val="92D050"/>
                </a:solidFill>
              </a:rPr>
              <a:t>panther, silver lion, </a:t>
            </a:r>
            <a:r>
              <a:rPr lang="en-US" dirty="0" err="1">
                <a:solidFill>
                  <a:srgbClr val="92D050"/>
                </a:solidFill>
              </a:rPr>
              <a:t>american</a:t>
            </a:r>
            <a:r>
              <a:rPr lang="en-US" dirty="0">
                <a:solidFill>
                  <a:srgbClr val="92D050"/>
                </a:solidFill>
              </a:rPr>
              <a:t> lion, mountain screamer, king cat, </a:t>
            </a:r>
            <a:r>
              <a:rPr lang="en-US" dirty="0" err="1">
                <a:solidFill>
                  <a:srgbClr val="92D050"/>
                </a:solidFill>
              </a:rPr>
              <a:t>varmit</a:t>
            </a:r>
            <a:r>
              <a:rPr lang="en-US" dirty="0">
                <a:solidFill>
                  <a:srgbClr val="92D050"/>
                </a:solidFill>
              </a:rPr>
              <a:t>, brown tiger, red tiger, deer killer, mountain demon</a:t>
            </a:r>
            <a:r>
              <a:rPr lang="en-US" sz="2800" dirty="0">
                <a:solidFill>
                  <a:srgbClr val="92D050"/>
                </a:solidFill>
                <a:latin typeface="Tahoma"/>
                <a:ea typeface="Tahoma"/>
                <a:cs typeface="Tahoma"/>
                <a:sym typeface="Tahoma"/>
              </a:rPr>
              <a:t>)</a:t>
            </a:r>
            <a:endParaRPr lang="en-US" sz="2800" u="sng" dirty="0">
              <a:solidFill>
                <a:srgbClr val="92D050"/>
              </a:solidFill>
              <a:latin typeface="Tahoma"/>
              <a:ea typeface="Tahoma"/>
              <a:cs typeface="Tahoma"/>
              <a:sym typeface="Tahoma"/>
            </a:endParaRPr>
          </a:p>
          <a:p>
            <a:pPr marL="569913" lvl="0" indent="-344488" algn="l" rtl="0">
              <a:spcBef>
                <a:spcPts val="1800"/>
              </a:spcBef>
              <a:spcAft>
                <a:spcPts val="0"/>
              </a:spcAft>
              <a:buClr>
                <a:srgbClr val="0BD0D9"/>
              </a:buClr>
              <a:buSzPts val="3040"/>
              <a:buFont typeface="Tahoma"/>
              <a:buChar char="•"/>
            </a:pPr>
            <a:endParaRPr b="1" u="sng" dirty="0">
              <a:effectLst>
                <a:outerShdw blurRad="38100" dist="38100" dir="2700000" algn="tl">
                  <a:srgbClr val="000000">
                    <a:alpha val="43137"/>
                  </a:srgbClr>
                </a:outerShdw>
              </a:effectLst>
            </a:endParaRPr>
          </a:p>
        </p:txBody>
      </p:sp>
      <p:pic>
        <p:nvPicPr>
          <p:cNvPr id="5" name="Picture 4">
            <a:extLst>
              <a:ext uri="{FF2B5EF4-FFF2-40B4-BE49-F238E27FC236}">
                <a16:creationId xmlns:a16="http://schemas.microsoft.com/office/drawing/2014/main" id="{3D116B13-D6F7-96A1-C7B3-6E8E72A3F5DF}"/>
              </a:ext>
            </a:extLst>
          </p:cNvPr>
          <p:cNvPicPr>
            <a:picLocks noChangeAspect="1"/>
          </p:cNvPicPr>
          <p:nvPr/>
        </p:nvPicPr>
        <p:blipFill>
          <a:blip r:embed="rId3"/>
          <a:stretch>
            <a:fillRect/>
          </a:stretch>
        </p:blipFill>
        <p:spPr>
          <a:xfrm>
            <a:off x="5043233" y="1058717"/>
            <a:ext cx="3878916" cy="5342083"/>
          </a:xfrm>
          <a:prstGeom prst="rect">
            <a:avLst/>
          </a:prstGeom>
        </p:spPr>
      </p:pic>
    </p:spTree>
    <p:extLst>
      <p:ext uri="{BB962C8B-B14F-4D97-AF65-F5344CB8AC3E}">
        <p14:creationId xmlns:p14="http://schemas.microsoft.com/office/powerpoint/2010/main" val="4031669701"/>
      </p:ext>
    </p:extLst>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87">
                                            <p:txEl>
                                              <p:pRg st="0" end="0"/>
                                            </p:txEl>
                                          </p:spTgt>
                                        </p:tgtEl>
                                        <p:attrNameLst>
                                          <p:attrName>style.visibility</p:attrName>
                                        </p:attrNameLst>
                                      </p:cBhvr>
                                      <p:to>
                                        <p:strVal val="visible"/>
                                      </p:to>
                                    </p:set>
                                    <p:animEffect transition="in" filter="fade">
                                      <p:cBhvr>
                                        <p:cTn id="7" dur="500"/>
                                        <p:tgtEl>
                                          <p:spTgt spid="138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87">
                                            <p:txEl>
                                              <p:pRg st="1" end="1"/>
                                            </p:txEl>
                                          </p:spTgt>
                                        </p:tgtEl>
                                        <p:attrNameLst>
                                          <p:attrName>style.visibility</p:attrName>
                                        </p:attrNameLst>
                                      </p:cBhvr>
                                      <p:to>
                                        <p:strVal val="visible"/>
                                      </p:to>
                                    </p:set>
                                    <p:animEffect transition="in" filter="fade">
                                      <p:cBhvr>
                                        <p:cTn id="12" dur="500"/>
                                        <p:tgtEl>
                                          <p:spTgt spid="138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87">
                                            <p:txEl>
                                              <p:pRg st="2" end="2"/>
                                            </p:txEl>
                                          </p:spTgt>
                                        </p:tgtEl>
                                        <p:attrNameLst>
                                          <p:attrName>style.visibility</p:attrName>
                                        </p:attrNameLst>
                                      </p:cBhvr>
                                      <p:to>
                                        <p:strVal val="visible"/>
                                      </p:to>
                                    </p:set>
                                    <p:animEffect transition="in" filter="fade">
                                      <p:cBhvr>
                                        <p:cTn id="17" dur="500"/>
                                        <p:tgtEl>
                                          <p:spTgt spid="138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87">
                                            <p:txEl>
                                              <p:pRg st="3" end="3"/>
                                            </p:txEl>
                                          </p:spTgt>
                                        </p:tgtEl>
                                        <p:attrNameLst>
                                          <p:attrName>style.visibility</p:attrName>
                                        </p:attrNameLst>
                                      </p:cBhvr>
                                      <p:to>
                                        <p:strVal val="visible"/>
                                      </p:to>
                                    </p:set>
                                    <p:animEffect transition="in" filter="fade">
                                      <p:cBhvr>
                                        <p:cTn id="22" dur="500"/>
                                        <p:tgtEl>
                                          <p:spTgt spid="138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387">
                                            <p:txEl>
                                              <p:pRg st="4" end="4"/>
                                            </p:txEl>
                                          </p:spTgt>
                                        </p:tgtEl>
                                        <p:attrNameLst>
                                          <p:attrName>style.visibility</p:attrName>
                                        </p:attrNameLst>
                                      </p:cBhvr>
                                      <p:to>
                                        <p:strVal val="visible"/>
                                      </p:to>
                                    </p:set>
                                    <p:animEffect transition="in" filter="fade">
                                      <p:cBhvr>
                                        <p:cTn id="27" dur="500"/>
                                        <p:tgtEl>
                                          <p:spTgt spid="138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384"/>
        <p:cNvGrpSpPr/>
        <p:nvPr/>
      </p:nvGrpSpPr>
      <p:grpSpPr>
        <a:xfrm>
          <a:off x="0" y="0"/>
          <a:ext cx="0" cy="0"/>
          <a:chOff x="0" y="0"/>
          <a:chExt cx="0" cy="0"/>
        </a:xfrm>
      </p:grpSpPr>
      <p:sp>
        <p:nvSpPr>
          <p:cNvPr id="1385" name="Google Shape;1385;p215"/>
          <p:cNvSpPr txBox="1">
            <a:spLocks noGrp="1"/>
          </p:cNvSpPr>
          <p:nvPr>
            <p:ph type="sldNum" idx="12"/>
          </p:nvPr>
        </p:nvSpPr>
        <p:spPr>
          <a:xfrm>
            <a:off x="7924800" y="6356350"/>
            <a:ext cx="762000" cy="365125"/>
          </a:xfrm>
          <a:prstGeom prst="rect">
            <a:avLst/>
          </a:prstGeom>
          <a:noFill/>
          <a:ln>
            <a:noFill/>
          </a:ln>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US">
                <a:solidFill>
                  <a:srgbClr val="035C75"/>
                </a:solidFill>
              </a:rPr>
              <a:t>17</a:t>
            </a:fld>
            <a:endParaRPr>
              <a:solidFill>
                <a:srgbClr val="035C75"/>
              </a:solidFill>
            </a:endParaRPr>
          </a:p>
        </p:txBody>
      </p:sp>
      <p:sp>
        <p:nvSpPr>
          <p:cNvPr id="1386" name="Google Shape;1386;p215"/>
          <p:cNvSpPr txBox="1">
            <a:spLocks noGrp="1"/>
          </p:cNvSpPr>
          <p:nvPr>
            <p:ph type="title"/>
          </p:nvPr>
        </p:nvSpPr>
        <p:spPr>
          <a:xfrm>
            <a:off x="152400" y="228600"/>
            <a:ext cx="6172200" cy="609600"/>
          </a:xfrm>
          <a:prstGeom prst="rect">
            <a:avLst/>
          </a:prstGeom>
          <a:noFill/>
          <a:ln>
            <a:noFill/>
          </a:ln>
        </p:spPr>
        <p:txBody>
          <a:bodyPr spcFirstLastPara="1" wrap="square" lIns="0" tIns="45700" rIns="0" bIns="0" anchor="b" anchorCtr="0">
            <a:normAutofit fontScale="90000"/>
          </a:bodyPr>
          <a:lstStyle/>
          <a:p>
            <a:pPr marL="0" lvl="0" indent="0" algn="l" rtl="0">
              <a:spcBef>
                <a:spcPts val="0"/>
              </a:spcBef>
              <a:spcAft>
                <a:spcPts val="0"/>
              </a:spcAft>
              <a:buClr>
                <a:srgbClr val="663300"/>
              </a:buClr>
              <a:buSzPct val="100000"/>
              <a:buFont typeface="Tahoma"/>
              <a:buNone/>
            </a:pPr>
            <a:r>
              <a:rPr lang="en-US" sz="4400" b="1" dirty="0">
                <a:solidFill>
                  <a:srgbClr val="663300"/>
                </a:solidFill>
                <a:latin typeface="Tahoma"/>
                <a:ea typeface="Tahoma"/>
                <a:cs typeface="Tahoma"/>
                <a:sym typeface="Tahoma"/>
              </a:rPr>
              <a:t>Basis of Classification</a:t>
            </a:r>
            <a:endParaRPr dirty="0"/>
          </a:p>
        </p:txBody>
      </p:sp>
      <p:sp>
        <p:nvSpPr>
          <p:cNvPr id="1387" name="Google Shape;1387;p215"/>
          <p:cNvSpPr txBox="1">
            <a:spLocks noGrp="1"/>
          </p:cNvSpPr>
          <p:nvPr>
            <p:ph type="body" idx="1"/>
          </p:nvPr>
        </p:nvSpPr>
        <p:spPr>
          <a:xfrm>
            <a:off x="76199" y="1159932"/>
            <a:ext cx="9067801" cy="5196417"/>
          </a:xfrm>
          <a:prstGeom prst="rect">
            <a:avLst/>
          </a:prstGeom>
          <a:noFill/>
          <a:ln>
            <a:noFill/>
          </a:ln>
        </p:spPr>
        <p:txBody>
          <a:bodyPr spcFirstLastPara="1" wrap="square" lIns="91425" tIns="45700" rIns="91425" bIns="45700" anchor="t" anchorCtr="0">
            <a:normAutofit fontScale="25000" lnSpcReduction="20000"/>
          </a:bodyPr>
          <a:lstStyle/>
          <a:p>
            <a:pPr marL="463550" lvl="0" indent="-350838">
              <a:buNone/>
            </a:pPr>
            <a:r>
              <a:rPr lang="en-US" sz="12800" b="1" dirty="0">
                <a:solidFill>
                  <a:schemeClr val="tx1"/>
                </a:solidFill>
                <a:effectLst>
                  <a:outerShdw blurRad="38100" dist="38100" dir="2700000" algn="tl">
                    <a:srgbClr val="000000">
                      <a:alpha val="43137"/>
                    </a:srgbClr>
                  </a:outerShdw>
                </a:effectLst>
                <a:latin typeface="Times New Roman" panose="02020603050405020304" pitchFamily="18" charset="0"/>
                <a:ea typeface="Tahoma"/>
                <a:cs typeface="Times New Roman" panose="02020603050405020304" pitchFamily="18" charset="0"/>
                <a:sym typeface="Tahoma"/>
              </a:rPr>
              <a:t>A.</a:t>
            </a:r>
            <a:r>
              <a:rPr lang="en-US" sz="12800" b="1" i="1" dirty="0">
                <a:solidFill>
                  <a:srgbClr val="FF0000"/>
                </a:solidFill>
                <a:effectLst>
                  <a:outerShdw blurRad="38100" dist="38100" dir="2700000" algn="tl">
                    <a:srgbClr val="000000">
                      <a:alpha val="43137"/>
                    </a:srgbClr>
                  </a:outerShdw>
                </a:effectLst>
                <a:latin typeface="Times New Roman" panose="02020603050405020304" pitchFamily="18" charset="0"/>
                <a:ea typeface="Tahoma"/>
                <a:cs typeface="Times New Roman" panose="02020603050405020304" pitchFamily="18" charset="0"/>
                <a:sym typeface="Tahoma"/>
              </a:rPr>
              <a:t>	</a:t>
            </a:r>
            <a:r>
              <a:rPr lang="en-US" sz="12800" b="1" dirty="0">
                <a:latin typeface="Times New Roman" panose="02020603050405020304" pitchFamily="18" charset="0"/>
                <a:cs typeface="Times New Roman" panose="02020603050405020304" pitchFamily="18" charset="0"/>
              </a:rPr>
              <a:t>Homologous structures </a:t>
            </a:r>
            <a:endParaRPr lang="en-US" sz="12800" dirty="0">
              <a:latin typeface="Times New Roman" panose="02020603050405020304" pitchFamily="18" charset="0"/>
              <a:cs typeface="Times New Roman" panose="02020603050405020304" pitchFamily="18" charset="0"/>
            </a:endParaRPr>
          </a:p>
          <a:p>
            <a:pPr marL="801688" lvl="0" indent="-350838">
              <a:lnSpc>
                <a:spcPct val="120000"/>
              </a:lnSpc>
              <a:spcBef>
                <a:spcPts val="1800"/>
              </a:spcBef>
              <a:buClr>
                <a:srgbClr val="0070C0"/>
              </a:buClr>
              <a:buSzPct val="100000"/>
              <a:buFont typeface="+mj-lt"/>
              <a:buAutoNum type="arabicPeriod"/>
            </a:pPr>
            <a:r>
              <a:rPr lang="en-US" sz="8000" dirty="0">
                <a:solidFill>
                  <a:srgbClr val="00B0F0"/>
                </a:solidFill>
                <a:latin typeface="Times New Roman" panose="02020603050405020304" pitchFamily="18" charset="0"/>
                <a:cs typeface="Times New Roman" panose="02020603050405020304" pitchFamily="18" charset="0"/>
              </a:rPr>
              <a:t>Appendages – arms/wings, legs, antennae</a:t>
            </a:r>
          </a:p>
          <a:p>
            <a:pPr marL="801688" lvl="0" indent="-350838">
              <a:lnSpc>
                <a:spcPct val="120000"/>
              </a:lnSpc>
              <a:spcBef>
                <a:spcPts val="1800"/>
              </a:spcBef>
              <a:buClr>
                <a:srgbClr val="0070C0"/>
              </a:buClr>
              <a:buSzPct val="100000"/>
              <a:buFont typeface="+mj-lt"/>
              <a:buAutoNum type="arabicPeriod"/>
            </a:pPr>
            <a:r>
              <a:rPr lang="en-US" sz="8000" dirty="0">
                <a:solidFill>
                  <a:srgbClr val="00B050"/>
                </a:solidFill>
                <a:latin typeface="Times New Roman" panose="02020603050405020304" pitchFamily="18" charset="0"/>
                <a:cs typeface="Times New Roman" panose="02020603050405020304" pitchFamily="18" charset="0"/>
              </a:rPr>
              <a:t>Organs – heart, brain, lungs</a:t>
            </a:r>
          </a:p>
          <a:p>
            <a:pPr marL="801688" lvl="0" indent="-350838">
              <a:lnSpc>
                <a:spcPct val="120000"/>
              </a:lnSpc>
              <a:spcBef>
                <a:spcPts val="1800"/>
              </a:spcBef>
              <a:buClr>
                <a:srgbClr val="0070C0"/>
              </a:buClr>
              <a:buSzPct val="100000"/>
              <a:buFont typeface="+mj-lt"/>
              <a:buAutoNum type="arabicPeriod"/>
            </a:pPr>
            <a:r>
              <a:rPr lang="en-US" sz="8000" dirty="0">
                <a:solidFill>
                  <a:srgbClr val="00B0F0"/>
                </a:solidFill>
                <a:latin typeface="Times New Roman" panose="02020603050405020304" pitchFamily="18" charset="0"/>
                <a:cs typeface="Times New Roman" panose="02020603050405020304" pitchFamily="18" charset="0"/>
              </a:rPr>
              <a:t>Tissues – nervous, muscle, blood vessels</a:t>
            </a:r>
          </a:p>
          <a:p>
            <a:pPr marL="120015" indent="0">
              <a:buNone/>
            </a:pPr>
            <a:r>
              <a:rPr lang="en-US" sz="8000" dirty="0">
                <a:latin typeface="Times New Roman" panose="02020603050405020304" pitchFamily="18" charset="0"/>
                <a:cs typeface="Times New Roman" panose="02020603050405020304" pitchFamily="18" charset="0"/>
              </a:rPr>
              <a:t> </a:t>
            </a:r>
          </a:p>
          <a:p>
            <a:pPr marL="463550" lvl="0" indent="-350838">
              <a:buNone/>
            </a:pPr>
            <a:r>
              <a:rPr lang="en-US" sz="12800" b="1" dirty="0">
                <a:solidFill>
                  <a:schemeClr val="tx1"/>
                </a:solidFill>
                <a:latin typeface="Times New Roman" panose="02020603050405020304" pitchFamily="18" charset="0"/>
                <a:cs typeface="Times New Roman" panose="02020603050405020304" pitchFamily="18" charset="0"/>
              </a:rPr>
              <a:t>B.	Biochemical similarities</a:t>
            </a:r>
            <a:endParaRPr lang="en-US" sz="12800" dirty="0">
              <a:solidFill>
                <a:schemeClr val="tx1"/>
              </a:solidFill>
              <a:latin typeface="Times New Roman" panose="02020603050405020304" pitchFamily="18" charset="0"/>
              <a:cs typeface="Times New Roman" panose="02020603050405020304" pitchFamily="18" charset="0"/>
            </a:endParaRPr>
          </a:p>
          <a:p>
            <a:pPr marL="801688" lvl="0" indent="-338138">
              <a:lnSpc>
                <a:spcPct val="120000"/>
              </a:lnSpc>
              <a:spcBef>
                <a:spcPts val="1800"/>
              </a:spcBef>
              <a:buSzPct val="100000"/>
              <a:buFont typeface="+mj-lt"/>
              <a:buAutoNum type="arabicPeriod"/>
            </a:pPr>
            <a:r>
              <a:rPr lang="en-US" sz="8000" dirty="0">
                <a:solidFill>
                  <a:srgbClr val="00B050"/>
                </a:solidFill>
                <a:latin typeface="Times New Roman" panose="02020603050405020304" pitchFamily="18" charset="0"/>
                <a:cs typeface="Times New Roman" panose="02020603050405020304" pitchFamily="18" charset="0"/>
              </a:rPr>
              <a:t>Proteins</a:t>
            </a:r>
          </a:p>
          <a:p>
            <a:pPr marL="801688" lvl="0" indent="-338138">
              <a:lnSpc>
                <a:spcPct val="120000"/>
              </a:lnSpc>
              <a:spcBef>
                <a:spcPts val="1800"/>
              </a:spcBef>
              <a:buSzPct val="100000"/>
              <a:buFont typeface="+mj-lt"/>
              <a:buAutoNum type="arabicPeriod"/>
            </a:pPr>
            <a:r>
              <a:rPr lang="en-US" sz="8000" dirty="0">
                <a:solidFill>
                  <a:srgbClr val="00B0F0"/>
                </a:solidFill>
                <a:latin typeface="Times New Roman" panose="02020603050405020304" pitchFamily="18" charset="0"/>
                <a:cs typeface="Times New Roman" panose="02020603050405020304" pitchFamily="18" charset="0"/>
              </a:rPr>
              <a:t>Carbohydrates</a:t>
            </a:r>
          </a:p>
          <a:p>
            <a:pPr marL="801688" lvl="0" indent="-338138">
              <a:lnSpc>
                <a:spcPct val="120000"/>
              </a:lnSpc>
              <a:spcBef>
                <a:spcPts val="1800"/>
              </a:spcBef>
              <a:buSzPct val="100000"/>
              <a:buFont typeface="+mj-lt"/>
              <a:buAutoNum type="arabicPeriod"/>
            </a:pPr>
            <a:r>
              <a:rPr lang="en-US" sz="8000" dirty="0">
                <a:solidFill>
                  <a:srgbClr val="00B050"/>
                </a:solidFill>
                <a:latin typeface="Times New Roman" panose="02020603050405020304" pitchFamily="18" charset="0"/>
                <a:cs typeface="Times New Roman" panose="02020603050405020304" pitchFamily="18" charset="0"/>
              </a:rPr>
              <a:t>Water</a:t>
            </a:r>
          </a:p>
          <a:p>
            <a:pPr marL="801688" lvl="0" indent="-338138">
              <a:lnSpc>
                <a:spcPct val="120000"/>
              </a:lnSpc>
              <a:spcBef>
                <a:spcPts val="1800"/>
              </a:spcBef>
              <a:buSzPct val="100000"/>
              <a:buFont typeface="+mj-lt"/>
              <a:buAutoNum type="arabicPeriod"/>
            </a:pPr>
            <a:r>
              <a:rPr lang="en-US" sz="8000" dirty="0">
                <a:solidFill>
                  <a:srgbClr val="00B0F0"/>
                </a:solidFill>
                <a:latin typeface="Times New Roman" panose="02020603050405020304" pitchFamily="18" charset="0"/>
                <a:cs typeface="Times New Roman" panose="02020603050405020304" pitchFamily="18" charset="0"/>
              </a:rPr>
              <a:t>DNA, RNA, etc.</a:t>
            </a:r>
          </a:p>
        </p:txBody>
      </p:sp>
      <p:grpSp>
        <p:nvGrpSpPr>
          <p:cNvPr id="11" name="Group 10">
            <a:extLst>
              <a:ext uri="{FF2B5EF4-FFF2-40B4-BE49-F238E27FC236}">
                <a16:creationId xmlns:a16="http://schemas.microsoft.com/office/drawing/2014/main" id="{D9A353C5-C4FB-D200-1205-02B1B2629BF6}"/>
              </a:ext>
            </a:extLst>
          </p:cNvPr>
          <p:cNvGrpSpPr/>
          <p:nvPr/>
        </p:nvGrpSpPr>
        <p:grpSpPr>
          <a:xfrm>
            <a:off x="3489510" y="3977389"/>
            <a:ext cx="5197290" cy="2890753"/>
            <a:chOff x="3489510" y="3977389"/>
            <a:chExt cx="5197290" cy="2890753"/>
          </a:xfrm>
        </p:grpSpPr>
        <p:pic>
          <p:nvPicPr>
            <p:cNvPr id="5" name="Picture 4">
              <a:extLst>
                <a:ext uri="{FF2B5EF4-FFF2-40B4-BE49-F238E27FC236}">
                  <a16:creationId xmlns:a16="http://schemas.microsoft.com/office/drawing/2014/main" id="{86F8120C-4DBF-638B-98FB-41D82C4B3654}"/>
                </a:ext>
              </a:extLst>
            </p:cNvPr>
            <p:cNvPicPr>
              <a:picLocks noChangeAspect="1"/>
            </p:cNvPicPr>
            <p:nvPr/>
          </p:nvPicPr>
          <p:blipFill>
            <a:blip r:embed="rId3"/>
            <a:stretch>
              <a:fillRect/>
            </a:stretch>
          </p:blipFill>
          <p:spPr>
            <a:xfrm>
              <a:off x="3489510" y="3977390"/>
              <a:ext cx="5197290" cy="2880610"/>
            </a:xfrm>
            <a:prstGeom prst="rect">
              <a:avLst/>
            </a:prstGeom>
          </p:spPr>
        </p:pic>
        <p:pic>
          <p:nvPicPr>
            <p:cNvPr id="8" name="Picture 7">
              <a:extLst>
                <a:ext uri="{FF2B5EF4-FFF2-40B4-BE49-F238E27FC236}">
                  <a16:creationId xmlns:a16="http://schemas.microsoft.com/office/drawing/2014/main" id="{12777F8A-4668-F3D5-C3C5-887CC7C8970A}"/>
                </a:ext>
              </a:extLst>
            </p:cNvPr>
            <p:cNvPicPr>
              <a:picLocks noChangeAspect="1"/>
            </p:cNvPicPr>
            <p:nvPr/>
          </p:nvPicPr>
          <p:blipFill>
            <a:blip r:embed="rId4"/>
            <a:stretch>
              <a:fillRect/>
            </a:stretch>
          </p:blipFill>
          <p:spPr>
            <a:xfrm>
              <a:off x="3535586" y="3977389"/>
              <a:ext cx="3542547" cy="334967"/>
            </a:xfrm>
            <a:prstGeom prst="rect">
              <a:avLst/>
            </a:prstGeom>
          </p:spPr>
        </p:pic>
        <p:pic>
          <p:nvPicPr>
            <p:cNvPr id="14" name="Picture 13">
              <a:extLst>
                <a:ext uri="{FF2B5EF4-FFF2-40B4-BE49-F238E27FC236}">
                  <a16:creationId xmlns:a16="http://schemas.microsoft.com/office/drawing/2014/main" id="{534CE5D0-0575-A0B2-0867-DCF9A253782A}"/>
                </a:ext>
              </a:extLst>
            </p:cNvPr>
            <p:cNvPicPr>
              <a:picLocks noChangeAspect="1"/>
            </p:cNvPicPr>
            <p:nvPr/>
          </p:nvPicPr>
          <p:blipFill>
            <a:blip r:embed="rId4"/>
            <a:stretch>
              <a:fillRect/>
            </a:stretch>
          </p:blipFill>
          <p:spPr>
            <a:xfrm>
              <a:off x="3489511" y="6533175"/>
              <a:ext cx="762000" cy="334967"/>
            </a:xfrm>
            <a:prstGeom prst="rect">
              <a:avLst/>
            </a:prstGeom>
          </p:spPr>
        </p:pic>
      </p:grpSp>
    </p:spTree>
    <p:extLst>
      <p:ext uri="{BB962C8B-B14F-4D97-AF65-F5344CB8AC3E}">
        <p14:creationId xmlns:p14="http://schemas.microsoft.com/office/powerpoint/2010/main" val="3151995924"/>
      </p:ext>
    </p:extLst>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87">
                                            <p:txEl>
                                              <p:pRg st="0" end="0"/>
                                            </p:txEl>
                                          </p:spTgt>
                                        </p:tgtEl>
                                        <p:attrNameLst>
                                          <p:attrName>style.visibility</p:attrName>
                                        </p:attrNameLst>
                                      </p:cBhvr>
                                      <p:to>
                                        <p:strVal val="visible"/>
                                      </p:to>
                                    </p:set>
                                    <p:animEffect transition="in" filter="fade">
                                      <p:cBhvr>
                                        <p:cTn id="7" dur="500"/>
                                        <p:tgtEl>
                                          <p:spTgt spid="138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87">
                                            <p:txEl>
                                              <p:pRg st="1" end="1"/>
                                            </p:txEl>
                                          </p:spTgt>
                                        </p:tgtEl>
                                        <p:attrNameLst>
                                          <p:attrName>style.visibility</p:attrName>
                                        </p:attrNameLst>
                                      </p:cBhvr>
                                      <p:to>
                                        <p:strVal val="visible"/>
                                      </p:to>
                                    </p:set>
                                    <p:animEffect transition="in" filter="fade">
                                      <p:cBhvr>
                                        <p:cTn id="12" dur="500"/>
                                        <p:tgtEl>
                                          <p:spTgt spid="138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87">
                                            <p:txEl>
                                              <p:pRg st="2" end="2"/>
                                            </p:txEl>
                                          </p:spTgt>
                                        </p:tgtEl>
                                        <p:attrNameLst>
                                          <p:attrName>style.visibility</p:attrName>
                                        </p:attrNameLst>
                                      </p:cBhvr>
                                      <p:to>
                                        <p:strVal val="visible"/>
                                      </p:to>
                                    </p:set>
                                    <p:animEffect transition="in" filter="fade">
                                      <p:cBhvr>
                                        <p:cTn id="17" dur="500"/>
                                        <p:tgtEl>
                                          <p:spTgt spid="138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87">
                                            <p:txEl>
                                              <p:pRg st="3" end="3"/>
                                            </p:txEl>
                                          </p:spTgt>
                                        </p:tgtEl>
                                        <p:attrNameLst>
                                          <p:attrName>style.visibility</p:attrName>
                                        </p:attrNameLst>
                                      </p:cBhvr>
                                      <p:to>
                                        <p:strVal val="visible"/>
                                      </p:to>
                                    </p:set>
                                    <p:animEffect transition="in" filter="fade">
                                      <p:cBhvr>
                                        <p:cTn id="22" dur="500"/>
                                        <p:tgtEl>
                                          <p:spTgt spid="138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387">
                                            <p:txEl>
                                              <p:pRg st="4" end="4"/>
                                            </p:txEl>
                                          </p:spTgt>
                                        </p:tgtEl>
                                        <p:attrNameLst>
                                          <p:attrName>style.visibility</p:attrName>
                                        </p:attrNameLst>
                                      </p:cBhvr>
                                      <p:to>
                                        <p:strVal val="visible"/>
                                      </p:to>
                                    </p:set>
                                    <p:animEffect transition="in" filter="fade">
                                      <p:cBhvr>
                                        <p:cTn id="27" dur="500"/>
                                        <p:tgtEl>
                                          <p:spTgt spid="138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387">
                                            <p:txEl>
                                              <p:pRg st="5" end="5"/>
                                            </p:txEl>
                                          </p:spTgt>
                                        </p:tgtEl>
                                        <p:attrNameLst>
                                          <p:attrName>style.visibility</p:attrName>
                                        </p:attrNameLst>
                                      </p:cBhvr>
                                      <p:to>
                                        <p:strVal val="visible"/>
                                      </p:to>
                                    </p:set>
                                    <p:animEffect transition="in" filter="fade">
                                      <p:cBhvr>
                                        <p:cTn id="32" dur="500"/>
                                        <p:tgtEl>
                                          <p:spTgt spid="1387">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387">
                                            <p:txEl>
                                              <p:pRg st="6" end="6"/>
                                            </p:txEl>
                                          </p:spTgt>
                                        </p:tgtEl>
                                        <p:attrNameLst>
                                          <p:attrName>style.visibility</p:attrName>
                                        </p:attrNameLst>
                                      </p:cBhvr>
                                      <p:to>
                                        <p:strVal val="visible"/>
                                      </p:to>
                                    </p:set>
                                    <p:animEffect transition="in" filter="fade">
                                      <p:cBhvr>
                                        <p:cTn id="37" dur="500"/>
                                        <p:tgtEl>
                                          <p:spTgt spid="1387">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387">
                                            <p:txEl>
                                              <p:pRg st="7" end="7"/>
                                            </p:txEl>
                                          </p:spTgt>
                                        </p:tgtEl>
                                        <p:attrNameLst>
                                          <p:attrName>style.visibility</p:attrName>
                                        </p:attrNameLst>
                                      </p:cBhvr>
                                      <p:to>
                                        <p:strVal val="visible"/>
                                      </p:to>
                                    </p:set>
                                    <p:animEffect transition="in" filter="fade">
                                      <p:cBhvr>
                                        <p:cTn id="42" dur="500"/>
                                        <p:tgtEl>
                                          <p:spTgt spid="1387">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387">
                                            <p:txEl>
                                              <p:pRg st="8" end="8"/>
                                            </p:txEl>
                                          </p:spTgt>
                                        </p:tgtEl>
                                        <p:attrNameLst>
                                          <p:attrName>style.visibility</p:attrName>
                                        </p:attrNameLst>
                                      </p:cBhvr>
                                      <p:to>
                                        <p:strVal val="visible"/>
                                      </p:to>
                                    </p:set>
                                    <p:animEffect transition="in" filter="fade">
                                      <p:cBhvr>
                                        <p:cTn id="47" dur="500"/>
                                        <p:tgtEl>
                                          <p:spTgt spid="1387">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387">
                                            <p:txEl>
                                              <p:pRg st="9" end="9"/>
                                            </p:txEl>
                                          </p:spTgt>
                                        </p:tgtEl>
                                        <p:attrNameLst>
                                          <p:attrName>style.visibility</p:attrName>
                                        </p:attrNameLst>
                                      </p:cBhvr>
                                      <p:to>
                                        <p:strVal val="visible"/>
                                      </p:to>
                                    </p:set>
                                    <p:animEffect transition="in" filter="fade">
                                      <p:cBhvr>
                                        <p:cTn id="52" dur="500"/>
                                        <p:tgtEl>
                                          <p:spTgt spid="1387">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384"/>
        <p:cNvGrpSpPr/>
        <p:nvPr/>
      </p:nvGrpSpPr>
      <p:grpSpPr>
        <a:xfrm>
          <a:off x="0" y="0"/>
          <a:ext cx="0" cy="0"/>
          <a:chOff x="0" y="0"/>
          <a:chExt cx="0" cy="0"/>
        </a:xfrm>
      </p:grpSpPr>
      <p:sp>
        <p:nvSpPr>
          <p:cNvPr id="1385" name="Google Shape;1385;p215"/>
          <p:cNvSpPr txBox="1">
            <a:spLocks noGrp="1"/>
          </p:cNvSpPr>
          <p:nvPr>
            <p:ph type="sldNum" idx="12"/>
          </p:nvPr>
        </p:nvSpPr>
        <p:spPr>
          <a:xfrm>
            <a:off x="7924800" y="6356350"/>
            <a:ext cx="762000" cy="365125"/>
          </a:xfrm>
          <a:prstGeom prst="rect">
            <a:avLst/>
          </a:prstGeom>
          <a:noFill/>
          <a:ln>
            <a:noFill/>
          </a:ln>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US">
                <a:solidFill>
                  <a:srgbClr val="035C75"/>
                </a:solidFill>
              </a:rPr>
              <a:t>18</a:t>
            </a:fld>
            <a:endParaRPr>
              <a:solidFill>
                <a:srgbClr val="035C75"/>
              </a:solidFill>
            </a:endParaRPr>
          </a:p>
        </p:txBody>
      </p:sp>
      <p:sp>
        <p:nvSpPr>
          <p:cNvPr id="1386" name="Google Shape;1386;p215"/>
          <p:cNvSpPr txBox="1">
            <a:spLocks noGrp="1"/>
          </p:cNvSpPr>
          <p:nvPr>
            <p:ph type="title"/>
          </p:nvPr>
        </p:nvSpPr>
        <p:spPr>
          <a:xfrm>
            <a:off x="152400" y="228600"/>
            <a:ext cx="8032044" cy="609600"/>
          </a:xfrm>
          <a:prstGeom prst="rect">
            <a:avLst/>
          </a:prstGeom>
          <a:noFill/>
          <a:ln>
            <a:noFill/>
          </a:ln>
        </p:spPr>
        <p:txBody>
          <a:bodyPr spcFirstLastPara="1" wrap="square" lIns="0" tIns="45700" rIns="0" bIns="0" anchor="b" anchorCtr="0">
            <a:normAutofit fontScale="90000"/>
          </a:bodyPr>
          <a:lstStyle/>
          <a:p>
            <a:pPr marL="0" lvl="0" indent="0" algn="l" rtl="0">
              <a:spcBef>
                <a:spcPts val="0"/>
              </a:spcBef>
              <a:spcAft>
                <a:spcPts val="0"/>
              </a:spcAft>
              <a:buClr>
                <a:srgbClr val="663300"/>
              </a:buClr>
              <a:buSzPct val="100000"/>
              <a:buFont typeface="Tahoma"/>
              <a:buNone/>
            </a:pPr>
            <a:r>
              <a:rPr lang="en-US" sz="4400" b="1" dirty="0">
                <a:solidFill>
                  <a:srgbClr val="663300"/>
                </a:solidFill>
                <a:latin typeface="Tahoma"/>
                <a:ea typeface="Tahoma"/>
                <a:cs typeface="Tahoma"/>
                <a:sym typeface="Tahoma"/>
              </a:rPr>
              <a:t>SYSTEM of Classification</a:t>
            </a:r>
            <a:endParaRPr dirty="0"/>
          </a:p>
        </p:txBody>
      </p:sp>
      <p:sp>
        <p:nvSpPr>
          <p:cNvPr id="1387" name="Google Shape;1387;p215"/>
          <p:cNvSpPr txBox="1">
            <a:spLocks noGrp="1"/>
          </p:cNvSpPr>
          <p:nvPr>
            <p:ph type="body" idx="1"/>
          </p:nvPr>
        </p:nvSpPr>
        <p:spPr>
          <a:xfrm>
            <a:off x="76199" y="1159932"/>
            <a:ext cx="9067801" cy="3445935"/>
          </a:xfrm>
          <a:prstGeom prst="rect">
            <a:avLst/>
          </a:prstGeom>
          <a:noFill/>
          <a:ln>
            <a:noFill/>
          </a:ln>
        </p:spPr>
        <p:txBody>
          <a:bodyPr spcFirstLastPara="1" wrap="square" lIns="91425" tIns="45700" rIns="91425" bIns="45700" anchor="t" anchorCtr="0">
            <a:normAutofit fontScale="32500" lnSpcReduction="20000"/>
          </a:bodyPr>
          <a:lstStyle/>
          <a:p>
            <a:pPr marL="688975" lvl="0" indent="-688975">
              <a:buNone/>
            </a:pPr>
            <a:r>
              <a:rPr lang="en-US" sz="12800" b="1" dirty="0">
                <a:solidFill>
                  <a:schemeClr val="tx1"/>
                </a:solidFill>
                <a:effectLst>
                  <a:outerShdw blurRad="38100" dist="38100" dir="2700000" algn="tl">
                    <a:srgbClr val="000000">
                      <a:alpha val="43137"/>
                    </a:srgbClr>
                  </a:outerShdw>
                </a:effectLst>
                <a:latin typeface="Times New Roman" panose="02020603050405020304" pitchFamily="18" charset="0"/>
                <a:ea typeface="Tahoma"/>
                <a:cs typeface="Times New Roman" panose="02020603050405020304" pitchFamily="18" charset="0"/>
                <a:sym typeface="Tahoma"/>
              </a:rPr>
              <a:t>A.</a:t>
            </a:r>
            <a:r>
              <a:rPr lang="en-US" sz="12800" b="1" i="1" dirty="0">
                <a:solidFill>
                  <a:srgbClr val="FF0000"/>
                </a:solidFill>
                <a:effectLst>
                  <a:outerShdw blurRad="38100" dist="38100" dir="2700000" algn="tl">
                    <a:srgbClr val="000000">
                      <a:alpha val="43137"/>
                    </a:srgbClr>
                  </a:outerShdw>
                </a:effectLst>
                <a:latin typeface="Times New Roman" panose="02020603050405020304" pitchFamily="18" charset="0"/>
                <a:ea typeface="Tahoma"/>
                <a:cs typeface="Times New Roman" panose="02020603050405020304" pitchFamily="18" charset="0"/>
                <a:sym typeface="Tahoma"/>
              </a:rPr>
              <a:t>	</a:t>
            </a:r>
            <a:r>
              <a:rPr lang="en-US" sz="12800" b="1" dirty="0">
                <a:latin typeface="Times New Roman" panose="02020603050405020304" pitchFamily="18" charset="0"/>
                <a:cs typeface="Times New Roman" panose="02020603050405020304" pitchFamily="18" charset="0"/>
              </a:rPr>
              <a:t>Establishment of categories from general (broad) to specific (narrow)</a:t>
            </a:r>
            <a:endParaRPr lang="en-US" sz="12800" dirty="0">
              <a:latin typeface="Times New Roman" panose="02020603050405020304" pitchFamily="18" charset="0"/>
              <a:cs typeface="Times New Roman" panose="02020603050405020304" pitchFamily="18" charset="0"/>
            </a:endParaRPr>
          </a:p>
          <a:p>
            <a:pPr marL="450850" lvl="0" indent="0">
              <a:lnSpc>
                <a:spcPct val="120000"/>
              </a:lnSpc>
              <a:spcBef>
                <a:spcPts val="1800"/>
              </a:spcBef>
              <a:buClr>
                <a:srgbClr val="0070C0"/>
              </a:buClr>
              <a:buSzPct val="100000"/>
              <a:buNone/>
            </a:pPr>
            <a:r>
              <a:rPr lang="en-US" sz="8000" dirty="0">
                <a:solidFill>
                  <a:srgbClr val="00B0F0"/>
                </a:solidFill>
                <a:latin typeface="Times New Roman" panose="02020603050405020304" pitchFamily="18" charset="0"/>
                <a:cs typeface="Times New Roman" panose="02020603050405020304" pitchFamily="18" charset="0"/>
              </a:rPr>
              <a:t>Using GPS, how would you relay your address information to someone in another country so they can locate you?</a:t>
            </a:r>
          </a:p>
          <a:p>
            <a:pPr marL="120015" indent="0">
              <a:buNone/>
            </a:pPr>
            <a:r>
              <a:rPr lang="en-US" sz="8000" dirty="0">
                <a:latin typeface="Times New Roman" panose="02020603050405020304" pitchFamily="18" charset="0"/>
                <a:cs typeface="Times New Roman" panose="02020603050405020304" pitchFamily="18" charset="0"/>
              </a:rPr>
              <a:t> </a:t>
            </a:r>
          </a:p>
          <a:p>
            <a:pPr marL="463550" lvl="0" indent="-350838">
              <a:buNone/>
            </a:pPr>
            <a:endParaRPr lang="en-US" sz="8000" dirty="0">
              <a:solidFill>
                <a:srgbClr val="00B0F0"/>
              </a:solidFill>
              <a:latin typeface="Times New Roman" panose="02020603050405020304" pitchFamily="18" charset="0"/>
              <a:cs typeface="Times New Roman" panose="02020603050405020304" pitchFamily="18" charset="0"/>
            </a:endParaRPr>
          </a:p>
        </p:txBody>
      </p:sp>
      <p:pic>
        <p:nvPicPr>
          <p:cNvPr id="9" name="Picture 8" descr="try_it-01.eps">
            <a:extLst>
              <a:ext uri="{FF2B5EF4-FFF2-40B4-BE49-F238E27FC236}">
                <a16:creationId xmlns:a16="http://schemas.microsoft.com/office/drawing/2014/main" id="{A01FCC50-9650-B4FF-D123-711D5D887E3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84444" y="59323"/>
            <a:ext cx="939800" cy="762000"/>
          </a:xfrm>
          <a:prstGeom prst="rect">
            <a:avLst/>
          </a:prstGeom>
        </p:spPr>
      </p:pic>
    </p:spTree>
    <p:extLst>
      <p:ext uri="{BB962C8B-B14F-4D97-AF65-F5344CB8AC3E}">
        <p14:creationId xmlns:p14="http://schemas.microsoft.com/office/powerpoint/2010/main" val="2355022530"/>
      </p:ext>
    </p:extLst>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87">
                                            <p:txEl>
                                              <p:pRg st="0" end="0"/>
                                            </p:txEl>
                                          </p:spTgt>
                                        </p:tgtEl>
                                        <p:attrNameLst>
                                          <p:attrName>style.visibility</p:attrName>
                                        </p:attrNameLst>
                                      </p:cBhvr>
                                      <p:to>
                                        <p:strVal val="visible"/>
                                      </p:to>
                                    </p:set>
                                    <p:animEffect transition="in" filter="fade">
                                      <p:cBhvr>
                                        <p:cTn id="7" dur="500"/>
                                        <p:tgtEl>
                                          <p:spTgt spid="138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87">
                                            <p:txEl>
                                              <p:pRg st="1" end="1"/>
                                            </p:txEl>
                                          </p:spTgt>
                                        </p:tgtEl>
                                        <p:attrNameLst>
                                          <p:attrName>style.visibility</p:attrName>
                                        </p:attrNameLst>
                                      </p:cBhvr>
                                      <p:to>
                                        <p:strVal val="visible"/>
                                      </p:to>
                                    </p:set>
                                    <p:animEffect transition="in" filter="fade">
                                      <p:cBhvr>
                                        <p:cTn id="12" dur="500"/>
                                        <p:tgtEl>
                                          <p:spTgt spid="138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384"/>
        <p:cNvGrpSpPr/>
        <p:nvPr/>
      </p:nvGrpSpPr>
      <p:grpSpPr>
        <a:xfrm>
          <a:off x="0" y="0"/>
          <a:ext cx="0" cy="0"/>
          <a:chOff x="0" y="0"/>
          <a:chExt cx="0" cy="0"/>
        </a:xfrm>
      </p:grpSpPr>
      <p:sp>
        <p:nvSpPr>
          <p:cNvPr id="1385" name="Google Shape;1385;p215"/>
          <p:cNvSpPr txBox="1">
            <a:spLocks noGrp="1"/>
          </p:cNvSpPr>
          <p:nvPr>
            <p:ph type="sldNum" idx="12"/>
          </p:nvPr>
        </p:nvSpPr>
        <p:spPr>
          <a:xfrm>
            <a:off x="7924800" y="6356350"/>
            <a:ext cx="762000" cy="365125"/>
          </a:xfrm>
          <a:prstGeom prst="rect">
            <a:avLst/>
          </a:prstGeom>
          <a:noFill/>
          <a:ln>
            <a:noFill/>
          </a:ln>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US">
                <a:solidFill>
                  <a:srgbClr val="035C75"/>
                </a:solidFill>
              </a:rPr>
              <a:t>19</a:t>
            </a:fld>
            <a:endParaRPr>
              <a:solidFill>
                <a:srgbClr val="035C75"/>
              </a:solidFill>
            </a:endParaRPr>
          </a:p>
        </p:txBody>
      </p:sp>
      <p:sp>
        <p:nvSpPr>
          <p:cNvPr id="1386" name="Google Shape;1386;p215"/>
          <p:cNvSpPr txBox="1">
            <a:spLocks noGrp="1"/>
          </p:cNvSpPr>
          <p:nvPr>
            <p:ph type="title"/>
          </p:nvPr>
        </p:nvSpPr>
        <p:spPr>
          <a:xfrm>
            <a:off x="152400" y="228600"/>
            <a:ext cx="8032044" cy="609600"/>
          </a:xfrm>
          <a:prstGeom prst="rect">
            <a:avLst/>
          </a:prstGeom>
          <a:noFill/>
          <a:ln>
            <a:noFill/>
          </a:ln>
        </p:spPr>
        <p:txBody>
          <a:bodyPr spcFirstLastPara="1" wrap="square" lIns="0" tIns="45700" rIns="0" bIns="0" anchor="b" anchorCtr="0">
            <a:normAutofit fontScale="90000"/>
          </a:bodyPr>
          <a:lstStyle/>
          <a:p>
            <a:pPr marL="0" lvl="0" indent="0" algn="l" rtl="0">
              <a:spcBef>
                <a:spcPts val="0"/>
              </a:spcBef>
              <a:spcAft>
                <a:spcPts val="0"/>
              </a:spcAft>
              <a:buClr>
                <a:srgbClr val="663300"/>
              </a:buClr>
              <a:buSzPct val="100000"/>
              <a:buFont typeface="Tahoma"/>
              <a:buNone/>
            </a:pPr>
            <a:r>
              <a:rPr lang="en-US" sz="4400" b="1" dirty="0">
                <a:solidFill>
                  <a:srgbClr val="663300"/>
                </a:solidFill>
                <a:latin typeface="Tahoma"/>
                <a:ea typeface="Tahoma"/>
                <a:cs typeface="Tahoma"/>
                <a:sym typeface="Tahoma"/>
              </a:rPr>
              <a:t>SYSTEM of Classification</a:t>
            </a:r>
            <a:endParaRPr dirty="0"/>
          </a:p>
        </p:txBody>
      </p:sp>
      <p:sp>
        <p:nvSpPr>
          <p:cNvPr id="1387" name="Google Shape;1387;p215"/>
          <p:cNvSpPr txBox="1">
            <a:spLocks noGrp="1"/>
          </p:cNvSpPr>
          <p:nvPr>
            <p:ph type="body" idx="1"/>
          </p:nvPr>
        </p:nvSpPr>
        <p:spPr>
          <a:xfrm>
            <a:off x="76199" y="1159932"/>
            <a:ext cx="9067801" cy="5196417"/>
          </a:xfrm>
          <a:prstGeom prst="rect">
            <a:avLst/>
          </a:prstGeom>
          <a:noFill/>
          <a:ln>
            <a:noFill/>
          </a:ln>
        </p:spPr>
        <p:txBody>
          <a:bodyPr spcFirstLastPara="1" wrap="square" lIns="91425" tIns="45700" rIns="91425" bIns="45700" anchor="t" anchorCtr="0">
            <a:normAutofit fontScale="25000" lnSpcReduction="20000"/>
          </a:bodyPr>
          <a:lstStyle/>
          <a:p>
            <a:pPr marL="688975" lvl="0" indent="-688975">
              <a:buNone/>
            </a:pPr>
            <a:r>
              <a:rPr lang="en-US" sz="12800" b="1" dirty="0">
                <a:solidFill>
                  <a:schemeClr val="tx1"/>
                </a:solidFill>
                <a:effectLst>
                  <a:outerShdw blurRad="38100" dist="38100" dir="2700000" algn="tl">
                    <a:srgbClr val="000000">
                      <a:alpha val="43137"/>
                    </a:srgbClr>
                  </a:outerShdw>
                </a:effectLst>
                <a:latin typeface="Times New Roman" panose="02020603050405020304" pitchFamily="18" charset="0"/>
                <a:ea typeface="Tahoma"/>
                <a:cs typeface="Times New Roman" panose="02020603050405020304" pitchFamily="18" charset="0"/>
                <a:sym typeface="Tahoma"/>
              </a:rPr>
              <a:t>A.</a:t>
            </a:r>
            <a:r>
              <a:rPr lang="en-US" sz="12800" b="1" i="1" dirty="0">
                <a:solidFill>
                  <a:srgbClr val="FF0000"/>
                </a:solidFill>
                <a:effectLst>
                  <a:outerShdw blurRad="38100" dist="38100" dir="2700000" algn="tl">
                    <a:srgbClr val="000000">
                      <a:alpha val="43137"/>
                    </a:srgbClr>
                  </a:outerShdw>
                </a:effectLst>
                <a:latin typeface="Times New Roman" panose="02020603050405020304" pitchFamily="18" charset="0"/>
                <a:ea typeface="Tahoma"/>
                <a:cs typeface="Times New Roman" panose="02020603050405020304" pitchFamily="18" charset="0"/>
                <a:sym typeface="Tahoma"/>
              </a:rPr>
              <a:t>	</a:t>
            </a:r>
            <a:r>
              <a:rPr lang="en-US" sz="12800" b="1" dirty="0">
                <a:latin typeface="Times New Roman" panose="02020603050405020304" pitchFamily="18" charset="0"/>
                <a:cs typeface="Times New Roman" panose="02020603050405020304" pitchFamily="18" charset="0"/>
              </a:rPr>
              <a:t>Establishment of categories from general (broad) to specific (narrow)</a:t>
            </a:r>
            <a:endParaRPr lang="en-US" sz="12800" dirty="0">
              <a:latin typeface="Times New Roman" panose="02020603050405020304" pitchFamily="18" charset="0"/>
              <a:cs typeface="Times New Roman" panose="02020603050405020304" pitchFamily="18" charset="0"/>
            </a:endParaRPr>
          </a:p>
          <a:p>
            <a:pPr marL="450850" lvl="0" indent="0">
              <a:lnSpc>
                <a:spcPct val="120000"/>
              </a:lnSpc>
              <a:spcBef>
                <a:spcPts val="1800"/>
              </a:spcBef>
              <a:buClr>
                <a:srgbClr val="0070C0"/>
              </a:buClr>
              <a:buSzPct val="100000"/>
              <a:buNone/>
            </a:pPr>
            <a:r>
              <a:rPr lang="en-US" sz="8000" dirty="0">
                <a:solidFill>
                  <a:srgbClr val="00B0F0"/>
                </a:solidFill>
                <a:latin typeface="Times New Roman" panose="02020603050405020304" pitchFamily="18" charset="0"/>
                <a:cs typeface="Times New Roman" panose="02020603050405020304" pitchFamily="18" charset="0"/>
              </a:rPr>
              <a:t>Using GPS, how would you relay your address information to someone in another country so they can locate you?</a:t>
            </a:r>
          </a:p>
          <a:p>
            <a:pPr marL="801688" lvl="0" indent="-350838">
              <a:lnSpc>
                <a:spcPct val="120000"/>
              </a:lnSpc>
              <a:spcBef>
                <a:spcPts val="600"/>
              </a:spcBef>
              <a:buClr>
                <a:srgbClr val="0070C0"/>
              </a:buClr>
              <a:buSzPct val="100000"/>
              <a:buFont typeface="+mj-lt"/>
              <a:buAutoNum type="arabicPeriod"/>
            </a:pPr>
            <a:r>
              <a:rPr lang="en-US" sz="8000" dirty="0">
                <a:solidFill>
                  <a:srgbClr val="00B050"/>
                </a:solidFill>
                <a:latin typeface="Times New Roman" panose="02020603050405020304" pitchFamily="18" charset="0"/>
                <a:cs typeface="Times New Roman" panose="02020603050405020304" pitchFamily="18" charset="0"/>
              </a:rPr>
              <a:t>Continent</a:t>
            </a:r>
          </a:p>
          <a:p>
            <a:pPr marL="801688" lvl="0" indent="-350838">
              <a:lnSpc>
                <a:spcPct val="120000"/>
              </a:lnSpc>
              <a:spcBef>
                <a:spcPts val="600"/>
              </a:spcBef>
              <a:buClr>
                <a:srgbClr val="0070C0"/>
              </a:buClr>
              <a:buSzPct val="100000"/>
              <a:buFont typeface="+mj-lt"/>
              <a:buAutoNum type="arabicPeriod"/>
            </a:pPr>
            <a:r>
              <a:rPr lang="en-US" sz="8000" dirty="0">
                <a:solidFill>
                  <a:srgbClr val="00B050"/>
                </a:solidFill>
                <a:latin typeface="Times New Roman" panose="02020603050405020304" pitchFamily="18" charset="0"/>
                <a:cs typeface="Times New Roman" panose="02020603050405020304" pitchFamily="18" charset="0"/>
              </a:rPr>
              <a:t>Country</a:t>
            </a:r>
          </a:p>
          <a:p>
            <a:pPr marL="801688" lvl="0" indent="-350838">
              <a:lnSpc>
                <a:spcPct val="120000"/>
              </a:lnSpc>
              <a:spcBef>
                <a:spcPts val="600"/>
              </a:spcBef>
              <a:buClr>
                <a:srgbClr val="0070C0"/>
              </a:buClr>
              <a:buSzPct val="100000"/>
              <a:buFont typeface="+mj-lt"/>
              <a:buAutoNum type="arabicPeriod"/>
            </a:pPr>
            <a:r>
              <a:rPr lang="en-US" sz="8000" dirty="0">
                <a:solidFill>
                  <a:srgbClr val="00B050"/>
                </a:solidFill>
                <a:latin typeface="Times New Roman" panose="02020603050405020304" pitchFamily="18" charset="0"/>
                <a:cs typeface="Times New Roman" panose="02020603050405020304" pitchFamily="18" charset="0"/>
              </a:rPr>
              <a:t>State</a:t>
            </a:r>
          </a:p>
          <a:p>
            <a:pPr marL="801688" lvl="0" indent="-350838">
              <a:lnSpc>
                <a:spcPct val="120000"/>
              </a:lnSpc>
              <a:spcBef>
                <a:spcPts val="600"/>
              </a:spcBef>
              <a:buClr>
                <a:srgbClr val="0070C0"/>
              </a:buClr>
              <a:buSzPct val="100000"/>
              <a:buFont typeface="+mj-lt"/>
              <a:buAutoNum type="arabicPeriod"/>
            </a:pPr>
            <a:r>
              <a:rPr lang="en-US" sz="8000" dirty="0">
                <a:solidFill>
                  <a:srgbClr val="00B050"/>
                </a:solidFill>
                <a:latin typeface="Times New Roman" panose="02020603050405020304" pitchFamily="18" charset="0"/>
                <a:cs typeface="Times New Roman" panose="02020603050405020304" pitchFamily="18" charset="0"/>
              </a:rPr>
              <a:t>County</a:t>
            </a:r>
          </a:p>
          <a:p>
            <a:pPr marL="801688" lvl="0" indent="-350838">
              <a:lnSpc>
                <a:spcPct val="120000"/>
              </a:lnSpc>
              <a:spcBef>
                <a:spcPts val="600"/>
              </a:spcBef>
              <a:buClr>
                <a:srgbClr val="0070C0"/>
              </a:buClr>
              <a:buSzPct val="100000"/>
              <a:buFont typeface="+mj-lt"/>
              <a:buAutoNum type="arabicPeriod"/>
            </a:pPr>
            <a:r>
              <a:rPr lang="en-US" sz="8000" dirty="0">
                <a:solidFill>
                  <a:srgbClr val="00B050"/>
                </a:solidFill>
                <a:latin typeface="Times New Roman" panose="02020603050405020304" pitchFamily="18" charset="0"/>
                <a:cs typeface="Times New Roman" panose="02020603050405020304" pitchFamily="18" charset="0"/>
              </a:rPr>
              <a:t>City</a:t>
            </a:r>
          </a:p>
          <a:p>
            <a:pPr marL="801688" lvl="0" indent="-350838">
              <a:lnSpc>
                <a:spcPct val="120000"/>
              </a:lnSpc>
              <a:spcBef>
                <a:spcPts val="600"/>
              </a:spcBef>
              <a:buClr>
                <a:srgbClr val="0070C0"/>
              </a:buClr>
              <a:buSzPct val="100000"/>
              <a:buFont typeface="+mj-lt"/>
              <a:buAutoNum type="arabicPeriod"/>
            </a:pPr>
            <a:r>
              <a:rPr lang="en-US" sz="8000" dirty="0">
                <a:solidFill>
                  <a:srgbClr val="00B050"/>
                </a:solidFill>
                <a:latin typeface="Times New Roman" panose="02020603050405020304" pitchFamily="18" charset="0"/>
                <a:cs typeface="Times New Roman" panose="02020603050405020304" pitchFamily="18" charset="0"/>
              </a:rPr>
              <a:t>Street</a:t>
            </a:r>
          </a:p>
          <a:p>
            <a:pPr marL="801688" lvl="0" indent="-350838">
              <a:lnSpc>
                <a:spcPct val="120000"/>
              </a:lnSpc>
              <a:spcBef>
                <a:spcPts val="600"/>
              </a:spcBef>
              <a:buClr>
                <a:srgbClr val="0070C0"/>
              </a:buClr>
              <a:buSzPct val="100000"/>
              <a:buFont typeface="+mj-lt"/>
              <a:buAutoNum type="arabicPeriod"/>
            </a:pPr>
            <a:r>
              <a:rPr lang="en-US" sz="8000" dirty="0">
                <a:solidFill>
                  <a:srgbClr val="00B050"/>
                </a:solidFill>
                <a:latin typeface="Times New Roman" panose="02020603050405020304" pitchFamily="18" charset="0"/>
                <a:cs typeface="Times New Roman" panose="02020603050405020304" pitchFamily="18" charset="0"/>
              </a:rPr>
              <a:t>House # or Apartment Building #</a:t>
            </a:r>
          </a:p>
          <a:p>
            <a:pPr marL="801688" lvl="0" indent="-350838">
              <a:lnSpc>
                <a:spcPct val="120000"/>
              </a:lnSpc>
              <a:spcBef>
                <a:spcPts val="600"/>
              </a:spcBef>
              <a:buClr>
                <a:srgbClr val="0070C0"/>
              </a:buClr>
              <a:buSzPct val="100000"/>
              <a:buFont typeface="+mj-lt"/>
              <a:buAutoNum type="arabicPeriod"/>
            </a:pPr>
            <a:r>
              <a:rPr lang="en-US" sz="8000" dirty="0">
                <a:solidFill>
                  <a:srgbClr val="00B050"/>
                </a:solidFill>
                <a:latin typeface="Times New Roman" panose="02020603050405020304" pitchFamily="18" charset="0"/>
                <a:cs typeface="Times New Roman" panose="02020603050405020304" pitchFamily="18" charset="0"/>
              </a:rPr>
              <a:t>Apartment # or Letter</a:t>
            </a:r>
            <a:endParaRPr lang="en-US" sz="8000" dirty="0">
              <a:solidFill>
                <a:srgbClr val="00B0F0"/>
              </a:solidFill>
              <a:latin typeface="Times New Roman" panose="02020603050405020304" pitchFamily="18" charset="0"/>
              <a:cs typeface="Times New Roman" panose="02020603050405020304" pitchFamily="18" charset="0"/>
            </a:endParaRPr>
          </a:p>
          <a:p>
            <a:pPr marL="120015" indent="0">
              <a:buNone/>
            </a:pPr>
            <a:r>
              <a:rPr lang="en-US" sz="8000" dirty="0">
                <a:latin typeface="Times New Roman" panose="02020603050405020304" pitchFamily="18" charset="0"/>
                <a:cs typeface="Times New Roman" panose="02020603050405020304" pitchFamily="18" charset="0"/>
              </a:rPr>
              <a:t> </a:t>
            </a:r>
          </a:p>
          <a:p>
            <a:pPr marL="463550" lvl="0" indent="-350838">
              <a:buNone/>
            </a:pPr>
            <a:endParaRPr lang="en-US" sz="8000" dirty="0">
              <a:solidFill>
                <a:srgbClr val="00B0F0"/>
              </a:solidFill>
              <a:latin typeface="Times New Roman" panose="02020603050405020304" pitchFamily="18" charset="0"/>
              <a:cs typeface="Times New Roman" panose="02020603050405020304" pitchFamily="18" charset="0"/>
            </a:endParaRPr>
          </a:p>
        </p:txBody>
      </p:sp>
      <p:pic>
        <p:nvPicPr>
          <p:cNvPr id="9" name="Picture 8" descr="try_it-01.eps">
            <a:extLst>
              <a:ext uri="{FF2B5EF4-FFF2-40B4-BE49-F238E27FC236}">
                <a16:creationId xmlns:a16="http://schemas.microsoft.com/office/drawing/2014/main" id="{A01FCC50-9650-B4FF-D123-711D5D887E3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84444" y="59323"/>
            <a:ext cx="939800" cy="762000"/>
          </a:xfrm>
          <a:prstGeom prst="rect">
            <a:avLst/>
          </a:prstGeom>
        </p:spPr>
      </p:pic>
    </p:spTree>
    <p:extLst>
      <p:ext uri="{BB962C8B-B14F-4D97-AF65-F5344CB8AC3E}">
        <p14:creationId xmlns:p14="http://schemas.microsoft.com/office/powerpoint/2010/main" val="10069319"/>
      </p:ext>
    </p:extLst>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87">
                                            <p:txEl>
                                              <p:pRg st="2" end="2"/>
                                            </p:txEl>
                                          </p:spTgt>
                                        </p:tgtEl>
                                        <p:attrNameLst>
                                          <p:attrName>style.visibility</p:attrName>
                                        </p:attrNameLst>
                                      </p:cBhvr>
                                      <p:to>
                                        <p:strVal val="visible"/>
                                      </p:to>
                                    </p:set>
                                    <p:animEffect transition="in" filter="fade">
                                      <p:cBhvr>
                                        <p:cTn id="7" dur="500"/>
                                        <p:tgtEl>
                                          <p:spTgt spid="1387">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87">
                                            <p:txEl>
                                              <p:pRg st="3" end="3"/>
                                            </p:txEl>
                                          </p:spTgt>
                                        </p:tgtEl>
                                        <p:attrNameLst>
                                          <p:attrName>style.visibility</p:attrName>
                                        </p:attrNameLst>
                                      </p:cBhvr>
                                      <p:to>
                                        <p:strVal val="visible"/>
                                      </p:to>
                                    </p:set>
                                    <p:animEffect transition="in" filter="fade">
                                      <p:cBhvr>
                                        <p:cTn id="12" dur="500"/>
                                        <p:tgtEl>
                                          <p:spTgt spid="1387">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87">
                                            <p:txEl>
                                              <p:pRg st="4" end="4"/>
                                            </p:txEl>
                                          </p:spTgt>
                                        </p:tgtEl>
                                        <p:attrNameLst>
                                          <p:attrName>style.visibility</p:attrName>
                                        </p:attrNameLst>
                                      </p:cBhvr>
                                      <p:to>
                                        <p:strVal val="visible"/>
                                      </p:to>
                                    </p:set>
                                    <p:animEffect transition="in" filter="fade">
                                      <p:cBhvr>
                                        <p:cTn id="17" dur="500"/>
                                        <p:tgtEl>
                                          <p:spTgt spid="1387">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87">
                                            <p:txEl>
                                              <p:pRg st="5" end="5"/>
                                            </p:txEl>
                                          </p:spTgt>
                                        </p:tgtEl>
                                        <p:attrNameLst>
                                          <p:attrName>style.visibility</p:attrName>
                                        </p:attrNameLst>
                                      </p:cBhvr>
                                      <p:to>
                                        <p:strVal val="visible"/>
                                      </p:to>
                                    </p:set>
                                    <p:animEffect transition="in" filter="fade">
                                      <p:cBhvr>
                                        <p:cTn id="22" dur="500"/>
                                        <p:tgtEl>
                                          <p:spTgt spid="1387">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387">
                                            <p:txEl>
                                              <p:pRg st="6" end="6"/>
                                            </p:txEl>
                                          </p:spTgt>
                                        </p:tgtEl>
                                        <p:attrNameLst>
                                          <p:attrName>style.visibility</p:attrName>
                                        </p:attrNameLst>
                                      </p:cBhvr>
                                      <p:to>
                                        <p:strVal val="visible"/>
                                      </p:to>
                                    </p:set>
                                    <p:animEffect transition="in" filter="fade">
                                      <p:cBhvr>
                                        <p:cTn id="27" dur="500"/>
                                        <p:tgtEl>
                                          <p:spTgt spid="1387">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387">
                                            <p:txEl>
                                              <p:pRg st="7" end="7"/>
                                            </p:txEl>
                                          </p:spTgt>
                                        </p:tgtEl>
                                        <p:attrNameLst>
                                          <p:attrName>style.visibility</p:attrName>
                                        </p:attrNameLst>
                                      </p:cBhvr>
                                      <p:to>
                                        <p:strVal val="visible"/>
                                      </p:to>
                                    </p:set>
                                    <p:animEffect transition="in" filter="fade">
                                      <p:cBhvr>
                                        <p:cTn id="32" dur="500"/>
                                        <p:tgtEl>
                                          <p:spTgt spid="1387">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387">
                                            <p:txEl>
                                              <p:pRg st="8" end="8"/>
                                            </p:txEl>
                                          </p:spTgt>
                                        </p:tgtEl>
                                        <p:attrNameLst>
                                          <p:attrName>style.visibility</p:attrName>
                                        </p:attrNameLst>
                                      </p:cBhvr>
                                      <p:to>
                                        <p:strVal val="visible"/>
                                      </p:to>
                                    </p:set>
                                    <p:animEffect transition="in" filter="fade">
                                      <p:cBhvr>
                                        <p:cTn id="37" dur="500"/>
                                        <p:tgtEl>
                                          <p:spTgt spid="1387">
                                            <p:txEl>
                                              <p:pRg st="8" end="8"/>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387">
                                            <p:txEl>
                                              <p:pRg st="9" end="9"/>
                                            </p:txEl>
                                          </p:spTgt>
                                        </p:tgtEl>
                                        <p:attrNameLst>
                                          <p:attrName>style.visibility</p:attrName>
                                        </p:attrNameLst>
                                      </p:cBhvr>
                                      <p:to>
                                        <p:strVal val="visible"/>
                                      </p:to>
                                    </p:set>
                                    <p:animEffect transition="in" filter="fade">
                                      <p:cBhvr>
                                        <p:cTn id="42" dur="500"/>
                                        <p:tgtEl>
                                          <p:spTgt spid="1387">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17"/>
        <p:cNvGrpSpPr/>
        <p:nvPr/>
      </p:nvGrpSpPr>
      <p:grpSpPr>
        <a:xfrm>
          <a:off x="0" y="0"/>
          <a:ext cx="0" cy="0"/>
          <a:chOff x="0" y="0"/>
          <a:chExt cx="0" cy="0"/>
        </a:xfrm>
      </p:grpSpPr>
      <p:sp>
        <p:nvSpPr>
          <p:cNvPr id="1318" name="Google Shape;1318;p209"/>
          <p:cNvSpPr txBox="1">
            <a:spLocks noGrp="1"/>
          </p:cNvSpPr>
          <p:nvPr>
            <p:ph type="title"/>
          </p:nvPr>
        </p:nvSpPr>
        <p:spPr>
          <a:xfrm>
            <a:off x="0" y="20708"/>
            <a:ext cx="3733800" cy="792163"/>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sz="4000" b="1" dirty="0">
                <a:solidFill>
                  <a:srgbClr val="FF0000"/>
                </a:solidFill>
                <a:latin typeface="Source Sans Pro"/>
                <a:ea typeface="Source Sans Pro"/>
                <a:cs typeface="Source Sans Pro"/>
                <a:sym typeface="Source Sans Pro"/>
              </a:rPr>
              <a:t>Classification</a:t>
            </a:r>
            <a:endParaRPr dirty="0"/>
          </a:p>
        </p:txBody>
      </p:sp>
      <p:pic>
        <p:nvPicPr>
          <p:cNvPr id="1319" name="Google Shape;1319;p209" descr="IMG_3016.JPG"/>
          <p:cNvPicPr preferRelativeResize="0"/>
          <p:nvPr/>
        </p:nvPicPr>
        <p:blipFill rotWithShape="1">
          <a:blip r:embed="rId3">
            <a:alphaModFix/>
          </a:blip>
          <a:srcRect/>
          <a:stretch/>
        </p:blipFill>
        <p:spPr>
          <a:xfrm>
            <a:off x="3506876" y="4429043"/>
            <a:ext cx="3048000" cy="2286000"/>
          </a:xfrm>
          <a:prstGeom prst="rect">
            <a:avLst/>
          </a:prstGeom>
          <a:noFill/>
          <a:ln>
            <a:noFill/>
          </a:ln>
        </p:spPr>
      </p:pic>
      <p:pic>
        <p:nvPicPr>
          <p:cNvPr id="1320" name="Google Shape;1320;p209" descr="IMG_1189.JPG"/>
          <p:cNvPicPr preferRelativeResize="0"/>
          <p:nvPr/>
        </p:nvPicPr>
        <p:blipFill rotWithShape="1">
          <a:blip r:embed="rId4">
            <a:alphaModFix/>
          </a:blip>
          <a:srcRect l="14026" t="12887"/>
          <a:stretch/>
        </p:blipFill>
        <p:spPr>
          <a:xfrm>
            <a:off x="6594474" y="3150033"/>
            <a:ext cx="2549525" cy="1937471"/>
          </a:xfrm>
          <a:prstGeom prst="rect">
            <a:avLst/>
          </a:prstGeom>
          <a:noFill/>
          <a:ln>
            <a:noFill/>
          </a:ln>
        </p:spPr>
      </p:pic>
      <p:pic>
        <p:nvPicPr>
          <p:cNvPr id="1321" name="Google Shape;1321;p209" descr="images.jpeg"/>
          <p:cNvPicPr preferRelativeResize="0"/>
          <p:nvPr/>
        </p:nvPicPr>
        <p:blipFill rotWithShape="1">
          <a:blip r:embed="rId5">
            <a:alphaModFix/>
          </a:blip>
          <a:srcRect/>
          <a:stretch/>
        </p:blipFill>
        <p:spPr>
          <a:xfrm>
            <a:off x="3657600" y="1399382"/>
            <a:ext cx="2890837" cy="2133600"/>
          </a:xfrm>
          <a:prstGeom prst="rect">
            <a:avLst/>
          </a:prstGeom>
          <a:noFill/>
          <a:ln>
            <a:noFill/>
          </a:ln>
        </p:spPr>
      </p:pic>
      <p:pic>
        <p:nvPicPr>
          <p:cNvPr id="1322" name="Google Shape;1322;p209" descr="images-1.jpeg"/>
          <p:cNvPicPr preferRelativeResize="0"/>
          <p:nvPr/>
        </p:nvPicPr>
        <p:blipFill rotWithShape="1">
          <a:blip r:embed="rId6">
            <a:alphaModFix/>
          </a:blip>
          <a:srcRect/>
          <a:stretch/>
        </p:blipFill>
        <p:spPr>
          <a:xfrm>
            <a:off x="1" y="4006768"/>
            <a:ext cx="3467276" cy="2546432"/>
          </a:xfrm>
          <a:prstGeom prst="rect">
            <a:avLst/>
          </a:prstGeom>
          <a:noFill/>
          <a:ln>
            <a:noFill/>
          </a:ln>
        </p:spPr>
      </p:pic>
      <p:pic>
        <p:nvPicPr>
          <p:cNvPr id="1323" name="Google Shape;1323;p209" descr="images-2.jpeg"/>
          <p:cNvPicPr preferRelativeResize="0"/>
          <p:nvPr/>
        </p:nvPicPr>
        <p:blipFill rotWithShape="1">
          <a:blip r:embed="rId7">
            <a:alphaModFix/>
          </a:blip>
          <a:srcRect/>
          <a:stretch/>
        </p:blipFill>
        <p:spPr>
          <a:xfrm rot="-5400000">
            <a:off x="6625432" y="689768"/>
            <a:ext cx="2641600" cy="1719263"/>
          </a:xfrm>
          <a:prstGeom prst="rect">
            <a:avLst/>
          </a:prstGeom>
          <a:noFill/>
          <a:ln>
            <a:noFill/>
          </a:ln>
        </p:spPr>
      </p:pic>
      <p:pic>
        <p:nvPicPr>
          <p:cNvPr id="1324" name="Google Shape;1324;p209" descr="images-3.jpeg"/>
          <p:cNvPicPr preferRelativeResize="0"/>
          <p:nvPr/>
        </p:nvPicPr>
        <p:blipFill rotWithShape="1">
          <a:blip r:embed="rId8">
            <a:alphaModFix/>
          </a:blip>
          <a:srcRect/>
          <a:stretch/>
        </p:blipFill>
        <p:spPr>
          <a:xfrm>
            <a:off x="144807" y="914091"/>
            <a:ext cx="3276256" cy="2133600"/>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
        <p:nvSpPr>
          <p:cNvPr id="1325" name="Google Shape;1325;p209"/>
          <p:cNvSpPr txBox="1"/>
          <p:nvPr/>
        </p:nvSpPr>
        <p:spPr>
          <a:xfrm>
            <a:off x="4651551" y="3552650"/>
            <a:ext cx="1752600" cy="76993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400" b="1" i="0" u="none" strike="noStrike" cap="none" dirty="0">
                <a:solidFill>
                  <a:srgbClr val="FF0000"/>
                </a:solidFill>
                <a:latin typeface="Source Sans Pro"/>
                <a:ea typeface="Source Sans Pro"/>
                <a:cs typeface="Source Sans Pro"/>
                <a:sym typeface="Source Sans Pro"/>
              </a:rPr>
              <a:t>of</a:t>
            </a:r>
            <a:endParaRPr dirty="0"/>
          </a:p>
        </p:txBody>
      </p:sp>
      <p:sp>
        <p:nvSpPr>
          <p:cNvPr id="1326" name="Google Shape;1326;p209"/>
          <p:cNvSpPr txBox="1"/>
          <p:nvPr/>
        </p:nvSpPr>
        <p:spPr>
          <a:xfrm>
            <a:off x="6594475" y="5299075"/>
            <a:ext cx="2438400" cy="144621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1" i="0" u="none" strike="noStrike" cap="none" dirty="0">
                <a:solidFill>
                  <a:srgbClr val="FF0000"/>
                </a:solidFill>
                <a:latin typeface="Source Sans Pro"/>
                <a:ea typeface="Source Sans Pro"/>
                <a:cs typeface="Source Sans Pro"/>
                <a:sym typeface="Source Sans Pro"/>
              </a:rPr>
              <a:t>Living </a:t>
            </a:r>
            <a:endParaRPr dirty="0"/>
          </a:p>
          <a:p>
            <a:pPr marL="0" marR="0" lvl="0" indent="0" algn="ctr" rtl="0">
              <a:spcBef>
                <a:spcPts val="0"/>
              </a:spcBef>
              <a:spcAft>
                <a:spcPts val="0"/>
              </a:spcAft>
              <a:buNone/>
            </a:pPr>
            <a:r>
              <a:rPr lang="en-US" sz="4400" b="1" i="0" u="none" strike="noStrike" cap="none" dirty="0">
                <a:solidFill>
                  <a:srgbClr val="FF0000"/>
                </a:solidFill>
                <a:latin typeface="Source Sans Pro"/>
                <a:ea typeface="Source Sans Pro"/>
                <a:cs typeface="Source Sans Pro"/>
                <a:sym typeface="Source Sans Pro"/>
              </a:rPr>
              <a:t>Things</a:t>
            </a:r>
            <a:endParaRPr dirty="0"/>
          </a:p>
        </p:txBody>
      </p:sp>
      <p:pic>
        <p:nvPicPr>
          <p:cNvPr id="1327" name="Google Shape;1327;p209" descr="images-4.jpeg"/>
          <p:cNvPicPr preferRelativeResize="0"/>
          <p:nvPr/>
        </p:nvPicPr>
        <p:blipFill rotWithShape="1">
          <a:blip r:embed="rId9">
            <a:alphaModFix/>
          </a:blip>
          <a:srcRect/>
          <a:stretch/>
        </p:blipFill>
        <p:spPr>
          <a:xfrm>
            <a:off x="3698658" y="113576"/>
            <a:ext cx="2963863" cy="1096963"/>
          </a:xfrm>
          <a:prstGeom prst="rect">
            <a:avLst/>
          </a:prstGeom>
          <a:noFill/>
          <a:ln>
            <a:noFill/>
          </a:ln>
        </p:spPr>
      </p:pic>
      <p:sp>
        <p:nvSpPr>
          <p:cNvPr id="1328" name="Google Shape;1328;p209"/>
          <p:cNvSpPr txBox="1"/>
          <p:nvPr/>
        </p:nvSpPr>
        <p:spPr>
          <a:xfrm>
            <a:off x="258935" y="3292563"/>
            <a:ext cx="3048000" cy="582148"/>
          </a:xfrm>
          <a:prstGeom prst="rect">
            <a:avLst/>
          </a:prstGeom>
          <a:solidFill>
            <a:srgbClr val="FFFF00"/>
          </a:solidFill>
          <a:ln w="9525" cap="flat" cmpd="sng">
            <a:solidFill>
              <a:srgbClr val="FF000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200" b="1" i="0" u="none" strike="noStrike" cap="none" dirty="0">
                <a:solidFill>
                  <a:srgbClr val="FF0000"/>
                </a:solidFill>
                <a:latin typeface="Source Sans Pro"/>
                <a:ea typeface="Source Sans Pro"/>
                <a:cs typeface="Source Sans Pro"/>
                <a:sym typeface="Source Sans Pro"/>
              </a:rPr>
              <a:t>CHAPTER 20</a:t>
            </a:r>
            <a:endParaRPr sz="3200" b="1" i="0" u="none" strike="noStrike" cap="none" dirty="0">
              <a:solidFill>
                <a:srgbClr val="FF0000"/>
              </a:solidFill>
              <a:latin typeface="Source Sans Pro"/>
              <a:ea typeface="Source Sans Pro"/>
              <a:cs typeface="Source Sans Pro"/>
              <a:sym typeface="Source Sans Pr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28"/>
                                        </p:tgtEl>
                                        <p:attrNameLst>
                                          <p:attrName>style.visibility</p:attrName>
                                        </p:attrNameLst>
                                      </p:cBhvr>
                                      <p:to>
                                        <p:strVal val="visible"/>
                                      </p:to>
                                    </p:set>
                                    <p:animEffect transition="in" filter="fade">
                                      <p:cBhvr>
                                        <p:cTn id="7" dur="1000"/>
                                        <p:tgtEl>
                                          <p:spTgt spid="1328"/>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321"/>
                                        </p:tgtEl>
                                        <p:attrNameLst>
                                          <p:attrName>style.visibility</p:attrName>
                                        </p:attrNameLst>
                                      </p:cBhvr>
                                      <p:to>
                                        <p:strVal val="visible"/>
                                      </p:to>
                                    </p:set>
                                    <p:animEffect transition="in" filter="fade">
                                      <p:cBhvr>
                                        <p:cTn id="11" dur="750"/>
                                        <p:tgtEl>
                                          <p:spTgt spid="1321"/>
                                        </p:tgtEl>
                                      </p:cBhvr>
                                    </p:animEffect>
                                  </p:childTnLst>
                                </p:cTn>
                              </p:par>
                            </p:childTnLst>
                          </p:cTn>
                        </p:par>
                        <p:par>
                          <p:cTn id="12" fill="hold">
                            <p:stCondLst>
                              <p:cond delay="1750"/>
                            </p:stCondLst>
                            <p:childTnLst>
                              <p:par>
                                <p:cTn id="13" presetID="10" presetClass="entr" presetSubtype="0" fill="hold" nodeType="afterEffect">
                                  <p:stCondLst>
                                    <p:cond delay="0"/>
                                  </p:stCondLst>
                                  <p:childTnLst>
                                    <p:set>
                                      <p:cBhvr>
                                        <p:cTn id="14" dur="1" fill="hold">
                                          <p:stCondLst>
                                            <p:cond delay="0"/>
                                          </p:stCondLst>
                                        </p:cTn>
                                        <p:tgtEl>
                                          <p:spTgt spid="1325"/>
                                        </p:tgtEl>
                                        <p:attrNameLst>
                                          <p:attrName>style.visibility</p:attrName>
                                        </p:attrNameLst>
                                      </p:cBhvr>
                                      <p:to>
                                        <p:strVal val="visible"/>
                                      </p:to>
                                    </p:set>
                                    <p:animEffect transition="in" filter="fade">
                                      <p:cBhvr>
                                        <p:cTn id="15" dur="750"/>
                                        <p:tgtEl>
                                          <p:spTgt spid="1325"/>
                                        </p:tgtEl>
                                      </p:cBhvr>
                                    </p:animEffect>
                                  </p:childTnLst>
                                </p:cTn>
                              </p:par>
                            </p:childTnLst>
                          </p:cTn>
                        </p:par>
                        <p:par>
                          <p:cTn id="16" fill="hold">
                            <p:stCondLst>
                              <p:cond delay="2500"/>
                            </p:stCondLst>
                            <p:childTnLst>
                              <p:par>
                                <p:cTn id="17" presetID="10" presetClass="entr" presetSubtype="0" fill="hold" nodeType="afterEffect">
                                  <p:stCondLst>
                                    <p:cond delay="0"/>
                                  </p:stCondLst>
                                  <p:childTnLst>
                                    <p:set>
                                      <p:cBhvr>
                                        <p:cTn id="18" dur="1" fill="hold">
                                          <p:stCondLst>
                                            <p:cond delay="0"/>
                                          </p:stCondLst>
                                        </p:cTn>
                                        <p:tgtEl>
                                          <p:spTgt spid="1323"/>
                                        </p:tgtEl>
                                        <p:attrNameLst>
                                          <p:attrName>style.visibility</p:attrName>
                                        </p:attrNameLst>
                                      </p:cBhvr>
                                      <p:to>
                                        <p:strVal val="visible"/>
                                      </p:to>
                                    </p:set>
                                    <p:animEffect transition="in" filter="fade">
                                      <p:cBhvr>
                                        <p:cTn id="19" dur="750"/>
                                        <p:tgtEl>
                                          <p:spTgt spid="1323"/>
                                        </p:tgtEl>
                                      </p:cBhvr>
                                    </p:animEffect>
                                  </p:childTnLst>
                                </p:cTn>
                              </p:par>
                            </p:childTnLst>
                          </p:cTn>
                        </p:par>
                        <p:par>
                          <p:cTn id="20" fill="hold">
                            <p:stCondLst>
                              <p:cond delay="3250"/>
                            </p:stCondLst>
                            <p:childTnLst>
                              <p:par>
                                <p:cTn id="21" presetID="10" presetClass="entr" presetSubtype="0" fill="hold" nodeType="afterEffect">
                                  <p:stCondLst>
                                    <p:cond delay="0"/>
                                  </p:stCondLst>
                                  <p:childTnLst>
                                    <p:set>
                                      <p:cBhvr>
                                        <p:cTn id="22" dur="1" fill="hold">
                                          <p:stCondLst>
                                            <p:cond delay="0"/>
                                          </p:stCondLst>
                                        </p:cTn>
                                        <p:tgtEl>
                                          <p:spTgt spid="1322"/>
                                        </p:tgtEl>
                                        <p:attrNameLst>
                                          <p:attrName>style.visibility</p:attrName>
                                        </p:attrNameLst>
                                      </p:cBhvr>
                                      <p:to>
                                        <p:strVal val="visible"/>
                                      </p:to>
                                    </p:set>
                                    <p:animEffect transition="in" filter="fade">
                                      <p:cBhvr>
                                        <p:cTn id="23" dur="750"/>
                                        <p:tgtEl>
                                          <p:spTgt spid="1322"/>
                                        </p:tgtEl>
                                      </p:cBhvr>
                                    </p:animEffect>
                                  </p:childTnLst>
                                </p:cTn>
                              </p:par>
                            </p:childTnLst>
                          </p:cTn>
                        </p:par>
                        <p:par>
                          <p:cTn id="24" fill="hold">
                            <p:stCondLst>
                              <p:cond delay="4000"/>
                            </p:stCondLst>
                            <p:childTnLst>
                              <p:par>
                                <p:cTn id="25" presetID="10" presetClass="entr" presetSubtype="0" fill="hold" nodeType="afterEffect">
                                  <p:stCondLst>
                                    <p:cond delay="0"/>
                                  </p:stCondLst>
                                  <p:childTnLst>
                                    <p:set>
                                      <p:cBhvr>
                                        <p:cTn id="26" dur="1" fill="hold">
                                          <p:stCondLst>
                                            <p:cond delay="0"/>
                                          </p:stCondLst>
                                        </p:cTn>
                                        <p:tgtEl>
                                          <p:spTgt spid="1320"/>
                                        </p:tgtEl>
                                        <p:attrNameLst>
                                          <p:attrName>style.visibility</p:attrName>
                                        </p:attrNameLst>
                                      </p:cBhvr>
                                      <p:to>
                                        <p:strVal val="visible"/>
                                      </p:to>
                                    </p:set>
                                    <p:animEffect transition="in" filter="fade">
                                      <p:cBhvr>
                                        <p:cTn id="27" dur="750"/>
                                        <p:tgtEl>
                                          <p:spTgt spid="1320"/>
                                        </p:tgtEl>
                                      </p:cBhvr>
                                    </p:animEffect>
                                  </p:childTnLst>
                                </p:cTn>
                              </p:par>
                            </p:childTnLst>
                          </p:cTn>
                        </p:par>
                        <p:par>
                          <p:cTn id="28" fill="hold">
                            <p:stCondLst>
                              <p:cond delay="4750"/>
                            </p:stCondLst>
                            <p:childTnLst>
                              <p:par>
                                <p:cTn id="29" presetID="10" presetClass="entr" presetSubtype="0" fill="hold" nodeType="afterEffect">
                                  <p:stCondLst>
                                    <p:cond delay="0"/>
                                  </p:stCondLst>
                                  <p:childTnLst>
                                    <p:set>
                                      <p:cBhvr>
                                        <p:cTn id="30" dur="1" fill="hold">
                                          <p:stCondLst>
                                            <p:cond delay="0"/>
                                          </p:stCondLst>
                                        </p:cTn>
                                        <p:tgtEl>
                                          <p:spTgt spid="1324"/>
                                        </p:tgtEl>
                                        <p:attrNameLst>
                                          <p:attrName>style.visibility</p:attrName>
                                        </p:attrNameLst>
                                      </p:cBhvr>
                                      <p:to>
                                        <p:strVal val="visible"/>
                                      </p:to>
                                    </p:set>
                                    <p:animEffect transition="in" filter="fade">
                                      <p:cBhvr>
                                        <p:cTn id="31" dur="750"/>
                                        <p:tgtEl>
                                          <p:spTgt spid="1324"/>
                                        </p:tgtEl>
                                      </p:cBhvr>
                                    </p:animEffect>
                                  </p:childTnLst>
                                </p:cTn>
                              </p:par>
                            </p:childTnLst>
                          </p:cTn>
                        </p:par>
                        <p:par>
                          <p:cTn id="32" fill="hold">
                            <p:stCondLst>
                              <p:cond delay="5500"/>
                            </p:stCondLst>
                            <p:childTnLst>
                              <p:par>
                                <p:cTn id="33" presetID="10" presetClass="entr" presetSubtype="0" fill="hold" nodeType="afterEffect">
                                  <p:stCondLst>
                                    <p:cond delay="0"/>
                                  </p:stCondLst>
                                  <p:childTnLst>
                                    <p:set>
                                      <p:cBhvr>
                                        <p:cTn id="34" dur="1" fill="hold">
                                          <p:stCondLst>
                                            <p:cond delay="0"/>
                                          </p:stCondLst>
                                        </p:cTn>
                                        <p:tgtEl>
                                          <p:spTgt spid="1327"/>
                                        </p:tgtEl>
                                        <p:attrNameLst>
                                          <p:attrName>style.visibility</p:attrName>
                                        </p:attrNameLst>
                                      </p:cBhvr>
                                      <p:to>
                                        <p:strVal val="visible"/>
                                      </p:to>
                                    </p:set>
                                    <p:animEffect transition="in" filter="fade">
                                      <p:cBhvr>
                                        <p:cTn id="35" dur="750"/>
                                        <p:tgtEl>
                                          <p:spTgt spid="1327"/>
                                        </p:tgtEl>
                                      </p:cBhvr>
                                    </p:animEffect>
                                  </p:childTnLst>
                                </p:cTn>
                              </p:par>
                            </p:childTnLst>
                          </p:cTn>
                        </p:par>
                        <p:par>
                          <p:cTn id="36" fill="hold">
                            <p:stCondLst>
                              <p:cond delay="6250"/>
                            </p:stCondLst>
                            <p:childTnLst>
                              <p:par>
                                <p:cTn id="37" presetID="10" presetClass="entr" presetSubtype="0" fill="hold" nodeType="afterEffect">
                                  <p:stCondLst>
                                    <p:cond delay="0"/>
                                  </p:stCondLst>
                                  <p:childTnLst>
                                    <p:set>
                                      <p:cBhvr>
                                        <p:cTn id="38" dur="1" fill="hold">
                                          <p:stCondLst>
                                            <p:cond delay="0"/>
                                          </p:stCondLst>
                                        </p:cTn>
                                        <p:tgtEl>
                                          <p:spTgt spid="1319"/>
                                        </p:tgtEl>
                                        <p:attrNameLst>
                                          <p:attrName>style.visibility</p:attrName>
                                        </p:attrNameLst>
                                      </p:cBhvr>
                                      <p:to>
                                        <p:strVal val="visible"/>
                                      </p:to>
                                    </p:set>
                                    <p:animEffect transition="in" filter="fade">
                                      <p:cBhvr>
                                        <p:cTn id="39" dur="750"/>
                                        <p:tgtEl>
                                          <p:spTgt spid="1319"/>
                                        </p:tgtEl>
                                      </p:cBhvr>
                                    </p:animEffect>
                                  </p:childTnLst>
                                </p:cTn>
                              </p:par>
                            </p:childTnLst>
                          </p:cTn>
                        </p:par>
                        <p:par>
                          <p:cTn id="40" fill="hold">
                            <p:stCondLst>
                              <p:cond delay="7000"/>
                            </p:stCondLst>
                            <p:childTnLst>
                              <p:par>
                                <p:cTn id="41" presetID="10" presetClass="entr" presetSubtype="0" fill="hold" nodeType="afterEffect">
                                  <p:stCondLst>
                                    <p:cond delay="0"/>
                                  </p:stCondLst>
                                  <p:childTnLst>
                                    <p:set>
                                      <p:cBhvr>
                                        <p:cTn id="42" dur="1" fill="hold">
                                          <p:stCondLst>
                                            <p:cond delay="0"/>
                                          </p:stCondLst>
                                        </p:cTn>
                                        <p:tgtEl>
                                          <p:spTgt spid="1326"/>
                                        </p:tgtEl>
                                        <p:attrNameLst>
                                          <p:attrName>style.visibility</p:attrName>
                                        </p:attrNameLst>
                                      </p:cBhvr>
                                      <p:to>
                                        <p:strVal val="visible"/>
                                      </p:to>
                                    </p:set>
                                    <p:animEffect transition="in" filter="fade">
                                      <p:cBhvr>
                                        <p:cTn id="43" dur="750"/>
                                        <p:tgtEl>
                                          <p:spTgt spid="13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384"/>
        <p:cNvGrpSpPr/>
        <p:nvPr/>
      </p:nvGrpSpPr>
      <p:grpSpPr>
        <a:xfrm>
          <a:off x="0" y="0"/>
          <a:ext cx="0" cy="0"/>
          <a:chOff x="0" y="0"/>
          <a:chExt cx="0" cy="0"/>
        </a:xfrm>
      </p:grpSpPr>
      <p:sp>
        <p:nvSpPr>
          <p:cNvPr id="1385" name="Google Shape;1385;p215"/>
          <p:cNvSpPr txBox="1">
            <a:spLocks noGrp="1"/>
          </p:cNvSpPr>
          <p:nvPr>
            <p:ph type="sldNum" idx="12"/>
          </p:nvPr>
        </p:nvSpPr>
        <p:spPr>
          <a:xfrm>
            <a:off x="7924800" y="6356350"/>
            <a:ext cx="762000" cy="365125"/>
          </a:xfrm>
          <a:prstGeom prst="rect">
            <a:avLst/>
          </a:prstGeom>
          <a:noFill/>
          <a:ln>
            <a:noFill/>
          </a:ln>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US">
                <a:solidFill>
                  <a:srgbClr val="035C75"/>
                </a:solidFill>
              </a:rPr>
              <a:t>20</a:t>
            </a:fld>
            <a:endParaRPr>
              <a:solidFill>
                <a:srgbClr val="035C75"/>
              </a:solidFill>
            </a:endParaRPr>
          </a:p>
        </p:txBody>
      </p:sp>
      <p:sp>
        <p:nvSpPr>
          <p:cNvPr id="1386" name="Google Shape;1386;p215"/>
          <p:cNvSpPr txBox="1">
            <a:spLocks noGrp="1"/>
          </p:cNvSpPr>
          <p:nvPr>
            <p:ph type="title"/>
          </p:nvPr>
        </p:nvSpPr>
        <p:spPr>
          <a:xfrm>
            <a:off x="152400" y="228600"/>
            <a:ext cx="8032044" cy="609600"/>
          </a:xfrm>
          <a:prstGeom prst="rect">
            <a:avLst/>
          </a:prstGeom>
          <a:noFill/>
          <a:ln>
            <a:noFill/>
          </a:ln>
        </p:spPr>
        <p:txBody>
          <a:bodyPr spcFirstLastPara="1" wrap="square" lIns="0" tIns="45700" rIns="0" bIns="0" anchor="b" anchorCtr="0">
            <a:normAutofit fontScale="90000"/>
          </a:bodyPr>
          <a:lstStyle/>
          <a:p>
            <a:pPr marL="0" lvl="0" indent="0" algn="l" rtl="0">
              <a:spcBef>
                <a:spcPts val="0"/>
              </a:spcBef>
              <a:spcAft>
                <a:spcPts val="0"/>
              </a:spcAft>
              <a:buClr>
                <a:srgbClr val="663300"/>
              </a:buClr>
              <a:buSzPct val="100000"/>
              <a:buFont typeface="Tahoma"/>
              <a:buNone/>
            </a:pPr>
            <a:r>
              <a:rPr lang="en-US" sz="4400" b="1" dirty="0">
                <a:solidFill>
                  <a:srgbClr val="663300"/>
                </a:solidFill>
                <a:latin typeface="Tahoma"/>
                <a:ea typeface="Tahoma"/>
                <a:cs typeface="Tahoma"/>
                <a:sym typeface="Tahoma"/>
              </a:rPr>
              <a:t>SYSTEM of Classification</a:t>
            </a:r>
            <a:endParaRPr dirty="0"/>
          </a:p>
        </p:txBody>
      </p:sp>
      <p:sp>
        <p:nvSpPr>
          <p:cNvPr id="1387" name="Google Shape;1387;p215"/>
          <p:cNvSpPr txBox="1">
            <a:spLocks noGrp="1"/>
          </p:cNvSpPr>
          <p:nvPr>
            <p:ph type="body" idx="1"/>
          </p:nvPr>
        </p:nvSpPr>
        <p:spPr>
          <a:xfrm>
            <a:off x="76199" y="1159932"/>
            <a:ext cx="9067801" cy="5196417"/>
          </a:xfrm>
          <a:prstGeom prst="rect">
            <a:avLst/>
          </a:prstGeom>
          <a:noFill/>
          <a:ln>
            <a:noFill/>
          </a:ln>
        </p:spPr>
        <p:txBody>
          <a:bodyPr spcFirstLastPara="1" wrap="square" lIns="91425" tIns="45700" rIns="91425" bIns="45700" anchor="t" anchorCtr="0">
            <a:normAutofit fontScale="25000" lnSpcReduction="20000"/>
          </a:bodyPr>
          <a:lstStyle/>
          <a:p>
            <a:pPr marL="688975" lvl="0" indent="-688975">
              <a:buNone/>
            </a:pPr>
            <a:r>
              <a:rPr lang="en-US" sz="12800" b="1" dirty="0">
                <a:solidFill>
                  <a:schemeClr val="tx1"/>
                </a:solidFill>
                <a:effectLst>
                  <a:outerShdw blurRad="38100" dist="38100" dir="2700000" algn="tl">
                    <a:srgbClr val="000000">
                      <a:alpha val="43137"/>
                    </a:srgbClr>
                  </a:outerShdw>
                </a:effectLst>
                <a:latin typeface="Times New Roman" panose="02020603050405020304" pitchFamily="18" charset="0"/>
                <a:ea typeface="Tahoma"/>
                <a:cs typeface="Times New Roman" panose="02020603050405020304" pitchFamily="18" charset="0"/>
                <a:sym typeface="Tahoma"/>
              </a:rPr>
              <a:t>B.</a:t>
            </a:r>
            <a:r>
              <a:rPr lang="en-US" sz="12800" b="1" i="1" dirty="0">
                <a:solidFill>
                  <a:srgbClr val="FF0000"/>
                </a:solidFill>
                <a:effectLst>
                  <a:outerShdw blurRad="38100" dist="38100" dir="2700000" algn="tl">
                    <a:srgbClr val="000000">
                      <a:alpha val="43137"/>
                    </a:srgbClr>
                  </a:outerShdw>
                </a:effectLst>
                <a:latin typeface="Times New Roman" panose="02020603050405020304" pitchFamily="18" charset="0"/>
                <a:ea typeface="Tahoma"/>
                <a:cs typeface="Times New Roman" panose="02020603050405020304" pitchFamily="18" charset="0"/>
                <a:sym typeface="Tahoma"/>
              </a:rPr>
              <a:t>	</a:t>
            </a:r>
            <a:r>
              <a:rPr lang="en-US" sz="12800" b="1" dirty="0">
                <a:latin typeface="Times New Roman" panose="02020603050405020304" pitchFamily="18" charset="0"/>
                <a:cs typeface="Times New Roman" panose="02020603050405020304" pitchFamily="18" charset="0"/>
              </a:rPr>
              <a:t>Standard Nomenclature</a:t>
            </a:r>
            <a:endParaRPr lang="en-US" sz="12800" dirty="0">
              <a:latin typeface="Times New Roman" panose="02020603050405020304" pitchFamily="18" charset="0"/>
              <a:cs typeface="Times New Roman" panose="02020603050405020304" pitchFamily="18" charset="0"/>
            </a:endParaRPr>
          </a:p>
          <a:p>
            <a:pPr marL="450850" lvl="0" indent="0">
              <a:lnSpc>
                <a:spcPct val="120000"/>
              </a:lnSpc>
              <a:spcBef>
                <a:spcPts val="1800"/>
              </a:spcBef>
              <a:buClr>
                <a:srgbClr val="0070C0"/>
              </a:buClr>
              <a:buSzPct val="100000"/>
              <a:buNone/>
            </a:pPr>
            <a:r>
              <a:rPr lang="en-US" sz="8000" dirty="0">
                <a:solidFill>
                  <a:srgbClr val="00B0F0"/>
                </a:solidFill>
                <a:latin typeface="Times New Roman" panose="02020603050405020304" pitchFamily="18" charset="0"/>
                <a:cs typeface="Times New Roman" panose="02020603050405020304" pitchFamily="18" charset="0"/>
              </a:rPr>
              <a:t>King Phillip Came Over From Germany Smiling  </a:t>
            </a:r>
          </a:p>
          <a:p>
            <a:pPr marL="450850" lvl="0" indent="0">
              <a:lnSpc>
                <a:spcPct val="120000"/>
              </a:lnSpc>
              <a:spcBef>
                <a:spcPts val="1800"/>
              </a:spcBef>
              <a:buClr>
                <a:srgbClr val="0070C0"/>
              </a:buClr>
              <a:buSzPct val="100000"/>
              <a:buNone/>
            </a:pPr>
            <a:r>
              <a:rPr lang="en-US" sz="8000" dirty="0">
                <a:solidFill>
                  <a:srgbClr val="00B0F0"/>
                </a:solidFill>
                <a:latin typeface="Times New Roman" panose="02020603050405020304" pitchFamily="18" charset="0"/>
                <a:cs typeface="Times New Roman" panose="02020603050405020304" pitchFamily="18" charset="0"/>
              </a:rPr>
              <a:t>King Phillip Cried Out For Goodness Sake! </a:t>
            </a:r>
          </a:p>
          <a:p>
            <a:pPr marL="801688" lvl="0" indent="-350838">
              <a:lnSpc>
                <a:spcPct val="120000"/>
              </a:lnSpc>
              <a:spcBef>
                <a:spcPts val="1800"/>
              </a:spcBef>
              <a:buClr>
                <a:srgbClr val="0070C0"/>
              </a:buClr>
              <a:buSzPct val="100000"/>
              <a:buFont typeface="+mj-lt"/>
              <a:buAutoNum type="arabicPeriod"/>
            </a:pPr>
            <a:r>
              <a:rPr lang="en-US" sz="8000" dirty="0">
                <a:solidFill>
                  <a:srgbClr val="00B050"/>
                </a:solidFill>
                <a:latin typeface="Times New Roman" panose="02020603050405020304" pitchFamily="18" charset="0"/>
                <a:cs typeface="Times New Roman" panose="02020603050405020304" pitchFamily="18" charset="0"/>
              </a:rPr>
              <a:t>Kingdom</a:t>
            </a:r>
          </a:p>
          <a:p>
            <a:pPr marL="801688" lvl="0" indent="-350838">
              <a:lnSpc>
                <a:spcPct val="120000"/>
              </a:lnSpc>
              <a:spcBef>
                <a:spcPts val="600"/>
              </a:spcBef>
              <a:buClr>
                <a:srgbClr val="0070C0"/>
              </a:buClr>
              <a:buSzPct val="100000"/>
              <a:buFont typeface="+mj-lt"/>
              <a:buAutoNum type="arabicPeriod"/>
            </a:pPr>
            <a:r>
              <a:rPr lang="en-US" sz="8000" dirty="0">
                <a:solidFill>
                  <a:srgbClr val="00B050"/>
                </a:solidFill>
                <a:latin typeface="Times New Roman" panose="02020603050405020304" pitchFamily="18" charset="0"/>
                <a:cs typeface="Times New Roman" panose="02020603050405020304" pitchFamily="18" charset="0"/>
              </a:rPr>
              <a:t>Phylum</a:t>
            </a:r>
          </a:p>
          <a:p>
            <a:pPr marL="801688" lvl="0" indent="-350838">
              <a:lnSpc>
                <a:spcPct val="120000"/>
              </a:lnSpc>
              <a:spcBef>
                <a:spcPts val="600"/>
              </a:spcBef>
              <a:buClr>
                <a:srgbClr val="0070C0"/>
              </a:buClr>
              <a:buSzPct val="100000"/>
              <a:buFont typeface="+mj-lt"/>
              <a:buAutoNum type="arabicPeriod"/>
            </a:pPr>
            <a:r>
              <a:rPr lang="en-US" sz="8000" dirty="0">
                <a:solidFill>
                  <a:srgbClr val="00B050"/>
                </a:solidFill>
                <a:latin typeface="Times New Roman" panose="02020603050405020304" pitchFamily="18" charset="0"/>
                <a:cs typeface="Times New Roman" panose="02020603050405020304" pitchFamily="18" charset="0"/>
              </a:rPr>
              <a:t>Class</a:t>
            </a:r>
          </a:p>
          <a:p>
            <a:pPr marL="801688" lvl="0" indent="-350838">
              <a:lnSpc>
                <a:spcPct val="120000"/>
              </a:lnSpc>
              <a:spcBef>
                <a:spcPts val="600"/>
              </a:spcBef>
              <a:buClr>
                <a:srgbClr val="0070C0"/>
              </a:buClr>
              <a:buSzPct val="100000"/>
              <a:buFont typeface="+mj-lt"/>
              <a:buAutoNum type="arabicPeriod"/>
            </a:pPr>
            <a:r>
              <a:rPr lang="en-US" sz="8000" dirty="0">
                <a:solidFill>
                  <a:srgbClr val="00B050"/>
                </a:solidFill>
                <a:latin typeface="Times New Roman" panose="02020603050405020304" pitchFamily="18" charset="0"/>
                <a:cs typeface="Times New Roman" panose="02020603050405020304" pitchFamily="18" charset="0"/>
              </a:rPr>
              <a:t>Order</a:t>
            </a:r>
          </a:p>
          <a:p>
            <a:pPr marL="801688" lvl="0" indent="-350838">
              <a:lnSpc>
                <a:spcPct val="120000"/>
              </a:lnSpc>
              <a:spcBef>
                <a:spcPts val="600"/>
              </a:spcBef>
              <a:buClr>
                <a:srgbClr val="0070C0"/>
              </a:buClr>
              <a:buSzPct val="100000"/>
              <a:buFont typeface="+mj-lt"/>
              <a:buAutoNum type="arabicPeriod"/>
            </a:pPr>
            <a:r>
              <a:rPr lang="en-US" sz="8000" dirty="0">
                <a:solidFill>
                  <a:srgbClr val="00B050"/>
                </a:solidFill>
                <a:latin typeface="Times New Roman" panose="02020603050405020304" pitchFamily="18" charset="0"/>
                <a:cs typeface="Times New Roman" panose="02020603050405020304" pitchFamily="18" charset="0"/>
              </a:rPr>
              <a:t>Family</a:t>
            </a:r>
          </a:p>
          <a:p>
            <a:pPr marL="801688" lvl="0" indent="-350838">
              <a:lnSpc>
                <a:spcPct val="120000"/>
              </a:lnSpc>
              <a:spcBef>
                <a:spcPts val="600"/>
              </a:spcBef>
              <a:buClr>
                <a:srgbClr val="0070C0"/>
              </a:buClr>
              <a:buSzPct val="100000"/>
              <a:buFont typeface="+mj-lt"/>
              <a:buAutoNum type="arabicPeriod"/>
            </a:pPr>
            <a:r>
              <a:rPr lang="en-US" sz="8000" dirty="0">
                <a:solidFill>
                  <a:srgbClr val="00B050"/>
                </a:solidFill>
                <a:latin typeface="Times New Roman" panose="02020603050405020304" pitchFamily="18" charset="0"/>
                <a:cs typeface="Times New Roman" panose="02020603050405020304" pitchFamily="18" charset="0"/>
              </a:rPr>
              <a:t>Genus</a:t>
            </a:r>
          </a:p>
          <a:p>
            <a:pPr marL="801688" lvl="0" indent="-350838">
              <a:lnSpc>
                <a:spcPct val="120000"/>
              </a:lnSpc>
              <a:spcBef>
                <a:spcPts val="600"/>
              </a:spcBef>
              <a:buClr>
                <a:srgbClr val="0070C0"/>
              </a:buClr>
              <a:buSzPct val="100000"/>
              <a:buFont typeface="+mj-lt"/>
              <a:buAutoNum type="arabicPeriod"/>
            </a:pPr>
            <a:r>
              <a:rPr lang="en-US" sz="8000" dirty="0">
                <a:solidFill>
                  <a:srgbClr val="00B050"/>
                </a:solidFill>
                <a:latin typeface="Times New Roman" panose="02020603050405020304" pitchFamily="18" charset="0"/>
                <a:cs typeface="Times New Roman" panose="02020603050405020304" pitchFamily="18" charset="0"/>
              </a:rPr>
              <a:t>species</a:t>
            </a:r>
          </a:p>
          <a:p>
            <a:pPr marL="801688" lvl="0" indent="-350838">
              <a:lnSpc>
                <a:spcPct val="120000"/>
              </a:lnSpc>
              <a:spcBef>
                <a:spcPts val="600"/>
              </a:spcBef>
              <a:buClr>
                <a:srgbClr val="0070C0"/>
              </a:buClr>
              <a:buSzPct val="100000"/>
              <a:buFont typeface="+mj-lt"/>
              <a:buAutoNum type="arabicPeriod"/>
            </a:pPr>
            <a:r>
              <a:rPr lang="en-US" sz="8000" dirty="0">
                <a:solidFill>
                  <a:srgbClr val="00B050"/>
                </a:solidFill>
                <a:latin typeface="Times New Roman" panose="02020603050405020304" pitchFamily="18" charset="0"/>
                <a:cs typeface="Times New Roman" panose="02020603050405020304" pitchFamily="18" charset="0"/>
              </a:rPr>
              <a:t>variety</a:t>
            </a:r>
            <a:endParaRPr lang="en-US" sz="8000" dirty="0">
              <a:solidFill>
                <a:srgbClr val="00B0F0"/>
              </a:solidFill>
              <a:latin typeface="Times New Roman" panose="02020603050405020304" pitchFamily="18" charset="0"/>
              <a:cs typeface="Times New Roman" panose="02020603050405020304" pitchFamily="18" charset="0"/>
            </a:endParaRPr>
          </a:p>
          <a:p>
            <a:pPr marL="120015" indent="0">
              <a:buNone/>
            </a:pPr>
            <a:r>
              <a:rPr lang="en-US" sz="8000" dirty="0">
                <a:latin typeface="Times New Roman" panose="02020603050405020304" pitchFamily="18" charset="0"/>
                <a:cs typeface="Times New Roman" panose="02020603050405020304" pitchFamily="18" charset="0"/>
              </a:rPr>
              <a:t> </a:t>
            </a:r>
          </a:p>
          <a:p>
            <a:pPr marL="463550" lvl="0" indent="-350838">
              <a:buNone/>
            </a:pPr>
            <a:endParaRPr lang="en-US" sz="8000" dirty="0">
              <a:solidFill>
                <a:srgbClr val="00B0F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23963318"/>
      </p:ext>
    </p:extLst>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87">
                                            <p:txEl>
                                              <p:pRg st="0" end="0"/>
                                            </p:txEl>
                                          </p:spTgt>
                                        </p:tgtEl>
                                        <p:attrNameLst>
                                          <p:attrName>style.visibility</p:attrName>
                                        </p:attrNameLst>
                                      </p:cBhvr>
                                      <p:to>
                                        <p:strVal val="visible"/>
                                      </p:to>
                                    </p:set>
                                    <p:animEffect transition="in" filter="fade">
                                      <p:cBhvr>
                                        <p:cTn id="7" dur="500"/>
                                        <p:tgtEl>
                                          <p:spTgt spid="138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87">
                                            <p:txEl>
                                              <p:pRg st="1" end="1"/>
                                            </p:txEl>
                                          </p:spTgt>
                                        </p:tgtEl>
                                        <p:attrNameLst>
                                          <p:attrName>style.visibility</p:attrName>
                                        </p:attrNameLst>
                                      </p:cBhvr>
                                      <p:to>
                                        <p:strVal val="visible"/>
                                      </p:to>
                                    </p:set>
                                    <p:animEffect transition="in" filter="fade">
                                      <p:cBhvr>
                                        <p:cTn id="12" dur="500"/>
                                        <p:tgtEl>
                                          <p:spTgt spid="138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87">
                                            <p:txEl>
                                              <p:pRg st="2" end="2"/>
                                            </p:txEl>
                                          </p:spTgt>
                                        </p:tgtEl>
                                        <p:attrNameLst>
                                          <p:attrName>style.visibility</p:attrName>
                                        </p:attrNameLst>
                                      </p:cBhvr>
                                      <p:to>
                                        <p:strVal val="visible"/>
                                      </p:to>
                                    </p:set>
                                    <p:animEffect transition="in" filter="fade">
                                      <p:cBhvr>
                                        <p:cTn id="17" dur="500"/>
                                        <p:tgtEl>
                                          <p:spTgt spid="138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87">
                                            <p:txEl>
                                              <p:pRg st="3" end="3"/>
                                            </p:txEl>
                                          </p:spTgt>
                                        </p:tgtEl>
                                        <p:attrNameLst>
                                          <p:attrName>style.visibility</p:attrName>
                                        </p:attrNameLst>
                                      </p:cBhvr>
                                      <p:to>
                                        <p:strVal val="visible"/>
                                      </p:to>
                                    </p:set>
                                    <p:animEffect transition="in" filter="fade">
                                      <p:cBhvr>
                                        <p:cTn id="22" dur="500"/>
                                        <p:tgtEl>
                                          <p:spTgt spid="138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387">
                                            <p:txEl>
                                              <p:pRg st="4" end="4"/>
                                            </p:txEl>
                                          </p:spTgt>
                                        </p:tgtEl>
                                        <p:attrNameLst>
                                          <p:attrName>style.visibility</p:attrName>
                                        </p:attrNameLst>
                                      </p:cBhvr>
                                      <p:to>
                                        <p:strVal val="visible"/>
                                      </p:to>
                                    </p:set>
                                    <p:animEffect transition="in" filter="fade">
                                      <p:cBhvr>
                                        <p:cTn id="27" dur="500"/>
                                        <p:tgtEl>
                                          <p:spTgt spid="138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387">
                                            <p:txEl>
                                              <p:pRg st="5" end="5"/>
                                            </p:txEl>
                                          </p:spTgt>
                                        </p:tgtEl>
                                        <p:attrNameLst>
                                          <p:attrName>style.visibility</p:attrName>
                                        </p:attrNameLst>
                                      </p:cBhvr>
                                      <p:to>
                                        <p:strVal val="visible"/>
                                      </p:to>
                                    </p:set>
                                    <p:animEffect transition="in" filter="fade">
                                      <p:cBhvr>
                                        <p:cTn id="32" dur="500"/>
                                        <p:tgtEl>
                                          <p:spTgt spid="1387">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387">
                                            <p:txEl>
                                              <p:pRg st="6" end="6"/>
                                            </p:txEl>
                                          </p:spTgt>
                                        </p:tgtEl>
                                        <p:attrNameLst>
                                          <p:attrName>style.visibility</p:attrName>
                                        </p:attrNameLst>
                                      </p:cBhvr>
                                      <p:to>
                                        <p:strVal val="visible"/>
                                      </p:to>
                                    </p:set>
                                    <p:animEffect transition="in" filter="fade">
                                      <p:cBhvr>
                                        <p:cTn id="37" dur="500"/>
                                        <p:tgtEl>
                                          <p:spTgt spid="1387">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387">
                                            <p:txEl>
                                              <p:pRg st="7" end="7"/>
                                            </p:txEl>
                                          </p:spTgt>
                                        </p:tgtEl>
                                        <p:attrNameLst>
                                          <p:attrName>style.visibility</p:attrName>
                                        </p:attrNameLst>
                                      </p:cBhvr>
                                      <p:to>
                                        <p:strVal val="visible"/>
                                      </p:to>
                                    </p:set>
                                    <p:animEffect transition="in" filter="fade">
                                      <p:cBhvr>
                                        <p:cTn id="42" dur="500"/>
                                        <p:tgtEl>
                                          <p:spTgt spid="1387">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387">
                                            <p:txEl>
                                              <p:pRg st="8" end="8"/>
                                            </p:txEl>
                                          </p:spTgt>
                                        </p:tgtEl>
                                        <p:attrNameLst>
                                          <p:attrName>style.visibility</p:attrName>
                                        </p:attrNameLst>
                                      </p:cBhvr>
                                      <p:to>
                                        <p:strVal val="visible"/>
                                      </p:to>
                                    </p:set>
                                    <p:animEffect transition="in" filter="fade">
                                      <p:cBhvr>
                                        <p:cTn id="47" dur="500"/>
                                        <p:tgtEl>
                                          <p:spTgt spid="1387">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387">
                                            <p:txEl>
                                              <p:pRg st="9" end="9"/>
                                            </p:txEl>
                                          </p:spTgt>
                                        </p:tgtEl>
                                        <p:attrNameLst>
                                          <p:attrName>style.visibility</p:attrName>
                                        </p:attrNameLst>
                                      </p:cBhvr>
                                      <p:to>
                                        <p:strVal val="visible"/>
                                      </p:to>
                                    </p:set>
                                    <p:animEffect transition="in" filter="fade">
                                      <p:cBhvr>
                                        <p:cTn id="52" dur="500"/>
                                        <p:tgtEl>
                                          <p:spTgt spid="1387">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387">
                                            <p:txEl>
                                              <p:pRg st="10" end="10"/>
                                            </p:txEl>
                                          </p:spTgt>
                                        </p:tgtEl>
                                        <p:attrNameLst>
                                          <p:attrName>style.visibility</p:attrName>
                                        </p:attrNameLst>
                                      </p:cBhvr>
                                      <p:to>
                                        <p:strVal val="visible"/>
                                      </p:to>
                                    </p:set>
                                    <p:animEffect transition="in" filter="fade">
                                      <p:cBhvr>
                                        <p:cTn id="57" dur="500"/>
                                        <p:tgtEl>
                                          <p:spTgt spid="1387">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384"/>
        <p:cNvGrpSpPr/>
        <p:nvPr/>
      </p:nvGrpSpPr>
      <p:grpSpPr>
        <a:xfrm>
          <a:off x="0" y="0"/>
          <a:ext cx="0" cy="0"/>
          <a:chOff x="0" y="0"/>
          <a:chExt cx="0" cy="0"/>
        </a:xfrm>
      </p:grpSpPr>
      <p:sp>
        <p:nvSpPr>
          <p:cNvPr id="1385" name="Google Shape;1385;p215"/>
          <p:cNvSpPr txBox="1">
            <a:spLocks noGrp="1"/>
          </p:cNvSpPr>
          <p:nvPr>
            <p:ph type="sldNum" idx="12"/>
          </p:nvPr>
        </p:nvSpPr>
        <p:spPr>
          <a:xfrm>
            <a:off x="7924800" y="6356350"/>
            <a:ext cx="762000" cy="365125"/>
          </a:xfrm>
          <a:prstGeom prst="rect">
            <a:avLst/>
          </a:prstGeom>
          <a:noFill/>
          <a:ln>
            <a:noFill/>
          </a:ln>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US">
                <a:solidFill>
                  <a:srgbClr val="035C75"/>
                </a:solidFill>
              </a:rPr>
              <a:t>21</a:t>
            </a:fld>
            <a:endParaRPr>
              <a:solidFill>
                <a:srgbClr val="035C75"/>
              </a:solidFill>
            </a:endParaRPr>
          </a:p>
        </p:txBody>
      </p:sp>
      <p:sp>
        <p:nvSpPr>
          <p:cNvPr id="1386" name="Google Shape;1386;p215"/>
          <p:cNvSpPr txBox="1">
            <a:spLocks noGrp="1"/>
          </p:cNvSpPr>
          <p:nvPr>
            <p:ph type="title"/>
          </p:nvPr>
        </p:nvSpPr>
        <p:spPr>
          <a:xfrm>
            <a:off x="152400" y="228600"/>
            <a:ext cx="8032044" cy="609600"/>
          </a:xfrm>
          <a:prstGeom prst="rect">
            <a:avLst/>
          </a:prstGeom>
          <a:noFill/>
          <a:ln>
            <a:noFill/>
          </a:ln>
        </p:spPr>
        <p:txBody>
          <a:bodyPr spcFirstLastPara="1" wrap="square" lIns="0" tIns="45700" rIns="0" bIns="0" anchor="b" anchorCtr="0">
            <a:normAutofit fontScale="90000"/>
          </a:bodyPr>
          <a:lstStyle/>
          <a:p>
            <a:pPr marL="0" lvl="0" indent="0" algn="l" rtl="0">
              <a:spcBef>
                <a:spcPts val="0"/>
              </a:spcBef>
              <a:spcAft>
                <a:spcPts val="0"/>
              </a:spcAft>
              <a:buClr>
                <a:srgbClr val="663300"/>
              </a:buClr>
              <a:buSzPct val="100000"/>
              <a:buFont typeface="Tahoma"/>
              <a:buNone/>
            </a:pPr>
            <a:r>
              <a:rPr lang="en-US" sz="4400" b="1" dirty="0">
                <a:solidFill>
                  <a:srgbClr val="663300"/>
                </a:solidFill>
                <a:latin typeface="Tahoma"/>
                <a:ea typeface="Tahoma"/>
                <a:cs typeface="Tahoma"/>
                <a:sym typeface="Tahoma"/>
              </a:rPr>
              <a:t>SYSTEM of Classification</a:t>
            </a:r>
            <a:endParaRPr dirty="0"/>
          </a:p>
        </p:txBody>
      </p:sp>
      <p:pic>
        <p:nvPicPr>
          <p:cNvPr id="3" name="Picture 2">
            <a:extLst>
              <a:ext uri="{FF2B5EF4-FFF2-40B4-BE49-F238E27FC236}">
                <a16:creationId xmlns:a16="http://schemas.microsoft.com/office/drawing/2014/main" id="{7EDB7479-2B80-3B09-FB52-8C538DA1A575}"/>
              </a:ext>
            </a:extLst>
          </p:cNvPr>
          <p:cNvPicPr>
            <a:picLocks noChangeAspect="1"/>
          </p:cNvPicPr>
          <p:nvPr/>
        </p:nvPicPr>
        <p:blipFill>
          <a:blip r:embed="rId3"/>
          <a:stretch>
            <a:fillRect/>
          </a:stretch>
        </p:blipFill>
        <p:spPr>
          <a:xfrm>
            <a:off x="152400" y="905897"/>
            <a:ext cx="8922393" cy="5815578"/>
          </a:xfrm>
          <a:prstGeom prst="rect">
            <a:avLst/>
          </a:prstGeom>
        </p:spPr>
      </p:pic>
    </p:spTree>
    <p:extLst>
      <p:ext uri="{BB962C8B-B14F-4D97-AF65-F5344CB8AC3E}">
        <p14:creationId xmlns:p14="http://schemas.microsoft.com/office/powerpoint/2010/main" val="229975484"/>
      </p:ext>
    </p:extLst>
  </p:cSld>
  <p:clrMapOvr>
    <a:masterClrMapping/>
  </p:clrMapOvr>
  <p:transition spd="med">
    <p:fade thruBlk="1"/>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396"/>
        <p:cNvGrpSpPr/>
        <p:nvPr/>
      </p:nvGrpSpPr>
      <p:grpSpPr>
        <a:xfrm>
          <a:off x="0" y="0"/>
          <a:ext cx="0" cy="0"/>
          <a:chOff x="0" y="0"/>
          <a:chExt cx="0" cy="0"/>
        </a:xfrm>
      </p:grpSpPr>
      <p:pic>
        <p:nvPicPr>
          <p:cNvPr id="1397" name="Google Shape;1397;p216" descr="images-1.jpeg"/>
          <p:cNvPicPr preferRelativeResize="0"/>
          <p:nvPr/>
        </p:nvPicPr>
        <p:blipFill rotWithShape="1">
          <a:blip r:embed="rId3">
            <a:alphaModFix/>
          </a:blip>
          <a:srcRect/>
          <a:stretch/>
        </p:blipFill>
        <p:spPr>
          <a:xfrm>
            <a:off x="2200275" y="544513"/>
            <a:ext cx="1757363" cy="2025650"/>
          </a:xfrm>
          <a:prstGeom prst="rect">
            <a:avLst/>
          </a:prstGeom>
          <a:noFill/>
          <a:ln>
            <a:noFill/>
          </a:ln>
        </p:spPr>
      </p:pic>
      <p:pic>
        <p:nvPicPr>
          <p:cNvPr id="1398" name="Google Shape;1398;p216" descr="images-3.jpeg"/>
          <p:cNvPicPr preferRelativeResize="0"/>
          <p:nvPr/>
        </p:nvPicPr>
        <p:blipFill rotWithShape="1">
          <a:blip r:embed="rId4">
            <a:alphaModFix/>
          </a:blip>
          <a:srcRect/>
          <a:stretch/>
        </p:blipFill>
        <p:spPr>
          <a:xfrm>
            <a:off x="166688" y="168275"/>
            <a:ext cx="1868487" cy="2979738"/>
          </a:xfrm>
          <a:prstGeom prst="rect">
            <a:avLst/>
          </a:prstGeom>
          <a:noFill/>
          <a:ln>
            <a:noFill/>
          </a:ln>
        </p:spPr>
      </p:pic>
      <p:sp>
        <p:nvSpPr>
          <p:cNvPr id="1399" name="Google Shape;1399;p216"/>
          <p:cNvSpPr txBox="1"/>
          <p:nvPr/>
        </p:nvSpPr>
        <p:spPr>
          <a:xfrm>
            <a:off x="4198938" y="168275"/>
            <a:ext cx="4768850" cy="2169784"/>
          </a:xfrm>
          <a:prstGeom prst="rect">
            <a:avLst/>
          </a:prstGeom>
          <a:noFill/>
          <a:ln>
            <a:noFill/>
          </a:ln>
        </p:spPr>
        <p:txBody>
          <a:bodyPr spcFirstLastPara="1" wrap="square" lIns="91425" tIns="45700" rIns="91425" bIns="45700" anchor="t" anchorCtr="0">
            <a:spAutoFit/>
          </a:bodyPr>
          <a:lstStyle/>
          <a:p>
            <a:pPr lvl="0"/>
            <a:r>
              <a:rPr lang="en-US" sz="2700" dirty="0">
                <a:solidFill>
                  <a:srgbClr val="800000"/>
                </a:solidFill>
                <a:latin typeface="Source Sans Pro"/>
                <a:ea typeface="Source Sans Pro"/>
                <a:cs typeface="Source Sans Pro"/>
                <a:sym typeface="Source Sans Pro"/>
              </a:rPr>
              <a:t> Linnaeus first divided all organisms into large groups that he called </a:t>
            </a:r>
            <a:r>
              <a:rPr lang="en-US" sz="2700" dirty="0">
                <a:solidFill>
                  <a:srgbClr val="0000FF"/>
                </a:solidFill>
                <a:latin typeface="Source Sans Pro"/>
                <a:ea typeface="Source Sans Pro"/>
                <a:cs typeface="Source Sans Pro"/>
                <a:sym typeface="Source Sans Pro"/>
              </a:rPr>
              <a:t>kingdoms</a:t>
            </a:r>
            <a:r>
              <a:rPr lang="en-US" sz="2700" dirty="0">
                <a:solidFill>
                  <a:srgbClr val="800000"/>
                </a:solidFill>
                <a:latin typeface="Source Sans Pro"/>
                <a:ea typeface="Source Sans Pro"/>
                <a:cs typeface="Source Sans Pro"/>
                <a:sym typeface="Source Sans Pro"/>
              </a:rPr>
              <a:t>.  He based his classification on </a:t>
            </a:r>
            <a:r>
              <a:rPr lang="en-US" sz="2700" b="1" dirty="0">
                <a:solidFill>
                  <a:srgbClr val="FFC000"/>
                </a:solidFill>
                <a:effectLst>
                  <a:outerShdw blurRad="38100" dist="38100" dir="2700000" algn="tl">
                    <a:srgbClr val="000000">
                      <a:alpha val="43137"/>
                    </a:srgbClr>
                  </a:outerShdw>
                </a:effectLst>
                <a:latin typeface="Source Sans Pro"/>
                <a:ea typeface="Source Sans Pro"/>
                <a:cs typeface="Source Sans Pro"/>
                <a:sym typeface="Source Sans Pro"/>
              </a:rPr>
              <a:t>TWO</a:t>
            </a:r>
            <a:r>
              <a:rPr lang="en-US" sz="2700" dirty="0">
                <a:solidFill>
                  <a:srgbClr val="800000"/>
                </a:solidFill>
                <a:latin typeface="Source Sans Pro"/>
                <a:ea typeface="Source Sans Pro"/>
                <a:cs typeface="Source Sans Pro"/>
                <a:sym typeface="Source Sans Pro"/>
              </a:rPr>
              <a:t> kingdoms:  </a:t>
            </a:r>
            <a:r>
              <a:rPr lang="en-US" sz="2700" dirty="0">
                <a:solidFill>
                  <a:srgbClr val="0000FF"/>
                </a:solidFill>
                <a:latin typeface="Source Sans Pro"/>
                <a:ea typeface="Source Sans Pro"/>
                <a:cs typeface="Source Sans Pro"/>
                <a:sym typeface="Source Sans Pro"/>
              </a:rPr>
              <a:t>plants </a:t>
            </a:r>
            <a:r>
              <a:rPr lang="en-US" sz="2700" dirty="0">
                <a:solidFill>
                  <a:srgbClr val="800000"/>
                </a:solidFill>
                <a:latin typeface="Source Sans Pro"/>
                <a:ea typeface="Source Sans Pro"/>
                <a:cs typeface="Source Sans Pro"/>
                <a:sym typeface="Source Sans Pro"/>
              </a:rPr>
              <a:t>&amp;</a:t>
            </a:r>
            <a:r>
              <a:rPr lang="en-US" sz="2700" dirty="0">
                <a:solidFill>
                  <a:srgbClr val="0000FF"/>
                </a:solidFill>
                <a:latin typeface="Source Sans Pro"/>
                <a:ea typeface="Source Sans Pro"/>
                <a:cs typeface="Source Sans Pro"/>
                <a:sym typeface="Source Sans Pro"/>
              </a:rPr>
              <a:t> animals.</a:t>
            </a:r>
            <a:endParaRPr dirty="0"/>
          </a:p>
        </p:txBody>
      </p:sp>
      <p:sp>
        <p:nvSpPr>
          <p:cNvPr id="1401" name="Google Shape;1401;p216"/>
          <p:cNvSpPr txBox="1"/>
          <p:nvPr/>
        </p:nvSpPr>
        <p:spPr>
          <a:xfrm>
            <a:off x="1606550" y="3317875"/>
            <a:ext cx="2351088" cy="368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a:solidFill>
                  <a:srgbClr val="000000"/>
                </a:solidFill>
                <a:latin typeface="Source Sans Pro"/>
                <a:ea typeface="Source Sans Pro"/>
                <a:cs typeface="Source Sans Pro"/>
                <a:sym typeface="Source Sans Pro"/>
              </a:rPr>
              <a:t>Kingdoms</a:t>
            </a:r>
            <a:endParaRPr dirty="0"/>
          </a:p>
        </p:txBody>
      </p:sp>
      <p:cxnSp>
        <p:nvCxnSpPr>
          <p:cNvPr id="1402" name="Google Shape;1402;p216"/>
          <p:cNvCxnSpPr/>
          <p:nvPr/>
        </p:nvCxnSpPr>
        <p:spPr>
          <a:xfrm flipH="1">
            <a:off x="1606550" y="3686175"/>
            <a:ext cx="593725" cy="447675"/>
          </a:xfrm>
          <a:prstGeom prst="straightConnector1">
            <a:avLst/>
          </a:prstGeom>
          <a:noFill/>
          <a:ln w="25400" cap="flat" cmpd="dbl">
            <a:solidFill>
              <a:schemeClr val="accent1"/>
            </a:solidFill>
            <a:prstDash val="solid"/>
            <a:round/>
            <a:headEnd type="none" w="sm" len="sm"/>
            <a:tailEnd type="stealth" w="med" len="med"/>
          </a:ln>
        </p:spPr>
      </p:cxnSp>
      <p:cxnSp>
        <p:nvCxnSpPr>
          <p:cNvPr id="1403" name="Google Shape;1403;p216"/>
          <p:cNvCxnSpPr/>
          <p:nvPr/>
        </p:nvCxnSpPr>
        <p:spPr>
          <a:xfrm>
            <a:off x="2200275" y="3686175"/>
            <a:ext cx="598488" cy="447675"/>
          </a:xfrm>
          <a:prstGeom prst="straightConnector1">
            <a:avLst/>
          </a:prstGeom>
          <a:noFill/>
          <a:ln w="25400" cap="flat" cmpd="dbl">
            <a:solidFill>
              <a:schemeClr val="accent1"/>
            </a:solidFill>
            <a:prstDash val="solid"/>
            <a:round/>
            <a:headEnd type="none" w="sm" len="sm"/>
            <a:tailEnd type="stealth" w="med" len="med"/>
          </a:ln>
        </p:spPr>
      </p:cxnSp>
      <p:sp>
        <p:nvSpPr>
          <p:cNvPr id="1404" name="Google Shape;1404;p216"/>
          <p:cNvSpPr txBox="1"/>
          <p:nvPr/>
        </p:nvSpPr>
        <p:spPr>
          <a:xfrm>
            <a:off x="1095375" y="4133850"/>
            <a:ext cx="1878013" cy="368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000000"/>
                </a:solidFill>
                <a:latin typeface="Source Sans Pro"/>
                <a:ea typeface="Source Sans Pro"/>
                <a:cs typeface="Source Sans Pro"/>
                <a:sym typeface="Source Sans Pro"/>
              </a:rPr>
              <a:t>Plant</a:t>
            </a:r>
            <a:endParaRPr/>
          </a:p>
        </p:txBody>
      </p:sp>
      <p:sp>
        <p:nvSpPr>
          <p:cNvPr id="1405" name="Google Shape;1405;p216"/>
          <p:cNvSpPr txBox="1"/>
          <p:nvPr/>
        </p:nvSpPr>
        <p:spPr>
          <a:xfrm>
            <a:off x="2555875" y="4133850"/>
            <a:ext cx="1879600" cy="368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000000"/>
                </a:solidFill>
                <a:latin typeface="Source Sans Pro"/>
                <a:ea typeface="Source Sans Pro"/>
                <a:cs typeface="Source Sans Pro"/>
                <a:sym typeface="Source Sans Pro"/>
              </a:rPr>
              <a:t>Animal</a:t>
            </a:r>
            <a:endParaRPr/>
          </a:p>
        </p:txBody>
      </p:sp>
      <p:cxnSp>
        <p:nvCxnSpPr>
          <p:cNvPr id="1406" name="Google Shape;1406;p216"/>
          <p:cNvCxnSpPr/>
          <p:nvPr/>
        </p:nvCxnSpPr>
        <p:spPr>
          <a:xfrm flipH="1">
            <a:off x="798513" y="4502150"/>
            <a:ext cx="593725" cy="447675"/>
          </a:xfrm>
          <a:prstGeom prst="straightConnector1">
            <a:avLst/>
          </a:prstGeom>
          <a:noFill/>
          <a:ln w="25400" cap="flat" cmpd="dbl">
            <a:solidFill>
              <a:schemeClr val="accent1"/>
            </a:solidFill>
            <a:prstDash val="solid"/>
            <a:round/>
            <a:headEnd type="none" w="sm" len="sm"/>
            <a:tailEnd type="stealth" w="med" len="med"/>
          </a:ln>
        </p:spPr>
      </p:cxnSp>
      <p:cxnSp>
        <p:nvCxnSpPr>
          <p:cNvPr id="1407" name="Google Shape;1407;p216"/>
          <p:cNvCxnSpPr/>
          <p:nvPr/>
        </p:nvCxnSpPr>
        <p:spPr>
          <a:xfrm flipH="1">
            <a:off x="2501900" y="4502150"/>
            <a:ext cx="593725" cy="447675"/>
          </a:xfrm>
          <a:prstGeom prst="straightConnector1">
            <a:avLst/>
          </a:prstGeom>
          <a:noFill/>
          <a:ln w="25400" cap="flat" cmpd="dbl">
            <a:solidFill>
              <a:schemeClr val="accent1"/>
            </a:solidFill>
            <a:prstDash val="solid"/>
            <a:round/>
            <a:headEnd type="none" w="sm" len="sm"/>
            <a:tailEnd type="stealth" w="med" len="med"/>
          </a:ln>
        </p:spPr>
      </p:cxnSp>
      <p:cxnSp>
        <p:nvCxnSpPr>
          <p:cNvPr id="1408" name="Google Shape;1408;p216"/>
          <p:cNvCxnSpPr/>
          <p:nvPr/>
        </p:nvCxnSpPr>
        <p:spPr>
          <a:xfrm>
            <a:off x="1392238" y="4502150"/>
            <a:ext cx="598487" cy="447675"/>
          </a:xfrm>
          <a:prstGeom prst="straightConnector1">
            <a:avLst/>
          </a:prstGeom>
          <a:noFill/>
          <a:ln w="25400" cap="flat" cmpd="dbl">
            <a:solidFill>
              <a:schemeClr val="accent1"/>
            </a:solidFill>
            <a:prstDash val="solid"/>
            <a:round/>
            <a:headEnd type="none" w="sm" len="sm"/>
            <a:tailEnd type="stealth" w="med" len="med"/>
          </a:ln>
        </p:spPr>
      </p:cxnSp>
      <p:cxnSp>
        <p:nvCxnSpPr>
          <p:cNvPr id="1409" name="Google Shape;1409;p216"/>
          <p:cNvCxnSpPr/>
          <p:nvPr/>
        </p:nvCxnSpPr>
        <p:spPr>
          <a:xfrm>
            <a:off x="3095625" y="4502150"/>
            <a:ext cx="598488" cy="447675"/>
          </a:xfrm>
          <a:prstGeom prst="straightConnector1">
            <a:avLst/>
          </a:prstGeom>
          <a:noFill/>
          <a:ln w="25400" cap="flat" cmpd="dbl">
            <a:solidFill>
              <a:schemeClr val="accent1"/>
            </a:solidFill>
            <a:prstDash val="solid"/>
            <a:round/>
            <a:headEnd type="none" w="sm" len="sm"/>
            <a:tailEnd type="stealth" w="med" len="med"/>
          </a:ln>
        </p:spPr>
      </p:cxnSp>
      <p:sp>
        <p:nvSpPr>
          <p:cNvPr id="1410" name="Google Shape;1410;p216"/>
          <p:cNvSpPr txBox="1"/>
          <p:nvPr/>
        </p:nvSpPr>
        <p:spPr>
          <a:xfrm>
            <a:off x="2319338" y="4949825"/>
            <a:ext cx="2424112" cy="3079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a:solidFill>
                  <a:srgbClr val="000000"/>
                </a:solidFill>
                <a:latin typeface="Source Sans Pro"/>
                <a:ea typeface="Source Sans Pro"/>
                <a:cs typeface="Source Sans Pro"/>
                <a:sym typeface="Source Sans Pro"/>
              </a:rPr>
              <a:t>Phylum         Phylum</a:t>
            </a:r>
            <a:endParaRPr/>
          </a:p>
        </p:txBody>
      </p:sp>
      <p:sp>
        <p:nvSpPr>
          <p:cNvPr id="1411" name="Google Shape;1411;p216"/>
          <p:cNvSpPr txBox="1"/>
          <p:nvPr/>
        </p:nvSpPr>
        <p:spPr>
          <a:xfrm>
            <a:off x="79375" y="4948238"/>
            <a:ext cx="2422525" cy="3079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a:solidFill>
                  <a:srgbClr val="000000"/>
                </a:solidFill>
                <a:latin typeface="Source Sans Pro"/>
                <a:ea typeface="Source Sans Pro"/>
                <a:cs typeface="Source Sans Pro"/>
                <a:sym typeface="Source Sans Pro"/>
              </a:rPr>
              <a:t>     Division         Division</a:t>
            </a:r>
            <a:endParaRPr/>
          </a:p>
        </p:txBody>
      </p:sp>
      <p:sp>
        <p:nvSpPr>
          <p:cNvPr id="1412" name="Google Shape;1412;p216"/>
          <p:cNvSpPr txBox="1"/>
          <p:nvPr/>
        </p:nvSpPr>
        <p:spPr>
          <a:xfrm>
            <a:off x="3531394" y="2673792"/>
            <a:ext cx="5273675" cy="76993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200" dirty="0">
                <a:solidFill>
                  <a:srgbClr val="A410BD"/>
                </a:solidFill>
                <a:latin typeface="Source Sans Pro"/>
                <a:ea typeface="Source Sans Pro"/>
                <a:cs typeface="Source Sans Pro"/>
                <a:sym typeface="Source Sans Pro"/>
              </a:rPr>
              <a:t>A kingdom would be further subdivided into smaller groups. </a:t>
            </a:r>
            <a:endParaRPr dirty="0"/>
          </a:p>
        </p:txBody>
      </p:sp>
      <p:sp>
        <p:nvSpPr>
          <p:cNvPr id="1413" name="Google Shape;1413;p216"/>
          <p:cNvSpPr txBox="1"/>
          <p:nvPr/>
        </p:nvSpPr>
        <p:spPr>
          <a:xfrm>
            <a:off x="4743450" y="3686175"/>
            <a:ext cx="4400550" cy="3077725"/>
          </a:xfrm>
          <a:prstGeom prst="rect">
            <a:avLst/>
          </a:prstGeom>
          <a:noFill/>
          <a:ln>
            <a:noFill/>
          </a:ln>
        </p:spPr>
        <p:txBody>
          <a:bodyPr spcFirstLastPara="1" wrap="square" lIns="91425" tIns="45700" rIns="91425" bIns="45700" anchor="t" anchorCtr="0">
            <a:spAutoFit/>
          </a:bodyPr>
          <a:lstStyle/>
          <a:p>
            <a:pPr lvl="0"/>
            <a:r>
              <a:rPr lang="en-US" sz="3000" dirty="0">
                <a:solidFill>
                  <a:srgbClr val="FF6600"/>
                </a:solidFill>
                <a:latin typeface="Source Sans Pro"/>
                <a:ea typeface="Source Sans Pro"/>
                <a:cs typeface="Source Sans Pro"/>
                <a:sym typeface="Source Sans Pro"/>
              </a:rPr>
              <a:t>Each subdivision of a kingdom is called a </a:t>
            </a:r>
            <a:r>
              <a:rPr lang="en-US" sz="3200" dirty="0">
                <a:solidFill>
                  <a:srgbClr val="A410BD"/>
                </a:solidFill>
                <a:latin typeface="Source Sans Pro"/>
                <a:ea typeface="Source Sans Pro"/>
                <a:cs typeface="Source Sans Pro"/>
                <a:sym typeface="Source Sans Pro"/>
              </a:rPr>
              <a:t>phylum</a:t>
            </a:r>
            <a:r>
              <a:rPr lang="en-US" sz="3000" dirty="0">
                <a:solidFill>
                  <a:srgbClr val="FF6600"/>
                </a:solidFill>
                <a:latin typeface="Source Sans Pro"/>
                <a:ea typeface="Source Sans Pro"/>
                <a:cs typeface="Source Sans Pro"/>
                <a:sym typeface="Source Sans Pro"/>
              </a:rPr>
              <a:t> in the animal kingdom, </a:t>
            </a:r>
          </a:p>
          <a:p>
            <a:pPr lvl="0">
              <a:spcBef>
                <a:spcPts val="1200"/>
              </a:spcBef>
            </a:pPr>
            <a:r>
              <a:rPr lang="en-US" sz="3000" dirty="0">
                <a:solidFill>
                  <a:srgbClr val="FF6600"/>
                </a:solidFill>
                <a:latin typeface="Source Sans Pro"/>
                <a:ea typeface="Source Sans Pro"/>
                <a:cs typeface="Source Sans Pro"/>
                <a:sym typeface="Source Sans Pro"/>
              </a:rPr>
              <a:t>or a </a:t>
            </a:r>
            <a:r>
              <a:rPr lang="en-US" sz="3200" dirty="0">
                <a:solidFill>
                  <a:srgbClr val="A410BD"/>
                </a:solidFill>
                <a:latin typeface="Source Sans Pro"/>
                <a:ea typeface="Source Sans Pro"/>
                <a:cs typeface="Source Sans Pro"/>
                <a:sym typeface="Source Sans Pro"/>
              </a:rPr>
              <a:t>division</a:t>
            </a:r>
            <a:r>
              <a:rPr lang="en-US" sz="3000" dirty="0">
                <a:solidFill>
                  <a:srgbClr val="FF6600"/>
                </a:solidFill>
                <a:latin typeface="Source Sans Pro"/>
                <a:ea typeface="Source Sans Pro"/>
                <a:cs typeface="Source Sans Pro"/>
                <a:sym typeface="Source Sans Pro"/>
              </a:rPr>
              <a:t> in the plant kingdom.</a:t>
            </a:r>
            <a:endParaRPr dirty="0"/>
          </a:p>
        </p:txBody>
      </p:sp>
      <p:sp>
        <p:nvSpPr>
          <p:cNvPr id="1414" name="Google Shape;1414;p216"/>
          <p:cNvSpPr txBox="1"/>
          <p:nvPr/>
        </p:nvSpPr>
        <p:spPr>
          <a:xfrm>
            <a:off x="166688" y="5454650"/>
            <a:ext cx="4576762" cy="1061789"/>
          </a:xfrm>
          <a:prstGeom prst="rect">
            <a:avLst/>
          </a:prstGeom>
          <a:solidFill>
            <a:schemeClr val="accent5"/>
          </a:solidFill>
          <a:ln w="25400" cap="flat" cmpd="dbl">
            <a:solidFill>
              <a:srgbClr val="5B8404"/>
            </a:solidFill>
            <a:prstDash val="solid"/>
            <a:round/>
            <a:headEnd type="none" w="sm" len="sm"/>
            <a:tailEnd type="none" w="sm" len="sm"/>
          </a:ln>
        </p:spPr>
        <p:txBody>
          <a:bodyPr spcFirstLastPara="1" wrap="square" lIns="91425" tIns="45700" rIns="91425" bIns="45700" anchor="t" anchorCtr="0">
            <a:spAutoFit/>
          </a:bodyPr>
          <a:lstStyle/>
          <a:p>
            <a:r>
              <a:rPr lang="en-US" sz="2100" dirty="0">
                <a:solidFill>
                  <a:srgbClr val="FFFFFF"/>
                </a:solidFill>
                <a:latin typeface="Source Sans Pro"/>
                <a:ea typeface="Source Sans Pro"/>
                <a:cs typeface="Source Sans Pro"/>
                <a:sym typeface="Source Sans Pro"/>
              </a:rPr>
              <a:t>Each subset was further subdivided until he had developed </a:t>
            </a:r>
            <a:r>
              <a:rPr lang="en-US" sz="2100" b="1" dirty="0">
                <a:solidFill>
                  <a:srgbClr val="FF0000"/>
                </a:solidFill>
                <a:latin typeface="Source Sans Pro"/>
                <a:ea typeface="Source Sans Pro"/>
                <a:cs typeface="Source Sans Pro"/>
                <a:sym typeface="Source Sans Pro"/>
              </a:rPr>
              <a:t>7 levels or TAXONS </a:t>
            </a:r>
            <a:r>
              <a:rPr lang="en-US" sz="2100" dirty="0">
                <a:solidFill>
                  <a:srgbClr val="FFFFFF"/>
                </a:solidFill>
                <a:latin typeface="Source Sans Pro"/>
                <a:ea typeface="Source Sans Pro"/>
                <a:cs typeface="Source Sans Pro"/>
                <a:sym typeface="Source Sans Pro"/>
              </a:rPr>
              <a:t> of classification.</a:t>
            </a: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99">
                                            <p:txEl>
                                              <p:pRg st="0" end="0"/>
                                            </p:txEl>
                                          </p:spTgt>
                                        </p:tgtEl>
                                        <p:attrNameLst>
                                          <p:attrName>style.visibility</p:attrName>
                                        </p:attrNameLst>
                                      </p:cBhvr>
                                      <p:to>
                                        <p:strVal val="visible"/>
                                      </p:to>
                                    </p:set>
                                    <p:animEffect transition="in" filter="fade">
                                      <p:cBhvr>
                                        <p:cTn id="7" dur="1000"/>
                                        <p:tgtEl>
                                          <p:spTgt spid="139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01"/>
                                        </p:tgtEl>
                                        <p:attrNameLst>
                                          <p:attrName>style.visibility</p:attrName>
                                        </p:attrNameLst>
                                      </p:cBhvr>
                                      <p:to>
                                        <p:strVal val="visible"/>
                                      </p:to>
                                    </p:set>
                                    <p:animEffect transition="in" filter="fade">
                                      <p:cBhvr>
                                        <p:cTn id="12" dur="1000"/>
                                        <p:tgtEl>
                                          <p:spTgt spid="1401"/>
                                        </p:tgtEl>
                                      </p:cBhvr>
                                    </p:animEffect>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1402"/>
                                        </p:tgtEl>
                                        <p:attrNameLst>
                                          <p:attrName>style.visibility</p:attrName>
                                        </p:attrNameLst>
                                      </p:cBhvr>
                                      <p:to>
                                        <p:strVal val="visible"/>
                                      </p:to>
                                    </p:set>
                                    <p:animEffect transition="in" filter="fade">
                                      <p:cBhvr>
                                        <p:cTn id="16" dur="1000"/>
                                        <p:tgtEl>
                                          <p:spTgt spid="1402"/>
                                        </p:tgtEl>
                                      </p:cBhvr>
                                    </p:animEffect>
                                  </p:childTnLst>
                                </p:cTn>
                              </p:par>
                            </p:childTnLst>
                          </p:cTn>
                        </p:par>
                        <p:par>
                          <p:cTn id="17" fill="hold">
                            <p:stCondLst>
                              <p:cond delay="2000"/>
                            </p:stCondLst>
                            <p:childTnLst>
                              <p:par>
                                <p:cTn id="18" presetID="10" presetClass="entr" presetSubtype="0" fill="hold" nodeType="afterEffect">
                                  <p:stCondLst>
                                    <p:cond delay="0"/>
                                  </p:stCondLst>
                                  <p:childTnLst>
                                    <p:set>
                                      <p:cBhvr>
                                        <p:cTn id="19" dur="1" fill="hold">
                                          <p:stCondLst>
                                            <p:cond delay="0"/>
                                          </p:stCondLst>
                                        </p:cTn>
                                        <p:tgtEl>
                                          <p:spTgt spid="1403"/>
                                        </p:tgtEl>
                                        <p:attrNameLst>
                                          <p:attrName>style.visibility</p:attrName>
                                        </p:attrNameLst>
                                      </p:cBhvr>
                                      <p:to>
                                        <p:strVal val="visible"/>
                                      </p:to>
                                    </p:set>
                                    <p:animEffect transition="in" filter="fade">
                                      <p:cBhvr>
                                        <p:cTn id="20" dur="1000"/>
                                        <p:tgtEl>
                                          <p:spTgt spid="1403"/>
                                        </p:tgtEl>
                                      </p:cBhvr>
                                    </p:animEffect>
                                  </p:childTnLst>
                                </p:cTn>
                              </p:par>
                            </p:childTnLst>
                          </p:cTn>
                        </p:par>
                        <p:par>
                          <p:cTn id="21" fill="hold">
                            <p:stCondLst>
                              <p:cond delay="3000"/>
                            </p:stCondLst>
                            <p:childTnLst>
                              <p:par>
                                <p:cTn id="22" presetID="10" presetClass="entr" presetSubtype="0" fill="hold" nodeType="afterEffect">
                                  <p:stCondLst>
                                    <p:cond delay="0"/>
                                  </p:stCondLst>
                                  <p:childTnLst>
                                    <p:set>
                                      <p:cBhvr>
                                        <p:cTn id="23" dur="1" fill="hold">
                                          <p:stCondLst>
                                            <p:cond delay="0"/>
                                          </p:stCondLst>
                                        </p:cTn>
                                        <p:tgtEl>
                                          <p:spTgt spid="1404"/>
                                        </p:tgtEl>
                                        <p:attrNameLst>
                                          <p:attrName>style.visibility</p:attrName>
                                        </p:attrNameLst>
                                      </p:cBhvr>
                                      <p:to>
                                        <p:strVal val="visible"/>
                                      </p:to>
                                    </p:set>
                                    <p:animEffect transition="in" filter="fade">
                                      <p:cBhvr>
                                        <p:cTn id="24" dur="1000"/>
                                        <p:tgtEl>
                                          <p:spTgt spid="1404"/>
                                        </p:tgtEl>
                                      </p:cBhvr>
                                    </p:animEffect>
                                  </p:childTnLst>
                                </p:cTn>
                              </p:par>
                            </p:childTnLst>
                          </p:cTn>
                        </p:par>
                        <p:par>
                          <p:cTn id="25" fill="hold">
                            <p:stCondLst>
                              <p:cond delay="4000"/>
                            </p:stCondLst>
                            <p:childTnLst>
                              <p:par>
                                <p:cTn id="26" presetID="10" presetClass="entr" presetSubtype="0" fill="hold" nodeType="afterEffect">
                                  <p:stCondLst>
                                    <p:cond delay="0"/>
                                  </p:stCondLst>
                                  <p:childTnLst>
                                    <p:set>
                                      <p:cBhvr>
                                        <p:cTn id="27" dur="1" fill="hold">
                                          <p:stCondLst>
                                            <p:cond delay="0"/>
                                          </p:stCondLst>
                                        </p:cTn>
                                        <p:tgtEl>
                                          <p:spTgt spid="1405"/>
                                        </p:tgtEl>
                                        <p:attrNameLst>
                                          <p:attrName>style.visibility</p:attrName>
                                        </p:attrNameLst>
                                      </p:cBhvr>
                                      <p:to>
                                        <p:strVal val="visible"/>
                                      </p:to>
                                    </p:set>
                                    <p:animEffect transition="in" filter="fade">
                                      <p:cBhvr>
                                        <p:cTn id="28" dur="1000"/>
                                        <p:tgtEl>
                                          <p:spTgt spid="1405"/>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412"/>
                                        </p:tgtEl>
                                        <p:attrNameLst>
                                          <p:attrName>style.visibility</p:attrName>
                                        </p:attrNameLst>
                                      </p:cBhvr>
                                      <p:to>
                                        <p:strVal val="visible"/>
                                      </p:to>
                                    </p:set>
                                    <p:animEffect transition="in" filter="fade">
                                      <p:cBhvr>
                                        <p:cTn id="33" dur="500"/>
                                        <p:tgtEl>
                                          <p:spTgt spid="1412"/>
                                        </p:tgtEl>
                                      </p:cBhvr>
                                    </p:animEffect>
                                  </p:childTnLst>
                                </p:cTn>
                              </p:par>
                            </p:childTnLst>
                          </p:cTn>
                        </p:par>
                        <p:par>
                          <p:cTn id="34" fill="hold">
                            <p:stCondLst>
                              <p:cond delay="500"/>
                            </p:stCondLst>
                            <p:childTnLst>
                              <p:par>
                                <p:cTn id="35" presetID="10" presetClass="entr" presetSubtype="0" fill="hold" nodeType="afterEffect">
                                  <p:stCondLst>
                                    <p:cond delay="0"/>
                                  </p:stCondLst>
                                  <p:childTnLst>
                                    <p:set>
                                      <p:cBhvr>
                                        <p:cTn id="36" dur="1" fill="hold">
                                          <p:stCondLst>
                                            <p:cond delay="0"/>
                                          </p:stCondLst>
                                        </p:cTn>
                                        <p:tgtEl>
                                          <p:spTgt spid="1406"/>
                                        </p:tgtEl>
                                        <p:attrNameLst>
                                          <p:attrName>style.visibility</p:attrName>
                                        </p:attrNameLst>
                                      </p:cBhvr>
                                      <p:to>
                                        <p:strVal val="visible"/>
                                      </p:to>
                                    </p:set>
                                    <p:animEffect transition="in" filter="fade">
                                      <p:cBhvr>
                                        <p:cTn id="37" dur="1000"/>
                                        <p:tgtEl>
                                          <p:spTgt spid="1406"/>
                                        </p:tgtEl>
                                      </p:cBhvr>
                                    </p:animEffect>
                                  </p:childTnLst>
                                </p:cTn>
                              </p:par>
                            </p:childTnLst>
                          </p:cTn>
                        </p:par>
                        <p:par>
                          <p:cTn id="38" fill="hold">
                            <p:stCondLst>
                              <p:cond delay="1500"/>
                            </p:stCondLst>
                            <p:childTnLst>
                              <p:par>
                                <p:cTn id="39" presetID="10" presetClass="entr" presetSubtype="0" fill="hold" nodeType="afterEffect">
                                  <p:stCondLst>
                                    <p:cond delay="0"/>
                                  </p:stCondLst>
                                  <p:childTnLst>
                                    <p:set>
                                      <p:cBhvr>
                                        <p:cTn id="40" dur="1" fill="hold">
                                          <p:stCondLst>
                                            <p:cond delay="0"/>
                                          </p:stCondLst>
                                        </p:cTn>
                                        <p:tgtEl>
                                          <p:spTgt spid="1408"/>
                                        </p:tgtEl>
                                        <p:attrNameLst>
                                          <p:attrName>style.visibility</p:attrName>
                                        </p:attrNameLst>
                                      </p:cBhvr>
                                      <p:to>
                                        <p:strVal val="visible"/>
                                      </p:to>
                                    </p:set>
                                    <p:animEffect transition="in" filter="fade">
                                      <p:cBhvr>
                                        <p:cTn id="41" dur="1000"/>
                                        <p:tgtEl>
                                          <p:spTgt spid="1408"/>
                                        </p:tgtEl>
                                      </p:cBhvr>
                                    </p:animEffect>
                                  </p:childTnLst>
                                </p:cTn>
                              </p:par>
                            </p:childTnLst>
                          </p:cTn>
                        </p:par>
                        <p:par>
                          <p:cTn id="42" fill="hold">
                            <p:stCondLst>
                              <p:cond delay="2500"/>
                            </p:stCondLst>
                            <p:childTnLst>
                              <p:par>
                                <p:cTn id="43" presetID="10" presetClass="entr" presetSubtype="0" fill="hold" nodeType="afterEffect">
                                  <p:stCondLst>
                                    <p:cond delay="0"/>
                                  </p:stCondLst>
                                  <p:childTnLst>
                                    <p:set>
                                      <p:cBhvr>
                                        <p:cTn id="44" dur="1" fill="hold">
                                          <p:stCondLst>
                                            <p:cond delay="0"/>
                                          </p:stCondLst>
                                        </p:cTn>
                                        <p:tgtEl>
                                          <p:spTgt spid="1407"/>
                                        </p:tgtEl>
                                        <p:attrNameLst>
                                          <p:attrName>style.visibility</p:attrName>
                                        </p:attrNameLst>
                                      </p:cBhvr>
                                      <p:to>
                                        <p:strVal val="visible"/>
                                      </p:to>
                                    </p:set>
                                    <p:animEffect transition="in" filter="fade">
                                      <p:cBhvr>
                                        <p:cTn id="45" dur="1000"/>
                                        <p:tgtEl>
                                          <p:spTgt spid="1407"/>
                                        </p:tgtEl>
                                      </p:cBhvr>
                                    </p:animEffect>
                                  </p:childTnLst>
                                </p:cTn>
                              </p:par>
                            </p:childTnLst>
                          </p:cTn>
                        </p:par>
                        <p:par>
                          <p:cTn id="46" fill="hold">
                            <p:stCondLst>
                              <p:cond delay="3500"/>
                            </p:stCondLst>
                            <p:childTnLst>
                              <p:par>
                                <p:cTn id="47" presetID="10" presetClass="entr" presetSubtype="0" fill="hold" nodeType="afterEffect">
                                  <p:stCondLst>
                                    <p:cond delay="0"/>
                                  </p:stCondLst>
                                  <p:childTnLst>
                                    <p:set>
                                      <p:cBhvr>
                                        <p:cTn id="48" dur="1" fill="hold">
                                          <p:stCondLst>
                                            <p:cond delay="0"/>
                                          </p:stCondLst>
                                        </p:cTn>
                                        <p:tgtEl>
                                          <p:spTgt spid="1409"/>
                                        </p:tgtEl>
                                        <p:attrNameLst>
                                          <p:attrName>style.visibility</p:attrName>
                                        </p:attrNameLst>
                                      </p:cBhvr>
                                      <p:to>
                                        <p:strVal val="visible"/>
                                      </p:to>
                                    </p:set>
                                    <p:animEffect transition="in" filter="fade">
                                      <p:cBhvr>
                                        <p:cTn id="49" dur="1000"/>
                                        <p:tgtEl>
                                          <p:spTgt spid="1409"/>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1413">
                                            <p:txEl>
                                              <p:pRg st="0" end="0"/>
                                            </p:txEl>
                                          </p:spTgt>
                                        </p:tgtEl>
                                        <p:attrNameLst>
                                          <p:attrName>style.visibility</p:attrName>
                                        </p:attrNameLst>
                                      </p:cBhvr>
                                      <p:to>
                                        <p:strVal val="visible"/>
                                      </p:to>
                                    </p:set>
                                    <p:animEffect transition="in" filter="fade">
                                      <p:cBhvr>
                                        <p:cTn id="54" dur="500"/>
                                        <p:tgtEl>
                                          <p:spTgt spid="1413">
                                            <p:txEl>
                                              <p:pRg st="0" end="0"/>
                                            </p:txEl>
                                          </p:spTgt>
                                        </p:tgtEl>
                                      </p:cBhvr>
                                    </p:animEffect>
                                  </p:childTnLst>
                                </p:cTn>
                              </p:par>
                            </p:childTnLst>
                          </p:cTn>
                        </p:par>
                        <p:par>
                          <p:cTn id="55" fill="hold">
                            <p:stCondLst>
                              <p:cond delay="500"/>
                            </p:stCondLst>
                            <p:childTnLst>
                              <p:par>
                                <p:cTn id="56" presetID="10" presetClass="entr" presetSubtype="0" fill="hold" nodeType="afterEffect">
                                  <p:stCondLst>
                                    <p:cond delay="0"/>
                                  </p:stCondLst>
                                  <p:childTnLst>
                                    <p:set>
                                      <p:cBhvr>
                                        <p:cTn id="57" dur="1" fill="hold">
                                          <p:stCondLst>
                                            <p:cond delay="0"/>
                                          </p:stCondLst>
                                        </p:cTn>
                                        <p:tgtEl>
                                          <p:spTgt spid="1410"/>
                                        </p:tgtEl>
                                        <p:attrNameLst>
                                          <p:attrName>style.visibility</p:attrName>
                                        </p:attrNameLst>
                                      </p:cBhvr>
                                      <p:to>
                                        <p:strVal val="visible"/>
                                      </p:to>
                                    </p:set>
                                    <p:animEffect transition="in" filter="fade">
                                      <p:cBhvr>
                                        <p:cTn id="58" dur="1000"/>
                                        <p:tgtEl>
                                          <p:spTgt spid="1410"/>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1413">
                                            <p:txEl>
                                              <p:pRg st="1" end="1"/>
                                            </p:txEl>
                                          </p:spTgt>
                                        </p:tgtEl>
                                        <p:attrNameLst>
                                          <p:attrName>style.visibility</p:attrName>
                                        </p:attrNameLst>
                                      </p:cBhvr>
                                      <p:to>
                                        <p:strVal val="visible"/>
                                      </p:to>
                                    </p:set>
                                    <p:animEffect transition="in" filter="fade">
                                      <p:cBhvr>
                                        <p:cTn id="63" dur="500"/>
                                        <p:tgtEl>
                                          <p:spTgt spid="1413">
                                            <p:txEl>
                                              <p:pRg st="1" end="1"/>
                                            </p:txEl>
                                          </p:spTgt>
                                        </p:tgtEl>
                                      </p:cBhvr>
                                    </p:animEffect>
                                  </p:childTnLst>
                                </p:cTn>
                              </p:par>
                            </p:childTnLst>
                          </p:cTn>
                        </p:par>
                        <p:par>
                          <p:cTn id="64" fill="hold">
                            <p:stCondLst>
                              <p:cond delay="500"/>
                            </p:stCondLst>
                            <p:childTnLst>
                              <p:par>
                                <p:cTn id="65" presetID="10" presetClass="entr" presetSubtype="0" fill="hold" nodeType="afterEffect">
                                  <p:stCondLst>
                                    <p:cond delay="0"/>
                                  </p:stCondLst>
                                  <p:childTnLst>
                                    <p:set>
                                      <p:cBhvr>
                                        <p:cTn id="66" dur="1" fill="hold">
                                          <p:stCondLst>
                                            <p:cond delay="0"/>
                                          </p:stCondLst>
                                        </p:cTn>
                                        <p:tgtEl>
                                          <p:spTgt spid="1411"/>
                                        </p:tgtEl>
                                        <p:attrNameLst>
                                          <p:attrName>style.visibility</p:attrName>
                                        </p:attrNameLst>
                                      </p:cBhvr>
                                      <p:to>
                                        <p:strVal val="visible"/>
                                      </p:to>
                                    </p:set>
                                    <p:animEffect transition="in" filter="fade">
                                      <p:cBhvr>
                                        <p:cTn id="67" dur="1000"/>
                                        <p:tgtEl>
                                          <p:spTgt spid="1411"/>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1414"/>
                                        </p:tgtEl>
                                        <p:attrNameLst>
                                          <p:attrName>style.visibility</p:attrName>
                                        </p:attrNameLst>
                                      </p:cBhvr>
                                      <p:to>
                                        <p:strVal val="visible"/>
                                      </p:to>
                                    </p:set>
                                    <p:animEffect transition="in" filter="fade">
                                      <p:cBhvr>
                                        <p:cTn id="72" dur="500"/>
                                        <p:tgtEl>
                                          <p:spTgt spid="14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421"/>
        <p:cNvGrpSpPr/>
        <p:nvPr/>
      </p:nvGrpSpPr>
      <p:grpSpPr>
        <a:xfrm>
          <a:off x="0" y="0"/>
          <a:ext cx="0" cy="0"/>
          <a:chOff x="0" y="0"/>
          <a:chExt cx="0" cy="0"/>
        </a:xfrm>
      </p:grpSpPr>
      <p:pic>
        <p:nvPicPr>
          <p:cNvPr id="1422" name="Google Shape;1422;p217" descr="images-15.jpeg"/>
          <p:cNvPicPr preferRelativeResize="0"/>
          <p:nvPr/>
        </p:nvPicPr>
        <p:blipFill rotWithShape="1">
          <a:blip r:embed="rId3">
            <a:alphaModFix/>
          </a:blip>
          <a:srcRect/>
          <a:stretch/>
        </p:blipFill>
        <p:spPr>
          <a:xfrm>
            <a:off x="478569" y="129643"/>
            <a:ext cx="2305385" cy="2474324"/>
          </a:xfrm>
          <a:prstGeom prst="rect">
            <a:avLst/>
          </a:prstGeom>
          <a:noFill/>
          <a:ln>
            <a:noFill/>
          </a:ln>
        </p:spPr>
      </p:pic>
      <p:sp>
        <p:nvSpPr>
          <p:cNvPr id="1423" name="Google Shape;1423;p217"/>
          <p:cNvSpPr txBox="1"/>
          <p:nvPr/>
        </p:nvSpPr>
        <p:spPr>
          <a:xfrm>
            <a:off x="2652889" y="569913"/>
            <a:ext cx="6387924" cy="187739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900" dirty="0">
                <a:solidFill>
                  <a:srgbClr val="000000"/>
                </a:solidFill>
                <a:latin typeface="Source Sans Pro"/>
                <a:ea typeface="Source Sans Pro"/>
                <a:cs typeface="Source Sans Pro"/>
                <a:sym typeface="Source Sans Pro"/>
              </a:rPr>
              <a:t>Organisms are placed in the same species if:</a:t>
            </a:r>
            <a:endParaRPr dirty="0"/>
          </a:p>
          <a:p>
            <a:pPr marL="0" marR="0" lvl="0" indent="0" algn="ctr" rtl="0">
              <a:spcBef>
                <a:spcPts val="0"/>
              </a:spcBef>
              <a:spcAft>
                <a:spcPts val="0"/>
              </a:spcAft>
              <a:buNone/>
            </a:pPr>
            <a:r>
              <a:rPr lang="en-US" sz="2900" b="1" dirty="0">
                <a:solidFill>
                  <a:srgbClr val="3B8CE4"/>
                </a:solidFill>
                <a:effectLst>
                  <a:outerShdw blurRad="38100" dist="38100" dir="2700000" algn="tl">
                    <a:srgbClr val="000000">
                      <a:alpha val="43137"/>
                    </a:srgbClr>
                  </a:outerShdw>
                </a:effectLst>
                <a:latin typeface="Source Sans Pro"/>
                <a:ea typeface="Source Sans Pro"/>
                <a:cs typeface="Source Sans Pro"/>
                <a:sym typeface="Source Sans Pro"/>
              </a:rPr>
              <a:t>they can mate </a:t>
            </a:r>
          </a:p>
          <a:p>
            <a:pPr marL="0" marR="0" lvl="0" indent="0" algn="ctr" rtl="0">
              <a:spcBef>
                <a:spcPts val="0"/>
              </a:spcBef>
              <a:spcAft>
                <a:spcPts val="0"/>
              </a:spcAft>
              <a:buNone/>
            </a:pPr>
            <a:r>
              <a:rPr lang="en-US" sz="2900" b="1" dirty="0">
                <a:solidFill>
                  <a:srgbClr val="3B8CE4"/>
                </a:solidFill>
                <a:effectLst>
                  <a:outerShdw blurRad="38100" dist="38100" dir="2700000" algn="tl">
                    <a:srgbClr val="000000">
                      <a:alpha val="43137"/>
                    </a:srgbClr>
                  </a:outerShdw>
                </a:effectLst>
                <a:latin typeface="Source Sans Pro"/>
                <a:ea typeface="Source Sans Pro"/>
                <a:cs typeface="Source Sans Pro"/>
                <a:sym typeface="Source Sans Pro"/>
              </a:rPr>
              <a:t>and produce fertile offspring.</a:t>
            </a:r>
            <a:r>
              <a:rPr lang="en-US" sz="2900" dirty="0">
                <a:solidFill>
                  <a:srgbClr val="3B8CE4"/>
                </a:solidFill>
                <a:latin typeface="Source Sans Pro"/>
                <a:ea typeface="Source Sans Pro"/>
                <a:cs typeface="Source Sans Pro"/>
                <a:sym typeface="Source Sans Pro"/>
              </a:rPr>
              <a:t> </a:t>
            </a:r>
            <a:endParaRPr dirty="0"/>
          </a:p>
        </p:txBody>
      </p:sp>
      <p:pic>
        <p:nvPicPr>
          <p:cNvPr id="1424" name="Google Shape;1424;p217" descr="images-22.jpeg"/>
          <p:cNvPicPr preferRelativeResize="0"/>
          <p:nvPr/>
        </p:nvPicPr>
        <p:blipFill rotWithShape="1">
          <a:blip r:embed="rId4">
            <a:alphaModFix/>
          </a:blip>
          <a:srcRect/>
          <a:stretch/>
        </p:blipFill>
        <p:spPr>
          <a:xfrm>
            <a:off x="6637338" y="2894013"/>
            <a:ext cx="2403475" cy="2038350"/>
          </a:xfrm>
          <a:prstGeom prst="rect">
            <a:avLst/>
          </a:prstGeom>
          <a:noFill/>
          <a:ln>
            <a:noFill/>
          </a:ln>
        </p:spPr>
      </p:pic>
      <p:pic>
        <p:nvPicPr>
          <p:cNvPr id="1425" name="Google Shape;1425;p217" descr="images-20.jpeg"/>
          <p:cNvPicPr preferRelativeResize="0"/>
          <p:nvPr/>
        </p:nvPicPr>
        <p:blipFill rotWithShape="1">
          <a:blip r:embed="rId5">
            <a:alphaModFix/>
          </a:blip>
          <a:srcRect/>
          <a:stretch/>
        </p:blipFill>
        <p:spPr>
          <a:xfrm>
            <a:off x="3663950" y="2894013"/>
            <a:ext cx="2592388" cy="2038350"/>
          </a:xfrm>
          <a:prstGeom prst="rect">
            <a:avLst/>
          </a:prstGeom>
          <a:noFill/>
          <a:ln>
            <a:noFill/>
          </a:ln>
        </p:spPr>
      </p:pic>
      <p:sp>
        <p:nvSpPr>
          <p:cNvPr id="1426" name="Google Shape;1426;p217"/>
          <p:cNvSpPr txBox="1"/>
          <p:nvPr/>
        </p:nvSpPr>
        <p:spPr>
          <a:xfrm>
            <a:off x="4019550" y="5334000"/>
            <a:ext cx="5237163" cy="147796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000">
                <a:solidFill>
                  <a:srgbClr val="FF4040"/>
                </a:solidFill>
                <a:latin typeface="Source Sans Pro"/>
                <a:ea typeface="Source Sans Pro"/>
                <a:cs typeface="Source Sans Pro"/>
                <a:sym typeface="Source Sans Pro"/>
              </a:rPr>
              <a:t>A </a:t>
            </a:r>
            <a:r>
              <a:rPr lang="en-US" sz="3000" b="1">
                <a:solidFill>
                  <a:srgbClr val="0000FF"/>
                </a:solidFill>
                <a:latin typeface="Source Sans Pro"/>
                <a:ea typeface="Source Sans Pro"/>
                <a:cs typeface="Source Sans Pro"/>
                <a:sym typeface="Source Sans Pro"/>
              </a:rPr>
              <a:t>Species</a:t>
            </a:r>
            <a:r>
              <a:rPr lang="en-US" sz="3000">
                <a:solidFill>
                  <a:srgbClr val="FF4040"/>
                </a:solidFill>
                <a:latin typeface="Source Sans Pro"/>
                <a:ea typeface="Source Sans Pro"/>
                <a:cs typeface="Source Sans Pro"/>
                <a:sym typeface="Source Sans Pro"/>
              </a:rPr>
              <a:t> contains</a:t>
            </a:r>
            <a:endParaRPr sz="3000">
              <a:solidFill>
                <a:srgbClr val="FF4040"/>
              </a:solidFill>
              <a:latin typeface="Source Sans Pro"/>
              <a:ea typeface="Source Sans Pro"/>
              <a:cs typeface="Source Sans Pro"/>
              <a:sym typeface="Source Sans Pro"/>
            </a:endParaRPr>
          </a:p>
          <a:p>
            <a:pPr marL="0" marR="0" lvl="0" indent="0" algn="l" rtl="0">
              <a:spcBef>
                <a:spcPts val="0"/>
              </a:spcBef>
              <a:spcAft>
                <a:spcPts val="0"/>
              </a:spcAft>
              <a:buNone/>
            </a:pPr>
            <a:r>
              <a:rPr lang="en-US" sz="3000">
                <a:solidFill>
                  <a:srgbClr val="FF4040"/>
                </a:solidFill>
                <a:latin typeface="Source Sans Pro"/>
                <a:ea typeface="Source Sans Pro"/>
                <a:cs typeface="Source Sans Pro"/>
                <a:sym typeface="Source Sans Pro"/>
              </a:rPr>
              <a:t>only one type of organism.</a:t>
            </a:r>
            <a:endParaRPr/>
          </a:p>
          <a:p>
            <a:pPr marL="0" marR="0" lvl="0" indent="0" algn="l" rtl="0">
              <a:spcBef>
                <a:spcPts val="0"/>
              </a:spcBef>
              <a:spcAft>
                <a:spcPts val="0"/>
              </a:spcAft>
              <a:buNone/>
            </a:pPr>
            <a:endParaRPr sz="3000">
              <a:solidFill>
                <a:srgbClr val="FF4040"/>
              </a:solidFill>
              <a:latin typeface="Source Sans Pro"/>
              <a:ea typeface="Source Sans Pro"/>
              <a:cs typeface="Source Sans Pro"/>
              <a:sym typeface="Source Sans Pro"/>
            </a:endParaRPr>
          </a:p>
        </p:txBody>
      </p:sp>
      <p:sp>
        <p:nvSpPr>
          <p:cNvPr id="1427" name="Google Shape;1427;p217"/>
          <p:cNvSpPr txBox="1"/>
          <p:nvPr/>
        </p:nvSpPr>
        <p:spPr>
          <a:xfrm>
            <a:off x="0" y="2902480"/>
            <a:ext cx="3663950" cy="3785611"/>
          </a:xfrm>
          <a:prstGeom prst="rect">
            <a:avLst/>
          </a:prstGeom>
          <a:noFill/>
          <a:ln>
            <a:noFill/>
          </a:ln>
        </p:spPr>
        <p:txBody>
          <a:bodyPr spcFirstLastPara="1" wrap="square" lIns="91425" tIns="45700" rIns="91425" bIns="45700" anchor="t" anchorCtr="0">
            <a:spAutoFit/>
          </a:bodyPr>
          <a:lstStyle/>
          <a:p>
            <a:pPr lvl="0"/>
            <a:r>
              <a:rPr lang="en-US" sz="2400" b="1" dirty="0">
                <a:solidFill>
                  <a:srgbClr val="A410BD"/>
                </a:solidFill>
                <a:latin typeface="Comic Sans MS"/>
                <a:ea typeface="Comic Sans MS"/>
                <a:cs typeface="Comic Sans MS"/>
                <a:sym typeface="Comic Sans MS"/>
              </a:rPr>
              <a:t>In the system developed by Linnaeus, the </a:t>
            </a:r>
            <a:r>
              <a:rPr lang="en-US" sz="3600" b="1" dirty="0">
                <a:solidFill>
                  <a:srgbClr val="FF0000"/>
                </a:solidFill>
                <a:latin typeface="Comic Sans MS"/>
                <a:ea typeface="Comic Sans MS"/>
                <a:cs typeface="Comic Sans MS"/>
                <a:sym typeface="Comic Sans MS"/>
              </a:rPr>
              <a:t>kingdom</a:t>
            </a:r>
            <a:r>
              <a:rPr lang="en-US" sz="2400" b="1" dirty="0">
                <a:solidFill>
                  <a:srgbClr val="A410BD"/>
                </a:solidFill>
                <a:latin typeface="Comic Sans MS"/>
                <a:ea typeface="Comic Sans MS"/>
                <a:cs typeface="Comic Sans MS"/>
                <a:sym typeface="Comic Sans MS"/>
              </a:rPr>
              <a:t> was the biggest, broadest group.  More recently scientists have added an additional level above the kingdom called a “</a:t>
            </a:r>
            <a:r>
              <a:rPr lang="en-US" sz="3600" b="1" dirty="0">
                <a:solidFill>
                  <a:srgbClr val="FF0000"/>
                </a:solidFill>
                <a:latin typeface="Comic Sans MS"/>
                <a:ea typeface="Comic Sans MS"/>
                <a:cs typeface="Comic Sans MS"/>
                <a:sym typeface="Comic Sans MS"/>
              </a:rPr>
              <a:t>domain</a:t>
            </a:r>
            <a:r>
              <a:rPr lang="en-US" sz="2400" b="1" dirty="0">
                <a:solidFill>
                  <a:srgbClr val="A410BD"/>
                </a:solidFill>
                <a:latin typeface="Comic Sans MS"/>
                <a:ea typeface="Comic Sans MS"/>
                <a:cs typeface="Comic Sans MS"/>
                <a:sym typeface="Comic Sans MS"/>
              </a:rPr>
              <a:t>”. </a:t>
            </a:r>
            <a:endParaRPr sz="2400" b="1" dirty="0">
              <a:solidFill>
                <a:srgbClr val="A410BD"/>
              </a:solidFill>
              <a:latin typeface="Comic Sans MS"/>
              <a:ea typeface="Comic Sans MS"/>
              <a:cs typeface="Comic Sans MS"/>
              <a:sym typeface="Comic Sans M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23">
                                            <p:txEl>
                                              <p:pRg st="0" end="0"/>
                                            </p:txEl>
                                          </p:spTgt>
                                        </p:tgtEl>
                                        <p:attrNameLst>
                                          <p:attrName>style.visibility</p:attrName>
                                        </p:attrNameLst>
                                      </p:cBhvr>
                                      <p:to>
                                        <p:strVal val="visible"/>
                                      </p:to>
                                    </p:set>
                                    <p:animEffect transition="in" filter="fade">
                                      <p:cBhvr>
                                        <p:cTn id="7" dur="1000"/>
                                        <p:tgtEl>
                                          <p:spTgt spid="142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23">
                                            <p:txEl>
                                              <p:pRg st="1" end="1"/>
                                            </p:txEl>
                                          </p:spTgt>
                                        </p:tgtEl>
                                        <p:attrNameLst>
                                          <p:attrName>style.visibility</p:attrName>
                                        </p:attrNameLst>
                                      </p:cBhvr>
                                      <p:to>
                                        <p:strVal val="visible"/>
                                      </p:to>
                                    </p:set>
                                    <p:animEffect transition="in" filter="fade">
                                      <p:cBhvr>
                                        <p:cTn id="12" dur="1000"/>
                                        <p:tgtEl>
                                          <p:spTgt spid="1423">
                                            <p:txEl>
                                              <p:pRg st="1" end="1"/>
                                            </p:txEl>
                                          </p:spTgt>
                                        </p:tgtEl>
                                      </p:cBhvr>
                                    </p:animEffect>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1423">
                                            <p:txEl>
                                              <p:pRg st="2" end="2"/>
                                            </p:txEl>
                                          </p:spTgt>
                                        </p:tgtEl>
                                        <p:attrNameLst>
                                          <p:attrName>style.visibility</p:attrName>
                                        </p:attrNameLst>
                                      </p:cBhvr>
                                      <p:to>
                                        <p:strVal val="visible"/>
                                      </p:to>
                                    </p:set>
                                    <p:animEffect transition="in" filter="fade">
                                      <p:cBhvr>
                                        <p:cTn id="16" dur="10"/>
                                        <p:tgtEl>
                                          <p:spTgt spid="1423">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425"/>
                                        </p:tgtEl>
                                        <p:attrNameLst>
                                          <p:attrName>style.visibility</p:attrName>
                                        </p:attrNameLst>
                                      </p:cBhvr>
                                      <p:to>
                                        <p:strVal val="visible"/>
                                      </p:to>
                                    </p:set>
                                    <p:animEffect transition="in" filter="fade">
                                      <p:cBhvr>
                                        <p:cTn id="21" dur="500"/>
                                        <p:tgtEl>
                                          <p:spTgt spid="142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424"/>
                                        </p:tgtEl>
                                        <p:attrNameLst>
                                          <p:attrName>style.visibility</p:attrName>
                                        </p:attrNameLst>
                                      </p:cBhvr>
                                      <p:to>
                                        <p:strVal val="visible"/>
                                      </p:to>
                                    </p:set>
                                    <p:animEffect transition="in" filter="fade">
                                      <p:cBhvr>
                                        <p:cTn id="26" dur="500"/>
                                        <p:tgtEl>
                                          <p:spTgt spid="1424"/>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426">
                                            <p:txEl>
                                              <p:pRg st="0" end="0"/>
                                            </p:txEl>
                                          </p:spTgt>
                                        </p:tgtEl>
                                        <p:attrNameLst>
                                          <p:attrName>style.visibility</p:attrName>
                                        </p:attrNameLst>
                                      </p:cBhvr>
                                      <p:to>
                                        <p:strVal val="visible"/>
                                      </p:to>
                                    </p:set>
                                    <p:animEffect transition="in" filter="fade">
                                      <p:cBhvr>
                                        <p:cTn id="31" dur="1000"/>
                                        <p:tgtEl>
                                          <p:spTgt spid="1426">
                                            <p:txEl>
                                              <p:pRg st="0" end="0"/>
                                            </p:txEl>
                                          </p:spTgt>
                                        </p:tgtEl>
                                      </p:cBhvr>
                                    </p:animEffect>
                                  </p:childTnLst>
                                </p:cTn>
                              </p:par>
                            </p:childTnLst>
                          </p:cTn>
                        </p:par>
                        <p:par>
                          <p:cTn id="32" fill="hold">
                            <p:stCondLst>
                              <p:cond delay="1000"/>
                            </p:stCondLst>
                            <p:childTnLst>
                              <p:par>
                                <p:cTn id="33" presetID="10" presetClass="entr" presetSubtype="0" fill="hold" nodeType="afterEffect">
                                  <p:stCondLst>
                                    <p:cond delay="0"/>
                                  </p:stCondLst>
                                  <p:childTnLst>
                                    <p:set>
                                      <p:cBhvr>
                                        <p:cTn id="34" dur="1" fill="hold">
                                          <p:stCondLst>
                                            <p:cond delay="0"/>
                                          </p:stCondLst>
                                        </p:cTn>
                                        <p:tgtEl>
                                          <p:spTgt spid="1426">
                                            <p:txEl>
                                              <p:pRg st="1" end="1"/>
                                            </p:txEl>
                                          </p:spTgt>
                                        </p:tgtEl>
                                        <p:attrNameLst>
                                          <p:attrName>style.visibility</p:attrName>
                                        </p:attrNameLst>
                                      </p:cBhvr>
                                      <p:to>
                                        <p:strVal val="visible"/>
                                      </p:to>
                                    </p:set>
                                    <p:animEffect transition="in" filter="fade">
                                      <p:cBhvr>
                                        <p:cTn id="35" dur="10"/>
                                        <p:tgtEl>
                                          <p:spTgt spid="1426">
                                            <p:txEl>
                                              <p:pRg st="1" end="1"/>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427"/>
                                        </p:tgtEl>
                                        <p:attrNameLst>
                                          <p:attrName>style.visibility</p:attrName>
                                        </p:attrNameLst>
                                      </p:cBhvr>
                                      <p:to>
                                        <p:strVal val="visible"/>
                                      </p:to>
                                    </p:set>
                                    <p:animEffect transition="in" filter="fade">
                                      <p:cBhvr>
                                        <p:cTn id="40" dur="500"/>
                                        <p:tgtEl>
                                          <p:spTgt spid="14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435"/>
        <p:cNvGrpSpPr/>
        <p:nvPr/>
      </p:nvGrpSpPr>
      <p:grpSpPr>
        <a:xfrm>
          <a:off x="0" y="0"/>
          <a:ext cx="0" cy="0"/>
          <a:chOff x="0" y="0"/>
          <a:chExt cx="0" cy="0"/>
        </a:xfrm>
      </p:grpSpPr>
      <p:sp>
        <p:nvSpPr>
          <p:cNvPr id="1436" name="Google Shape;1436;p218"/>
          <p:cNvSpPr txBox="1">
            <a:spLocks noGrp="1"/>
          </p:cNvSpPr>
          <p:nvPr>
            <p:ph type="sldNum" idx="12"/>
          </p:nvPr>
        </p:nvSpPr>
        <p:spPr>
          <a:xfrm>
            <a:off x="7924800" y="6356350"/>
            <a:ext cx="762000" cy="365125"/>
          </a:xfrm>
          <a:prstGeom prst="rect">
            <a:avLst/>
          </a:prstGeom>
          <a:noFill/>
          <a:ln>
            <a:noFill/>
          </a:ln>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US">
                <a:solidFill>
                  <a:srgbClr val="035C75"/>
                </a:solidFill>
              </a:rPr>
              <a:t>24</a:t>
            </a:fld>
            <a:endParaRPr>
              <a:solidFill>
                <a:srgbClr val="035C75"/>
              </a:solidFill>
            </a:endParaRPr>
          </a:p>
        </p:txBody>
      </p:sp>
      <p:sp>
        <p:nvSpPr>
          <p:cNvPr id="1437" name="Google Shape;1437;p218"/>
          <p:cNvSpPr txBox="1">
            <a:spLocks noGrp="1"/>
          </p:cNvSpPr>
          <p:nvPr>
            <p:ph type="title"/>
          </p:nvPr>
        </p:nvSpPr>
        <p:spPr>
          <a:xfrm>
            <a:off x="381000" y="838200"/>
            <a:ext cx="8382000" cy="347663"/>
          </a:xfrm>
          <a:prstGeom prst="rect">
            <a:avLst/>
          </a:prstGeom>
          <a:gradFill>
            <a:gsLst>
              <a:gs pos="0">
                <a:schemeClr val="accent1"/>
              </a:gs>
              <a:gs pos="50000">
                <a:srgbClr val="FFFFFF"/>
              </a:gs>
              <a:gs pos="100000">
                <a:schemeClr val="accent1"/>
              </a:gs>
            </a:gsLst>
            <a:lin ang="5400000" scaled="0"/>
          </a:gradFill>
          <a:ln>
            <a:noFill/>
          </a:ln>
        </p:spPr>
        <p:txBody>
          <a:bodyPr spcFirstLastPara="1" wrap="square" lIns="0" tIns="45700" rIns="0" bIns="0" anchor="b" anchorCtr="0">
            <a:normAutofit fontScale="90000"/>
          </a:bodyPr>
          <a:lstStyle/>
          <a:p>
            <a:pPr marL="0" lvl="0" indent="0" algn="ctr" rtl="0">
              <a:spcBef>
                <a:spcPts val="0"/>
              </a:spcBef>
              <a:spcAft>
                <a:spcPts val="0"/>
              </a:spcAft>
              <a:buClr>
                <a:srgbClr val="663300"/>
              </a:buClr>
              <a:buSzPct val="100000"/>
              <a:buFont typeface="Tahoma"/>
              <a:buNone/>
            </a:pPr>
            <a:r>
              <a:rPr lang="en-US" sz="4400" b="1">
                <a:solidFill>
                  <a:srgbClr val="663300"/>
                </a:solidFill>
                <a:latin typeface="Tahoma"/>
                <a:ea typeface="Tahoma"/>
                <a:cs typeface="Tahoma"/>
                <a:sym typeface="Tahoma"/>
              </a:rPr>
              <a:t>Hierarchy-Taxonomic Groups</a:t>
            </a:r>
            <a:r>
              <a:rPr lang="en-US">
                <a:latin typeface="Tahoma"/>
                <a:ea typeface="Tahoma"/>
                <a:cs typeface="Tahoma"/>
                <a:sym typeface="Tahoma"/>
              </a:rPr>
              <a:t> </a:t>
            </a:r>
            <a:endParaRPr/>
          </a:p>
        </p:txBody>
      </p:sp>
      <p:sp>
        <p:nvSpPr>
          <p:cNvPr id="1438" name="Google Shape;1438;p218"/>
          <p:cNvSpPr txBox="1">
            <a:spLocks noGrp="1"/>
          </p:cNvSpPr>
          <p:nvPr>
            <p:ph type="body" idx="1"/>
          </p:nvPr>
        </p:nvSpPr>
        <p:spPr>
          <a:xfrm>
            <a:off x="609600" y="1371600"/>
            <a:ext cx="7772400" cy="49530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SzPts val="3040"/>
              <a:buNone/>
            </a:pPr>
            <a:r>
              <a:rPr lang="en-US" sz="3200" dirty="0">
                <a:solidFill>
                  <a:schemeClr val="dk2"/>
                </a:solidFill>
                <a:latin typeface="Tahoma"/>
                <a:ea typeface="Tahoma"/>
                <a:cs typeface="Tahoma"/>
                <a:sym typeface="Tahoma"/>
              </a:rPr>
              <a:t>Kingdom</a:t>
            </a:r>
            <a:endParaRPr dirty="0"/>
          </a:p>
          <a:p>
            <a:pPr marL="0" lvl="0" indent="0" algn="l" rtl="0">
              <a:lnSpc>
                <a:spcPct val="90000"/>
              </a:lnSpc>
              <a:spcBef>
                <a:spcPts val="640"/>
              </a:spcBef>
              <a:spcAft>
                <a:spcPts val="0"/>
              </a:spcAft>
              <a:buSzPts val="3040"/>
              <a:buNone/>
            </a:pPr>
            <a:r>
              <a:rPr lang="en-US" sz="3200" dirty="0">
                <a:solidFill>
                  <a:schemeClr val="dk2"/>
                </a:solidFill>
                <a:latin typeface="Tahoma"/>
                <a:ea typeface="Tahoma"/>
                <a:cs typeface="Tahoma"/>
                <a:sym typeface="Tahoma"/>
              </a:rPr>
              <a:t>    Phylum or Division</a:t>
            </a:r>
            <a:endParaRPr dirty="0"/>
          </a:p>
          <a:p>
            <a:pPr marL="0" lvl="0" indent="0" algn="l" rtl="0">
              <a:lnSpc>
                <a:spcPct val="90000"/>
              </a:lnSpc>
              <a:spcBef>
                <a:spcPts val="640"/>
              </a:spcBef>
              <a:spcAft>
                <a:spcPts val="0"/>
              </a:spcAft>
              <a:buSzPts val="3040"/>
              <a:buNone/>
            </a:pPr>
            <a:r>
              <a:rPr lang="en-US" sz="3200" dirty="0">
                <a:solidFill>
                  <a:schemeClr val="dk2"/>
                </a:solidFill>
                <a:latin typeface="Tahoma"/>
                <a:ea typeface="Tahoma"/>
                <a:cs typeface="Tahoma"/>
                <a:sym typeface="Tahoma"/>
              </a:rPr>
              <a:t>       Class</a:t>
            </a:r>
            <a:endParaRPr dirty="0"/>
          </a:p>
          <a:p>
            <a:pPr marL="0" lvl="0" indent="0" algn="l" rtl="0">
              <a:lnSpc>
                <a:spcPct val="90000"/>
              </a:lnSpc>
              <a:spcBef>
                <a:spcPts val="640"/>
              </a:spcBef>
              <a:spcAft>
                <a:spcPts val="0"/>
              </a:spcAft>
              <a:buSzPts val="3040"/>
              <a:buNone/>
            </a:pPr>
            <a:r>
              <a:rPr lang="en-US" sz="3200" dirty="0">
                <a:solidFill>
                  <a:schemeClr val="dk2"/>
                </a:solidFill>
                <a:latin typeface="Tahoma"/>
                <a:ea typeface="Tahoma"/>
                <a:cs typeface="Tahoma"/>
                <a:sym typeface="Tahoma"/>
              </a:rPr>
              <a:t>           Order</a:t>
            </a:r>
            <a:endParaRPr dirty="0"/>
          </a:p>
          <a:p>
            <a:pPr marL="0" lvl="0" indent="0" algn="l" rtl="0">
              <a:lnSpc>
                <a:spcPct val="90000"/>
              </a:lnSpc>
              <a:spcBef>
                <a:spcPts val="640"/>
              </a:spcBef>
              <a:spcAft>
                <a:spcPts val="0"/>
              </a:spcAft>
              <a:buSzPts val="3040"/>
              <a:buNone/>
            </a:pPr>
            <a:r>
              <a:rPr lang="en-US" sz="3200" dirty="0">
                <a:solidFill>
                  <a:schemeClr val="dk2"/>
                </a:solidFill>
                <a:latin typeface="Tahoma"/>
                <a:ea typeface="Tahoma"/>
                <a:cs typeface="Tahoma"/>
                <a:sym typeface="Tahoma"/>
              </a:rPr>
              <a:t>               Family                                                                                            </a:t>
            </a:r>
            <a:endParaRPr dirty="0"/>
          </a:p>
          <a:p>
            <a:pPr marL="0" lvl="0" indent="0" algn="l" rtl="0">
              <a:lnSpc>
                <a:spcPct val="90000"/>
              </a:lnSpc>
              <a:spcBef>
                <a:spcPts val="640"/>
              </a:spcBef>
              <a:spcAft>
                <a:spcPts val="0"/>
              </a:spcAft>
              <a:buSzPts val="3040"/>
              <a:buNone/>
            </a:pPr>
            <a:r>
              <a:rPr lang="en-US" sz="3200" dirty="0">
                <a:solidFill>
                  <a:schemeClr val="dk2"/>
                </a:solidFill>
                <a:latin typeface="Tahoma"/>
                <a:ea typeface="Tahoma"/>
                <a:cs typeface="Tahoma"/>
                <a:sym typeface="Tahoma"/>
              </a:rPr>
              <a:t>                   Genus</a:t>
            </a:r>
            <a:endParaRPr dirty="0"/>
          </a:p>
          <a:p>
            <a:pPr marL="0" lvl="0" indent="0" algn="l" rtl="0">
              <a:lnSpc>
                <a:spcPct val="90000"/>
              </a:lnSpc>
              <a:spcBef>
                <a:spcPts val="640"/>
              </a:spcBef>
              <a:spcAft>
                <a:spcPts val="0"/>
              </a:spcAft>
              <a:buSzPts val="3040"/>
              <a:buNone/>
            </a:pPr>
            <a:r>
              <a:rPr lang="en-US" sz="3200" dirty="0">
                <a:solidFill>
                  <a:schemeClr val="dk2"/>
                </a:solidFill>
                <a:latin typeface="Tahoma"/>
                <a:ea typeface="Tahoma"/>
                <a:cs typeface="Tahoma"/>
                <a:sym typeface="Tahoma"/>
              </a:rPr>
              <a:t>  	                  Species </a:t>
            </a:r>
            <a:endParaRPr dirty="0"/>
          </a:p>
        </p:txBody>
      </p:sp>
      <p:sp>
        <p:nvSpPr>
          <p:cNvPr id="1439" name="Google Shape;1439;p218"/>
          <p:cNvSpPr txBox="1"/>
          <p:nvPr/>
        </p:nvSpPr>
        <p:spPr>
          <a:xfrm>
            <a:off x="3502378" y="1435628"/>
            <a:ext cx="2743200" cy="3968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dirty="0">
                <a:solidFill>
                  <a:srgbClr val="FF0000"/>
                </a:solidFill>
                <a:latin typeface="Tahoma"/>
                <a:ea typeface="Tahoma"/>
                <a:cs typeface="Tahoma"/>
                <a:sym typeface="Tahoma"/>
              </a:rPr>
              <a:t>BROADEST </a:t>
            </a:r>
            <a:endParaRPr dirty="0"/>
          </a:p>
        </p:txBody>
      </p:sp>
      <p:cxnSp>
        <p:nvCxnSpPr>
          <p:cNvPr id="1440" name="Google Shape;1440;p218"/>
          <p:cNvCxnSpPr/>
          <p:nvPr/>
        </p:nvCxnSpPr>
        <p:spPr>
          <a:xfrm rot="10800000">
            <a:off x="2435578" y="1634067"/>
            <a:ext cx="1066800" cy="0"/>
          </a:xfrm>
          <a:prstGeom prst="straightConnector1">
            <a:avLst/>
          </a:prstGeom>
          <a:noFill/>
          <a:ln w="57150" cap="flat" cmpd="sng">
            <a:solidFill>
              <a:srgbClr val="FF0000"/>
            </a:solidFill>
            <a:prstDash val="solid"/>
            <a:round/>
            <a:headEnd type="none" w="med" len="med"/>
            <a:tailEnd type="triangle" w="med" len="med"/>
          </a:ln>
        </p:spPr>
      </p:cxnSp>
      <p:cxnSp>
        <p:nvCxnSpPr>
          <p:cNvPr id="1441" name="Google Shape;1441;p218"/>
          <p:cNvCxnSpPr/>
          <p:nvPr/>
        </p:nvCxnSpPr>
        <p:spPr>
          <a:xfrm rot="10800000">
            <a:off x="5336822" y="4730044"/>
            <a:ext cx="1143000" cy="0"/>
          </a:xfrm>
          <a:prstGeom prst="straightConnector1">
            <a:avLst/>
          </a:prstGeom>
          <a:noFill/>
          <a:ln w="38100" cap="flat" cmpd="sng">
            <a:solidFill>
              <a:srgbClr val="FF0000"/>
            </a:solidFill>
            <a:prstDash val="solid"/>
            <a:round/>
            <a:headEnd type="none" w="med" len="med"/>
            <a:tailEnd type="triangle" w="med" len="med"/>
          </a:ln>
        </p:spPr>
      </p:cxnSp>
      <p:sp>
        <p:nvSpPr>
          <p:cNvPr id="1442" name="Google Shape;1442;p218"/>
          <p:cNvSpPr txBox="1"/>
          <p:nvPr/>
        </p:nvSpPr>
        <p:spPr>
          <a:xfrm>
            <a:off x="6562274" y="4409369"/>
            <a:ext cx="1447800" cy="64135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dirty="0">
                <a:solidFill>
                  <a:srgbClr val="FF0000"/>
                </a:solidFill>
                <a:latin typeface="Tahoma"/>
                <a:ea typeface="Tahoma"/>
                <a:cs typeface="Tahoma"/>
                <a:sym typeface="Tahoma"/>
              </a:rPr>
              <a:t>MOST SPECIFIC</a:t>
            </a:r>
            <a:endParaRPr dirty="0"/>
          </a:p>
        </p:txBody>
      </p:sp>
      <p:sp>
        <p:nvSpPr>
          <p:cNvPr id="9" name="TextBox 8">
            <a:extLst>
              <a:ext uri="{FF2B5EF4-FFF2-40B4-BE49-F238E27FC236}">
                <a16:creationId xmlns:a16="http://schemas.microsoft.com/office/drawing/2014/main" id="{29C012D5-D066-0B55-6400-2257B1C596D5}"/>
              </a:ext>
            </a:extLst>
          </p:cNvPr>
          <p:cNvSpPr txBox="1"/>
          <p:nvPr/>
        </p:nvSpPr>
        <p:spPr>
          <a:xfrm>
            <a:off x="4572000" y="5191539"/>
            <a:ext cx="4191000" cy="400110"/>
          </a:xfrm>
          <a:prstGeom prst="rect">
            <a:avLst/>
          </a:prstGeom>
          <a:noFill/>
        </p:spPr>
        <p:txBody>
          <a:bodyPr wrap="square">
            <a:spAutoFit/>
          </a:bodyPr>
          <a:lstStyle/>
          <a:p>
            <a:r>
              <a:rPr lang="en-US" sz="2000" dirty="0">
                <a:solidFill>
                  <a:srgbClr val="00B050"/>
                </a:solidFill>
                <a:latin typeface="Times New Roman" panose="02020603050405020304" pitchFamily="18" charset="0"/>
                <a:cs typeface="Times New Roman" panose="02020603050405020304" pitchFamily="18" charset="0"/>
              </a:rPr>
              <a:t>Species are subdivided into “varieties”</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38">
                                            <p:txEl>
                                              <p:pRg st="0" end="0"/>
                                            </p:txEl>
                                          </p:spTgt>
                                        </p:tgtEl>
                                        <p:attrNameLst>
                                          <p:attrName>style.visibility</p:attrName>
                                        </p:attrNameLst>
                                      </p:cBhvr>
                                      <p:to>
                                        <p:strVal val="visible"/>
                                      </p:to>
                                    </p:set>
                                    <p:animEffect transition="in" filter="fade">
                                      <p:cBhvr>
                                        <p:cTn id="7" dur="1000"/>
                                        <p:tgtEl>
                                          <p:spTgt spid="143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38">
                                            <p:txEl>
                                              <p:pRg st="1" end="1"/>
                                            </p:txEl>
                                          </p:spTgt>
                                        </p:tgtEl>
                                        <p:attrNameLst>
                                          <p:attrName>style.visibility</p:attrName>
                                        </p:attrNameLst>
                                      </p:cBhvr>
                                      <p:to>
                                        <p:strVal val="visible"/>
                                      </p:to>
                                    </p:set>
                                    <p:animEffect transition="in" filter="fade">
                                      <p:cBhvr>
                                        <p:cTn id="12" dur="1000"/>
                                        <p:tgtEl>
                                          <p:spTgt spid="143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38">
                                            <p:txEl>
                                              <p:pRg st="2" end="2"/>
                                            </p:txEl>
                                          </p:spTgt>
                                        </p:tgtEl>
                                        <p:attrNameLst>
                                          <p:attrName>style.visibility</p:attrName>
                                        </p:attrNameLst>
                                      </p:cBhvr>
                                      <p:to>
                                        <p:strVal val="visible"/>
                                      </p:to>
                                    </p:set>
                                    <p:animEffect transition="in" filter="fade">
                                      <p:cBhvr>
                                        <p:cTn id="17" dur="1000"/>
                                        <p:tgtEl>
                                          <p:spTgt spid="143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38">
                                            <p:txEl>
                                              <p:pRg st="3" end="3"/>
                                            </p:txEl>
                                          </p:spTgt>
                                        </p:tgtEl>
                                        <p:attrNameLst>
                                          <p:attrName>style.visibility</p:attrName>
                                        </p:attrNameLst>
                                      </p:cBhvr>
                                      <p:to>
                                        <p:strVal val="visible"/>
                                      </p:to>
                                    </p:set>
                                    <p:animEffect transition="in" filter="fade">
                                      <p:cBhvr>
                                        <p:cTn id="22" dur="1000"/>
                                        <p:tgtEl>
                                          <p:spTgt spid="143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438">
                                            <p:txEl>
                                              <p:pRg st="4" end="4"/>
                                            </p:txEl>
                                          </p:spTgt>
                                        </p:tgtEl>
                                        <p:attrNameLst>
                                          <p:attrName>style.visibility</p:attrName>
                                        </p:attrNameLst>
                                      </p:cBhvr>
                                      <p:to>
                                        <p:strVal val="visible"/>
                                      </p:to>
                                    </p:set>
                                    <p:animEffect transition="in" filter="fade">
                                      <p:cBhvr>
                                        <p:cTn id="27" dur="1000"/>
                                        <p:tgtEl>
                                          <p:spTgt spid="1438">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438">
                                            <p:txEl>
                                              <p:pRg st="5" end="5"/>
                                            </p:txEl>
                                          </p:spTgt>
                                        </p:tgtEl>
                                        <p:attrNameLst>
                                          <p:attrName>style.visibility</p:attrName>
                                        </p:attrNameLst>
                                      </p:cBhvr>
                                      <p:to>
                                        <p:strVal val="visible"/>
                                      </p:to>
                                    </p:set>
                                    <p:animEffect transition="in" filter="fade">
                                      <p:cBhvr>
                                        <p:cTn id="32" dur="1000"/>
                                        <p:tgtEl>
                                          <p:spTgt spid="1438">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438">
                                            <p:txEl>
                                              <p:pRg st="6" end="6"/>
                                            </p:txEl>
                                          </p:spTgt>
                                        </p:tgtEl>
                                        <p:attrNameLst>
                                          <p:attrName>style.visibility</p:attrName>
                                        </p:attrNameLst>
                                      </p:cBhvr>
                                      <p:to>
                                        <p:strVal val="visible"/>
                                      </p:to>
                                    </p:set>
                                    <p:animEffect transition="in" filter="fade">
                                      <p:cBhvr>
                                        <p:cTn id="37" dur="1000"/>
                                        <p:tgtEl>
                                          <p:spTgt spid="1438">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ntr" presetSubtype="2" fill="hold" nodeType="clickEffect">
                                  <p:stCondLst>
                                    <p:cond delay="0"/>
                                  </p:stCondLst>
                                  <p:childTnLst>
                                    <p:set>
                                      <p:cBhvr>
                                        <p:cTn id="41" dur="1" fill="hold">
                                          <p:stCondLst>
                                            <p:cond delay="0"/>
                                          </p:stCondLst>
                                        </p:cTn>
                                        <p:tgtEl>
                                          <p:spTgt spid="1439"/>
                                        </p:tgtEl>
                                        <p:attrNameLst>
                                          <p:attrName>style.visibility</p:attrName>
                                        </p:attrNameLst>
                                      </p:cBhvr>
                                      <p:to>
                                        <p:strVal val="visible"/>
                                      </p:to>
                                    </p:set>
                                    <p:anim calcmode="lin" valueType="num">
                                      <p:cBhvr additive="base">
                                        <p:cTn id="42" dur="500"/>
                                        <p:tgtEl>
                                          <p:spTgt spid="1439"/>
                                        </p:tgtEl>
                                        <p:attrNameLst>
                                          <p:attrName>ppt_x</p:attrName>
                                        </p:attrNameLst>
                                      </p:cBhvr>
                                      <p:tavLst>
                                        <p:tav tm="0">
                                          <p:val>
                                            <p:strVal val="#ppt_x+1"/>
                                          </p:val>
                                        </p:tav>
                                        <p:tav tm="100000">
                                          <p:val>
                                            <p:strVal val="#ppt_x"/>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2" fill="hold" nodeType="clickEffect">
                                  <p:stCondLst>
                                    <p:cond delay="0"/>
                                  </p:stCondLst>
                                  <p:childTnLst>
                                    <p:set>
                                      <p:cBhvr>
                                        <p:cTn id="46" dur="1" fill="hold">
                                          <p:stCondLst>
                                            <p:cond delay="0"/>
                                          </p:stCondLst>
                                        </p:cTn>
                                        <p:tgtEl>
                                          <p:spTgt spid="1440"/>
                                        </p:tgtEl>
                                        <p:attrNameLst>
                                          <p:attrName>style.visibility</p:attrName>
                                        </p:attrNameLst>
                                      </p:cBhvr>
                                      <p:to>
                                        <p:strVal val="visible"/>
                                      </p:to>
                                    </p:set>
                                    <p:anim calcmode="lin" valueType="num">
                                      <p:cBhvr additive="base">
                                        <p:cTn id="47" dur="500"/>
                                        <p:tgtEl>
                                          <p:spTgt spid="1440"/>
                                        </p:tgtEl>
                                        <p:attrNameLst>
                                          <p:attrName>ppt_x</p:attrName>
                                        </p:attrNameLst>
                                      </p:cBhvr>
                                      <p:tavLst>
                                        <p:tav tm="0">
                                          <p:val>
                                            <p:strVal val="#ppt_x+1"/>
                                          </p:val>
                                        </p:tav>
                                        <p:tav tm="100000">
                                          <p:val>
                                            <p:strVal val="#ppt_x"/>
                                          </p:val>
                                        </p:tav>
                                      </p:tavLst>
                                    </p:anim>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441"/>
                                        </p:tgtEl>
                                        <p:attrNameLst>
                                          <p:attrName>style.visibility</p:attrName>
                                        </p:attrNameLst>
                                      </p:cBhvr>
                                      <p:to>
                                        <p:strVal val="visible"/>
                                      </p:to>
                                    </p:set>
                                    <p:animEffect transition="in" filter="fade">
                                      <p:cBhvr>
                                        <p:cTn id="52" dur="500"/>
                                        <p:tgtEl>
                                          <p:spTgt spid="1441"/>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442"/>
                                        </p:tgtEl>
                                        <p:attrNameLst>
                                          <p:attrName>style.visibility</p:attrName>
                                        </p:attrNameLst>
                                      </p:cBhvr>
                                      <p:to>
                                        <p:strVal val="visible"/>
                                      </p:to>
                                    </p:set>
                                    <p:animEffect transition="in" filter="fade">
                                      <p:cBhvr>
                                        <p:cTn id="57" dur="500"/>
                                        <p:tgtEl>
                                          <p:spTgt spid="1442"/>
                                        </p:tgtEl>
                                      </p:cBhvr>
                                    </p:animEffect>
                                  </p:childTnLst>
                                </p:cTn>
                              </p:par>
                            </p:childTnLst>
                          </p:cTn>
                        </p:par>
                        <p:par>
                          <p:cTn id="58" fill="hold">
                            <p:stCondLst>
                              <p:cond delay="500"/>
                            </p:stCondLst>
                            <p:childTnLst>
                              <p:par>
                                <p:cTn id="59" presetID="10" presetClass="entr" presetSubtype="0" fill="hold" grpId="0" nodeType="afterEffect">
                                  <p:stCondLst>
                                    <p:cond delay="0"/>
                                  </p:stCondLst>
                                  <p:childTnLst>
                                    <p:set>
                                      <p:cBhvr>
                                        <p:cTn id="60" dur="1" fill="hold">
                                          <p:stCondLst>
                                            <p:cond delay="0"/>
                                          </p:stCondLst>
                                        </p:cTn>
                                        <p:tgtEl>
                                          <p:spTgt spid="9"/>
                                        </p:tgtEl>
                                        <p:attrNameLst>
                                          <p:attrName>style.visibility</p:attrName>
                                        </p:attrNameLst>
                                      </p:cBhvr>
                                      <p:to>
                                        <p:strVal val="visible"/>
                                      </p:to>
                                    </p:set>
                                    <p:animEffect transition="in" filter="fade">
                                      <p:cBhvr>
                                        <p:cTn id="61" dur="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447"/>
        <p:cNvGrpSpPr/>
        <p:nvPr/>
      </p:nvGrpSpPr>
      <p:grpSpPr>
        <a:xfrm>
          <a:off x="0" y="0"/>
          <a:ext cx="0" cy="0"/>
          <a:chOff x="0" y="0"/>
          <a:chExt cx="0" cy="0"/>
        </a:xfrm>
      </p:grpSpPr>
      <p:sp>
        <p:nvSpPr>
          <p:cNvPr id="1448" name="Google Shape;1448;p219"/>
          <p:cNvSpPr txBox="1">
            <a:spLocks noGrp="1"/>
          </p:cNvSpPr>
          <p:nvPr>
            <p:ph type="sldNum" idx="12"/>
          </p:nvPr>
        </p:nvSpPr>
        <p:spPr>
          <a:xfrm>
            <a:off x="7924800" y="6356350"/>
            <a:ext cx="762000" cy="365125"/>
          </a:xfrm>
          <a:prstGeom prst="rect">
            <a:avLst/>
          </a:prstGeom>
          <a:noFill/>
          <a:ln>
            <a:noFill/>
          </a:ln>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US">
                <a:solidFill>
                  <a:srgbClr val="035C75"/>
                </a:solidFill>
              </a:rPr>
              <a:t>25</a:t>
            </a:fld>
            <a:endParaRPr>
              <a:solidFill>
                <a:srgbClr val="035C75"/>
              </a:solidFill>
            </a:endParaRPr>
          </a:p>
        </p:txBody>
      </p:sp>
      <p:sp>
        <p:nvSpPr>
          <p:cNvPr id="1449" name="Google Shape;1449;p219"/>
          <p:cNvSpPr txBox="1">
            <a:spLocks noGrp="1"/>
          </p:cNvSpPr>
          <p:nvPr>
            <p:ph type="title"/>
          </p:nvPr>
        </p:nvSpPr>
        <p:spPr>
          <a:xfrm>
            <a:off x="381000" y="838200"/>
            <a:ext cx="8382000" cy="347663"/>
          </a:xfrm>
          <a:prstGeom prst="rect">
            <a:avLst/>
          </a:prstGeom>
          <a:gradFill>
            <a:gsLst>
              <a:gs pos="0">
                <a:schemeClr val="accent1"/>
              </a:gs>
              <a:gs pos="50000">
                <a:srgbClr val="FFFFFF"/>
              </a:gs>
              <a:gs pos="100000">
                <a:schemeClr val="accent1"/>
              </a:gs>
            </a:gsLst>
            <a:lin ang="5400000" scaled="0"/>
          </a:gradFill>
          <a:ln>
            <a:noFill/>
          </a:ln>
        </p:spPr>
        <p:txBody>
          <a:bodyPr spcFirstLastPara="1" wrap="square" lIns="0" tIns="45700" rIns="0" bIns="0" anchor="b" anchorCtr="0">
            <a:normAutofit fontScale="90000"/>
          </a:bodyPr>
          <a:lstStyle/>
          <a:p>
            <a:pPr marL="0" lvl="0" indent="0" algn="ctr" rtl="0">
              <a:spcBef>
                <a:spcPts val="0"/>
              </a:spcBef>
              <a:spcAft>
                <a:spcPts val="0"/>
              </a:spcAft>
              <a:buClr>
                <a:srgbClr val="663300"/>
              </a:buClr>
              <a:buSzPct val="100000"/>
              <a:buFont typeface="Tahoma"/>
              <a:buNone/>
            </a:pPr>
            <a:r>
              <a:rPr lang="en-US" sz="4400" b="1">
                <a:solidFill>
                  <a:srgbClr val="663300"/>
                </a:solidFill>
                <a:latin typeface="Tahoma"/>
                <a:ea typeface="Tahoma"/>
                <a:cs typeface="Tahoma"/>
                <a:sym typeface="Tahoma"/>
              </a:rPr>
              <a:t>Hierarchy-Taxonomic Groups</a:t>
            </a:r>
            <a:r>
              <a:rPr lang="en-US">
                <a:latin typeface="Tahoma"/>
                <a:ea typeface="Tahoma"/>
                <a:cs typeface="Tahoma"/>
                <a:sym typeface="Tahoma"/>
              </a:rPr>
              <a:t> </a:t>
            </a:r>
            <a:endParaRPr/>
          </a:p>
        </p:txBody>
      </p:sp>
      <p:pic>
        <p:nvPicPr>
          <p:cNvPr id="1450" name="Google Shape;1450;p219"/>
          <p:cNvPicPr preferRelativeResize="0"/>
          <p:nvPr/>
        </p:nvPicPr>
        <p:blipFill rotWithShape="1">
          <a:blip r:embed="rId3">
            <a:alphaModFix/>
          </a:blip>
          <a:srcRect/>
          <a:stretch/>
        </p:blipFill>
        <p:spPr>
          <a:xfrm>
            <a:off x="1893124" y="1327150"/>
            <a:ext cx="5029200" cy="5029200"/>
          </a:xfrm>
          <a:prstGeom prst="rect">
            <a:avLst/>
          </a:prstGeom>
          <a:noFill/>
          <a:ln>
            <a:noFill/>
          </a:ln>
        </p:spPr>
      </p:pic>
      <p:sp>
        <p:nvSpPr>
          <p:cNvPr id="5" name="TextBox 4">
            <a:extLst>
              <a:ext uri="{FF2B5EF4-FFF2-40B4-BE49-F238E27FC236}">
                <a16:creationId xmlns:a16="http://schemas.microsoft.com/office/drawing/2014/main" id="{2E8BC231-AB33-A61B-CBD2-EDD1CB8946CC}"/>
              </a:ext>
            </a:extLst>
          </p:cNvPr>
          <p:cNvSpPr txBox="1"/>
          <p:nvPr/>
        </p:nvSpPr>
        <p:spPr>
          <a:xfrm>
            <a:off x="3857502" y="6308079"/>
            <a:ext cx="1333995" cy="461665"/>
          </a:xfrm>
          <a:prstGeom prst="rect">
            <a:avLst/>
          </a:prstGeom>
          <a:noFill/>
        </p:spPr>
        <p:txBody>
          <a:bodyPr wrap="square">
            <a:spAutoFit/>
          </a:bodyPr>
          <a:lstStyle/>
          <a:p>
            <a:pPr algn="ctr"/>
            <a:r>
              <a:rPr lang="en-US" sz="2400" dirty="0">
                <a:solidFill>
                  <a:srgbClr val="00B050"/>
                </a:solidFill>
                <a:latin typeface="Times New Roman" panose="02020603050405020304" pitchFamily="18" charset="0"/>
                <a:cs typeface="Times New Roman" panose="02020603050405020304" pitchFamily="18" charset="0"/>
              </a:rPr>
              <a:t>“variety”</a:t>
            </a:r>
            <a:endParaRPr lang="en-US" sz="1600"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455"/>
        <p:cNvGrpSpPr/>
        <p:nvPr/>
      </p:nvGrpSpPr>
      <p:grpSpPr>
        <a:xfrm>
          <a:off x="0" y="0"/>
          <a:ext cx="0" cy="0"/>
          <a:chOff x="0" y="0"/>
          <a:chExt cx="0" cy="0"/>
        </a:xfrm>
      </p:grpSpPr>
      <p:sp>
        <p:nvSpPr>
          <p:cNvPr id="1456" name="Google Shape;1456;p220"/>
          <p:cNvSpPr txBox="1">
            <a:spLocks noGrp="1"/>
          </p:cNvSpPr>
          <p:nvPr>
            <p:ph type="sldNum" idx="12"/>
          </p:nvPr>
        </p:nvSpPr>
        <p:spPr>
          <a:xfrm>
            <a:off x="7924800" y="6356350"/>
            <a:ext cx="762000" cy="365125"/>
          </a:xfrm>
          <a:prstGeom prst="rect">
            <a:avLst/>
          </a:prstGeom>
          <a:noFill/>
          <a:ln>
            <a:noFill/>
          </a:ln>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US">
                <a:solidFill>
                  <a:srgbClr val="035C75"/>
                </a:solidFill>
              </a:rPr>
              <a:t>26</a:t>
            </a:fld>
            <a:endParaRPr>
              <a:solidFill>
                <a:srgbClr val="035C75"/>
              </a:solidFill>
            </a:endParaRPr>
          </a:p>
        </p:txBody>
      </p:sp>
      <p:pic>
        <p:nvPicPr>
          <p:cNvPr id="1457" name="Google Shape;1457;p220"/>
          <p:cNvPicPr preferRelativeResize="0"/>
          <p:nvPr/>
        </p:nvPicPr>
        <p:blipFill rotWithShape="1">
          <a:blip r:embed="rId3">
            <a:alphaModFix/>
          </a:blip>
          <a:srcRect/>
          <a:stretch/>
        </p:blipFill>
        <p:spPr>
          <a:xfrm>
            <a:off x="0" y="0"/>
            <a:ext cx="6629400" cy="6840538"/>
          </a:xfrm>
          <a:prstGeom prst="rect">
            <a:avLst/>
          </a:prstGeom>
          <a:noFill/>
          <a:ln>
            <a:noFill/>
          </a:ln>
        </p:spPr>
      </p:pic>
      <p:sp>
        <p:nvSpPr>
          <p:cNvPr id="1458" name="Google Shape;1458;p220"/>
          <p:cNvSpPr txBox="1">
            <a:spLocks noGrp="1"/>
          </p:cNvSpPr>
          <p:nvPr>
            <p:ph type="body" idx="1"/>
          </p:nvPr>
        </p:nvSpPr>
        <p:spPr>
          <a:xfrm>
            <a:off x="6553200" y="0"/>
            <a:ext cx="2590800" cy="6858000"/>
          </a:xfrm>
          <a:prstGeom prst="rect">
            <a:avLst/>
          </a:prstGeom>
          <a:solidFill>
            <a:schemeClr val="lt1"/>
          </a:solidFill>
          <a:ln>
            <a:noFill/>
          </a:ln>
        </p:spPr>
        <p:txBody>
          <a:bodyPr spcFirstLastPara="1" wrap="square" lIns="91425" tIns="45700" rIns="91425" bIns="45700" anchor="t" anchorCtr="0">
            <a:normAutofit/>
          </a:bodyPr>
          <a:lstStyle/>
          <a:p>
            <a:pPr marL="0" lvl="0" indent="0" algn="l" rtl="0">
              <a:spcBef>
                <a:spcPts val="0"/>
              </a:spcBef>
              <a:spcAft>
                <a:spcPts val="0"/>
              </a:spcAft>
              <a:buSzPts val="3040"/>
              <a:buNone/>
            </a:pPr>
            <a:endParaRPr sz="3200" b="1" dirty="0">
              <a:latin typeface="Tahoma"/>
              <a:ea typeface="Tahoma"/>
              <a:cs typeface="Tahoma"/>
              <a:sym typeface="Tahoma"/>
            </a:endParaRPr>
          </a:p>
          <a:p>
            <a:pPr marL="0" indent="0">
              <a:spcBef>
                <a:spcPts val="640"/>
              </a:spcBef>
              <a:buSzPct val="40000"/>
              <a:buNone/>
            </a:pPr>
            <a:r>
              <a:rPr lang="en-US" sz="3200" b="1" dirty="0">
                <a:solidFill>
                  <a:srgbClr val="CC3300"/>
                </a:solidFill>
                <a:latin typeface="Tahoma"/>
                <a:ea typeface="Tahoma"/>
                <a:cs typeface="Tahoma"/>
                <a:sym typeface="Tahoma"/>
              </a:rPr>
              <a:t>K</a:t>
            </a:r>
            <a:r>
              <a:rPr lang="en-US" sz="3200" b="1" dirty="0">
                <a:latin typeface="Tahoma"/>
                <a:ea typeface="Tahoma"/>
                <a:cs typeface="Tahoma"/>
                <a:sym typeface="Tahoma"/>
              </a:rPr>
              <a:t>ing</a:t>
            </a:r>
            <a:endParaRPr dirty="0"/>
          </a:p>
          <a:p>
            <a:pPr marL="60325" indent="0">
              <a:spcBef>
                <a:spcPts val="200"/>
              </a:spcBef>
              <a:buSzPct val="40000"/>
              <a:buNone/>
            </a:pPr>
            <a:endParaRPr sz="2000" b="1" dirty="0">
              <a:latin typeface="Tahoma"/>
              <a:ea typeface="Tahoma"/>
              <a:cs typeface="Tahoma"/>
              <a:sym typeface="Tahoma"/>
            </a:endParaRPr>
          </a:p>
          <a:p>
            <a:pPr marL="0" indent="0">
              <a:spcBef>
                <a:spcPts val="640"/>
              </a:spcBef>
              <a:buSzPct val="40000"/>
              <a:buNone/>
            </a:pPr>
            <a:r>
              <a:rPr lang="en-US" sz="3200" b="1" dirty="0">
                <a:solidFill>
                  <a:srgbClr val="CC3300"/>
                </a:solidFill>
                <a:latin typeface="Tahoma"/>
                <a:ea typeface="Tahoma"/>
                <a:cs typeface="Tahoma"/>
                <a:sym typeface="Tahoma"/>
              </a:rPr>
              <a:t>P</a:t>
            </a:r>
            <a:r>
              <a:rPr lang="en-US" sz="3200" b="1" dirty="0">
                <a:latin typeface="Tahoma"/>
                <a:ea typeface="Tahoma"/>
                <a:cs typeface="Tahoma"/>
                <a:sym typeface="Tahoma"/>
              </a:rPr>
              <a:t>hillip</a:t>
            </a:r>
            <a:endParaRPr dirty="0"/>
          </a:p>
          <a:p>
            <a:pPr marL="60325" indent="0">
              <a:spcBef>
                <a:spcPts val="200"/>
              </a:spcBef>
              <a:buSzPct val="40000"/>
              <a:buNone/>
            </a:pPr>
            <a:endParaRPr lang="en-US" sz="2400" b="1" dirty="0">
              <a:latin typeface="Tahoma"/>
              <a:ea typeface="Tahoma"/>
              <a:cs typeface="Tahoma"/>
              <a:sym typeface="Tahoma"/>
            </a:endParaRPr>
          </a:p>
          <a:p>
            <a:pPr marL="0" indent="0">
              <a:spcBef>
                <a:spcPts val="640"/>
              </a:spcBef>
              <a:buSzPct val="40000"/>
              <a:buNone/>
            </a:pPr>
            <a:r>
              <a:rPr lang="en-US" sz="3200" b="1" dirty="0">
                <a:solidFill>
                  <a:srgbClr val="CC3300"/>
                </a:solidFill>
                <a:latin typeface="Tahoma"/>
                <a:ea typeface="Tahoma"/>
                <a:cs typeface="Tahoma"/>
                <a:sym typeface="Tahoma"/>
              </a:rPr>
              <a:t>C</a:t>
            </a:r>
            <a:r>
              <a:rPr lang="en-US" sz="3200" b="1" dirty="0">
                <a:latin typeface="Tahoma"/>
                <a:ea typeface="Tahoma"/>
                <a:cs typeface="Tahoma"/>
                <a:sym typeface="Tahoma"/>
              </a:rPr>
              <a:t>ried</a:t>
            </a:r>
            <a:endParaRPr dirty="0"/>
          </a:p>
          <a:p>
            <a:pPr marL="60325" indent="0">
              <a:spcBef>
                <a:spcPts val="200"/>
              </a:spcBef>
              <a:buSzPct val="40000"/>
              <a:buNone/>
            </a:pPr>
            <a:endParaRPr lang="en-US" sz="1800" b="1" dirty="0">
              <a:latin typeface="Tahoma"/>
              <a:ea typeface="Tahoma"/>
              <a:cs typeface="Tahoma"/>
              <a:sym typeface="Tahoma"/>
            </a:endParaRPr>
          </a:p>
          <a:p>
            <a:pPr marL="0" indent="0">
              <a:spcBef>
                <a:spcPts val="640"/>
              </a:spcBef>
              <a:buSzPct val="40000"/>
              <a:buNone/>
            </a:pPr>
            <a:r>
              <a:rPr lang="en-US" sz="3200" b="1" dirty="0">
                <a:solidFill>
                  <a:srgbClr val="CC3300"/>
                </a:solidFill>
                <a:latin typeface="Tahoma"/>
                <a:ea typeface="Tahoma"/>
                <a:cs typeface="Tahoma"/>
                <a:sym typeface="Tahoma"/>
              </a:rPr>
              <a:t>O</a:t>
            </a:r>
            <a:r>
              <a:rPr lang="en-US" sz="3200" b="1" dirty="0">
                <a:latin typeface="Tahoma"/>
                <a:ea typeface="Tahoma"/>
                <a:cs typeface="Tahoma"/>
                <a:sym typeface="Tahoma"/>
              </a:rPr>
              <a:t>ut</a:t>
            </a:r>
            <a:endParaRPr dirty="0"/>
          </a:p>
          <a:p>
            <a:pPr marL="48260" indent="0">
              <a:spcBef>
                <a:spcPts val="160"/>
              </a:spcBef>
              <a:buSzPct val="40000"/>
              <a:buNone/>
            </a:pPr>
            <a:endParaRPr sz="2400" b="1" dirty="0">
              <a:latin typeface="Tahoma"/>
              <a:ea typeface="Tahoma"/>
              <a:cs typeface="Tahoma"/>
              <a:sym typeface="Tahoma"/>
            </a:endParaRPr>
          </a:p>
          <a:p>
            <a:pPr marL="0" indent="0">
              <a:spcBef>
                <a:spcPts val="640"/>
              </a:spcBef>
              <a:buSzPct val="40000"/>
              <a:buNone/>
            </a:pPr>
            <a:r>
              <a:rPr lang="en-US" sz="3200" b="1" dirty="0">
                <a:solidFill>
                  <a:srgbClr val="CC3300"/>
                </a:solidFill>
                <a:latin typeface="Tahoma"/>
                <a:ea typeface="Tahoma"/>
                <a:cs typeface="Tahoma"/>
                <a:sym typeface="Tahoma"/>
              </a:rPr>
              <a:t>F</a:t>
            </a:r>
            <a:r>
              <a:rPr lang="en-US" sz="3200" b="1" dirty="0">
                <a:latin typeface="Tahoma"/>
                <a:ea typeface="Tahoma"/>
                <a:cs typeface="Tahoma"/>
                <a:sym typeface="Tahoma"/>
              </a:rPr>
              <a:t>or</a:t>
            </a:r>
            <a:endParaRPr dirty="0"/>
          </a:p>
          <a:p>
            <a:pPr marL="54293" indent="0">
              <a:spcBef>
                <a:spcPts val="180"/>
              </a:spcBef>
              <a:buSzPct val="40000"/>
              <a:buNone/>
            </a:pPr>
            <a:endParaRPr sz="2000" b="1" dirty="0">
              <a:latin typeface="Tahoma"/>
              <a:ea typeface="Tahoma"/>
              <a:cs typeface="Tahoma"/>
              <a:sym typeface="Tahoma"/>
            </a:endParaRPr>
          </a:p>
          <a:p>
            <a:pPr marL="0" indent="0">
              <a:spcBef>
                <a:spcPts val="560"/>
              </a:spcBef>
              <a:buSzPct val="40000"/>
              <a:buNone/>
            </a:pPr>
            <a:r>
              <a:rPr lang="en-US" sz="2800" b="1" dirty="0">
                <a:solidFill>
                  <a:srgbClr val="CC3300"/>
                </a:solidFill>
                <a:latin typeface="Tahoma"/>
                <a:ea typeface="Tahoma"/>
                <a:cs typeface="Tahoma"/>
                <a:sym typeface="Tahoma"/>
              </a:rPr>
              <a:t>G</a:t>
            </a:r>
            <a:r>
              <a:rPr lang="en-US" sz="2800" b="1" dirty="0">
                <a:latin typeface="Tahoma"/>
                <a:ea typeface="Tahoma"/>
                <a:cs typeface="Tahoma"/>
                <a:sym typeface="Tahoma"/>
              </a:rPr>
              <a:t>oodness</a:t>
            </a:r>
            <a:endParaRPr dirty="0"/>
          </a:p>
          <a:p>
            <a:pPr marL="48260" indent="0">
              <a:spcBef>
                <a:spcPts val="160"/>
              </a:spcBef>
              <a:buSzPct val="40000"/>
              <a:buNone/>
            </a:pPr>
            <a:endParaRPr sz="2000" b="1" dirty="0">
              <a:latin typeface="Tahoma"/>
              <a:ea typeface="Tahoma"/>
              <a:cs typeface="Tahoma"/>
              <a:sym typeface="Tahoma"/>
            </a:endParaRPr>
          </a:p>
          <a:p>
            <a:pPr marL="0" indent="0">
              <a:spcBef>
                <a:spcPts val="640"/>
              </a:spcBef>
              <a:buSzPct val="40000"/>
              <a:buNone/>
            </a:pPr>
            <a:r>
              <a:rPr lang="en-US" sz="3200" b="1" dirty="0">
                <a:solidFill>
                  <a:srgbClr val="CC3300"/>
                </a:solidFill>
                <a:latin typeface="Tahoma"/>
                <a:ea typeface="Tahoma"/>
                <a:cs typeface="Tahoma"/>
                <a:sym typeface="Tahoma"/>
              </a:rPr>
              <a:t>S</a:t>
            </a:r>
            <a:r>
              <a:rPr lang="en-US" sz="3200" b="1" dirty="0">
                <a:latin typeface="Tahoma"/>
                <a:ea typeface="Tahoma"/>
                <a:cs typeface="Tahoma"/>
                <a:sym typeface="Tahoma"/>
              </a:rPr>
              <a:t>ake!</a:t>
            </a: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58">
                                            <p:txEl>
                                              <p:pRg st="1" end="1"/>
                                            </p:txEl>
                                          </p:spTgt>
                                        </p:tgtEl>
                                        <p:attrNameLst>
                                          <p:attrName>style.visibility</p:attrName>
                                        </p:attrNameLst>
                                      </p:cBhvr>
                                      <p:to>
                                        <p:strVal val="visible"/>
                                      </p:to>
                                    </p:set>
                                    <p:animEffect transition="in" filter="fade">
                                      <p:cBhvr>
                                        <p:cTn id="7" dur="500"/>
                                        <p:tgtEl>
                                          <p:spTgt spid="145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58">
                                            <p:txEl>
                                              <p:pRg st="3" end="3"/>
                                            </p:txEl>
                                          </p:spTgt>
                                        </p:tgtEl>
                                        <p:attrNameLst>
                                          <p:attrName>style.visibility</p:attrName>
                                        </p:attrNameLst>
                                      </p:cBhvr>
                                      <p:to>
                                        <p:strVal val="visible"/>
                                      </p:to>
                                    </p:set>
                                    <p:animEffect transition="in" filter="fade">
                                      <p:cBhvr>
                                        <p:cTn id="12" dur="500"/>
                                        <p:tgtEl>
                                          <p:spTgt spid="1458">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58">
                                            <p:txEl>
                                              <p:pRg st="5" end="5"/>
                                            </p:txEl>
                                          </p:spTgt>
                                        </p:tgtEl>
                                        <p:attrNameLst>
                                          <p:attrName>style.visibility</p:attrName>
                                        </p:attrNameLst>
                                      </p:cBhvr>
                                      <p:to>
                                        <p:strVal val="visible"/>
                                      </p:to>
                                    </p:set>
                                    <p:animEffect transition="in" filter="fade">
                                      <p:cBhvr>
                                        <p:cTn id="17" dur="500"/>
                                        <p:tgtEl>
                                          <p:spTgt spid="1458">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58">
                                            <p:txEl>
                                              <p:pRg st="7" end="7"/>
                                            </p:txEl>
                                          </p:spTgt>
                                        </p:tgtEl>
                                        <p:attrNameLst>
                                          <p:attrName>style.visibility</p:attrName>
                                        </p:attrNameLst>
                                      </p:cBhvr>
                                      <p:to>
                                        <p:strVal val="visible"/>
                                      </p:to>
                                    </p:set>
                                    <p:animEffect transition="in" filter="fade">
                                      <p:cBhvr>
                                        <p:cTn id="22" dur="500"/>
                                        <p:tgtEl>
                                          <p:spTgt spid="1458">
                                            <p:txEl>
                                              <p:pRg st="7" end="7"/>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458">
                                            <p:txEl>
                                              <p:pRg st="9" end="9"/>
                                            </p:txEl>
                                          </p:spTgt>
                                        </p:tgtEl>
                                        <p:attrNameLst>
                                          <p:attrName>style.visibility</p:attrName>
                                        </p:attrNameLst>
                                      </p:cBhvr>
                                      <p:to>
                                        <p:strVal val="visible"/>
                                      </p:to>
                                    </p:set>
                                    <p:animEffect transition="in" filter="fade">
                                      <p:cBhvr>
                                        <p:cTn id="27" dur="500"/>
                                        <p:tgtEl>
                                          <p:spTgt spid="1458">
                                            <p:txEl>
                                              <p:pRg st="9" end="9"/>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458">
                                            <p:txEl>
                                              <p:pRg st="11" end="11"/>
                                            </p:txEl>
                                          </p:spTgt>
                                        </p:tgtEl>
                                        <p:attrNameLst>
                                          <p:attrName>style.visibility</p:attrName>
                                        </p:attrNameLst>
                                      </p:cBhvr>
                                      <p:to>
                                        <p:strVal val="visible"/>
                                      </p:to>
                                    </p:set>
                                    <p:animEffect transition="in" filter="fade">
                                      <p:cBhvr>
                                        <p:cTn id="32" dur="500"/>
                                        <p:tgtEl>
                                          <p:spTgt spid="1458">
                                            <p:txEl>
                                              <p:pRg st="11" end="1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458">
                                            <p:txEl>
                                              <p:pRg st="13" end="13"/>
                                            </p:txEl>
                                          </p:spTgt>
                                        </p:tgtEl>
                                        <p:attrNameLst>
                                          <p:attrName>style.visibility</p:attrName>
                                        </p:attrNameLst>
                                      </p:cBhvr>
                                      <p:to>
                                        <p:strVal val="visible"/>
                                      </p:to>
                                    </p:set>
                                    <p:animEffect transition="in" filter="fade">
                                      <p:cBhvr>
                                        <p:cTn id="37" dur="500"/>
                                        <p:tgtEl>
                                          <p:spTgt spid="1458">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462"/>
        <p:cNvGrpSpPr/>
        <p:nvPr/>
      </p:nvGrpSpPr>
      <p:grpSpPr>
        <a:xfrm>
          <a:off x="0" y="0"/>
          <a:ext cx="0" cy="0"/>
          <a:chOff x="0" y="0"/>
          <a:chExt cx="0" cy="0"/>
        </a:xfrm>
      </p:grpSpPr>
      <p:sp>
        <p:nvSpPr>
          <p:cNvPr id="1463" name="Google Shape;1463;p221"/>
          <p:cNvSpPr txBox="1"/>
          <p:nvPr/>
        </p:nvSpPr>
        <p:spPr>
          <a:xfrm>
            <a:off x="963560" y="0"/>
            <a:ext cx="8180439" cy="769938"/>
          </a:xfrm>
          <a:prstGeom prst="rect">
            <a:avLst/>
          </a:prstGeom>
          <a:solidFill>
            <a:schemeClr val="accent6"/>
          </a:solidFill>
          <a:ln w="25400" cap="flat" cmpd="dbl">
            <a:solidFill>
              <a:srgbClr val="8C0000"/>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200" b="1" dirty="0">
                <a:solidFill>
                  <a:srgbClr val="FFFFFF"/>
                </a:solidFill>
                <a:latin typeface="Source Sans Pro"/>
                <a:ea typeface="Source Sans Pro"/>
                <a:cs typeface="Source Sans Pro"/>
                <a:sym typeface="Source Sans Pro"/>
              </a:rPr>
              <a:t>Below is a chart showing the classification of four different animals.  Use the chart to answer the questions below.</a:t>
            </a:r>
            <a:endParaRPr dirty="0"/>
          </a:p>
        </p:txBody>
      </p:sp>
      <p:graphicFrame>
        <p:nvGraphicFramePr>
          <p:cNvPr id="1464" name="Google Shape;1464;p221"/>
          <p:cNvGraphicFramePr/>
          <p:nvPr/>
        </p:nvGraphicFramePr>
        <p:xfrm>
          <a:off x="201613" y="960438"/>
          <a:ext cx="8736000" cy="3614625"/>
        </p:xfrm>
        <a:graphic>
          <a:graphicData uri="http://schemas.openxmlformats.org/drawingml/2006/table">
            <a:tbl>
              <a:tblPr>
                <a:noFill/>
                <a:tableStyleId>{0510DFD2-934F-4E74-850E-4DEC33BA116C}</a:tableStyleId>
              </a:tblPr>
              <a:tblGrid>
                <a:gridCol w="2184400">
                  <a:extLst>
                    <a:ext uri="{9D8B030D-6E8A-4147-A177-3AD203B41FA5}">
                      <a16:colId xmlns:a16="http://schemas.microsoft.com/office/drawing/2014/main" val="20000"/>
                    </a:ext>
                  </a:extLst>
                </a:gridCol>
                <a:gridCol w="2182800">
                  <a:extLst>
                    <a:ext uri="{9D8B030D-6E8A-4147-A177-3AD203B41FA5}">
                      <a16:colId xmlns:a16="http://schemas.microsoft.com/office/drawing/2014/main" val="20001"/>
                    </a:ext>
                  </a:extLst>
                </a:gridCol>
                <a:gridCol w="2184400">
                  <a:extLst>
                    <a:ext uri="{9D8B030D-6E8A-4147-A177-3AD203B41FA5}">
                      <a16:colId xmlns:a16="http://schemas.microsoft.com/office/drawing/2014/main" val="20002"/>
                    </a:ext>
                  </a:extLst>
                </a:gridCol>
                <a:gridCol w="2184400">
                  <a:extLst>
                    <a:ext uri="{9D8B030D-6E8A-4147-A177-3AD203B41FA5}">
                      <a16:colId xmlns:a16="http://schemas.microsoft.com/office/drawing/2014/main" val="20003"/>
                    </a:ext>
                  </a:extLst>
                </a:gridCol>
              </a:tblGrid>
              <a:tr h="401625">
                <a:tc>
                  <a:txBody>
                    <a:bodyPr/>
                    <a:lstStyle/>
                    <a:p>
                      <a:pPr marL="0" marR="0" lvl="0" indent="0" algn="ctr" rtl="0">
                        <a:lnSpc>
                          <a:spcPct val="100000"/>
                        </a:lnSpc>
                        <a:spcBef>
                          <a:spcPts val="0"/>
                        </a:spcBef>
                        <a:spcAft>
                          <a:spcPts val="0"/>
                        </a:spcAft>
                        <a:buClr>
                          <a:srgbClr val="FFFFFF"/>
                        </a:buClr>
                        <a:buSzPts val="1800"/>
                        <a:buFont typeface="Source Sans Pro"/>
                        <a:buNone/>
                      </a:pPr>
                      <a:r>
                        <a:rPr lang="en-US" sz="1800" b="1" i="0" u="none" strike="noStrike" cap="none">
                          <a:solidFill>
                            <a:srgbClr val="FFFFFF"/>
                          </a:solidFill>
                          <a:latin typeface="Source Sans Pro"/>
                          <a:ea typeface="Source Sans Pro"/>
                          <a:cs typeface="Source Sans Pro"/>
                          <a:sym typeface="Source Sans Pro"/>
                        </a:rPr>
                        <a:t>Animal #1</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dk1"/>
                    </a:solidFill>
                  </a:tcPr>
                </a:tc>
                <a:tc>
                  <a:txBody>
                    <a:bodyPr/>
                    <a:lstStyle/>
                    <a:p>
                      <a:pPr marL="0" marR="0" lvl="0" indent="0" algn="ctr" rtl="0">
                        <a:lnSpc>
                          <a:spcPct val="100000"/>
                        </a:lnSpc>
                        <a:spcBef>
                          <a:spcPts val="0"/>
                        </a:spcBef>
                        <a:spcAft>
                          <a:spcPts val="0"/>
                        </a:spcAft>
                        <a:buClr>
                          <a:srgbClr val="FFFFFF"/>
                        </a:buClr>
                        <a:buSzPts val="1800"/>
                        <a:buFont typeface="Source Sans Pro"/>
                        <a:buNone/>
                      </a:pPr>
                      <a:r>
                        <a:rPr lang="en-US" sz="1800" b="1" i="0" u="none" strike="noStrike" cap="none">
                          <a:solidFill>
                            <a:srgbClr val="FFFFFF"/>
                          </a:solidFill>
                          <a:latin typeface="Source Sans Pro"/>
                          <a:ea typeface="Source Sans Pro"/>
                          <a:cs typeface="Source Sans Pro"/>
                          <a:sym typeface="Source Sans Pro"/>
                        </a:rPr>
                        <a:t>Animal #2</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dk1"/>
                    </a:solidFill>
                  </a:tcPr>
                </a:tc>
                <a:tc>
                  <a:txBody>
                    <a:bodyPr/>
                    <a:lstStyle/>
                    <a:p>
                      <a:pPr marL="0" marR="0" lvl="0" indent="0" algn="ctr" rtl="0">
                        <a:lnSpc>
                          <a:spcPct val="100000"/>
                        </a:lnSpc>
                        <a:spcBef>
                          <a:spcPts val="0"/>
                        </a:spcBef>
                        <a:spcAft>
                          <a:spcPts val="0"/>
                        </a:spcAft>
                        <a:buClr>
                          <a:srgbClr val="FFFFFF"/>
                        </a:buClr>
                        <a:buSzPts val="1800"/>
                        <a:buFont typeface="Source Sans Pro"/>
                        <a:buNone/>
                      </a:pPr>
                      <a:r>
                        <a:rPr lang="en-US" sz="1800" b="1" i="0" u="none" strike="noStrike" cap="none">
                          <a:solidFill>
                            <a:srgbClr val="FFFFFF"/>
                          </a:solidFill>
                          <a:latin typeface="Source Sans Pro"/>
                          <a:ea typeface="Source Sans Pro"/>
                          <a:cs typeface="Source Sans Pro"/>
                          <a:sym typeface="Source Sans Pro"/>
                        </a:rPr>
                        <a:t>Animal #3</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dk1"/>
                    </a:solidFill>
                  </a:tcPr>
                </a:tc>
                <a:tc>
                  <a:txBody>
                    <a:bodyPr/>
                    <a:lstStyle/>
                    <a:p>
                      <a:pPr marL="0" marR="0" lvl="0" indent="0" algn="ctr" rtl="0">
                        <a:lnSpc>
                          <a:spcPct val="100000"/>
                        </a:lnSpc>
                        <a:spcBef>
                          <a:spcPts val="0"/>
                        </a:spcBef>
                        <a:spcAft>
                          <a:spcPts val="0"/>
                        </a:spcAft>
                        <a:buClr>
                          <a:srgbClr val="FFFFFF"/>
                        </a:buClr>
                        <a:buSzPts val="1800"/>
                        <a:buFont typeface="Source Sans Pro"/>
                        <a:buNone/>
                      </a:pPr>
                      <a:r>
                        <a:rPr lang="en-US" sz="1800" b="1" i="0" u="none" strike="noStrike" cap="none">
                          <a:solidFill>
                            <a:srgbClr val="FFFFFF"/>
                          </a:solidFill>
                          <a:latin typeface="Source Sans Pro"/>
                          <a:ea typeface="Source Sans Pro"/>
                          <a:cs typeface="Source Sans Pro"/>
                          <a:sym typeface="Source Sans Pro"/>
                        </a:rPr>
                        <a:t>Animal #4</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dk1"/>
                    </a:solidFill>
                  </a:tcPr>
                </a:tc>
                <a:extLst>
                  <a:ext uri="{0D108BD9-81ED-4DB2-BD59-A6C34878D82A}">
                    <a16:rowId xmlns:a16="http://schemas.microsoft.com/office/drawing/2014/main" val="10000"/>
                  </a:ext>
                </a:extLst>
              </a:tr>
              <a:tr h="401625">
                <a:tc>
                  <a:txBody>
                    <a:bodyPr/>
                    <a:lstStyle/>
                    <a:p>
                      <a:pPr marL="0" marR="0" lvl="0" indent="0" algn="ctr" rtl="0">
                        <a:lnSpc>
                          <a:spcPct val="100000"/>
                        </a:lnSpc>
                        <a:spcBef>
                          <a:spcPts val="0"/>
                        </a:spcBef>
                        <a:spcAft>
                          <a:spcPts val="0"/>
                        </a:spcAft>
                        <a:buClr>
                          <a:srgbClr val="000000"/>
                        </a:buClr>
                        <a:buSzPts val="1800"/>
                        <a:buFont typeface="Source Sans Pro"/>
                        <a:buNone/>
                      </a:pPr>
                      <a:r>
                        <a:rPr lang="en-US" sz="1800" b="0" i="0" u="none" strike="noStrike" cap="none">
                          <a:solidFill>
                            <a:srgbClr val="000000"/>
                          </a:solidFill>
                          <a:latin typeface="Source Sans Pro"/>
                          <a:ea typeface="Source Sans Pro"/>
                          <a:cs typeface="Source Sans Pro"/>
                          <a:sym typeface="Source Sans Pro"/>
                        </a:rPr>
                        <a:t> </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BCBCB"/>
                    </a:solidFill>
                  </a:tcPr>
                </a:tc>
                <a:tc>
                  <a:txBody>
                    <a:bodyPr/>
                    <a:lstStyle/>
                    <a:p>
                      <a:pPr marL="0" marR="0" lvl="0" indent="0" algn="ctr" rtl="0">
                        <a:lnSpc>
                          <a:spcPct val="100000"/>
                        </a:lnSpc>
                        <a:spcBef>
                          <a:spcPts val="0"/>
                        </a:spcBef>
                        <a:spcAft>
                          <a:spcPts val="0"/>
                        </a:spcAft>
                        <a:buClr>
                          <a:srgbClr val="000000"/>
                        </a:buClr>
                        <a:buSzPts val="1800"/>
                        <a:buFont typeface="Source Sans Pro"/>
                        <a:buNone/>
                      </a:pPr>
                      <a:r>
                        <a:rPr lang="en-US" sz="1800" b="0" i="0" u="none" strike="noStrike" cap="none">
                          <a:solidFill>
                            <a:srgbClr val="000000"/>
                          </a:solidFill>
                          <a:latin typeface="Source Sans Pro"/>
                          <a:ea typeface="Source Sans Pro"/>
                          <a:cs typeface="Source Sans Pro"/>
                          <a:sym typeface="Source Sans Pro"/>
                        </a:rPr>
                        <a:t> </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BCBCB"/>
                    </a:solidFill>
                  </a:tcPr>
                </a:tc>
                <a:tc>
                  <a:txBody>
                    <a:bodyPr/>
                    <a:lstStyle/>
                    <a:p>
                      <a:pPr marL="0" marR="0" lvl="0" indent="0" algn="ctr" rtl="0">
                        <a:lnSpc>
                          <a:spcPct val="100000"/>
                        </a:lnSpc>
                        <a:spcBef>
                          <a:spcPts val="0"/>
                        </a:spcBef>
                        <a:spcAft>
                          <a:spcPts val="0"/>
                        </a:spcAft>
                        <a:buClr>
                          <a:srgbClr val="000000"/>
                        </a:buClr>
                        <a:buSzPts val="1800"/>
                        <a:buFont typeface="Source Sans Pro"/>
                        <a:buNone/>
                      </a:pPr>
                      <a:r>
                        <a:rPr lang="en-US" sz="1800" b="0" i="0" u="none" strike="noStrike" cap="none">
                          <a:solidFill>
                            <a:srgbClr val="000000"/>
                          </a:solidFill>
                          <a:latin typeface="Source Sans Pro"/>
                          <a:ea typeface="Source Sans Pro"/>
                          <a:cs typeface="Source Sans Pro"/>
                          <a:sym typeface="Source Sans Pro"/>
                        </a:rPr>
                        <a:t> </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BCBCB"/>
                    </a:solidFill>
                  </a:tcPr>
                </a:tc>
                <a:tc>
                  <a:txBody>
                    <a:bodyPr/>
                    <a:lstStyle/>
                    <a:p>
                      <a:pPr marL="0" marR="0" lvl="0" indent="0" algn="ctr" rtl="0">
                        <a:lnSpc>
                          <a:spcPct val="100000"/>
                        </a:lnSpc>
                        <a:spcBef>
                          <a:spcPts val="0"/>
                        </a:spcBef>
                        <a:spcAft>
                          <a:spcPts val="0"/>
                        </a:spcAft>
                        <a:buClr>
                          <a:srgbClr val="000000"/>
                        </a:buClr>
                        <a:buSzPts val="1800"/>
                        <a:buFont typeface="Source Sans Pro"/>
                        <a:buNone/>
                      </a:pPr>
                      <a:r>
                        <a:rPr lang="en-US" sz="1800" b="0" i="0" u="none" strike="noStrike" cap="none">
                          <a:solidFill>
                            <a:srgbClr val="000000"/>
                          </a:solidFill>
                          <a:latin typeface="Source Sans Pro"/>
                          <a:ea typeface="Source Sans Pro"/>
                          <a:cs typeface="Source Sans Pro"/>
                          <a:sym typeface="Source Sans Pro"/>
                        </a:rPr>
                        <a:t> </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BCBCB"/>
                    </a:solidFill>
                  </a:tcPr>
                </a:tc>
                <a:extLst>
                  <a:ext uri="{0D108BD9-81ED-4DB2-BD59-A6C34878D82A}">
                    <a16:rowId xmlns:a16="http://schemas.microsoft.com/office/drawing/2014/main" val="10001"/>
                  </a:ext>
                </a:extLst>
              </a:tr>
              <a:tr h="401625">
                <a:tc>
                  <a:txBody>
                    <a:bodyPr/>
                    <a:lstStyle/>
                    <a:p>
                      <a:pPr marL="0" marR="0" lvl="0" indent="0" algn="ctr" rtl="0">
                        <a:lnSpc>
                          <a:spcPct val="100000"/>
                        </a:lnSpc>
                        <a:spcBef>
                          <a:spcPts val="0"/>
                        </a:spcBef>
                        <a:spcAft>
                          <a:spcPts val="0"/>
                        </a:spcAft>
                        <a:buClr>
                          <a:srgbClr val="000000"/>
                        </a:buClr>
                        <a:buSzPts val="1800"/>
                        <a:buFont typeface="Source Sans Pro"/>
                        <a:buNone/>
                      </a:pPr>
                      <a:r>
                        <a:rPr lang="en-US" sz="1800" b="0" i="0" u="none" strike="noStrike" cap="none">
                          <a:solidFill>
                            <a:srgbClr val="000000"/>
                          </a:solidFill>
                          <a:latin typeface="Source Sans Pro"/>
                          <a:ea typeface="Source Sans Pro"/>
                          <a:cs typeface="Source Sans Pro"/>
                          <a:sym typeface="Source Sans Pro"/>
                        </a:rPr>
                        <a:t>Animalia</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7E7E7"/>
                    </a:solidFill>
                  </a:tcPr>
                </a:tc>
                <a:tc>
                  <a:txBody>
                    <a:bodyPr/>
                    <a:lstStyle/>
                    <a:p>
                      <a:pPr marL="0" marR="0" lvl="0" indent="0" algn="ctr" rtl="0">
                        <a:lnSpc>
                          <a:spcPct val="100000"/>
                        </a:lnSpc>
                        <a:spcBef>
                          <a:spcPts val="0"/>
                        </a:spcBef>
                        <a:spcAft>
                          <a:spcPts val="0"/>
                        </a:spcAft>
                        <a:buClr>
                          <a:srgbClr val="000000"/>
                        </a:buClr>
                        <a:buSzPts val="1800"/>
                        <a:buFont typeface="Source Sans Pro"/>
                        <a:buNone/>
                      </a:pPr>
                      <a:r>
                        <a:rPr lang="en-US" sz="1800" b="0" i="0" u="none" strike="noStrike" cap="none">
                          <a:solidFill>
                            <a:srgbClr val="000000"/>
                          </a:solidFill>
                          <a:latin typeface="Source Sans Pro"/>
                          <a:ea typeface="Source Sans Pro"/>
                          <a:cs typeface="Source Sans Pro"/>
                          <a:sym typeface="Source Sans Pro"/>
                        </a:rPr>
                        <a:t>Animalia</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7E7E7"/>
                    </a:solidFill>
                  </a:tcPr>
                </a:tc>
                <a:tc>
                  <a:txBody>
                    <a:bodyPr/>
                    <a:lstStyle/>
                    <a:p>
                      <a:pPr marL="0" marR="0" lvl="0" indent="0" algn="ctr" rtl="0">
                        <a:lnSpc>
                          <a:spcPct val="100000"/>
                        </a:lnSpc>
                        <a:spcBef>
                          <a:spcPts val="0"/>
                        </a:spcBef>
                        <a:spcAft>
                          <a:spcPts val="0"/>
                        </a:spcAft>
                        <a:buClr>
                          <a:srgbClr val="000000"/>
                        </a:buClr>
                        <a:buSzPts val="1800"/>
                        <a:buFont typeface="Source Sans Pro"/>
                        <a:buNone/>
                      </a:pPr>
                      <a:r>
                        <a:rPr lang="en-US" sz="1800" b="0" i="0" u="none" strike="noStrike" cap="none">
                          <a:solidFill>
                            <a:srgbClr val="000000"/>
                          </a:solidFill>
                          <a:latin typeface="Source Sans Pro"/>
                          <a:ea typeface="Source Sans Pro"/>
                          <a:cs typeface="Source Sans Pro"/>
                          <a:sym typeface="Source Sans Pro"/>
                        </a:rPr>
                        <a:t>Animalia</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7E7E7"/>
                    </a:solidFill>
                  </a:tcPr>
                </a:tc>
                <a:tc>
                  <a:txBody>
                    <a:bodyPr/>
                    <a:lstStyle/>
                    <a:p>
                      <a:pPr marL="0" marR="0" lvl="0" indent="0" algn="ctr" rtl="0">
                        <a:lnSpc>
                          <a:spcPct val="100000"/>
                        </a:lnSpc>
                        <a:spcBef>
                          <a:spcPts val="0"/>
                        </a:spcBef>
                        <a:spcAft>
                          <a:spcPts val="0"/>
                        </a:spcAft>
                        <a:buClr>
                          <a:srgbClr val="000000"/>
                        </a:buClr>
                        <a:buSzPts val="1800"/>
                        <a:buFont typeface="Source Sans Pro"/>
                        <a:buNone/>
                      </a:pPr>
                      <a:r>
                        <a:rPr lang="en-US" sz="1800" b="0" i="0" u="none" strike="noStrike" cap="none">
                          <a:solidFill>
                            <a:srgbClr val="000000"/>
                          </a:solidFill>
                          <a:latin typeface="Source Sans Pro"/>
                          <a:ea typeface="Source Sans Pro"/>
                          <a:cs typeface="Source Sans Pro"/>
                          <a:sym typeface="Source Sans Pro"/>
                        </a:rPr>
                        <a:t>Animalia</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7E7E7"/>
                    </a:solidFill>
                  </a:tcPr>
                </a:tc>
                <a:extLst>
                  <a:ext uri="{0D108BD9-81ED-4DB2-BD59-A6C34878D82A}">
                    <a16:rowId xmlns:a16="http://schemas.microsoft.com/office/drawing/2014/main" val="10002"/>
                  </a:ext>
                </a:extLst>
              </a:tr>
              <a:tr h="401625">
                <a:tc>
                  <a:txBody>
                    <a:bodyPr/>
                    <a:lstStyle/>
                    <a:p>
                      <a:pPr marL="0" marR="0" lvl="0" indent="0" algn="ctr" rtl="0">
                        <a:lnSpc>
                          <a:spcPct val="100000"/>
                        </a:lnSpc>
                        <a:spcBef>
                          <a:spcPts val="0"/>
                        </a:spcBef>
                        <a:spcAft>
                          <a:spcPts val="0"/>
                        </a:spcAft>
                        <a:buClr>
                          <a:srgbClr val="000000"/>
                        </a:buClr>
                        <a:buSzPts val="1800"/>
                        <a:buFont typeface="Source Sans Pro"/>
                        <a:buNone/>
                      </a:pPr>
                      <a:r>
                        <a:rPr lang="en-US" sz="1800" b="0" i="0" u="none" strike="noStrike" cap="none">
                          <a:solidFill>
                            <a:srgbClr val="000000"/>
                          </a:solidFill>
                          <a:latin typeface="Source Sans Pro"/>
                          <a:ea typeface="Source Sans Pro"/>
                          <a:cs typeface="Source Sans Pro"/>
                          <a:sym typeface="Source Sans Pro"/>
                        </a:rPr>
                        <a:t>Arthropoda</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BCBCB"/>
                    </a:solidFill>
                  </a:tcPr>
                </a:tc>
                <a:tc>
                  <a:txBody>
                    <a:bodyPr/>
                    <a:lstStyle/>
                    <a:p>
                      <a:pPr marL="0" marR="0" lvl="0" indent="0" algn="ctr" rtl="0">
                        <a:lnSpc>
                          <a:spcPct val="100000"/>
                        </a:lnSpc>
                        <a:spcBef>
                          <a:spcPts val="0"/>
                        </a:spcBef>
                        <a:spcAft>
                          <a:spcPts val="0"/>
                        </a:spcAft>
                        <a:buClr>
                          <a:srgbClr val="000000"/>
                        </a:buClr>
                        <a:buSzPts val="1800"/>
                        <a:buFont typeface="Source Sans Pro"/>
                        <a:buNone/>
                      </a:pPr>
                      <a:r>
                        <a:rPr lang="en-US" sz="1800" b="0" i="0" u="none" strike="noStrike" cap="none">
                          <a:solidFill>
                            <a:srgbClr val="000000"/>
                          </a:solidFill>
                          <a:latin typeface="Source Sans Pro"/>
                          <a:ea typeface="Source Sans Pro"/>
                          <a:cs typeface="Source Sans Pro"/>
                          <a:sym typeface="Source Sans Pro"/>
                        </a:rPr>
                        <a:t>Arthropoda</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BCBCB"/>
                    </a:solidFill>
                  </a:tcPr>
                </a:tc>
                <a:tc>
                  <a:txBody>
                    <a:bodyPr/>
                    <a:lstStyle/>
                    <a:p>
                      <a:pPr marL="0" marR="0" lvl="0" indent="0" algn="ctr" rtl="0">
                        <a:lnSpc>
                          <a:spcPct val="100000"/>
                        </a:lnSpc>
                        <a:spcBef>
                          <a:spcPts val="0"/>
                        </a:spcBef>
                        <a:spcAft>
                          <a:spcPts val="0"/>
                        </a:spcAft>
                        <a:buClr>
                          <a:srgbClr val="000000"/>
                        </a:buClr>
                        <a:buSzPts val="1800"/>
                        <a:buFont typeface="Source Sans Pro"/>
                        <a:buNone/>
                      </a:pPr>
                      <a:r>
                        <a:rPr lang="en-US" sz="1800" b="0" i="0" u="none" strike="noStrike" cap="none">
                          <a:solidFill>
                            <a:srgbClr val="000000"/>
                          </a:solidFill>
                          <a:latin typeface="Source Sans Pro"/>
                          <a:ea typeface="Source Sans Pro"/>
                          <a:cs typeface="Source Sans Pro"/>
                          <a:sym typeface="Source Sans Pro"/>
                        </a:rPr>
                        <a:t>Arthropoda</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BCBCB"/>
                    </a:solidFill>
                  </a:tcPr>
                </a:tc>
                <a:tc>
                  <a:txBody>
                    <a:bodyPr/>
                    <a:lstStyle/>
                    <a:p>
                      <a:pPr marL="0" marR="0" lvl="0" indent="0" algn="ctr" rtl="0">
                        <a:lnSpc>
                          <a:spcPct val="100000"/>
                        </a:lnSpc>
                        <a:spcBef>
                          <a:spcPts val="0"/>
                        </a:spcBef>
                        <a:spcAft>
                          <a:spcPts val="0"/>
                        </a:spcAft>
                        <a:buClr>
                          <a:srgbClr val="000000"/>
                        </a:buClr>
                        <a:buSzPts val="1800"/>
                        <a:buFont typeface="Source Sans Pro"/>
                        <a:buNone/>
                      </a:pPr>
                      <a:r>
                        <a:rPr lang="en-US" sz="1800" b="0" i="0" u="none" strike="noStrike" cap="none">
                          <a:solidFill>
                            <a:srgbClr val="000000"/>
                          </a:solidFill>
                          <a:latin typeface="Source Sans Pro"/>
                          <a:ea typeface="Source Sans Pro"/>
                          <a:cs typeface="Source Sans Pro"/>
                          <a:sym typeface="Source Sans Pro"/>
                        </a:rPr>
                        <a:t>Arthropoda</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BCBCB"/>
                    </a:solidFill>
                  </a:tcPr>
                </a:tc>
                <a:extLst>
                  <a:ext uri="{0D108BD9-81ED-4DB2-BD59-A6C34878D82A}">
                    <a16:rowId xmlns:a16="http://schemas.microsoft.com/office/drawing/2014/main" val="10003"/>
                  </a:ext>
                </a:extLst>
              </a:tr>
              <a:tr h="401625">
                <a:tc>
                  <a:txBody>
                    <a:bodyPr/>
                    <a:lstStyle/>
                    <a:p>
                      <a:pPr marL="0" marR="0" lvl="0" indent="0" algn="ctr" rtl="0">
                        <a:lnSpc>
                          <a:spcPct val="100000"/>
                        </a:lnSpc>
                        <a:spcBef>
                          <a:spcPts val="0"/>
                        </a:spcBef>
                        <a:spcAft>
                          <a:spcPts val="0"/>
                        </a:spcAft>
                        <a:buClr>
                          <a:srgbClr val="000000"/>
                        </a:buClr>
                        <a:buSzPts val="1800"/>
                        <a:buFont typeface="Source Sans Pro"/>
                        <a:buNone/>
                      </a:pPr>
                      <a:r>
                        <a:rPr lang="en-US" sz="1800" b="0" i="0" u="none" strike="noStrike" cap="none">
                          <a:solidFill>
                            <a:srgbClr val="000000"/>
                          </a:solidFill>
                          <a:latin typeface="Source Sans Pro"/>
                          <a:ea typeface="Source Sans Pro"/>
                          <a:cs typeface="Source Sans Pro"/>
                          <a:sym typeface="Source Sans Pro"/>
                        </a:rPr>
                        <a:t>Hexapoda</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7E7E7"/>
                    </a:solidFill>
                  </a:tcPr>
                </a:tc>
                <a:tc>
                  <a:txBody>
                    <a:bodyPr/>
                    <a:lstStyle/>
                    <a:p>
                      <a:pPr marL="0" marR="0" lvl="0" indent="0" algn="ctr" rtl="0">
                        <a:lnSpc>
                          <a:spcPct val="100000"/>
                        </a:lnSpc>
                        <a:spcBef>
                          <a:spcPts val="0"/>
                        </a:spcBef>
                        <a:spcAft>
                          <a:spcPts val="0"/>
                        </a:spcAft>
                        <a:buClr>
                          <a:srgbClr val="000000"/>
                        </a:buClr>
                        <a:buSzPts val="1800"/>
                        <a:buFont typeface="Source Sans Pro"/>
                        <a:buNone/>
                      </a:pPr>
                      <a:r>
                        <a:rPr lang="en-US" sz="1800" b="0" i="0" u="none" strike="noStrike" cap="none">
                          <a:solidFill>
                            <a:srgbClr val="000000"/>
                          </a:solidFill>
                          <a:latin typeface="Source Sans Pro"/>
                          <a:ea typeface="Source Sans Pro"/>
                          <a:cs typeface="Source Sans Pro"/>
                          <a:sym typeface="Source Sans Pro"/>
                        </a:rPr>
                        <a:t>Hexapoda</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7E7E7"/>
                    </a:solidFill>
                  </a:tcPr>
                </a:tc>
                <a:tc>
                  <a:txBody>
                    <a:bodyPr/>
                    <a:lstStyle/>
                    <a:p>
                      <a:pPr marL="0" marR="0" lvl="0" indent="0" algn="ctr" rtl="0">
                        <a:lnSpc>
                          <a:spcPct val="100000"/>
                        </a:lnSpc>
                        <a:spcBef>
                          <a:spcPts val="0"/>
                        </a:spcBef>
                        <a:spcAft>
                          <a:spcPts val="0"/>
                        </a:spcAft>
                        <a:buClr>
                          <a:srgbClr val="000000"/>
                        </a:buClr>
                        <a:buSzPts val="1800"/>
                        <a:buFont typeface="Source Sans Pro"/>
                        <a:buNone/>
                      </a:pPr>
                      <a:r>
                        <a:rPr lang="en-US" sz="1800" b="0" i="0" u="none" strike="noStrike" cap="none">
                          <a:solidFill>
                            <a:srgbClr val="000000"/>
                          </a:solidFill>
                          <a:latin typeface="Source Sans Pro"/>
                          <a:ea typeface="Source Sans Pro"/>
                          <a:cs typeface="Source Sans Pro"/>
                          <a:sym typeface="Source Sans Pro"/>
                        </a:rPr>
                        <a:t>Hexapoda</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7E7E7"/>
                    </a:solidFill>
                  </a:tcPr>
                </a:tc>
                <a:tc>
                  <a:txBody>
                    <a:bodyPr/>
                    <a:lstStyle/>
                    <a:p>
                      <a:pPr marL="0" marR="0" lvl="0" indent="0" algn="ctr" rtl="0">
                        <a:lnSpc>
                          <a:spcPct val="100000"/>
                        </a:lnSpc>
                        <a:spcBef>
                          <a:spcPts val="0"/>
                        </a:spcBef>
                        <a:spcAft>
                          <a:spcPts val="0"/>
                        </a:spcAft>
                        <a:buClr>
                          <a:srgbClr val="000000"/>
                        </a:buClr>
                        <a:buSzPts val="1800"/>
                        <a:buFont typeface="Source Sans Pro"/>
                        <a:buNone/>
                      </a:pPr>
                      <a:r>
                        <a:rPr lang="en-US" sz="1800" b="0" i="0" u="none" strike="noStrike" cap="none">
                          <a:solidFill>
                            <a:srgbClr val="000000"/>
                          </a:solidFill>
                          <a:latin typeface="Source Sans Pro"/>
                          <a:ea typeface="Source Sans Pro"/>
                          <a:cs typeface="Source Sans Pro"/>
                          <a:sym typeface="Source Sans Pro"/>
                        </a:rPr>
                        <a:t>Hexapoda</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7E7E7"/>
                    </a:solidFill>
                  </a:tcPr>
                </a:tc>
                <a:extLst>
                  <a:ext uri="{0D108BD9-81ED-4DB2-BD59-A6C34878D82A}">
                    <a16:rowId xmlns:a16="http://schemas.microsoft.com/office/drawing/2014/main" val="10004"/>
                  </a:ext>
                </a:extLst>
              </a:tr>
              <a:tr h="401625">
                <a:tc>
                  <a:txBody>
                    <a:bodyPr/>
                    <a:lstStyle/>
                    <a:p>
                      <a:pPr marL="0" marR="0" lvl="0" indent="0" algn="ctr" rtl="0">
                        <a:lnSpc>
                          <a:spcPct val="100000"/>
                        </a:lnSpc>
                        <a:spcBef>
                          <a:spcPts val="0"/>
                        </a:spcBef>
                        <a:spcAft>
                          <a:spcPts val="0"/>
                        </a:spcAft>
                        <a:buClr>
                          <a:srgbClr val="000000"/>
                        </a:buClr>
                        <a:buSzPts val="1800"/>
                        <a:buFont typeface="Source Sans Pro"/>
                        <a:buNone/>
                      </a:pPr>
                      <a:r>
                        <a:rPr lang="en-US" sz="1800" b="0" i="0" u="none" strike="noStrike" cap="none">
                          <a:solidFill>
                            <a:srgbClr val="000000"/>
                          </a:solidFill>
                          <a:latin typeface="Source Sans Pro"/>
                          <a:ea typeface="Source Sans Pro"/>
                          <a:cs typeface="Source Sans Pro"/>
                          <a:sym typeface="Source Sans Pro"/>
                        </a:rPr>
                        <a:t>Lepidoptera</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BCBCB"/>
                    </a:solidFill>
                  </a:tcPr>
                </a:tc>
                <a:tc>
                  <a:txBody>
                    <a:bodyPr/>
                    <a:lstStyle/>
                    <a:p>
                      <a:pPr marL="0" marR="0" lvl="0" indent="0" algn="ctr" rtl="0">
                        <a:lnSpc>
                          <a:spcPct val="100000"/>
                        </a:lnSpc>
                        <a:spcBef>
                          <a:spcPts val="0"/>
                        </a:spcBef>
                        <a:spcAft>
                          <a:spcPts val="0"/>
                        </a:spcAft>
                        <a:buClr>
                          <a:srgbClr val="000000"/>
                        </a:buClr>
                        <a:buSzPts val="1800"/>
                        <a:buFont typeface="Source Sans Pro"/>
                        <a:buNone/>
                      </a:pPr>
                      <a:r>
                        <a:rPr lang="en-US" sz="1800" b="0" i="0" u="none" strike="noStrike" cap="none">
                          <a:solidFill>
                            <a:srgbClr val="000000"/>
                          </a:solidFill>
                          <a:latin typeface="Source Sans Pro"/>
                          <a:ea typeface="Source Sans Pro"/>
                          <a:cs typeface="Source Sans Pro"/>
                          <a:sym typeface="Source Sans Pro"/>
                        </a:rPr>
                        <a:t>Lepidoptera</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BCBCB"/>
                    </a:solidFill>
                  </a:tcPr>
                </a:tc>
                <a:tc>
                  <a:txBody>
                    <a:bodyPr/>
                    <a:lstStyle/>
                    <a:p>
                      <a:pPr marL="0" marR="0" lvl="0" indent="0" algn="ctr" rtl="0">
                        <a:lnSpc>
                          <a:spcPct val="100000"/>
                        </a:lnSpc>
                        <a:spcBef>
                          <a:spcPts val="0"/>
                        </a:spcBef>
                        <a:spcAft>
                          <a:spcPts val="0"/>
                        </a:spcAft>
                        <a:buClr>
                          <a:srgbClr val="000000"/>
                        </a:buClr>
                        <a:buSzPts val="1800"/>
                        <a:buFont typeface="Source Sans Pro"/>
                        <a:buNone/>
                      </a:pPr>
                      <a:r>
                        <a:rPr lang="en-US" sz="1800" b="0" i="0" u="none" strike="noStrike" cap="none">
                          <a:solidFill>
                            <a:srgbClr val="000000"/>
                          </a:solidFill>
                          <a:latin typeface="Source Sans Pro"/>
                          <a:ea typeface="Source Sans Pro"/>
                          <a:cs typeface="Source Sans Pro"/>
                          <a:sym typeface="Source Sans Pro"/>
                        </a:rPr>
                        <a:t>Lepidoptera</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BCBCB"/>
                    </a:solidFill>
                  </a:tcPr>
                </a:tc>
                <a:tc>
                  <a:txBody>
                    <a:bodyPr/>
                    <a:lstStyle/>
                    <a:p>
                      <a:pPr marL="0" marR="0" lvl="0" indent="0" algn="ctr" rtl="0">
                        <a:lnSpc>
                          <a:spcPct val="100000"/>
                        </a:lnSpc>
                        <a:spcBef>
                          <a:spcPts val="0"/>
                        </a:spcBef>
                        <a:spcAft>
                          <a:spcPts val="0"/>
                        </a:spcAft>
                        <a:buClr>
                          <a:srgbClr val="000000"/>
                        </a:buClr>
                        <a:buSzPts val="1800"/>
                        <a:buFont typeface="Source Sans Pro"/>
                        <a:buNone/>
                      </a:pPr>
                      <a:r>
                        <a:rPr lang="en-US" sz="1800" b="0" i="0" u="none" strike="noStrike" cap="none">
                          <a:solidFill>
                            <a:srgbClr val="000000"/>
                          </a:solidFill>
                          <a:latin typeface="Source Sans Pro"/>
                          <a:ea typeface="Source Sans Pro"/>
                          <a:cs typeface="Source Sans Pro"/>
                          <a:sym typeface="Source Sans Pro"/>
                        </a:rPr>
                        <a:t>Lepidoptera</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BCBCB"/>
                    </a:solidFill>
                  </a:tcPr>
                </a:tc>
                <a:extLst>
                  <a:ext uri="{0D108BD9-81ED-4DB2-BD59-A6C34878D82A}">
                    <a16:rowId xmlns:a16="http://schemas.microsoft.com/office/drawing/2014/main" val="10005"/>
                  </a:ext>
                </a:extLst>
              </a:tr>
              <a:tr h="401625">
                <a:tc>
                  <a:txBody>
                    <a:bodyPr/>
                    <a:lstStyle/>
                    <a:p>
                      <a:pPr marL="0" marR="0" lvl="0" indent="0" algn="ctr" rtl="0">
                        <a:lnSpc>
                          <a:spcPct val="100000"/>
                        </a:lnSpc>
                        <a:spcBef>
                          <a:spcPts val="0"/>
                        </a:spcBef>
                        <a:spcAft>
                          <a:spcPts val="0"/>
                        </a:spcAft>
                        <a:buClr>
                          <a:srgbClr val="000000"/>
                        </a:buClr>
                        <a:buSzPts val="1800"/>
                        <a:buFont typeface="Source Sans Pro"/>
                        <a:buNone/>
                      </a:pPr>
                      <a:r>
                        <a:rPr lang="en-US" sz="1800" b="0" i="0" u="none" strike="noStrike" cap="none">
                          <a:solidFill>
                            <a:srgbClr val="000000"/>
                          </a:solidFill>
                          <a:latin typeface="Source Sans Pro"/>
                          <a:ea typeface="Source Sans Pro"/>
                          <a:cs typeface="Source Sans Pro"/>
                          <a:sym typeface="Source Sans Pro"/>
                        </a:rPr>
                        <a:t>Nymphalidae</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7E7E7"/>
                    </a:solidFill>
                  </a:tcPr>
                </a:tc>
                <a:tc>
                  <a:txBody>
                    <a:bodyPr/>
                    <a:lstStyle/>
                    <a:p>
                      <a:pPr marL="0" marR="0" lvl="0" indent="0" algn="ctr" rtl="0">
                        <a:lnSpc>
                          <a:spcPct val="100000"/>
                        </a:lnSpc>
                        <a:spcBef>
                          <a:spcPts val="0"/>
                        </a:spcBef>
                        <a:spcAft>
                          <a:spcPts val="0"/>
                        </a:spcAft>
                        <a:buClr>
                          <a:srgbClr val="000000"/>
                        </a:buClr>
                        <a:buSzPts val="1800"/>
                        <a:buFont typeface="Source Sans Pro"/>
                        <a:buNone/>
                      </a:pPr>
                      <a:r>
                        <a:rPr lang="en-US" sz="1800" b="0" i="0" u="none" strike="noStrike" cap="none">
                          <a:solidFill>
                            <a:srgbClr val="000000"/>
                          </a:solidFill>
                          <a:latin typeface="Source Sans Pro"/>
                          <a:ea typeface="Source Sans Pro"/>
                          <a:cs typeface="Source Sans Pro"/>
                          <a:sym typeface="Source Sans Pro"/>
                        </a:rPr>
                        <a:t>Nymphalidae</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7E7E7"/>
                    </a:solidFill>
                  </a:tcPr>
                </a:tc>
                <a:tc>
                  <a:txBody>
                    <a:bodyPr/>
                    <a:lstStyle/>
                    <a:p>
                      <a:pPr marL="0" marR="0" lvl="0" indent="0" algn="ctr" rtl="0">
                        <a:lnSpc>
                          <a:spcPct val="100000"/>
                        </a:lnSpc>
                        <a:spcBef>
                          <a:spcPts val="0"/>
                        </a:spcBef>
                        <a:spcAft>
                          <a:spcPts val="0"/>
                        </a:spcAft>
                        <a:buClr>
                          <a:srgbClr val="000000"/>
                        </a:buClr>
                        <a:buSzPts val="1800"/>
                        <a:buFont typeface="Source Sans Pro"/>
                        <a:buNone/>
                      </a:pPr>
                      <a:r>
                        <a:rPr lang="en-US" sz="1800" b="0" i="0" u="none" strike="noStrike" cap="none">
                          <a:solidFill>
                            <a:srgbClr val="000000"/>
                          </a:solidFill>
                          <a:latin typeface="Source Sans Pro"/>
                          <a:ea typeface="Source Sans Pro"/>
                          <a:cs typeface="Source Sans Pro"/>
                          <a:sym typeface="Source Sans Pro"/>
                        </a:rPr>
                        <a:t>Papilionidae</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7E7E7"/>
                    </a:solidFill>
                  </a:tcPr>
                </a:tc>
                <a:tc>
                  <a:txBody>
                    <a:bodyPr/>
                    <a:lstStyle/>
                    <a:p>
                      <a:pPr marL="0" marR="0" lvl="0" indent="0" algn="ctr" rtl="0">
                        <a:lnSpc>
                          <a:spcPct val="100000"/>
                        </a:lnSpc>
                        <a:spcBef>
                          <a:spcPts val="0"/>
                        </a:spcBef>
                        <a:spcAft>
                          <a:spcPts val="0"/>
                        </a:spcAft>
                        <a:buClr>
                          <a:srgbClr val="000000"/>
                        </a:buClr>
                        <a:buSzPts val="1800"/>
                        <a:buFont typeface="Source Sans Pro"/>
                        <a:buNone/>
                      </a:pPr>
                      <a:r>
                        <a:rPr lang="en-US" sz="1800" b="0" i="0" u="none" strike="noStrike" cap="none">
                          <a:solidFill>
                            <a:srgbClr val="000000"/>
                          </a:solidFill>
                          <a:latin typeface="Source Sans Pro"/>
                          <a:ea typeface="Source Sans Pro"/>
                          <a:cs typeface="Source Sans Pro"/>
                          <a:sym typeface="Source Sans Pro"/>
                        </a:rPr>
                        <a:t>Nymphalidae</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7E7E7"/>
                    </a:solidFill>
                  </a:tcPr>
                </a:tc>
                <a:extLst>
                  <a:ext uri="{0D108BD9-81ED-4DB2-BD59-A6C34878D82A}">
                    <a16:rowId xmlns:a16="http://schemas.microsoft.com/office/drawing/2014/main" val="10006"/>
                  </a:ext>
                </a:extLst>
              </a:tr>
              <a:tr h="401625">
                <a:tc>
                  <a:txBody>
                    <a:bodyPr/>
                    <a:lstStyle/>
                    <a:p>
                      <a:pPr marL="0" marR="0" lvl="0" indent="0" algn="ctr" rtl="0">
                        <a:lnSpc>
                          <a:spcPct val="100000"/>
                        </a:lnSpc>
                        <a:spcBef>
                          <a:spcPts val="0"/>
                        </a:spcBef>
                        <a:spcAft>
                          <a:spcPts val="0"/>
                        </a:spcAft>
                        <a:buClr>
                          <a:srgbClr val="000000"/>
                        </a:buClr>
                        <a:buSzPts val="1800"/>
                        <a:buFont typeface="Source Sans Pro"/>
                        <a:buNone/>
                      </a:pPr>
                      <a:r>
                        <a:rPr lang="en-US" sz="1800" b="0" i="0" u="none" strike="noStrike" cap="none">
                          <a:solidFill>
                            <a:srgbClr val="000000"/>
                          </a:solidFill>
                          <a:latin typeface="Source Sans Pro"/>
                          <a:ea typeface="Source Sans Pro"/>
                          <a:cs typeface="Source Sans Pro"/>
                          <a:sym typeface="Source Sans Pro"/>
                        </a:rPr>
                        <a:t>Danaus</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BCBCB"/>
                    </a:solidFill>
                  </a:tcPr>
                </a:tc>
                <a:tc>
                  <a:txBody>
                    <a:bodyPr/>
                    <a:lstStyle/>
                    <a:p>
                      <a:pPr marL="0" marR="0" lvl="0" indent="0" algn="ctr" rtl="0">
                        <a:lnSpc>
                          <a:spcPct val="100000"/>
                        </a:lnSpc>
                        <a:spcBef>
                          <a:spcPts val="0"/>
                        </a:spcBef>
                        <a:spcAft>
                          <a:spcPts val="0"/>
                        </a:spcAft>
                        <a:buClr>
                          <a:srgbClr val="000000"/>
                        </a:buClr>
                        <a:buSzPts val="1800"/>
                        <a:buFont typeface="Source Sans Pro"/>
                        <a:buNone/>
                      </a:pPr>
                      <a:r>
                        <a:rPr lang="en-US" sz="1800" b="0" i="0" u="none" strike="noStrike" cap="none">
                          <a:solidFill>
                            <a:srgbClr val="000000"/>
                          </a:solidFill>
                          <a:latin typeface="Source Sans Pro"/>
                          <a:ea typeface="Source Sans Pro"/>
                          <a:cs typeface="Source Sans Pro"/>
                          <a:sym typeface="Source Sans Pro"/>
                        </a:rPr>
                        <a:t>Vanessa</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BCBCB"/>
                    </a:solidFill>
                  </a:tcPr>
                </a:tc>
                <a:tc>
                  <a:txBody>
                    <a:bodyPr/>
                    <a:lstStyle/>
                    <a:p>
                      <a:pPr marL="0" marR="0" lvl="0" indent="0" algn="ctr" rtl="0">
                        <a:lnSpc>
                          <a:spcPct val="100000"/>
                        </a:lnSpc>
                        <a:spcBef>
                          <a:spcPts val="0"/>
                        </a:spcBef>
                        <a:spcAft>
                          <a:spcPts val="0"/>
                        </a:spcAft>
                        <a:buClr>
                          <a:srgbClr val="000000"/>
                        </a:buClr>
                        <a:buSzPts val="1800"/>
                        <a:buFont typeface="Source Sans Pro"/>
                        <a:buNone/>
                      </a:pPr>
                      <a:r>
                        <a:rPr lang="en-US" sz="1800" b="0" i="0" u="none" strike="noStrike" cap="none">
                          <a:solidFill>
                            <a:srgbClr val="000000"/>
                          </a:solidFill>
                          <a:latin typeface="Source Sans Pro"/>
                          <a:ea typeface="Source Sans Pro"/>
                          <a:cs typeface="Source Sans Pro"/>
                          <a:sym typeface="Source Sans Pro"/>
                        </a:rPr>
                        <a:t>Papilio</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BCBCB"/>
                    </a:solidFill>
                  </a:tcPr>
                </a:tc>
                <a:tc>
                  <a:txBody>
                    <a:bodyPr/>
                    <a:lstStyle/>
                    <a:p>
                      <a:pPr marL="0" marR="0" lvl="0" indent="0" algn="ctr" rtl="0">
                        <a:lnSpc>
                          <a:spcPct val="100000"/>
                        </a:lnSpc>
                        <a:spcBef>
                          <a:spcPts val="0"/>
                        </a:spcBef>
                        <a:spcAft>
                          <a:spcPts val="0"/>
                        </a:spcAft>
                        <a:buClr>
                          <a:srgbClr val="000000"/>
                        </a:buClr>
                        <a:buSzPts val="1800"/>
                        <a:buFont typeface="Source Sans Pro"/>
                        <a:buNone/>
                      </a:pPr>
                      <a:r>
                        <a:rPr lang="en-US" sz="1800" b="0" i="0" u="none" strike="noStrike" cap="none">
                          <a:solidFill>
                            <a:srgbClr val="000000"/>
                          </a:solidFill>
                          <a:latin typeface="Source Sans Pro"/>
                          <a:ea typeface="Source Sans Pro"/>
                          <a:cs typeface="Source Sans Pro"/>
                          <a:sym typeface="Source Sans Pro"/>
                        </a:rPr>
                        <a:t>Danaus</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BCBCB"/>
                    </a:solidFill>
                  </a:tcPr>
                </a:tc>
                <a:extLst>
                  <a:ext uri="{0D108BD9-81ED-4DB2-BD59-A6C34878D82A}">
                    <a16:rowId xmlns:a16="http://schemas.microsoft.com/office/drawing/2014/main" val="10007"/>
                  </a:ext>
                </a:extLst>
              </a:tr>
              <a:tr h="401625">
                <a:tc>
                  <a:txBody>
                    <a:bodyPr/>
                    <a:lstStyle/>
                    <a:p>
                      <a:pPr marL="0" marR="0" lvl="0" indent="0" algn="ctr" rtl="0">
                        <a:lnSpc>
                          <a:spcPct val="100000"/>
                        </a:lnSpc>
                        <a:spcBef>
                          <a:spcPts val="0"/>
                        </a:spcBef>
                        <a:spcAft>
                          <a:spcPts val="0"/>
                        </a:spcAft>
                        <a:buClr>
                          <a:srgbClr val="000000"/>
                        </a:buClr>
                        <a:buSzPts val="1800"/>
                        <a:buFont typeface="Source Sans Pro"/>
                        <a:buNone/>
                      </a:pPr>
                      <a:r>
                        <a:rPr lang="en-US" sz="1800" b="0" i="0" u="none" strike="noStrike" cap="none">
                          <a:solidFill>
                            <a:srgbClr val="000000"/>
                          </a:solidFill>
                          <a:latin typeface="Source Sans Pro"/>
                          <a:ea typeface="Source Sans Pro"/>
                          <a:cs typeface="Source Sans Pro"/>
                          <a:sym typeface="Source Sans Pro"/>
                        </a:rPr>
                        <a:t>plexippus</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7E7E7"/>
                    </a:solidFill>
                  </a:tcPr>
                </a:tc>
                <a:tc>
                  <a:txBody>
                    <a:bodyPr/>
                    <a:lstStyle/>
                    <a:p>
                      <a:pPr marL="0" marR="0" lvl="0" indent="0" algn="ctr" rtl="0">
                        <a:lnSpc>
                          <a:spcPct val="100000"/>
                        </a:lnSpc>
                        <a:spcBef>
                          <a:spcPts val="0"/>
                        </a:spcBef>
                        <a:spcAft>
                          <a:spcPts val="0"/>
                        </a:spcAft>
                        <a:buClr>
                          <a:srgbClr val="000000"/>
                        </a:buClr>
                        <a:buSzPts val="1800"/>
                        <a:buFont typeface="Source Sans Pro"/>
                        <a:buNone/>
                      </a:pPr>
                      <a:r>
                        <a:rPr lang="en-US" sz="1800" b="0" i="0" u="none" strike="noStrike" cap="none">
                          <a:solidFill>
                            <a:srgbClr val="000000"/>
                          </a:solidFill>
                          <a:latin typeface="Source Sans Pro"/>
                          <a:ea typeface="Source Sans Pro"/>
                          <a:cs typeface="Source Sans Pro"/>
                          <a:sym typeface="Source Sans Pro"/>
                        </a:rPr>
                        <a:t>atalanta</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7E7E7"/>
                    </a:solidFill>
                  </a:tcPr>
                </a:tc>
                <a:tc>
                  <a:txBody>
                    <a:bodyPr/>
                    <a:lstStyle/>
                    <a:p>
                      <a:pPr marL="0" marR="0" lvl="0" indent="0" algn="ctr" rtl="0">
                        <a:lnSpc>
                          <a:spcPct val="100000"/>
                        </a:lnSpc>
                        <a:spcBef>
                          <a:spcPts val="0"/>
                        </a:spcBef>
                        <a:spcAft>
                          <a:spcPts val="0"/>
                        </a:spcAft>
                        <a:buClr>
                          <a:srgbClr val="000000"/>
                        </a:buClr>
                        <a:buSzPts val="1800"/>
                        <a:buFont typeface="Source Sans Pro"/>
                        <a:buNone/>
                      </a:pPr>
                      <a:r>
                        <a:rPr lang="en-US" sz="1800" b="0" i="0" u="none" strike="noStrike" cap="none">
                          <a:solidFill>
                            <a:srgbClr val="000000"/>
                          </a:solidFill>
                          <a:latin typeface="Source Sans Pro"/>
                          <a:ea typeface="Source Sans Pro"/>
                          <a:cs typeface="Source Sans Pro"/>
                          <a:sym typeface="Source Sans Pro"/>
                        </a:rPr>
                        <a:t>rutulus</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7E7E7"/>
                    </a:solidFill>
                  </a:tcPr>
                </a:tc>
                <a:tc>
                  <a:txBody>
                    <a:bodyPr/>
                    <a:lstStyle/>
                    <a:p>
                      <a:pPr marL="0" marR="0" lvl="0" indent="0" algn="ctr" rtl="0">
                        <a:lnSpc>
                          <a:spcPct val="100000"/>
                        </a:lnSpc>
                        <a:spcBef>
                          <a:spcPts val="0"/>
                        </a:spcBef>
                        <a:spcAft>
                          <a:spcPts val="0"/>
                        </a:spcAft>
                        <a:buClr>
                          <a:srgbClr val="000000"/>
                        </a:buClr>
                        <a:buSzPts val="1800"/>
                        <a:buFont typeface="Source Sans Pro"/>
                        <a:buNone/>
                      </a:pPr>
                      <a:r>
                        <a:rPr lang="en-US" sz="1800" b="0" i="0" u="none" strike="noStrike" cap="none">
                          <a:solidFill>
                            <a:srgbClr val="000000"/>
                          </a:solidFill>
                          <a:latin typeface="Source Sans Pro"/>
                          <a:ea typeface="Source Sans Pro"/>
                          <a:cs typeface="Source Sans Pro"/>
                          <a:sym typeface="Source Sans Pro"/>
                        </a:rPr>
                        <a:t>gilippus</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7E7E7"/>
                    </a:solidFill>
                  </a:tcPr>
                </a:tc>
                <a:extLst>
                  <a:ext uri="{0D108BD9-81ED-4DB2-BD59-A6C34878D82A}">
                    <a16:rowId xmlns:a16="http://schemas.microsoft.com/office/drawing/2014/main" val="10008"/>
                  </a:ext>
                </a:extLst>
              </a:tr>
            </a:tbl>
          </a:graphicData>
        </a:graphic>
      </p:graphicFrame>
      <p:sp>
        <p:nvSpPr>
          <p:cNvPr id="1465" name="Google Shape;1465;p221"/>
          <p:cNvSpPr txBox="1"/>
          <p:nvPr/>
        </p:nvSpPr>
        <p:spPr>
          <a:xfrm>
            <a:off x="0" y="4802188"/>
            <a:ext cx="8736013" cy="170815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100" b="1">
                <a:solidFill>
                  <a:srgbClr val="0000FF"/>
                </a:solidFill>
                <a:latin typeface="Source Sans Pro"/>
                <a:ea typeface="Source Sans Pro"/>
                <a:cs typeface="Source Sans Pro"/>
                <a:sym typeface="Source Sans Pro"/>
              </a:rPr>
              <a:t>What is the scientific name of Animal #1?</a:t>
            </a:r>
            <a:endParaRPr/>
          </a:p>
          <a:p>
            <a:pPr marL="0" marR="0" lvl="0" indent="0" algn="l" rtl="0">
              <a:spcBef>
                <a:spcPts val="0"/>
              </a:spcBef>
              <a:spcAft>
                <a:spcPts val="0"/>
              </a:spcAft>
              <a:buNone/>
            </a:pPr>
            <a:endParaRPr sz="2100" b="1">
              <a:solidFill>
                <a:srgbClr val="0000FF"/>
              </a:solidFill>
              <a:latin typeface="Source Sans Pro"/>
              <a:ea typeface="Source Sans Pro"/>
              <a:cs typeface="Source Sans Pro"/>
              <a:sym typeface="Source Sans Pro"/>
            </a:endParaRPr>
          </a:p>
          <a:p>
            <a:pPr marL="0" marR="0" lvl="0" indent="0" algn="l" rtl="0">
              <a:spcBef>
                <a:spcPts val="0"/>
              </a:spcBef>
              <a:spcAft>
                <a:spcPts val="0"/>
              </a:spcAft>
              <a:buNone/>
            </a:pPr>
            <a:r>
              <a:rPr lang="en-US" sz="2100" b="1">
                <a:solidFill>
                  <a:srgbClr val="0000FF"/>
                </a:solidFill>
                <a:latin typeface="Source Sans Pro"/>
                <a:ea typeface="Source Sans Pro"/>
                <a:cs typeface="Source Sans Pro"/>
                <a:sym typeface="Source Sans Pro"/>
              </a:rPr>
              <a:t>Which of these animals belong to the same phylum?</a:t>
            </a:r>
            <a:endParaRPr/>
          </a:p>
          <a:p>
            <a:pPr marL="0" marR="0" lvl="0" indent="0" algn="l" rtl="0">
              <a:spcBef>
                <a:spcPts val="0"/>
              </a:spcBef>
              <a:spcAft>
                <a:spcPts val="0"/>
              </a:spcAft>
              <a:buNone/>
            </a:pPr>
            <a:endParaRPr sz="2100" b="1">
              <a:solidFill>
                <a:srgbClr val="0000FF"/>
              </a:solidFill>
              <a:latin typeface="Source Sans Pro"/>
              <a:ea typeface="Source Sans Pro"/>
              <a:cs typeface="Source Sans Pro"/>
              <a:sym typeface="Source Sans Pro"/>
            </a:endParaRPr>
          </a:p>
          <a:p>
            <a:pPr marL="0" marR="0" lvl="0" indent="0" algn="l" rtl="0">
              <a:spcBef>
                <a:spcPts val="0"/>
              </a:spcBef>
              <a:spcAft>
                <a:spcPts val="0"/>
              </a:spcAft>
              <a:buNone/>
            </a:pPr>
            <a:r>
              <a:rPr lang="en-US" sz="2100" b="1">
                <a:solidFill>
                  <a:srgbClr val="0000FF"/>
                </a:solidFill>
                <a:latin typeface="Source Sans Pro"/>
                <a:ea typeface="Source Sans Pro"/>
                <a:cs typeface="Source Sans Pro"/>
                <a:sym typeface="Source Sans Pro"/>
              </a:rPr>
              <a:t>Which of these animals belong to the same order?</a:t>
            </a:r>
            <a:endParaRPr/>
          </a:p>
        </p:txBody>
      </p:sp>
      <p:pic>
        <p:nvPicPr>
          <p:cNvPr id="5" name="Picture 4" descr="quick_check-01.eps">
            <a:extLst>
              <a:ext uri="{FF2B5EF4-FFF2-40B4-BE49-F238E27FC236}">
                <a16:creationId xmlns:a16="http://schemas.microsoft.com/office/drawing/2014/main" id="{127DC7D3-54B1-D534-4028-A0352E3EAF7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881636" cy="71484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65">
                                            <p:txEl>
                                              <p:pRg st="0" end="0"/>
                                            </p:txEl>
                                          </p:spTgt>
                                        </p:tgtEl>
                                        <p:attrNameLst>
                                          <p:attrName>style.visibility</p:attrName>
                                        </p:attrNameLst>
                                      </p:cBhvr>
                                      <p:to>
                                        <p:strVal val="visible"/>
                                      </p:to>
                                    </p:set>
                                    <p:animEffect transition="in" filter="fade">
                                      <p:cBhvr>
                                        <p:cTn id="7" dur="1000"/>
                                        <p:tgtEl>
                                          <p:spTgt spid="146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65">
                                            <p:txEl>
                                              <p:pRg st="2" end="2"/>
                                            </p:txEl>
                                          </p:spTgt>
                                        </p:tgtEl>
                                        <p:attrNameLst>
                                          <p:attrName>style.visibility</p:attrName>
                                        </p:attrNameLst>
                                      </p:cBhvr>
                                      <p:to>
                                        <p:strVal val="visible"/>
                                      </p:to>
                                    </p:set>
                                    <p:animEffect transition="in" filter="fade">
                                      <p:cBhvr>
                                        <p:cTn id="12" dur="1000"/>
                                        <p:tgtEl>
                                          <p:spTgt spid="146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65">
                                            <p:txEl>
                                              <p:pRg st="4" end="4"/>
                                            </p:txEl>
                                          </p:spTgt>
                                        </p:tgtEl>
                                        <p:attrNameLst>
                                          <p:attrName>style.visibility</p:attrName>
                                        </p:attrNameLst>
                                      </p:cBhvr>
                                      <p:to>
                                        <p:strVal val="visible"/>
                                      </p:to>
                                    </p:set>
                                    <p:animEffect transition="in" filter="fade">
                                      <p:cBhvr>
                                        <p:cTn id="17" dur="1000"/>
                                        <p:tgtEl>
                                          <p:spTgt spid="146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469"/>
        <p:cNvGrpSpPr/>
        <p:nvPr/>
      </p:nvGrpSpPr>
      <p:grpSpPr>
        <a:xfrm>
          <a:off x="0" y="0"/>
          <a:ext cx="0" cy="0"/>
          <a:chOff x="0" y="0"/>
          <a:chExt cx="0" cy="0"/>
        </a:xfrm>
      </p:grpSpPr>
      <p:sp>
        <p:nvSpPr>
          <p:cNvPr id="1470" name="Google Shape;1470;p222"/>
          <p:cNvSpPr txBox="1"/>
          <p:nvPr/>
        </p:nvSpPr>
        <p:spPr>
          <a:xfrm>
            <a:off x="881636" y="0"/>
            <a:ext cx="8262363" cy="769938"/>
          </a:xfrm>
          <a:prstGeom prst="rect">
            <a:avLst/>
          </a:prstGeom>
          <a:solidFill>
            <a:schemeClr val="accent6"/>
          </a:solidFill>
          <a:ln w="25400" cap="flat" cmpd="dbl">
            <a:solidFill>
              <a:srgbClr val="8C0000"/>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200" b="1" dirty="0">
                <a:solidFill>
                  <a:srgbClr val="FFFFFF"/>
                </a:solidFill>
                <a:latin typeface="Source Sans Pro"/>
                <a:ea typeface="Source Sans Pro"/>
                <a:cs typeface="Source Sans Pro"/>
                <a:sym typeface="Source Sans Pro"/>
              </a:rPr>
              <a:t>Below is a chart showing the classification of four different animals.  Use the chart to answer the questions below.</a:t>
            </a:r>
            <a:endParaRPr dirty="0"/>
          </a:p>
        </p:txBody>
      </p:sp>
      <p:graphicFrame>
        <p:nvGraphicFramePr>
          <p:cNvPr id="1471" name="Google Shape;1471;p222"/>
          <p:cNvGraphicFramePr/>
          <p:nvPr/>
        </p:nvGraphicFramePr>
        <p:xfrm>
          <a:off x="201613" y="960438"/>
          <a:ext cx="8736000" cy="3614625"/>
        </p:xfrm>
        <a:graphic>
          <a:graphicData uri="http://schemas.openxmlformats.org/drawingml/2006/table">
            <a:tbl>
              <a:tblPr>
                <a:noFill/>
                <a:tableStyleId>{0510DFD2-934F-4E74-850E-4DEC33BA116C}</a:tableStyleId>
              </a:tblPr>
              <a:tblGrid>
                <a:gridCol w="2184400">
                  <a:extLst>
                    <a:ext uri="{9D8B030D-6E8A-4147-A177-3AD203B41FA5}">
                      <a16:colId xmlns:a16="http://schemas.microsoft.com/office/drawing/2014/main" val="20000"/>
                    </a:ext>
                  </a:extLst>
                </a:gridCol>
                <a:gridCol w="2182800">
                  <a:extLst>
                    <a:ext uri="{9D8B030D-6E8A-4147-A177-3AD203B41FA5}">
                      <a16:colId xmlns:a16="http://schemas.microsoft.com/office/drawing/2014/main" val="20001"/>
                    </a:ext>
                  </a:extLst>
                </a:gridCol>
                <a:gridCol w="2184400">
                  <a:extLst>
                    <a:ext uri="{9D8B030D-6E8A-4147-A177-3AD203B41FA5}">
                      <a16:colId xmlns:a16="http://schemas.microsoft.com/office/drawing/2014/main" val="20002"/>
                    </a:ext>
                  </a:extLst>
                </a:gridCol>
                <a:gridCol w="2184400">
                  <a:extLst>
                    <a:ext uri="{9D8B030D-6E8A-4147-A177-3AD203B41FA5}">
                      <a16:colId xmlns:a16="http://schemas.microsoft.com/office/drawing/2014/main" val="20003"/>
                    </a:ext>
                  </a:extLst>
                </a:gridCol>
              </a:tblGrid>
              <a:tr h="401625">
                <a:tc>
                  <a:txBody>
                    <a:bodyPr/>
                    <a:lstStyle/>
                    <a:p>
                      <a:pPr marL="0" marR="0" lvl="0" indent="0" algn="ctr" rtl="0">
                        <a:lnSpc>
                          <a:spcPct val="100000"/>
                        </a:lnSpc>
                        <a:spcBef>
                          <a:spcPts val="0"/>
                        </a:spcBef>
                        <a:spcAft>
                          <a:spcPts val="0"/>
                        </a:spcAft>
                        <a:buClr>
                          <a:srgbClr val="FFFFFF"/>
                        </a:buClr>
                        <a:buSzPts val="1800"/>
                        <a:buFont typeface="Source Sans Pro"/>
                        <a:buNone/>
                      </a:pPr>
                      <a:r>
                        <a:rPr lang="en-US" sz="1800" b="1" i="0" u="none" strike="noStrike" cap="none">
                          <a:solidFill>
                            <a:srgbClr val="FFFFFF"/>
                          </a:solidFill>
                          <a:latin typeface="Source Sans Pro"/>
                          <a:ea typeface="Source Sans Pro"/>
                          <a:cs typeface="Source Sans Pro"/>
                          <a:sym typeface="Source Sans Pro"/>
                        </a:rPr>
                        <a:t>Animal #1</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dk1"/>
                    </a:solidFill>
                  </a:tcPr>
                </a:tc>
                <a:tc>
                  <a:txBody>
                    <a:bodyPr/>
                    <a:lstStyle/>
                    <a:p>
                      <a:pPr marL="0" marR="0" lvl="0" indent="0" algn="ctr" rtl="0">
                        <a:lnSpc>
                          <a:spcPct val="100000"/>
                        </a:lnSpc>
                        <a:spcBef>
                          <a:spcPts val="0"/>
                        </a:spcBef>
                        <a:spcAft>
                          <a:spcPts val="0"/>
                        </a:spcAft>
                        <a:buClr>
                          <a:srgbClr val="FFFFFF"/>
                        </a:buClr>
                        <a:buSzPts val="1800"/>
                        <a:buFont typeface="Source Sans Pro"/>
                        <a:buNone/>
                      </a:pPr>
                      <a:r>
                        <a:rPr lang="en-US" sz="1800" b="1" i="0" u="none" strike="noStrike" cap="none">
                          <a:solidFill>
                            <a:srgbClr val="FFFFFF"/>
                          </a:solidFill>
                          <a:latin typeface="Source Sans Pro"/>
                          <a:ea typeface="Source Sans Pro"/>
                          <a:cs typeface="Source Sans Pro"/>
                          <a:sym typeface="Source Sans Pro"/>
                        </a:rPr>
                        <a:t>Animal #2</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dk1"/>
                    </a:solidFill>
                  </a:tcPr>
                </a:tc>
                <a:tc>
                  <a:txBody>
                    <a:bodyPr/>
                    <a:lstStyle/>
                    <a:p>
                      <a:pPr marL="0" marR="0" lvl="0" indent="0" algn="ctr" rtl="0">
                        <a:lnSpc>
                          <a:spcPct val="100000"/>
                        </a:lnSpc>
                        <a:spcBef>
                          <a:spcPts val="0"/>
                        </a:spcBef>
                        <a:spcAft>
                          <a:spcPts val="0"/>
                        </a:spcAft>
                        <a:buClr>
                          <a:srgbClr val="FFFFFF"/>
                        </a:buClr>
                        <a:buSzPts val="1800"/>
                        <a:buFont typeface="Source Sans Pro"/>
                        <a:buNone/>
                      </a:pPr>
                      <a:r>
                        <a:rPr lang="en-US" sz="1800" b="1" i="0" u="none" strike="noStrike" cap="none">
                          <a:solidFill>
                            <a:srgbClr val="FFFFFF"/>
                          </a:solidFill>
                          <a:latin typeface="Source Sans Pro"/>
                          <a:ea typeface="Source Sans Pro"/>
                          <a:cs typeface="Source Sans Pro"/>
                          <a:sym typeface="Source Sans Pro"/>
                        </a:rPr>
                        <a:t>Animal #3</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dk1"/>
                    </a:solidFill>
                  </a:tcPr>
                </a:tc>
                <a:tc>
                  <a:txBody>
                    <a:bodyPr/>
                    <a:lstStyle/>
                    <a:p>
                      <a:pPr marL="0" marR="0" lvl="0" indent="0" algn="ctr" rtl="0">
                        <a:lnSpc>
                          <a:spcPct val="100000"/>
                        </a:lnSpc>
                        <a:spcBef>
                          <a:spcPts val="0"/>
                        </a:spcBef>
                        <a:spcAft>
                          <a:spcPts val="0"/>
                        </a:spcAft>
                        <a:buClr>
                          <a:srgbClr val="FFFFFF"/>
                        </a:buClr>
                        <a:buSzPts val="1800"/>
                        <a:buFont typeface="Source Sans Pro"/>
                        <a:buNone/>
                      </a:pPr>
                      <a:r>
                        <a:rPr lang="en-US" sz="1800" b="1" i="0" u="none" strike="noStrike" cap="none">
                          <a:solidFill>
                            <a:srgbClr val="FFFFFF"/>
                          </a:solidFill>
                          <a:latin typeface="Source Sans Pro"/>
                          <a:ea typeface="Source Sans Pro"/>
                          <a:cs typeface="Source Sans Pro"/>
                          <a:sym typeface="Source Sans Pro"/>
                        </a:rPr>
                        <a:t>Animal #4</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dk1"/>
                    </a:solidFill>
                  </a:tcPr>
                </a:tc>
                <a:extLst>
                  <a:ext uri="{0D108BD9-81ED-4DB2-BD59-A6C34878D82A}">
                    <a16:rowId xmlns:a16="http://schemas.microsoft.com/office/drawing/2014/main" val="10000"/>
                  </a:ext>
                </a:extLst>
              </a:tr>
              <a:tr h="401625">
                <a:tc>
                  <a:txBody>
                    <a:bodyPr/>
                    <a:lstStyle/>
                    <a:p>
                      <a:pPr marL="0" marR="0" lvl="0" indent="0" algn="ctr" rtl="0">
                        <a:lnSpc>
                          <a:spcPct val="100000"/>
                        </a:lnSpc>
                        <a:spcBef>
                          <a:spcPts val="0"/>
                        </a:spcBef>
                        <a:spcAft>
                          <a:spcPts val="0"/>
                        </a:spcAft>
                        <a:buClr>
                          <a:srgbClr val="000000"/>
                        </a:buClr>
                        <a:buSzPts val="1800"/>
                        <a:buFont typeface="Source Sans Pro"/>
                        <a:buNone/>
                      </a:pPr>
                      <a:r>
                        <a:rPr lang="en-US" sz="1800" b="0" i="0" u="none" strike="noStrike" cap="none">
                          <a:solidFill>
                            <a:srgbClr val="000000"/>
                          </a:solidFill>
                          <a:latin typeface="Source Sans Pro"/>
                          <a:ea typeface="Source Sans Pro"/>
                          <a:cs typeface="Source Sans Pro"/>
                          <a:sym typeface="Source Sans Pro"/>
                        </a:rPr>
                        <a:t> </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BCBCB"/>
                    </a:solidFill>
                  </a:tcPr>
                </a:tc>
                <a:tc>
                  <a:txBody>
                    <a:bodyPr/>
                    <a:lstStyle/>
                    <a:p>
                      <a:pPr marL="0" marR="0" lvl="0" indent="0" algn="ctr" rtl="0">
                        <a:lnSpc>
                          <a:spcPct val="100000"/>
                        </a:lnSpc>
                        <a:spcBef>
                          <a:spcPts val="0"/>
                        </a:spcBef>
                        <a:spcAft>
                          <a:spcPts val="0"/>
                        </a:spcAft>
                        <a:buClr>
                          <a:srgbClr val="000000"/>
                        </a:buClr>
                        <a:buSzPts val="1800"/>
                        <a:buFont typeface="Source Sans Pro"/>
                        <a:buNone/>
                      </a:pPr>
                      <a:r>
                        <a:rPr lang="en-US" sz="1800" b="0" i="0" u="none" strike="noStrike" cap="none">
                          <a:solidFill>
                            <a:srgbClr val="000000"/>
                          </a:solidFill>
                          <a:latin typeface="Source Sans Pro"/>
                          <a:ea typeface="Source Sans Pro"/>
                          <a:cs typeface="Source Sans Pro"/>
                          <a:sym typeface="Source Sans Pro"/>
                        </a:rPr>
                        <a:t> </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BCBCB"/>
                    </a:solidFill>
                  </a:tcPr>
                </a:tc>
                <a:tc>
                  <a:txBody>
                    <a:bodyPr/>
                    <a:lstStyle/>
                    <a:p>
                      <a:pPr marL="0" marR="0" lvl="0" indent="0" algn="ctr" rtl="0">
                        <a:lnSpc>
                          <a:spcPct val="100000"/>
                        </a:lnSpc>
                        <a:spcBef>
                          <a:spcPts val="0"/>
                        </a:spcBef>
                        <a:spcAft>
                          <a:spcPts val="0"/>
                        </a:spcAft>
                        <a:buClr>
                          <a:srgbClr val="000000"/>
                        </a:buClr>
                        <a:buSzPts val="1800"/>
                        <a:buFont typeface="Source Sans Pro"/>
                        <a:buNone/>
                      </a:pPr>
                      <a:r>
                        <a:rPr lang="en-US" sz="1800" b="0" i="0" u="none" strike="noStrike" cap="none">
                          <a:solidFill>
                            <a:srgbClr val="000000"/>
                          </a:solidFill>
                          <a:latin typeface="Source Sans Pro"/>
                          <a:ea typeface="Source Sans Pro"/>
                          <a:cs typeface="Source Sans Pro"/>
                          <a:sym typeface="Source Sans Pro"/>
                        </a:rPr>
                        <a:t> </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BCBCB"/>
                    </a:solidFill>
                  </a:tcPr>
                </a:tc>
                <a:tc>
                  <a:txBody>
                    <a:bodyPr/>
                    <a:lstStyle/>
                    <a:p>
                      <a:pPr marL="0" marR="0" lvl="0" indent="0" algn="ctr" rtl="0">
                        <a:lnSpc>
                          <a:spcPct val="100000"/>
                        </a:lnSpc>
                        <a:spcBef>
                          <a:spcPts val="0"/>
                        </a:spcBef>
                        <a:spcAft>
                          <a:spcPts val="0"/>
                        </a:spcAft>
                        <a:buClr>
                          <a:srgbClr val="000000"/>
                        </a:buClr>
                        <a:buSzPts val="1800"/>
                        <a:buFont typeface="Source Sans Pro"/>
                        <a:buNone/>
                      </a:pPr>
                      <a:r>
                        <a:rPr lang="en-US" sz="1800" b="0" i="0" u="none" strike="noStrike" cap="none">
                          <a:solidFill>
                            <a:srgbClr val="000000"/>
                          </a:solidFill>
                          <a:latin typeface="Source Sans Pro"/>
                          <a:ea typeface="Source Sans Pro"/>
                          <a:cs typeface="Source Sans Pro"/>
                          <a:sym typeface="Source Sans Pro"/>
                        </a:rPr>
                        <a:t> </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BCBCB"/>
                    </a:solidFill>
                  </a:tcPr>
                </a:tc>
                <a:extLst>
                  <a:ext uri="{0D108BD9-81ED-4DB2-BD59-A6C34878D82A}">
                    <a16:rowId xmlns:a16="http://schemas.microsoft.com/office/drawing/2014/main" val="10001"/>
                  </a:ext>
                </a:extLst>
              </a:tr>
              <a:tr h="401625">
                <a:tc>
                  <a:txBody>
                    <a:bodyPr/>
                    <a:lstStyle/>
                    <a:p>
                      <a:pPr marL="0" marR="0" lvl="0" indent="0" algn="ctr" rtl="0">
                        <a:lnSpc>
                          <a:spcPct val="100000"/>
                        </a:lnSpc>
                        <a:spcBef>
                          <a:spcPts val="0"/>
                        </a:spcBef>
                        <a:spcAft>
                          <a:spcPts val="0"/>
                        </a:spcAft>
                        <a:buClr>
                          <a:srgbClr val="000000"/>
                        </a:buClr>
                        <a:buSzPts val="1800"/>
                        <a:buFont typeface="Source Sans Pro"/>
                        <a:buNone/>
                      </a:pPr>
                      <a:r>
                        <a:rPr lang="en-US" sz="1800" b="0" i="0" u="none" strike="noStrike" cap="none">
                          <a:solidFill>
                            <a:srgbClr val="000000"/>
                          </a:solidFill>
                          <a:latin typeface="Source Sans Pro"/>
                          <a:ea typeface="Source Sans Pro"/>
                          <a:cs typeface="Source Sans Pro"/>
                          <a:sym typeface="Source Sans Pro"/>
                        </a:rPr>
                        <a:t>Animalia</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7E7E7"/>
                    </a:solidFill>
                  </a:tcPr>
                </a:tc>
                <a:tc>
                  <a:txBody>
                    <a:bodyPr/>
                    <a:lstStyle/>
                    <a:p>
                      <a:pPr marL="0" marR="0" lvl="0" indent="0" algn="ctr" rtl="0">
                        <a:lnSpc>
                          <a:spcPct val="100000"/>
                        </a:lnSpc>
                        <a:spcBef>
                          <a:spcPts val="0"/>
                        </a:spcBef>
                        <a:spcAft>
                          <a:spcPts val="0"/>
                        </a:spcAft>
                        <a:buClr>
                          <a:srgbClr val="000000"/>
                        </a:buClr>
                        <a:buSzPts val="1800"/>
                        <a:buFont typeface="Source Sans Pro"/>
                        <a:buNone/>
                      </a:pPr>
                      <a:r>
                        <a:rPr lang="en-US" sz="1800" b="0" i="0" u="none" strike="noStrike" cap="none">
                          <a:solidFill>
                            <a:srgbClr val="000000"/>
                          </a:solidFill>
                          <a:latin typeface="Source Sans Pro"/>
                          <a:ea typeface="Source Sans Pro"/>
                          <a:cs typeface="Source Sans Pro"/>
                          <a:sym typeface="Source Sans Pro"/>
                        </a:rPr>
                        <a:t>Animalia</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7E7E7"/>
                    </a:solidFill>
                  </a:tcPr>
                </a:tc>
                <a:tc>
                  <a:txBody>
                    <a:bodyPr/>
                    <a:lstStyle/>
                    <a:p>
                      <a:pPr marL="0" marR="0" lvl="0" indent="0" algn="ctr" rtl="0">
                        <a:lnSpc>
                          <a:spcPct val="100000"/>
                        </a:lnSpc>
                        <a:spcBef>
                          <a:spcPts val="0"/>
                        </a:spcBef>
                        <a:spcAft>
                          <a:spcPts val="0"/>
                        </a:spcAft>
                        <a:buClr>
                          <a:srgbClr val="000000"/>
                        </a:buClr>
                        <a:buSzPts val="1800"/>
                        <a:buFont typeface="Source Sans Pro"/>
                        <a:buNone/>
                      </a:pPr>
                      <a:r>
                        <a:rPr lang="en-US" sz="1800" b="0" i="0" u="none" strike="noStrike" cap="none">
                          <a:solidFill>
                            <a:srgbClr val="000000"/>
                          </a:solidFill>
                          <a:latin typeface="Source Sans Pro"/>
                          <a:ea typeface="Source Sans Pro"/>
                          <a:cs typeface="Source Sans Pro"/>
                          <a:sym typeface="Source Sans Pro"/>
                        </a:rPr>
                        <a:t>Animalia</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7E7E7"/>
                    </a:solidFill>
                  </a:tcPr>
                </a:tc>
                <a:tc>
                  <a:txBody>
                    <a:bodyPr/>
                    <a:lstStyle/>
                    <a:p>
                      <a:pPr marL="0" marR="0" lvl="0" indent="0" algn="ctr" rtl="0">
                        <a:lnSpc>
                          <a:spcPct val="100000"/>
                        </a:lnSpc>
                        <a:spcBef>
                          <a:spcPts val="0"/>
                        </a:spcBef>
                        <a:spcAft>
                          <a:spcPts val="0"/>
                        </a:spcAft>
                        <a:buClr>
                          <a:srgbClr val="000000"/>
                        </a:buClr>
                        <a:buSzPts val="1800"/>
                        <a:buFont typeface="Source Sans Pro"/>
                        <a:buNone/>
                      </a:pPr>
                      <a:r>
                        <a:rPr lang="en-US" sz="1800" b="0" i="0" u="none" strike="noStrike" cap="none">
                          <a:solidFill>
                            <a:srgbClr val="000000"/>
                          </a:solidFill>
                          <a:latin typeface="Source Sans Pro"/>
                          <a:ea typeface="Source Sans Pro"/>
                          <a:cs typeface="Source Sans Pro"/>
                          <a:sym typeface="Source Sans Pro"/>
                        </a:rPr>
                        <a:t>Animalia</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7E7E7"/>
                    </a:solidFill>
                  </a:tcPr>
                </a:tc>
                <a:extLst>
                  <a:ext uri="{0D108BD9-81ED-4DB2-BD59-A6C34878D82A}">
                    <a16:rowId xmlns:a16="http://schemas.microsoft.com/office/drawing/2014/main" val="10002"/>
                  </a:ext>
                </a:extLst>
              </a:tr>
              <a:tr h="401625">
                <a:tc>
                  <a:txBody>
                    <a:bodyPr/>
                    <a:lstStyle/>
                    <a:p>
                      <a:pPr marL="0" marR="0" lvl="0" indent="0" algn="ctr" rtl="0">
                        <a:lnSpc>
                          <a:spcPct val="100000"/>
                        </a:lnSpc>
                        <a:spcBef>
                          <a:spcPts val="0"/>
                        </a:spcBef>
                        <a:spcAft>
                          <a:spcPts val="0"/>
                        </a:spcAft>
                        <a:buClr>
                          <a:srgbClr val="000000"/>
                        </a:buClr>
                        <a:buSzPts val="1800"/>
                        <a:buFont typeface="Source Sans Pro"/>
                        <a:buNone/>
                      </a:pPr>
                      <a:r>
                        <a:rPr lang="en-US" sz="1800" b="0" i="0" u="none" strike="noStrike" cap="none">
                          <a:solidFill>
                            <a:srgbClr val="000000"/>
                          </a:solidFill>
                          <a:latin typeface="Source Sans Pro"/>
                          <a:ea typeface="Source Sans Pro"/>
                          <a:cs typeface="Source Sans Pro"/>
                          <a:sym typeface="Source Sans Pro"/>
                        </a:rPr>
                        <a:t>Arthropoda</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BCBCB"/>
                    </a:solidFill>
                  </a:tcPr>
                </a:tc>
                <a:tc>
                  <a:txBody>
                    <a:bodyPr/>
                    <a:lstStyle/>
                    <a:p>
                      <a:pPr marL="0" marR="0" lvl="0" indent="0" algn="ctr" rtl="0">
                        <a:lnSpc>
                          <a:spcPct val="100000"/>
                        </a:lnSpc>
                        <a:spcBef>
                          <a:spcPts val="0"/>
                        </a:spcBef>
                        <a:spcAft>
                          <a:spcPts val="0"/>
                        </a:spcAft>
                        <a:buClr>
                          <a:srgbClr val="000000"/>
                        </a:buClr>
                        <a:buSzPts val="1800"/>
                        <a:buFont typeface="Source Sans Pro"/>
                        <a:buNone/>
                      </a:pPr>
                      <a:r>
                        <a:rPr lang="en-US" sz="1800" b="0" i="0" u="none" strike="noStrike" cap="none">
                          <a:solidFill>
                            <a:srgbClr val="000000"/>
                          </a:solidFill>
                          <a:latin typeface="Source Sans Pro"/>
                          <a:ea typeface="Source Sans Pro"/>
                          <a:cs typeface="Source Sans Pro"/>
                          <a:sym typeface="Source Sans Pro"/>
                        </a:rPr>
                        <a:t>Arthropoda</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BCBCB"/>
                    </a:solidFill>
                  </a:tcPr>
                </a:tc>
                <a:tc>
                  <a:txBody>
                    <a:bodyPr/>
                    <a:lstStyle/>
                    <a:p>
                      <a:pPr marL="0" marR="0" lvl="0" indent="0" algn="ctr" rtl="0">
                        <a:lnSpc>
                          <a:spcPct val="100000"/>
                        </a:lnSpc>
                        <a:spcBef>
                          <a:spcPts val="0"/>
                        </a:spcBef>
                        <a:spcAft>
                          <a:spcPts val="0"/>
                        </a:spcAft>
                        <a:buClr>
                          <a:srgbClr val="000000"/>
                        </a:buClr>
                        <a:buSzPts val="1800"/>
                        <a:buFont typeface="Source Sans Pro"/>
                        <a:buNone/>
                      </a:pPr>
                      <a:r>
                        <a:rPr lang="en-US" sz="1800" b="0" i="0" u="none" strike="noStrike" cap="none">
                          <a:solidFill>
                            <a:srgbClr val="000000"/>
                          </a:solidFill>
                          <a:latin typeface="Source Sans Pro"/>
                          <a:ea typeface="Source Sans Pro"/>
                          <a:cs typeface="Source Sans Pro"/>
                          <a:sym typeface="Source Sans Pro"/>
                        </a:rPr>
                        <a:t>Arthropoda</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BCBCB"/>
                    </a:solidFill>
                  </a:tcPr>
                </a:tc>
                <a:tc>
                  <a:txBody>
                    <a:bodyPr/>
                    <a:lstStyle/>
                    <a:p>
                      <a:pPr marL="0" marR="0" lvl="0" indent="0" algn="ctr" rtl="0">
                        <a:lnSpc>
                          <a:spcPct val="100000"/>
                        </a:lnSpc>
                        <a:spcBef>
                          <a:spcPts val="0"/>
                        </a:spcBef>
                        <a:spcAft>
                          <a:spcPts val="0"/>
                        </a:spcAft>
                        <a:buClr>
                          <a:srgbClr val="000000"/>
                        </a:buClr>
                        <a:buSzPts val="1800"/>
                        <a:buFont typeface="Source Sans Pro"/>
                        <a:buNone/>
                      </a:pPr>
                      <a:r>
                        <a:rPr lang="en-US" sz="1800" b="0" i="0" u="none" strike="noStrike" cap="none">
                          <a:solidFill>
                            <a:srgbClr val="000000"/>
                          </a:solidFill>
                          <a:latin typeface="Source Sans Pro"/>
                          <a:ea typeface="Source Sans Pro"/>
                          <a:cs typeface="Source Sans Pro"/>
                          <a:sym typeface="Source Sans Pro"/>
                        </a:rPr>
                        <a:t>Arthropoda</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BCBCB"/>
                    </a:solidFill>
                  </a:tcPr>
                </a:tc>
                <a:extLst>
                  <a:ext uri="{0D108BD9-81ED-4DB2-BD59-A6C34878D82A}">
                    <a16:rowId xmlns:a16="http://schemas.microsoft.com/office/drawing/2014/main" val="10003"/>
                  </a:ext>
                </a:extLst>
              </a:tr>
              <a:tr h="401625">
                <a:tc>
                  <a:txBody>
                    <a:bodyPr/>
                    <a:lstStyle/>
                    <a:p>
                      <a:pPr marL="0" marR="0" lvl="0" indent="0" algn="ctr" rtl="0">
                        <a:lnSpc>
                          <a:spcPct val="100000"/>
                        </a:lnSpc>
                        <a:spcBef>
                          <a:spcPts val="0"/>
                        </a:spcBef>
                        <a:spcAft>
                          <a:spcPts val="0"/>
                        </a:spcAft>
                        <a:buClr>
                          <a:srgbClr val="000000"/>
                        </a:buClr>
                        <a:buSzPts val="1800"/>
                        <a:buFont typeface="Source Sans Pro"/>
                        <a:buNone/>
                      </a:pPr>
                      <a:r>
                        <a:rPr lang="en-US" sz="1800" b="0" i="0" u="none" strike="noStrike" cap="none">
                          <a:solidFill>
                            <a:srgbClr val="000000"/>
                          </a:solidFill>
                          <a:latin typeface="Source Sans Pro"/>
                          <a:ea typeface="Source Sans Pro"/>
                          <a:cs typeface="Source Sans Pro"/>
                          <a:sym typeface="Source Sans Pro"/>
                        </a:rPr>
                        <a:t>Hexapoda</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7E7E7"/>
                    </a:solidFill>
                  </a:tcPr>
                </a:tc>
                <a:tc>
                  <a:txBody>
                    <a:bodyPr/>
                    <a:lstStyle/>
                    <a:p>
                      <a:pPr marL="0" marR="0" lvl="0" indent="0" algn="ctr" rtl="0">
                        <a:lnSpc>
                          <a:spcPct val="100000"/>
                        </a:lnSpc>
                        <a:spcBef>
                          <a:spcPts val="0"/>
                        </a:spcBef>
                        <a:spcAft>
                          <a:spcPts val="0"/>
                        </a:spcAft>
                        <a:buClr>
                          <a:srgbClr val="000000"/>
                        </a:buClr>
                        <a:buSzPts val="1800"/>
                        <a:buFont typeface="Source Sans Pro"/>
                        <a:buNone/>
                      </a:pPr>
                      <a:r>
                        <a:rPr lang="en-US" sz="1800" b="0" i="0" u="none" strike="noStrike" cap="none">
                          <a:solidFill>
                            <a:srgbClr val="000000"/>
                          </a:solidFill>
                          <a:latin typeface="Source Sans Pro"/>
                          <a:ea typeface="Source Sans Pro"/>
                          <a:cs typeface="Source Sans Pro"/>
                          <a:sym typeface="Source Sans Pro"/>
                        </a:rPr>
                        <a:t>Hexapoda</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7E7E7"/>
                    </a:solidFill>
                  </a:tcPr>
                </a:tc>
                <a:tc>
                  <a:txBody>
                    <a:bodyPr/>
                    <a:lstStyle/>
                    <a:p>
                      <a:pPr marL="0" marR="0" lvl="0" indent="0" algn="ctr" rtl="0">
                        <a:lnSpc>
                          <a:spcPct val="100000"/>
                        </a:lnSpc>
                        <a:spcBef>
                          <a:spcPts val="0"/>
                        </a:spcBef>
                        <a:spcAft>
                          <a:spcPts val="0"/>
                        </a:spcAft>
                        <a:buClr>
                          <a:srgbClr val="000000"/>
                        </a:buClr>
                        <a:buSzPts val="1800"/>
                        <a:buFont typeface="Source Sans Pro"/>
                        <a:buNone/>
                      </a:pPr>
                      <a:r>
                        <a:rPr lang="en-US" sz="1800" b="0" i="0" u="none" strike="noStrike" cap="none">
                          <a:solidFill>
                            <a:srgbClr val="000000"/>
                          </a:solidFill>
                          <a:latin typeface="Source Sans Pro"/>
                          <a:ea typeface="Source Sans Pro"/>
                          <a:cs typeface="Source Sans Pro"/>
                          <a:sym typeface="Source Sans Pro"/>
                        </a:rPr>
                        <a:t>Hexapoda</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7E7E7"/>
                    </a:solidFill>
                  </a:tcPr>
                </a:tc>
                <a:tc>
                  <a:txBody>
                    <a:bodyPr/>
                    <a:lstStyle/>
                    <a:p>
                      <a:pPr marL="0" marR="0" lvl="0" indent="0" algn="ctr" rtl="0">
                        <a:lnSpc>
                          <a:spcPct val="100000"/>
                        </a:lnSpc>
                        <a:spcBef>
                          <a:spcPts val="0"/>
                        </a:spcBef>
                        <a:spcAft>
                          <a:spcPts val="0"/>
                        </a:spcAft>
                        <a:buClr>
                          <a:srgbClr val="000000"/>
                        </a:buClr>
                        <a:buSzPts val="1800"/>
                        <a:buFont typeface="Source Sans Pro"/>
                        <a:buNone/>
                      </a:pPr>
                      <a:r>
                        <a:rPr lang="en-US" sz="1800" b="0" i="0" u="none" strike="noStrike" cap="none">
                          <a:solidFill>
                            <a:srgbClr val="000000"/>
                          </a:solidFill>
                          <a:latin typeface="Source Sans Pro"/>
                          <a:ea typeface="Source Sans Pro"/>
                          <a:cs typeface="Source Sans Pro"/>
                          <a:sym typeface="Source Sans Pro"/>
                        </a:rPr>
                        <a:t>Hexapoda</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7E7E7"/>
                    </a:solidFill>
                  </a:tcPr>
                </a:tc>
                <a:extLst>
                  <a:ext uri="{0D108BD9-81ED-4DB2-BD59-A6C34878D82A}">
                    <a16:rowId xmlns:a16="http://schemas.microsoft.com/office/drawing/2014/main" val="10004"/>
                  </a:ext>
                </a:extLst>
              </a:tr>
              <a:tr h="401625">
                <a:tc>
                  <a:txBody>
                    <a:bodyPr/>
                    <a:lstStyle/>
                    <a:p>
                      <a:pPr marL="0" marR="0" lvl="0" indent="0" algn="ctr" rtl="0">
                        <a:lnSpc>
                          <a:spcPct val="100000"/>
                        </a:lnSpc>
                        <a:spcBef>
                          <a:spcPts val="0"/>
                        </a:spcBef>
                        <a:spcAft>
                          <a:spcPts val="0"/>
                        </a:spcAft>
                        <a:buClr>
                          <a:srgbClr val="000000"/>
                        </a:buClr>
                        <a:buSzPts val="1800"/>
                        <a:buFont typeface="Source Sans Pro"/>
                        <a:buNone/>
                      </a:pPr>
                      <a:r>
                        <a:rPr lang="en-US" sz="1800" b="0" i="0" u="none" strike="noStrike" cap="none">
                          <a:solidFill>
                            <a:srgbClr val="000000"/>
                          </a:solidFill>
                          <a:latin typeface="Source Sans Pro"/>
                          <a:ea typeface="Source Sans Pro"/>
                          <a:cs typeface="Source Sans Pro"/>
                          <a:sym typeface="Source Sans Pro"/>
                        </a:rPr>
                        <a:t>Lepidoptera</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BCBCB"/>
                    </a:solidFill>
                  </a:tcPr>
                </a:tc>
                <a:tc>
                  <a:txBody>
                    <a:bodyPr/>
                    <a:lstStyle/>
                    <a:p>
                      <a:pPr marL="0" marR="0" lvl="0" indent="0" algn="ctr" rtl="0">
                        <a:lnSpc>
                          <a:spcPct val="100000"/>
                        </a:lnSpc>
                        <a:spcBef>
                          <a:spcPts val="0"/>
                        </a:spcBef>
                        <a:spcAft>
                          <a:spcPts val="0"/>
                        </a:spcAft>
                        <a:buClr>
                          <a:srgbClr val="000000"/>
                        </a:buClr>
                        <a:buSzPts val="1800"/>
                        <a:buFont typeface="Source Sans Pro"/>
                        <a:buNone/>
                      </a:pPr>
                      <a:r>
                        <a:rPr lang="en-US" sz="1800" b="0" i="0" u="none" strike="noStrike" cap="none">
                          <a:solidFill>
                            <a:srgbClr val="000000"/>
                          </a:solidFill>
                          <a:latin typeface="Source Sans Pro"/>
                          <a:ea typeface="Source Sans Pro"/>
                          <a:cs typeface="Source Sans Pro"/>
                          <a:sym typeface="Source Sans Pro"/>
                        </a:rPr>
                        <a:t>Lepidoptera</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BCBCB"/>
                    </a:solidFill>
                  </a:tcPr>
                </a:tc>
                <a:tc>
                  <a:txBody>
                    <a:bodyPr/>
                    <a:lstStyle/>
                    <a:p>
                      <a:pPr marL="0" marR="0" lvl="0" indent="0" algn="ctr" rtl="0">
                        <a:lnSpc>
                          <a:spcPct val="100000"/>
                        </a:lnSpc>
                        <a:spcBef>
                          <a:spcPts val="0"/>
                        </a:spcBef>
                        <a:spcAft>
                          <a:spcPts val="0"/>
                        </a:spcAft>
                        <a:buClr>
                          <a:srgbClr val="000000"/>
                        </a:buClr>
                        <a:buSzPts val="1800"/>
                        <a:buFont typeface="Source Sans Pro"/>
                        <a:buNone/>
                      </a:pPr>
                      <a:r>
                        <a:rPr lang="en-US" sz="1800" b="0" i="0" u="none" strike="noStrike" cap="none">
                          <a:solidFill>
                            <a:srgbClr val="000000"/>
                          </a:solidFill>
                          <a:latin typeface="Source Sans Pro"/>
                          <a:ea typeface="Source Sans Pro"/>
                          <a:cs typeface="Source Sans Pro"/>
                          <a:sym typeface="Source Sans Pro"/>
                        </a:rPr>
                        <a:t>Lepidoptera</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BCBCB"/>
                    </a:solidFill>
                  </a:tcPr>
                </a:tc>
                <a:tc>
                  <a:txBody>
                    <a:bodyPr/>
                    <a:lstStyle/>
                    <a:p>
                      <a:pPr marL="0" marR="0" lvl="0" indent="0" algn="ctr" rtl="0">
                        <a:lnSpc>
                          <a:spcPct val="100000"/>
                        </a:lnSpc>
                        <a:spcBef>
                          <a:spcPts val="0"/>
                        </a:spcBef>
                        <a:spcAft>
                          <a:spcPts val="0"/>
                        </a:spcAft>
                        <a:buClr>
                          <a:srgbClr val="000000"/>
                        </a:buClr>
                        <a:buSzPts val="1800"/>
                        <a:buFont typeface="Source Sans Pro"/>
                        <a:buNone/>
                      </a:pPr>
                      <a:r>
                        <a:rPr lang="en-US" sz="1800" b="0" i="0" u="none" strike="noStrike" cap="none">
                          <a:solidFill>
                            <a:srgbClr val="000000"/>
                          </a:solidFill>
                          <a:latin typeface="Source Sans Pro"/>
                          <a:ea typeface="Source Sans Pro"/>
                          <a:cs typeface="Source Sans Pro"/>
                          <a:sym typeface="Source Sans Pro"/>
                        </a:rPr>
                        <a:t>Lepidoptera</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BCBCB"/>
                    </a:solidFill>
                  </a:tcPr>
                </a:tc>
                <a:extLst>
                  <a:ext uri="{0D108BD9-81ED-4DB2-BD59-A6C34878D82A}">
                    <a16:rowId xmlns:a16="http://schemas.microsoft.com/office/drawing/2014/main" val="10005"/>
                  </a:ext>
                </a:extLst>
              </a:tr>
              <a:tr h="401625">
                <a:tc>
                  <a:txBody>
                    <a:bodyPr/>
                    <a:lstStyle/>
                    <a:p>
                      <a:pPr marL="0" marR="0" lvl="0" indent="0" algn="ctr" rtl="0">
                        <a:lnSpc>
                          <a:spcPct val="100000"/>
                        </a:lnSpc>
                        <a:spcBef>
                          <a:spcPts val="0"/>
                        </a:spcBef>
                        <a:spcAft>
                          <a:spcPts val="0"/>
                        </a:spcAft>
                        <a:buClr>
                          <a:srgbClr val="000000"/>
                        </a:buClr>
                        <a:buSzPts val="1800"/>
                        <a:buFont typeface="Source Sans Pro"/>
                        <a:buNone/>
                      </a:pPr>
                      <a:r>
                        <a:rPr lang="en-US" sz="1800" b="0" i="0" u="none" strike="noStrike" cap="none">
                          <a:solidFill>
                            <a:srgbClr val="000000"/>
                          </a:solidFill>
                          <a:latin typeface="Source Sans Pro"/>
                          <a:ea typeface="Source Sans Pro"/>
                          <a:cs typeface="Source Sans Pro"/>
                          <a:sym typeface="Source Sans Pro"/>
                        </a:rPr>
                        <a:t>Nymphalidae</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7E7E7"/>
                    </a:solidFill>
                  </a:tcPr>
                </a:tc>
                <a:tc>
                  <a:txBody>
                    <a:bodyPr/>
                    <a:lstStyle/>
                    <a:p>
                      <a:pPr marL="0" marR="0" lvl="0" indent="0" algn="ctr" rtl="0">
                        <a:lnSpc>
                          <a:spcPct val="100000"/>
                        </a:lnSpc>
                        <a:spcBef>
                          <a:spcPts val="0"/>
                        </a:spcBef>
                        <a:spcAft>
                          <a:spcPts val="0"/>
                        </a:spcAft>
                        <a:buClr>
                          <a:srgbClr val="000000"/>
                        </a:buClr>
                        <a:buSzPts val="1800"/>
                        <a:buFont typeface="Source Sans Pro"/>
                        <a:buNone/>
                      </a:pPr>
                      <a:r>
                        <a:rPr lang="en-US" sz="1800" b="0" i="0" u="none" strike="noStrike" cap="none">
                          <a:solidFill>
                            <a:srgbClr val="000000"/>
                          </a:solidFill>
                          <a:latin typeface="Source Sans Pro"/>
                          <a:ea typeface="Source Sans Pro"/>
                          <a:cs typeface="Source Sans Pro"/>
                          <a:sym typeface="Source Sans Pro"/>
                        </a:rPr>
                        <a:t>Nymphalidae</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7E7E7"/>
                    </a:solidFill>
                  </a:tcPr>
                </a:tc>
                <a:tc>
                  <a:txBody>
                    <a:bodyPr/>
                    <a:lstStyle/>
                    <a:p>
                      <a:pPr marL="0" marR="0" lvl="0" indent="0" algn="ctr" rtl="0">
                        <a:lnSpc>
                          <a:spcPct val="100000"/>
                        </a:lnSpc>
                        <a:spcBef>
                          <a:spcPts val="0"/>
                        </a:spcBef>
                        <a:spcAft>
                          <a:spcPts val="0"/>
                        </a:spcAft>
                        <a:buClr>
                          <a:srgbClr val="000000"/>
                        </a:buClr>
                        <a:buSzPts val="1800"/>
                        <a:buFont typeface="Source Sans Pro"/>
                        <a:buNone/>
                      </a:pPr>
                      <a:r>
                        <a:rPr lang="en-US" sz="1800" b="0" i="0" u="none" strike="noStrike" cap="none">
                          <a:solidFill>
                            <a:srgbClr val="000000"/>
                          </a:solidFill>
                          <a:latin typeface="Source Sans Pro"/>
                          <a:ea typeface="Source Sans Pro"/>
                          <a:cs typeface="Source Sans Pro"/>
                          <a:sym typeface="Source Sans Pro"/>
                        </a:rPr>
                        <a:t>Papilionidae</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7E7E7"/>
                    </a:solidFill>
                  </a:tcPr>
                </a:tc>
                <a:tc>
                  <a:txBody>
                    <a:bodyPr/>
                    <a:lstStyle/>
                    <a:p>
                      <a:pPr marL="0" marR="0" lvl="0" indent="0" algn="ctr" rtl="0">
                        <a:lnSpc>
                          <a:spcPct val="100000"/>
                        </a:lnSpc>
                        <a:spcBef>
                          <a:spcPts val="0"/>
                        </a:spcBef>
                        <a:spcAft>
                          <a:spcPts val="0"/>
                        </a:spcAft>
                        <a:buClr>
                          <a:srgbClr val="000000"/>
                        </a:buClr>
                        <a:buSzPts val="1800"/>
                        <a:buFont typeface="Source Sans Pro"/>
                        <a:buNone/>
                      </a:pPr>
                      <a:r>
                        <a:rPr lang="en-US" sz="1800" b="0" i="0" u="none" strike="noStrike" cap="none">
                          <a:solidFill>
                            <a:srgbClr val="000000"/>
                          </a:solidFill>
                          <a:latin typeface="Source Sans Pro"/>
                          <a:ea typeface="Source Sans Pro"/>
                          <a:cs typeface="Source Sans Pro"/>
                          <a:sym typeface="Source Sans Pro"/>
                        </a:rPr>
                        <a:t>Nymphalidae</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7E7E7"/>
                    </a:solidFill>
                  </a:tcPr>
                </a:tc>
                <a:extLst>
                  <a:ext uri="{0D108BD9-81ED-4DB2-BD59-A6C34878D82A}">
                    <a16:rowId xmlns:a16="http://schemas.microsoft.com/office/drawing/2014/main" val="10006"/>
                  </a:ext>
                </a:extLst>
              </a:tr>
              <a:tr h="401625">
                <a:tc>
                  <a:txBody>
                    <a:bodyPr/>
                    <a:lstStyle/>
                    <a:p>
                      <a:pPr marL="0" marR="0" lvl="0" indent="0" algn="ctr" rtl="0">
                        <a:lnSpc>
                          <a:spcPct val="100000"/>
                        </a:lnSpc>
                        <a:spcBef>
                          <a:spcPts val="0"/>
                        </a:spcBef>
                        <a:spcAft>
                          <a:spcPts val="0"/>
                        </a:spcAft>
                        <a:buClr>
                          <a:srgbClr val="000000"/>
                        </a:buClr>
                        <a:buSzPts val="1800"/>
                        <a:buFont typeface="Source Sans Pro"/>
                        <a:buNone/>
                      </a:pPr>
                      <a:r>
                        <a:rPr lang="en-US" sz="1800" b="0" i="0" u="none" strike="noStrike" cap="none">
                          <a:solidFill>
                            <a:srgbClr val="000000"/>
                          </a:solidFill>
                          <a:latin typeface="Source Sans Pro"/>
                          <a:ea typeface="Source Sans Pro"/>
                          <a:cs typeface="Source Sans Pro"/>
                          <a:sym typeface="Source Sans Pro"/>
                        </a:rPr>
                        <a:t>Danaus</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BCBCB"/>
                    </a:solidFill>
                  </a:tcPr>
                </a:tc>
                <a:tc>
                  <a:txBody>
                    <a:bodyPr/>
                    <a:lstStyle/>
                    <a:p>
                      <a:pPr marL="0" marR="0" lvl="0" indent="0" algn="ctr" rtl="0">
                        <a:lnSpc>
                          <a:spcPct val="100000"/>
                        </a:lnSpc>
                        <a:spcBef>
                          <a:spcPts val="0"/>
                        </a:spcBef>
                        <a:spcAft>
                          <a:spcPts val="0"/>
                        </a:spcAft>
                        <a:buClr>
                          <a:srgbClr val="000000"/>
                        </a:buClr>
                        <a:buSzPts val="1800"/>
                        <a:buFont typeface="Source Sans Pro"/>
                        <a:buNone/>
                      </a:pPr>
                      <a:r>
                        <a:rPr lang="en-US" sz="1800" b="0" i="0" u="none" strike="noStrike" cap="none">
                          <a:solidFill>
                            <a:srgbClr val="000000"/>
                          </a:solidFill>
                          <a:latin typeface="Source Sans Pro"/>
                          <a:ea typeface="Source Sans Pro"/>
                          <a:cs typeface="Source Sans Pro"/>
                          <a:sym typeface="Source Sans Pro"/>
                        </a:rPr>
                        <a:t>Vanessa</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BCBCB"/>
                    </a:solidFill>
                  </a:tcPr>
                </a:tc>
                <a:tc>
                  <a:txBody>
                    <a:bodyPr/>
                    <a:lstStyle/>
                    <a:p>
                      <a:pPr marL="0" marR="0" lvl="0" indent="0" algn="ctr" rtl="0">
                        <a:lnSpc>
                          <a:spcPct val="100000"/>
                        </a:lnSpc>
                        <a:spcBef>
                          <a:spcPts val="0"/>
                        </a:spcBef>
                        <a:spcAft>
                          <a:spcPts val="0"/>
                        </a:spcAft>
                        <a:buClr>
                          <a:srgbClr val="000000"/>
                        </a:buClr>
                        <a:buSzPts val="1800"/>
                        <a:buFont typeface="Source Sans Pro"/>
                        <a:buNone/>
                      </a:pPr>
                      <a:r>
                        <a:rPr lang="en-US" sz="1800" b="0" i="0" u="none" strike="noStrike" cap="none">
                          <a:solidFill>
                            <a:srgbClr val="000000"/>
                          </a:solidFill>
                          <a:latin typeface="Source Sans Pro"/>
                          <a:ea typeface="Source Sans Pro"/>
                          <a:cs typeface="Source Sans Pro"/>
                          <a:sym typeface="Source Sans Pro"/>
                        </a:rPr>
                        <a:t>Papilio</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BCBCB"/>
                    </a:solidFill>
                  </a:tcPr>
                </a:tc>
                <a:tc>
                  <a:txBody>
                    <a:bodyPr/>
                    <a:lstStyle/>
                    <a:p>
                      <a:pPr marL="0" marR="0" lvl="0" indent="0" algn="ctr" rtl="0">
                        <a:lnSpc>
                          <a:spcPct val="100000"/>
                        </a:lnSpc>
                        <a:spcBef>
                          <a:spcPts val="0"/>
                        </a:spcBef>
                        <a:spcAft>
                          <a:spcPts val="0"/>
                        </a:spcAft>
                        <a:buClr>
                          <a:srgbClr val="000000"/>
                        </a:buClr>
                        <a:buSzPts val="1800"/>
                        <a:buFont typeface="Source Sans Pro"/>
                        <a:buNone/>
                      </a:pPr>
                      <a:r>
                        <a:rPr lang="en-US" sz="1800" b="0" i="0" u="none" strike="noStrike" cap="none">
                          <a:solidFill>
                            <a:srgbClr val="000000"/>
                          </a:solidFill>
                          <a:latin typeface="Source Sans Pro"/>
                          <a:ea typeface="Source Sans Pro"/>
                          <a:cs typeface="Source Sans Pro"/>
                          <a:sym typeface="Source Sans Pro"/>
                        </a:rPr>
                        <a:t>Danaus</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BCBCB"/>
                    </a:solidFill>
                  </a:tcPr>
                </a:tc>
                <a:extLst>
                  <a:ext uri="{0D108BD9-81ED-4DB2-BD59-A6C34878D82A}">
                    <a16:rowId xmlns:a16="http://schemas.microsoft.com/office/drawing/2014/main" val="10007"/>
                  </a:ext>
                </a:extLst>
              </a:tr>
              <a:tr h="401625">
                <a:tc>
                  <a:txBody>
                    <a:bodyPr/>
                    <a:lstStyle/>
                    <a:p>
                      <a:pPr marL="0" marR="0" lvl="0" indent="0" algn="ctr" rtl="0">
                        <a:lnSpc>
                          <a:spcPct val="100000"/>
                        </a:lnSpc>
                        <a:spcBef>
                          <a:spcPts val="0"/>
                        </a:spcBef>
                        <a:spcAft>
                          <a:spcPts val="0"/>
                        </a:spcAft>
                        <a:buClr>
                          <a:srgbClr val="000000"/>
                        </a:buClr>
                        <a:buSzPts val="1800"/>
                        <a:buFont typeface="Source Sans Pro"/>
                        <a:buNone/>
                      </a:pPr>
                      <a:r>
                        <a:rPr lang="en-US" sz="1800" b="0" i="0" u="none" strike="noStrike" cap="none">
                          <a:solidFill>
                            <a:srgbClr val="000000"/>
                          </a:solidFill>
                          <a:latin typeface="Source Sans Pro"/>
                          <a:ea typeface="Source Sans Pro"/>
                          <a:cs typeface="Source Sans Pro"/>
                          <a:sym typeface="Source Sans Pro"/>
                        </a:rPr>
                        <a:t>plexippus</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7E7E7"/>
                    </a:solidFill>
                  </a:tcPr>
                </a:tc>
                <a:tc>
                  <a:txBody>
                    <a:bodyPr/>
                    <a:lstStyle/>
                    <a:p>
                      <a:pPr marL="0" marR="0" lvl="0" indent="0" algn="ctr" rtl="0">
                        <a:lnSpc>
                          <a:spcPct val="100000"/>
                        </a:lnSpc>
                        <a:spcBef>
                          <a:spcPts val="0"/>
                        </a:spcBef>
                        <a:spcAft>
                          <a:spcPts val="0"/>
                        </a:spcAft>
                        <a:buClr>
                          <a:srgbClr val="000000"/>
                        </a:buClr>
                        <a:buSzPts val="1800"/>
                        <a:buFont typeface="Source Sans Pro"/>
                        <a:buNone/>
                      </a:pPr>
                      <a:r>
                        <a:rPr lang="en-US" sz="1800" b="0" i="0" u="none" strike="noStrike" cap="none">
                          <a:solidFill>
                            <a:srgbClr val="000000"/>
                          </a:solidFill>
                          <a:latin typeface="Source Sans Pro"/>
                          <a:ea typeface="Source Sans Pro"/>
                          <a:cs typeface="Source Sans Pro"/>
                          <a:sym typeface="Source Sans Pro"/>
                        </a:rPr>
                        <a:t>atalanta</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7E7E7"/>
                    </a:solidFill>
                  </a:tcPr>
                </a:tc>
                <a:tc>
                  <a:txBody>
                    <a:bodyPr/>
                    <a:lstStyle/>
                    <a:p>
                      <a:pPr marL="0" marR="0" lvl="0" indent="0" algn="ctr" rtl="0">
                        <a:lnSpc>
                          <a:spcPct val="100000"/>
                        </a:lnSpc>
                        <a:spcBef>
                          <a:spcPts val="0"/>
                        </a:spcBef>
                        <a:spcAft>
                          <a:spcPts val="0"/>
                        </a:spcAft>
                        <a:buClr>
                          <a:srgbClr val="000000"/>
                        </a:buClr>
                        <a:buSzPts val="1800"/>
                        <a:buFont typeface="Source Sans Pro"/>
                        <a:buNone/>
                      </a:pPr>
                      <a:r>
                        <a:rPr lang="en-US" sz="1800" b="0" i="0" u="none" strike="noStrike" cap="none">
                          <a:solidFill>
                            <a:srgbClr val="000000"/>
                          </a:solidFill>
                          <a:latin typeface="Source Sans Pro"/>
                          <a:ea typeface="Source Sans Pro"/>
                          <a:cs typeface="Source Sans Pro"/>
                          <a:sym typeface="Source Sans Pro"/>
                        </a:rPr>
                        <a:t>rutulus</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7E7E7"/>
                    </a:solidFill>
                  </a:tcPr>
                </a:tc>
                <a:tc>
                  <a:txBody>
                    <a:bodyPr/>
                    <a:lstStyle/>
                    <a:p>
                      <a:pPr marL="0" marR="0" lvl="0" indent="0" algn="ctr" rtl="0">
                        <a:lnSpc>
                          <a:spcPct val="100000"/>
                        </a:lnSpc>
                        <a:spcBef>
                          <a:spcPts val="0"/>
                        </a:spcBef>
                        <a:spcAft>
                          <a:spcPts val="0"/>
                        </a:spcAft>
                        <a:buClr>
                          <a:srgbClr val="000000"/>
                        </a:buClr>
                        <a:buSzPts val="1800"/>
                        <a:buFont typeface="Source Sans Pro"/>
                        <a:buNone/>
                      </a:pPr>
                      <a:r>
                        <a:rPr lang="en-US" sz="1800" b="0" i="0" u="none" strike="noStrike" cap="none">
                          <a:solidFill>
                            <a:srgbClr val="000000"/>
                          </a:solidFill>
                          <a:latin typeface="Source Sans Pro"/>
                          <a:ea typeface="Source Sans Pro"/>
                          <a:cs typeface="Source Sans Pro"/>
                          <a:sym typeface="Source Sans Pro"/>
                        </a:rPr>
                        <a:t>gilippus</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7E7E7"/>
                    </a:solidFill>
                  </a:tcPr>
                </a:tc>
                <a:extLst>
                  <a:ext uri="{0D108BD9-81ED-4DB2-BD59-A6C34878D82A}">
                    <a16:rowId xmlns:a16="http://schemas.microsoft.com/office/drawing/2014/main" val="10008"/>
                  </a:ext>
                </a:extLst>
              </a:tr>
            </a:tbl>
          </a:graphicData>
        </a:graphic>
      </p:graphicFrame>
      <p:sp>
        <p:nvSpPr>
          <p:cNvPr id="1472" name="Google Shape;1472;p222"/>
          <p:cNvSpPr txBox="1"/>
          <p:nvPr/>
        </p:nvSpPr>
        <p:spPr>
          <a:xfrm>
            <a:off x="0" y="4802188"/>
            <a:ext cx="8736013" cy="170815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100" b="1" dirty="0">
                <a:solidFill>
                  <a:srgbClr val="0000FF"/>
                </a:solidFill>
                <a:latin typeface="Source Sans Pro"/>
                <a:ea typeface="Source Sans Pro"/>
                <a:cs typeface="Source Sans Pro"/>
                <a:sym typeface="Source Sans Pro"/>
              </a:rPr>
              <a:t>What is the scientific name of Animal #1?</a:t>
            </a:r>
            <a:endParaRPr dirty="0"/>
          </a:p>
          <a:p>
            <a:pPr marL="0" marR="0" lvl="0" indent="0" algn="l" rtl="0">
              <a:spcBef>
                <a:spcPts val="0"/>
              </a:spcBef>
              <a:spcAft>
                <a:spcPts val="0"/>
              </a:spcAft>
              <a:buNone/>
            </a:pPr>
            <a:endParaRPr sz="2100" b="1" dirty="0">
              <a:solidFill>
                <a:srgbClr val="0000FF"/>
              </a:solidFill>
              <a:latin typeface="Source Sans Pro"/>
              <a:ea typeface="Source Sans Pro"/>
              <a:cs typeface="Source Sans Pro"/>
              <a:sym typeface="Source Sans Pro"/>
            </a:endParaRPr>
          </a:p>
          <a:p>
            <a:pPr marL="0" marR="0" lvl="0" indent="0" algn="l" rtl="0">
              <a:spcBef>
                <a:spcPts val="0"/>
              </a:spcBef>
              <a:spcAft>
                <a:spcPts val="0"/>
              </a:spcAft>
              <a:buNone/>
            </a:pPr>
            <a:r>
              <a:rPr lang="en-US" sz="2100" b="1" dirty="0">
                <a:solidFill>
                  <a:srgbClr val="0000FF"/>
                </a:solidFill>
                <a:latin typeface="Source Sans Pro"/>
                <a:ea typeface="Source Sans Pro"/>
                <a:cs typeface="Source Sans Pro"/>
                <a:sym typeface="Source Sans Pro"/>
              </a:rPr>
              <a:t>Which of these animals belong to the same phylum?</a:t>
            </a:r>
            <a:endParaRPr dirty="0"/>
          </a:p>
          <a:p>
            <a:pPr marL="0" marR="0" lvl="0" indent="0" algn="l" rtl="0">
              <a:spcBef>
                <a:spcPts val="0"/>
              </a:spcBef>
              <a:spcAft>
                <a:spcPts val="0"/>
              </a:spcAft>
              <a:buNone/>
            </a:pPr>
            <a:endParaRPr sz="2100" b="1" dirty="0">
              <a:solidFill>
                <a:srgbClr val="0000FF"/>
              </a:solidFill>
              <a:latin typeface="Source Sans Pro"/>
              <a:ea typeface="Source Sans Pro"/>
              <a:cs typeface="Source Sans Pro"/>
              <a:sym typeface="Source Sans Pro"/>
            </a:endParaRPr>
          </a:p>
          <a:p>
            <a:pPr marL="0" marR="0" lvl="0" indent="0" algn="l" rtl="0">
              <a:spcBef>
                <a:spcPts val="0"/>
              </a:spcBef>
              <a:spcAft>
                <a:spcPts val="0"/>
              </a:spcAft>
              <a:buNone/>
            </a:pPr>
            <a:r>
              <a:rPr lang="en-US" sz="2100" b="1" dirty="0">
                <a:solidFill>
                  <a:srgbClr val="0000FF"/>
                </a:solidFill>
                <a:latin typeface="Source Sans Pro"/>
                <a:ea typeface="Source Sans Pro"/>
                <a:cs typeface="Source Sans Pro"/>
                <a:sym typeface="Source Sans Pro"/>
              </a:rPr>
              <a:t>Which of these animals belong to the same order?</a:t>
            </a:r>
            <a:endParaRPr dirty="0"/>
          </a:p>
        </p:txBody>
      </p:sp>
      <p:sp>
        <p:nvSpPr>
          <p:cNvPr id="1473" name="Google Shape;1473;p222"/>
          <p:cNvSpPr txBox="1"/>
          <p:nvPr/>
        </p:nvSpPr>
        <p:spPr>
          <a:xfrm>
            <a:off x="6519863" y="4802188"/>
            <a:ext cx="2624137" cy="203041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100" b="1" i="1" dirty="0">
                <a:solidFill>
                  <a:srgbClr val="000000"/>
                </a:solidFill>
                <a:latin typeface="Times New Roman" panose="02020603050405020304" pitchFamily="18" charset="0"/>
                <a:ea typeface="Source Sans Pro"/>
                <a:cs typeface="Times New Roman" panose="02020603050405020304" pitchFamily="18" charset="0"/>
                <a:sym typeface="Source Sans Pro"/>
              </a:rPr>
              <a:t>Danaus </a:t>
            </a:r>
            <a:r>
              <a:rPr lang="en-US" sz="2100" b="1" i="1" dirty="0" err="1">
                <a:solidFill>
                  <a:srgbClr val="000000"/>
                </a:solidFill>
                <a:latin typeface="Times New Roman" panose="02020603050405020304" pitchFamily="18" charset="0"/>
                <a:ea typeface="Source Sans Pro"/>
                <a:cs typeface="Times New Roman" panose="02020603050405020304" pitchFamily="18" charset="0"/>
                <a:sym typeface="Source Sans Pro"/>
              </a:rPr>
              <a:t>plexippus</a:t>
            </a:r>
            <a:endParaRPr sz="2100" b="1" i="1" dirty="0">
              <a:solidFill>
                <a:srgbClr val="000000"/>
              </a:solidFill>
              <a:latin typeface="Times New Roman" panose="02020603050405020304" pitchFamily="18" charset="0"/>
              <a:ea typeface="Source Sans Pro"/>
              <a:cs typeface="Times New Roman" panose="02020603050405020304" pitchFamily="18" charset="0"/>
              <a:sym typeface="Source Sans Pro"/>
            </a:endParaRPr>
          </a:p>
          <a:p>
            <a:pPr marL="0" marR="0" lvl="0" indent="0" algn="ctr" rtl="0">
              <a:spcBef>
                <a:spcPts val="0"/>
              </a:spcBef>
              <a:spcAft>
                <a:spcPts val="0"/>
              </a:spcAft>
              <a:buNone/>
            </a:pPr>
            <a:endParaRPr sz="2100" b="1" dirty="0">
              <a:solidFill>
                <a:srgbClr val="000000"/>
              </a:solidFill>
              <a:latin typeface="Source Sans Pro"/>
              <a:ea typeface="Source Sans Pro"/>
              <a:cs typeface="Source Sans Pro"/>
              <a:sym typeface="Source Sans Pro"/>
            </a:endParaRPr>
          </a:p>
          <a:p>
            <a:pPr marL="0" marR="0" lvl="0" indent="0" algn="ctr" rtl="0">
              <a:spcBef>
                <a:spcPts val="0"/>
              </a:spcBef>
              <a:spcAft>
                <a:spcPts val="0"/>
              </a:spcAft>
              <a:buNone/>
            </a:pPr>
            <a:r>
              <a:rPr lang="en-US" sz="2100" b="1" dirty="0">
                <a:solidFill>
                  <a:srgbClr val="000000"/>
                </a:solidFill>
                <a:latin typeface="Source Sans Pro"/>
                <a:ea typeface="Source Sans Pro"/>
                <a:cs typeface="Source Sans Pro"/>
                <a:sym typeface="Source Sans Pro"/>
              </a:rPr>
              <a:t>1, 2, 3, and 4</a:t>
            </a:r>
            <a:endParaRPr dirty="0"/>
          </a:p>
          <a:p>
            <a:pPr marL="0" marR="0" lvl="0" indent="0" algn="ctr" rtl="0">
              <a:spcBef>
                <a:spcPts val="0"/>
              </a:spcBef>
              <a:spcAft>
                <a:spcPts val="0"/>
              </a:spcAft>
              <a:buNone/>
            </a:pPr>
            <a:endParaRPr sz="2100" b="1" dirty="0">
              <a:solidFill>
                <a:srgbClr val="000000"/>
              </a:solidFill>
              <a:latin typeface="Source Sans Pro"/>
              <a:ea typeface="Source Sans Pro"/>
              <a:cs typeface="Source Sans Pro"/>
              <a:sym typeface="Source Sans Pro"/>
            </a:endParaRPr>
          </a:p>
          <a:p>
            <a:pPr marL="0" marR="0" lvl="0" indent="0" algn="ctr" rtl="0">
              <a:spcBef>
                <a:spcPts val="0"/>
              </a:spcBef>
              <a:spcAft>
                <a:spcPts val="0"/>
              </a:spcAft>
              <a:buNone/>
            </a:pPr>
            <a:r>
              <a:rPr lang="en-US" sz="2100" b="1" dirty="0">
                <a:solidFill>
                  <a:srgbClr val="000000"/>
                </a:solidFill>
                <a:latin typeface="Source Sans Pro"/>
                <a:ea typeface="Source Sans Pro"/>
                <a:cs typeface="Source Sans Pro"/>
                <a:sym typeface="Source Sans Pro"/>
              </a:rPr>
              <a:t>1, 2, 3, and 4</a:t>
            </a:r>
            <a:endParaRPr dirty="0"/>
          </a:p>
          <a:p>
            <a:pPr marL="0" marR="0" lvl="0" indent="0" algn="ctr" rtl="0">
              <a:spcBef>
                <a:spcPts val="0"/>
              </a:spcBef>
              <a:spcAft>
                <a:spcPts val="0"/>
              </a:spcAft>
              <a:buNone/>
            </a:pPr>
            <a:endParaRPr sz="2100" b="1" dirty="0">
              <a:solidFill>
                <a:srgbClr val="000000"/>
              </a:solidFill>
              <a:latin typeface="Source Sans Pro"/>
              <a:ea typeface="Source Sans Pro"/>
              <a:cs typeface="Source Sans Pro"/>
              <a:sym typeface="Source Sans Pro"/>
            </a:endParaRPr>
          </a:p>
        </p:txBody>
      </p:sp>
      <p:pic>
        <p:nvPicPr>
          <p:cNvPr id="6" name="Picture 5" descr="quick_check-01.eps">
            <a:extLst>
              <a:ext uri="{FF2B5EF4-FFF2-40B4-BE49-F238E27FC236}">
                <a16:creationId xmlns:a16="http://schemas.microsoft.com/office/drawing/2014/main" id="{0652F36A-2E69-317E-B195-C02AF4B040D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881636" cy="71484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72">
                                            <p:txEl>
                                              <p:pRg st="2" end="2"/>
                                            </p:txEl>
                                          </p:spTgt>
                                        </p:tgtEl>
                                        <p:attrNameLst>
                                          <p:attrName>style.visibility</p:attrName>
                                        </p:attrNameLst>
                                      </p:cBhvr>
                                      <p:to>
                                        <p:strVal val="visible"/>
                                      </p:to>
                                    </p:set>
                                    <p:animEffect transition="in" filter="fade">
                                      <p:cBhvr>
                                        <p:cTn id="7" dur="1000"/>
                                        <p:tgtEl>
                                          <p:spTgt spid="1472">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73">
                                            <p:txEl>
                                              <p:pRg st="0" end="0"/>
                                            </p:txEl>
                                          </p:spTgt>
                                        </p:tgtEl>
                                        <p:attrNameLst>
                                          <p:attrName>style.visibility</p:attrName>
                                        </p:attrNameLst>
                                      </p:cBhvr>
                                      <p:to>
                                        <p:strVal val="visible"/>
                                      </p:to>
                                    </p:set>
                                    <p:animEffect transition="in" filter="fade">
                                      <p:cBhvr>
                                        <p:cTn id="12" dur="1000"/>
                                        <p:tgtEl>
                                          <p:spTgt spid="147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73">
                                            <p:txEl>
                                              <p:pRg st="2" end="2"/>
                                            </p:txEl>
                                          </p:spTgt>
                                        </p:tgtEl>
                                        <p:attrNameLst>
                                          <p:attrName>style.visibility</p:attrName>
                                        </p:attrNameLst>
                                      </p:cBhvr>
                                      <p:to>
                                        <p:strVal val="visible"/>
                                      </p:to>
                                    </p:set>
                                    <p:animEffect transition="in" filter="fade">
                                      <p:cBhvr>
                                        <p:cTn id="17" dur="1000"/>
                                        <p:tgtEl>
                                          <p:spTgt spid="147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72">
                                            <p:txEl>
                                              <p:pRg st="4" end="4"/>
                                            </p:txEl>
                                          </p:spTgt>
                                        </p:tgtEl>
                                        <p:attrNameLst>
                                          <p:attrName>style.visibility</p:attrName>
                                        </p:attrNameLst>
                                      </p:cBhvr>
                                      <p:to>
                                        <p:strVal val="visible"/>
                                      </p:to>
                                    </p:set>
                                    <p:animEffect transition="in" filter="fade">
                                      <p:cBhvr>
                                        <p:cTn id="22" dur="1000"/>
                                        <p:tgtEl>
                                          <p:spTgt spid="1472">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473">
                                            <p:txEl>
                                              <p:pRg st="4" end="4"/>
                                            </p:txEl>
                                          </p:spTgt>
                                        </p:tgtEl>
                                        <p:attrNameLst>
                                          <p:attrName>style.visibility</p:attrName>
                                        </p:attrNameLst>
                                      </p:cBhvr>
                                      <p:to>
                                        <p:strVal val="visible"/>
                                      </p:to>
                                    </p:set>
                                    <p:animEffect transition="in" filter="fade">
                                      <p:cBhvr>
                                        <p:cTn id="27" dur="1000"/>
                                        <p:tgtEl>
                                          <p:spTgt spid="147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477"/>
        <p:cNvGrpSpPr/>
        <p:nvPr/>
      </p:nvGrpSpPr>
      <p:grpSpPr>
        <a:xfrm>
          <a:off x="0" y="0"/>
          <a:ext cx="0" cy="0"/>
          <a:chOff x="0" y="0"/>
          <a:chExt cx="0" cy="0"/>
        </a:xfrm>
      </p:grpSpPr>
      <p:sp>
        <p:nvSpPr>
          <p:cNvPr id="1478" name="Google Shape;1478;p223"/>
          <p:cNvSpPr txBox="1"/>
          <p:nvPr/>
        </p:nvSpPr>
        <p:spPr>
          <a:xfrm>
            <a:off x="0" y="0"/>
            <a:ext cx="8150942" cy="769938"/>
          </a:xfrm>
          <a:prstGeom prst="rect">
            <a:avLst/>
          </a:prstGeom>
          <a:solidFill>
            <a:schemeClr val="accent6"/>
          </a:solidFill>
          <a:ln w="25400" cap="flat" cmpd="dbl">
            <a:solidFill>
              <a:srgbClr val="8C0000"/>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200" dirty="0">
                <a:solidFill>
                  <a:srgbClr val="FFFFFF"/>
                </a:solidFill>
                <a:latin typeface="Source Sans Pro"/>
                <a:ea typeface="Source Sans Pro"/>
                <a:cs typeface="Source Sans Pro"/>
                <a:sym typeface="Source Sans Pro"/>
              </a:rPr>
              <a:t>Below is a chart showing the classification of four different animals.  Use the chart to answer the questions below.</a:t>
            </a:r>
            <a:endParaRPr dirty="0"/>
          </a:p>
        </p:txBody>
      </p:sp>
      <p:graphicFrame>
        <p:nvGraphicFramePr>
          <p:cNvPr id="1479" name="Google Shape;1479;p223"/>
          <p:cNvGraphicFramePr/>
          <p:nvPr/>
        </p:nvGraphicFramePr>
        <p:xfrm>
          <a:off x="201613" y="960438"/>
          <a:ext cx="8736000" cy="3614625"/>
        </p:xfrm>
        <a:graphic>
          <a:graphicData uri="http://schemas.openxmlformats.org/drawingml/2006/table">
            <a:tbl>
              <a:tblPr>
                <a:noFill/>
                <a:tableStyleId>{0510DFD2-934F-4E74-850E-4DEC33BA116C}</a:tableStyleId>
              </a:tblPr>
              <a:tblGrid>
                <a:gridCol w="2184400">
                  <a:extLst>
                    <a:ext uri="{9D8B030D-6E8A-4147-A177-3AD203B41FA5}">
                      <a16:colId xmlns:a16="http://schemas.microsoft.com/office/drawing/2014/main" val="20000"/>
                    </a:ext>
                  </a:extLst>
                </a:gridCol>
                <a:gridCol w="2182800">
                  <a:extLst>
                    <a:ext uri="{9D8B030D-6E8A-4147-A177-3AD203B41FA5}">
                      <a16:colId xmlns:a16="http://schemas.microsoft.com/office/drawing/2014/main" val="20001"/>
                    </a:ext>
                  </a:extLst>
                </a:gridCol>
                <a:gridCol w="2184400">
                  <a:extLst>
                    <a:ext uri="{9D8B030D-6E8A-4147-A177-3AD203B41FA5}">
                      <a16:colId xmlns:a16="http://schemas.microsoft.com/office/drawing/2014/main" val="20002"/>
                    </a:ext>
                  </a:extLst>
                </a:gridCol>
                <a:gridCol w="2184400">
                  <a:extLst>
                    <a:ext uri="{9D8B030D-6E8A-4147-A177-3AD203B41FA5}">
                      <a16:colId xmlns:a16="http://schemas.microsoft.com/office/drawing/2014/main" val="20003"/>
                    </a:ext>
                  </a:extLst>
                </a:gridCol>
              </a:tblGrid>
              <a:tr h="401625">
                <a:tc>
                  <a:txBody>
                    <a:bodyPr/>
                    <a:lstStyle/>
                    <a:p>
                      <a:pPr marL="0" marR="0" lvl="0" indent="0" algn="ctr" rtl="0">
                        <a:lnSpc>
                          <a:spcPct val="100000"/>
                        </a:lnSpc>
                        <a:spcBef>
                          <a:spcPts val="0"/>
                        </a:spcBef>
                        <a:spcAft>
                          <a:spcPts val="0"/>
                        </a:spcAft>
                        <a:buClr>
                          <a:srgbClr val="FFFFFF"/>
                        </a:buClr>
                        <a:buSzPts val="1800"/>
                        <a:buFont typeface="Source Sans Pro"/>
                        <a:buNone/>
                      </a:pPr>
                      <a:r>
                        <a:rPr lang="en-US" sz="1800" b="1" i="0" u="none" strike="noStrike" cap="none">
                          <a:solidFill>
                            <a:srgbClr val="FFFFFF"/>
                          </a:solidFill>
                          <a:latin typeface="Source Sans Pro"/>
                          <a:ea typeface="Source Sans Pro"/>
                          <a:cs typeface="Source Sans Pro"/>
                          <a:sym typeface="Source Sans Pro"/>
                        </a:rPr>
                        <a:t>Animal #1</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dk1"/>
                    </a:solidFill>
                  </a:tcPr>
                </a:tc>
                <a:tc>
                  <a:txBody>
                    <a:bodyPr/>
                    <a:lstStyle/>
                    <a:p>
                      <a:pPr marL="0" marR="0" lvl="0" indent="0" algn="ctr" rtl="0">
                        <a:lnSpc>
                          <a:spcPct val="100000"/>
                        </a:lnSpc>
                        <a:spcBef>
                          <a:spcPts val="0"/>
                        </a:spcBef>
                        <a:spcAft>
                          <a:spcPts val="0"/>
                        </a:spcAft>
                        <a:buClr>
                          <a:srgbClr val="FFFFFF"/>
                        </a:buClr>
                        <a:buSzPts val="1800"/>
                        <a:buFont typeface="Source Sans Pro"/>
                        <a:buNone/>
                      </a:pPr>
                      <a:r>
                        <a:rPr lang="en-US" sz="1800" b="1" i="0" u="none" strike="noStrike" cap="none">
                          <a:solidFill>
                            <a:srgbClr val="FFFFFF"/>
                          </a:solidFill>
                          <a:latin typeface="Source Sans Pro"/>
                          <a:ea typeface="Source Sans Pro"/>
                          <a:cs typeface="Source Sans Pro"/>
                          <a:sym typeface="Source Sans Pro"/>
                        </a:rPr>
                        <a:t>Animal #2</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dk1"/>
                    </a:solidFill>
                  </a:tcPr>
                </a:tc>
                <a:tc>
                  <a:txBody>
                    <a:bodyPr/>
                    <a:lstStyle/>
                    <a:p>
                      <a:pPr marL="0" marR="0" lvl="0" indent="0" algn="ctr" rtl="0">
                        <a:lnSpc>
                          <a:spcPct val="100000"/>
                        </a:lnSpc>
                        <a:spcBef>
                          <a:spcPts val="0"/>
                        </a:spcBef>
                        <a:spcAft>
                          <a:spcPts val="0"/>
                        </a:spcAft>
                        <a:buClr>
                          <a:srgbClr val="FFFFFF"/>
                        </a:buClr>
                        <a:buSzPts val="1800"/>
                        <a:buFont typeface="Source Sans Pro"/>
                        <a:buNone/>
                      </a:pPr>
                      <a:r>
                        <a:rPr lang="en-US" sz="1800" b="1" i="0" u="none" strike="noStrike" cap="none">
                          <a:solidFill>
                            <a:srgbClr val="FFFFFF"/>
                          </a:solidFill>
                          <a:latin typeface="Source Sans Pro"/>
                          <a:ea typeface="Source Sans Pro"/>
                          <a:cs typeface="Source Sans Pro"/>
                          <a:sym typeface="Source Sans Pro"/>
                        </a:rPr>
                        <a:t>Animal #3</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dk1"/>
                    </a:solidFill>
                  </a:tcPr>
                </a:tc>
                <a:tc>
                  <a:txBody>
                    <a:bodyPr/>
                    <a:lstStyle/>
                    <a:p>
                      <a:pPr marL="0" marR="0" lvl="0" indent="0" algn="ctr" rtl="0">
                        <a:lnSpc>
                          <a:spcPct val="100000"/>
                        </a:lnSpc>
                        <a:spcBef>
                          <a:spcPts val="0"/>
                        </a:spcBef>
                        <a:spcAft>
                          <a:spcPts val="0"/>
                        </a:spcAft>
                        <a:buClr>
                          <a:srgbClr val="FFFFFF"/>
                        </a:buClr>
                        <a:buSzPts val="1800"/>
                        <a:buFont typeface="Source Sans Pro"/>
                        <a:buNone/>
                      </a:pPr>
                      <a:r>
                        <a:rPr lang="en-US" sz="1800" b="1" i="0" u="none" strike="noStrike" cap="none">
                          <a:solidFill>
                            <a:srgbClr val="FFFFFF"/>
                          </a:solidFill>
                          <a:latin typeface="Source Sans Pro"/>
                          <a:ea typeface="Source Sans Pro"/>
                          <a:cs typeface="Source Sans Pro"/>
                          <a:sym typeface="Source Sans Pro"/>
                        </a:rPr>
                        <a:t>Animal #4</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dk1"/>
                    </a:solidFill>
                  </a:tcPr>
                </a:tc>
                <a:extLst>
                  <a:ext uri="{0D108BD9-81ED-4DB2-BD59-A6C34878D82A}">
                    <a16:rowId xmlns:a16="http://schemas.microsoft.com/office/drawing/2014/main" val="10000"/>
                  </a:ext>
                </a:extLst>
              </a:tr>
              <a:tr h="401625">
                <a:tc>
                  <a:txBody>
                    <a:bodyPr/>
                    <a:lstStyle/>
                    <a:p>
                      <a:pPr marL="0" marR="0" lvl="0" indent="0" algn="ctr" rtl="0">
                        <a:lnSpc>
                          <a:spcPct val="100000"/>
                        </a:lnSpc>
                        <a:spcBef>
                          <a:spcPts val="0"/>
                        </a:spcBef>
                        <a:spcAft>
                          <a:spcPts val="0"/>
                        </a:spcAft>
                        <a:buClr>
                          <a:srgbClr val="000000"/>
                        </a:buClr>
                        <a:buSzPts val="1800"/>
                        <a:buFont typeface="Source Sans Pro"/>
                        <a:buNone/>
                      </a:pPr>
                      <a:r>
                        <a:rPr lang="en-US" sz="1800" b="0" i="0" u="none" strike="noStrike" cap="none">
                          <a:solidFill>
                            <a:srgbClr val="000000"/>
                          </a:solidFill>
                          <a:latin typeface="Source Sans Pro"/>
                          <a:ea typeface="Source Sans Pro"/>
                          <a:cs typeface="Source Sans Pro"/>
                          <a:sym typeface="Source Sans Pro"/>
                        </a:rPr>
                        <a:t> </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BCBCB"/>
                    </a:solidFill>
                  </a:tcPr>
                </a:tc>
                <a:tc>
                  <a:txBody>
                    <a:bodyPr/>
                    <a:lstStyle/>
                    <a:p>
                      <a:pPr marL="0" marR="0" lvl="0" indent="0" algn="ctr" rtl="0">
                        <a:lnSpc>
                          <a:spcPct val="100000"/>
                        </a:lnSpc>
                        <a:spcBef>
                          <a:spcPts val="0"/>
                        </a:spcBef>
                        <a:spcAft>
                          <a:spcPts val="0"/>
                        </a:spcAft>
                        <a:buClr>
                          <a:srgbClr val="000000"/>
                        </a:buClr>
                        <a:buSzPts val="1800"/>
                        <a:buFont typeface="Source Sans Pro"/>
                        <a:buNone/>
                      </a:pPr>
                      <a:r>
                        <a:rPr lang="en-US" sz="1800" b="0" i="0" u="none" strike="noStrike" cap="none">
                          <a:solidFill>
                            <a:srgbClr val="000000"/>
                          </a:solidFill>
                          <a:latin typeface="Source Sans Pro"/>
                          <a:ea typeface="Source Sans Pro"/>
                          <a:cs typeface="Source Sans Pro"/>
                          <a:sym typeface="Source Sans Pro"/>
                        </a:rPr>
                        <a:t> </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BCBCB"/>
                    </a:solidFill>
                  </a:tcPr>
                </a:tc>
                <a:tc>
                  <a:txBody>
                    <a:bodyPr/>
                    <a:lstStyle/>
                    <a:p>
                      <a:pPr marL="0" marR="0" lvl="0" indent="0" algn="ctr" rtl="0">
                        <a:lnSpc>
                          <a:spcPct val="100000"/>
                        </a:lnSpc>
                        <a:spcBef>
                          <a:spcPts val="0"/>
                        </a:spcBef>
                        <a:spcAft>
                          <a:spcPts val="0"/>
                        </a:spcAft>
                        <a:buClr>
                          <a:srgbClr val="000000"/>
                        </a:buClr>
                        <a:buSzPts val="1800"/>
                        <a:buFont typeface="Source Sans Pro"/>
                        <a:buNone/>
                      </a:pPr>
                      <a:r>
                        <a:rPr lang="en-US" sz="1800" b="0" i="0" u="none" strike="noStrike" cap="none">
                          <a:solidFill>
                            <a:srgbClr val="000000"/>
                          </a:solidFill>
                          <a:latin typeface="Source Sans Pro"/>
                          <a:ea typeface="Source Sans Pro"/>
                          <a:cs typeface="Source Sans Pro"/>
                          <a:sym typeface="Source Sans Pro"/>
                        </a:rPr>
                        <a:t> </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BCBCB"/>
                    </a:solidFill>
                  </a:tcPr>
                </a:tc>
                <a:tc>
                  <a:txBody>
                    <a:bodyPr/>
                    <a:lstStyle/>
                    <a:p>
                      <a:pPr marL="0" marR="0" lvl="0" indent="0" algn="ctr" rtl="0">
                        <a:lnSpc>
                          <a:spcPct val="100000"/>
                        </a:lnSpc>
                        <a:spcBef>
                          <a:spcPts val="0"/>
                        </a:spcBef>
                        <a:spcAft>
                          <a:spcPts val="0"/>
                        </a:spcAft>
                        <a:buClr>
                          <a:srgbClr val="000000"/>
                        </a:buClr>
                        <a:buSzPts val="1800"/>
                        <a:buFont typeface="Source Sans Pro"/>
                        <a:buNone/>
                      </a:pPr>
                      <a:r>
                        <a:rPr lang="en-US" sz="1800" b="0" i="0" u="none" strike="noStrike" cap="none">
                          <a:solidFill>
                            <a:srgbClr val="000000"/>
                          </a:solidFill>
                          <a:latin typeface="Source Sans Pro"/>
                          <a:ea typeface="Source Sans Pro"/>
                          <a:cs typeface="Source Sans Pro"/>
                          <a:sym typeface="Source Sans Pro"/>
                        </a:rPr>
                        <a:t> </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BCBCB"/>
                    </a:solidFill>
                  </a:tcPr>
                </a:tc>
                <a:extLst>
                  <a:ext uri="{0D108BD9-81ED-4DB2-BD59-A6C34878D82A}">
                    <a16:rowId xmlns:a16="http://schemas.microsoft.com/office/drawing/2014/main" val="10001"/>
                  </a:ext>
                </a:extLst>
              </a:tr>
              <a:tr h="401625">
                <a:tc>
                  <a:txBody>
                    <a:bodyPr/>
                    <a:lstStyle/>
                    <a:p>
                      <a:pPr marL="0" marR="0" lvl="0" indent="0" algn="ctr" rtl="0">
                        <a:lnSpc>
                          <a:spcPct val="100000"/>
                        </a:lnSpc>
                        <a:spcBef>
                          <a:spcPts val="0"/>
                        </a:spcBef>
                        <a:spcAft>
                          <a:spcPts val="0"/>
                        </a:spcAft>
                        <a:buClr>
                          <a:srgbClr val="000000"/>
                        </a:buClr>
                        <a:buSzPts val="1800"/>
                        <a:buFont typeface="Source Sans Pro"/>
                        <a:buNone/>
                      </a:pPr>
                      <a:r>
                        <a:rPr lang="en-US" sz="1800" b="0" i="0" u="none" strike="noStrike" cap="none">
                          <a:solidFill>
                            <a:srgbClr val="000000"/>
                          </a:solidFill>
                          <a:latin typeface="Source Sans Pro"/>
                          <a:ea typeface="Source Sans Pro"/>
                          <a:cs typeface="Source Sans Pro"/>
                          <a:sym typeface="Source Sans Pro"/>
                        </a:rPr>
                        <a:t>Animalia</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7E7E7"/>
                    </a:solidFill>
                  </a:tcPr>
                </a:tc>
                <a:tc>
                  <a:txBody>
                    <a:bodyPr/>
                    <a:lstStyle/>
                    <a:p>
                      <a:pPr marL="0" marR="0" lvl="0" indent="0" algn="ctr" rtl="0">
                        <a:lnSpc>
                          <a:spcPct val="100000"/>
                        </a:lnSpc>
                        <a:spcBef>
                          <a:spcPts val="0"/>
                        </a:spcBef>
                        <a:spcAft>
                          <a:spcPts val="0"/>
                        </a:spcAft>
                        <a:buClr>
                          <a:srgbClr val="000000"/>
                        </a:buClr>
                        <a:buSzPts val="1800"/>
                        <a:buFont typeface="Source Sans Pro"/>
                        <a:buNone/>
                      </a:pPr>
                      <a:r>
                        <a:rPr lang="en-US" sz="1800" b="0" i="0" u="none" strike="noStrike" cap="none">
                          <a:solidFill>
                            <a:srgbClr val="000000"/>
                          </a:solidFill>
                          <a:latin typeface="Source Sans Pro"/>
                          <a:ea typeface="Source Sans Pro"/>
                          <a:cs typeface="Source Sans Pro"/>
                          <a:sym typeface="Source Sans Pro"/>
                        </a:rPr>
                        <a:t>Animalia</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7E7E7"/>
                    </a:solidFill>
                  </a:tcPr>
                </a:tc>
                <a:tc>
                  <a:txBody>
                    <a:bodyPr/>
                    <a:lstStyle/>
                    <a:p>
                      <a:pPr marL="0" marR="0" lvl="0" indent="0" algn="ctr" rtl="0">
                        <a:lnSpc>
                          <a:spcPct val="100000"/>
                        </a:lnSpc>
                        <a:spcBef>
                          <a:spcPts val="0"/>
                        </a:spcBef>
                        <a:spcAft>
                          <a:spcPts val="0"/>
                        </a:spcAft>
                        <a:buClr>
                          <a:srgbClr val="000000"/>
                        </a:buClr>
                        <a:buSzPts val="1800"/>
                        <a:buFont typeface="Source Sans Pro"/>
                        <a:buNone/>
                      </a:pPr>
                      <a:r>
                        <a:rPr lang="en-US" sz="1800" b="0" i="0" u="none" strike="noStrike" cap="none">
                          <a:solidFill>
                            <a:srgbClr val="000000"/>
                          </a:solidFill>
                          <a:latin typeface="Source Sans Pro"/>
                          <a:ea typeface="Source Sans Pro"/>
                          <a:cs typeface="Source Sans Pro"/>
                          <a:sym typeface="Source Sans Pro"/>
                        </a:rPr>
                        <a:t>Animalia</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7E7E7"/>
                    </a:solidFill>
                  </a:tcPr>
                </a:tc>
                <a:tc>
                  <a:txBody>
                    <a:bodyPr/>
                    <a:lstStyle/>
                    <a:p>
                      <a:pPr marL="0" marR="0" lvl="0" indent="0" algn="ctr" rtl="0">
                        <a:lnSpc>
                          <a:spcPct val="100000"/>
                        </a:lnSpc>
                        <a:spcBef>
                          <a:spcPts val="0"/>
                        </a:spcBef>
                        <a:spcAft>
                          <a:spcPts val="0"/>
                        </a:spcAft>
                        <a:buClr>
                          <a:srgbClr val="000000"/>
                        </a:buClr>
                        <a:buSzPts val="1800"/>
                        <a:buFont typeface="Source Sans Pro"/>
                        <a:buNone/>
                      </a:pPr>
                      <a:r>
                        <a:rPr lang="en-US" sz="1800" b="0" i="0" u="none" strike="noStrike" cap="none">
                          <a:solidFill>
                            <a:srgbClr val="000000"/>
                          </a:solidFill>
                          <a:latin typeface="Source Sans Pro"/>
                          <a:ea typeface="Source Sans Pro"/>
                          <a:cs typeface="Source Sans Pro"/>
                          <a:sym typeface="Source Sans Pro"/>
                        </a:rPr>
                        <a:t>Animalia</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7E7E7"/>
                    </a:solidFill>
                  </a:tcPr>
                </a:tc>
                <a:extLst>
                  <a:ext uri="{0D108BD9-81ED-4DB2-BD59-A6C34878D82A}">
                    <a16:rowId xmlns:a16="http://schemas.microsoft.com/office/drawing/2014/main" val="10002"/>
                  </a:ext>
                </a:extLst>
              </a:tr>
              <a:tr h="401625">
                <a:tc>
                  <a:txBody>
                    <a:bodyPr/>
                    <a:lstStyle/>
                    <a:p>
                      <a:pPr marL="0" marR="0" lvl="0" indent="0" algn="ctr" rtl="0">
                        <a:lnSpc>
                          <a:spcPct val="100000"/>
                        </a:lnSpc>
                        <a:spcBef>
                          <a:spcPts val="0"/>
                        </a:spcBef>
                        <a:spcAft>
                          <a:spcPts val="0"/>
                        </a:spcAft>
                        <a:buClr>
                          <a:srgbClr val="000000"/>
                        </a:buClr>
                        <a:buSzPts val="1800"/>
                        <a:buFont typeface="Source Sans Pro"/>
                        <a:buNone/>
                      </a:pPr>
                      <a:r>
                        <a:rPr lang="en-US" sz="1800" b="0" i="0" u="none" strike="noStrike" cap="none">
                          <a:solidFill>
                            <a:srgbClr val="000000"/>
                          </a:solidFill>
                          <a:latin typeface="Source Sans Pro"/>
                          <a:ea typeface="Source Sans Pro"/>
                          <a:cs typeface="Source Sans Pro"/>
                          <a:sym typeface="Source Sans Pro"/>
                        </a:rPr>
                        <a:t>Arthropoda</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BCBCB"/>
                    </a:solidFill>
                  </a:tcPr>
                </a:tc>
                <a:tc>
                  <a:txBody>
                    <a:bodyPr/>
                    <a:lstStyle/>
                    <a:p>
                      <a:pPr marL="0" marR="0" lvl="0" indent="0" algn="ctr" rtl="0">
                        <a:lnSpc>
                          <a:spcPct val="100000"/>
                        </a:lnSpc>
                        <a:spcBef>
                          <a:spcPts val="0"/>
                        </a:spcBef>
                        <a:spcAft>
                          <a:spcPts val="0"/>
                        </a:spcAft>
                        <a:buClr>
                          <a:srgbClr val="000000"/>
                        </a:buClr>
                        <a:buSzPts val="1800"/>
                        <a:buFont typeface="Source Sans Pro"/>
                        <a:buNone/>
                      </a:pPr>
                      <a:r>
                        <a:rPr lang="en-US" sz="1800" b="0" i="0" u="none" strike="noStrike" cap="none">
                          <a:solidFill>
                            <a:srgbClr val="000000"/>
                          </a:solidFill>
                          <a:latin typeface="Source Sans Pro"/>
                          <a:ea typeface="Source Sans Pro"/>
                          <a:cs typeface="Source Sans Pro"/>
                          <a:sym typeface="Source Sans Pro"/>
                        </a:rPr>
                        <a:t>Arthropoda</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BCBCB"/>
                    </a:solidFill>
                  </a:tcPr>
                </a:tc>
                <a:tc>
                  <a:txBody>
                    <a:bodyPr/>
                    <a:lstStyle/>
                    <a:p>
                      <a:pPr marL="0" marR="0" lvl="0" indent="0" algn="ctr" rtl="0">
                        <a:lnSpc>
                          <a:spcPct val="100000"/>
                        </a:lnSpc>
                        <a:spcBef>
                          <a:spcPts val="0"/>
                        </a:spcBef>
                        <a:spcAft>
                          <a:spcPts val="0"/>
                        </a:spcAft>
                        <a:buClr>
                          <a:srgbClr val="000000"/>
                        </a:buClr>
                        <a:buSzPts val="1800"/>
                        <a:buFont typeface="Source Sans Pro"/>
                        <a:buNone/>
                      </a:pPr>
                      <a:r>
                        <a:rPr lang="en-US" sz="1800" b="0" i="0" u="none" strike="noStrike" cap="none">
                          <a:solidFill>
                            <a:srgbClr val="000000"/>
                          </a:solidFill>
                          <a:latin typeface="Source Sans Pro"/>
                          <a:ea typeface="Source Sans Pro"/>
                          <a:cs typeface="Source Sans Pro"/>
                          <a:sym typeface="Source Sans Pro"/>
                        </a:rPr>
                        <a:t>Arthropoda</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BCBCB"/>
                    </a:solidFill>
                  </a:tcPr>
                </a:tc>
                <a:tc>
                  <a:txBody>
                    <a:bodyPr/>
                    <a:lstStyle/>
                    <a:p>
                      <a:pPr marL="0" marR="0" lvl="0" indent="0" algn="ctr" rtl="0">
                        <a:lnSpc>
                          <a:spcPct val="100000"/>
                        </a:lnSpc>
                        <a:spcBef>
                          <a:spcPts val="0"/>
                        </a:spcBef>
                        <a:spcAft>
                          <a:spcPts val="0"/>
                        </a:spcAft>
                        <a:buClr>
                          <a:srgbClr val="000000"/>
                        </a:buClr>
                        <a:buSzPts val="1800"/>
                        <a:buFont typeface="Source Sans Pro"/>
                        <a:buNone/>
                      </a:pPr>
                      <a:r>
                        <a:rPr lang="en-US" sz="1800" b="0" i="0" u="none" strike="noStrike" cap="none">
                          <a:solidFill>
                            <a:srgbClr val="000000"/>
                          </a:solidFill>
                          <a:latin typeface="Source Sans Pro"/>
                          <a:ea typeface="Source Sans Pro"/>
                          <a:cs typeface="Source Sans Pro"/>
                          <a:sym typeface="Source Sans Pro"/>
                        </a:rPr>
                        <a:t>Arthropoda</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BCBCB"/>
                    </a:solidFill>
                  </a:tcPr>
                </a:tc>
                <a:extLst>
                  <a:ext uri="{0D108BD9-81ED-4DB2-BD59-A6C34878D82A}">
                    <a16:rowId xmlns:a16="http://schemas.microsoft.com/office/drawing/2014/main" val="10003"/>
                  </a:ext>
                </a:extLst>
              </a:tr>
              <a:tr h="401625">
                <a:tc>
                  <a:txBody>
                    <a:bodyPr/>
                    <a:lstStyle/>
                    <a:p>
                      <a:pPr marL="0" marR="0" lvl="0" indent="0" algn="ctr" rtl="0">
                        <a:lnSpc>
                          <a:spcPct val="100000"/>
                        </a:lnSpc>
                        <a:spcBef>
                          <a:spcPts val="0"/>
                        </a:spcBef>
                        <a:spcAft>
                          <a:spcPts val="0"/>
                        </a:spcAft>
                        <a:buClr>
                          <a:srgbClr val="000000"/>
                        </a:buClr>
                        <a:buSzPts val="1800"/>
                        <a:buFont typeface="Source Sans Pro"/>
                        <a:buNone/>
                      </a:pPr>
                      <a:r>
                        <a:rPr lang="en-US" sz="1800" b="0" i="0" u="none" strike="noStrike" cap="none">
                          <a:solidFill>
                            <a:srgbClr val="000000"/>
                          </a:solidFill>
                          <a:latin typeface="Source Sans Pro"/>
                          <a:ea typeface="Source Sans Pro"/>
                          <a:cs typeface="Source Sans Pro"/>
                          <a:sym typeface="Source Sans Pro"/>
                        </a:rPr>
                        <a:t>Hexapoda</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7E7E7"/>
                    </a:solidFill>
                  </a:tcPr>
                </a:tc>
                <a:tc>
                  <a:txBody>
                    <a:bodyPr/>
                    <a:lstStyle/>
                    <a:p>
                      <a:pPr marL="0" marR="0" lvl="0" indent="0" algn="ctr" rtl="0">
                        <a:lnSpc>
                          <a:spcPct val="100000"/>
                        </a:lnSpc>
                        <a:spcBef>
                          <a:spcPts val="0"/>
                        </a:spcBef>
                        <a:spcAft>
                          <a:spcPts val="0"/>
                        </a:spcAft>
                        <a:buClr>
                          <a:srgbClr val="000000"/>
                        </a:buClr>
                        <a:buSzPts val="1800"/>
                        <a:buFont typeface="Source Sans Pro"/>
                        <a:buNone/>
                      </a:pPr>
                      <a:r>
                        <a:rPr lang="en-US" sz="1800" b="0" i="0" u="none" strike="noStrike" cap="none">
                          <a:solidFill>
                            <a:srgbClr val="000000"/>
                          </a:solidFill>
                          <a:latin typeface="Source Sans Pro"/>
                          <a:ea typeface="Source Sans Pro"/>
                          <a:cs typeface="Source Sans Pro"/>
                          <a:sym typeface="Source Sans Pro"/>
                        </a:rPr>
                        <a:t>Hexapoda</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7E7E7"/>
                    </a:solidFill>
                  </a:tcPr>
                </a:tc>
                <a:tc>
                  <a:txBody>
                    <a:bodyPr/>
                    <a:lstStyle/>
                    <a:p>
                      <a:pPr marL="0" marR="0" lvl="0" indent="0" algn="ctr" rtl="0">
                        <a:lnSpc>
                          <a:spcPct val="100000"/>
                        </a:lnSpc>
                        <a:spcBef>
                          <a:spcPts val="0"/>
                        </a:spcBef>
                        <a:spcAft>
                          <a:spcPts val="0"/>
                        </a:spcAft>
                        <a:buClr>
                          <a:srgbClr val="000000"/>
                        </a:buClr>
                        <a:buSzPts val="1800"/>
                        <a:buFont typeface="Source Sans Pro"/>
                        <a:buNone/>
                      </a:pPr>
                      <a:r>
                        <a:rPr lang="en-US" sz="1800" b="0" i="0" u="none" strike="noStrike" cap="none">
                          <a:solidFill>
                            <a:srgbClr val="000000"/>
                          </a:solidFill>
                          <a:latin typeface="Source Sans Pro"/>
                          <a:ea typeface="Source Sans Pro"/>
                          <a:cs typeface="Source Sans Pro"/>
                          <a:sym typeface="Source Sans Pro"/>
                        </a:rPr>
                        <a:t>Hexapoda</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7E7E7"/>
                    </a:solidFill>
                  </a:tcPr>
                </a:tc>
                <a:tc>
                  <a:txBody>
                    <a:bodyPr/>
                    <a:lstStyle/>
                    <a:p>
                      <a:pPr marL="0" marR="0" lvl="0" indent="0" algn="ctr" rtl="0">
                        <a:lnSpc>
                          <a:spcPct val="100000"/>
                        </a:lnSpc>
                        <a:spcBef>
                          <a:spcPts val="0"/>
                        </a:spcBef>
                        <a:spcAft>
                          <a:spcPts val="0"/>
                        </a:spcAft>
                        <a:buClr>
                          <a:srgbClr val="000000"/>
                        </a:buClr>
                        <a:buSzPts val="1800"/>
                        <a:buFont typeface="Source Sans Pro"/>
                        <a:buNone/>
                      </a:pPr>
                      <a:r>
                        <a:rPr lang="en-US" sz="1800" b="0" i="0" u="none" strike="noStrike" cap="none">
                          <a:solidFill>
                            <a:srgbClr val="000000"/>
                          </a:solidFill>
                          <a:latin typeface="Source Sans Pro"/>
                          <a:ea typeface="Source Sans Pro"/>
                          <a:cs typeface="Source Sans Pro"/>
                          <a:sym typeface="Source Sans Pro"/>
                        </a:rPr>
                        <a:t>Hexapoda</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7E7E7"/>
                    </a:solidFill>
                  </a:tcPr>
                </a:tc>
                <a:extLst>
                  <a:ext uri="{0D108BD9-81ED-4DB2-BD59-A6C34878D82A}">
                    <a16:rowId xmlns:a16="http://schemas.microsoft.com/office/drawing/2014/main" val="10004"/>
                  </a:ext>
                </a:extLst>
              </a:tr>
              <a:tr h="401625">
                <a:tc>
                  <a:txBody>
                    <a:bodyPr/>
                    <a:lstStyle/>
                    <a:p>
                      <a:pPr marL="0" marR="0" lvl="0" indent="0" algn="ctr" rtl="0">
                        <a:lnSpc>
                          <a:spcPct val="100000"/>
                        </a:lnSpc>
                        <a:spcBef>
                          <a:spcPts val="0"/>
                        </a:spcBef>
                        <a:spcAft>
                          <a:spcPts val="0"/>
                        </a:spcAft>
                        <a:buClr>
                          <a:srgbClr val="000000"/>
                        </a:buClr>
                        <a:buSzPts val="1800"/>
                        <a:buFont typeface="Source Sans Pro"/>
                        <a:buNone/>
                      </a:pPr>
                      <a:r>
                        <a:rPr lang="en-US" sz="1800" b="0" i="0" u="none" strike="noStrike" cap="none">
                          <a:solidFill>
                            <a:srgbClr val="000000"/>
                          </a:solidFill>
                          <a:latin typeface="Source Sans Pro"/>
                          <a:ea typeface="Source Sans Pro"/>
                          <a:cs typeface="Source Sans Pro"/>
                          <a:sym typeface="Source Sans Pro"/>
                        </a:rPr>
                        <a:t>Lepidoptera</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BCBCB"/>
                    </a:solidFill>
                  </a:tcPr>
                </a:tc>
                <a:tc>
                  <a:txBody>
                    <a:bodyPr/>
                    <a:lstStyle/>
                    <a:p>
                      <a:pPr marL="0" marR="0" lvl="0" indent="0" algn="ctr" rtl="0">
                        <a:lnSpc>
                          <a:spcPct val="100000"/>
                        </a:lnSpc>
                        <a:spcBef>
                          <a:spcPts val="0"/>
                        </a:spcBef>
                        <a:spcAft>
                          <a:spcPts val="0"/>
                        </a:spcAft>
                        <a:buClr>
                          <a:srgbClr val="000000"/>
                        </a:buClr>
                        <a:buSzPts val="1800"/>
                        <a:buFont typeface="Source Sans Pro"/>
                        <a:buNone/>
                      </a:pPr>
                      <a:r>
                        <a:rPr lang="en-US" sz="1800" b="0" i="0" u="none" strike="noStrike" cap="none">
                          <a:solidFill>
                            <a:srgbClr val="000000"/>
                          </a:solidFill>
                          <a:latin typeface="Source Sans Pro"/>
                          <a:ea typeface="Source Sans Pro"/>
                          <a:cs typeface="Source Sans Pro"/>
                          <a:sym typeface="Source Sans Pro"/>
                        </a:rPr>
                        <a:t>Lepidoptera</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BCBCB"/>
                    </a:solidFill>
                  </a:tcPr>
                </a:tc>
                <a:tc>
                  <a:txBody>
                    <a:bodyPr/>
                    <a:lstStyle/>
                    <a:p>
                      <a:pPr marL="0" marR="0" lvl="0" indent="0" algn="ctr" rtl="0">
                        <a:lnSpc>
                          <a:spcPct val="100000"/>
                        </a:lnSpc>
                        <a:spcBef>
                          <a:spcPts val="0"/>
                        </a:spcBef>
                        <a:spcAft>
                          <a:spcPts val="0"/>
                        </a:spcAft>
                        <a:buClr>
                          <a:srgbClr val="000000"/>
                        </a:buClr>
                        <a:buSzPts val="1800"/>
                        <a:buFont typeface="Source Sans Pro"/>
                        <a:buNone/>
                      </a:pPr>
                      <a:r>
                        <a:rPr lang="en-US" sz="1800" b="0" i="0" u="none" strike="noStrike" cap="none">
                          <a:solidFill>
                            <a:srgbClr val="000000"/>
                          </a:solidFill>
                          <a:latin typeface="Source Sans Pro"/>
                          <a:ea typeface="Source Sans Pro"/>
                          <a:cs typeface="Source Sans Pro"/>
                          <a:sym typeface="Source Sans Pro"/>
                        </a:rPr>
                        <a:t>Lepidoptera</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BCBCB"/>
                    </a:solidFill>
                  </a:tcPr>
                </a:tc>
                <a:tc>
                  <a:txBody>
                    <a:bodyPr/>
                    <a:lstStyle/>
                    <a:p>
                      <a:pPr marL="0" marR="0" lvl="0" indent="0" algn="ctr" rtl="0">
                        <a:lnSpc>
                          <a:spcPct val="100000"/>
                        </a:lnSpc>
                        <a:spcBef>
                          <a:spcPts val="0"/>
                        </a:spcBef>
                        <a:spcAft>
                          <a:spcPts val="0"/>
                        </a:spcAft>
                        <a:buClr>
                          <a:srgbClr val="000000"/>
                        </a:buClr>
                        <a:buSzPts val="1800"/>
                        <a:buFont typeface="Source Sans Pro"/>
                        <a:buNone/>
                      </a:pPr>
                      <a:r>
                        <a:rPr lang="en-US" sz="1800" b="0" i="0" u="none" strike="noStrike" cap="none">
                          <a:solidFill>
                            <a:srgbClr val="000000"/>
                          </a:solidFill>
                          <a:latin typeface="Source Sans Pro"/>
                          <a:ea typeface="Source Sans Pro"/>
                          <a:cs typeface="Source Sans Pro"/>
                          <a:sym typeface="Source Sans Pro"/>
                        </a:rPr>
                        <a:t>Lepidoptera</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BCBCB"/>
                    </a:solidFill>
                  </a:tcPr>
                </a:tc>
                <a:extLst>
                  <a:ext uri="{0D108BD9-81ED-4DB2-BD59-A6C34878D82A}">
                    <a16:rowId xmlns:a16="http://schemas.microsoft.com/office/drawing/2014/main" val="10005"/>
                  </a:ext>
                </a:extLst>
              </a:tr>
              <a:tr h="401625">
                <a:tc>
                  <a:txBody>
                    <a:bodyPr/>
                    <a:lstStyle/>
                    <a:p>
                      <a:pPr marL="0" marR="0" lvl="0" indent="0" algn="ctr" rtl="0">
                        <a:lnSpc>
                          <a:spcPct val="100000"/>
                        </a:lnSpc>
                        <a:spcBef>
                          <a:spcPts val="0"/>
                        </a:spcBef>
                        <a:spcAft>
                          <a:spcPts val="0"/>
                        </a:spcAft>
                        <a:buClr>
                          <a:srgbClr val="000000"/>
                        </a:buClr>
                        <a:buSzPts val="1800"/>
                        <a:buFont typeface="Source Sans Pro"/>
                        <a:buNone/>
                      </a:pPr>
                      <a:r>
                        <a:rPr lang="en-US" sz="1800" b="0" i="0" u="none" strike="noStrike" cap="none">
                          <a:solidFill>
                            <a:srgbClr val="000000"/>
                          </a:solidFill>
                          <a:latin typeface="Source Sans Pro"/>
                          <a:ea typeface="Source Sans Pro"/>
                          <a:cs typeface="Source Sans Pro"/>
                          <a:sym typeface="Source Sans Pro"/>
                        </a:rPr>
                        <a:t>Nymphalidae</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7E7E7"/>
                    </a:solidFill>
                  </a:tcPr>
                </a:tc>
                <a:tc>
                  <a:txBody>
                    <a:bodyPr/>
                    <a:lstStyle/>
                    <a:p>
                      <a:pPr marL="0" marR="0" lvl="0" indent="0" algn="ctr" rtl="0">
                        <a:lnSpc>
                          <a:spcPct val="100000"/>
                        </a:lnSpc>
                        <a:spcBef>
                          <a:spcPts val="0"/>
                        </a:spcBef>
                        <a:spcAft>
                          <a:spcPts val="0"/>
                        </a:spcAft>
                        <a:buClr>
                          <a:srgbClr val="000000"/>
                        </a:buClr>
                        <a:buSzPts val="1800"/>
                        <a:buFont typeface="Source Sans Pro"/>
                        <a:buNone/>
                      </a:pPr>
                      <a:r>
                        <a:rPr lang="en-US" sz="1800" b="0" i="0" u="none" strike="noStrike" cap="none">
                          <a:solidFill>
                            <a:srgbClr val="000000"/>
                          </a:solidFill>
                          <a:latin typeface="Source Sans Pro"/>
                          <a:ea typeface="Source Sans Pro"/>
                          <a:cs typeface="Source Sans Pro"/>
                          <a:sym typeface="Source Sans Pro"/>
                        </a:rPr>
                        <a:t>Nymphalidae</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7E7E7"/>
                    </a:solidFill>
                  </a:tcPr>
                </a:tc>
                <a:tc>
                  <a:txBody>
                    <a:bodyPr/>
                    <a:lstStyle/>
                    <a:p>
                      <a:pPr marL="0" marR="0" lvl="0" indent="0" algn="ctr" rtl="0">
                        <a:lnSpc>
                          <a:spcPct val="100000"/>
                        </a:lnSpc>
                        <a:spcBef>
                          <a:spcPts val="0"/>
                        </a:spcBef>
                        <a:spcAft>
                          <a:spcPts val="0"/>
                        </a:spcAft>
                        <a:buClr>
                          <a:srgbClr val="000000"/>
                        </a:buClr>
                        <a:buSzPts val="1800"/>
                        <a:buFont typeface="Source Sans Pro"/>
                        <a:buNone/>
                      </a:pPr>
                      <a:r>
                        <a:rPr lang="en-US" sz="1800" b="0" i="0" u="none" strike="noStrike" cap="none">
                          <a:solidFill>
                            <a:srgbClr val="000000"/>
                          </a:solidFill>
                          <a:latin typeface="Source Sans Pro"/>
                          <a:ea typeface="Source Sans Pro"/>
                          <a:cs typeface="Source Sans Pro"/>
                          <a:sym typeface="Source Sans Pro"/>
                        </a:rPr>
                        <a:t>Papilionidae</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7E7E7"/>
                    </a:solidFill>
                  </a:tcPr>
                </a:tc>
                <a:tc>
                  <a:txBody>
                    <a:bodyPr/>
                    <a:lstStyle/>
                    <a:p>
                      <a:pPr marL="0" marR="0" lvl="0" indent="0" algn="ctr" rtl="0">
                        <a:lnSpc>
                          <a:spcPct val="100000"/>
                        </a:lnSpc>
                        <a:spcBef>
                          <a:spcPts val="0"/>
                        </a:spcBef>
                        <a:spcAft>
                          <a:spcPts val="0"/>
                        </a:spcAft>
                        <a:buClr>
                          <a:srgbClr val="000000"/>
                        </a:buClr>
                        <a:buSzPts val="1800"/>
                        <a:buFont typeface="Source Sans Pro"/>
                        <a:buNone/>
                      </a:pPr>
                      <a:r>
                        <a:rPr lang="en-US" sz="1800" b="0" i="0" u="none" strike="noStrike" cap="none">
                          <a:solidFill>
                            <a:srgbClr val="000000"/>
                          </a:solidFill>
                          <a:latin typeface="Source Sans Pro"/>
                          <a:ea typeface="Source Sans Pro"/>
                          <a:cs typeface="Source Sans Pro"/>
                          <a:sym typeface="Source Sans Pro"/>
                        </a:rPr>
                        <a:t>Nymphalidae</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7E7E7"/>
                    </a:solidFill>
                  </a:tcPr>
                </a:tc>
                <a:extLst>
                  <a:ext uri="{0D108BD9-81ED-4DB2-BD59-A6C34878D82A}">
                    <a16:rowId xmlns:a16="http://schemas.microsoft.com/office/drawing/2014/main" val="10006"/>
                  </a:ext>
                </a:extLst>
              </a:tr>
              <a:tr h="401625">
                <a:tc>
                  <a:txBody>
                    <a:bodyPr/>
                    <a:lstStyle/>
                    <a:p>
                      <a:pPr marL="0" marR="0" lvl="0" indent="0" algn="ctr" rtl="0">
                        <a:lnSpc>
                          <a:spcPct val="100000"/>
                        </a:lnSpc>
                        <a:spcBef>
                          <a:spcPts val="0"/>
                        </a:spcBef>
                        <a:spcAft>
                          <a:spcPts val="0"/>
                        </a:spcAft>
                        <a:buClr>
                          <a:srgbClr val="000000"/>
                        </a:buClr>
                        <a:buSzPts val="1800"/>
                        <a:buFont typeface="Source Sans Pro"/>
                        <a:buNone/>
                      </a:pPr>
                      <a:r>
                        <a:rPr lang="en-US" sz="1800" b="0" i="0" u="none" strike="noStrike" cap="none">
                          <a:solidFill>
                            <a:srgbClr val="000000"/>
                          </a:solidFill>
                          <a:latin typeface="Source Sans Pro"/>
                          <a:ea typeface="Source Sans Pro"/>
                          <a:cs typeface="Source Sans Pro"/>
                          <a:sym typeface="Source Sans Pro"/>
                        </a:rPr>
                        <a:t>Danaus</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BCBCB"/>
                    </a:solidFill>
                  </a:tcPr>
                </a:tc>
                <a:tc>
                  <a:txBody>
                    <a:bodyPr/>
                    <a:lstStyle/>
                    <a:p>
                      <a:pPr marL="0" marR="0" lvl="0" indent="0" algn="ctr" rtl="0">
                        <a:lnSpc>
                          <a:spcPct val="100000"/>
                        </a:lnSpc>
                        <a:spcBef>
                          <a:spcPts val="0"/>
                        </a:spcBef>
                        <a:spcAft>
                          <a:spcPts val="0"/>
                        </a:spcAft>
                        <a:buClr>
                          <a:srgbClr val="000000"/>
                        </a:buClr>
                        <a:buSzPts val="1800"/>
                        <a:buFont typeface="Source Sans Pro"/>
                        <a:buNone/>
                      </a:pPr>
                      <a:r>
                        <a:rPr lang="en-US" sz="1800" b="0" i="0" u="none" strike="noStrike" cap="none">
                          <a:solidFill>
                            <a:srgbClr val="000000"/>
                          </a:solidFill>
                          <a:latin typeface="Source Sans Pro"/>
                          <a:ea typeface="Source Sans Pro"/>
                          <a:cs typeface="Source Sans Pro"/>
                          <a:sym typeface="Source Sans Pro"/>
                        </a:rPr>
                        <a:t>Vanessa</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BCBCB"/>
                    </a:solidFill>
                  </a:tcPr>
                </a:tc>
                <a:tc>
                  <a:txBody>
                    <a:bodyPr/>
                    <a:lstStyle/>
                    <a:p>
                      <a:pPr marL="0" marR="0" lvl="0" indent="0" algn="ctr" rtl="0">
                        <a:lnSpc>
                          <a:spcPct val="100000"/>
                        </a:lnSpc>
                        <a:spcBef>
                          <a:spcPts val="0"/>
                        </a:spcBef>
                        <a:spcAft>
                          <a:spcPts val="0"/>
                        </a:spcAft>
                        <a:buClr>
                          <a:srgbClr val="000000"/>
                        </a:buClr>
                        <a:buSzPts val="1800"/>
                        <a:buFont typeface="Source Sans Pro"/>
                        <a:buNone/>
                      </a:pPr>
                      <a:r>
                        <a:rPr lang="en-US" sz="1800" b="0" i="0" u="none" strike="noStrike" cap="none">
                          <a:solidFill>
                            <a:srgbClr val="000000"/>
                          </a:solidFill>
                          <a:latin typeface="Source Sans Pro"/>
                          <a:ea typeface="Source Sans Pro"/>
                          <a:cs typeface="Source Sans Pro"/>
                          <a:sym typeface="Source Sans Pro"/>
                        </a:rPr>
                        <a:t>Papilio</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BCBCB"/>
                    </a:solidFill>
                  </a:tcPr>
                </a:tc>
                <a:tc>
                  <a:txBody>
                    <a:bodyPr/>
                    <a:lstStyle/>
                    <a:p>
                      <a:pPr marL="0" marR="0" lvl="0" indent="0" algn="ctr" rtl="0">
                        <a:lnSpc>
                          <a:spcPct val="100000"/>
                        </a:lnSpc>
                        <a:spcBef>
                          <a:spcPts val="0"/>
                        </a:spcBef>
                        <a:spcAft>
                          <a:spcPts val="0"/>
                        </a:spcAft>
                        <a:buClr>
                          <a:srgbClr val="000000"/>
                        </a:buClr>
                        <a:buSzPts val="1800"/>
                        <a:buFont typeface="Source Sans Pro"/>
                        <a:buNone/>
                      </a:pPr>
                      <a:r>
                        <a:rPr lang="en-US" sz="1800" b="0" i="0" u="none" strike="noStrike" cap="none">
                          <a:solidFill>
                            <a:srgbClr val="000000"/>
                          </a:solidFill>
                          <a:latin typeface="Source Sans Pro"/>
                          <a:ea typeface="Source Sans Pro"/>
                          <a:cs typeface="Source Sans Pro"/>
                          <a:sym typeface="Source Sans Pro"/>
                        </a:rPr>
                        <a:t>Danaus</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BCBCB"/>
                    </a:solidFill>
                  </a:tcPr>
                </a:tc>
                <a:extLst>
                  <a:ext uri="{0D108BD9-81ED-4DB2-BD59-A6C34878D82A}">
                    <a16:rowId xmlns:a16="http://schemas.microsoft.com/office/drawing/2014/main" val="10007"/>
                  </a:ext>
                </a:extLst>
              </a:tr>
              <a:tr h="401625">
                <a:tc>
                  <a:txBody>
                    <a:bodyPr/>
                    <a:lstStyle/>
                    <a:p>
                      <a:pPr marL="0" marR="0" lvl="0" indent="0" algn="ctr" rtl="0">
                        <a:lnSpc>
                          <a:spcPct val="100000"/>
                        </a:lnSpc>
                        <a:spcBef>
                          <a:spcPts val="0"/>
                        </a:spcBef>
                        <a:spcAft>
                          <a:spcPts val="0"/>
                        </a:spcAft>
                        <a:buClr>
                          <a:srgbClr val="000000"/>
                        </a:buClr>
                        <a:buSzPts val="1800"/>
                        <a:buFont typeface="Source Sans Pro"/>
                        <a:buNone/>
                      </a:pPr>
                      <a:r>
                        <a:rPr lang="en-US" sz="1800" b="0" i="0" u="none" strike="noStrike" cap="none">
                          <a:solidFill>
                            <a:srgbClr val="000000"/>
                          </a:solidFill>
                          <a:latin typeface="Source Sans Pro"/>
                          <a:ea typeface="Source Sans Pro"/>
                          <a:cs typeface="Source Sans Pro"/>
                          <a:sym typeface="Source Sans Pro"/>
                        </a:rPr>
                        <a:t>plexippus</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7E7E7"/>
                    </a:solidFill>
                  </a:tcPr>
                </a:tc>
                <a:tc>
                  <a:txBody>
                    <a:bodyPr/>
                    <a:lstStyle/>
                    <a:p>
                      <a:pPr marL="0" marR="0" lvl="0" indent="0" algn="ctr" rtl="0">
                        <a:lnSpc>
                          <a:spcPct val="100000"/>
                        </a:lnSpc>
                        <a:spcBef>
                          <a:spcPts val="0"/>
                        </a:spcBef>
                        <a:spcAft>
                          <a:spcPts val="0"/>
                        </a:spcAft>
                        <a:buClr>
                          <a:srgbClr val="000000"/>
                        </a:buClr>
                        <a:buSzPts val="1800"/>
                        <a:buFont typeface="Source Sans Pro"/>
                        <a:buNone/>
                      </a:pPr>
                      <a:r>
                        <a:rPr lang="en-US" sz="1800" b="0" i="0" u="none" strike="noStrike" cap="none">
                          <a:solidFill>
                            <a:srgbClr val="000000"/>
                          </a:solidFill>
                          <a:latin typeface="Source Sans Pro"/>
                          <a:ea typeface="Source Sans Pro"/>
                          <a:cs typeface="Source Sans Pro"/>
                          <a:sym typeface="Source Sans Pro"/>
                        </a:rPr>
                        <a:t>atalanta</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7E7E7"/>
                    </a:solidFill>
                  </a:tcPr>
                </a:tc>
                <a:tc>
                  <a:txBody>
                    <a:bodyPr/>
                    <a:lstStyle/>
                    <a:p>
                      <a:pPr marL="0" marR="0" lvl="0" indent="0" algn="ctr" rtl="0">
                        <a:lnSpc>
                          <a:spcPct val="100000"/>
                        </a:lnSpc>
                        <a:spcBef>
                          <a:spcPts val="0"/>
                        </a:spcBef>
                        <a:spcAft>
                          <a:spcPts val="0"/>
                        </a:spcAft>
                        <a:buClr>
                          <a:srgbClr val="000000"/>
                        </a:buClr>
                        <a:buSzPts val="1800"/>
                        <a:buFont typeface="Source Sans Pro"/>
                        <a:buNone/>
                      </a:pPr>
                      <a:r>
                        <a:rPr lang="en-US" sz="1800" b="0" i="0" u="none" strike="noStrike" cap="none">
                          <a:solidFill>
                            <a:srgbClr val="000000"/>
                          </a:solidFill>
                          <a:latin typeface="Source Sans Pro"/>
                          <a:ea typeface="Source Sans Pro"/>
                          <a:cs typeface="Source Sans Pro"/>
                          <a:sym typeface="Source Sans Pro"/>
                        </a:rPr>
                        <a:t>rutulus</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7E7E7"/>
                    </a:solidFill>
                  </a:tcPr>
                </a:tc>
                <a:tc>
                  <a:txBody>
                    <a:bodyPr/>
                    <a:lstStyle/>
                    <a:p>
                      <a:pPr marL="0" marR="0" lvl="0" indent="0" algn="ctr" rtl="0">
                        <a:lnSpc>
                          <a:spcPct val="100000"/>
                        </a:lnSpc>
                        <a:spcBef>
                          <a:spcPts val="0"/>
                        </a:spcBef>
                        <a:spcAft>
                          <a:spcPts val="0"/>
                        </a:spcAft>
                        <a:buClr>
                          <a:srgbClr val="000000"/>
                        </a:buClr>
                        <a:buSzPts val="1800"/>
                        <a:buFont typeface="Source Sans Pro"/>
                        <a:buNone/>
                      </a:pPr>
                      <a:r>
                        <a:rPr lang="en-US" sz="1800" b="0" i="0" u="none" strike="noStrike" cap="none">
                          <a:solidFill>
                            <a:srgbClr val="000000"/>
                          </a:solidFill>
                          <a:latin typeface="Source Sans Pro"/>
                          <a:ea typeface="Source Sans Pro"/>
                          <a:cs typeface="Source Sans Pro"/>
                          <a:sym typeface="Source Sans Pro"/>
                        </a:rPr>
                        <a:t>gilippus</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7E7E7"/>
                    </a:solidFill>
                  </a:tcPr>
                </a:tc>
                <a:extLst>
                  <a:ext uri="{0D108BD9-81ED-4DB2-BD59-A6C34878D82A}">
                    <a16:rowId xmlns:a16="http://schemas.microsoft.com/office/drawing/2014/main" val="10008"/>
                  </a:ext>
                </a:extLst>
              </a:tr>
            </a:tbl>
          </a:graphicData>
        </a:graphic>
      </p:graphicFrame>
      <p:sp>
        <p:nvSpPr>
          <p:cNvPr id="1480" name="Google Shape;1480;p223"/>
          <p:cNvSpPr txBox="1"/>
          <p:nvPr/>
        </p:nvSpPr>
        <p:spPr>
          <a:xfrm>
            <a:off x="201613" y="4770438"/>
            <a:ext cx="6535737" cy="178593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a:solidFill>
                  <a:srgbClr val="A410BD"/>
                </a:solidFill>
                <a:latin typeface="Source Sans Pro"/>
                <a:ea typeface="Source Sans Pro"/>
                <a:cs typeface="Source Sans Pro"/>
                <a:sym typeface="Source Sans Pro"/>
              </a:rPr>
              <a:t>Which of these animals is the most distantly related to the others?</a:t>
            </a:r>
            <a:endParaRPr/>
          </a:p>
          <a:p>
            <a:pPr marL="0" marR="0" lvl="0" indent="0" algn="l" rtl="0">
              <a:spcBef>
                <a:spcPts val="0"/>
              </a:spcBef>
              <a:spcAft>
                <a:spcPts val="0"/>
              </a:spcAft>
              <a:buNone/>
            </a:pPr>
            <a:endParaRPr sz="2200" b="1">
              <a:solidFill>
                <a:srgbClr val="A410BD"/>
              </a:solidFill>
              <a:latin typeface="Source Sans Pro"/>
              <a:ea typeface="Source Sans Pro"/>
              <a:cs typeface="Source Sans Pro"/>
              <a:sym typeface="Source Sans Pro"/>
            </a:endParaRPr>
          </a:p>
          <a:p>
            <a:pPr marL="0" marR="0" lvl="0" indent="0" algn="l" rtl="0">
              <a:spcBef>
                <a:spcPts val="0"/>
              </a:spcBef>
              <a:spcAft>
                <a:spcPts val="0"/>
              </a:spcAft>
              <a:buNone/>
            </a:pPr>
            <a:r>
              <a:rPr lang="en-US" sz="2200" b="1">
                <a:solidFill>
                  <a:srgbClr val="A410BD"/>
                </a:solidFill>
                <a:latin typeface="Source Sans Pro"/>
                <a:ea typeface="Source Sans Pro"/>
                <a:cs typeface="Source Sans Pro"/>
                <a:sym typeface="Source Sans Pro"/>
              </a:rPr>
              <a:t>Which of these animals belong to the same family?</a:t>
            </a:r>
            <a:endParaRPr/>
          </a:p>
        </p:txBody>
      </p:sp>
      <p:pic>
        <p:nvPicPr>
          <p:cNvPr id="5" name="Picture 4" descr="quick_check-01.eps">
            <a:extLst>
              <a:ext uri="{FF2B5EF4-FFF2-40B4-BE49-F238E27FC236}">
                <a16:creationId xmlns:a16="http://schemas.microsoft.com/office/drawing/2014/main" id="{4845FE15-5390-1330-BED5-CDBE8979D7D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62364" y="27549"/>
            <a:ext cx="881636" cy="71484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80">
                                            <p:txEl>
                                              <p:pRg st="0" end="0"/>
                                            </p:txEl>
                                          </p:spTgt>
                                        </p:tgtEl>
                                        <p:attrNameLst>
                                          <p:attrName>style.visibility</p:attrName>
                                        </p:attrNameLst>
                                      </p:cBhvr>
                                      <p:to>
                                        <p:strVal val="visible"/>
                                      </p:to>
                                    </p:set>
                                    <p:animEffect transition="in" filter="fade">
                                      <p:cBhvr>
                                        <p:cTn id="7" dur="1000"/>
                                        <p:tgtEl>
                                          <p:spTgt spid="148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80">
                                            <p:txEl>
                                              <p:pRg st="2" end="2"/>
                                            </p:txEl>
                                          </p:spTgt>
                                        </p:tgtEl>
                                        <p:attrNameLst>
                                          <p:attrName>style.visibility</p:attrName>
                                        </p:attrNameLst>
                                      </p:cBhvr>
                                      <p:to>
                                        <p:strVal val="visible"/>
                                      </p:to>
                                    </p:set>
                                    <p:animEffect transition="in" filter="fade">
                                      <p:cBhvr>
                                        <p:cTn id="12" dur="1000"/>
                                        <p:tgtEl>
                                          <p:spTgt spid="148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Shape 407"/>
        <p:cNvGrpSpPr/>
        <p:nvPr/>
      </p:nvGrpSpPr>
      <p:grpSpPr>
        <a:xfrm>
          <a:off x="0" y="0"/>
          <a:ext cx="0" cy="0"/>
          <a:chOff x="0" y="0"/>
          <a:chExt cx="0" cy="0"/>
        </a:xfrm>
      </p:grpSpPr>
      <p:sp>
        <p:nvSpPr>
          <p:cNvPr id="409" name="Google Shape;409;p70"/>
          <p:cNvSpPr txBox="1"/>
          <p:nvPr/>
        </p:nvSpPr>
        <p:spPr>
          <a:xfrm>
            <a:off x="1371600" y="9168"/>
            <a:ext cx="6796548" cy="70784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dirty="0">
                <a:ln>
                  <a:noFill/>
                </a:ln>
                <a:solidFill>
                  <a:srgbClr val="000000"/>
                </a:solidFill>
                <a:effectLst/>
                <a:uLnTx/>
                <a:uFillTx/>
                <a:latin typeface="Calibri"/>
                <a:ea typeface="Calibri"/>
                <a:cs typeface="Calibri"/>
                <a:sym typeface="Calibri"/>
              </a:rPr>
              <a:t>Classify the Family</a:t>
            </a:r>
            <a:endParaRPr kumimoji="0" sz="1400" b="0" i="1"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pic>
        <p:nvPicPr>
          <p:cNvPr id="4" name="Picture 3" descr="warm_up-01.eps">
            <a:extLst>
              <a:ext uri="{FF2B5EF4-FFF2-40B4-BE49-F238E27FC236}">
                <a16:creationId xmlns:a16="http://schemas.microsoft.com/office/drawing/2014/main" id="{82A903EE-D290-8EB5-8100-60B01238889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838200" cy="679622"/>
          </a:xfrm>
          <a:prstGeom prst="rect">
            <a:avLst/>
          </a:prstGeom>
        </p:spPr>
      </p:pic>
      <p:sp>
        <p:nvSpPr>
          <p:cNvPr id="7" name="TextBox 6">
            <a:extLst>
              <a:ext uri="{FF2B5EF4-FFF2-40B4-BE49-F238E27FC236}">
                <a16:creationId xmlns:a16="http://schemas.microsoft.com/office/drawing/2014/main" id="{81114944-5540-4651-7C36-6EA9D7AE970E}"/>
              </a:ext>
            </a:extLst>
          </p:cNvPr>
          <p:cNvSpPr txBox="1"/>
          <p:nvPr/>
        </p:nvSpPr>
        <p:spPr>
          <a:xfrm>
            <a:off x="0" y="835078"/>
            <a:ext cx="9065342" cy="1384995"/>
          </a:xfrm>
          <a:prstGeom prst="rect">
            <a:avLst/>
          </a:prstGeom>
          <a:noFill/>
        </p:spPr>
        <p:txBody>
          <a:bodyPr wrap="square">
            <a:spAutoFit/>
          </a:bodyPr>
          <a:lstStyle/>
          <a:p>
            <a:pPr marL="4763">
              <a:spcBef>
                <a:spcPct val="50000"/>
              </a:spcBef>
            </a:pPr>
            <a:r>
              <a:rPr lang="en-US" sz="2800" dirty="0"/>
              <a:t>Classify the members of your family so that you can describe them to an outsider and they could figure out who you are talking about.</a:t>
            </a:r>
          </a:p>
        </p:txBody>
      </p:sp>
    </p:spTree>
    <p:extLst>
      <p:ext uri="{BB962C8B-B14F-4D97-AF65-F5344CB8AC3E}">
        <p14:creationId xmlns:p14="http://schemas.microsoft.com/office/powerpoint/2010/main" val="2927869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left)">
                                      <p:cBhvr>
                                        <p:cTn id="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484"/>
        <p:cNvGrpSpPr/>
        <p:nvPr/>
      </p:nvGrpSpPr>
      <p:grpSpPr>
        <a:xfrm>
          <a:off x="0" y="0"/>
          <a:ext cx="0" cy="0"/>
          <a:chOff x="0" y="0"/>
          <a:chExt cx="0" cy="0"/>
        </a:xfrm>
      </p:grpSpPr>
      <p:sp>
        <p:nvSpPr>
          <p:cNvPr id="1485" name="Google Shape;1485;p224"/>
          <p:cNvSpPr txBox="1"/>
          <p:nvPr/>
        </p:nvSpPr>
        <p:spPr>
          <a:xfrm>
            <a:off x="0" y="0"/>
            <a:ext cx="8190271" cy="769938"/>
          </a:xfrm>
          <a:prstGeom prst="rect">
            <a:avLst/>
          </a:prstGeom>
          <a:solidFill>
            <a:schemeClr val="accent6"/>
          </a:solidFill>
          <a:ln w="25400" cap="flat" cmpd="dbl">
            <a:solidFill>
              <a:srgbClr val="8C0000"/>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200" dirty="0">
                <a:solidFill>
                  <a:srgbClr val="FFFFFF"/>
                </a:solidFill>
                <a:latin typeface="Source Sans Pro"/>
                <a:ea typeface="Source Sans Pro"/>
                <a:cs typeface="Source Sans Pro"/>
                <a:sym typeface="Source Sans Pro"/>
              </a:rPr>
              <a:t>Below is a chart showing the classification of four different animals.  Use the chart to answer the questions below.</a:t>
            </a:r>
            <a:endParaRPr dirty="0"/>
          </a:p>
        </p:txBody>
      </p:sp>
      <p:graphicFrame>
        <p:nvGraphicFramePr>
          <p:cNvPr id="1486" name="Google Shape;1486;p224"/>
          <p:cNvGraphicFramePr/>
          <p:nvPr/>
        </p:nvGraphicFramePr>
        <p:xfrm>
          <a:off x="201613" y="960438"/>
          <a:ext cx="8736000" cy="3614625"/>
        </p:xfrm>
        <a:graphic>
          <a:graphicData uri="http://schemas.openxmlformats.org/drawingml/2006/table">
            <a:tbl>
              <a:tblPr>
                <a:noFill/>
                <a:tableStyleId>{0510DFD2-934F-4E74-850E-4DEC33BA116C}</a:tableStyleId>
              </a:tblPr>
              <a:tblGrid>
                <a:gridCol w="2184400">
                  <a:extLst>
                    <a:ext uri="{9D8B030D-6E8A-4147-A177-3AD203B41FA5}">
                      <a16:colId xmlns:a16="http://schemas.microsoft.com/office/drawing/2014/main" val="20000"/>
                    </a:ext>
                  </a:extLst>
                </a:gridCol>
                <a:gridCol w="2182800">
                  <a:extLst>
                    <a:ext uri="{9D8B030D-6E8A-4147-A177-3AD203B41FA5}">
                      <a16:colId xmlns:a16="http://schemas.microsoft.com/office/drawing/2014/main" val="20001"/>
                    </a:ext>
                  </a:extLst>
                </a:gridCol>
                <a:gridCol w="2184400">
                  <a:extLst>
                    <a:ext uri="{9D8B030D-6E8A-4147-A177-3AD203B41FA5}">
                      <a16:colId xmlns:a16="http://schemas.microsoft.com/office/drawing/2014/main" val="20002"/>
                    </a:ext>
                  </a:extLst>
                </a:gridCol>
                <a:gridCol w="2184400">
                  <a:extLst>
                    <a:ext uri="{9D8B030D-6E8A-4147-A177-3AD203B41FA5}">
                      <a16:colId xmlns:a16="http://schemas.microsoft.com/office/drawing/2014/main" val="20003"/>
                    </a:ext>
                  </a:extLst>
                </a:gridCol>
              </a:tblGrid>
              <a:tr h="401625">
                <a:tc>
                  <a:txBody>
                    <a:bodyPr/>
                    <a:lstStyle/>
                    <a:p>
                      <a:pPr marL="0" marR="0" lvl="0" indent="0" algn="ctr" rtl="0">
                        <a:lnSpc>
                          <a:spcPct val="100000"/>
                        </a:lnSpc>
                        <a:spcBef>
                          <a:spcPts val="0"/>
                        </a:spcBef>
                        <a:spcAft>
                          <a:spcPts val="0"/>
                        </a:spcAft>
                        <a:buClr>
                          <a:srgbClr val="FFFFFF"/>
                        </a:buClr>
                        <a:buSzPts val="1800"/>
                        <a:buFont typeface="Source Sans Pro"/>
                        <a:buNone/>
                      </a:pPr>
                      <a:r>
                        <a:rPr lang="en-US" sz="1800" b="1" i="0" u="none" strike="noStrike" cap="none">
                          <a:solidFill>
                            <a:srgbClr val="FFFFFF"/>
                          </a:solidFill>
                          <a:latin typeface="Source Sans Pro"/>
                          <a:ea typeface="Source Sans Pro"/>
                          <a:cs typeface="Source Sans Pro"/>
                          <a:sym typeface="Source Sans Pro"/>
                        </a:rPr>
                        <a:t>Animal #1</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dk1"/>
                    </a:solidFill>
                  </a:tcPr>
                </a:tc>
                <a:tc>
                  <a:txBody>
                    <a:bodyPr/>
                    <a:lstStyle/>
                    <a:p>
                      <a:pPr marL="0" marR="0" lvl="0" indent="0" algn="ctr" rtl="0">
                        <a:lnSpc>
                          <a:spcPct val="100000"/>
                        </a:lnSpc>
                        <a:spcBef>
                          <a:spcPts val="0"/>
                        </a:spcBef>
                        <a:spcAft>
                          <a:spcPts val="0"/>
                        </a:spcAft>
                        <a:buClr>
                          <a:srgbClr val="FFFFFF"/>
                        </a:buClr>
                        <a:buSzPts val="1800"/>
                        <a:buFont typeface="Source Sans Pro"/>
                        <a:buNone/>
                      </a:pPr>
                      <a:r>
                        <a:rPr lang="en-US" sz="1800" b="1" i="0" u="none" strike="noStrike" cap="none">
                          <a:solidFill>
                            <a:srgbClr val="FFFFFF"/>
                          </a:solidFill>
                          <a:latin typeface="Source Sans Pro"/>
                          <a:ea typeface="Source Sans Pro"/>
                          <a:cs typeface="Source Sans Pro"/>
                          <a:sym typeface="Source Sans Pro"/>
                        </a:rPr>
                        <a:t>Animal #2</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dk1"/>
                    </a:solidFill>
                  </a:tcPr>
                </a:tc>
                <a:tc>
                  <a:txBody>
                    <a:bodyPr/>
                    <a:lstStyle/>
                    <a:p>
                      <a:pPr marL="0" marR="0" lvl="0" indent="0" algn="ctr" rtl="0">
                        <a:lnSpc>
                          <a:spcPct val="100000"/>
                        </a:lnSpc>
                        <a:spcBef>
                          <a:spcPts val="0"/>
                        </a:spcBef>
                        <a:spcAft>
                          <a:spcPts val="0"/>
                        </a:spcAft>
                        <a:buClr>
                          <a:srgbClr val="FFFFFF"/>
                        </a:buClr>
                        <a:buSzPts val="1800"/>
                        <a:buFont typeface="Source Sans Pro"/>
                        <a:buNone/>
                      </a:pPr>
                      <a:r>
                        <a:rPr lang="en-US" sz="1800" b="1" i="0" u="none" strike="noStrike" cap="none">
                          <a:solidFill>
                            <a:srgbClr val="FFFFFF"/>
                          </a:solidFill>
                          <a:latin typeface="Source Sans Pro"/>
                          <a:ea typeface="Source Sans Pro"/>
                          <a:cs typeface="Source Sans Pro"/>
                          <a:sym typeface="Source Sans Pro"/>
                        </a:rPr>
                        <a:t>Animal #3</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dk1"/>
                    </a:solidFill>
                  </a:tcPr>
                </a:tc>
                <a:tc>
                  <a:txBody>
                    <a:bodyPr/>
                    <a:lstStyle/>
                    <a:p>
                      <a:pPr marL="0" marR="0" lvl="0" indent="0" algn="ctr" rtl="0">
                        <a:lnSpc>
                          <a:spcPct val="100000"/>
                        </a:lnSpc>
                        <a:spcBef>
                          <a:spcPts val="0"/>
                        </a:spcBef>
                        <a:spcAft>
                          <a:spcPts val="0"/>
                        </a:spcAft>
                        <a:buClr>
                          <a:srgbClr val="FFFFFF"/>
                        </a:buClr>
                        <a:buSzPts val="1800"/>
                        <a:buFont typeface="Source Sans Pro"/>
                        <a:buNone/>
                      </a:pPr>
                      <a:r>
                        <a:rPr lang="en-US" sz="1800" b="1" i="0" u="none" strike="noStrike" cap="none">
                          <a:solidFill>
                            <a:srgbClr val="FFFFFF"/>
                          </a:solidFill>
                          <a:latin typeface="Source Sans Pro"/>
                          <a:ea typeface="Source Sans Pro"/>
                          <a:cs typeface="Source Sans Pro"/>
                          <a:sym typeface="Source Sans Pro"/>
                        </a:rPr>
                        <a:t>Animal #4</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dk1"/>
                    </a:solidFill>
                  </a:tcPr>
                </a:tc>
                <a:extLst>
                  <a:ext uri="{0D108BD9-81ED-4DB2-BD59-A6C34878D82A}">
                    <a16:rowId xmlns:a16="http://schemas.microsoft.com/office/drawing/2014/main" val="10000"/>
                  </a:ext>
                </a:extLst>
              </a:tr>
              <a:tr h="401625">
                <a:tc>
                  <a:txBody>
                    <a:bodyPr/>
                    <a:lstStyle/>
                    <a:p>
                      <a:pPr marL="0" marR="0" lvl="0" indent="0" algn="ctr" rtl="0">
                        <a:lnSpc>
                          <a:spcPct val="100000"/>
                        </a:lnSpc>
                        <a:spcBef>
                          <a:spcPts val="0"/>
                        </a:spcBef>
                        <a:spcAft>
                          <a:spcPts val="0"/>
                        </a:spcAft>
                        <a:buClr>
                          <a:srgbClr val="000000"/>
                        </a:buClr>
                        <a:buSzPts val="1800"/>
                        <a:buFont typeface="Source Sans Pro"/>
                        <a:buNone/>
                      </a:pPr>
                      <a:r>
                        <a:rPr lang="en-US" sz="1800" b="0" i="0" u="none" strike="noStrike" cap="none">
                          <a:solidFill>
                            <a:srgbClr val="000000"/>
                          </a:solidFill>
                          <a:latin typeface="Source Sans Pro"/>
                          <a:ea typeface="Source Sans Pro"/>
                          <a:cs typeface="Source Sans Pro"/>
                          <a:sym typeface="Source Sans Pro"/>
                        </a:rPr>
                        <a:t> </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BCBCB"/>
                    </a:solidFill>
                  </a:tcPr>
                </a:tc>
                <a:tc>
                  <a:txBody>
                    <a:bodyPr/>
                    <a:lstStyle/>
                    <a:p>
                      <a:pPr marL="0" marR="0" lvl="0" indent="0" algn="ctr" rtl="0">
                        <a:lnSpc>
                          <a:spcPct val="100000"/>
                        </a:lnSpc>
                        <a:spcBef>
                          <a:spcPts val="0"/>
                        </a:spcBef>
                        <a:spcAft>
                          <a:spcPts val="0"/>
                        </a:spcAft>
                        <a:buClr>
                          <a:srgbClr val="000000"/>
                        </a:buClr>
                        <a:buSzPts val="1800"/>
                        <a:buFont typeface="Source Sans Pro"/>
                        <a:buNone/>
                      </a:pPr>
                      <a:r>
                        <a:rPr lang="en-US" sz="1800" b="0" i="0" u="none" strike="noStrike" cap="none">
                          <a:solidFill>
                            <a:srgbClr val="000000"/>
                          </a:solidFill>
                          <a:latin typeface="Source Sans Pro"/>
                          <a:ea typeface="Source Sans Pro"/>
                          <a:cs typeface="Source Sans Pro"/>
                          <a:sym typeface="Source Sans Pro"/>
                        </a:rPr>
                        <a:t> </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BCBCB"/>
                    </a:solidFill>
                  </a:tcPr>
                </a:tc>
                <a:tc>
                  <a:txBody>
                    <a:bodyPr/>
                    <a:lstStyle/>
                    <a:p>
                      <a:pPr marL="0" marR="0" lvl="0" indent="0" algn="ctr" rtl="0">
                        <a:lnSpc>
                          <a:spcPct val="100000"/>
                        </a:lnSpc>
                        <a:spcBef>
                          <a:spcPts val="0"/>
                        </a:spcBef>
                        <a:spcAft>
                          <a:spcPts val="0"/>
                        </a:spcAft>
                        <a:buClr>
                          <a:srgbClr val="000000"/>
                        </a:buClr>
                        <a:buSzPts val="1800"/>
                        <a:buFont typeface="Source Sans Pro"/>
                        <a:buNone/>
                      </a:pPr>
                      <a:r>
                        <a:rPr lang="en-US" sz="1800" b="0" i="0" u="none" strike="noStrike" cap="none">
                          <a:solidFill>
                            <a:srgbClr val="000000"/>
                          </a:solidFill>
                          <a:latin typeface="Source Sans Pro"/>
                          <a:ea typeface="Source Sans Pro"/>
                          <a:cs typeface="Source Sans Pro"/>
                          <a:sym typeface="Source Sans Pro"/>
                        </a:rPr>
                        <a:t> </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BCBCB"/>
                    </a:solidFill>
                  </a:tcPr>
                </a:tc>
                <a:tc>
                  <a:txBody>
                    <a:bodyPr/>
                    <a:lstStyle/>
                    <a:p>
                      <a:pPr marL="0" marR="0" lvl="0" indent="0" algn="ctr" rtl="0">
                        <a:lnSpc>
                          <a:spcPct val="100000"/>
                        </a:lnSpc>
                        <a:spcBef>
                          <a:spcPts val="0"/>
                        </a:spcBef>
                        <a:spcAft>
                          <a:spcPts val="0"/>
                        </a:spcAft>
                        <a:buClr>
                          <a:srgbClr val="000000"/>
                        </a:buClr>
                        <a:buSzPts val="1800"/>
                        <a:buFont typeface="Source Sans Pro"/>
                        <a:buNone/>
                      </a:pPr>
                      <a:r>
                        <a:rPr lang="en-US" sz="1800" b="0" i="0" u="none" strike="noStrike" cap="none">
                          <a:solidFill>
                            <a:srgbClr val="000000"/>
                          </a:solidFill>
                          <a:latin typeface="Source Sans Pro"/>
                          <a:ea typeface="Source Sans Pro"/>
                          <a:cs typeface="Source Sans Pro"/>
                          <a:sym typeface="Source Sans Pro"/>
                        </a:rPr>
                        <a:t> </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BCBCB"/>
                    </a:solidFill>
                  </a:tcPr>
                </a:tc>
                <a:extLst>
                  <a:ext uri="{0D108BD9-81ED-4DB2-BD59-A6C34878D82A}">
                    <a16:rowId xmlns:a16="http://schemas.microsoft.com/office/drawing/2014/main" val="10001"/>
                  </a:ext>
                </a:extLst>
              </a:tr>
              <a:tr h="401625">
                <a:tc>
                  <a:txBody>
                    <a:bodyPr/>
                    <a:lstStyle/>
                    <a:p>
                      <a:pPr marL="0" marR="0" lvl="0" indent="0" algn="ctr" rtl="0">
                        <a:lnSpc>
                          <a:spcPct val="100000"/>
                        </a:lnSpc>
                        <a:spcBef>
                          <a:spcPts val="0"/>
                        </a:spcBef>
                        <a:spcAft>
                          <a:spcPts val="0"/>
                        </a:spcAft>
                        <a:buClr>
                          <a:srgbClr val="000000"/>
                        </a:buClr>
                        <a:buSzPts val="1800"/>
                        <a:buFont typeface="Source Sans Pro"/>
                        <a:buNone/>
                      </a:pPr>
                      <a:r>
                        <a:rPr lang="en-US" sz="1800" b="0" i="0" u="none" strike="noStrike" cap="none">
                          <a:solidFill>
                            <a:srgbClr val="000000"/>
                          </a:solidFill>
                          <a:latin typeface="Source Sans Pro"/>
                          <a:ea typeface="Source Sans Pro"/>
                          <a:cs typeface="Source Sans Pro"/>
                          <a:sym typeface="Source Sans Pro"/>
                        </a:rPr>
                        <a:t>Animalia</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7E7E7"/>
                    </a:solidFill>
                  </a:tcPr>
                </a:tc>
                <a:tc>
                  <a:txBody>
                    <a:bodyPr/>
                    <a:lstStyle/>
                    <a:p>
                      <a:pPr marL="0" marR="0" lvl="0" indent="0" algn="ctr" rtl="0">
                        <a:lnSpc>
                          <a:spcPct val="100000"/>
                        </a:lnSpc>
                        <a:spcBef>
                          <a:spcPts val="0"/>
                        </a:spcBef>
                        <a:spcAft>
                          <a:spcPts val="0"/>
                        </a:spcAft>
                        <a:buClr>
                          <a:srgbClr val="000000"/>
                        </a:buClr>
                        <a:buSzPts val="1800"/>
                        <a:buFont typeface="Source Sans Pro"/>
                        <a:buNone/>
                      </a:pPr>
                      <a:r>
                        <a:rPr lang="en-US" sz="1800" b="0" i="0" u="none" strike="noStrike" cap="none">
                          <a:solidFill>
                            <a:srgbClr val="000000"/>
                          </a:solidFill>
                          <a:latin typeface="Source Sans Pro"/>
                          <a:ea typeface="Source Sans Pro"/>
                          <a:cs typeface="Source Sans Pro"/>
                          <a:sym typeface="Source Sans Pro"/>
                        </a:rPr>
                        <a:t>Animalia</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7E7E7"/>
                    </a:solidFill>
                  </a:tcPr>
                </a:tc>
                <a:tc>
                  <a:txBody>
                    <a:bodyPr/>
                    <a:lstStyle/>
                    <a:p>
                      <a:pPr marL="0" marR="0" lvl="0" indent="0" algn="ctr" rtl="0">
                        <a:lnSpc>
                          <a:spcPct val="100000"/>
                        </a:lnSpc>
                        <a:spcBef>
                          <a:spcPts val="0"/>
                        </a:spcBef>
                        <a:spcAft>
                          <a:spcPts val="0"/>
                        </a:spcAft>
                        <a:buClr>
                          <a:srgbClr val="000000"/>
                        </a:buClr>
                        <a:buSzPts val="1800"/>
                        <a:buFont typeface="Source Sans Pro"/>
                        <a:buNone/>
                      </a:pPr>
                      <a:r>
                        <a:rPr lang="en-US" sz="1800" b="0" i="0" u="none" strike="noStrike" cap="none">
                          <a:solidFill>
                            <a:srgbClr val="000000"/>
                          </a:solidFill>
                          <a:latin typeface="Source Sans Pro"/>
                          <a:ea typeface="Source Sans Pro"/>
                          <a:cs typeface="Source Sans Pro"/>
                          <a:sym typeface="Source Sans Pro"/>
                        </a:rPr>
                        <a:t>Animalia</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7E7E7"/>
                    </a:solidFill>
                  </a:tcPr>
                </a:tc>
                <a:tc>
                  <a:txBody>
                    <a:bodyPr/>
                    <a:lstStyle/>
                    <a:p>
                      <a:pPr marL="0" marR="0" lvl="0" indent="0" algn="ctr" rtl="0">
                        <a:lnSpc>
                          <a:spcPct val="100000"/>
                        </a:lnSpc>
                        <a:spcBef>
                          <a:spcPts val="0"/>
                        </a:spcBef>
                        <a:spcAft>
                          <a:spcPts val="0"/>
                        </a:spcAft>
                        <a:buClr>
                          <a:srgbClr val="000000"/>
                        </a:buClr>
                        <a:buSzPts val="1800"/>
                        <a:buFont typeface="Source Sans Pro"/>
                        <a:buNone/>
                      </a:pPr>
                      <a:r>
                        <a:rPr lang="en-US" sz="1800" b="0" i="0" u="none" strike="noStrike" cap="none">
                          <a:solidFill>
                            <a:srgbClr val="000000"/>
                          </a:solidFill>
                          <a:latin typeface="Source Sans Pro"/>
                          <a:ea typeface="Source Sans Pro"/>
                          <a:cs typeface="Source Sans Pro"/>
                          <a:sym typeface="Source Sans Pro"/>
                        </a:rPr>
                        <a:t>Animalia</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7E7E7"/>
                    </a:solidFill>
                  </a:tcPr>
                </a:tc>
                <a:extLst>
                  <a:ext uri="{0D108BD9-81ED-4DB2-BD59-A6C34878D82A}">
                    <a16:rowId xmlns:a16="http://schemas.microsoft.com/office/drawing/2014/main" val="10002"/>
                  </a:ext>
                </a:extLst>
              </a:tr>
              <a:tr h="401625">
                <a:tc>
                  <a:txBody>
                    <a:bodyPr/>
                    <a:lstStyle/>
                    <a:p>
                      <a:pPr marL="0" marR="0" lvl="0" indent="0" algn="ctr" rtl="0">
                        <a:lnSpc>
                          <a:spcPct val="100000"/>
                        </a:lnSpc>
                        <a:spcBef>
                          <a:spcPts val="0"/>
                        </a:spcBef>
                        <a:spcAft>
                          <a:spcPts val="0"/>
                        </a:spcAft>
                        <a:buClr>
                          <a:srgbClr val="000000"/>
                        </a:buClr>
                        <a:buSzPts val="1800"/>
                        <a:buFont typeface="Source Sans Pro"/>
                        <a:buNone/>
                      </a:pPr>
                      <a:r>
                        <a:rPr lang="en-US" sz="1800" b="0" i="0" u="none" strike="noStrike" cap="none">
                          <a:solidFill>
                            <a:srgbClr val="000000"/>
                          </a:solidFill>
                          <a:latin typeface="Source Sans Pro"/>
                          <a:ea typeface="Source Sans Pro"/>
                          <a:cs typeface="Source Sans Pro"/>
                          <a:sym typeface="Source Sans Pro"/>
                        </a:rPr>
                        <a:t>Arthropoda</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BCBCB"/>
                    </a:solidFill>
                  </a:tcPr>
                </a:tc>
                <a:tc>
                  <a:txBody>
                    <a:bodyPr/>
                    <a:lstStyle/>
                    <a:p>
                      <a:pPr marL="0" marR="0" lvl="0" indent="0" algn="ctr" rtl="0">
                        <a:lnSpc>
                          <a:spcPct val="100000"/>
                        </a:lnSpc>
                        <a:spcBef>
                          <a:spcPts val="0"/>
                        </a:spcBef>
                        <a:spcAft>
                          <a:spcPts val="0"/>
                        </a:spcAft>
                        <a:buClr>
                          <a:srgbClr val="000000"/>
                        </a:buClr>
                        <a:buSzPts val="1800"/>
                        <a:buFont typeface="Source Sans Pro"/>
                        <a:buNone/>
                      </a:pPr>
                      <a:r>
                        <a:rPr lang="en-US" sz="1800" b="0" i="0" u="none" strike="noStrike" cap="none">
                          <a:solidFill>
                            <a:srgbClr val="000000"/>
                          </a:solidFill>
                          <a:latin typeface="Source Sans Pro"/>
                          <a:ea typeface="Source Sans Pro"/>
                          <a:cs typeface="Source Sans Pro"/>
                          <a:sym typeface="Source Sans Pro"/>
                        </a:rPr>
                        <a:t>Arthropoda</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BCBCB"/>
                    </a:solidFill>
                  </a:tcPr>
                </a:tc>
                <a:tc>
                  <a:txBody>
                    <a:bodyPr/>
                    <a:lstStyle/>
                    <a:p>
                      <a:pPr marL="0" marR="0" lvl="0" indent="0" algn="ctr" rtl="0">
                        <a:lnSpc>
                          <a:spcPct val="100000"/>
                        </a:lnSpc>
                        <a:spcBef>
                          <a:spcPts val="0"/>
                        </a:spcBef>
                        <a:spcAft>
                          <a:spcPts val="0"/>
                        </a:spcAft>
                        <a:buClr>
                          <a:srgbClr val="000000"/>
                        </a:buClr>
                        <a:buSzPts val="1800"/>
                        <a:buFont typeface="Source Sans Pro"/>
                        <a:buNone/>
                      </a:pPr>
                      <a:r>
                        <a:rPr lang="en-US" sz="1800" b="0" i="0" u="none" strike="noStrike" cap="none">
                          <a:solidFill>
                            <a:srgbClr val="000000"/>
                          </a:solidFill>
                          <a:latin typeface="Source Sans Pro"/>
                          <a:ea typeface="Source Sans Pro"/>
                          <a:cs typeface="Source Sans Pro"/>
                          <a:sym typeface="Source Sans Pro"/>
                        </a:rPr>
                        <a:t>Arthropoda</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BCBCB"/>
                    </a:solidFill>
                  </a:tcPr>
                </a:tc>
                <a:tc>
                  <a:txBody>
                    <a:bodyPr/>
                    <a:lstStyle/>
                    <a:p>
                      <a:pPr marL="0" marR="0" lvl="0" indent="0" algn="ctr" rtl="0">
                        <a:lnSpc>
                          <a:spcPct val="100000"/>
                        </a:lnSpc>
                        <a:spcBef>
                          <a:spcPts val="0"/>
                        </a:spcBef>
                        <a:spcAft>
                          <a:spcPts val="0"/>
                        </a:spcAft>
                        <a:buClr>
                          <a:srgbClr val="000000"/>
                        </a:buClr>
                        <a:buSzPts val="1800"/>
                        <a:buFont typeface="Source Sans Pro"/>
                        <a:buNone/>
                      </a:pPr>
                      <a:r>
                        <a:rPr lang="en-US" sz="1800" b="0" i="0" u="none" strike="noStrike" cap="none">
                          <a:solidFill>
                            <a:srgbClr val="000000"/>
                          </a:solidFill>
                          <a:latin typeface="Source Sans Pro"/>
                          <a:ea typeface="Source Sans Pro"/>
                          <a:cs typeface="Source Sans Pro"/>
                          <a:sym typeface="Source Sans Pro"/>
                        </a:rPr>
                        <a:t>Arthropoda</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BCBCB"/>
                    </a:solidFill>
                  </a:tcPr>
                </a:tc>
                <a:extLst>
                  <a:ext uri="{0D108BD9-81ED-4DB2-BD59-A6C34878D82A}">
                    <a16:rowId xmlns:a16="http://schemas.microsoft.com/office/drawing/2014/main" val="10003"/>
                  </a:ext>
                </a:extLst>
              </a:tr>
              <a:tr h="401625">
                <a:tc>
                  <a:txBody>
                    <a:bodyPr/>
                    <a:lstStyle/>
                    <a:p>
                      <a:pPr marL="0" marR="0" lvl="0" indent="0" algn="ctr" rtl="0">
                        <a:lnSpc>
                          <a:spcPct val="100000"/>
                        </a:lnSpc>
                        <a:spcBef>
                          <a:spcPts val="0"/>
                        </a:spcBef>
                        <a:spcAft>
                          <a:spcPts val="0"/>
                        </a:spcAft>
                        <a:buClr>
                          <a:srgbClr val="000000"/>
                        </a:buClr>
                        <a:buSzPts val="1800"/>
                        <a:buFont typeface="Source Sans Pro"/>
                        <a:buNone/>
                      </a:pPr>
                      <a:r>
                        <a:rPr lang="en-US" sz="1800" b="0" i="0" u="none" strike="noStrike" cap="none">
                          <a:solidFill>
                            <a:srgbClr val="000000"/>
                          </a:solidFill>
                          <a:latin typeface="Source Sans Pro"/>
                          <a:ea typeface="Source Sans Pro"/>
                          <a:cs typeface="Source Sans Pro"/>
                          <a:sym typeface="Source Sans Pro"/>
                        </a:rPr>
                        <a:t>Hexapoda</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7E7E7"/>
                    </a:solidFill>
                  </a:tcPr>
                </a:tc>
                <a:tc>
                  <a:txBody>
                    <a:bodyPr/>
                    <a:lstStyle/>
                    <a:p>
                      <a:pPr marL="0" marR="0" lvl="0" indent="0" algn="ctr" rtl="0">
                        <a:lnSpc>
                          <a:spcPct val="100000"/>
                        </a:lnSpc>
                        <a:spcBef>
                          <a:spcPts val="0"/>
                        </a:spcBef>
                        <a:spcAft>
                          <a:spcPts val="0"/>
                        </a:spcAft>
                        <a:buClr>
                          <a:srgbClr val="000000"/>
                        </a:buClr>
                        <a:buSzPts val="1800"/>
                        <a:buFont typeface="Source Sans Pro"/>
                        <a:buNone/>
                      </a:pPr>
                      <a:r>
                        <a:rPr lang="en-US" sz="1800" b="0" i="0" u="none" strike="noStrike" cap="none">
                          <a:solidFill>
                            <a:srgbClr val="000000"/>
                          </a:solidFill>
                          <a:latin typeface="Source Sans Pro"/>
                          <a:ea typeface="Source Sans Pro"/>
                          <a:cs typeface="Source Sans Pro"/>
                          <a:sym typeface="Source Sans Pro"/>
                        </a:rPr>
                        <a:t>Hexapoda</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7E7E7"/>
                    </a:solidFill>
                  </a:tcPr>
                </a:tc>
                <a:tc>
                  <a:txBody>
                    <a:bodyPr/>
                    <a:lstStyle/>
                    <a:p>
                      <a:pPr marL="0" marR="0" lvl="0" indent="0" algn="ctr" rtl="0">
                        <a:lnSpc>
                          <a:spcPct val="100000"/>
                        </a:lnSpc>
                        <a:spcBef>
                          <a:spcPts val="0"/>
                        </a:spcBef>
                        <a:spcAft>
                          <a:spcPts val="0"/>
                        </a:spcAft>
                        <a:buClr>
                          <a:srgbClr val="000000"/>
                        </a:buClr>
                        <a:buSzPts val="1800"/>
                        <a:buFont typeface="Source Sans Pro"/>
                        <a:buNone/>
                      </a:pPr>
                      <a:r>
                        <a:rPr lang="en-US" sz="1800" b="0" i="0" u="none" strike="noStrike" cap="none">
                          <a:solidFill>
                            <a:srgbClr val="000000"/>
                          </a:solidFill>
                          <a:latin typeface="Source Sans Pro"/>
                          <a:ea typeface="Source Sans Pro"/>
                          <a:cs typeface="Source Sans Pro"/>
                          <a:sym typeface="Source Sans Pro"/>
                        </a:rPr>
                        <a:t>Hexapoda</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7E7E7"/>
                    </a:solidFill>
                  </a:tcPr>
                </a:tc>
                <a:tc>
                  <a:txBody>
                    <a:bodyPr/>
                    <a:lstStyle/>
                    <a:p>
                      <a:pPr marL="0" marR="0" lvl="0" indent="0" algn="ctr" rtl="0">
                        <a:lnSpc>
                          <a:spcPct val="100000"/>
                        </a:lnSpc>
                        <a:spcBef>
                          <a:spcPts val="0"/>
                        </a:spcBef>
                        <a:spcAft>
                          <a:spcPts val="0"/>
                        </a:spcAft>
                        <a:buClr>
                          <a:srgbClr val="000000"/>
                        </a:buClr>
                        <a:buSzPts val="1800"/>
                        <a:buFont typeface="Source Sans Pro"/>
                        <a:buNone/>
                      </a:pPr>
                      <a:r>
                        <a:rPr lang="en-US" sz="1800" b="0" i="0" u="none" strike="noStrike" cap="none">
                          <a:solidFill>
                            <a:srgbClr val="000000"/>
                          </a:solidFill>
                          <a:latin typeface="Source Sans Pro"/>
                          <a:ea typeface="Source Sans Pro"/>
                          <a:cs typeface="Source Sans Pro"/>
                          <a:sym typeface="Source Sans Pro"/>
                        </a:rPr>
                        <a:t>Hexapoda</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7E7E7"/>
                    </a:solidFill>
                  </a:tcPr>
                </a:tc>
                <a:extLst>
                  <a:ext uri="{0D108BD9-81ED-4DB2-BD59-A6C34878D82A}">
                    <a16:rowId xmlns:a16="http://schemas.microsoft.com/office/drawing/2014/main" val="10004"/>
                  </a:ext>
                </a:extLst>
              </a:tr>
              <a:tr h="401625">
                <a:tc>
                  <a:txBody>
                    <a:bodyPr/>
                    <a:lstStyle/>
                    <a:p>
                      <a:pPr marL="0" marR="0" lvl="0" indent="0" algn="ctr" rtl="0">
                        <a:lnSpc>
                          <a:spcPct val="100000"/>
                        </a:lnSpc>
                        <a:spcBef>
                          <a:spcPts val="0"/>
                        </a:spcBef>
                        <a:spcAft>
                          <a:spcPts val="0"/>
                        </a:spcAft>
                        <a:buClr>
                          <a:srgbClr val="000000"/>
                        </a:buClr>
                        <a:buSzPts val="1800"/>
                        <a:buFont typeface="Source Sans Pro"/>
                        <a:buNone/>
                      </a:pPr>
                      <a:r>
                        <a:rPr lang="en-US" sz="1800" b="0" i="0" u="none" strike="noStrike" cap="none">
                          <a:solidFill>
                            <a:srgbClr val="000000"/>
                          </a:solidFill>
                          <a:latin typeface="Source Sans Pro"/>
                          <a:ea typeface="Source Sans Pro"/>
                          <a:cs typeface="Source Sans Pro"/>
                          <a:sym typeface="Source Sans Pro"/>
                        </a:rPr>
                        <a:t>Lepidoptera</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BCBCB"/>
                    </a:solidFill>
                  </a:tcPr>
                </a:tc>
                <a:tc>
                  <a:txBody>
                    <a:bodyPr/>
                    <a:lstStyle/>
                    <a:p>
                      <a:pPr marL="0" marR="0" lvl="0" indent="0" algn="ctr" rtl="0">
                        <a:lnSpc>
                          <a:spcPct val="100000"/>
                        </a:lnSpc>
                        <a:spcBef>
                          <a:spcPts val="0"/>
                        </a:spcBef>
                        <a:spcAft>
                          <a:spcPts val="0"/>
                        </a:spcAft>
                        <a:buClr>
                          <a:srgbClr val="000000"/>
                        </a:buClr>
                        <a:buSzPts val="1800"/>
                        <a:buFont typeface="Source Sans Pro"/>
                        <a:buNone/>
                      </a:pPr>
                      <a:r>
                        <a:rPr lang="en-US" sz="1800" b="0" i="0" u="none" strike="noStrike" cap="none">
                          <a:solidFill>
                            <a:srgbClr val="000000"/>
                          </a:solidFill>
                          <a:latin typeface="Source Sans Pro"/>
                          <a:ea typeface="Source Sans Pro"/>
                          <a:cs typeface="Source Sans Pro"/>
                          <a:sym typeface="Source Sans Pro"/>
                        </a:rPr>
                        <a:t>Lepidoptera</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BCBCB"/>
                    </a:solidFill>
                  </a:tcPr>
                </a:tc>
                <a:tc>
                  <a:txBody>
                    <a:bodyPr/>
                    <a:lstStyle/>
                    <a:p>
                      <a:pPr marL="0" marR="0" lvl="0" indent="0" algn="ctr" rtl="0">
                        <a:lnSpc>
                          <a:spcPct val="100000"/>
                        </a:lnSpc>
                        <a:spcBef>
                          <a:spcPts val="0"/>
                        </a:spcBef>
                        <a:spcAft>
                          <a:spcPts val="0"/>
                        </a:spcAft>
                        <a:buClr>
                          <a:srgbClr val="000000"/>
                        </a:buClr>
                        <a:buSzPts val="1800"/>
                        <a:buFont typeface="Source Sans Pro"/>
                        <a:buNone/>
                      </a:pPr>
                      <a:r>
                        <a:rPr lang="en-US" sz="1800" b="0" i="0" u="none" strike="noStrike" cap="none">
                          <a:solidFill>
                            <a:srgbClr val="000000"/>
                          </a:solidFill>
                          <a:latin typeface="Source Sans Pro"/>
                          <a:ea typeface="Source Sans Pro"/>
                          <a:cs typeface="Source Sans Pro"/>
                          <a:sym typeface="Source Sans Pro"/>
                        </a:rPr>
                        <a:t>Lepidoptera</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BCBCB"/>
                    </a:solidFill>
                  </a:tcPr>
                </a:tc>
                <a:tc>
                  <a:txBody>
                    <a:bodyPr/>
                    <a:lstStyle/>
                    <a:p>
                      <a:pPr marL="0" marR="0" lvl="0" indent="0" algn="ctr" rtl="0">
                        <a:lnSpc>
                          <a:spcPct val="100000"/>
                        </a:lnSpc>
                        <a:spcBef>
                          <a:spcPts val="0"/>
                        </a:spcBef>
                        <a:spcAft>
                          <a:spcPts val="0"/>
                        </a:spcAft>
                        <a:buClr>
                          <a:srgbClr val="000000"/>
                        </a:buClr>
                        <a:buSzPts val="1800"/>
                        <a:buFont typeface="Source Sans Pro"/>
                        <a:buNone/>
                      </a:pPr>
                      <a:r>
                        <a:rPr lang="en-US" sz="1800" b="0" i="0" u="none" strike="noStrike" cap="none">
                          <a:solidFill>
                            <a:srgbClr val="000000"/>
                          </a:solidFill>
                          <a:latin typeface="Source Sans Pro"/>
                          <a:ea typeface="Source Sans Pro"/>
                          <a:cs typeface="Source Sans Pro"/>
                          <a:sym typeface="Source Sans Pro"/>
                        </a:rPr>
                        <a:t>Lepidoptera</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BCBCB"/>
                    </a:solidFill>
                  </a:tcPr>
                </a:tc>
                <a:extLst>
                  <a:ext uri="{0D108BD9-81ED-4DB2-BD59-A6C34878D82A}">
                    <a16:rowId xmlns:a16="http://schemas.microsoft.com/office/drawing/2014/main" val="10005"/>
                  </a:ext>
                </a:extLst>
              </a:tr>
              <a:tr h="401625">
                <a:tc>
                  <a:txBody>
                    <a:bodyPr/>
                    <a:lstStyle/>
                    <a:p>
                      <a:pPr marL="0" marR="0" lvl="0" indent="0" algn="ctr" rtl="0">
                        <a:lnSpc>
                          <a:spcPct val="100000"/>
                        </a:lnSpc>
                        <a:spcBef>
                          <a:spcPts val="0"/>
                        </a:spcBef>
                        <a:spcAft>
                          <a:spcPts val="0"/>
                        </a:spcAft>
                        <a:buClr>
                          <a:srgbClr val="000000"/>
                        </a:buClr>
                        <a:buSzPts val="1800"/>
                        <a:buFont typeface="Source Sans Pro"/>
                        <a:buNone/>
                      </a:pPr>
                      <a:r>
                        <a:rPr lang="en-US" sz="1800" b="0" i="0" u="none" strike="noStrike" cap="none">
                          <a:solidFill>
                            <a:srgbClr val="000000"/>
                          </a:solidFill>
                          <a:latin typeface="Source Sans Pro"/>
                          <a:ea typeface="Source Sans Pro"/>
                          <a:cs typeface="Source Sans Pro"/>
                          <a:sym typeface="Source Sans Pro"/>
                        </a:rPr>
                        <a:t>Nymphalidae</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7E7E7"/>
                    </a:solidFill>
                  </a:tcPr>
                </a:tc>
                <a:tc>
                  <a:txBody>
                    <a:bodyPr/>
                    <a:lstStyle/>
                    <a:p>
                      <a:pPr marL="0" marR="0" lvl="0" indent="0" algn="ctr" rtl="0">
                        <a:lnSpc>
                          <a:spcPct val="100000"/>
                        </a:lnSpc>
                        <a:spcBef>
                          <a:spcPts val="0"/>
                        </a:spcBef>
                        <a:spcAft>
                          <a:spcPts val="0"/>
                        </a:spcAft>
                        <a:buClr>
                          <a:srgbClr val="000000"/>
                        </a:buClr>
                        <a:buSzPts val="1800"/>
                        <a:buFont typeface="Source Sans Pro"/>
                        <a:buNone/>
                      </a:pPr>
                      <a:r>
                        <a:rPr lang="en-US" sz="1800" b="0" i="0" u="none" strike="noStrike" cap="none">
                          <a:solidFill>
                            <a:srgbClr val="000000"/>
                          </a:solidFill>
                          <a:latin typeface="Source Sans Pro"/>
                          <a:ea typeface="Source Sans Pro"/>
                          <a:cs typeface="Source Sans Pro"/>
                          <a:sym typeface="Source Sans Pro"/>
                        </a:rPr>
                        <a:t>Nymphalidae</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7E7E7"/>
                    </a:solidFill>
                  </a:tcPr>
                </a:tc>
                <a:tc>
                  <a:txBody>
                    <a:bodyPr/>
                    <a:lstStyle/>
                    <a:p>
                      <a:pPr marL="0" marR="0" lvl="0" indent="0" algn="ctr" rtl="0">
                        <a:lnSpc>
                          <a:spcPct val="100000"/>
                        </a:lnSpc>
                        <a:spcBef>
                          <a:spcPts val="0"/>
                        </a:spcBef>
                        <a:spcAft>
                          <a:spcPts val="0"/>
                        </a:spcAft>
                        <a:buClr>
                          <a:srgbClr val="000000"/>
                        </a:buClr>
                        <a:buSzPts val="1800"/>
                        <a:buFont typeface="Source Sans Pro"/>
                        <a:buNone/>
                      </a:pPr>
                      <a:r>
                        <a:rPr lang="en-US" sz="1800" b="0" i="0" u="none" strike="noStrike" cap="none">
                          <a:solidFill>
                            <a:srgbClr val="000000"/>
                          </a:solidFill>
                          <a:latin typeface="Source Sans Pro"/>
                          <a:ea typeface="Source Sans Pro"/>
                          <a:cs typeface="Source Sans Pro"/>
                          <a:sym typeface="Source Sans Pro"/>
                        </a:rPr>
                        <a:t>Papilionidae</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7E7E7"/>
                    </a:solidFill>
                  </a:tcPr>
                </a:tc>
                <a:tc>
                  <a:txBody>
                    <a:bodyPr/>
                    <a:lstStyle/>
                    <a:p>
                      <a:pPr marL="0" marR="0" lvl="0" indent="0" algn="ctr" rtl="0">
                        <a:lnSpc>
                          <a:spcPct val="100000"/>
                        </a:lnSpc>
                        <a:spcBef>
                          <a:spcPts val="0"/>
                        </a:spcBef>
                        <a:spcAft>
                          <a:spcPts val="0"/>
                        </a:spcAft>
                        <a:buClr>
                          <a:srgbClr val="000000"/>
                        </a:buClr>
                        <a:buSzPts val="1800"/>
                        <a:buFont typeface="Source Sans Pro"/>
                        <a:buNone/>
                      </a:pPr>
                      <a:r>
                        <a:rPr lang="en-US" sz="1800" b="0" i="0" u="none" strike="noStrike" cap="none">
                          <a:solidFill>
                            <a:srgbClr val="000000"/>
                          </a:solidFill>
                          <a:latin typeface="Source Sans Pro"/>
                          <a:ea typeface="Source Sans Pro"/>
                          <a:cs typeface="Source Sans Pro"/>
                          <a:sym typeface="Source Sans Pro"/>
                        </a:rPr>
                        <a:t>Nymphalidae</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7E7E7"/>
                    </a:solidFill>
                  </a:tcPr>
                </a:tc>
                <a:extLst>
                  <a:ext uri="{0D108BD9-81ED-4DB2-BD59-A6C34878D82A}">
                    <a16:rowId xmlns:a16="http://schemas.microsoft.com/office/drawing/2014/main" val="10006"/>
                  </a:ext>
                </a:extLst>
              </a:tr>
              <a:tr h="401625">
                <a:tc>
                  <a:txBody>
                    <a:bodyPr/>
                    <a:lstStyle/>
                    <a:p>
                      <a:pPr marL="0" marR="0" lvl="0" indent="0" algn="ctr" rtl="0">
                        <a:lnSpc>
                          <a:spcPct val="100000"/>
                        </a:lnSpc>
                        <a:spcBef>
                          <a:spcPts val="0"/>
                        </a:spcBef>
                        <a:spcAft>
                          <a:spcPts val="0"/>
                        </a:spcAft>
                        <a:buClr>
                          <a:srgbClr val="000000"/>
                        </a:buClr>
                        <a:buSzPts val="1800"/>
                        <a:buFont typeface="Source Sans Pro"/>
                        <a:buNone/>
                      </a:pPr>
                      <a:r>
                        <a:rPr lang="en-US" sz="1800" b="0" i="0" u="none" strike="noStrike" cap="none">
                          <a:solidFill>
                            <a:srgbClr val="000000"/>
                          </a:solidFill>
                          <a:latin typeface="Source Sans Pro"/>
                          <a:ea typeface="Source Sans Pro"/>
                          <a:cs typeface="Source Sans Pro"/>
                          <a:sym typeface="Source Sans Pro"/>
                        </a:rPr>
                        <a:t>Danaus</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BCBCB"/>
                    </a:solidFill>
                  </a:tcPr>
                </a:tc>
                <a:tc>
                  <a:txBody>
                    <a:bodyPr/>
                    <a:lstStyle/>
                    <a:p>
                      <a:pPr marL="0" marR="0" lvl="0" indent="0" algn="ctr" rtl="0">
                        <a:lnSpc>
                          <a:spcPct val="100000"/>
                        </a:lnSpc>
                        <a:spcBef>
                          <a:spcPts val="0"/>
                        </a:spcBef>
                        <a:spcAft>
                          <a:spcPts val="0"/>
                        </a:spcAft>
                        <a:buClr>
                          <a:srgbClr val="000000"/>
                        </a:buClr>
                        <a:buSzPts val="1800"/>
                        <a:buFont typeface="Source Sans Pro"/>
                        <a:buNone/>
                      </a:pPr>
                      <a:r>
                        <a:rPr lang="en-US" sz="1800" b="0" i="0" u="none" strike="noStrike" cap="none">
                          <a:solidFill>
                            <a:srgbClr val="000000"/>
                          </a:solidFill>
                          <a:latin typeface="Source Sans Pro"/>
                          <a:ea typeface="Source Sans Pro"/>
                          <a:cs typeface="Source Sans Pro"/>
                          <a:sym typeface="Source Sans Pro"/>
                        </a:rPr>
                        <a:t>Vanessa</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BCBCB"/>
                    </a:solidFill>
                  </a:tcPr>
                </a:tc>
                <a:tc>
                  <a:txBody>
                    <a:bodyPr/>
                    <a:lstStyle/>
                    <a:p>
                      <a:pPr marL="0" marR="0" lvl="0" indent="0" algn="ctr" rtl="0">
                        <a:lnSpc>
                          <a:spcPct val="100000"/>
                        </a:lnSpc>
                        <a:spcBef>
                          <a:spcPts val="0"/>
                        </a:spcBef>
                        <a:spcAft>
                          <a:spcPts val="0"/>
                        </a:spcAft>
                        <a:buClr>
                          <a:srgbClr val="000000"/>
                        </a:buClr>
                        <a:buSzPts val="1800"/>
                        <a:buFont typeface="Source Sans Pro"/>
                        <a:buNone/>
                      </a:pPr>
                      <a:r>
                        <a:rPr lang="en-US" sz="1800" b="0" i="0" u="none" strike="noStrike" cap="none">
                          <a:solidFill>
                            <a:srgbClr val="000000"/>
                          </a:solidFill>
                          <a:latin typeface="Source Sans Pro"/>
                          <a:ea typeface="Source Sans Pro"/>
                          <a:cs typeface="Source Sans Pro"/>
                          <a:sym typeface="Source Sans Pro"/>
                        </a:rPr>
                        <a:t>Papilio</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BCBCB"/>
                    </a:solidFill>
                  </a:tcPr>
                </a:tc>
                <a:tc>
                  <a:txBody>
                    <a:bodyPr/>
                    <a:lstStyle/>
                    <a:p>
                      <a:pPr marL="0" marR="0" lvl="0" indent="0" algn="ctr" rtl="0">
                        <a:lnSpc>
                          <a:spcPct val="100000"/>
                        </a:lnSpc>
                        <a:spcBef>
                          <a:spcPts val="0"/>
                        </a:spcBef>
                        <a:spcAft>
                          <a:spcPts val="0"/>
                        </a:spcAft>
                        <a:buClr>
                          <a:srgbClr val="000000"/>
                        </a:buClr>
                        <a:buSzPts val="1800"/>
                        <a:buFont typeface="Source Sans Pro"/>
                        <a:buNone/>
                      </a:pPr>
                      <a:r>
                        <a:rPr lang="en-US" sz="1800" b="0" i="0" u="none" strike="noStrike" cap="none">
                          <a:solidFill>
                            <a:srgbClr val="000000"/>
                          </a:solidFill>
                          <a:latin typeface="Source Sans Pro"/>
                          <a:ea typeface="Source Sans Pro"/>
                          <a:cs typeface="Source Sans Pro"/>
                          <a:sym typeface="Source Sans Pro"/>
                        </a:rPr>
                        <a:t>Danaus</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BCBCB"/>
                    </a:solidFill>
                  </a:tcPr>
                </a:tc>
                <a:extLst>
                  <a:ext uri="{0D108BD9-81ED-4DB2-BD59-A6C34878D82A}">
                    <a16:rowId xmlns:a16="http://schemas.microsoft.com/office/drawing/2014/main" val="10007"/>
                  </a:ext>
                </a:extLst>
              </a:tr>
              <a:tr h="401625">
                <a:tc>
                  <a:txBody>
                    <a:bodyPr/>
                    <a:lstStyle/>
                    <a:p>
                      <a:pPr marL="0" marR="0" lvl="0" indent="0" algn="ctr" rtl="0">
                        <a:lnSpc>
                          <a:spcPct val="100000"/>
                        </a:lnSpc>
                        <a:spcBef>
                          <a:spcPts val="0"/>
                        </a:spcBef>
                        <a:spcAft>
                          <a:spcPts val="0"/>
                        </a:spcAft>
                        <a:buClr>
                          <a:srgbClr val="000000"/>
                        </a:buClr>
                        <a:buSzPts val="1800"/>
                        <a:buFont typeface="Source Sans Pro"/>
                        <a:buNone/>
                      </a:pPr>
                      <a:r>
                        <a:rPr lang="en-US" sz="1800" b="0" i="0" u="none" strike="noStrike" cap="none">
                          <a:solidFill>
                            <a:srgbClr val="000000"/>
                          </a:solidFill>
                          <a:latin typeface="Source Sans Pro"/>
                          <a:ea typeface="Source Sans Pro"/>
                          <a:cs typeface="Source Sans Pro"/>
                          <a:sym typeface="Source Sans Pro"/>
                        </a:rPr>
                        <a:t>plexippus</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7E7E7"/>
                    </a:solidFill>
                  </a:tcPr>
                </a:tc>
                <a:tc>
                  <a:txBody>
                    <a:bodyPr/>
                    <a:lstStyle/>
                    <a:p>
                      <a:pPr marL="0" marR="0" lvl="0" indent="0" algn="ctr" rtl="0">
                        <a:lnSpc>
                          <a:spcPct val="100000"/>
                        </a:lnSpc>
                        <a:spcBef>
                          <a:spcPts val="0"/>
                        </a:spcBef>
                        <a:spcAft>
                          <a:spcPts val="0"/>
                        </a:spcAft>
                        <a:buClr>
                          <a:srgbClr val="000000"/>
                        </a:buClr>
                        <a:buSzPts val="1800"/>
                        <a:buFont typeface="Source Sans Pro"/>
                        <a:buNone/>
                      </a:pPr>
                      <a:r>
                        <a:rPr lang="en-US" sz="1800" b="0" i="0" u="none" strike="noStrike" cap="none">
                          <a:solidFill>
                            <a:srgbClr val="000000"/>
                          </a:solidFill>
                          <a:latin typeface="Source Sans Pro"/>
                          <a:ea typeface="Source Sans Pro"/>
                          <a:cs typeface="Source Sans Pro"/>
                          <a:sym typeface="Source Sans Pro"/>
                        </a:rPr>
                        <a:t>atalanta</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7E7E7"/>
                    </a:solidFill>
                  </a:tcPr>
                </a:tc>
                <a:tc>
                  <a:txBody>
                    <a:bodyPr/>
                    <a:lstStyle/>
                    <a:p>
                      <a:pPr marL="0" marR="0" lvl="0" indent="0" algn="ctr" rtl="0">
                        <a:lnSpc>
                          <a:spcPct val="100000"/>
                        </a:lnSpc>
                        <a:spcBef>
                          <a:spcPts val="0"/>
                        </a:spcBef>
                        <a:spcAft>
                          <a:spcPts val="0"/>
                        </a:spcAft>
                        <a:buClr>
                          <a:srgbClr val="000000"/>
                        </a:buClr>
                        <a:buSzPts val="1800"/>
                        <a:buFont typeface="Source Sans Pro"/>
                        <a:buNone/>
                      </a:pPr>
                      <a:r>
                        <a:rPr lang="en-US" sz="1800" b="0" i="0" u="none" strike="noStrike" cap="none">
                          <a:solidFill>
                            <a:srgbClr val="000000"/>
                          </a:solidFill>
                          <a:latin typeface="Source Sans Pro"/>
                          <a:ea typeface="Source Sans Pro"/>
                          <a:cs typeface="Source Sans Pro"/>
                          <a:sym typeface="Source Sans Pro"/>
                        </a:rPr>
                        <a:t>rutulus</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7E7E7"/>
                    </a:solidFill>
                  </a:tcPr>
                </a:tc>
                <a:tc>
                  <a:txBody>
                    <a:bodyPr/>
                    <a:lstStyle/>
                    <a:p>
                      <a:pPr marL="0" marR="0" lvl="0" indent="0" algn="ctr" rtl="0">
                        <a:lnSpc>
                          <a:spcPct val="100000"/>
                        </a:lnSpc>
                        <a:spcBef>
                          <a:spcPts val="0"/>
                        </a:spcBef>
                        <a:spcAft>
                          <a:spcPts val="0"/>
                        </a:spcAft>
                        <a:buClr>
                          <a:srgbClr val="000000"/>
                        </a:buClr>
                        <a:buSzPts val="1800"/>
                        <a:buFont typeface="Source Sans Pro"/>
                        <a:buNone/>
                      </a:pPr>
                      <a:r>
                        <a:rPr lang="en-US" sz="1800" b="0" i="0" u="none" strike="noStrike" cap="none">
                          <a:solidFill>
                            <a:srgbClr val="000000"/>
                          </a:solidFill>
                          <a:latin typeface="Source Sans Pro"/>
                          <a:ea typeface="Source Sans Pro"/>
                          <a:cs typeface="Source Sans Pro"/>
                          <a:sym typeface="Source Sans Pro"/>
                        </a:rPr>
                        <a:t>gilippus</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7E7E7"/>
                    </a:solidFill>
                  </a:tcPr>
                </a:tc>
                <a:extLst>
                  <a:ext uri="{0D108BD9-81ED-4DB2-BD59-A6C34878D82A}">
                    <a16:rowId xmlns:a16="http://schemas.microsoft.com/office/drawing/2014/main" val="10008"/>
                  </a:ext>
                </a:extLst>
              </a:tr>
            </a:tbl>
          </a:graphicData>
        </a:graphic>
      </p:graphicFrame>
      <p:sp>
        <p:nvSpPr>
          <p:cNvPr id="1487" name="Google Shape;1487;p224"/>
          <p:cNvSpPr txBox="1"/>
          <p:nvPr/>
        </p:nvSpPr>
        <p:spPr>
          <a:xfrm>
            <a:off x="201613" y="4770438"/>
            <a:ext cx="6535737" cy="178593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a:solidFill>
                  <a:srgbClr val="A410BD"/>
                </a:solidFill>
                <a:latin typeface="Source Sans Pro"/>
                <a:ea typeface="Source Sans Pro"/>
                <a:cs typeface="Source Sans Pro"/>
                <a:sym typeface="Source Sans Pro"/>
              </a:rPr>
              <a:t>Which of these animals is the most distantly related to the others?</a:t>
            </a:r>
            <a:endParaRPr/>
          </a:p>
          <a:p>
            <a:pPr marL="0" marR="0" lvl="0" indent="0" algn="l" rtl="0">
              <a:spcBef>
                <a:spcPts val="0"/>
              </a:spcBef>
              <a:spcAft>
                <a:spcPts val="0"/>
              </a:spcAft>
              <a:buNone/>
            </a:pPr>
            <a:endParaRPr sz="2200" b="1">
              <a:solidFill>
                <a:srgbClr val="A410BD"/>
              </a:solidFill>
              <a:latin typeface="Source Sans Pro"/>
              <a:ea typeface="Source Sans Pro"/>
              <a:cs typeface="Source Sans Pro"/>
              <a:sym typeface="Source Sans Pro"/>
            </a:endParaRPr>
          </a:p>
          <a:p>
            <a:pPr marL="0" marR="0" lvl="0" indent="0" algn="l" rtl="0">
              <a:spcBef>
                <a:spcPts val="0"/>
              </a:spcBef>
              <a:spcAft>
                <a:spcPts val="0"/>
              </a:spcAft>
              <a:buNone/>
            </a:pPr>
            <a:r>
              <a:rPr lang="en-US" sz="2200" b="1">
                <a:solidFill>
                  <a:srgbClr val="A410BD"/>
                </a:solidFill>
                <a:latin typeface="Source Sans Pro"/>
                <a:ea typeface="Source Sans Pro"/>
                <a:cs typeface="Source Sans Pro"/>
                <a:sym typeface="Source Sans Pro"/>
              </a:rPr>
              <a:t>Which of these animals belong to the same family?</a:t>
            </a:r>
            <a:endParaRPr/>
          </a:p>
        </p:txBody>
      </p:sp>
      <p:sp>
        <p:nvSpPr>
          <p:cNvPr id="1488" name="Google Shape;1488;p224"/>
          <p:cNvSpPr txBox="1"/>
          <p:nvPr/>
        </p:nvSpPr>
        <p:spPr>
          <a:xfrm>
            <a:off x="6737350" y="4770438"/>
            <a:ext cx="2406650" cy="178506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dirty="0">
                <a:solidFill>
                  <a:srgbClr val="000000"/>
                </a:solidFill>
                <a:latin typeface="Source Sans Pro"/>
                <a:ea typeface="Source Sans Pro"/>
                <a:cs typeface="Source Sans Pro"/>
                <a:sym typeface="Source Sans Pro"/>
              </a:rPr>
              <a:t>Animal #3</a:t>
            </a:r>
            <a:endParaRPr dirty="0"/>
          </a:p>
          <a:p>
            <a:pPr marL="0" marR="0" lvl="0" indent="0" algn="l" rtl="0">
              <a:spcBef>
                <a:spcPts val="0"/>
              </a:spcBef>
              <a:spcAft>
                <a:spcPts val="0"/>
              </a:spcAft>
              <a:buNone/>
            </a:pPr>
            <a:endParaRPr sz="2200" b="1" dirty="0">
              <a:solidFill>
                <a:srgbClr val="000000"/>
              </a:solidFill>
              <a:latin typeface="Source Sans Pro"/>
              <a:ea typeface="Source Sans Pro"/>
              <a:cs typeface="Source Sans Pro"/>
              <a:sym typeface="Source Sans Pro"/>
            </a:endParaRPr>
          </a:p>
          <a:p>
            <a:pPr marL="0" marR="0" lvl="0" indent="0" algn="l" rtl="0">
              <a:spcBef>
                <a:spcPts val="0"/>
              </a:spcBef>
              <a:spcAft>
                <a:spcPts val="0"/>
              </a:spcAft>
              <a:buNone/>
            </a:pPr>
            <a:endParaRPr sz="2200" b="1" dirty="0">
              <a:solidFill>
                <a:srgbClr val="000000"/>
              </a:solidFill>
              <a:latin typeface="Source Sans Pro"/>
              <a:ea typeface="Source Sans Pro"/>
              <a:cs typeface="Source Sans Pro"/>
              <a:sym typeface="Source Sans Pro"/>
            </a:endParaRPr>
          </a:p>
          <a:p>
            <a:pPr marL="0" marR="0" lvl="0" indent="0" algn="l" rtl="0">
              <a:spcBef>
                <a:spcPts val="0"/>
              </a:spcBef>
              <a:spcAft>
                <a:spcPts val="0"/>
              </a:spcAft>
              <a:buNone/>
            </a:pPr>
            <a:r>
              <a:rPr lang="en-US" sz="2200" b="1" dirty="0">
                <a:solidFill>
                  <a:srgbClr val="000000"/>
                </a:solidFill>
                <a:latin typeface="Source Sans Pro"/>
                <a:ea typeface="Source Sans Pro"/>
                <a:cs typeface="Source Sans Pro"/>
                <a:sym typeface="Source Sans Pro"/>
              </a:rPr>
              <a:t>1, 2, &amp; 4 </a:t>
            </a:r>
            <a:r>
              <a:rPr lang="en-US" sz="2200" b="1" dirty="0" err="1">
                <a:solidFill>
                  <a:srgbClr val="000000"/>
                </a:solidFill>
                <a:latin typeface="Source Sans Pro"/>
                <a:ea typeface="Source Sans Pro"/>
                <a:cs typeface="Source Sans Pro"/>
                <a:sym typeface="Source Sans Pro"/>
              </a:rPr>
              <a:t>Nymphalidae</a:t>
            </a:r>
            <a:endParaRPr dirty="0"/>
          </a:p>
        </p:txBody>
      </p:sp>
      <p:pic>
        <p:nvPicPr>
          <p:cNvPr id="6" name="Picture 5" descr="quick_check-01.eps">
            <a:extLst>
              <a:ext uri="{FF2B5EF4-FFF2-40B4-BE49-F238E27FC236}">
                <a16:creationId xmlns:a16="http://schemas.microsoft.com/office/drawing/2014/main" id="{BA4CF1AC-810B-79CB-D907-B47A21F8899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62364" y="27549"/>
            <a:ext cx="881636" cy="71484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88">
                                            <p:txEl>
                                              <p:pRg st="0" end="0"/>
                                            </p:txEl>
                                          </p:spTgt>
                                        </p:tgtEl>
                                        <p:attrNameLst>
                                          <p:attrName>style.visibility</p:attrName>
                                        </p:attrNameLst>
                                      </p:cBhvr>
                                      <p:to>
                                        <p:strVal val="visible"/>
                                      </p:to>
                                    </p:set>
                                    <p:animEffect transition="in" filter="fade">
                                      <p:cBhvr>
                                        <p:cTn id="7" dur="1000"/>
                                        <p:tgtEl>
                                          <p:spTgt spid="148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87">
                                            <p:txEl>
                                              <p:pRg st="2" end="2"/>
                                            </p:txEl>
                                          </p:spTgt>
                                        </p:tgtEl>
                                        <p:attrNameLst>
                                          <p:attrName>style.visibility</p:attrName>
                                        </p:attrNameLst>
                                      </p:cBhvr>
                                      <p:to>
                                        <p:strVal val="visible"/>
                                      </p:to>
                                    </p:set>
                                    <p:animEffect transition="in" filter="fade">
                                      <p:cBhvr>
                                        <p:cTn id="12" dur="1000"/>
                                        <p:tgtEl>
                                          <p:spTgt spid="148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88">
                                            <p:txEl>
                                              <p:pRg st="3" end="3"/>
                                            </p:txEl>
                                          </p:spTgt>
                                        </p:tgtEl>
                                        <p:attrNameLst>
                                          <p:attrName>style.visibility</p:attrName>
                                        </p:attrNameLst>
                                      </p:cBhvr>
                                      <p:to>
                                        <p:strVal val="visible"/>
                                      </p:to>
                                    </p:set>
                                    <p:animEffect transition="in" filter="fade">
                                      <p:cBhvr>
                                        <p:cTn id="17" dur="1000"/>
                                        <p:tgtEl>
                                          <p:spTgt spid="148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492"/>
        <p:cNvGrpSpPr/>
        <p:nvPr/>
      </p:nvGrpSpPr>
      <p:grpSpPr>
        <a:xfrm>
          <a:off x="0" y="0"/>
          <a:ext cx="0" cy="0"/>
          <a:chOff x="0" y="0"/>
          <a:chExt cx="0" cy="0"/>
        </a:xfrm>
      </p:grpSpPr>
      <p:sp>
        <p:nvSpPr>
          <p:cNvPr id="1493" name="Google Shape;1493;p225"/>
          <p:cNvSpPr txBox="1"/>
          <p:nvPr/>
        </p:nvSpPr>
        <p:spPr>
          <a:xfrm>
            <a:off x="1012722" y="0"/>
            <a:ext cx="8131277" cy="769938"/>
          </a:xfrm>
          <a:prstGeom prst="rect">
            <a:avLst/>
          </a:prstGeom>
          <a:solidFill>
            <a:schemeClr val="accent6"/>
          </a:solidFill>
          <a:ln w="25400" cap="flat" cmpd="dbl">
            <a:solidFill>
              <a:srgbClr val="8C0000"/>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200" dirty="0">
                <a:solidFill>
                  <a:srgbClr val="FFFFFF"/>
                </a:solidFill>
                <a:latin typeface="Source Sans Pro"/>
                <a:ea typeface="Source Sans Pro"/>
                <a:cs typeface="Source Sans Pro"/>
                <a:sym typeface="Source Sans Pro"/>
              </a:rPr>
              <a:t>Below is a chart showing the classification of four different animals.  Use the chart to answer the questions below.</a:t>
            </a:r>
            <a:endParaRPr dirty="0"/>
          </a:p>
        </p:txBody>
      </p:sp>
      <p:graphicFrame>
        <p:nvGraphicFramePr>
          <p:cNvPr id="1494" name="Google Shape;1494;p225"/>
          <p:cNvGraphicFramePr/>
          <p:nvPr/>
        </p:nvGraphicFramePr>
        <p:xfrm>
          <a:off x="201613" y="2205038"/>
          <a:ext cx="8736000" cy="3614625"/>
        </p:xfrm>
        <a:graphic>
          <a:graphicData uri="http://schemas.openxmlformats.org/drawingml/2006/table">
            <a:tbl>
              <a:tblPr>
                <a:noFill/>
                <a:tableStyleId>{0510DFD2-934F-4E74-850E-4DEC33BA116C}</a:tableStyleId>
              </a:tblPr>
              <a:tblGrid>
                <a:gridCol w="2184400">
                  <a:extLst>
                    <a:ext uri="{9D8B030D-6E8A-4147-A177-3AD203B41FA5}">
                      <a16:colId xmlns:a16="http://schemas.microsoft.com/office/drawing/2014/main" val="20000"/>
                    </a:ext>
                  </a:extLst>
                </a:gridCol>
                <a:gridCol w="2182800">
                  <a:extLst>
                    <a:ext uri="{9D8B030D-6E8A-4147-A177-3AD203B41FA5}">
                      <a16:colId xmlns:a16="http://schemas.microsoft.com/office/drawing/2014/main" val="20001"/>
                    </a:ext>
                  </a:extLst>
                </a:gridCol>
                <a:gridCol w="2184400">
                  <a:extLst>
                    <a:ext uri="{9D8B030D-6E8A-4147-A177-3AD203B41FA5}">
                      <a16:colId xmlns:a16="http://schemas.microsoft.com/office/drawing/2014/main" val="20002"/>
                    </a:ext>
                  </a:extLst>
                </a:gridCol>
                <a:gridCol w="2184400">
                  <a:extLst>
                    <a:ext uri="{9D8B030D-6E8A-4147-A177-3AD203B41FA5}">
                      <a16:colId xmlns:a16="http://schemas.microsoft.com/office/drawing/2014/main" val="20003"/>
                    </a:ext>
                  </a:extLst>
                </a:gridCol>
              </a:tblGrid>
              <a:tr h="401625">
                <a:tc>
                  <a:txBody>
                    <a:bodyPr/>
                    <a:lstStyle/>
                    <a:p>
                      <a:pPr marL="0" marR="0" lvl="0" indent="0" algn="ctr" rtl="0">
                        <a:lnSpc>
                          <a:spcPct val="100000"/>
                        </a:lnSpc>
                        <a:spcBef>
                          <a:spcPts val="0"/>
                        </a:spcBef>
                        <a:spcAft>
                          <a:spcPts val="0"/>
                        </a:spcAft>
                        <a:buClr>
                          <a:srgbClr val="FFFFFF"/>
                        </a:buClr>
                        <a:buSzPts val="1800"/>
                        <a:buFont typeface="Source Sans Pro"/>
                        <a:buNone/>
                      </a:pPr>
                      <a:r>
                        <a:rPr lang="en-US" sz="1800" b="1" i="0" u="none" strike="noStrike" cap="none">
                          <a:solidFill>
                            <a:srgbClr val="FFFFFF"/>
                          </a:solidFill>
                          <a:latin typeface="Source Sans Pro"/>
                          <a:ea typeface="Source Sans Pro"/>
                          <a:cs typeface="Source Sans Pro"/>
                          <a:sym typeface="Source Sans Pro"/>
                        </a:rPr>
                        <a:t>Animal #1</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dk1"/>
                    </a:solidFill>
                  </a:tcPr>
                </a:tc>
                <a:tc>
                  <a:txBody>
                    <a:bodyPr/>
                    <a:lstStyle/>
                    <a:p>
                      <a:pPr marL="0" marR="0" lvl="0" indent="0" algn="ctr" rtl="0">
                        <a:lnSpc>
                          <a:spcPct val="100000"/>
                        </a:lnSpc>
                        <a:spcBef>
                          <a:spcPts val="0"/>
                        </a:spcBef>
                        <a:spcAft>
                          <a:spcPts val="0"/>
                        </a:spcAft>
                        <a:buClr>
                          <a:srgbClr val="FFFFFF"/>
                        </a:buClr>
                        <a:buSzPts val="1800"/>
                        <a:buFont typeface="Source Sans Pro"/>
                        <a:buNone/>
                      </a:pPr>
                      <a:r>
                        <a:rPr lang="en-US" sz="1800" b="1" i="0" u="none" strike="noStrike" cap="none">
                          <a:solidFill>
                            <a:srgbClr val="FFFFFF"/>
                          </a:solidFill>
                          <a:latin typeface="Source Sans Pro"/>
                          <a:ea typeface="Source Sans Pro"/>
                          <a:cs typeface="Source Sans Pro"/>
                          <a:sym typeface="Source Sans Pro"/>
                        </a:rPr>
                        <a:t>Animal #2</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dk1"/>
                    </a:solidFill>
                  </a:tcPr>
                </a:tc>
                <a:tc>
                  <a:txBody>
                    <a:bodyPr/>
                    <a:lstStyle/>
                    <a:p>
                      <a:pPr marL="0" marR="0" lvl="0" indent="0" algn="ctr" rtl="0">
                        <a:lnSpc>
                          <a:spcPct val="100000"/>
                        </a:lnSpc>
                        <a:spcBef>
                          <a:spcPts val="0"/>
                        </a:spcBef>
                        <a:spcAft>
                          <a:spcPts val="0"/>
                        </a:spcAft>
                        <a:buClr>
                          <a:srgbClr val="FFFFFF"/>
                        </a:buClr>
                        <a:buSzPts val="1800"/>
                        <a:buFont typeface="Source Sans Pro"/>
                        <a:buNone/>
                      </a:pPr>
                      <a:r>
                        <a:rPr lang="en-US" sz="1800" b="1" i="0" u="none" strike="noStrike" cap="none">
                          <a:solidFill>
                            <a:srgbClr val="FFFFFF"/>
                          </a:solidFill>
                          <a:latin typeface="Source Sans Pro"/>
                          <a:ea typeface="Source Sans Pro"/>
                          <a:cs typeface="Source Sans Pro"/>
                          <a:sym typeface="Source Sans Pro"/>
                        </a:rPr>
                        <a:t>Animal #3</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dk1"/>
                    </a:solidFill>
                  </a:tcPr>
                </a:tc>
                <a:tc>
                  <a:txBody>
                    <a:bodyPr/>
                    <a:lstStyle/>
                    <a:p>
                      <a:pPr marL="0" marR="0" lvl="0" indent="0" algn="ctr" rtl="0">
                        <a:lnSpc>
                          <a:spcPct val="100000"/>
                        </a:lnSpc>
                        <a:spcBef>
                          <a:spcPts val="0"/>
                        </a:spcBef>
                        <a:spcAft>
                          <a:spcPts val="0"/>
                        </a:spcAft>
                        <a:buClr>
                          <a:srgbClr val="FFFFFF"/>
                        </a:buClr>
                        <a:buSzPts val="1800"/>
                        <a:buFont typeface="Source Sans Pro"/>
                        <a:buNone/>
                      </a:pPr>
                      <a:r>
                        <a:rPr lang="en-US" sz="1800" b="1" i="0" u="none" strike="noStrike" cap="none">
                          <a:solidFill>
                            <a:srgbClr val="FFFFFF"/>
                          </a:solidFill>
                          <a:latin typeface="Source Sans Pro"/>
                          <a:ea typeface="Source Sans Pro"/>
                          <a:cs typeface="Source Sans Pro"/>
                          <a:sym typeface="Source Sans Pro"/>
                        </a:rPr>
                        <a:t>Animal #4</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dk1"/>
                    </a:solidFill>
                  </a:tcPr>
                </a:tc>
                <a:extLst>
                  <a:ext uri="{0D108BD9-81ED-4DB2-BD59-A6C34878D82A}">
                    <a16:rowId xmlns:a16="http://schemas.microsoft.com/office/drawing/2014/main" val="10000"/>
                  </a:ext>
                </a:extLst>
              </a:tr>
              <a:tr h="401625">
                <a:tc>
                  <a:txBody>
                    <a:bodyPr/>
                    <a:lstStyle/>
                    <a:p>
                      <a:pPr marL="0" marR="0" lvl="0" indent="0" algn="ctr" rtl="0">
                        <a:lnSpc>
                          <a:spcPct val="100000"/>
                        </a:lnSpc>
                        <a:spcBef>
                          <a:spcPts val="0"/>
                        </a:spcBef>
                        <a:spcAft>
                          <a:spcPts val="0"/>
                        </a:spcAft>
                        <a:buClr>
                          <a:srgbClr val="000000"/>
                        </a:buClr>
                        <a:buSzPts val="1800"/>
                        <a:buFont typeface="Source Sans Pro"/>
                        <a:buNone/>
                      </a:pPr>
                      <a:r>
                        <a:rPr lang="en-US" sz="1800" b="0" i="0" u="none" strike="noStrike" cap="none">
                          <a:solidFill>
                            <a:srgbClr val="000000"/>
                          </a:solidFill>
                          <a:latin typeface="Source Sans Pro"/>
                          <a:ea typeface="Source Sans Pro"/>
                          <a:cs typeface="Source Sans Pro"/>
                          <a:sym typeface="Source Sans Pro"/>
                        </a:rPr>
                        <a:t> </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BCBCB"/>
                    </a:solidFill>
                  </a:tcPr>
                </a:tc>
                <a:tc>
                  <a:txBody>
                    <a:bodyPr/>
                    <a:lstStyle/>
                    <a:p>
                      <a:pPr marL="0" marR="0" lvl="0" indent="0" algn="ctr" rtl="0">
                        <a:lnSpc>
                          <a:spcPct val="100000"/>
                        </a:lnSpc>
                        <a:spcBef>
                          <a:spcPts val="0"/>
                        </a:spcBef>
                        <a:spcAft>
                          <a:spcPts val="0"/>
                        </a:spcAft>
                        <a:buClr>
                          <a:srgbClr val="000000"/>
                        </a:buClr>
                        <a:buSzPts val="1800"/>
                        <a:buFont typeface="Source Sans Pro"/>
                        <a:buNone/>
                      </a:pPr>
                      <a:r>
                        <a:rPr lang="en-US" sz="1800" b="0" i="0" u="none" strike="noStrike" cap="none">
                          <a:solidFill>
                            <a:srgbClr val="000000"/>
                          </a:solidFill>
                          <a:latin typeface="Source Sans Pro"/>
                          <a:ea typeface="Source Sans Pro"/>
                          <a:cs typeface="Source Sans Pro"/>
                          <a:sym typeface="Source Sans Pro"/>
                        </a:rPr>
                        <a:t> </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BCBCB"/>
                    </a:solidFill>
                  </a:tcPr>
                </a:tc>
                <a:tc>
                  <a:txBody>
                    <a:bodyPr/>
                    <a:lstStyle/>
                    <a:p>
                      <a:pPr marL="0" marR="0" lvl="0" indent="0" algn="ctr" rtl="0">
                        <a:lnSpc>
                          <a:spcPct val="100000"/>
                        </a:lnSpc>
                        <a:spcBef>
                          <a:spcPts val="0"/>
                        </a:spcBef>
                        <a:spcAft>
                          <a:spcPts val="0"/>
                        </a:spcAft>
                        <a:buClr>
                          <a:srgbClr val="000000"/>
                        </a:buClr>
                        <a:buSzPts val="1800"/>
                        <a:buFont typeface="Source Sans Pro"/>
                        <a:buNone/>
                      </a:pPr>
                      <a:r>
                        <a:rPr lang="en-US" sz="1800" b="0" i="0" u="none" strike="noStrike" cap="none">
                          <a:solidFill>
                            <a:srgbClr val="000000"/>
                          </a:solidFill>
                          <a:latin typeface="Source Sans Pro"/>
                          <a:ea typeface="Source Sans Pro"/>
                          <a:cs typeface="Source Sans Pro"/>
                          <a:sym typeface="Source Sans Pro"/>
                        </a:rPr>
                        <a:t> </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BCBCB"/>
                    </a:solidFill>
                  </a:tcPr>
                </a:tc>
                <a:tc>
                  <a:txBody>
                    <a:bodyPr/>
                    <a:lstStyle/>
                    <a:p>
                      <a:pPr marL="0" marR="0" lvl="0" indent="0" algn="ctr" rtl="0">
                        <a:lnSpc>
                          <a:spcPct val="100000"/>
                        </a:lnSpc>
                        <a:spcBef>
                          <a:spcPts val="0"/>
                        </a:spcBef>
                        <a:spcAft>
                          <a:spcPts val="0"/>
                        </a:spcAft>
                        <a:buClr>
                          <a:srgbClr val="000000"/>
                        </a:buClr>
                        <a:buSzPts val="1800"/>
                        <a:buFont typeface="Source Sans Pro"/>
                        <a:buNone/>
                      </a:pPr>
                      <a:r>
                        <a:rPr lang="en-US" sz="1800" b="0" i="0" u="none" strike="noStrike" cap="none">
                          <a:solidFill>
                            <a:srgbClr val="000000"/>
                          </a:solidFill>
                          <a:latin typeface="Source Sans Pro"/>
                          <a:ea typeface="Source Sans Pro"/>
                          <a:cs typeface="Source Sans Pro"/>
                          <a:sym typeface="Source Sans Pro"/>
                        </a:rPr>
                        <a:t> </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BCBCB"/>
                    </a:solidFill>
                  </a:tcPr>
                </a:tc>
                <a:extLst>
                  <a:ext uri="{0D108BD9-81ED-4DB2-BD59-A6C34878D82A}">
                    <a16:rowId xmlns:a16="http://schemas.microsoft.com/office/drawing/2014/main" val="10001"/>
                  </a:ext>
                </a:extLst>
              </a:tr>
              <a:tr h="401625">
                <a:tc>
                  <a:txBody>
                    <a:bodyPr/>
                    <a:lstStyle/>
                    <a:p>
                      <a:pPr marL="0" marR="0" lvl="0" indent="0" algn="ctr" rtl="0">
                        <a:lnSpc>
                          <a:spcPct val="100000"/>
                        </a:lnSpc>
                        <a:spcBef>
                          <a:spcPts val="0"/>
                        </a:spcBef>
                        <a:spcAft>
                          <a:spcPts val="0"/>
                        </a:spcAft>
                        <a:buClr>
                          <a:srgbClr val="000000"/>
                        </a:buClr>
                        <a:buSzPts val="1800"/>
                        <a:buFont typeface="Source Sans Pro"/>
                        <a:buNone/>
                      </a:pPr>
                      <a:r>
                        <a:rPr lang="en-US" sz="1800" b="0" i="0" u="none" strike="noStrike" cap="none">
                          <a:solidFill>
                            <a:srgbClr val="000000"/>
                          </a:solidFill>
                          <a:latin typeface="Source Sans Pro"/>
                          <a:ea typeface="Source Sans Pro"/>
                          <a:cs typeface="Source Sans Pro"/>
                          <a:sym typeface="Source Sans Pro"/>
                        </a:rPr>
                        <a:t>Animalia</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7E7E7"/>
                    </a:solidFill>
                  </a:tcPr>
                </a:tc>
                <a:tc>
                  <a:txBody>
                    <a:bodyPr/>
                    <a:lstStyle/>
                    <a:p>
                      <a:pPr marL="0" marR="0" lvl="0" indent="0" algn="ctr" rtl="0">
                        <a:lnSpc>
                          <a:spcPct val="100000"/>
                        </a:lnSpc>
                        <a:spcBef>
                          <a:spcPts val="0"/>
                        </a:spcBef>
                        <a:spcAft>
                          <a:spcPts val="0"/>
                        </a:spcAft>
                        <a:buClr>
                          <a:srgbClr val="000000"/>
                        </a:buClr>
                        <a:buSzPts val="1800"/>
                        <a:buFont typeface="Source Sans Pro"/>
                        <a:buNone/>
                      </a:pPr>
                      <a:r>
                        <a:rPr lang="en-US" sz="1800" b="0" i="0" u="none" strike="noStrike" cap="none">
                          <a:solidFill>
                            <a:srgbClr val="000000"/>
                          </a:solidFill>
                          <a:latin typeface="Source Sans Pro"/>
                          <a:ea typeface="Source Sans Pro"/>
                          <a:cs typeface="Source Sans Pro"/>
                          <a:sym typeface="Source Sans Pro"/>
                        </a:rPr>
                        <a:t>Animalia</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7E7E7"/>
                    </a:solidFill>
                  </a:tcPr>
                </a:tc>
                <a:tc>
                  <a:txBody>
                    <a:bodyPr/>
                    <a:lstStyle/>
                    <a:p>
                      <a:pPr marL="0" marR="0" lvl="0" indent="0" algn="ctr" rtl="0">
                        <a:lnSpc>
                          <a:spcPct val="100000"/>
                        </a:lnSpc>
                        <a:spcBef>
                          <a:spcPts val="0"/>
                        </a:spcBef>
                        <a:spcAft>
                          <a:spcPts val="0"/>
                        </a:spcAft>
                        <a:buClr>
                          <a:srgbClr val="000000"/>
                        </a:buClr>
                        <a:buSzPts val="1800"/>
                        <a:buFont typeface="Source Sans Pro"/>
                        <a:buNone/>
                      </a:pPr>
                      <a:r>
                        <a:rPr lang="en-US" sz="1800" b="0" i="0" u="none" strike="noStrike" cap="none">
                          <a:solidFill>
                            <a:srgbClr val="000000"/>
                          </a:solidFill>
                          <a:latin typeface="Source Sans Pro"/>
                          <a:ea typeface="Source Sans Pro"/>
                          <a:cs typeface="Source Sans Pro"/>
                          <a:sym typeface="Source Sans Pro"/>
                        </a:rPr>
                        <a:t>Animalia</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7E7E7"/>
                    </a:solidFill>
                  </a:tcPr>
                </a:tc>
                <a:tc>
                  <a:txBody>
                    <a:bodyPr/>
                    <a:lstStyle/>
                    <a:p>
                      <a:pPr marL="0" marR="0" lvl="0" indent="0" algn="ctr" rtl="0">
                        <a:lnSpc>
                          <a:spcPct val="100000"/>
                        </a:lnSpc>
                        <a:spcBef>
                          <a:spcPts val="0"/>
                        </a:spcBef>
                        <a:spcAft>
                          <a:spcPts val="0"/>
                        </a:spcAft>
                        <a:buClr>
                          <a:srgbClr val="000000"/>
                        </a:buClr>
                        <a:buSzPts val="1800"/>
                        <a:buFont typeface="Source Sans Pro"/>
                        <a:buNone/>
                      </a:pPr>
                      <a:r>
                        <a:rPr lang="en-US" sz="1800" b="0" i="0" u="none" strike="noStrike" cap="none">
                          <a:solidFill>
                            <a:srgbClr val="000000"/>
                          </a:solidFill>
                          <a:latin typeface="Source Sans Pro"/>
                          <a:ea typeface="Source Sans Pro"/>
                          <a:cs typeface="Source Sans Pro"/>
                          <a:sym typeface="Source Sans Pro"/>
                        </a:rPr>
                        <a:t>Animalia</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7E7E7"/>
                    </a:solidFill>
                  </a:tcPr>
                </a:tc>
                <a:extLst>
                  <a:ext uri="{0D108BD9-81ED-4DB2-BD59-A6C34878D82A}">
                    <a16:rowId xmlns:a16="http://schemas.microsoft.com/office/drawing/2014/main" val="10002"/>
                  </a:ext>
                </a:extLst>
              </a:tr>
              <a:tr h="401625">
                <a:tc>
                  <a:txBody>
                    <a:bodyPr/>
                    <a:lstStyle/>
                    <a:p>
                      <a:pPr marL="0" marR="0" lvl="0" indent="0" algn="ctr" rtl="0">
                        <a:lnSpc>
                          <a:spcPct val="100000"/>
                        </a:lnSpc>
                        <a:spcBef>
                          <a:spcPts val="0"/>
                        </a:spcBef>
                        <a:spcAft>
                          <a:spcPts val="0"/>
                        </a:spcAft>
                        <a:buClr>
                          <a:srgbClr val="000000"/>
                        </a:buClr>
                        <a:buSzPts val="1800"/>
                        <a:buFont typeface="Source Sans Pro"/>
                        <a:buNone/>
                      </a:pPr>
                      <a:r>
                        <a:rPr lang="en-US" sz="1800" b="0" i="0" u="none" strike="noStrike" cap="none">
                          <a:solidFill>
                            <a:srgbClr val="000000"/>
                          </a:solidFill>
                          <a:latin typeface="Source Sans Pro"/>
                          <a:ea typeface="Source Sans Pro"/>
                          <a:cs typeface="Source Sans Pro"/>
                          <a:sym typeface="Source Sans Pro"/>
                        </a:rPr>
                        <a:t>Arthropoda</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BCBCB"/>
                    </a:solidFill>
                  </a:tcPr>
                </a:tc>
                <a:tc>
                  <a:txBody>
                    <a:bodyPr/>
                    <a:lstStyle/>
                    <a:p>
                      <a:pPr marL="0" marR="0" lvl="0" indent="0" algn="ctr" rtl="0">
                        <a:lnSpc>
                          <a:spcPct val="100000"/>
                        </a:lnSpc>
                        <a:spcBef>
                          <a:spcPts val="0"/>
                        </a:spcBef>
                        <a:spcAft>
                          <a:spcPts val="0"/>
                        </a:spcAft>
                        <a:buClr>
                          <a:srgbClr val="000000"/>
                        </a:buClr>
                        <a:buSzPts val="1800"/>
                        <a:buFont typeface="Source Sans Pro"/>
                        <a:buNone/>
                      </a:pPr>
                      <a:r>
                        <a:rPr lang="en-US" sz="1800" b="0" i="0" u="none" strike="noStrike" cap="none">
                          <a:solidFill>
                            <a:srgbClr val="000000"/>
                          </a:solidFill>
                          <a:latin typeface="Source Sans Pro"/>
                          <a:ea typeface="Source Sans Pro"/>
                          <a:cs typeface="Source Sans Pro"/>
                          <a:sym typeface="Source Sans Pro"/>
                        </a:rPr>
                        <a:t>Arthropoda</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BCBCB"/>
                    </a:solidFill>
                  </a:tcPr>
                </a:tc>
                <a:tc>
                  <a:txBody>
                    <a:bodyPr/>
                    <a:lstStyle/>
                    <a:p>
                      <a:pPr marL="0" marR="0" lvl="0" indent="0" algn="ctr" rtl="0">
                        <a:lnSpc>
                          <a:spcPct val="100000"/>
                        </a:lnSpc>
                        <a:spcBef>
                          <a:spcPts val="0"/>
                        </a:spcBef>
                        <a:spcAft>
                          <a:spcPts val="0"/>
                        </a:spcAft>
                        <a:buClr>
                          <a:srgbClr val="000000"/>
                        </a:buClr>
                        <a:buSzPts val="1800"/>
                        <a:buFont typeface="Source Sans Pro"/>
                        <a:buNone/>
                      </a:pPr>
                      <a:r>
                        <a:rPr lang="en-US" sz="1800" b="0" i="0" u="none" strike="noStrike" cap="none">
                          <a:solidFill>
                            <a:srgbClr val="000000"/>
                          </a:solidFill>
                          <a:latin typeface="Source Sans Pro"/>
                          <a:ea typeface="Source Sans Pro"/>
                          <a:cs typeface="Source Sans Pro"/>
                          <a:sym typeface="Source Sans Pro"/>
                        </a:rPr>
                        <a:t>Arthropoda</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BCBCB"/>
                    </a:solidFill>
                  </a:tcPr>
                </a:tc>
                <a:tc>
                  <a:txBody>
                    <a:bodyPr/>
                    <a:lstStyle/>
                    <a:p>
                      <a:pPr marL="0" marR="0" lvl="0" indent="0" algn="ctr" rtl="0">
                        <a:lnSpc>
                          <a:spcPct val="100000"/>
                        </a:lnSpc>
                        <a:spcBef>
                          <a:spcPts val="0"/>
                        </a:spcBef>
                        <a:spcAft>
                          <a:spcPts val="0"/>
                        </a:spcAft>
                        <a:buClr>
                          <a:srgbClr val="000000"/>
                        </a:buClr>
                        <a:buSzPts val="1800"/>
                        <a:buFont typeface="Source Sans Pro"/>
                        <a:buNone/>
                      </a:pPr>
                      <a:r>
                        <a:rPr lang="en-US" sz="1800" b="0" i="0" u="none" strike="noStrike" cap="none">
                          <a:solidFill>
                            <a:srgbClr val="000000"/>
                          </a:solidFill>
                          <a:latin typeface="Source Sans Pro"/>
                          <a:ea typeface="Source Sans Pro"/>
                          <a:cs typeface="Source Sans Pro"/>
                          <a:sym typeface="Source Sans Pro"/>
                        </a:rPr>
                        <a:t>Arthropoda</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BCBCB"/>
                    </a:solidFill>
                  </a:tcPr>
                </a:tc>
                <a:extLst>
                  <a:ext uri="{0D108BD9-81ED-4DB2-BD59-A6C34878D82A}">
                    <a16:rowId xmlns:a16="http://schemas.microsoft.com/office/drawing/2014/main" val="10003"/>
                  </a:ext>
                </a:extLst>
              </a:tr>
              <a:tr h="401625">
                <a:tc>
                  <a:txBody>
                    <a:bodyPr/>
                    <a:lstStyle/>
                    <a:p>
                      <a:pPr marL="0" marR="0" lvl="0" indent="0" algn="ctr" rtl="0">
                        <a:lnSpc>
                          <a:spcPct val="100000"/>
                        </a:lnSpc>
                        <a:spcBef>
                          <a:spcPts val="0"/>
                        </a:spcBef>
                        <a:spcAft>
                          <a:spcPts val="0"/>
                        </a:spcAft>
                        <a:buClr>
                          <a:srgbClr val="000000"/>
                        </a:buClr>
                        <a:buSzPts val="1800"/>
                        <a:buFont typeface="Source Sans Pro"/>
                        <a:buNone/>
                      </a:pPr>
                      <a:r>
                        <a:rPr lang="en-US" sz="1800" b="0" i="0" u="none" strike="noStrike" cap="none">
                          <a:solidFill>
                            <a:srgbClr val="000000"/>
                          </a:solidFill>
                          <a:latin typeface="Source Sans Pro"/>
                          <a:ea typeface="Source Sans Pro"/>
                          <a:cs typeface="Source Sans Pro"/>
                          <a:sym typeface="Source Sans Pro"/>
                        </a:rPr>
                        <a:t>Hexapoda</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7E7E7"/>
                    </a:solidFill>
                  </a:tcPr>
                </a:tc>
                <a:tc>
                  <a:txBody>
                    <a:bodyPr/>
                    <a:lstStyle/>
                    <a:p>
                      <a:pPr marL="0" marR="0" lvl="0" indent="0" algn="ctr" rtl="0">
                        <a:lnSpc>
                          <a:spcPct val="100000"/>
                        </a:lnSpc>
                        <a:spcBef>
                          <a:spcPts val="0"/>
                        </a:spcBef>
                        <a:spcAft>
                          <a:spcPts val="0"/>
                        </a:spcAft>
                        <a:buClr>
                          <a:srgbClr val="000000"/>
                        </a:buClr>
                        <a:buSzPts val="1800"/>
                        <a:buFont typeface="Source Sans Pro"/>
                        <a:buNone/>
                      </a:pPr>
                      <a:r>
                        <a:rPr lang="en-US" sz="1800" b="0" i="0" u="none" strike="noStrike" cap="none">
                          <a:solidFill>
                            <a:srgbClr val="000000"/>
                          </a:solidFill>
                          <a:latin typeface="Source Sans Pro"/>
                          <a:ea typeface="Source Sans Pro"/>
                          <a:cs typeface="Source Sans Pro"/>
                          <a:sym typeface="Source Sans Pro"/>
                        </a:rPr>
                        <a:t>Hexapoda</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7E7E7"/>
                    </a:solidFill>
                  </a:tcPr>
                </a:tc>
                <a:tc>
                  <a:txBody>
                    <a:bodyPr/>
                    <a:lstStyle/>
                    <a:p>
                      <a:pPr marL="0" marR="0" lvl="0" indent="0" algn="ctr" rtl="0">
                        <a:lnSpc>
                          <a:spcPct val="100000"/>
                        </a:lnSpc>
                        <a:spcBef>
                          <a:spcPts val="0"/>
                        </a:spcBef>
                        <a:spcAft>
                          <a:spcPts val="0"/>
                        </a:spcAft>
                        <a:buClr>
                          <a:srgbClr val="000000"/>
                        </a:buClr>
                        <a:buSzPts val="1800"/>
                        <a:buFont typeface="Source Sans Pro"/>
                        <a:buNone/>
                      </a:pPr>
                      <a:r>
                        <a:rPr lang="en-US" sz="1800" b="0" i="0" u="none" strike="noStrike" cap="none">
                          <a:solidFill>
                            <a:srgbClr val="000000"/>
                          </a:solidFill>
                          <a:latin typeface="Source Sans Pro"/>
                          <a:ea typeface="Source Sans Pro"/>
                          <a:cs typeface="Source Sans Pro"/>
                          <a:sym typeface="Source Sans Pro"/>
                        </a:rPr>
                        <a:t>Hexapoda</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7E7E7"/>
                    </a:solidFill>
                  </a:tcPr>
                </a:tc>
                <a:tc>
                  <a:txBody>
                    <a:bodyPr/>
                    <a:lstStyle/>
                    <a:p>
                      <a:pPr marL="0" marR="0" lvl="0" indent="0" algn="ctr" rtl="0">
                        <a:lnSpc>
                          <a:spcPct val="100000"/>
                        </a:lnSpc>
                        <a:spcBef>
                          <a:spcPts val="0"/>
                        </a:spcBef>
                        <a:spcAft>
                          <a:spcPts val="0"/>
                        </a:spcAft>
                        <a:buClr>
                          <a:srgbClr val="000000"/>
                        </a:buClr>
                        <a:buSzPts val="1800"/>
                        <a:buFont typeface="Source Sans Pro"/>
                        <a:buNone/>
                      </a:pPr>
                      <a:r>
                        <a:rPr lang="en-US" sz="1800" b="0" i="0" u="none" strike="noStrike" cap="none">
                          <a:solidFill>
                            <a:srgbClr val="000000"/>
                          </a:solidFill>
                          <a:latin typeface="Source Sans Pro"/>
                          <a:ea typeface="Source Sans Pro"/>
                          <a:cs typeface="Source Sans Pro"/>
                          <a:sym typeface="Source Sans Pro"/>
                        </a:rPr>
                        <a:t>Hexapoda</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7E7E7"/>
                    </a:solidFill>
                  </a:tcPr>
                </a:tc>
                <a:extLst>
                  <a:ext uri="{0D108BD9-81ED-4DB2-BD59-A6C34878D82A}">
                    <a16:rowId xmlns:a16="http://schemas.microsoft.com/office/drawing/2014/main" val="10004"/>
                  </a:ext>
                </a:extLst>
              </a:tr>
              <a:tr h="401625">
                <a:tc>
                  <a:txBody>
                    <a:bodyPr/>
                    <a:lstStyle/>
                    <a:p>
                      <a:pPr marL="0" marR="0" lvl="0" indent="0" algn="ctr" rtl="0">
                        <a:lnSpc>
                          <a:spcPct val="100000"/>
                        </a:lnSpc>
                        <a:spcBef>
                          <a:spcPts val="0"/>
                        </a:spcBef>
                        <a:spcAft>
                          <a:spcPts val="0"/>
                        </a:spcAft>
                        <a:buClr>
                          <a:srgbClr val="000000"/>
                        </a:buClr>
                        <a:buSzPts val="1800"/>
                        <a:buFont typeface="Source Sans Pro"/>
                        <a:buNone/>
                      </a:pPr>
                      <a:r>
                        <a:rPr lang="en-US" sz="1800" b="0" i="0" u="none" strike="noStrike" cap="none">
                          <a:solidFill>
                            <a:srgbClr val="000000"/>
                          </a:solidFill>
                          <a:latin typeface="Source Sans Pro"/>
                          <a:ea typeface="Source Sans Pro"/>
                          <a:cs typeface="Source Sans Pro"/>
                          <a:sym typeface="Source Sans Pro"/>
                        </a:rPr>
                        <a:t>Lepidoptera</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BCBCB"/>
                    </a:solidFill>
                  </a:tcPr>
                </a:tc>
                <a:tc>
                  <a:txBody>
                    <a:bodyPr/>
                    <a:lstStyle/>
                    <a:p>
                      <a:pPr marL="0" marR="0" lvl="0" indent="0" algn="ctr" rtl="0">
                        <a:lnSpc>
                          <a:spcPct val="100000"/>
                        </a:lnSpc>
                        <a:spcBef>
                          <a:spcPts val="0"/>
                        </a:spcBef>
                        <a:spcAft>
                          <a:spcPts val="0"/>
                        </a:spcAft>
                        <a:buClr>
                          <a:srgbClr val="000000"/>
                        </a:buClr>
                        <a:buSzPts val="1800"/>
                        <a:buFont typeface="Source Sans Pro"/>
                        <a:buNone/>
                      </a:pPr>
                      <a:r>
                        <a:rPr lang="en-US" sz="1800" b="0" i="0" u="none" strike="noStrike" cap="none">
                          <a:solidFill>
                            <a:srgbClr val="000000"/>
                          </a:solidFill>
                          <a:latin typeface="Source Sans Pro"/>
                          <a:ea typeface="Source Sans Pro"/>
                          <a:cs typeface="Source Sans Pro"/>
                          <a:sym typeface="Source Sans Pro"/>
                        </a:rPr>
                        <a:t>Lepidoptera</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BCBCB"/>
                    </a:solidFill>
                  </a:tcPr>
                </a:tc>
                <a:tc>
                  <a:txBody>
                    <a:bodyPr/>
                    <a:lstStyle/>
                    <a:p>
                      <a:pPr marL="0" marR="0" lvl="0" indent="0" algn="ctr" rtl="0">
                        <a:lnSpc>
                          <a:spcPct val="100000"/>
                        </a:lnSpc>
                        <a:spcBef>
                          <a:spcPts val="0"/>
                        </a:spcBef>
                        <a:spcAft>
                          <a:spcPts val="0"/>
                        </a:spcAft>
                        <a:buClr>
                          <a:srgbClr val="000000"/>
                        </a:buClr>
                        <a:buSzPts val="1800"/>
                        <a:buFont typeface="Source Sans Pro"/>
                        <a:buNone/>
                      </a:pPr>
                      <a:r>
                        <a:rPr lang="en-US" sz="1800" b="0" i="0" u="none" strike="noStrike" cap="none">
                          <a:solidFill>
                            <a:srgbClr val="000000"/>
                          </a:solidFill>
                          <a:latin typeface="Source Sans Pro"/>
                          <a:ea typeface="Source Sans Pro"/>
                          <a:cs typeface="Source Sans Pro"/>
                          <a:sym typeface="Source Sans Pro"/>
                        </a:rPr>
                        <a:t>Lepidoptera</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BCBCB"/>
                    </a:solidFill>
                  </a:tcPr>
                </a:tc>
                <a:tc>
                  <a:txBody>
                    <a:bodyPr/>
                    <a:lstStyle/>
                    <a:p>
                      <a:pPr marL="0" marR="0" lvl="0" indent="0" algn="ctr" rtl="0">
                        <a:lnSpc>
                          <a:spcPct val="100000"/>
                        </a:lnSpc>
                        <a:spcBef>
                          <a:spcPts val="0"/>
                        </a:spcBef>
                        <a:spcAft>
                          <a:spcPts val="0"/>
                        </a:spcAft>
                        <a:buClr>
                          <a:srgbClr val="000000"/>
                        </a:buClr>
                        <a:buSzPts val="1800"/>
                        <a:buFont typeface="Source Sans Pro"/>
                        <a:buNone/>
                      </a:pPr>
                      <a:r>
                        <a:rPr lang="en-US" sz="1800" b="0" i="0" u="none" strike="noStrike" cap="none">
                          <a:solidFill>
                            <a:srgbClr val="000000"/>
                          </a:solidFill>
                          <a:latin typeface="Source Sans Pro"/>
                          <a:ea typeface="Source Sans Pro"/>
                          <a:cs typeface="Source Sans Pro"/>
                          <a:sym typeface="Source Sans Pro"/>
                        </a:rPr>
                        <a:t>Lepidoptera</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BCBCB"/>
                    </a:solidFill>
                  </a:tcPr>
                </a:tc>
                <a:extLst>
                  <a:ext uri="{0D108BD9-81ED-4DB2-BD59-A6C34878D82A}">
                    <a16:rowId xmlns:a16="http://schemas.microsoft.com/office/drawing/2014/main" val="10005"/>
                  </a:ext>
                </a:extLst>
              </a:tr>
              <a:tr h="401625">
                <a:tc>
                  <a:txBody>
                    <a:bodyPr/>
                    <a:lstStyle/>
                    <a:p>
                      <a:pPr marL="0" marR="0" lvl="0" indent="0" algn="ctr" rtl="0">
                        <a:lnSpc>
                          <a:spcPct val="100000"/>
                        </a:lnSpc>
                        <a:spcBef>
                          <a:spcPts val="0"/>
                        </a:spcBef>
                        <a:spcAft>
                          <a:spcPts val="0"/>
                        </a:spcAft>
                        <a:buClr>
                          <a:srgbClr val="000000"/>
                        </a:buClr>
                        <a:buSzPts val="1800"/>
                        <a:buFont typeface="Source Sans Pro"/>
                        <a:buNone/>
                      </a:pPr>
                      <a:r>
                        <a:rPr lang="en-US" sz="1800" b="0" i="0" u="none" strike="noStrike" cap="none">
                          <a:solidFill>
                            <a:srgbClr val="000000"/>
                          </a:solidFill>
                          <a:latin typeface="Source Sans Pro"/>
                          <a:ea typeface="Source Sans Pro"/>
                          <a:cs typeface="Source Sans Pro"/>
                          <a:sym typeface="Source Sans Pro"/>
                        </a:rPr>
                        <a:t>Nymphalidae</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7E7E7"/>
                    </a:solidFill>
                  </a:tcPr>
                </a:tc>
                <a:tc>
                  <a:txBody>
                    <a:bodyPr/>
                    <a:lstStyle/>
                    <a:p>
                      <a:pPr marL="0" marR="0" lvl="0" indent="0" algn="ctr" rtl="0">
                        <a:lnSpc>
                          <a:spcPct val="100000"/>
                        </a:lnSpc>
                        <a:spcBef>
                          <a:spcPts val="0"/>
                        </a:spcBef>
                        <a:spcAft>
                          <a:spcPts val="0"/>
                        </a:spcAft>
                        <a:buClr>
                          <a:srgbClr val="000000"/>
                        </a:buClr>
                        <a:buSzPts val="1800"/>
                        <a:buFont typeface="Source Sans Pro"/>
                        <a:buNone/>
                      </a:pPr>
                      <a:r>
                        <a:rPr lang="en-US" sz="1800" b="0" i="0" u="none" strike="noStrike" cap="none">
                          <a:solidFill>
                            <a:srgbClr val="000000"/>
                          </a:solidFill>
                          <a:latin typeface="Source Sans Pro"/>
                          <a:ea typeface="Source Sans Pro"/>
                          <a:cs typeface="Source Sans Pro"/>
                          <a:sym typeface="Source Sans Pro"/>
                        </a:rPr>
                        <a:t>Nymphalidae</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7E7E7"/>
                    </a:solidFill>
                  </a:tcPr>
                </a:tc>
                <a:tc>
                  <a:txBody>
                    <a:bodyPr/>
                    <a:lstStyle/>
                    <a:p>
                      <a:pPr marL="0" marR="0" lvl="0" indent="0" algn="ctr" rtl="0">
                        <a:lnSpc>
                          <a:spcPct val="100000"/>
                        </a:lnSpc>
                        <a:spcBef>
                          <a:spcPts val="0"/>
                        </a:spcBef>
                        <a:spcAft>
                          <a:spcPts val="0"/>
                        </a:spcAft>
                        <a:buClr>
                          <a:srgbClr val="000000"/>
                        </a:buClr>
                        <a:buSzPts val="1800"/>
                        <a:buFont typeface="Source Sans Pro"/>
                        <a:buNone/>
                      </a:pPr>
                      <a:r>
                        <a:rPr lang="en-US" sz="1800" b="0" i="0" u="none" strike="noStrike" cap="none">
                          <a:solidFill>
                            <a:srgbClr val="000000"/>
                          </a:solidFill>
                          <a:latin typeface="Source Sans Pro"/>
                          <a:ea typeface="Source Sans Pro"/>
                          <a:cs typeface="Source Sans Pro"/>
                          <a:sym typeface="Source Sans Pro"/>
                        </a:rPr>
                        <a:t>Papilionidae</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7E7E7"/>
                    </a:solidFill>
                  </a:tcPr>
                </a:tc>
                <a:tc>
                  <a:txBody>
                    <a:bodyPr/>
                    <a:lstStyle/>
                    <a:p>
                      <a:pPr marL="0" marR="0" lvl="0" indent="0" algn="ctr" rtl="0">
                        <a:lnSpc>
                          <a:spcPct val="100000"/>
                        </a:lnSpc>
                        <a:spcBef>
                          <a:spcPts val="0"/>
                        </a:spcBef>
                        <a:spcAft>
                          <a:spcPts val="0"/>
                        </a:spcAft>
                        <a:buClr>
                          <a:srgbClr val="000000"/>
                        </a:buClr>
                        <a:buSzPts val="1800"/>
                        <a:buFont typeface="Source Sans Pro"/>
                        <a:buNone/>
                      </a:pPr>
                      <a:r>
                        <a:rPr lang="en-US" sz="1800" b="0" i="0" u="none" strike="noStrike" cap="none">
                          <a:solidFill>
                            <a:srgbClr val="000000"/>
                          </a:solidFill>
                          <a:latin typeface="Source Sans Pro"/>
                          <a:ea typeface="Source Sans Pro"/>
                          <a:cs typeface="Source Sans Pro"/>
                          <a:sym typeface="Source Sans Pro"/>
                        </a:rPr>
                        <a:t>Nymphalidae</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7E7E7"/>
                    </a:solidFill>
                  </a:tcPr>
                </a:tc>
                <a:extLst>
                  <a:ext uri="{0D108BD9-81ED-4DB2-BD59-A6C34878D82A}">
                    <a16:rowId xmlns:a16="http://schemas.microsoft.com/office/drawing/2014/main" val="10006"/>
                  </a:ext>
                </a:extLst>
              </a:tr>
              <a:tr h="401625">
                <a:tc>
                  <a:txBody>
                    <a:bodyPr/>
                    <a:lstStyle/>
                    <a:p>
                      <a:pPr marL="0" marR="0" lvl="0" indent="0" algn="ctr" rtl="0">
                        <a:lnSpc>
                          <a:spcPct val="100000"/>
                        </a:lnSpc>
                        <a:spcBef>
                          <a:spcPts val="0"/>
                        </a:spcBef>
                        <a:spcAft>
                          <a:spcPts val="0"/>
                        </a:spcAft>
                        <a:buClr>
                          <a:srgbClr val="000000"/>
                        </a:buClr>
                        <a:buSzPts val="1800"/>
                        <a:buFont typeface="Source Sans Pro"/>
                        <a:buNone/>
                      </a:pPr>
                      <a:r>
                        <a:rPr lang="en-US" sz="1800" b="0" i="0" u="none" strike="noStrike" cap="none">
                          <a:solidFill>
                            <a:srgbClr val="000000"/>
                          </a:solidFill>
                          <a:latin typeface="Source Sans Pro"/>
                          <a:ea typeface="Source Sans Pro"/>
                          <a:cs typeface="Source Sans Pro"/>
                          <a:sym typeface="Source Sans Pro"/>
                        </a:rPr>
                        <a:t>Danaus</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BCBCB"/>
                    </a:solidFill>
                  </a:tcPr>
                </a:tc>
                <a:tc>
                  <a:txBody>
                    <a:bodyPr/>
                    <a:lstStyle/>
                    <a:p>
                      <a:pPr marL="0" marR="0" lvl="0" indent="0" algn="ctr" rtl="0">
                        <a:lnSpc>
                          <a:spcPct val="100000"/>
                        </a:lnSpc>
                        <a:spcBef>
                          <a:spcPts val="0"/>
                        </a:spcBef>
                        <a:spcAft>
                          <a:spcPts val="0"/>
                        </a:spcAft>
                        <a:buClr>
                          <a:srgbClr val="000000"/>
                        </a:buClr>
                        <a:buSzPts val="1800"/>
                        <a:buFont typeface="Source Sans Pro"/>
                        <a:buNone/>
                      </a:pPr>
                      <a:r>
                        <a:rPr lang="en-US" sz="1800" b="0" i="0" u="none" strike="noStrike" cap="none">
                          <a:solidFill>
                            <a:srgbClr val="000000"/>
                          </a:solidFill>
                          <a:latin typeface="Source Sans Pro"/>
                          <a:ea typeface="Source Sans Pro"/>
                          <a:cs typeface="Source Sans Pro"/>
                          <a:sym typeface="Source Sans Pro"/>
                        </a:rPr>
                        <a:t>Vanessa</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BCBCB"/>
                    </a:solidFill>
                  </a:tcPr>
                </a:tc>
                <a:tc>
                  <a:txBody>
                    <a:bodyPr/>
                    <a:lstStyle/>
                    <a:p>
                      <a:pPr marL="0" marR="0" lvl="0" indent="0" algn="ctr" rtl="0">
                        <a:lnSpc>
                          <a:spcPct val="100000"/>
                        </a:lnSpc>
                        <a:spcBef>
                          <a:spcPts val="0"/>
                        </a:spcBef>
                        <a:spcAft>
                          <a:spcPts val="0"/>
                        </a:spcAft>
                        <a:buClr>
                          <a:srgbClr val="000000"/>
                        </a:buClr>
                        <a:buSzPts val="1800"/>
                        <a:buFont typeface="Source Sans Pro"/>
                        <a:buNone/>
                      </a:pPr>
                      <a:r>
                        <a:rPr lang="en-US" sz="1800" b="0" i="0" u="none" strike="noStrike" cap="none">
                          <a:solidFill>
                            <a:srgbClr val="000000"/>
                          </a:solidFill>
                          <a:latin typeface="Source Sans Pro"/>
                          <a:ea typeface="Source Sans Pro"/>
                          <a:cs typeface="Source Sans Pro"/>
                          <a:sym typeface="Source Sans Pro"/>
                        </a:rPr>
                        <a:t>Papilio</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BCBCB"/>
                    </a:solidFill>
                  </a:tcPr>
                </a:tc>
                <a:tc>
                  <a:txBody>
                    <a:bodyPr/>
                    <a:lstStyle/>
                    <a:p>
                      <a:pPr marL="0" marR="0" lvl="0" indent="0" algn="ctr" rtl="0">
                        <a:lnSpc>
                          <a:spcPct val="100000"/>
                        </a:lnSpc>
                        <a:spcBef>
                          <a:spcPts val="0"/>
                        </a:spcBef>
                        <a:spcAft>
                          <a:spcPts val="0"/>
                        </a:spcAft>
                        <a:buClr>
                          <a:srgbClr val="000000"/>
                        </a:buClr>
                        <a:buSzPts val="1800"/>
                        <a:buFont typeface="Source Sans Pro"/>
                        <a:buNone/>
                      </a:pPr>
                      <a:r>
                        <a:rPr lang="en-US" sz="1800" b="0" i="0" u="none" strike="noStrike" cap="none">
                          <a:solidFill>
                            <a:srgbClr val="000000"/>
                          </a:solidFill>
                          <a:latin typeface="Source Sans Pro"/>
                          <a:ea typeface="Source Sans Pro"/>
                          <a:cs typeface="Source Sans Pro"/>
                          <a:sym typeface="Source Sans Pro"/>
                        </a:rPr>
                        <a:t>Danaus</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BCBCB"/>
                    </a:solidFill>
                  </a:tcPr>
                </a:tc>
                <a:extLst>
                  <a:ext uri="{0D108BD9-81ED-4DB2-BD59-A6C34878D82A}">
                    <a16:rowId xmlns:a16="http://schemas.microsoft.com/office/drawing/2014/main" val="10007"/>
                  </a:ext>
                </a:extLst>
              </a:tr>
              <a:tr h="401625">
                <a:tc>
                  <a:txBody>
                    <a:bodyPr/>
                    <a:lstStyle/>
                    <a:p>
                      <a:pPr marL="0" marR="0" lvl="0" indent="0" algn="ctr" rtl="0">
                        <a:lnSpc>
                          <a:spcPct val="100000"/>
                        </a:lnSpc>
                        <a:spcBef>
                          <a:spcPts val="0"/>
                        </a:spcBef>
                        <a:spcAft>
                          <a:spcPts val="0"/>
                        </a:spcAft>
                        <a:buClr>
                          <a:srgbClr val="000000"/>
                        </a:buClr>
                        <a:buSzPts val="1800"/>
                        <a:buFont typeface="Source Sans Pro"/>
                        <a:buNone/>
                      </a:pPr>
                      <a:r>
                        <a:rPr lang="en-US" sz="1800" b="0" i="0" u="none" strike="noStrike" cap="none">
                          <a:solidFill>
                            <a:srgbClr val="000000"/>
                          </a:solidFill>
                          <a:latin typeface="Source Sans Pro"/>
                          <a:ea typeface="Source Sans Pro"/>
                          <a:cs typeface="Source Sans Pro"/>
                          <a:sym typeface="Source Sans Pro"/>
                        </a:rPr>
                        <a:t>plexippus</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7E7E7"/>
                    </a:solidFill>
                  </a:tcPr>
                </a:tc>
                <a:tc>
                  <a:txBody>
                    <a:bodyPr/>
                    <a:lstStyle/>
                    <a:p>
                      <a:pPr marL="0" marR="0" lvl="0" indent="0" algn="ctr" rtl="0">
                        <a:lnSpc>
                          <a:spcPct val="100000"/>
                        </a:lnSpc>
                        <a:spcBef>
                          <a:spcPts val="0"/>
                        </a:spcBef>
                        <a:spcAft>
                          <a:spcPts val="0"/>
                        </a:spcAft>
                        <a:buClr>
                          <a:srgbClr val="000000"/>
                        </a:buClr>
                        <a:buSzPts val="1800"/>
                        <a:buFont typeface="Source Sans Pro"/>
                        <a:buNone/>
                      </a:pPr>
                      <a:r>
                        <a:rPr lang="en-US" sz="1800" b="0" i="0" u="none" strike="noStrike" cap="none">
                          <a:solidFill>
                            <a:srgbClr val="000000"/>
                          </a:solidFill>
                          <a:latin typeface="Source Sans Pro"/>
                          <a:ea typeface="Source Sans Pro"/>
                          <a:cs typeface="Source Sans Pro"/>
                          <a:sym typeface="Source Sans Pro"/>
                        </a:rPr>
                        <a:t>atalanta</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7E7E7"/>
                    </a:solidFill>
                  </a:tcPr>
                </a:tc>
                <a:tc>
                  <a:txBody>
                    <a:bodyPr/>
                    <a:lstStyle/>
                    <a:p>
                      <a:pPr marL="0" marR="0" lvl="0" indent="0" algn="ctr" rtl="0">
                        <a:lnSpc>
                          <a:spcPct val="100000"/>
                        </a:lnSpc>
                        <a:spcBef>
                          <a:spcPts val="0"/>
                        </a:spcBef>
                        <a:spcAft>
                          <a:spcPts val="0"/>
                        </a:spcAft>
                        <a:buClr>
                          <a:srgbClr val="000000"/>
                        </a:buClr>
                        <a:buSzPts val="1800"/>
                        <a:buFont typeface="Source Sans Pro"/>
                        <a:buNone/>
                      </a:pPr>
                      <a:r>
                        <a:rPr lang="en-US" sz="1800" b="0" i="0" u="none" strike="noStrike" cap="none">
                          <a:solidFill>
                            <a:srgbClr val="000000"/>
                          </a:solidFill>
                          <a:latin typeface="Source Sans Pro"/>
                          <a:ea typeface="Source Sans Pro"/>
                          <a:cs typeface="Source Sans Pro"/>
                          <a:sym typeface="Source Sans Pro"/>
                        </a:rPr>
                        <a:t>rutulus</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7E7E7"/>
                    </a:solidFill>
                  </a:tcPr>
                </a:tc>
                <a:tc>
                  <a:txBody>
                    <a:bodyPr/>
                    <a:lstStyle/>
                    <a:p>
                      <a:pPr marL="0" marR="0" lvl="0" indent="0" algn="ctr" rtl="0">
                        <a:lnSpc>
                          <a:spcPct val="100000"/>
                        </a:lnSpc>
                        <a:spcBef>
                          <a:spcPts val="0"/>
                        </a:spcBef>
                        <a:spcAft>
                          <a:spcPts val="0"/>
                        </a:spcAft>
                        <a:buClr>
                          <a:srgbClr val="000000"/>
                        </a:buClr>
                        <a:buSzPts val="1800"/>
                        <a:buFont typeface="Source Sans Pro"/>
                        <a:buNone/>
                      </a:pPr>
                      <a:r>
                        <a:rPr lang="en-US" sz="1800" b="0" i="0" u="none" strike="noStrike" cap="none">
                          <a:solidFill>
                            <a:srgbClr val="000000"/>
                          </a:solidFill>
                          <a:latin typeface="Source Sans Pro"/>
                          <a:ea typeface="Source Sans Pro"/>
                          <a:cs typeface="Source Sans Pro"/>
                          <a:sym typeface="Source Sans Pro"/>
                        </a:rPr>
                        <a:t>gilippus</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7E7E7"/>
                    </a:solidFill>
                  </a:tcPr>
                </a:tc>
                <a:extLst>
                  <a:ext uri="{0D108BD9-81ED-4DB2-BD59-A6C34878D82A}">
                    <a16:rowId xmlns:a16="http://schemas.microsoft.com/office/drawing/2014/main" val="10008"/>
                  </a:ext>
                </a:extLst>
              </a:tr>
            </a:tbl>
          </a:graphicData>
        </a:graphic>
      </p:graphicFrame>
      <p:sp>
        <p:nvSpPr>
          <p:cNvPr id="1495" name="Google Shape;1495;p225"/>
          <p:cNvSpPr txBox="1"/>
          <p:nvPr/>
        </p:nvSpPr>
        <p:spPr>
          <a:xfrm>
            <a:off x="201613" y="5824538"/>
            <a:ext cx="8736012"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rgbClr val="FF0000"/>
                </a:solidFill>
                <a:latin typeface="Source Sans Pro"/>
                <a:ea typeface="Source Sans Pro"/>
                <a:cs typeface="Source Sans Pro"/>
                <a:sym typeface="Source Sans Pro"/>
              </a:rPr>
              <a:t>Which two of these animals are the most closely related?  How do you know?</a:t>
            </a:r>
            <a:endParaRPr sz="2400" b="1">
              <a:solidFill>
                <a:srgbClr val="FF0000"/>
              </a:solidFill>
              <a:latin typeface="Source Sans Pro"/>
              <a:ea typeface="Source Sans Pro"/>
              <a:cs typeface="Source Sans Pro"/>
              <a:sym typeface="Source Sans Pro"/>
            </a:endParaRPr>
          </a:p>
        </p:txBody>
      </p:sp>
      <p:pic>
        <p:nvPicPr>
          <p:cNvPr id="1496" name="Google Shape;1496;p225" descr="papilio.jpeg"/>
          <p:cNvPicPr preferRelativeResize="0"/>
          <p:nvPr/>
        </p:nvPicPr>
        <p:blipFill rotWithShape="1">
          <a:blip r:embed="rId3">
            <a:alphaModFix/>
          </a:blip>
          <a:srcRect/>
          <a:stretch/>
        </p:blipFill>
        <p:spPr>
          <a:xfrm>
            <a:off x="4573588" y="769938"/>
            <a:ext cx="2220912" cy="1435100"/>
          </a:xfrm>
          <a:prstGeom prst="rect">
            <a:avLst/>
          </a:prstGeom>
          <a:noFill/>
          <a:ln w="38100" cap="sq" cmpd="sng">
            <a:solidFill>
              <a:srgbClr val="FFFFFF"/>
            </a:solidFill>
            <a:prstDash val="solid"/>
            <a:miter lim="800000"/>
            <a:headEnd type="none" w="sm" len="sm"/>
            <a:tailEnd type="none" w="sm" len="sm"/>
          </a:ln>
          <a:effectLst>
            <a:outerShdw blurRad="50800" dist="38100" dir="2700000" algn="tl" rotWithShape="0">
              <a:srgbClr val="000000">
                <a:alpha val="42745"/>
              </a:srgbClr>
            </a:outerShdw>
          </a:effectLst>
        </p:spPr>
      </p:pic>
      <p:pic>
        <p:nvPicPr>
          <p:cNvPr id="1497" name="Google Shape;1497;p225" descr="plexipus.jpeg"/>
          <p:cNvPicPr preferRelativeResize="0"/>
          <p:nvPr/>
        </p:nvPicPr>
        <p:blipFill rotWithShape="1">
          <a:blip r:embed="rId4">
            <a:alphaModFix/>
          </a:blip>
          <a:srcRect/>
          <a:stretch/>
        </p:blipFill>
        <p:spPr>
          <a:xfrm>
            <a:off x="201613" y="763588"/>
            <a:ext cx="2214562" cy="1441450"/>
          </a:xfrm>
          <a:prstGeom prst="rect">
            <a:avLst/>
          </a:prstGeom>
          <a:noFill/>
          <a:ln w="38100" cap="sq" cmpd="sng">
            <a:solidFill>
              <a:schemeClr val="lt1"/>
            </a:solidFill>
            <a:prstDash val="solid"/>
            <a:miter lim="800000"/>
            <a:headEnd type="none" w="sm" len="sm"/>
            <a:tailEnd type="none" w="sm" len="sm"/>
          </a:ln>
          <a:effectLst>
            <a:outerShdw blurRad="50800" dist="38100" dir="2700000" algn="tl" rotWithShape="0">
              <a:srgbClr val="000000">
                <a:alpha val="42745"/>
              </a:srgbClr>
            </a:outerShdw>
          </a:effectLst>
        </p:spPr>
      </p:pic>
      <p:pic>
        <p:nvPicPr>
          <p:cNvPr id="1498" name="Google Shape;1498;p225" descr="gilippus.jpeg"/>
          <p:cNvPicPr preferRelativeResize="0"/>
          <p:nvPr/>
        </p:nvPicPr>
        <p:blipFill rotWithShape="1">
          <a:blip r:embed="rId5">
            <a:alphaModFix/>
          </a:blip>
          <a:srcRect/>
          <a:stretch/>
        </p:blipFill>
        <p:spPr>
          <a:xfrm>
            <a:off x="6794500" y="763588"/>
            <a:ext cx="2143125" cy="1441450"/>
          </a:xfrm>
          <a:prstGeom prst="rect">
            <a:avLst/>
          </a:prstGeom>
          <a:noFill/>
          <a:ln w="38100" cap="sq" cmpd="sng">
            <a:solidFill>
              <a:srgbClr val="FFFFFF"/>
            </a:solidFill>
            <a:prstDash val="solid"/>
            <a:miter lim="800000"/>
            <a:headEnd type="none" w="sm" len="sm"/>
            <a:tailEnd type="none" w="sm" len="sm"/>
          </a:ln>
          <a:effectLst>
            <a:outerShdw blurRad="50800" dist="38100" dir="2700000" algn="tl" rotWithShape="0">
              <a:srgbClr val="000000">
                <a:alpha val="42745"/>
              </a:srgbClr>
            </a:outerShdw>
          </a:effectLst>
        </p:spPr>
      </p:pic>
      <p:pic>
        <p:nvPicPr>
          <p:cNvPr id="1499" name="Google Shape;1499;p225" descr="atalantaup.jpg"/>
          <p:cNvPicPr preferRelativeResize="0"/>
          <p:nvPr/>
        </p:nvPicPr>
        <p:blipFill rotWithShape="1">
          <a:blip r:embed="rId6">
            <a:alphaModFix/>
          </a:blip>
          <a:srcRect/>
          <a:stretch/>
        </p:blipFill>
        <p:spPr>
          <a:xfrm>
            <a:off x="2416175" y="763588"/>
            <a:ext cx="2157413" cy="1441450"/>
          </a:xfrm>
          <a:prstGeom prst="rect">
            <a:avLst/>
          </a:prstGeom>
          <a:noFill/>
          <a:ln w="38100" cap="sq" cmpd="sng">
            <a:solidFill>
              <a:srgbClr val="FFFFFF"/>
            </a:solidFill>
            <a:prstDash val="solid"/>
            <a:miter lim="800000"/>
            <a:headEnd type="none" w="sm" len="sm"/>
            <a:tailEnd type="none" w="sm" len="sm"/>
          </a:ln>
          <a:effectLst>
            <a:outerShdw blurRad="50800" dist="38100" dir="2700000" algn="tl" rotWithShape="0">
              <a:srgbClr val="000000">
                <a:alpha val="42745"/>
              </a:srgbClr>
            </a:outerShdw>
          </a:effectLst>
        </p:spPr>
      </p:pic>
      <p:pic>
        <p:nvPicPr>
          <p:cNvPr id="9" name="Picture 8" descr="quick_check-01.eps">
            <a:extLst>
              <a:ext uri="{FF2B5EF4-FFF2-40B4-BE49-F238E27FC236}">
                <a16:creationId xmlns:a16="http://schemas.microsoft.com/office/drawing/2014/main" id="{786A732D-9CC5-4C0C-B48F-00B1FD0C1F9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24374"/>
            <a:ext cx="881636" cy="71484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95">
                                            <p:txEl>
                                              <p:pRg st="0" end="0"/>
                                            </p:txEl>
                                          </p:spTgt>
                                        </p:tgtEl>
                                        <p:attrNameLst>
                                          <p:attrName>style.visibility</p:attrName>
                                        </p:attrNameLst>
                                      </p:cBhvr>
                                      <p:to>
                                        <p:strVal val="visible"/>
                                      </p:to>
                                    </p:set>
                                    <p:animEffect transition="in" filter="fade">
                                      <p:cBhvr>
                                        <p:cTn id="7" dur="1000"/>
                                        <p:tgtEl>
                                          <p:spTgt spid="149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97"/>
                                        </p:tgtEl>
                                        <p:attrNameLst>
                                          <p:attrName>style.visibility</p:attrName>
                                        </p:attrNameLst>
                                      </p:cBhvr>
                                      <p:to>
                                        <p:strVal val="visible"/>
                                      </p:to>
                                    </p:set>
                                    <p:animEffect transition="in" filter="fade">
                                      <p:cBhvr>
                                        <p:cTn id="12" dur="2000"/>
                                        <p:tgtEl>
                                          <p:spTgt spid="149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99"/>
                                        </p:tgtEl>
                                        <p:attrNameLst>
                                          <p:attrName>style.visibility</p:attrName>
                                        </p:attrNameLst>
                                      </p:cBhvr>
                                      <p:to>
                                        <p:strVal val="visible"/>
                                      </p:to>
                                    </p:set>
                                    <p:animEffect transition="in" filter="fade">
                                      <p:cBhvr>
                                        <p:cTn id="17" dur="2000"/>
                                        <p:tgtEl>
                                          <p:spTgt spid="149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96"/>
                                        </p:tgtEl>
                                        <p:attrNameLst>
                                          <p:attrName>style.visibility</p:attrName>
                                        </p:attrNameLst>
                                      </p:cBhvr>
                                      <p:to>
                                        <p:strVal val="visible"/>
                                      </p:to>
                                    </p:set>
                                    <p:animEffect transition="in" filter="fade">
                                      <p:cBhvr>
                                        <p:cTn id="22" dur="2000"/>
                                        <p:tgtEl>
                                          <p:spTgt spid="149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498"/>
                                        </p:tgtEl>
                                        <p:attrNameLst>
                                          <p:attrName>style.visibility</p:attrName>
                                        </p:attrNameLst>
                                      </p:cBhvr>
                                      <p:to>
                                        <p:strVal val="visible"/>
                                      </p:to>
                                    </p:set>
                                    <p:animEffect transition="in" filter="fade">
                                      <p:cBhvr>
                                        <p:cTn id="27" dur="2000"/>
                                        <p:tgtEl>
                                          <p:spTgt spid="14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503"/>
        <p:cNvGrpSpPr/>
        <p:nvPr/>
      </p:nvGrpSpPr>
      <p:grpSpPr>
        <a:xfrm>
          <a:off x="0" y="0"/>
          <a:ext cx="0" cy="0"/>
          <a:chOff x="0" y="0"/>
          <a:chExt cx="0" cy="0"/>
        </a:xfrm>
      </p:grpSpPr>
      <p:sp>
        <p:nvSpPr>
          <p:cNvPr id="1504" name="Google Shape;1504;p226"/>
          <p:cNvSpPr txBox="1"/>
          <p:nvPr/>
        </p:nvSpPr>
        <p:spPr>
          <a:xfrm>
            <a:off x="993058" y="0"/>
            <a:ext cx="8150942" cy="769938"/>
          </a:xfrm>
          <a:prstGeom prst="rect">
            <a:avLst/>
          </a:prstGeom>
          <a:solidFill>
            <a:schemeClr val="accent6"/>
          </a:solidFill>
          <a:ln w="25400" cap="flat" cmpd="dbl">
            <a:solidFill>
              <a:srgbClr val="8C0000"/>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200" dirty="0">
                <a:solidFill>
                  <a:srgbClr val="FFFFFF"/>
                </a:solidFill>
                <a:latin typeface="Source Sans Pro"/>
                <a:ea typeface="Source Sans Pro"/>
                <a:cs typeface="Source Sans Pro"/>
                <a:sym typeface="Source Sans Pro"/>
              </a:rPr>
              <a:t>Below is a chart showing the classification of four different animals.  Use the chart to answer the questions below.</a:t>
            </a:r>
            <a:endParaRPr dirty="0"/>
          </a:p>
        </p:txBody>
      </p:sp>
      <p:graphicFrame>
        <p:nvGraphicFramePr>
          <p:cNvPr id="1505" name="Google Shape;1505;p226"/>
          <p:cNvGraphicFramePr/>
          <p:nvPr/>
        </p:nvGraphicFramePr>
        <p:xfrm>
          <a:off x="201613" y="2205038"/>
          <a:ext cx="8736000" cy="3614625"/>
        </p:xfrm>
        <a:graphic>
          <a:graphicData uri="http://schemas.openxmlformats.org/drawingml/2006/table">
            <a:tbl>
              <a:tblPr>
                <a:noFill/>
                <a:tableStyleId>{0510DFD2-934F-4E74-850E-4DEC33BA116C}</a:tableStyleId>
              </a:tblPr>
              <a:tblGrid>
                <a:gridCol w="2184400">
                  <a:extLst>
                    <a:ext uri="{9D8B030D-6E8A-4147-A177-3AD203B41FA5}">
                      <a16:colId xmlns:a16="http://schemas.microsoft.com/office/drawing/2014/main" val="20000"/>
                    </a:ext>
                  </a:extLst>
                </a:gridCol>
                <a:gridCol w="2182800">
                  <a:extLst>
                    <a:ext uri="{9D8B030D-6E8A-4147-A177-3AD203B41FA5}">
                      <a16:colId xmlns:a16="http://schemas.microsoft.com/office/drawing/2014/main" val="20001"/>
                    </a:ext>
                  </a:extLst>
                </a:gridCol>
                <a:gridCol w="2184400">
                  <a:extLst>
                    <a:ext uri="{9D8B030D-6E8A-4147-A177-3AD203B41FA5}">
                      <a16:colId xmlns:a16="http://schemas.microsoft.com/office/drawing/2014/main" val="20002"/>
                    </a:ext>
                  </a:extLst>
                </a:gridCol>
                <a:gridCol w="2184400">
                  <a:extLst>
                    <a:ext uri="{9D8B030D-6E8A-4147-A177-3AD203B41FA5}">
                      <a16:colId xmlns:a16="http://schemas.microsoft.com/office/drawing/2014/main" val="20003"/>
                    </a:ext>
                  </a:extLst>
                </a:gridCol>
              </a:tblGrid>
              <a:tr h="401625">
                <a:tc>
                  <a:txBody>
                    <a:bodyPr/>
                    <a:lstStyle/>
                    <a:p>
                      <a:pPr marL="0" marR="0" lvl="0" indent="0" algn="ctr" rtl="0">
                        <a:lnSpc>
                          <a:spcPct val="100000"/>
                        </a:lnSpc>
                        <a:spcBef>
                          <a:spcPts val="0"/>
                        </a:spcBef>
                        <a:spcAft>
                          <a:spcPts val="0"/>
                        </a:spcAft>
                        <a:buClr>
                          <a:srgbClr val="FFFFFF"/>
                        </a:buClr>
                        <a:buSzPts val="1800"/>
                        <a:buFont typeface="Source Sans Pro"/>
                        <a:buNone/>
                      </a:pPr>
                      <a:r>
                        <a:rPr lang="en-US" sz="1800" b="1" i="0" u="none" strike="noStrike" cap="none">
                          <a:solidFill>
                            <a:srgbClr val="FFFFFF"/>
                          </a:solidFill>
                          <a:latin typeface="Source Sans Pro"/>
                          <a:ea typeface="Source Sans Pro"/>
                          <a:cs typeface="Source Sans Pro"/>
                          <a:sym typeface="Source Sans Pro"/>
                        </a:rPr>
                        <a:t>Animal #1</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dk1"/>
                    </a:solidFill>
                  </a:tcPr>
                </a:tc>
                <a:tc>
                  <a:txBody>
                    <a:bodyPr/>
                    <a:lstStyle/>
                    <a:p>
                      <a:pPr marL="0" marR="0" lvl="0" indent="0" algn="ctr" rtl="0">
                        <a:lnSpc>
                          <a:spcPct val="100000"/>
                        </a:lnSpc>
                        <a:spcBef>
                          <a:spcPts val="0"/>
                        </a:spcBef>
                        <a:spcAft>
                          <a:spcPts val="0"/>
                        </a:spcAft>
                        <a:buClr>
                          <a:srgbClr val="FFFFFF"/>
                        </a:buClr>
                        <a:buSzPts val="1800"/>
                        <a:buFont typeface="Source Sans Pro"/>
                        <a:buNone/>
                      </a:pPr>
                      <a:r>
                        <a:rPr lang="en-US" sz="1800" b="1" i="0" u="none" strike="noStrike" cap="none">
                          <a:solidFill>
                            <a:srgbClr val="FFFFFF"/>
                          </a:solidFill>
                          <a:latin typeface="Source Sans Pro"/>
                          <a:ea typeface="Source Sans Pro"/>
                          <a:cs typeface="Source Sans Pro"/>
                          <a:sym typeface="Source Sans Pro"/>
                        </a:rPr>
                        <a:t>Animal #2</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dk1"/>
                    </a:solidFill>
                  </a:tcPr>
                </a:tc>
                <a:tc>
                  <a:txBody>
                    <a:bodyPr/>
                    <a:lstStyle/>
                    <a:p>
                      <a:pPr marL="0" marR="0" lvl="0" indent="0" algn="ctr" rtl="0">
                        <a:lnSpc>
                          <a:spcPct val="100000"/>
                        </a:lnSpc>
                        <a:spcBef>
                          <a:spcPts val="0"/>
                        </a:spcBef>
                        <a:spcAft>
                          <a:spcPts val="0"/>
                        </a:spcAft>
                        <a:buClr>
                          <a:srgbClr val="FFFFFF"/>
                        </a:buClr>
                        <a:buSzPts val="1800"/>
                        <a:buFont typeface="Source Sans Pro"/>
                        <a:buNone/>
                      </a:pPr>
                      <a:r>
                        <a:rPr lang="en-US" sz="1800" b="1" i="0" u="none" strike="noStrike" cap="none">
                          <a:solidFill>
                            <a:srgbClr val="FFFFFF"/>
                          </a:solidFill>
                          <a:latin typeface="Source Sans Pro"/>
                          <a:ea typeface="Source Sans Pro"/>
                          <a:cs typeface="Source Sans Pro"/>
                          <a:sym typeface="Source Sans Pro"/>
                        </a:rPr>
                        <a:t>Animal #3</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dk1"/>
                    </a:solidFill>
                  </a:tcPr>
                </a:tc>
                <a:tc>
                  <a:txBody>
                    <a:bodyPr/>
                    <a:lstStyle/>
                    <a:p>
                      <a:pPr marL="0" marR="0" lvl="0" indent="0" algn="ctr" rtl="0">
                        <a:lnSpc>
                          <a:spcPct val="100000"/>
                        </a:lnSpc>
                        <a:spcBef>
                          <a:spcPts val="0"/>
                        </a:spcBef>
                        <a:spcAft>
                          <a:spcPts val="0"/>
                        </a:spcAft>
                        <a:buClr>
                          <a:srgbClr val="FFFFFF"/>
                        </a:buClr>
                        <a:buSzPts val="1800"/>
                        <a:buFont typeface="Source Sans Pro"/>
                        <a:buNone/>
                      </a:pPr>
                      <a:r>
                        <a:rPr lang="en-US" sz="1800" b="1" i="0" u="none" strike="noStrike" cap="none">
                          <a:solidFill>
                            <a:srgbClr val="FFFFFF"/>
                          </a:solidFill>
                          <a:latin typeface="Source Sans Pro"/>
                          <a:ea typeface="Source Sans Pro"/>
                          <a:cs typeface="Source Sans Pro"/>
                          <a:sym typeface="Source Sans Pro"/>
                        </a:rPr>
                        <a:t>Animal #4</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dk1"/>
                    </a:solidFill>
                  </a:tcPr>
                </a:tc>
                <a:extLst>
                  <a:ext uri="{0D108BD9-81ED-4DB2-BD59-A6C34878D82A}">
                    <a16:rowId xmlns:a16="http://schemas.microsoft.com/office/drawing/2014/main" val="10000"/>
                  </a:ext>
                </a:extLst>
              </a:tr>
              <a:tr h="401625">
                <a:tc>
                  <a:txBody>
                    <a:bodyPr/>
                    <a:lstStyle/>
                    <a:p>
                      <a:pPr marL="0" marR="0" lvl="0" indent="0" algn="ctr" rtl="0">
                        <a:lnSpc>
                          <a:spcPct val="100000"/>
                        </a:lnSpc>
                        <a:spcBef>
                          <a:spcPts val="0"/>
                        </a:spcBef>
                        <a:spcAft>
                          <a:spcPts val="0"/>
                        </a:spcAft>
                        <a:buClr>
                          <a:srgbClr val="000000"/>
                        </a:buClr>
                        <a:buSzPts val="1800"/>
                        <a:buFont typeface="Source Sans Pro"/>
                        <a:buNone/>
                      </a:pPr>
                      <a:r>
                        <a:rPr lang="en-US" sz="1800" b="0" i="0" u="none" strike="noStrike" cap="none">
                          <a:solidFill>
                            <a:srgbClr val="000000"/>
                          </a:solidFill>
                          <a:latin typeface="Source Sans Pro"/>
                          <a:ea typeface="Source Sans Pro"/>
                          <a:cs typeface="Source Sans Pro"/>
                          <a:sym typeface="Source Sans Pro"/>
                        </a:rPr>
                        <a:t> </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BCBCB"/>
                    </a:solidFill>
                  </a:tcPr>
                </a:tc>
                <a:tc>
                  <a:txBody>
                    <a:bodyPr/>
                    <a:lstStyle/>
                    <a:p>
                      <a:pPr marL="0" marR="0" lvl="0" indent="0" algn="ctr" rtl="0">
                        <a:lnSpc>
                          <a:spcPct val="100000"/>
                        </a:lnSpc>
                        <a:spcBef>
                          <a:spcPts val="0"/>
                        </a:spcBef>
                        <a:spcAft>
                          <a:spcPts val="0"/>
                        </a:spcAft>
                        <a:buClr>
                          <a:srgbClr val="000000"/>
                        </a:buClr>
                        <a:buSzPts val="1800"/>
                        <a:buFont typeface="Source Sans Pro"/>
                        <a:buNone/>
                      </a:pPr>
                      <a:r>
                        <a:rPr lang="en-US" sz="1800" b="0" i="0" u="none" strike="noStrike" cap="none">
                          <a:solidFill>
                            <a:srgbClr val="000000"/>
                          </a:solidFill>
                          <a:latin typeface="Source Sans Pro"/>
                          <a:ea typeface="Source Sans Pro"/>
                          <a:cs typeface="Source Sans Pro"/>
                          <a:sym typeface="Source Sans Pro"/>
                        </a:rPr>
                        <a:t> </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BCBCB"/>
                    </a:solidFill>
                  </a:tcPr>
                </a:tc>
                <a:tc>
                  <a:txBody>
                    <a:bodyPr/>
                    <a:lstStyle/>
                    <a:p>
                      <a:pPr marL="0" marR="0" lvl="0" indent="0" algn="ctr" rtl="0">
                        <a:lnSpc>
                          <a:spcPct val="100000"/>
                        </a:lnSpc>
                        <a:spcBef>
                          <a:spcPts val="0"/>
                        </a:spcBef>
                        <a:spcAft>
                          <a:spcPts val="0"/>
                        </a:spcAft>
                        <a:buClr>
                          <a:srgbClr val="000000"/>
                        </a:buClr>
                        <a:buSzPts val="1800"/>
                        <a:buFont typeface="Source Sans Pro"/>
                        <a:buNone/>
                      </a:pPr>
                      <a:r>
                        <a:rPr lang="en-US" sz="1800" b="0" i="0" u="none" strike="noStrike" cap="none">
                          <a:solidFill>
                            <a:srgbClr val="000000"/>
                          </a:solidFill>
                          <a:latin typeface="Source Sans Pro"/>
                          <a:ea typeface="Source Sans Pro"/>
                          <a:cs typeface="Source Sans Pro"/>
                          <a:sym typeface="Source Sans Pro"/>
                        </a:rPr>
                        <a:t> </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BCBCB"/>
                    </a:solidFill>
                  </a:tcPr>
                </a:tc>
                <a:tc>
                  <a:txBody>
                    <a:bodyPr/>
                    <a:lstStyle/>
                    <a:p>
                      <a:pPr marL="0" marR="0" lvl="0" indent="0" algn="ctr" rtl="0">
                        <a:lnSpc>
                          <a:spcPct val="100000"/>
                        </a:lnSpc>
                        <a:spcBef>
                          <a:spcPts val="0"/>
                        </a:spcBef>
                        <a:spcAft>
                          <a:spcPts val="0"/>
                        </a:spcAft>
                        <a:buClr>
                          <a:srgbClr val="000000"/>
                        </a:buClr>
                        <a:buSzPts val="1800"/>
                        <a:buFont typeface="Source Sans Pro"/>
                        <a:buNone/>
                      </a:pPr>
                      <a:r>
                        <a:rPr lang="en-US" sz="1800" b="0" i="0" u="none" strike="noStrike" cap="none">
                          <a:solidFill>
                            <a:srgbClr val="000000"/>
                          </a:solidFill>
                          <a:latin typeface="Source Sans Pro"/>
                          <a:ea typeface="Source Sans Pro"/>
                          <a:cs typeface="Source Sans Pro"/>
                          <a:sym typeface="Source Sans Pro"/>
                        </a:rPr>
                        <a:t> </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BCBCB"/>
                    </a:solidFill>
                  </a:tcPr>
                </a:tc>
                <a:extLst>
                  <a:ext uri="{0D108BD9-81ED-4DB2-BD59-A6C34878D82A}">
                    <a16:rowId xmlns:a16="http://schemas.microsoft.com/office/drawing/2014/main" val="10001"/>
                  </a:ext>
                </a:extLst>
              </a:tr>
              <a:tr h="401625">
                <a:tc>
                  <a:txBody>
                    <a:bodyPr/>
                    <a:lstStyle/>
                    <a:p>
                      <a:pPr marL="0" marR="0" lvl="0" indent="0" algn="ctr" rtl="0">
                        <a:lnSpc>
                          <a:spcPct val="100000"/>
                        </a:lnSpc>
                        <a:spcBef>
                          <a:spcPts val="0"/>
                        </a:spcBef>
                        <a:spcAft>
                          <a:spcPts val="0"/>
                        </a:spcAft>
                        <a:buClr>
                          <a:srgbClr val="000000"/>
                        </a:buClr>
                        <a:buSzPts val="1800"/>
                        <a:buFont typeface="Source Sans Pro"/>
                        <a:buNone/>
                      </a:pPr>
                      <a:r>
                        <a:rPr lang="en-US" sz="1800" b="0" i="0" u="none" strike="noStrike" cap="none">
                          <a:solidFill>
                            <a:srgbClr val="000000"/>
                          </a:solidFill>
                          <a:latin typeface="Source Sans Pro"/>
                          <a:ea typeface="Source Sans Pro"/>
                          <a:cs typeface="Source Sans Pro"/>
                          <a:sym typeface="Source Sans Pro"/>
                        </a:rPr>
                        <a:t>Animalia</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7E7E7"/>
                    </a:solidFill>
                  </a:tcPr>
                </a:tc>
                <a:tc>
                  <a:txBody>
                    <a:bodyPr/>
                    <a:lstStyle/>
                    <a:p>
                      <a:pPr marL="0" marR="0" lvl="0" indent="0" algn="ctr" rtl="0">
                        <a:lnSpc>
                          <a:spcPct val="100000"/>
                        </a:lnSpc>
                        <a:spcBef>
                          <a:spcPts val="0"/>
                        </a:spcBef>
                        <a:spcAft>
                          <a:spcPts val="0"/>
                        </a:spcAft>
                        <a:buClr>
                          <a:srgbClr val="000000"/>
                        </a:buClr>
                        <a:buSzPts val="1800"/>
                        <a:buFont typeface="Source Sans Pro"/>
                        <a:buNone/>
                      </a:pPr>
                      <a:r>
                        <a:rPr lang="en-US" sz="1800" b="0" i="0" u="none" strike="noStrike" cap="none">
                          <a:solidFill>
                            <a:srgbClr val="000000"/>
                          </a:solidFill>
                          <a:latin typeface="Source Sans Pro"/>
                          <a:ea typeface="Source Sans Pro"/>
                          <a:cs typeface="Source Sans Pro"/>
                          <a:sym typeface="Source Sans Pro"/>
                        </a:rPr>
                        <a:t>Animalia</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7E7E7"/>
                    </a:solidFill>
                  </a:tcPr>
                </a:tc>
                <a:tc>
                  <a:txBody>
                    <a:bodyPr/>
                    <a:lstStyle/>
                    <a:p>
                      <a:pPr marL="0" marR="0" lvl="0" indent="0" algn="ctr" rtl="0">
                        <a:lnSpc>
                          <a:spcPct val="100000"/>
                        </a:lnSpc>
                        <a:spcBef>
                          <a:spcPts val="0"/>
                        </a:spcBef>
                        <a:spcAft>
                          <a:spcPts val="0"/>
                        </a:spcAft>
                        <a:buClr>
                          <a:srgbClr val="000000"/>
                        </a:buClr>
                        <a:buSzPts val="1800"/>
                        <a:buFont typeface="Source Sans Pro"/>
                        <a:buNone/>
                      </a:pPr>
                      <a:r>
                        <a:rPr lang="en-US" sz="1800" b="0" i="0" u="none" strike="noStrike" cap="none">
                          <a:solidFill>
                            <a:srgbClr val="000000"/>
                          </a:solidFill>
                          <a:latin typeface="Source Sans Pro"/>
                          <a:ea typeface="Source Sans Pro"/>
                          <a:cs typeface="Source Sans Pro"/>
                          <a:sym typeface="Source Sans Pro"/>
                        </a:rPr>
                        <a:t>Animalia</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7E7E7"/>
                    </a:solidFill>
                  </a:tcPr>
                </a:tc>
                <a:tc>
                  <a:txBody>
                    <a:bodyPr/>
                    <a:lstStyle/>
                    <a:p>
                      <a:pPr marL="0" marR="0" lvl="0" indent="0" algn="ctr" rtl="0">
                        <a:lnSpc>
                          <a:spcPct val="100000"/>
                        </a:lnSpc>
                        <a:spcBef>
                          <a:spcPts val="0"/>
                        </a:spcBef>
                        <a:spcAft>
                          <a:spcPts val="0"/>
                        </a:spcAft>
                        <a:buClr>
                          <a:srgbClr val="000000"/>
                        </a:buClr>
                        <a:buSzPts val="1800"/>
                        <a:buFont typeface="Source Sans Pro"/>
                        <a:buNone/>
                      </a:pPr>
                      <a:r>
                        <a:rPr lang="en-US" sz="1800" b="0" i="0" u="none" strike="noStrike" cap="none">
                          <a:solidFill>
                            <a:srgbClr val="000000"/>
                          </a:solidFill>
                          <a:latin typeface="Source Sans Pro"/>
                          <a:ea typeface="Source Sans Pro"/>
                          <a:cs typeface="Source Sans Pro"/>
                          <a:sym typeface="Source Sans Pro"/>
                        </a:rPr>
                        <a:t>Animalia</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7E7E7"/>
                    </a:solidFill>
                  </a:tcPr>
                </a:tc>
                <a:extLst>
                  <a:ext uri="{0D108BD9-81ED-4DB2-BD59-A6C34878D82A}">
                    <a16:rowId xmlns:a16="http://schemas.microsoft.com/office/drawing/2014/main" val="10002"/>
                  </a:ext>
                </a:extLst>
              </a:tr>
              <a:tr h="401625">
                <a:tc>
                  <a:txBody>
                    <a:bodyPr/>
                    <a:lstStyle/>
                    <a:p>
                      <a:pPr marL="0" marR="0" lvl="0" indent="0" algn="ctr" rtl="0">
                        <a:lnSpc>
                          <a:spcPct val="100000"/>
                        </a:lnSpc>
                        <a:spcBef>
                          <a:spcPts val="0"/>
                        </a:spcBef>
                        <a:spcAft>
                          <a:spcPts val="0"/>
                        </a:spcAft>
                        <a:buClr>
                          <a:srgbClr val="000000"/>
                        </a:buClr>
                        <a:buSzPts val="1800"/>
                        <a:buFont typeface="Source Sans Pro"/>
                        <a:buNone/>
                      </a:pPr>
                      <a:r>
                        <a:rPr lang="en-US" sz="1800" b="0" i="0" u="none" strike="noStrike" cap="none">
                          <a:solidFill>
                            <a:srgbClr val="000000"/>
                          </a:solidFill>
                          <a:latin typeface="Source Sans Pro"/>
                          <a:ea typeface="Source Sans Pro"/>
                          <a:cs typeface="Source Sans Pro"/>
                          <a:sym typeface="Source Sans Pro"/>
                        </a:rPr>
                        <a:t>Arthropoda</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BCBCB"/>
                    </a:solidFill>
                  </a:tcPr>
                </a:tc>
                <a:tc>
                  <a:txBody>
                    <a:bodyPr/>
                    <a:lstStyle/>
                    <a:p>
                      <a:pPr marL="0" marR="0" lvl="0" indent="0" algn="ctr" rtl="0">
                        <a:lnSpc>
                          <a:spcPct val="100000"/>
                        </a:lnSpc>
                        <a:spcBef>
                          <a:spcPts val="0"/>
                        </a:spcBef>
                        <a:spcAft>
                          <a:spcPts val="0"/>
                        </a:spcAft>
                        <a:buClr>
                          <a:srgbClr val="000000"/>
                        </a:buClr>
                        <a:buSzPts val="1800"/>
                        <a:buFont typeface="Source Sans Pro"/>
                        <a:buNone/>
                      </a:pPr>
                      <a:r>
                        <a:rPr lang="en-US" sz="1800" b="0" i="0" u="none" strike="noStrike" cap="none">
                          <a:solidFill>
                            <a:srgbClr val="000000"/>
                          </a:solidFill>
                          <a:latin typeface="Source Sans Pro"/>
                          <a:ea typeface="Source Sans Pro"/>
                          <a:cs typeface="Source Sans Pro"/>
                          <a:sym typeface="Source Sans Pro"/>
                        </a:rPr>
                        <a:t>Arthropoda</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BCBCB"/>
                    </a:solidFill>
                  </a:tcPr>
                </a:tc>
                <a:tc>
                  <a:txBody>
                    <a:bodyPr/>
                    <a:lstStyle/>
                    <a:p>
                      <a:pPr marL="0" marR="0" lvl="0" indent="0" algn="ctr" rtl="0">
                        <a:lnSpc>
                          <a:spcPct val="100000"/>
                        </a:lnSpc>
                        <a:spcBef>
                          <a:spcPts val="0"/>
                        </a:spcBef>
                        <a:spcAft>
                          <a:spcPts val="0"/>
                        </a:spcAft>
                        <a:buClr>
                          <a:srgbClr val="000000"/>
                        </a:buClr>
                        <a:buSzPts val="1800"/>
                        <a:buFont typeface="Source Sans Pro"/>
                        <a:buNone/>
                      </a:pPr>
                      <a:r>
                        <a:rPr lang="en-US" sz="1800" b="0" i="0" u="none" strike="noStrike" cap="none">
                          <a:solidFill>
                            <a:srgbClr val="000000"/>
                          </a:solidFill>
                          <a:latin typeface="Source Sans Pro"/>
                          <a:ea typeface="Source Sans Pro"/>
                          <a:cs typeface="Source Sans Pro"/>
                          <a:sym typeface="Source Sans Pro"/>
                        </a:rPr>
                        <a:t>Arthropoda</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BCBCB"/>
                    </a:solidFill>
                  </a:tcPr>
                </a:tc>
                <a:tc>
                  <a:txBody>
                    <a:bodyPr/>
                    <a:lstStyle/>
                    <a:p>
                      <a:pPr marL="0" marR="0" lvl="0" indent="0" algn="ctr" rtl="0">
                        <a:lnSpc>
                          <a:spcPct val="100000"/>
                        </a:lnSpc>
                        <a:spcBef>
                          <a:spcPts val="0"/>
                        </a:spcBef>
                        <a:spcAft>
                          <a:spcPts val="0"/>
                        </a:spcAft>
                        <a:buClr>
                          <a:srgbClr val="000000"/>
                        </a:buClr>
                        <a:buSzPts val="1800"/>
                        <a:buFont typeface="Source Sans Pro"/>
                        <a:buNone/>
                      </a:pPr>
                      <a:r>
                        <a:rPr lang="en-US" sz="1800" b="0" i="0" u="none" strike="noStrike" cap="none">
                          <a:solidFill>
                            <a:srgbClr val="000000"/>
                          </a:solidFill>
                          <a:latin typeface="Source Sans Pro"/>
                          <a:ea typeface="Source Sans Pro"/>
                          <a:cs typeface="Source Sans Pro"/>
                          <a:sym typeface="Source Sans Pro"/>
                        </a:rPr>
                        <a:t>Arthropoda</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BCBCB"/>
                    </a:solidFill>
                  </a:tcPr>
                </a:tc>
                <a:extLst>
                  <a:ext uri="{0D108BD9-81ED-4DB2-BD59-A6C34878D82A}">
                    <a16:rowId xmlns:a16="http://schemas.microsoft.com/office/drawing/2014/main" val="10003"/>
                  </a:ext>
                </a:extLst>
              </a:tr>
              <a:tr h="401625">
                <a:tc>
                  <a:txBody>
                    <a:bodyPr/>
                    <a:lstStyle/>
                    <a:p>
                      <a:pPr marL="0" marR="0" lvl="0" indent="0" algn="ctr" rtl="0">
                        <a:lnSpc>
                          <a:spcPct val="100000"/>
                        </a:lnSpc>
                        <a:spcBef>
                          <a:spcPts val="0"/>
                        </a:spcBef>
                        <a:spcAft>
                          <a:spcPts val="0"/>
                        </a:spcAft>
                        <a:buClr>
                          <a:srgbClr val="000000"/>
                        </a:buClr>
                        <a:buSzPts val="1800"/>
                        <a:buFont typeface="Source Sans Pro"/>
                        <a:buNone/>
                      </a:pPr>
                      <a:r>
                        <a:rPr lang="en-US" sz="1800" b="0" i="0" u="none" strike="noStrike" cap="none">
                          <a:solidFill>
                            <a:srgbClr val="000000"/>
                          </a:solidFill>
                          <a:latin typeface="Source Sans Pro"/>
                          <a:ea typeface="Source Sans Pro"/>
                          <a:cs typeface="Source Sans Pro"/>
                          <a:sym typeface="Source Sans Pro"/>
                        </a:rPr>
                        <a:t>Hexapoda</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7E7E7"/>
                    </a:solidFill>
                  </a:tcPr>
                </a:tc>
                <a:tc>
                  <a:txBody>
                    <a:bodyPr/>
                    <a:lstStyle/>
                    <a:p>
                      <a:pPr marL="0" marR="0" lvl="0" indent="0" algn="ctr" rtl="0">
                        <a:lnSpc>
                          <a:spcPct val="100000"/>
                        </a:lnSpc>
                        <a:spcBef>
                          <a:spcPts val="0"/>
                        </a:spcBef>
                        <a:spcAft>
                          <a:spcPts val="0"/>
                        </a:spcAft>
                        <a:buClr>
                          <a:srgbClr val="000000"/>
                        </a:buClr>
                        <a:buSzPts val="1800"/>
                        <a:buFont typeface="Source Sans Pro"/>
                        <a:buNone/>
                      </a:pPr>
                      <a:r>
                        <a:rPr lang="en-US" sz="1800" b="0" i="0" u="none" strike="noStrike" cap="none">
                          <a:solidFill>
                            <a:srgbClr val="000000"/>
                          </a:solidFill>
                          <a:latin typeface="Source Sans Pro"/>
                          <a:ea typeface="Source Sans Pro"/>
                          <a:cs typeface="Source Sans Pro"/>
                          <a:sym typeface="Source Sans Pro"/>
                        </a:rPr>
                        <a:t>Hexapoda</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7E7E7"/>
                    </a:solidFill>
                  </a:tcPr>
                </a:tc>
                <a:tc>
                  <a:txBody>
                    <a:bodyPr/>
                    <a:lstStyle/>
                    <a:p>
                      <a:pPr marL="0" marR="0" lvl="0" indent="0" algn="ctr" rtl="0">
                        <a:lnSpc>
                          <a:spcPct val="100000"/>
                        </a:lnSpc>
                        <a:spcBef>
                          <a:spcPts val="0"/>
                        </a:spcBef>
                        <a:spcAft>
                          <a:spcPts val="0"/>
                        </a:spcAft>
                        <a:buClr>
                          <a:srgbClr val="000000"/>
                        </a:buClr>
                        <a:buSzPts val="1800"/>
                        <a:buFont typeface="Source Sans Pro"/>
                        <a:buNone/>
                      </a:pPr>
                      <a:r>
                        <a:rPr lang="en-US" sz="1800" b="0" i="0" u="none" strike="noStrike" cap="none">
                          <a:solidFill>
                            <a:srgbClr val="000000"/>
                          </a:solidFill>
                          <a:latin typeface="Source Sans Pro"/>
                          <a:ea typeface="Source Sans Pro"/>
                          <a:cs typeface="Source Sans Pro"/>
                          <a:sym typeface="Source Sans Pro"/>
                        </a:rPr>
                        <a:t>Hexapoda</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7E7E7"/>
                    </a:solidFill>
                  </a:tcPr>
                </a:tc>
                <a:tc>
                  <a:txBody>
                    <a:bodyPr/>
                    <a:lstStyle/>
                    <a:p>
                      <a:pPr marL="0" marR="0" lvl="0" indent="0" algn="ctr" rtl="0">
                        <a:lnSpc>
                          <a:spcPct val="100000"/>
                        </a:lnSpc>
                        <a:spcBef>
                          <a:spcPts val="0"/>
                        </a:spcBef>
                        <a:spcAft>
                          <a:spcPts val="0"/>
                        </a:spcAft>
                        <a:buClr>
                          <a:srgbClr val="000000"/>
                        </a:buClr>
                        <a:buSzPts val="1800"/>
                        <a:buFont typeface="Source Sans Pro"/>
                        <a:buNone/>
                      </a:pPr>
                      <a:r>
                        <a:rPr lang="en-US" sz="1800" b="0" i="0" u="none" strike="noStrike" cap="none">
                          <a:solidFill>
                            <a:srgbClr val="000000"/>
                          </a:solidFill>
                          <a:latin typeface="Source Sans Pro"/>
                          <a:ea typeface="Source Sans Pro"/>
                          <a:cs typeface="Source Sans Pro"/>
                          <a:sym typeface="Source Sans Pro"/>
                        </a:rPr>
                        <a:t>Hexapoda</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7E7E7"/>
                    </a:solidFill>
                  </a:tcPr>
                </a:tc>
                <a:extLst>
                  <a:ext uri="{0D108BD9-81ED-4DB2-BD59-A6C34878D82A}">
                    <a16:rowId xmlns:a16="http://schemas.microsoft.com/office/drawing/2014/main" val="10004"/>
                  </a:ext>
                </a:extLst>
              </a:tr>
              <a:tr h="401625">
                <a:tc>
                  <a:txBody>
                    <a:bodyPr/>
                    <a:lstStyle/>
                    <a:p>
                      <a:pPr marL="0" marR="0" lvl="0" indent="0" algn="ctr" rtl="0">
                        <a:lnSpc>
                          <a:spcPct val="100000"/>
                        </a:lnSpc>
                        <a:spcBef>
                          <a:spcPts val="0"/>
                        </a:spcBef>
                        <a:spcAft>
                          <a:spcPts val="0"/>
                        </a:spcAft>
                        <a:buClr>
                          <a:srgbClr val="000000"/>
                        </a:buClr>
                        <a:buSzPts val="1800"/>
                        <a:buFont typeface="Source Sans Pro"/>
                        <a:buNone/>
                      </a:pPr>
                      <a:r>
                        <a:rPr lang="en-US" sz="1800" b="0" i="0" u="none" strike="noStrike" cap="none">
                          <a:solidFill>
                            <a:srgbClr val="000000"/>
                          </a:solidFill>
                          <a:latin typeface="Source Sans Pro"/>
                          <a:ea typeface="Source Sans Pro"/>
                          <a:cs typeface="Source Sans Pro"/>
                          <a:sym typeface="Source Sans Pro"/>
                        </a:rPr>
                        <a:t>Lepidoptera</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BCBCB"/>
                    </a:solidFill>
                  </a:tcPr>
                </a:tc>
                <a:tc>
                  <a:txBody>
                    <a:bodyPr/>
                    <a:lstStyle/>
                    <a:p>
                      <a:pPr marL="0" marR="0" lvl="0" indent="0" algn="ctr" rtl="0">
                        <a:lnSpc>
                          <a:spcPct val="100000"/>
                        </a:lnSpc>
                        <a:spcBef>
                          <a:spcPts val="0"/>
                        </a:spcBef>
                        <a:spcAft>
                          <a:spcPts val="0"/>
                        </a:spcAft>
                        <a:buClr>
                          <a:srgbClr val="000000"/>
                        </a:buClr>
                        <a:buSzPts val="1800"/>
                        <a:buFont typeface="Source Sans Pro"/>
                        <a:buNone/>
                      </a:pPr>
                      <a:r>
                        <a:rPr lang="en-US" sz="1800" b="0" i="0" u="none" strike="noStrike" cap="none">
                          <a:solidFill>
                            <a:srgbClr val="000000"/>
                          </a:solidFill>
                          <a:latin typeface="Source Sans Pro"/>
                          <a:ea typeface="Source Sans Pro"/>
                          <a:cs typeface="Source Sans Pro"/>
                          <a:sym typeface="Source Sans Pro"/>
                        </a:rPr>
                        <a:t>Lepidoptera</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BCBCB"/>
                    </a:solidFill>
                  </a:tcPr>
                </a:tc>
                <a:tc>
                  <a:txBody>
                    <a:bodyPr/>
                    <a:lstStyle/>
                    <a:p>
                      <a:pPr marL="0" marR="0" lvl="0" indent="0" algn="ctr" rtl="0">
                        <a:lnSpc>
                          <a:spcPct val="100000"/>
                        </a:lnSpc>
                        <a:spcBef>
                          <a:spcPts val="0"/>
                        </a:spcBef>
                        <a:spcAft>
                          <a:spcPts val="0"/>
                        </a:spcAft>
                        <a:buClr>
                          <a:srgbClr val="000000"/>
                        </a:buClr>
                        <a:buSzPts val="1800"/>
                        <a:buFont typeface="Source Sans Pro"/>
                        <a:buNone/>
                      </a:pPr>
                      <a:r>
                        <a:rPr lang="en-US" sz="1800" b="0" i="0" u="none" strike="noStrike" cap="none">
                          <a:solidFill>
                            <a:srgbClr val="000000"/>
                          </a:solidFill>
                          <a:latin typeface="Source Sans Pro"/>
                          <a:ea typeface="Source Sans Pro"/>
                          <a:cs typeface="Source Sans Pro"/>
                          <a:sym typeface="Source Sans Pro"/>
                        </a:rPr>
                        <a:t>Lepidoptera</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BCBCB"/>
                    </a:solidFill>
                  </a:tcPr>
                </a:tc>
                <a:tc>
                  <a:txBody>
                    <a:bodyPr/>
                    <a:lstStyle/>
                    <a:p>
                      <a:pPr marL="0" marR="0" lvl="0" indent="0" algn="ctr" rtl="0">
                        <a:lnSpc>
                          <a:spcPct val="100000"/>
                        </a:lnSpc>
                        <a:spcBef>
                          <a:spcPts val="0"/>
                        </a:spcBef>
                        <a:spcAft>
                          <a:spcPts val="0"/>
                        </a:spcAft>
                        <a:buClr>
                          <a:srgbClr val="000000"/>
                        </a:buClr>
                        <a:buSzPts val="1800"/>
                        <a:buFont typeface="Source Sans Pro"/>
                        <a:buNone/>
                      </a:pPr>
                      <a:r>
                        <a:rPr lang="en-US" sz="1800" b="0" i="0" u="none" strike="noStrike" cap="none">
                          <a:solidFill>
                            <a:srgbClr val="000000"/>
                          </a:solidFill>
                          <a:latin typeface="Source Sans Pro"/>
                          <a:ea typeface="Source Sans Pro"/>
                          <a:cs typeface="Source Sans Pro"/>
                          <a:sym typeface="Source Sans Pro"/>
                        </a:rPr>
                        <a:t>Lepidoptera</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BCBCB"/>
                    </a:solidFill>
                  </a:tcPr>
                </a:tc>
                <a:extLst>
                  <a:ext uri="{0D108BD9-81ED-4DB2-BD59-A6C34878D82A}">
                    <a16:rowId xmlns:a16="http://schemas.microsoft.com/office/drawing/2014/main" val="10005"/>
                  </a:ext>
                </a:extLst>
              </a:tr>
              <a:tr h="401625">
                <a:tc>
                  <a:txBody>
                    <a:bodyPr/>
                    <a:lstStyle/>
                    <a:p>
                      <a:pPr marL="0" marR="0" lvl="0" indent="0" algn="ctr" rtl="0">
                        <a:lnSpc>
                          <a:spcPct val="100000"/>
                        </a:lnSpc>
                        <a:spcBef>
                          <a:spcPts val="0"/>
                        </a:spcBef>
                        <a:spcAft>
                          <a:spcPts val="0"/>
                        </a:spcAft>
                        <a:buClr>
                          <a:srgbClr val="000000"/>
                        </a:buClr>
                        <a:buSzPts val="1800"/>
                        <a:buFont typeface="Source Sans Pro"/>
                        <a:buNone/>
                      </a:pPr>
                      <a:r>
                        <a:rPr lang="en-US" sz="1800" b="0" i="0" u="none" strike="noStrike" cap="none">
                          <a:solidFill>
                            <a:srgbClr val="000000"/>
                          </a:solidFill>
                          <a:latin typeface="Source Sans Pro"/>
                          <a:ea typeface="Source Sans Pro"/>
                          <a:cs typeface="Source Sans Pro"/>
                          <a:sym typeface="Source Sans Pro"/>
                        </a:rPr>
                        <a:t>Nymphalidae</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7E7E7"/>
                    </a:solidFill>
                  </a:tcPr>
                </a:tc>
                <a:tc>
                  <a:txBody>
                    <a:bodyPr/>
                    <a:lstStyle/>
                    <a:p>
                      <a:pPr marL="0" marR="0" lvl="0" indent="0" algn="ctr" rtl="0">
                        <a:lnSpc>
                          <a:spcPct val="100000"/>
                        </a:lnSpc>
                        <a:spcBef>
                          <a:spcPts val="0"/>
                        </a:spcBef>
                        <a:spcAft>
                          <a:spcPts val="0"/>
                        </a:spcAft>
                        <a:buClr>
                          <a:srgbClr val="000000"/>
                        </a:buClr>
                        <a:buSzPts val="1800"/>
                        <a:buFont typeface="Source Sans Pro"/>
                        <a:buNone/>
                      </a:pPr>
                      <a:r>
                        <a:rPr lang="en-US" sz="1800" b="0" i="0" u="none" strike="noStrike" cap="none">
                          <a:solidFill>
                            <a:srgbClr val="000000"/>
                          </a:solidFill>
                          <a:latin typeface="Source Sans Pro"/>
                          <a:ea typeface="Source Sans Pro"/>
                          <a:cs typeface="Source Sans Pro"/>
                          <a:sym typeface="Source Sans Pro"/>
                        </a:rPr>
                        <a:t>Nymphalidae</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7E7E7"/>
                    </a:solidFill>
                  </a:tcPr>
                </a:tc>
                <a:tc>
                  <a:txBody>
                    <a:bodyPr/>
                    <a:lstStyle/>
                    <a:p>
                      <a:pPr marL="0" marR="0" lvl="0" indent="0" algn="ctr" rtl="0">
                        <a:lnSpc>
                          <a:spcPct val="100000"/>
                        </a:lnSpc>
                        <a:spcBef>
                          <a:spcPts val="0"/>
                        </a:spcBef>
                        <a:spcAft>
                          <a:spcPts val="0"/>
                        </a:spcAft>
                        <a:buClr>
                          <a:srgbClr val="000000"/>
                        </a:buClr>
                        <a:buSzPts val="1800"/>
                        <a:buFont typeface="Source Sans Pro"/>
                        <a:buNone/>
                      </a:pPr>
                      <a:r>
                        <a:rPr lang="en-US" sz="1800" b="0" i="0" u="none" strike="noStrike" cap="none">
                          <a:solidFill>
                            <a:srgbClr val="000000"/>
                          </a:solidFill>
                          <a:latin typeface="Source Sans Pro"/>
                          <a:ea typeface="Source Sans Pro"/>
                          <a:cs typeface="Source Sans Pro"/>
                          <a:sym typeface="Source Sans Pro"/>
                        </a:rPr>
                        <a:t>Papilionidae</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7E7E7"/>
                    </a:solidFill>
                  </a:tcPr>
                </a:tc>
                <a:tc>
                  <a:txBody>
                    <a:bodyPr/>
                    <a:lstStyle/>
                    <a:p>
                      <a:pPr marL="0" marR="0" lvl="0" indent="0" algn="ctr" rtl="0">
                        <a:lnSpc>
                          <a:spcPct val="100000"/>
                        </a:lnSpc>
                        <a:spcBef>
                          <a:spcPts val="0"/>
                        </a:spcBef>
                        <a:spcAft>
                          <a:spcPts val="0"/>
                        </a:spcAft>
                        <a:buClr>
                          <a:srgbClr val="000000"/>
                        </a:buClr>
                        <a:buSzPts val="1800"/>
                        <a:buFont typeface="Source Sans Pro"/>
                        <a:buNone/>
                      </a:pPr>
                      <a:r>
                        <a:rPr lang="en-US" sz="1800" b="0" i="0" u="none" strike="noStrike" cap="none">
                          <a:solidFill>
                            <a:srgbClr val="000000"/>
                          </a:solidFill>
                          <a:latin typeface="Source Sans Pro"/>
                          <a:ea typeface="Source Sans Pro"/>
                          <a:cs typeface="Source Sans Pro"/>
                          <a:sym typeface="Source Sans Pro"/>
                        </a:rPr>
                        <a:t>Nymphalidae</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7E7E7"/>
                    </a:solidFill>
                  </a:tcPr>
                </a:tc>
                <a:extLst>
                  <a:ext uri="{0D108BD9-81ED-4DB2-BD59-A6C34878D82A}">
                    <a16:rowId xmlns:a16="http://schemas.microsoft.com/office/drawing/2014/main" val="10006"/>
                  </a:ext>
                </a:extLst>
              </a:tr>
              <a:tr h="401625">
                <a:tc>
                  <a:txBody>
                    <a:bodyPr/>
                    <a:lstStyle/>
                    <a:p>
                      <a:pPr marL="0" marR="0" lvl="0" indent="0" algn="ctr" rtl="0">
                        <a:lnSpc>
                          <a:spcPct val="100000"/>
                        </a:lnSpc>
                        <a:spcBef>
                          <a:spcPts val="0"/>
                        </a:spcBef>
                        <a:spcAft>
                          <a:spcPts val="0"/>
                        </a:spcAft>
                        <a:buClr>
                          <a:srgbClr val="000000"/>
                        </a:buClr>
                        <a:buSzPts val="1800"/>
                        <a:buFont typeface="Source Sans Pro"/>
                        <a:buNone/>
                      </a:pPr>
                      <a:r>
                        <a:rPr lang="en-US" sz="1800" b="0" i="0" u="none" strike="noStrike" cap="none">
                          <a:solidFill>
                            <a:srgbClr val="000000"/>
                          </a:solidFill>
                          <a:latin typeface="Source Sans Pro"/>
                          <a:ea typeface="Source Sans Pro"/>
                          <a:cs typeface="Source Sans Pro"/>
                          <a:sym typeface="Source Sans Pro"/>
                        </a:rPr>
                        <a:t>Danaus</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BCBCB"/>
                    </a:solidFill>
                  </a:tcPr>
                </a:tc>
                <a:tc>
                  <a:txBody>
                    <a:bodyPr/>
                    <a:lstStyle/>
                    <a:p>
                      <a:pPr marL="0" marR="0" lvl="0" indent="0" algn="ctr" rtl="0">
                        <a:lnSpc>
                          <a:spcPct val="100000"/>
                        </a:lnSpc>
                        <a:spcBef>
                          <a:spcPts val="0"/>
                        </a:spcBef>
                        <a:spcAft>
                          <a:spcPts val="0"/>
                        </a:spcAft>
                        <a:buClr>
                          <a:srgbClr val="000000"/>
                        </a:buClr>
                        <a:buSzPts val="1800"/>
                        <a:buFont typeface="Source Sans Pro"/>
                        <a:buNone/>
                      </a:pPr>
                      <a:r>
                        <a:rPr lang="en-US" sz="1800" b="0" i="0" u="none" strike="noStrike" cap="none">
                          <a:solidFill>
                            <a:srgbClr val="000000"/>
                          </a:solidFill>
                          <a:latin typeface="Source Sans Pro"/>
                          <a:ea typeface="Source Sans Pro"/>
                          <a:cs typeface="Source Sans Pro"/>
                          <a:sym typeface="Source Sans Pro"/>
                        </a:rPr>
                        <a:t>Vanessa</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BCBCB"/>
                    </a:solidFill>
                  </a:tcPr>
                </a:tc>
                <a:tc>
                  <a:txBody>
                    <a:bodyPr/>
                    <a:lstStyle/>
                    <a:p>
                      <a:pPr marL="0" marR="0" lvl="0" indent="0" algn="ctr" rtl="0">
                        <a:lnSpc>
                          <a:spcPct val="100000"/>
                        </a:lnSpc>
                        <a:spcBef>
                          <a:spcPts val="0"/>
                        </a:spcBef>
                        <a:spcAft>
                          <a:spcPts val="0"/>
                        </a:spcAft>
                        <a:buClr>
                          <a:srgbClr val="000000"/>
                        </a:buClr>
                        <a:buSzPts val="1800"/>
                        <a:buFont typeface="Source Sans Pro"/>
                        <a:buNone/>
                      </a:pPr>
                      <a:r>
                        <a:rPr lang="en-US" sz="1800" b="0" i="0" u="none" strike="noStrike" cap="none">
                          <a:solidFill>
                            <a:srgbClr val="000000"/>
                          </a:solidFill>
                          <a:latin typeface="Source Sans Pro"/>
                          <a:ea typeface="Source Sans Pro"/>
                          <a:cs typeface="Source Sans Pro"/>
                          <a:sym typeface="Source Sans Pro"/>
                        </a:rPr>
                        <a:t>Papilio</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BCBCB"/>
                    </a:solidFill>
                  </a:tcPr>
                </a:tc>
                <a:tc>
                  <a:txBody>
                    <a:bodyPr/>
                    <a:lstStyle/>
                    <a:p>
                      <a:pPr marL="0" marR="0" lvl="0" indent="0" algn="ctr" rtl="0">
                        <a:lnSpc>
                          <a:spcPct val="100000"/>
                        </a:lnSpc>
                        <a:spcBef>
                          <a:spcPts val="0"/>
                        </a:spcBef>
                        <a:spcAft>
                          <a:spcPts val="0"/>
                        </a:spcAft>
                        <a:buClr>
                          <a:srgbClr val="000000"/>
                        </a:buClr>
                        <a:buSzPts val="1800"/>
                        <a:buFont typeface="Source Sans Pro"/>
                        <a:buNone/>
                      </a:pPr>
                      <a:r>
                        <a:rPr lang="en-US" sz="1800" b="0" i="0" u="none" strike="noStrike" cap="none">
                          <a:solidFill>
                            <a:srgbClr val="000000"/>
                          </a:solidFill>
                          <a:latin typeface="Source Sans Pro"/>
                          <a:ea typeface="Source Sans Pro"/>
                          <a:cs typeface="Source Sans Pro"/>
                          <a:sym typeface="Source Sans Pro"/>
                        </a:rPr>
                        <a:t>Danaus</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BCBCB"/>
                    </a:solidFill>
                  </a:tcPr>
                </a:tc>
                <a:extLst>
                  <a:ext uri="{0D108BD9-81ED-4DB2-BD59-A6C34878D82A}">
                    <a16:rowId xmlns:a16="http://schemas.microsoft.com/office/drawing/2014/main" val="10007"/>
                  </a:ext>
                </a:extLst>
              </a:tr>
              <a:tr h="401625">
                <a:tc>
                  <a:txBody>
                    <a:bodyPr/>
                    <a:lstStyle/>
                    <a:p>
                      <a:pPr marL="0" marR="0" lvl="0" indent="0" algn="ctr" rtl="0">
                        <a:lnSpc>
                          <a:spcPct val="100000"/>
                        </a:lnSpc>
                        <a:spcBef>
                          <a:spcPts val="0"/>
                        </a:spcBef>
                        <a:spcAft>
                          <a:spcPts val="0"/>
                        </a:spcAft>
                        <a:buClr>
                          <a:srgbClr val="000000"/>
                        </a:buClr>
                        <a:buSzPts val="1800"/>
                        <a:buFont typeface="Source Sans Pro"/>
                        <a:buNone/>
                      </a:pPr>
                      <a:r>
                        <a:rPr lang="en-US" sz="1800" b="0" i="0" u="none" strike="noStrike" cap="none">
                          <a:solidFill>
                            <a:srgbClr val="000000"/>
                          </a:solidFill>
                          <a:latin typeface="Source Sans Pro"/>
                          <a:ea typeface="Source Sans Pro"/>
                          <a:cs typeface="Source Sans Pro"/>
                          <a:sym typeface="Source Sans Pro"/>
                        </a:rPr>
                        <a:t>plexippus</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7E7E7"/>
                    </a:solidFill>
                  </a:tcPr>
                </a:tc>
                <a:tc>
                  <a:txBody>
                    <a:bodyPr/>
                    <a:lstStyle/>
                    <a:p>
                      <a:pPr marL="0" marR="0" lvl="0" indent="0" algn="ctr" rtl="0">
                        <a:lnSpc>
                          <a:spcPct val="100000"/>
                        </a:lnSpc>
                        <a:spcBef>
                          <a:spcPts val="0"/>
                        </a:spcBef>
                        <a:spcAft>
                          <a:spcPts val="0"/>
                        </a:spcAft>
                        <a:buClr>
                          <a:srgbClr val="000000"/>
                        </a:buClr>
                        <a:buSzPts val="1800"/>
                        <a:buFont typeface="Source Sans Pro"/>
                        <a:buNone/>
                      </a:pPr>
                      <a:r>
                        <a:rPr lang="en-US" sz="1800" b="0" i="0" u="none" strike="noStrike" cap="none">
                          <a:solidFill>
                            <a:srgbClr val="000000"/>
                          </a:solidFill>
                          <a:latin typeface="Source Sans Pro"/>
                          <a:ea typeface="Source Sans Pro"/>
                          <a:cs typeface="Source Sans Pro"/>
                          <a:sym typeface="Source Sans Pro"/>
                        </a:rPr>
                        <a:t>atalanta</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7E7E7"/>
                    </a:solidFill>
                  </a:tcPr>
                </a:tc>
                <a:tc>
                  <a:txBody>
                    <a:bodyPr/>
                    <a:lstStyle/>
                    <a:p>
                      <a:pPr marL="0" marR="0" lvl="0" indent="0" algn="ctr" rtl="0">
                        <a:lnSpc>
                          <a:spcPct val="100000"/>
                        </a:lnSpc>
                        <a:spcBef>
                          <a:spcPts val="0"/>
                        </a:spcBef>
                        <a:spcAft>
                          <a:spcPts val="0"/>
                        </a:spcAft>
                        <a:buClr>
                          <a:srgbClr val="000000"/>
                        </a:buClr>
                        <a:buSzPts val="1800"/>
                        <a:buFont typeface="Source Sans Pro"/>
                        <a:buNone/>
                      </a:pPr>
                      <a:r>
                        <a:rPr lang="en-US" sz="1800" b="0" i="0" u="none" strike="noStrike" cap="none">
                          <a:solidFill>
                            <a:srgbClr val="000000"/>
                          </a:solidFill>
                          <a:latin typeface="Source Sans Pro"/>
                          <a:ea typeface="Source Sans Pro"/>
                          <a:cs typeface="Source Sans Pro"/>
                          <a:sym typeface="Source Sans Pro"/>
                        </a:rPr>
                        <a:t>rutulus</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7E7E7"/>
                    </a:solidFill>
                  </a:tcPr>
                </a:tc>
                <a:tc>
                  <a:txBody>
                    <a:bodyPr/>
                    <a:lstStyle/>
                    <a:p>
                      <a:pPr marL="0" marR="0" lvl="0" indent="0" algn="ctr" rtl="0">
                        <a:lnSpc>
                          <a:spcPct val="100000"/>
                        </a:lnSpc>
                        <a:spcBef>
                          <a:spcPts val="0"/>
                        </a:spcBef>
                        <a:spcAft>
                          <a:spcPts val="0"/>
                        </a:spcAft>
                        <a:buClr>
                          <a:srgbClr val="000000"/>
                        </a:buClr>
                        <a:buSzPts val="1800"/>
                        <a:buFont typeface="Source Sans Pro"/>
                        <a:buNone/>
                      </a:pPr>
                      <a:r>
                        <a:rPr lang="en-US" sz="1800" b="0" i="0" u="none" strike="noStrike" cap="none">
                          <a:solidFill>
                            <a:srgbClr val="000000"/>
                          </a:solidFill>
                          <a:latin typeface="Source Sans Pro"/>
                          <a:ea typeface="Source Sans Pro"/>
                          <a:cs typeface="Source Sans Pro"/>
                          <a:sym typeface="Source Sans Pro"/>
                        </a:rPr>
                        <a:t>gilippus</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7E7E7"/>
                    </a:solidFill>
                  </a:tcPr>
                </a:tc>
                <a:extLst>
                  <a:ext uri="{0D108BD9-81ED-4DB2-BD59-A6C34878D82A}">
                    <a16:rowId xmlns:a16="http://schemas.microsoft.com/office/drawing/2014/main" val="10008"/>
                  </a:ext>
                </a:extLst>
              </a:tr>
            </a:tbl>
          </a:graphicData>
        </a:graphic>
      </p:graphicFrame>
      <p:sp>
        <p:nvSpPr>
          <p:cNvPr id="1506" name="Google Shape;1506;p226"/>
          <p:cNvSpPr txBox="1"/>
          <p:nvPr/>
        </p:nvSpPr>
        <p:spPr>
          <a:xfrm>
            <a:off x="98419" y="5962190"/>
            <a:ext cx="8942387" cy="7078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dirty="0">
                <a:solidFill>
                  <a:srgbClr val="FF0000"/>
                </a:solidFill>
                <a:latin typeface="Source Sans Pro"/>
                <a:ea typeface="Source Sans Pro"/>
                <a:cs typeface="Source Sans Pro"/>
                <a:sym typeface="Source Sans Pro"/>
              </a:rPr>
              <a:t>Which two of these animals are the most closely related?  How do you know?</a:t>
            </a:r>
            <a:endParaRPr sz="1600" dirty="0"/>
          </a:p>
          <a:p>
            <a:pPr marL="0" marR="0" lvl="0" indent="0" algn="l" rtl="0">
              <a:spcBef>
                <a:spcPts val="0"/>
              </a:spcBef>
              <a:spcAft>
                <a:spcPts val="0"/>
              </a:spcAft>
              <a:buNone/>
            </a:pPr>
            <a:r>
              <a:rPr lang="en-US" sz="2000" b="1" dirty="0">
                <a:solidFill>
                  <a:srgbClr val="002060"/>
                </a:solidFill>
                <a:latin typeface="Source Sans Pro"/>
                <a:ea typeface="Source Sans Pro"/>
                <a:cs typeface="Source Sans Pro"/>
                <a:sym typeface="Source Sans Pro"/>
              </a:rPr>
              <a:t>Animals 1 and 4 are the most closely related.  They belong to the same genus.</a:t>
            </a:r>
            <a:endParaRPr sz="1600" dirty="0">
              <a:solidFill>
                <a:srgbClr val="002060"/>
              </a:solidFill>
            </a:endParaRPr>
          </a:p>
        </p:txBody>
      </p:sp>
      <p:pic>
        <p:nvPicPr>
          <p:cNvPr id="1507" name="Google Shape;1507;p226" descr="papilio.jpeg"/>
          <p:cNvPicPr preferRelativeResize="0"/>
          <p:nvPr/>
        </p:nvPicPr>
        <p:blipFill rotWithShape="1">
          <a:blip r:embed="rId3">
            <a:alphaModFix/>
          </a:blip>
          <a:srcRect/>
          <a:stretch/>
        </p:blipFill>
        <p:spPr>
          <a:xfrm>
            <a:off x="4573588" y="769938"/>
            <a:ext cx="2220912" cy="1435100"/>
          </a:xfrm>
          <a:prstGeom prst="rect">
            <a:avLst/>
          </a:prstGeom>
          <a:noFill/>
          <a:ln w="38100" cap="sq" cmpd="sng">
            <a:solidFill>
              <a:srgbClr val="FFFFFF"/>
            </a:solidFill>
            <a:prstDash val="solid"/>
            <a:miter lim="800000"/>
            <a:headEnd type="none" w="sm" len="sm"/>
            <a:tailEnd type="none" w="sm" len="sm"/>
          </a:ln>
          <a:effectLst>
            <a:outerShdw blurRad="50800" dist="38100" dir="2700000" algn="tl" rotWithShape="0">
              <a:srgbClr val="000000">
                <a:alpha val="42745"/>
              </a:srgbClr>
            </a:outerShdw>
          </a:effectLst>
        </p:spPr>
      </p:pic>
      <p:pic>
        <p:nvPicPr>
          <p:cNvPr id="1508" name="Google Shape;1508;p226" descr="plexipus.jpeg"/>
          <p:cNvPicPr preferRelativeResize="0"/>
          <p:nvPr/>
        </p:nvPicPr>
        <p:blipFill rotWithShape="1">
          <a:blip r:embed="rId4">
            <a:alphaModFix/>
          </a:blip>
          <a:srcRect/>
          <a:stretch/>
        </p:blipFill>
        <p:spPr>
          <a:xfrm>
            <a:off x="201613" y="763588"/>
            <a:ext cx="2214562" cy="1441450"/>
          </a:xfrm>
          <a:prstGeom prst="rect">
            <a:avLst/>
          </a:prstGeom>
          <a:noFill/>
          <a:ln w="38100" cap="sq" cmpd="sng">
            <a:solidFill>
              <a:schemeClr val="lt1"/>
            </a:solidFill>
            <a:prstDash val="solid"/>
            <a:miter lim="800000"/>
            <a:headEnd type="none" w="sm" len="sm"/>
            <a:tailEnd type="none" w="sm" len="sm"/>
          </a:ln>
          <a:effectLst>
            <a:outerShdw blurRad="50800" dist="38100" dir="2700000" algn="tl" rotWithShape="0">
              <a:srgbClr val="000000">
                <a:alpha val="42745"/>
              </a:srgbClr>
            </a:outerShdw>
          </a:effectLst>
        </p:spPr>
      </p:pic>
      <p:pic>
        <p:nvPicPr>
          <p:cNvPr id="1509" name="Google Shape;1509;p226" descr="gilippus.jpeg"/>
          <p:cNvPicPr preferRelativeResize="0"/>
          <p:nvPr/>
        </p:nvPicPr>
        <p:blipFill rotWithShape="1">
          <a:blip r:embed="rId5">
            <a:alphaModFix/>
          </a:blip>
          <a:srcRect/>
          <a:stretch/>
        </p:blipFill>
        <p:spPr>
          <a:xfrm>
            <a:off x="6794500" y="763588"/>
            <a:ext cx="2143125" cy="1441450"/>
          </a:xfrm>
          <a:prstGeom prst="rect">
            <a:avLst/>
          </a:prstGeom>
          <a:noFill/>
          <a:ln w="38100" cap="sq" cmpd="sng">
            <a:solidFill>
              <a:srgbClr val="FFFFFF"/>
            </a:solidFill>
            <a:prstDash val="solid"/>
            <a:miter lim="800000"/>
            <a:headEnd type="none" w="sm" len="sm"/>
            <a:tailEnd type="none" w="sm" len="sm"/>
          </a:ln>
          <a:effectLst>
            <a:outerShdw blurRad="50800" dist="38100" dir="2700000" algn="tl" rotWithShape="0">
              <a:srgbClr val="000000">
                <a:alpha val="42745"/>
              </a:srgbClr>
            </a:outerShdw>
          </a:effectLst>
        </p:spPr>
      </p:pic>
      <p:pic>
        <p:nvPicPr>
          <p:cNvPr id="1510" name="Google Shape;1510;p226" descr="atalantaup.jpg"/>
          <p:cNvPicPr preferRelativeResize="0"/>
          <p:nvPr/>
        </p:nvPicPr>
        <p:blipFill rotWithShape="1">
          <a:blip r:embed="rId6">
            <a:alphaModFix/>
          </a:blip>
          <a:srcRect/>
          <a:stretch/>
        </p:blipFill>
        <p:spPr>
          <a:xfrm>
            <a:off x="2416175" y="763588"/>
            <a:ext cx="2157413" cy="1441450"/>
          </a:xfrm>
          <a:prstGeom prst="rect">
            <a:avLst/>
          </a:prstGeom>
          <a:noFill/>
          <a:ln w="38100" cap="sq" cmpd="sng">
            <a:solidFill>
              <a:srgbClr val="FFFFFF"/>
            </a:solidFill>
            <a:prstDash val="solid"/>
            <a:miter lim="800000"/>
            <a:headEnd type="none" w="sm" len="sm"/>
            <a:tailEnd type="none" w="sm" len="sm"/>
          </a:ln>
          <a:effectLst>
            <a:outerShdw blurRad="50800" dist="38100" dir="2700000" algn="tl" rotWithShape="0">
              <a:srgbClr val="000000">
                <a:alpha val="42745"/>
              </a:srgbClr>
            </a:outerShdw>
          </a:effectLst>
        </p:spPr>
      </p:pic>
      <p:pic>
        <p:nvPicPr>
          <p:cNvPr id="9" name="Picture 8" descr="quick_check-01.eps">
            <a:extLst>
              <a:ext uri="{FF2B5EF4-FFF2-40B4-BE49-F238E27FC236}">
                <a16:creationId xmlns:a16="http://schemas.microsoft.com/office/drawing/2014/main" id="{2A2E244E-5260-9686-27B3-364F68EEA6D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24374"/>
            <a:ext cx="881636" cy="71484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06">
                                            <p:txEl>
                                              <p:pRg st="0" end="0"/>
                                            </p:txEl>
                                          </p:spTgt>
                                        </p:tgtEl>
                                        <p:attrNameLst>
                                          <p:attrName>style.visibility</p:attrName>
                                        </p:attrNameLst>
                                      </p:cBhvr>
                                      <p:to>
                                        <p:strVal val="visible"/>
                                      </p:to>
                                    </p:set>
                                    <p:animEffect transition="in" filter="fade">
                                      <p:cBhvr>
                                        <p:cTn id="7" dur="1000"/>
                                        <p:tgtEl>
                                          <p:spTgt spid="150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06">
                                            <p:txEl>
                                              <p:pRg st="1" end="1"/>
                                            </p:txEl>
                                          </p:spTgt>
                                        </p:tgtEl>
                                        <p:attrNameLst>
                                          <p:attrName>style.visibility</p:attrName>
                                        </p:attrNameLst>
                                      </p:cBhvr>
                                      <p:to>
                                        <p:strVal val="visible"/>
                                      </p:to>
                                    </p:set>
                                    <p:animEffect transition="in" filter="fade">
                                      <p:cBhvr>
                                        <p:cTn id="12" dur="1000"/>
                                        <p:tgtEl>
                                          <p:spTgt spid="150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514"/>
        <p:cNvGrpSpPr/>
        <p:nvPr/>
      </p:nvGrpSpPr>
      <p:grpSpPr>
        <a:xfrm>
          <a:off x="0" y="0"/>
          <a:ext cx="0" cy="0"/>
          <a:chOff x="0" y="0"/>
          <a:chExt cx="0" cy="0"/>
        </a:xfrm>
      </p:grpSpPr>
      <p:sp>
        <p:nvSpPr>
          <p:cNvPr id="1515" name="Google Shape;1515;p227"/>
          <p:cNvSpPr txBox="1"/>
          <p:nvPr/>
        </p:nvSpPr>
        <p:spPr>
          <a:xfrm>
            <a:off x="3775075" y="0"/>
            <a:ext cx="5368925" cy="692150"/>
          </a:xfrm>
          <a:prstGeom prst="rect">
            <a:avLst/>
          </a:prstGeom>
          <a:solidFill>
            <a:schemeClr val="accent4"/>
          </a:solidFill>
          <a:ln w="25400" cap="flat" cmpd="dbl">
            <a:solidFill>
              <a:srgbClr val="BA8300"/>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900" b="1">
                <a:solidFill>
                  <a:srgbClr val="000090"/>
                </a:solidFill>
                <a:latin typeface="Source Sans Pro"/>
                <a:ea typeface="Source Sans Pro"/>
                <a:cs typeface="Source Sans Pro"/>
                <a:sym typeface="Source Sans Pro"/>
              </a:rPr>
              <a:t>Modern Taxonomy</a:t>
            </a:r>
            <a:endParaRPr sz="3900">
              <a:solidFill>
                <a:srgbClr val="000090"/>
              </a:solidFill>
              <a:latin typeface="Source Sans Pro"/>
              <a:ea typeface="Source Sans Pro"/>
              <a:cs typeface="Source Sans Pro"/>
              <a:sym typeface="Source Sans Pro"/>
            </a:endParaRPr>
          </a:p>
        </p:txBody>
      </p:sp>
      <p:sp>
        <p:nvSpPr>
          <p:cNvPr id="1516" name="Google Shape;1516;p227"/>
          <p:cNvSpPr txBox="1"/>
          <p:nvPr/>
        </p:nvSpPr>
        <p:spPr>
          <a:xfrm>
            <a:off x="3775075" y="692150"/>
            <a:ext cx="5368925" cy="1292225"/>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n-US" sz="2600" dirty="0">
                <a:solidFill>
                  <a:srgbClr val="A410BD"/>
                </a:solidFill>
                <a:latin typeface="Source Sans Pro"/>
                <a:ea typeface="Source Sans Pro"/>
                <a:cs typeface="Source Sans Pro"/>
                <a:sym typeface="Source Sans Pro"/>
              </a:rPr>
              <a:t>Modern taxonomists consider the </a:t>
            </a:r>
            <a:r>
              <a:rPr lang="en-US" sz="2600" b="1" dirty="0">
                <a:solidFill>
                  <a:srgbClr val="FF0000"/>
                </a:solidFill>
                <a:latin typeface="Source Sans Pro"/>
                <a:ea typeface="Source Sans Pro"/>
                <a:cs typeface="Source Sans Pro"/>
                <a:sym typeface="Source Sans Pro"/>
              </a:rPr>
              <a:t>phylogeny</a:t>
            </a:r>
            <a:r>
              <a:rPr lang="en-US" sz="2600" dirty="0">
                <a:solidFill>
                  <a:srgbClr val="A410BD"/>
                </a:solidFill>
                <a:latin typeface="Source Sans Pro"/>
                <a:ea typeface="Source Sans Pro"/>
                <a:cs typeface="Source Sans Pro"/>
                <a:sym typeface="Source Sans Pro"/>
              </a:rPr>
              <a:t> of an organism when attempting to classify it. </a:t>
            </a:r>
            <a:endParaRPr dirty="0"/>
          </a:p>
        </p:txBody>
      </p:sp>
      <p:sp>
        <p:nvSpPr>
          <p:cNvPr id="1517" name="Google Shape;1517;p227"/>
          <p:cNvSpPr txBox="1"/>
          <p:nvPr/>
        </p:nvSpPr>
        <p:spPr>
          <a:xfrm>
            <a:off x="3500437" y="2224088"/>
            <a:ext cx="5643563" cy="954067"/>
          </a:xfrm>
          <a:prstGeom prst="rect">
            <a:avLst/>
          </a:prstGeom>
          <a:noFill/>
          <a:ln>
            <a:noFill/>
          </a:ln>
        </p:spPr>
        <p:txBody>
          <a:bodyPr spcFirstLastPara="1" wrap="square" lIns="91425" tIns="45700" rIns="91425" bIns="45700" anchor="t" anchorCtr="0">
            <a:spAutoFit/>
          </a:bodyPr>
          <a:lstStyle/>
          <a:p>
            <a:pPr marL="1947863" indent="-1947863"/>
            <a:r>
              <a:rPr lang="en-US" sz="2500" b="1" dirty="0">
                <a:solidFill>
                  <a:srgbClr val="FF0000"/>
                </a:solidFill>
                <a:latin typeface="Source Sans Pro"/>
                <a:ea typeface="Source Sans Pro"/>
                <a:cs typeface="Source Sans Pro"/>
                <a:sym typeface="Source Sans Pro"/>
              </a:rPr>
              <a:t>PHYLOGENY:  </a:t>
            </a:r>
            <a:r>
              <a:rPr lang="en-US" sz="2800" dirty="0">
                <a:solidFill>
                  <a:srgbClr val="0000FF"/>
                </a:solidFill>
                <a:latin typeface="Source Sans Pro"/>
                <a:ea typeface="Source Sans Pro"/>
                <a:cs typeface="Source Sans Pro"/>
                <a:sym typeface="Source Sans Pro"/>
              </a:rPr>
              <a:t>The evolutionary history of an organism. </a:t>
            </a:r>
            <a:endParaRPr lang="en-US" sz="2800" dirty="0"/>
          </a:p>
        </p:txBody>
      </p:sp>
      <p:sp>
        <p:nvSpPr>
          <p:cNvPr id="1519" name="Google Shape;1519;p227"/>
          <p:cNvSpPr txBox="1"/>
          <p:nvPr/>
        </p:nvSpPr>
        <p:spPr>
          <a:xfrm>
            <a:off x="0" y="3422650"/>
            <a:ext cx="4843463" cy="1508065"/>
          </a:xfrm>
          <a:prstGeom prst="rect">
            <a:avLst/>
          </a:prstGeom>
          <a:noFill/>
          <a:ln>
            <a:noFill/>
          </a:ln>
        </p:spPr>
        <p:txBody>
          <a:bodyPr spcFirstLastPara="1" wrap="square" lIns="91425" tIns="45700" rIns="91425" bIns="45700" anchor="t" anchorCtr="0">
            <a:spAutoFit/>
          </a:bodyPr>
          <a:lstStyle/>
          <a:p>
            <a:r>
              <a:rPr lang="en-US" sz="2300" dirty="0">
                <a:solidFill>
                  <a:srgbClr val="19A41E"/>
                </a:solidFill>
                <a:latin typeface="Source Sans Pro"/>
                <a:ea typeface="Source Sans Pro"/>
                <a:cs typeface="Source Sans Pro"/>
                <a:sym typeface="Source Sans Pro"/>
              </a:rPr>
              <a:t>To show the evolutionary relationship between different groups of organisms, scientists construct </a:t>
            </a:r>
            <a:r>
              <a:rPr lang="en-US" sz="2300" b="1" dirty="0">
                <a:solidFill>
                  <a:srgbClr val="FF0000"/>
                </a:solidFill>
                <a:effectLst>
                  <a:outerShdw blurRad="38100" dist="38100" dir="2700000" algn="tl">
                    <a:srgbClr val="000000">
                      <a:alpha val="43137"/>
                    </a:srgbClr>
                  </a:outerShdw>
                </a:effectLst>
                <a:latin typeface="Source Sans Pro"/>
                <a:ea typeface="Source Sans Pro"/>
                <a:cs typeface="Source Sans Pro"/>
                <a:sym typeface="Source Sans Pro"/>
              </a:rPr>
              <a:t>PHYLOGENETIC TREES</a:t>
            </a:r>
            <a:r>
              <a:rPr lang="en-US" sz="2300" dirty="0">
                <a:solidFill>
                  <a:srgbClr val="19A41E"/>
                </a:solidFill>
                <a:latin typeface="Source Sans Pro"/>
                <a:ea typeface="Source Sans Pro"/>
                <a:cs typeface="Source Sans Pro"/>
                <a:sym typeface="Source Sans Pro"/>
              </a:rPr>
              <a:t>. </a:t>
            </a:r>
            <a:endParaRPr dirty="0"/>
          </a:p>
        </p:txBody>
      </p:sp>
      <p:sp>
        <p:nvSpPr>
          <p:cNvPr id="1521" name="Google Shape;1521;p227"/>
          <p:cNvSpPr txBox="1"/>
          <p:nvPr/>
        </p:nvSpPr>
        <p:spPr>
          <a:xfrm>
            <a:off x="0" y="5226050"/>
            <a:ext cx="5080000" cy="8620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500" dirty="0">
                <a:solidFill>
                  <a:srgbClr val="000000"/>
                </a:solidFill>
                <a:latin typeface="Source Sans Pro"/>
                <a:ea typeface="Source Sans Pro"/>
                <a:cs typeface="Source Sans Pro"/>
                <a:sym typeface="Source Sans Pro"/>
              </a:rPr>
              <a:t>A phylogenetic tree is a family tree that shows:</a:t>
            </a:r>
            <a:endParaRPr dirty="0"/>
          </a:p>
        </p:txBody>
      </p:sp>
      <p:sp>
        <p:nvSpPr>
          <p:cNvPr id="1522" name="Google Shape;1522;p227"/>
          <p:cNvSpPr txBox="1"/>
          <p:nvPr/>
        </p:nvSpPr>
        <p:spPr>
          <a:xfrm>
            <a:off x="1733796" y="5644751"/>
            <a:ext cx="7576457" cy="80017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300" b="1" dirty="0">
                <a:solidFill>
                  <a:srgbClr val="FF0000"/>
                </a:solidFill>
                <a:latin typeface="Source Sans Pro"/>
                <a:ea typeface="Source Sans Pro"/>
                <a:cs typeface="Source Sans Pro"/>
                <a:sym typeface="Source Sans Pro"/>
              </a:rPr>
              <a:t>the evolutionary relationships thought to exist among different groups of organisms. </a:t>
            </a:r>
            <a:endParaRPr dirty="0"/>
          </a:p>
        </p:txBody>
      </p:sp>
      <p:pic>
        <p:nvPicPr>
          <p:cNvPr id="1523" name="Google Shape;1523;p227" descr="603px-Phylogenetic_tree_of_Theropods_respiratory_system_01.JPG"/>
          <p:cNvPicPr preferRelativeResize="0"/>
          <p:nvPr/>
        </p:nvPicPr>
        <p:blipFill rotWithShape="1">
          <a:blip r:embed="rId3">
            <a:alphaModFix/>
          </a:blip>
          <a:srcRect/>
          <a:stretch/>
        </p:blipFill>
        <p:spPr>
          <a:xfrm>
            <a:off x="230919" y="107748"/>
            <a:ext cx="3232874" cy="3211429"/>
          </a:xfrm>
          <a:prstGeom prst="rect">
            <a:avLst/>
          </a:prstGeom>
          <a:noFill/>
          <a:ln>
            <a:noFill/>
          </a:ln>
        </p:spPr>
      </p:pic>
      <p:sp>
        <p:nvSpPr>
          <p:cNvPr id="1524" name="Google Shape;1524;p227"/>
          <p:cNvSpPr txBox="1"/>
          <p:nvPr/>
        </p:nvSpPr>
        <p:spPr>
          <a:xfrm>
            <a:off x="5257800" y="3619595"/>
            <a:ext cx="3632958" cy="1631216"/>
          </a:xfrm>
          <a:prstGeom prst="rect">
            <a:avLst/>
          </a:prstGeom>
          <a:noFill/>
          <a:ln w="28575" cap="flat" cmpd="sng">
            <a:solidFill>
              <a:srgbClr val="FF000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dirty="0">
                <a:solidFill>
                  <a:srgbClr val="7030A0"/>
                </a:solidFill>
                <a:latin typeface="Tahoma"/>
                <a:ea typeface="Tahoma"/>
                <a:cs typeface="Tahoma"/>
                <a:sym typeface="Tahoma"/>
              </a:rPr>
              <a:t>Evolutionists believe that  diversity on Earth has arisen through evolution, therefore they believe that Classification should reflect this history.</a:t>
            </a:r>
            <a:endParaRPr sz="2000" dirty="0">
              <a:solidFill>
                <a:srgbClr val="7030A0"/>
              </a:solidFill>
              <a:latin typeface="Tahoma"/>
              <a:ea typeface="Tahoma"/>
              <a:cs typeface="Tahoma"/>
              <a:sym typeface="Tahom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24"/>
                                        </p:tgtEl>
                                        <p:attrNameLst>
                                          <p:attrName>style.visibility</p:attrName>
                                        </p:attrNameLst>
                                      </p:cBhvr>
                                      <p:to>
                                        <p:strVal val="visible"/>
                                      </p:to>
                                    </p:set>
                                    <p:animEffect transition="in" filter="fade">
                                      <p:cBhvr>
                                        <p:cTn id="7" dur="500"/>
                                        <p:tgtEl>
                                          <p:spTgt spid="15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16"/>
                                        </p:tgtEl>
                                        <p:attrNameLst>
                                          <p:attrName>style.visibility</p:attrName>
                                        </p:attrNameLst>
                                      </p:cBhvr>
                                      <p:to>
                                        <p:strVal val="visible"/>
                                      </p:to>
                                    </p:set>
                                    <p:animEffect transition="in" filter="fade">
                                      <p:cBhvr>
                                        <p:cTn id="12" dur="1000"/>
                                        <p:tgtEl>
                                          <p:spTgt spid="15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17"/>
                                        </p:tgtEl>
                                        <p:attrNameLst>
                                          <p:attrName>style.visibility</p:attrName>
                                        </p:attrNameLst>
                                      </p:cBhvr>
                                      <p:to>
                                        <p:strVal val="visible"/>
                                      </p:to>
                                    </p:set>
                                    <p:animEffect transition="in" filter="fade">
                                      <p:cBhvr>
                                        <p:cTn id="17" dur="1000"/>
                                        <p:tgtEl>
                                          <p:spTgt spid="151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519"/>
                                        </p:tgtEl>
                                        <p:attrNameLst>
                                          <p:attrName>style.visibility</p:attrName>
                                        </p:attrNameLst>
                                      </p:cBhvr>
                                      <p:to>
                                        <p:strVal val="visible"/>
                                      </p:to>
                                    </p:set>
                                    <p:animEffect transition="in" filter="fade">
                                      <p:cBhvr>
                                        <p:cTn id="22" dur="1000"/>
                                        <p:tgtEl>
                                          <p:spTgt spid="151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521">
                                            <p:txEl>
                                              <p:pRg st="0" end="0"/>
                                            </p:txEl>
                                          </p:spTgt>
                                        </p:tgtEl>
                                        <p:attrNameLst>
                                          <p:attrName>style.visibility</p:attrName>
                                        </p:attrNameLst>
                                      </p:cBhvr>
                                      <p:to>
                                        <p:strVal val="visible"/>
                                      </p:to>
                                    </p:set>
                                    <p:animEffect transition="in" filter="fade">
                                      <p:cBhvr>
                                        <p:cTn id="27" dur="1000"/>
                                        <p:tgtEl>
                                          <p:spTgt spid="1521">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522"/>
                                        </p:tgtEl>
                                        <p:attrNameLst>
                                          <p:attrName>style.visibility</p:attrName>
                                        </p:attrNameLst>
                                      </p:cBhvr>
                                      <p:to>
                                        <p:strVal val="visible"/>
                                      </p:to>
                                    </p:set>
                                    <p:animEffect transition="in" filter="fade">
                                      <p:cBhvr>
                                        <p:cTn id="32" dur="1000"/>
                                        <p:tgtEl>
                                          <p:spTgt spid="15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3F5B02"/>
        </a:solidFill>
        <a:effectLst/>
      </p:bgPr>
    </p:bg>
    <p:spTree>
      <p:nvGrpSpPr>
        <p:cNvPr id="1" name="Shape 1528"/>
        <p:cNvGrpSpPr/>
        <p:nvPr/>
      </p:nvGrpSpPr>
      <p:grpSpPr>
        <a:xfrm>
          <a:off x="0" y="0"/>
          <a:ext cx="0" cy="0"/>
          <a:chOff x="0" y="0"/>
          <a:chExt cx="0" cy="0"/>
        </a:xfrm>
      </p:grpSpPr>
      <p:pic>
        <p:nvPicPr>
          <p:cNvPr id="1529" name="Google Shape;1529;p228" descr="tree.jpg"/>
          <p:cNvPicPr preferRelativeResize="0"/>
          <p:nvPr/>
        </p:nvPicPr>
        <p:blipFill rotWithShape="1">
          <a:blip r:embed="rId3">
            <a:alphaModFix/>
          </a:blip>
          <a:srcRect/>
          <a:stretch/>
        </p:blipFill>
        <p:spPr>
          <a:xfrm>
            <a:off x="122957" y="201613"/>
            <a:ext cx="4073525" cy="5159375"/>
          </a:xfrm>
          <a:prstGeom prst="rect">
            <a:avLst/>
          </a:prstGeom>
          <a:solidFill>
            <a:srgbClr val="FFFF00"/>
          </a:solidFill>
          <a:ln w="57150" cap="sq" cmpd="sng">
            <a:solidFill>
              <a:srgbClr val="FFFF00"/>
            </a:solidFill>
            <a:prstDash val="solid"/>
            <a:miter lim="800000"/>
            <a:headEnd type="none" w="sm" len="sm"/>
            <a:tailEnd type="none" w="sm" len="sm"/>
          </a:ln>
          <a:effectLst>
            <a:outerShdw blurRad="50800" dist="38100" dir="2700000" algn="tl" rotWithShape="0">
              <a:srgbClr val="000000">
                <a:alpha val="42745"/>
              </a:srgbClr>
            </a:outerShdw>
          </a:effectLst>
        </p:spPr>
      </p:pic>
      <p:sp>
        <p:nvSpPr>
          <p:cNvPr id="1530" name="Google Shape;1530;p228"/>
          <p:cNvSpPr txBox="1"/>
          <p:nvPr/>
        </p:nvSpPr>
        <p:spPr>
          <a:xfrm>
            <a:off x="4275138" y="0"/>
            <a:ext cx="4868863" cy="504749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600" b="1" dirty="0">
                <a:solidFill>
                  <a:srgbClr val="FFFF00"/>
                </a:solidFill>
                <a:latin typeface="Source Sans Pro"/>
                <a:ea typeface="Source Sans Pro"/>
                <a:cs typeface="Source Sans Pro"/>
                <a:sym typeface="Source Sans Pro"/>
              </a:rPr>
              <a:t>The phylogenetic tree to the left shows a few of the phyla of the Animal Kingdom.</a:t>
            </a:r>
          </a:p>
          <a:p>
            <a:pPr>
              <a:spcBef>
                <a:spcPts val="1200"/>
              </a:spcBef>
            </a:pPr>
            <a:r>
              <a:rPr lang="en-US" sz="2800" dirty="0">
                <a:solidFill>
                  <a:srgbClr val="FF8080"/>
                </a:solidFill>
                <a:latin typeface="Source Sans Pro"/>
                <a:ea typeface="Source Sans Pro"/>
                <a:cs typeface="Source Sans Pro"/>
                <a:sym typeface="Source Sans Pro"/>
              </a:rPr>
              <a:t>According to this diagram, what is the common ancestor of all organisms shown on this tree?</a:t>
            </a:r>
          </a:p>
          <a:p>
            <a:pPr>
              <a:spcBef>
                <a:spcPts val="1200"/>
              </a:spcBef>
            </a:pPr>
            <a:r>
              <a:rPr lang="en-US" sz="2800" dirty="0">
                <a:solidFill>
                  <a:srgbClr val="002060"/>
                </a:solidFill>
                <a:latin typeface="Source Sans Pro"/>
                <a:ea typeface="Source Sans Pro"/>
                <a:cs typeface="Source Sans Pro"/>
                <a:sym typeface="Source Sans Pro"/>
              </a:rPr>
              <a:t>According to this diagram, are the Cnidarians more closely related to the sponges or to the comb jellies (Ctenophores)?</a:t>
            </a:r>
            <a:endParaRPr lang="en-US" sz="2800" dirty="0">
              <a:solidFill>
                <a:srgbClr val="002060"/>
              </a:solidFill>
            </a:endParaRPr>
          </a:p>
        </p:txBody>
      </p:sp>
      <p:sp>
        <p:nvSpPr>
          <p:cNvPr id="1533" name="Google Shape;1533;p228"/>
          <p:cNvSpPr txBox="1"/>
          <p:nvPr/>
        </p:nvSpPr>
        <p:spPr>
          <a:xfrm>
            <a:off x="201613" y="5360988"/>
            <a:ext cx="8942387" cy="86177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500">
                <a:solidFill>
                  <a:schemeClr val="lt1"/>
                </a:solidFill>
                <a:latin typeface="Source Sans Pro"/>
                <a:ea typeface="Source Sans Pro"/>
                <a:cs typeface="Source Sans Pro"/>
                <a:sym typeface="Source Sans Pro"/>
              </a:rPr>
              <a:t>According to this diagram, </a:t>
            </a:r>
            <a:r>
              <a:rPr lang="en-US" sz="2500">
                <a:solidFill>
                  <a:srgbClr val="EAFDC1"/>
                </a:solidFill>
                <a:latin typeface="Source Sans Pro"/>
                <a:ea typeface="Source Sans Pro"/>
                <a:cs typeface="Source Sans Pro"/>
                <a:sym typeface="Source Sans Pro"/>
              </a:rPr>
              <a:t>what is the closest relative to the Rotifers?</a:t>
            </a:r>
            <a:endParaRPr/>
          </a:p>
        </p:txBody>
      </p:sp>
      <p:sp>
        <p:nvSpPr>
          <p:cNvPr id="1534" name="Google Shape;1534;p228"/>
          <p:cNvSpPr txBox="1"/>
          <p:nvPr/>
        </p:nvSpPr>
        <p:spPr>
          <a:xfrm>
            <a:off x="106221" y="6222762"/>
            <a:ext cx="9144000" cy="4770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500">
                <a:solidFill>
                  <a:srgbClr val="FF8DC7"/>
                </a:solidFill>
                <a:latin typeface="Source Sans Pro"/>
                <a:ea typeface="Source Sans Pro"/>
                <a:cs typeface="Source Sans Pro"/>
                <a:sym typeface="Source Sans Pro"/>
              </a:rPr>
              <a:t>What does a branch point represent?</a:t>
            </a:r>
            <a:endParaRPr/>
          </a:p>
        </p:txBody>
      </p:sp>
      <p:pic>
        <p:nvPicPr>
          <p:cNvPr id="8" name="Picture 7" descr="try_it-01.eps">
            <a:extLst>
              <a:ext uri="{FF2B5EF4-FFF2-40B4-BE49-F238E27FC236}">
                <a16:creationId xmlns:a16="http://schemas.microsoft.com/office/drawing/2014/main" id="{6CE6733E-C0F0-C959-AF7A-65352235B9B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89819" y="735012"/>
            <a:ext cx="939800" cy="762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30">
                                            <p:txEl>
                                              <p:pRg st="0" end="0"/>
                                            </p:txEl>
                                          </p:spTgt>
                                        </p:tgtEl>
                                        <p:attrNameLst>
                                          <p:attrName>style.visibility</p:attrName>
                                        </p:attrNameLst>
                                      </p:cBhvr>
                                      <p:to>
                                        <p:strVal val="visible"/>
                                      </p:to>
                                    </p:set>
                                    <p:animEffect transition="in" filter="fade">
                                      <p:cBhvr>
                                        <p:cTn id="7" dur="500"/>
                                        <p:tgtEl>
                                          <p:spTgt spid="153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30">
                                            <p:txEl>
                                              <p:pRg st="1" end="1"/>
                                            </p:txEl>
                                          </p:spTgt>
                                        </p:tgtEl>
                                        <p:attrNameLst>
                                          <p:attrName>style.visibility</p:attrName>
                                        </p:attrNameLst>
                                      </p:cBhvr>
                                      <p:to>
                                        <p:strVal val="visible"/>
                                      </p:to>
                                    </p:set>
                                    <p:animEffect transition="in" filter="fade">
                                      <p:cBhvr>
                                        <p:cTn id="12" dur="500"/>
                                        <p:tgtEl>
                                          <p:spTgt spid="153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30">
                                            <p:txEl>
                                              <p:pRg st="2" end="2"/>
                                            </p:txEl>
                                          </p:spTgt>
                                        </p:tgtEl>
                                        <p:attrNameLst>
                                          <p:attrName>style.visibility</p:attrName>
                                        </p:attrNameLst>
                                      </p:cBhvr>
                                      <p:to>
                                        <p:strVal val="visible"/>
                                      </p:to>
                                    </p:set>
                                    <p:animEffect transition="in" filter="fade">
                                      <p:cBhvr>
                                        <p:cTn id="17" dur="500"/>
                                        <p:tgtEl>
                                          <p:spTgt spid="153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533"/>
                                        </p:tgtEl>
                                        <p:attrNameLst>
                                          <p:attrName>style.visibility</p:attrName>
                                        </p:attrNameLst>
                                      </p:cBhvr>
                                      <p:to>
                                        <p:strVal val="visible"/>
                                      </p:to>
                                    </p:set>
                                    <p:animEffect transition="in" filter="fade">
                                      <p:cBhvr>
                                        <p:cTn id="22" dur="1000"/>
                                        <p:tgtEl>
                                          <p:spTgt spid="153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534"/>
                                        </p:tgtEl>
                                        <p:attrNameLst>
                                          <p:attrName>style.visibility</p:attrName>
                                        </p:attrNameLst>
                                      </p:cBhvr>
                                      <p:to>
                                        <p:strVal val="visible"/>
                                      </p:to>
                                    </p:set>
                                    <p:animEffect transition="in" filter="fade">
                                      <p:cBhvr>
                                        <p:cTn id="27" dur="1000"/>
                                        <p:tgtEl>
                                          <p:spTgt spid="15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3F5B02"/>
        </a:solidFill>
        <a:effectLst/>
      </p:bgPr>
    </p:bg>
    <p:spTree>
      <p:nvGrpSpPr>
        <p:cNvPr id="1" name="Shape 1538"/>
        <p:cNvGrpSpPr/>
        <p:nvPr/>
      </p:nvGrpSpPr>
      <p:grpSpPr>
        <a:xfrm>
          <a:off x="0" y="0"/>
          <a:ext cx="0" cy="0"/>
          <a:chOff x="0" y="0"/>
          <a:chExt cx="0" cy="0"/>
        </a:xfrm>
      </p:grpSpPr>
      <p:pic>
        <p:nvPicPr>
          <p:cNvPr id="1539" name="Google Shape;1539;p229" descr="tree.jpg"/>
          <p:cNvPicPr preferRelativeResize="0"/>
          <p:nvPr/>
        </p:nvPicPr>
        <p:blipFill rotWithShape="1">
          <a:blip r:embed="rId3">
            <a:alphaModFix/>
          </a:blip>
          <a:srcRect/>
          <a:stretch/>
        </p:blipFill>
        <p:spPr>
          <a:xfrm>
            <a:off x="201613" y="201613"/>
            <a:ext cx="4073525" cy="5159375"/>
          </a:xfrm>
          <a:prstGeom prst="rect">
            <a:avLst/>
          </a:prstGeom>
          <a:solidFill>
            <a:srgbClr val="FFFF00"/>
          </a:solidFill>
          <a:ln w="57150" cap="sq" cmpd="sng">
            <a:solidFill>
              <a:srgbClr val="FFFF00"/>
            </a:solidFill>
            <a:prstDash val="solid"/>
            <a:miter lim="800000"/>
            <a:headEnd type="none" w="sm" len="sm"/>
            <a:tailEnd type="none" w="sm" len="sm"/>
          </a:ln>
          <a:effectLst>
            <a:outerShdw blurRad="50800" dist="38100" dir="2700000" algn="tl" rotWithShape="0">
              <a:srgbClr val="000000">
                <a:alpha val="42745"/>
              </a:srgbClr>
            </a:outerShdw>
          </a:effectLst>
        </p:spPr>
      </p:pic>
      <p:sp>
        <p:nvSpPr>
          <p:cNvPr id="1540" name="Google Shape;1540;p229"/>
          <p:cNvSpPr txBox="1"/>
          <p:nvPr/>
        </p:nvSpPr>
        <p:spPr>
          <a:xfrm>
            <a:off x="4506913" y="0"/>
            <a:ext cx="4637087" cy="209232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600" b="1">
                <a:solidFill>
                  <a:srgbClr val="FFFF00"/>
                </a:solidFill>
                <a:latin typeface="Source Sans Pro"/>
                <a:ea typeface="Source Sans Pro"/>
                <a:cs typeface="Source Sans Pro"/>
                <a:sym typeface="Source Sans Pro"/>
              </a:rPr>
              <a:t>The phylogenetic tree to the left shows a few of the phyla of the Animal Kingdom.</a:t>
            </a:r>
            <a:endParaRPr/>
          </a:p>
          <a:p>
            <a:pPr marL="0" marR="0" lvl="0" indent="0" algn="ctr" rtl="0">
              <a:spcBef>
                <a:spcPts val="0"/>
              </a:spcBef>
              <a:spcAft>
                <a:spcPts val="0"/>
              </a:spcAft>
              <a:buNone/>
            </a:pPr>
            <a:endParaRPr sz="2600" b="1">
              <a:solidFill>
                <a:srgbClr val="FFFF00"/>
              </a:solidFill>
              <a:latin typeface="Source Sans Pro"/>
              <a:ea typeface="Source Sans Pro"/>
              <a:cs typeface="Source Sans Pro"/>
              <a:sym typeface="Source Sans Pro"/>
            </a:endParaRPr>
          </a:p>
        </p:txBody>
      </p:sp>
      <p:sp>
        <p:nvSpPr>
          <p:cNvPr id="1541" name="Google Shape;1541;p229"/>
          <p:cNvSpPr txBox="1"/>
          <p:nvPr/>
        </p:nvSpPr>
        <p:spPr>
          <a:xfrm>
            <a:off x="4506913" y="1703388"/>
            <a:ext cx="4637087" cy="201612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500">
                <a:solidFill>
                  <a:srgbClr val="FF8080"/>
                </a:solidFill>
                <a:latin typeface="Source Sans Pro"/>
                <a:ea typeface="Source Sans Pro"/>
                <a:cs typeface="Source Sans Pro"/>
                <a:sym typeface="Source Sans Pro"/>
              </a:rPr>
              <a:t>What is the common ancestor of all organisms shown on this tree?</a:t>
            </a:r>
            <a:endParaRPr/>
          </a:p>
          <a:p>
            <a:pPr marL="0" marR="0" lvl="0" indent="0" algn="l" rtl="0">
              <a:spcBef>
                <a:spcPts val="0"/>
              </a:spcBef>
              <a:spcAft>
                <a:spcPts val="0"/>
              </a:spcAft>
              <a:buNone/>
            </a:pPr>
            <a:r>
              <a:rPr lang="en-US" sz="2500">
                <a:solidFill>
                  <a:srgbClr val="FF8080"/>
                </a:solidFill>
                <a:latin typeface="Source Sans Pro"/>
                <a:ea typeface="Source Sans Pro"/>
                <a:cs typeface="Source Sans Pro"/>
                <a:sym typeface="Source Sans Pro"/>
              </a:rPr>
              <a:t>		</a:t>
            </a:r>
            <a:r>
              <a:rPr lang="en-US" sz="2500">
                <a:solidFill>
                  <a:srgbClr val="7AC6DC"/>
                </a:solidFill>
                <a:latin typeface="Source Sans Pro"/>
                <a:ea typeface="Source Sans Pro"/>
                <a:cs typeface="Source Sans Pro"/>
                <a:sym typeface="Source Sans Pro"/>
              </a:rPr>
              <a:t>Protists</a:t>
            </a:r>
            <a:endParaRPr/>
          </a:p>
          <a:p>
            <a:pPr marL="0" marR="0" lvl="0" indent="0" algn="l" rtl="0">
              <a:spcBef>
                <a:spcPts val="0"/>
              </a:spcBef>
              <a:spcAft>
                <a:spcPts val="0"/>
              </a:spcAft>
              <a:buNone/>
            </a:pPr>
            <a:endParaRPr sz="2500">
              <a:solidFill>
                <a:srgbClr val="FF8080"/>
              </a:solidFill>
              <a:latin typeface="Source Sans Pro"/>
              <a:ea typeface="Source Sans Pro"/>
              <a:cs typeface="Source Sans Pro"/>
              <a:sym typeface="Source Sans Pro"/>
            </a:endParaRPr>
          </a:p>
        </p:txBody>
      </p:sp>
      <p:sp>
        <p:nvSpPr>
          <p:cNvPr id="1542" name="Google Shape;1542;p229"/>
          <p:cNvSpPr txBox="1"/>
          <p:nvPr/>
        </p:nvSpPr>
        <p:spPr>
          <a:xfrm>
            <a:off x="4572000" y="3198813"/>
            <a:ext cx="4637087" cy="16311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500" dirty="0">
                <a:solidFill>
                  <a:srgbClr val="FF8080"/>
                </a:solidFill>
                <a:latin typeface="Source Sans Pro"/>
                <a:ea typeface="Source Sans Pro"/>
                <a:cs typeface="Source Sans Pro"/>
                <a:sym typeface="Source Sans Pro"/>
              </a:rPr>
              <a:t>Are the Cnidarians more closely related to the sponges or to the comb jellies (Ctenophores)?</a:t>
            </a:r>
            <a:endParaRPr dirty="0"/>
          </a:p>
          <a:p>
            <a:pPr marL="0" marR="0" lvl="0" indent="0" algn="l" rtl="0">
              <a:spcBef>
                <a:spcPts val="0"/>
              </a:spcBef>
              <a:spcAft>
                <a:spcPts val="0"/>
              </a:spcAft>
              <a:buNone/>
            </a:pPr>
            <a:r>
              <a:rPr lang="en-US" sz="2500" dirty="0">
                <a:solidFill>
                  <a:srgbClr val="7AC6DC"/>
                </a:solidFill>
                <a:latin typeface="Source Sans Pro"/>
                <a:ea typeface="Source Sans Pro"/>
                <a:cs typeface="Source Sans Pro"/>
                <a:sym typeface="Source Sans Pro"/>
              </a:rPr>
              <a:t>		The Ctenophores</a:t>
            </a:r>
            <a:endParaRPr dirty="0"/>
          </a:p>
        </p:txBody>
      </p:sp>
      <p:sp>
        <p:nvSpPr>
          <p:cNvPr id="1543" name="Google Shape;1543;p229"/>
          <p:cNvSpPr txBox="1"/>
          <p:nvPr/>
        </p:nvSpPr>
        <p:spPr>
          <a:xfrm>
            <a:off x="201613" y="5360988"/>
            <a:ext cx="8942387" cy="47625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500">
                <a:solidFill>
                  <a:srgbClr val="EAFDC1"/>
                </a:solidFill>
                <a:latin typeface="Source Sans Pro"/>
                <a:ea typeface="Source Sans Pro"/>
                <a:cs typeface="Source Sans Pro"/>
                <a:sym typeface="Source Sans Pro"/>
              </a:rPr>
              <a:t>What is the closest relative to the Rotifers?</a:t>
            </a:r>
            <a:endParaRPr/>
          </a:p>
        </p:txBody>
      </p:sp>
      <p:sp>
        <p:nvSpPr>
          <p:cNvPr id="1544" name="Google Shape;1544;p229"/>
          <p:cNvSpPr txBox="1"/>
          <p:nvPr/>
        </p:nvSpPr>
        <p:spPr>
          <a:xfrm>
            <a:off x="6056581" y="5354329"/>
            <a:ext cx="2374900" cy="47625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500" dirty="0">
                <a:solidFill>
                  <a:srgbClr val="7AC6DC"/>
                </a:solidFill>
                <a:latin typeface="Source Sans Pro"/>
                <a:ea typeface="Source Sans Pro"/>
                <a:cs typeface="Source Sans Pro"/>
                <a:sym typeface="Source Sans Pro"/>
              </a:rPr>
              <a:t>Roundworms</a:t>
            </a:r>
            <a:endParaRPr dirty="0"/>
          </a:p>
        </p:txBody>
      </p:sp>
      <p:sp>
        <p:nvSpPr>
          <p:cNvPr id="1545" name="Google Shape;1545;p229"/>
          <p:cNvSpPr txBox="1"/>
          <p:nvPr/>
        </p:nvSpPr>
        <p:spPr>
          <a:xfrm>
            <a:off x="0" y="5837238"/>
            <a:ext cx="9144000" cy="86201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500">
                <a:solidFill>
                  <a:srgbClr val="FF8DC7"/>
                </a:solidFill>
                <a:latin typeface="Source Sans Pro"/>
                <a:ea typeface="Source Sans Pro"/>
                <a:cs typeface="Source Sans Pro"/>
                <a:sym typeface="Source Sans Pro"/>
              </a:rPr>
              <a:t>What does a branch point </a:t>
            </a:r>
            <a:endParaRPr/>
          </a:p>
          <a:p>
            <a:pPr marL="0" marR="0" lvl="0" indent="0" algn="l" rtl="0">
              <a:spcBef>
                <a:spcPts val="0"/>
              </a:spcBef>
              <a:spcAft>
                <a:spcPts val="0"/>
              </a:spcAft>
              <a:buNone/>
            </a:pPr>
            <a:r>
              <a:rPr lang="en-US" sz="2500">
                <a:solidFill>
                  <a:srgbClr val="FF8DC7"/>
                </a:solidFill>
                <a:latin typeface="Source Sans Pro"/>
                <a:ea typeface="Source Sans Pro"/>
                <a:cs typeface="Source Sans Pro"/>
                <a:sym typeface="Source Sans Pro"/>
              </a:rPr>
              <a:t>represent?</a:t>
            </a:r>
            <a:endParaRPr/>
          </a:p>
        </p:txBody>
      </p:sp>
      <p:sp>
        <p:nvSpPr>
          <p:cNvPr id="1546" name="Google Shape;1546;p229"/>
          <p:cNvSpPr txBox="1"/>
          <p:nvPr/>
        </p:nvSpPr>
        <p:spPr>
          <a:xfrm>
            <a:off x="3752623" y="5884512"/>
            <a:ext cx="4868862" cy="76993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dirty="0">
                <a:solidFill>
                  <a:srgbClr val="7AC6DC"/>
                </a:solidFill>
                <a:latin typeface="Source Sans Pro"/>
                <a:ea typeface="Source Sans Pro"/>
                <a:cs typeface="Source Sans Pro"/>
                <a:sym typeface="Source Sans Pro"/>
              </a:rPr>
              <a:t>The last common ancestor shared by two or more organisms.</a:t>
            </a:r>
            <a:endParaRPr dirty="0"/>
          </a:p>
        </p:txBody>
      </p:sp>
      <p:pic>
        <p:nvPicPr>
          <p:cNvPr id="10" name="Picture 9" descr="try_it-01.eps">
            <a:extLst>
              <a:ext uri="{FF2B5EF4-FFF2-40B4-BE49-F238E27FC236}">
                <a16:creationId xmlns:a16="http://schemas.microsoft.com/office/drawing/2014/main" id="{07ACEC85-08CF-4991-695B-773EE7BE1CD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89819" y="735012"/>
            <a:ext cx="939800" cy="762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41">
                                            <p:txEl>
                                              <p:pRg st="1" end="1"/>
                                            </p:txEl>
                                          </p:spTgt>
                                        </p:tgtEl>
                                        <p:attrNameLst>
                                          <p:attrName>style.visibility</p:attrName>
                                        </p:attrNameLst>
                                      </p:cBhvr>
                                      <p:to>
                                        <p:strVal val="visible"/>
                                      </p:to>
                                    </p:set>
                                    <p:animEffect transition="in" filter="fade">
                                      <p:cBhvr>
                                        <p:cTn id="7" dur="1000"/>
                                        <p:tgtEl>
                                          <p:spTgt spid="1541">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42">
                                            <p:txEl>
                                              <p:pRg st="0" end="0"/>
                                            </p:txEl>
                                          </p:spTgt>
                                        </p:tgtEl>
                                        <p:attrNameLst>
                                          <p:attrName>style.visibility</p:attrName>
                                        </p:attrNameLst>
                                      </p:cBhvr>
                                      <p:to>
                                        <p:strVal val="visible"/>
                                      </p:to>
                                    </p:set>
                                    <p:animEffect transition="in" filter="fade">
                                      <p:cBhvr>
                                        <p:cTn id="12" dur="1000"/>
                                        <p:tgtEl>
                                          <p:spTgt spid="154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42">
                                            <p:txEl>
                                              <p:pRg st="1" end="1"/>
                                            </p:txEl>
                                          </p:spTgt>
                                        </p:tgtEl>
                                        <p:attrNameLst>
                                          <p:attrName>style.visibility</p:attrName>
                                        </p:attrNameLst>
                                      </p:cBhvr>
                                      <p:to>
                                        <p:strVal val="visible"/>
                                      </p:to>
                                    </p:set>
                                    <p:animEffect transition="in" filter="fade">
                                      <p:cBhvr>
                                        <p:cTn id="17" dur="1000"/>
                                        <p:tgtEl>
                                          <p:spTgt spid="154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543"/>
                                        </p:tgtEl>
                                        <p:attrNameLst>
                                          <p:attrName>style.visibility</p:attrName>
                                        </p:attrNameLst>
                                      </p:cBhvr>
                                      <p:to>
                                        <p:strVal val="visible"/>
                                      </p:to>
                                    </p:set>
                                    <p:animEffect transition="in" filter="fade">
                                      <p:cBhvr>
                                        <p:cTn id="22" dur="1000"/>
                                        <p:tgtEl>
                                          <p:spTgt spid="154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544"/>
                                        </p:tgtEl>
                                        <p:attrNameLst>
                                          <p:attrName>style.visibility</p:attrName>
                                        </p:attrNameLst>
                                      </p:cBhvr>
                                      <p:to>
                                        <p:strVal val="visible"/>
                                      </p:to>
                                    </p:set>
                                    <p:animEffect transition="in" filter="fade">
                                      <p:cBhvr>
                                        <p:cTn id="27" dur="600"/>
                                        <p:tgtEl>
                                          <p:spTgt spid="154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545"/>
                                        </p:tgtEl>
                                        <p:attrNameLst>
                                          <p:attrName>style.visibility</p:attrName>
                                        </p:attrNameLst>
                                      </p:cBhvr>
                                      <p:to>
                                        <p:strVal val="visible"/>
                                      </p:to>
                                    </p:set>
                                    <p:animEffect transition="in" filter="fade">
                                      <p:cBhvr>
                                        <p:cTn id="32" dur="1000"/>
                                        <p:tgtEl>
                                          <p:spTgt spid="154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546"/>
                                        </p:tgtEl>
                                        <p:attrNameLst>
                                          <p:attrName>style.visibility</p:attrName>
                                        </p:attrNameLst>
                                      </p:cBhvr>
                                      <p:to>
                                        <p:strVal val="visible"/>
                                      </p:to>
                                    </p:set>
                                    <p:animEffect transition="in" filter="fade">
                                      <p:cBhvr>
                                        <p:cTn id="37" dur="1000"/>
                                        <p:tgtEl>
                                          <p:spTgt spid="15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550"/>
        <p:cNvGrpSpPr/>
        <p:nvPr/>
      </p:nvGrpSpPr>
      <p:grpSpPr>
        <a:xfrm>
          <a:off x="0" y="0"/>
          <a:ext cx="0" cy="0"/>
          <a:chOff x="0" y="0"/>
          <a:chExt cx="0" cy="0"/>
        </a:xfrm>
      </p:grpSpPr>
      <p:sp>
        <p:nvSpPr>
          <p:cNvPr id="1551" name="Google Shape;1551;p230"/>
          <p:cNvSpPr/>
          <p:nvPr/>
        </p:nvSpPr>
        <p:spPr>
          <a:xfrm>
            <a:off x="6567488" y="3062924"/>
            <a:ext cx="2540000" cy="2200275"/>
          </a:xfrm>
          <a:prstGeom prst="star32">
            <a:avLst>
              <a:gd name="adj" fmla="val 37500"/>
            </a:avLst>
          </a:prstGeom>
          <a:solidFill>
            <a:srgbClr val="5CDE46"/>
          </a:solidFill>
          <a:ln w="12700" cap="flat" cmpd="sng">
            <a:solidFill>
              <a:srgbClr val="277A9D"/>
            </a:solidFill>
            <a:prstDash val="solid"/>
            <a:round/>
            <a:headEnd type="none" w="sm" len="sm"/>
            <a:tailEnd type="none" w="sm" len="sm"/>
          </a:ln>
          <a:effectLst>
            <a:outerShdw blurRad="63500" dist="25400" dir="5400000" sx="101000" sy="101000"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5CDE46"/>
              </a:solidFill>
              <a:latin typeface="Source Sans Pro"/>
              <a:ea typeface="Source Sans Pro"/>
              <a:cs typeface="Source Sans Pro"/>
              <a:sym typeface="Source Sans Pro"/>
            </a:endParaRPr>
          </a:p>
        </p:txBody>
      </p:sp>
      <p:sp>
        <p:nvSpPr>
          <p:cNvPr id="1552" name="Google Shape;1552;p230"/>
          <p:cNvSpPr txBox="1"/>
          <p:nvPr/>
        </p:nvSpPr>
        <p:spPr>
          <a:xfrm>
            <a:off x="0" y="0"/>
            <a:ext cx="9144000" cy="175418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700" b="1" dirty="0">
                <a:solidFill>
                  <a:srgbClr val="000000"/>
                </a:solidFill>
                <a:latin typeface="Source Sans Pro"/>
                <a:ea typeface="Source Sans Pro"/>
                <a:cs typeface="Source Sans Pro"/>
                <a:sym typeface="Source Sans Pro"/>
              </a:rPr>
              <a:t>Traditionally, the </a:t>
            </a:r>
            <a:r>
              <a:rPr lang="en-US" sz="2700" b="1" dirty="0">
                <a:solidFill>
                  <a:srgbClr val="FF0000"/>
                </a:solidFill>
                <a:latin typeface="Source Sans Pro"/>
                <a:ea typeface="Source Sans Pro"/>
                <a:cs typeface="Source Sans Pro"/>
                <a:sym typeface="Source Sans Pro"/>
              </a:rPr>
              <a:t>morphology</a:t>
            </a:r>
            <a:r>
              <a:rPr lang="en-US" sz="2700" b="1" dirty="0">
                <a:solidFill>
                  <a:srgbClr val="000000"/>
                </a:solidFill>
                <a:latin typeface="Source Sans Pro"/>
                <a:ea typeface="Source Sans Pro"/>
                <a:cs typeface="Source Sans Pro"/>
                <a:sym typeface="Source Sans Pro"/>
              </a:rPr>
              <a:t> (</a:t>
            </a:r>
            <a:r>
              <a:rPr lang="en-US" sz="2700" dirty="0">
                <a:solidFill>
                  <a:srgbClr val="FF0000"/>
                </a:solidFill>
                <a:latin typeface="Source Sans Pro"/>
                <a:ea typeface="Source Sans Pro"/>
                <a:cs typeface="Source Sans Pro"/>
                <a:sym typeface="Source Sans Pro"/>
              </a:rPr>
              <a:t>structure</a:t>
            </a:r>
            <a:r>
              <a:rPr lang="en-US" sz="2700" b="1" dirty="0">
                <a:solidFill>
                  <a:srgbClr val="000000"/>
                </a:solidFill>
                <a:latin typeface="Source Sans Pro"/>
                <a:ea typeface="Source Sans Pro"/>
                <a:cs typeface="Source Sans Pro"/>
                <a:sym typeface="Source Sans Pro"/>
              </a:rPr>
              <a:t>) of the organism was the basis for its classification.  Modern taxonomy now takes into account other types of evidence when attempting to classify an organism. </a:t>
            </a:r>
            <a:endParaRPr dirty="0"/>
          </a:p>
        </p:txBody>
      </p:sp>
      <p:sp>
        <p:nvSpPr>
          <p:cNvPr id="1554" name="Google Shape;1554;p230"/>
          <p:cNvSpPr/>
          <p:nvPr/>
        </p:nvSpPr>
        <p:spPr>
          <a:xfrm>
            <a:off x="381000" y="3188855"/>
            <a:ext cx="2540000" cy="2200275"/>
          </a:xfrm>
          <a:prstGeom prst="star32">
            <a:avLst>
              <a:gd name="adj" fmla="val 37500"/>
            </a:avLst>
          </a:prstGeom>
          <a:solidFill>
            <a:srgbClr val="FF3F40"/>
          </a:solidFill>
          <a:ln w="12700" cap="flat" cmpd="sng">
            <a:solidFill>
              <a:srgbClr val="277A9D"/>
            </a:solidFill>
            <a:prstDash val="solid"/>
            <a:round/>
            <a:headEnd type="none" w="sm" len="sm"/>
            <a:tailEnd type="none" w="sm" len="sm"/>
          </a:ln>
          <a:effectLst>
            <a:outerShdw blurRad="63500" dist="25400" dir="5400000" sx="101000" sy="101000"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Source Sans Pro"/>
              <a:ea typeface="Source Sans Pro"/>
              <a:cs typeface="Source Sans Pro"/>
              <a:sym typeface="Source Sans Pro"/>
            </a:endParaRPr>
          </a:p>
        </p:txBody>
      </p:sp>
      <p:sp>
        <p:nvSpPr>
          <p:cNvPr id="1555" name="Google Shape;1555;p230"/>
          <p:cNvSpPr/>
          <p:nvPr/>
        </p:nvSpPr>
        <p:spPr>
          <a:xfrm>
            <a:off x="3301946" y="1963165"/>
            <a:ext cx="2540108" cy="2199517"/>
          </a:xfrm>
          <a:prstGeom prst="star32">
            <a:avLst>
              <a:gd name="adj" fmla="val 37500"/>
            </a:avLst>
          </a:prstGeom>
          <a:gradFill>
            <a:gsLst>
              <a:gs pos="0">
                <a:srgbClr val="2080AA"/>
              </a:gs>
              <a:gs pos="69000">
                <a:srgbClr val="70A4C5"/>
              </a:gs>
              <a:gs pos="100000">
                <a:srgbClr val="B5CCDC"/>
              </a:gs>
            </a:gsLst>
            <a:path path="circle">
              <a:fillToRect l="50000" t="50000" r="50000" b="50000"/>
            </a:path>
            <a:tileRect/>
          </a:gradFill>
          <a:ln w="12700" cap="flat" cmpd="sng">
            <a:solidFill>
              <a:srgbClr val="277A9D"/>
            </a:solidFill>
            <a:prstDash val="solid"/>
            <a:round/>
            <a:headEnd type="none" w="sm" len="sm"/>
            <a:tailEnd type="none" w="sm" len="sm"/>
          </a:ln>
          <a:effectLst>
            <a:outerShdw blurRad="63500" dist="25400" dir="5400000" sx="101000" sy="101000"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Source Sans Pro"/>
              <a:ea typeface="Source Sans Pro"/>
              <a:cs typeface="Source Sans Pro"/>
              <a:sym typeface="Source Sans Pro"/>
            </a:endParaRPr>
          </a:p>
        </p:txBody>
      </p:sp>
      <p:sp>
        <p:nvSpPr>
          <p:cNvPr id="1556" name="Google Shape;1556;p230"/>
          <p:cNvSpPr/>
          <p:nvPr/>
        </p:nvSpPr>
        <p:spPr>
          <a:xfrm>
            <a:off x="3746500" y="4554538"/>
            <a:ext cx="2540000" cy="2198687"/>
          </a:xfrm>
          <a:prstGeom prst="star32">
            <a:avLst>
              <a:gd name="adj" fmla="val 37500"/>
            </a:avLst>
          </a:prstGeom>
          <a:solidFill>
            <a:srgbClr val="FFFF00"/>
          </a:solidFill>
          <a:ln w="12700" cap="flat" cmpd="sng">
            <a:solidFill>
              <a:srgbClr val="277A9D"/>
            </a:solidFill>
            <a:prstDash val="solid"/>
            <a:round/>
            <a:headEnd type="none" w="sm" len="sm"/>
            <a:tailEnd type="none" w="sm" len="sm"/>
          </a:ln>
          <a:effectLst>
            <a:outerShdw blurRad="63500" dist="25400" dir="5400000" sx="101000" sy="101000"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Source Sans Pro"/>
              <a:ea typeface="Source Sans Pro"/>
              <a:cs typeface="Source Sans Pro"/>
              <a:sym typeface="Source Sans Pro"/>
            </a:endParaRPr>
          </a:p>
        </p:txBody>
      </p:sp>
      <p:sp>
        <p:nvSpPr>
          <p:cNvPr id="1557" name="Google Shape;1557;p230"/>
          <p:cNvSpPr txBox="1"/>
          <p:nvPr/>
        </p:nvSpPr>
        <p:spPr>
          <a:xfrm rot="-882856">
            <a:off x="705582" y="4065948"/>
            <a:ext cx="1938337" cy="44608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300" b="1" dirty="0">
                <a:solidFill>
                  <a:srgbClr val="0000FF"/>
                </a:solidFill>
                <a:latin typeface="Source Sans Pro"/>
                <a:ea typeface="Source Sans Pro"/>
                <a:cs typeface="Source Sans Pro"/>
                <a:sym typeface="Source Sans Pro"/>
              </a:rPr>
              <a:t>Morphology</a:t>
            </a:r>
            <a:endParaRPr dirty="0"/>
          </a:p>
        </p:txBody>
      </p:sp>
      <p:sp>
        <p:nvSpPr>
          <p:cNvPr id="1558" name="Google Shape;1558;p230"/>
          <p:cNvSpPr txBox="1"/>
          <p:nvPr/>
        </p:nvSpPr>
        <p:spPr>
          <a:xfrm>
            <a:off x="3503544" y="2628900"/>
            <a:ext cx="2095500" cy="8001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300" b="1" dirty="0">
                <a:solidFill>
                  <a:srgbClr val="000000"/>
                </a:solidFill>
                <a:latin typeface="Source Sans Pro"/>
                <a:ea typeface="Source Sans Pro"/>
                <a:cs typeface="Source Sans Pro"/>
                <a:sym typeface="Source Sans Pro"/>
              </a:rPr>
              <a:t>Cellular</a:t>
            </a:r>
            <a:endParaRPr dirty="0"/>
          </a:p>
          <a:p>
            <a:pPr marL="0" marR="0" lvl="0" indent="0" algn="ctr" rtl="0">
              <a:spcBef>
                <a:spcPts val="0"/>
              </a:spcBef>
              <a:spcAft>
                <a:spcPts val="0"/>
              </a:spcAft>
              <a:buNone/>
            </a:pPr>
            <a:r>
              <a:rPr lang="en-US" sz="2300" b="1" dirty="0">
                <a:solidFill>
                  <a:srgbClr val="000000"/>
                </a:solidFill>
                <a:latin typeface="Source Sans Pro"/>
                <a:ea typeface="Source Sans Pro"/>
                <a:cs typeface="Source Sans Pro"/>
                <a:sym typeface="Source Sans Pro"/>
              </a:rPr>
              <a:t>Organization</a:t>
            </a:r>
            <a:endParaRPr dirty="0"/>
          </a:p>
        </p:txBody>
      </p:sp>
      <p:sp>
        <p:nvSpPr>
          <p:cNvPr id="1559" name="Google Shape;1559;p230"/>
          <p:cNvSpPr txBox="1"/>
          <p:nvPr/>
        </p:nvSpPr>
        <p:spPr>
          <a:xfrm rot="468960">
            <a:off x="6789738" y="3801219"/>
            <a:ext cx="2095500" cy="76993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200" b="1">
                <a:solidFill>
                  <a:srgbClr val="FFFF00"/>
                </a:solidFill>
                <a:latin typeface="Source Sans Pro"/>
                <a:ea typeface="Source Sans Pro"/>
                <a:cs typeface="Source Sans Pro"/>
                <a:sym typeface="Source Sans Pro"/>
              </a:rPr>
              <a:t>Organismal</a:t>
            </a:r>
            <a:endParaRPr sz="2200" b="1">
              <a:solidFill>
                <a:srgbClr val="FFFF00"/>
              </a:solidFill>
              <a:latin typeface="Source Sans Pro"/>
              <a:ea typeface="Source Sans Pro"/>
              <a:cs typeface="Source Sans Pro"/>
              <a:sym typeface="Source Sans Pro"/>
            </a:endParaRPr>
          </a:p>
          <a:p>
            <a:pPr marL="0" marR="0" lvl="0" indent="0" algn="ctr" rtl="0">
              <a:spcBef>
                <a:spcPts val="0"/>
              </a:spcBef>
              <a:spcAft>
                <a:spcPts val="0"/>
              </a:spcAft>
              <a:buNone/>
            </a:pPr>
            <a:r>
              <a:rPr lang="en-US" sz="2200" b="1">
                <a:solidFill>
                  <a:srgbClr val="FFFF00"/>
                </a:solidFill>
                <a:latin typeface="Source Sans Pro"/>
                <a:ea typeface="Source Sans Pro"/>
                <a:cs typeface="Source Sans Pro"/>
                <a:sym typeface="Source Sans Pro"/>
              </a:rPr>
              <a:t>Relationships</a:t>
            </a:r>
            <a:endParaRPr/>
          </a:p>
        </p:txBody>
      </p:sp>
      <p:sp>
        <p:nvSpPr>
          <p:cNvPr id="1560" name="Google Shape;1560;p230"/>
          <p:cNvSpPr txBox="1"/>
          <p:nvPr/>
        </p:nvSpPr>
        <p:spPr>
          <a:xfrm>
            <a:off x="3929825" y="5280725"/>
            <a:ext cx="2095500" cy="76993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200" b="1" dirty="0">
                <a:solidFill>
                  <a:srgbClr val="008000"/>
                </a:solidFill>
                <a:latin typeface="Source Sans Pro"/>
                <a:ea typeface="Source Sans Pro"/>
                <a:cs typeface="Source Sans Pro"/>
                <a:sym typeface="Source Sans Pro"/>
              </a:rPr>
              <a:t>Biochemical Similarities</a:t>
            </a: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54"/>
                                        </p:tgtEl>
                                        <p:attrNameLst>
                                          <p:attrName>style.visibility</p:attrName>
                                        </p:attrNameLst>
                                      </p:cBhvr>
                                      <p:to>
                                        <p:strVal val="visible"/>
                                      </p:to>
                                    </p:set>
                                    <p:animEffect transition="in" filter="fade">
                                      <p:cBhvr>
                                        <p:cTn id="7" dur="2000"/>
                                        <p:tgtEl>
                                          <p:spTgt spid="1554"/>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1557"/>
                                        </p:tgtEl>
                                        <p:attrNameLst>
                                          <p:attrName>style.visibility</p:attrName>
                                        </p:attrNameLst>
                                      </p:cBhvr>
                                      <p:to>
                                        <p:strVal val="visible"/>
                                      </p:to>
                                    </p:set>
                                    <p:animEffect transition="in" filter="fade">
                                      <p:cBhvr>
                                        <p:cTn id="11" dur="2000"/>
                                        <p:tgtEl>
                                          <p:spTgt spid="1557"/>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555"/>
                                        </p:tgtEl>
                                        <p:attrNameLst>
                                          <p:attrName>style.visibility</p:attrName>
                                        </p:attrNameLst>
                                      </p:cBhvr>
                                      <p:to>
                                        <p:strVal val="visible"/>
                                      </p:to>
                                    </p:set>
                                    <p:animEffect transition="in" filter="fade">
                                      <p:cBhvr>
                                        <p:cTn id="16" dur="2000"/>
                                        <p:tgtEl>
                                          <p:spTgt spid="1555"/>
                                        </p:tgtEl>
                                      </p:cBhvr>
                                    </p:animEffect>
                                  </p:childTnLst>
                                </p:cTn>
                              </p:par>
                            </p:childTnLst>
                          </p:cTn>
                        </p:par>
                        <p:par>
                          <p:cTn id="17" fill="hold">
                            <p:stCondLst>
                              <p:cond delay="2000"/>
                            </p:stCondLst>
                            <p:childTnLst>
                              <p:par>
                                <p:cTn id="18" presetID="10" presetClass="entr" presetSubtype="0" fill="hold" nodeType="afterEffect">
                                  <p:stCondLst>
                                    <p:cond delay="0"/>
                                  </p:stCondLst>
                                  <p:childTnLst>
                                    <p:set>
                                      <p:cBhvr>
                                        <p:cTn id="19" dur="1" fill="hold">
                                          <p:stCondLst>
                                            <p:cond delay="0"/>
                                          </p:stCondLst>
                                        </p:cTn>
                                        <p:tgtEl>
                                          <p:spTgt spid="1558"/>
                                        </p:tgtEl>
                                        <p:attrNameLst>
                                          <p:attrName>style.visibility</p:attrName>
                                        </p:attrNameLst>
                                      </p:cBhvr>
                                      <p:to>
                                        <p:strVal val="visible"/>
                                      </p:to>
                                    </p:set>
                                    <p:animEffect transition="in" filter="fade">
                                      <p:cBhvr>
                                        <p:cTn id="20" dur="2000"/>
                                        <p:tgtEl>
                                          <p:spTgt spid="155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556"/>
                                        </p:tgtEl>
                                        <p:attrNameLst>
                                          <p:attrName>style.visibility</p:attrName>
                                        </p:attrNameLst>
                                      </p:cBhvr>
                                      <p:to>
                                        <p:strVal val="visible"/>
                                      </p:to>
                                    </p:set>
                                    <p:animEffect transition="in" filter="fade">
                                      <p:cBhvr>
                                        <p:cTn id="25" dur="2000"/>
                                        <p:tgtEl>
                                          <p:spTgt spid="1556"/>
                                        </p:tgtEl>
                                      </p:cBhvr>
                                    </p:animEffect>
                                  </p:childTnLst>
                                </p:cTn>
                              </p:par>
                            </p:childTnLst>
                          </p:cTn>
                        </p:par>
                        <p:par>
                          <p:cTn id="26" fill="hold">
                            <p:stCondLst>
                              <p:cond delay="2000"/>
                            </p:stCondLst>
                            <p:childTnLst>
                              <p:par>
                                <p:cTn id="27" presetID="10" presetClass="entr" presetSubtype="0" fill="hold" nodeType="afterEffect">
                                  <p:stCondLst>
                                    <p:cond delay="0"/>
                                  </p:stCondLst>
                                  <p:childTnLst>
                                    <p:set>
                                      <p:cBhvr>
                                        <p:cTn id="28" dur="1" fill="hold">
                                          <p:stCondLst>
                                            <p:cond delay="0"/>
                                          </p:stCondLst>
                                        </p:cTn>
                                        <p:tgtEl>
                                          <p:spTgt spid="1560"/>
                                        </p:tgtEl>
                                        <p:attrNameLst>
                                          <p:attrName>style.visibility</p:attrName>
                                        </p:attrNameLst>
                                      </p:cBhvr>
                                      <p:to>
                                        <p:strVal val="visible"/>
                                      </p:to>
                                    </p:set>
                                    <p:animEffect transition="in" filter="fade">
                                      <p:cBhvr>
                                        <p:cTn id="29" dur="2000"/>
                                        <p:tgtEl>
                                          <p:spTgt spid="1560"/>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551"/>
                                        </p:tgtEl>
                                        <p:attrNameLst>
                                          <p:attrName>style.visibility</p:attrName>
                                        </p:attrNameLst>
                                      </p:cBhvr>
                                      <p:to>
                                        <p:strVal val="visible"/>
                                      </p:to>
                                    </p:set>
                                    <p:animEffect transition="in" filter="fade">
                                      <p:cBhvr>
                                        <p:cTn id="34" dur="2000"/>
                                        <p:tgtEl>
                                          <p:spTgt spid="1551"/>
                                        </p:tgtEl>
                                      </p:cBhvr>
                                    </p:animEffect>
                                  </p:childTnLst>
                                </p:cTn>
                              </p:par>
                            </p:childTnLst>
                          </p:cTn>
                        </p:par>
                        <p:par>
                          <p:cTn id="35" fill="hold">
                            <p:stCondLst>
                              <p:cond delay="2000"/>
                            </p:stCondLst>
                            <p:childTnLst>
                              <p:par>
                                <p:cTn id="36" presetID="10" presetClass="entr" presetSubtype="0" fill="hold" nodeType="afterEffect">
                                  <p:stCondLst>
                                    <p:cond delay="0"/>
                                  </p:stCondLst>
                                  <p:childTnLst>
                                    <p:set>
                                      <p:cBhvr>
                                        <p:cTn id="37" dur="1" fill="hold">
                                          <p:stCondLst>
                                            <p:cond delay="0"/>
                                          </p:stCondLst>
                                        </p:cTn>
                                        <p:tgtEl>
                                          <p:spTgt spid="1559"/>
                                        </p:tgtEl>
                                        <p:attrNameLst>
                                          <p:attrName>style.visibility</p:attrName>
                                        </p:attrNameLst>
                                      </p:cBhvr>
                                      <p:to>
                                        <p:strVal val="visible"/>
                                      </p:to>
                                    </p:set>
                                    <p:animEffect transition="in" filter="fade">
                                      <p:cBhvr>
                                        <p:cTn id="38" dur="2000"/>
                                        <p:tgtEl>
                                          <p:spTgt spid="15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565"/>
        <p:cNvGrpSpPr/>
        <p:nvPr/>
      </p:nvGrpSpPr>
      <p:grpSpPr>
        <a:xfrm>
          <a:off x="0" y="0"/>
          <a:ext cx="0" cy="0"/>
          <a:chOff x="0" y="0"/>
          <a:chExt cx="0" cy="0"/>
        </a:xfrm>
      </p:grpSpPr>
      <p:pic>
        <p:nvPicPr>
          <p:cNvPr id="1566" name="Google Shape;1566;p231" descr="images-6.jpeg"/>
          <p:cNvPicPr preferRelativeResize="0"/>
          <p:nvPr/>
        </p:nvPicPr>
        <p:blipFill rotWithShape="1">
          <a:blip r:embed="rId3">
            <a:alphaModFix/>
          </a:blip>
          <a:srcRect/>
          <a:stretch/>
        </p:blipFill>
        <p:spPr>
          <a:xfrm>
            <a:off x="173012" y="424079"/>
            <a:ext cx="5856287" cy="3683000"/>
          </a:xfrm>
          <a:prstGeom prst="rect">
            <a:avLst/>
          </a:prstGeom>
          <a:noFill/>
          <a:ln>
            <a:noFill/>
          </a:ln>
        </p:spPr>
      </p:pic>
      <p:sp>
        <p:nvSpPr>
          <p:cNvPr id="1567" name="Google Shape;1567;p231"/>
          <p:cNvSpPr txBox="1"/>
          <p:nvPr/>
        </p:nvSpPr>
        <p:spPr>
          <a:xfrm>
            <a:off x="6029299" y="345183"/>
            <a:ext cx="3114728"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dirty="0">
                <a:solidFill>
                  <a:srgbClr val="8A0000"/>
                </a:solidFill>
                <a:latin typeface="Source Sans Pro"/>
                <a:ea typeface="Source Sans Pro"/>
                <a:cs typeface="Source Sans Pro"/>
                <a:sym typeface="Source Sans Pro"/>
              </a:rPr>
              <a:t>Morphology </a:t>
            </a:r>
            <a:endParaRPr dirty="0"/>
          </a:p>
        </p:txBody>
      </p:sp>
      <p:sp>
        <p:nvSpPr>
          <p:cNvPr id="1568" name="Google Shape;1568;p231"/>
          <p:cNvSpPr txBox="1"/>
          <p:nvPr/>
        </p:nvSpPr>
        <p:spPr>
          <a:xfrm>
            <a:off x="6029325" y="1269156"/>
            <a:ext cx="3114675" cy="30931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100" dirty="0">
                <a:solidFill>
                  <a:srgbClr val="0000FF"/>
                </a:solidFill>
                <a:latin typeface="Source Sans Pro"/>
                <a:ea typeface="Source Sans Pro"/>
                <a:cs typeface="Source Sans Pro"/>
                <a:sym typeface="Source Sans Pro"/>
              </a:rPr>
              <a:t>Morphology is classification based on </a:t>
            </a:r>
            <a:r>
              <a:rPr lang="en-US" sz="3100" dirty="0">
                <a:solidFill>
                  <a:srgbClr val="A410BD"/>
                </a:solidFill>
                <a:latin typeface="Source Sans Pro"/>
                <a:ea typeface="Source Sans Pro"/>
                <a:cs typeface="Source Sans Pro"/>
                <a:sym typeface="Source Sans Pro"/>
              </a:rPr>
              <a:t>the </a:t>
            </a:r>
            <a:r>
              <a:rPr lang="en-US" sz="4000" dirty="0">
                <a:solidFill>
                  <a:srgbClr val="A410BD"/>
                </a:solidFill>
                <a:latin typeface="Source Sans Pro"/>
                <a:ea typeface="Source Sans Pro"/>
                <a:cs typeface="Source Sans Pro"/>
                <a:sym typeface="Source Sans Pro"/>
              </a:rPr>
              <a:t>STRUCTURES</a:t>
            </a:r>
            <a:r>
              <a:rPr lang="en-US" sz="3100" dirty="0">
                <a:solidFill>
                  <a:srgbClr val="A410BD"/>
                </a:solidFill>
                <a:latin typeface="Source Sans Pro"/>
                <a:ea typeface="Source Sans Pro"/>
                <a:cs typeface="Source Sans Pro"/>
                <a:sym typeface="Source Sans Pro"/>
              </a:rPr>
              <a:t> possessed by the organism. </a:t>
            </a:r>
            <a:endParaRPr dirty="0"/>
          </a:p>
        </p:txBody>
      </p:sp>
      <p:sp>
        <p:nvSpPr>
          <p:cNvPr id="1569" name="Google Shape;1569;p231"/>
          <p:cNvSpPr txBox="1"/>
          <p:nvPr/>
        </p:nvSpPr>
        <p:spPr>
          <a:xfrm>
            <a:off x="427638" y="4592421"/>
            <a:ext cx="3641402" cy="1523454"/>
          </a:xfrm>
          <a:prstGeom prst="rect">
            <a:avLst/>
          </a:prstGeom>
          <a:gradFill>
            <a:gsLst>
              <a:gs pos="0">
                <a:srgbClr val="FFBE00"/>
              </a:gs>
              <a:gs pos="69000">
                <a:srgbClr val="FFCA59"/>
              </a:gs>
              <a:gs pos="100000">
                <a:srgbClr val="FFDDA8"/>
              </a:gs>
            </a:gsLst>
            <a:path path="circle">
              <a:fillToRect l="50000" t="50000" r="50000" b="50000"/>
            </a:path>
            <a:tileRect/>
          </a:gradFill>
          <a:ln>
            <a:noFill/>
          </a:ln>
          <a:effectLst>
            <a:outerShdw blurRad="88900" dist="25400" dir="5400000" sx="102000" sy="102000" algn="ctr" rotWithShape="0">
              <a:srgbClr val="C0C0C0">
                <a:alpha val="40000"/>
              </a:srgbClr>
            </a:outerShdw>
          </a:effectLst>
        </p:spPr>
        <p:txBody>
          <a:bodyPr spcFirstLastPara="1" wrap="square" lIns="91425" tIns="45700" rIns="91425" bIns="45700" anchor="ctr" anchorCtr="0">
            <a:spAutoFit/>
          </a:bodyPr>
          <a:lstStyle/>
          <a:p>
            <a:pPr marL="0" marR="0" lvl="0" indent="0" algn="ctr" rtl="0">
              <a:spcBef>
                <a:spcPts val="0"/>
              </a:spcBef>
              <a:spcAft>
                <a:spcPts val="0"/>
              </a:spcAft>
              <a:buNone/>
            </a:pPr>
            <a:r>
              <a:rPr lang="en-US" sz="3100" dirty="0">
                <a:solidFill>
                  <a:srgbClr val="008000"/>
                </a:solidFill>
                <a:latin typeface="Source Sans Pro"/>
                <a:ea typeface="Source Sans Pro"/>
                <a:cs typeface="Source Sans Pro"/>
                <a:sym typeface="Source Sans Pro"/>
              </a:rPr>
              <a:t>This was the basis for Linnaeus’ system of classification. </a:t>
            </a:r>
            <a:endParaRPr dirty="0"/>
          </a:p>
        </p:txBody>
      </p:sp>
      <p:sp>
        <p:nvSpPr>
          <p:cNvPr id="1570" name="Google Shape;1570;p231"/>
          <p:cNvSpPr txBox="1"/>
          <p:nvPr/>
        </p:nvSpPr>
        <p:spPr>
          <a:xfrm>
            <a:off x="4339006" y="5063688"/>
            <a:ext cx="4639224" cy="492443"/>
          </a:xfrm>
          <a:prstGeom prst="rect">
            <a:avLst/>
          </a:prstGeom>
          <a:gradFill>
            <a:gsLst>
              <a:gs pos="0">
                <a:srgbClr val="84C700"/>
              </a:gs>
              <a:gs pos="69000">
                <a:srgbClr val="A2D968"/>
              </a:gs>
              <a:gs pos="100000">
                <a:srgbClr val="CAE6B1"/>
              </a:gs>
            </a:gsLst>
            <a:path path="circle">
              <a:fillToRect l="50000" t="50000" r="50000" b="50000"/>
            </a:path>
            <a:tileRect/>
          </a:gradFill>
          <a:ln w="12700" cap="flat" cmpd="sng">
            <a:solidFill>
              <a:srgbClr val="7CB500"/>
            </a:solidFill>
            <a:prstDash val="solid"/>
            <a:round/>
            <a:headEnd type="none" w="sm" len="sm"/>
            <a:tailEnd type="none" w="sm" len="sm"/>
          </a:ln>
          <a:effectLst>
            <a:outerShdw blurRad="63500" dist="25400" dir="5400000" sx="101000" sy="101000" rotWithShape="0">
              <a:srgbClr val="000000">
                <a:alpha val="40000"/>
              </a:srgbClr>
            </a:outerShdw>
          </a:effectLst>
        </p:spPr>
        <p:txBody>
          <a:bodyPr spcFirstLastPara="1" wrap="square" lIns="91425" tIns="45700" rIns="91425" bIns="45700" anchor="t" anchorCtr="0">
            <a:spAutoFit/>
          </a:bodyPr>
          <a:lstStyle/>
          <a:p>
            <a:pPr marL="0" marR="0" lvl="0" indent="0" algn="ctr" rtl="0">
              <a:spcBef>
                <a:spcPts val="0"/>
              </a:spcBef>
              <a:spcAft>
                <a:spcPts val="0"/>
              </a:spcAft>
              <a:buNone/>
            </a:pPr>
            <a:r>
              <a:rPr lang="en-US" sz="2600">
                <a:solidFill>
                  <a:srgbClr val="900000"/>
                </a:solidFill>
                <a:latin typeface="Source Sans Pro"/>
                <a:ea typeface="Source Sans Pro"/>
                <a:cs typeface="Source Sans Pro"/>
                <a:sym typeface="Source Sans Pro"/>
              </a:rPr>
              <a:t>For Example: Color, Size, etc.</a:t>
            </a:r>
            <a:endParaRPr sz="2600">
              <a:solidFill>
                <a:srgbClr val="900000"/>
              </a:solidFill>
              <a:latin typeface="Source Sans Pro"/>
              <a:ea typeface="Source Sans Pro"/>
              <a:cs typeface="Source Sans Pro"/>
              <a:sym typeface="Source Sans Pr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68">
                                            <p:txEl>
                                              <p:pRg st="0" end="0"/>
                                            </p:txEl>
                                          </p:spTgt>
                                        </p:tgtEl>
                                        <p:attrNameLst>
                                          <p:attrName>style.visibility</p:attrName>
                                        </p:attrNameLst>
                                      </p:cBhvr>
                                      <p:to>
                                        <p:strVal val="visible"/>
                                      </p:to>
                                    </p:set>
                                    <p:animEffect transition="in" filter="fade">
                                      <p:cBhvr>
                                        <p:cTn id="7" dur="1000"/>
                                        <p:tgtEl>
                                          <p:spTgt spid="156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69"/>
                                        </p:tgtEl>
                                        <p:attrNameLst>
                                          <p:attrName>style.visibility</p:attrName>
                                        </p:attrNameLst>
                                      </p:cBhvr>
                                      <p:to>
                                        <p:strVal val="visible"/>
                                      </p:to>
                                    </p:set>
                                    <p:animEffect transition="in" filter="fade">
                                      <p:cBhvr>
                                        <p:cTn id="12" dur="600"/>
                                        <p:tgtEl>
                                          <p:spTgt spid="156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70"/>
                                        </p:tgtEl>
                                        <p:attrNameLst>
                                          <p:attrName>style.visibility</p:attrName>
                                        </p:attrNameLst>
                                      </p:cBhvr>
                                      <p:to>
                                        <p:strVal val="visible"/>
                                      </p:to>
                                    </p:set>
                                    <p:animEffect transition="in" filter="fade">
                                      <p:cBhvr>
                                        <p:cTn id="17" dur="600"/>
                                        <p:tgtEl>
                                          <p:spTgt spid="15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008000"/>
        </a:solidFill>
        <a:effectLst/>
      </p:bgPr>
    </p:bg>
    <p:spTree>
      <p:nvGrpSpPr>
        <p:cNvPr id="1" name="Shape 1574"/>
        <p:cNvGrpSpPr/>
        <p:nvPr/>
      </p:nvGrpSpPr>
      <p:grpSpPr>
        <a:xfrm>
          <a:off x="0" y="0"/>
          <a:ext cx="0" cy="0"/>
          <a:chOff x="0" y="0"/>
          <a:chExt cx="0" cy="0"/>
        </a:xfrm>
      </p:grpSpPr>
      <p:sp>
        <p:nvSpPr>
          <p:cNvPr id="1575" name="Google Shape;1575;p232"/>
          <p:cNvSpPr txBox="1"/>
          <p:nvPr/>
        </p:nvSpPr>
        <p:spPr>
          <a:xfrm>
            <a:off x="0" y="0"/>
            <a:ext cx="9144000" cy="7239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100">
                <a:solidFill>
                  <a:srgbClr val="FFFF00"/>
                </a:solidFill>
                <a:latin typeface="Source Sans Pro"/>
                <a:ea typeface="Source Sans Pro"/>
                <a:cs typeface="Source Sans Pro"/>
                <a:sym typeface="Source Sans Pro"/>
              </a:rPr>
              <a:t>Cellular Organization</a:t>
            </a:r>
            <a:endParaRPr/>
          </a:p>
        </p:txBody>
      </p:sp>
      <p:pic>
        <p:nvPicPr>
          <p:cNvPr id="1576" name="Google Shape;1576;p232" descr="Unknown.jpeg"/>
          <p:cNvPicPr preferRelativeResize="0"/>
          <p:nvPr/>
        </p:nvPicPr>
        <p:blipFill rotWithShape="1">
          <a:blip r:embed="rId3">
            <a:alphaModFix/>
          </a:blip>
          <a:srcRect l="6542" r="5339"/>
          <a:stretch/>
        </p:blipFill>
        <p:spPr>
          <a:xfrm>
            <a:off x="6319" y="588963"/>
            <a:ext cx="2719450" cy="2628900"/>
          </a:xfrm>
          <a:prstGeom prst="rect">
            <a:avLst/>
          </a:prstGeom>
          <a:noFill/>
          <a:ln>
            <a:noFill/>
          </a:ln>
        </p:spPr>
      </p:pic>
      <p:pic>
        <p:nvPicPr>
          <p:cNvPr id="1577" name="Google Shape;1577;p232" descr="images.jpeg"/>
          <p:cNvPicPr preferRelativeResize="0"/>
          <p:nvPr/>
        </p:nvPicPr>
        <p:blipFill rotWithShape="1">
          <a:blip r:embed="rId4">
            <a:alphaModFix/>
          </a:blip>
          <a:srcRect/>
          <a:stretch/>
        </p:blipFill>
        <p:spPr>
          <a:xfrm>
            <a:off x="2725768" y="2517775"/>
            <a:ext cx="3344831" cy="2298700"/>
          </a:xfrm>
          <a:prstGeom prst="rect">
            <a:avLst/>
          </a:prstGeom>
          <a:noFill/>
          <a:ln>
            <a:noFill/>
          </a:ln>
        </p:spPr>
      </p:pic>
      <p:pic>
        <p:nvPicPr>
          <p:cNvPr id="1578" name="Google Shape;1578;p232" descr="images-1.jpeg"/>
          <p:cNvPicPr preferRelativeResize="0"/>
          <p:nvPr/>
        </p:nvPicPr>
        <p:blipFill rotWithShape="1">
          <a:blip r:embed="rId5">
            <a:alphaModFix/>
          </a:blip>
          <a:srcRect/>
          <a:stretch/>
        </p:blipFill>
        <p:spPr>
          <a:xfrm>
            <a:off x="6070600" y="4163972"/>
            <a:ext cx="3073400" cy="2654300"/>
          </a:xfrm>
          <a:prstGeom prst="rect">
            <a:avLst/>
          </a:prstGeom>
          <a:noFill/>
          <a:ln>
            <a:noFill/>
          </a:ln>
        </p:spPr>
      </p:pic>
      <p:sp>
        <p:nvSpPr>
          <p:cNvPr id="1579" name="Google Shape;1579;p232"/>
          <p:cNvSpPr txBox="1"/>
          <p:nvPr/>
        </p:nvSpPr>
        <p:spPr>
          <a:xfrm>
            <a:off x="3641725" y="906463"/>
            <a:ext cx="5502275" cy="1524000"/>
          </a:xfrm>
          <a:prstGeom prst="rect">
            <a:avLst/>
          </a:prstGeom>
          <a:noFill/>
          <a:ln>
            <a:noFill/>
          </a:ln>
        </p:spPr>
        <p:txBody>
          <a:bodyPr spcFirstLastPara="1" wrap="square" lIns="91425" tIns="45700" rIns="91425" bIns="45700" anchor="t" anchorCtr="0">
            <a:spAutoFit/>
          </a:bodyPr>
          <a:lstStyle/>
          <a:p>
            <a:r>
              <a:rPr lang="en-US" sz="3100" dirty="0">
                <a:solidFill>
                  <a:srgbClr val="FFFFFF"/>
                </a:solidFill>
                <a:latin typeface="Source Sans Pro"/>
                <a:ea typeface="Source Sans Pro"/>
                <a:cs typeface="Source Sans Pro"/>
                <a:sym typeface="Source Sans Pro"/>
              </a:rPr>
              <a:t>Similarity in </a:t>
            </a:r>
            <a:r>
              <a:rPr lang="en-US" sz="3100" dirty="0">
                <a:solidFill>
                  <a:srgbClr val="F3C6A3"/>
                </a:solidFill>
                <a:latin typeface="Source Sans Pro"/>
                <a:ea typeface="Source Sans Pro"/>
                <a:cs typeface="Source Sans Pro"/>
                <a:sym typeface="Source Sans Pro"/>
              </a:rPr>
              <a:t>cell structures</a:t>
            </a:r>
            <a:endParaRPr lang="en-US" sz="3200" dirty="0"/>
          </a:p>
          <a:p>
            <a:pPr marL="0" marR="0" lvl="0" indent="0" algn="l" rtl="0">
              <a:spcBef>
                <a:spcPts val="0"/>
              </a:spcBef>
              <a:spcAft>
                <a:spcPts val="0"/>
              </a:spcAft>
              <a:buNone/>
            </a:pPr>
            <a:r>
              <a:rPr lang="en-US" sz="3100" dirty="0">
                <a:solidFill>
                  <a:srgbClr val="FFFFFF"/>
                </a:solidFill>
                <a:latin typeface="Source Sans Pro"/>
                <a:ea typeface="Source Sans Pro"/>
                <a:cs typeface="Source Sans Pro"/>
                <a:sym typeface="Source Sans Pro"/>
              </a:rPr>
              <a:t>provides evidence that organisms may be related. </a:t>
            </a:r>
            <a:endParaRPr dirty="0"/>
          </a:p>
        </p:txBody>
      </p:sp>
      <p:sp>
        <p:nvSpPr>
          <p:cNvPr id="1581" name="Google Shape;1581;p232"/>
          <p:cNvSpPr txBox="1"/>
          <p:nvPr/>
        </p:nvSpPr>
        <p:spPr>
          <a:xfrm>
            <a:off x="322263" y="5105400"/>
            <a:ext cx="5580061" cy="15542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500" dirty="0">
                <a:solidFill>
                  <a:srgbClr val="000000"/>
                </a:solidFill>
                <a:latin typeface="Source Sans Pro"/>
                <a:ea typeface="Source Sans Pro"/>
                <a:cs typeface="Source Sans Pro"/>
                <a:sym typeface="Source Sans Pro"/>
              </a:rPr>
              <a:t>Does the cell possess a nucleus?  </a:t>
            </a:r>
            <a:endParaRPr dirty="0"/>
          </a:p>
          <a:p>
            <a:pPr marL="0" marR="0" lvl="0" indent="0" algn="l" rtl="0">
              <a:spcBef>
                <a:spcPts val="1200"/>
              </a:spcBef>
              <a:spcAft>
                <a:spcPts val="0"/>
              </a:spcAft>
              <a:buNone/>
            </a:pPr>
            <a:r>
              <a:rPr lang="en-US" sz="2500" dirty="0">
                <a:solidFill>
                  <a:srgbClr val="FFC000"/>
                </a:solidFill>
                <a:latin typeface="Source Sans Pro"/>
                <a:ea typeface="Source Sans Pro"/>
                <a:cs typeface="Source Sans Pro"/>
                <a:sym typeface="Source Sans Pro"/>
              </a:rPr>
              <a:t>Is there a cell wall present?  </a:t>
            </a:r>
            <a:endParaRPr dirty="0">
              <a:solidFill>
                <a:srgbClr val="FFC000"/>
              </a:solidFill>
            </a:endParaRPr>
          </a:p>
          <a:p>
            <a:pPr marL="0" marR="0" lvl="0" indent="0" algn="l" rtl="0">
              <a:spcBef>
                <a:spcPts val="1200"/>
              </a:spcBef>
              <a:spcAft>
                <a:spcPts val="0"/>
              </a:spcAft>
              <a:buNone/>
            </a:pPr>
            <a:r>
              <a:rPr lang="en-US" sz="2500" dirty="0">
                <a:solidFill>
                  <a:srgbClr val="000000"/>
                </a:solidFill>
                <a:latin typeface="Source Sans Pro"/>
                <a:ea typeface="Source Sans Pro"/>
                <a:cs typeface="Source Sans Pro"/>
                <a:sym typeface="Source Sans Pro"/>
              </a:rPr>
              <a:t>What is the cell wall composed of? </a:t>
            </a: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79"/>
                                        </p:tgtEl>
                                        <p:attrNameLst>
                                          <p:attrName>style.visibility</p:attrName>
                                        </p:attrNameLst>
                                      </p:cBhvr>
                                      <p:to>
                                        <p:strVal val="visible"/>
                                      </p:to>
                                    </p:set>
                                    <p:animEffect transition="in" filter="fade">
                                      <p:cBhvr>
                                        <p:cTn id="7" dur="1000"/>
                                        <p:tgtEl>
                                          <p:spTgt spid="157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81">
                                            <p:txEl>
                                              <p:pRg st="0" end="0"/>
                                            </p:txEl>
                                          </p:spTgt>
                                        </p:tgtEl>
                                        <p:attrNameLst>
                                          <p:attrName>style.visibility</p:attrName>
                                        </p:attrNameLst>
                                      </p:cBhvr>
                                      <p:to>
                                        <p:strVal val="visible"/>
                                      </p:to>
                                    </p:set>
                                    <p:animEffect transition="in" filter="fade">
                                      <p:cBhvr>
                                        <p:cTn id="12" dur="1000"/>
                                        <p:tgtEl>
                                          <p:spTgt spid="158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81">
                                            <p:txEl>
                                              <p:pRg st="1" end="1"/>
                                            </p:txEl>
                                          </p:spTgt>
                                        </p:tgtEl>
                                        <p:attrNameLst>
                                          <p:attrName>style.visibility</p:attrName>
                                        </p:attrNameLst>
                                      </p:cBhvr>
                                      <p:to>
                                        <p:strVal val="visible"/>
                                      </p:to>
                                    </p:set>
                                    <p:animEffect transition="in" filter="fade">
                                      <p:cBhvr>
                                        <p:cTn id="17" dur="1000"/>
                                        <p:tgtEl>
                                          <p:spTgt spid="1581">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581">
                                            <p:txEl>
                                              <p:pRg st="2" end="2"/>
                                            </p:txEl>
                                          </p:spTgt>
                                        </p:tgtEl>
                                        <p:attrNameLst>
                                          <p:attrName>style.visibility</p:attrName>
                                        </p:attrNameLst>
                                      </p:cBhvr>
                                      <p:to>
                                        <p:strVal val="visible"/>
                                      </p:to>
                                    </p:set>
                                    <p:animEffect transition="in" filter="fade">
                                      <p:cBhvr>
                                        <p:cTn id="22" dur="1000"/>
                                        <p:tgtEl>
                                          <p:spTgt spid="158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586"/>
        <p:cNvGrpSpPr/>
        <p:nvPr/>
      </p:nvGrpSpPr>
      <p:grpSpPr>
        <a:xfrm>
          <a:off x="0" y="0"/>
          <a:ext cx="0" cy="0"/>
          <a:chOff x="0" y="0"/>
          <a:chExt cx="0" cy="0"/>
        </a:xfrm>
      </p:grpSpPr>
      <p:sp>
        <p:nvSpPr>
          <p:cNvPr id="1587" name="Google Shape;1587;p233"/>
          <p:cNvSpPr txBox="1"/>
          <p:nvPr/>
        </p:nvSpPr>
        <p:spPr>
          <a:xfrm>
            <a:off x="622300" y="0"/>
            <a:ext cx="7761288" cy="70802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dirty="0">
                <a:solidFill>
                  <a:srgbClr val="3F8DE2"/>
                </a:solidFill>
                <a:latin typeface="Source Sans Pro"/>
                <a:ea typeface="Source Sans Pro"/>
                <a:cs typeface="Source Sans Pro"/>
                <a:sym typeface="Source Sans Pro"/>
              </a:rPr>
              <a:t>Organismal Relationships </a:t>
            </a:r>
            <a:endParaRPr sz="3800" dirty="0">
              <a:solidFill>
                <a:srgbClr val="3F8DE2"/>
              </a:solidFill>
              <a:latin typeface="Source Sans Pro"/>
              <a:ea typeface="Source Sans Pro"/>
              <a:cs typeface="Source Sans Pro"/>
              <a:sym typeface="Source Sans Pro"/>
            </a:endParaRPr>
          </a:p>
        </p:txBody>
      </p:sp>
      <p:pic>
        <p:nvPicPr>
          <p:cNvPr id="1588" name="Google Shape;1588;p233" descr="images-1.jpeg"/>
          <p:cNvPicPr preferRelativeResize="0"/>
          <p:nvPr/>
        </p:nvPicPr>
        <p:blipFill rotWithShape="1">
          <a:blip r:embed="rId3">
            <a:alphaModFix/>
          </a:blip>
          <a:srcRect/>
          <a:stretch/>
        </p:blipFill>
        <p:spPr>
          <a:xfrm>
            <a:off x="360363" y="917575"/>
            <a:ext cx="3709987" cy="2282825"/>
          </a:xfrm>
          <a:prstGeom prst="rect">
            <a:avLst/>
          </a:prstGeom>
          <a:noFill/>
          <a:ln>
            <a:noFill/>
          </a:ln>
        </p:spPr>
      </p:pic>
      <p:pic>
        <p:nvPicPr>
          <p:cNvPr id="1589" name="Google Shape;1589;p233" descr="images.jpeg"/>
          <p:cNvPicPr preferRelativeResize="0"/>
          <p:nvPr/>
        </p:nvPicPr>
        <p:blipFill rotWithShape="1">
          <a:blip r:embed="rId4">
            <a:alphaModFix/>
          </a:blip>
          <a:srcRect/>
          <a:stretch/>
        </p:blipFill>
        <p:spPr>
          <a:xfrm>
            <a:off x="4692650" y="2876550"/>
            <a:ext cx="3289300" cy="2463800"/>
          </a:xfrm>
          <a:prstGeom prst="rect">
            <a:avLst/>
          </a:prstGeom>
          <a:noFill/>
          <a:ln>
            <a:noFill/>
          </a:ln>
        </p:spPr>
      </p:pic>
      <p:sp>
        <p:nvSpPr>
          <p:cNvPr id="1590" name="Google Shape;1590;p233"/>
          <p:cNvSpPr txBox="1"/>
          <p:nvPr/>
        </p:nvSpPr>
        <p:spPr>
          <a:xfrm>
            <a:off x="4237038" y="708025"/>
            <a:ext cx="4906962" cy="2000250"/>
          </a:xfrm>
          <a:prstGeom prst="rect">
            <a:avLst/>
          </a:prstGeom>
          <a:noFill/>
          <a:ln>
            <a:noFill/>
          </a:ln>
        </p:spPr>
        <p:txBody>
          <a:bodyPr spcFirstLastPara="1" wrap="square" lIns="91425" tIns="45700" rIns="91425" bIns="45700" anchor="t" anchorCtr="0">
            <a:spAutoFit/>
          </a:bodyPr>
          <a:lstStyle/>
          <a:p>
            <a:pPr lvl="0"/>
            <a:r>
              <a:rPr lang="en-US" sz="3100" dirty="0">
                <a:solidFill>
                  <a:srgbClr val="FF3F40"/>
                </a:solidFill>
                <a:latin typeface="Source Sans Pro"/>
                <a:ea typeface="Source Sans Pro"/>
                <a:cs typeface="Source Sans Pro"/>
                <a:sym typeface="Source Sans Pro"/>
              </a:rPr>
              <a:t>Fossils show that organisms </a:t>
            </a:r>
            <a:r>
              <a:rPr lang="en-US" sz="3100" dirty="0">
                <a:solidFill>
                  <a:srgbClr val="3B8CE4"/>
                </a:solidFill>
                <a:latin typeface="Source Sans Pro"/>
                <a:ea typeface="Source Sans Pro"/>
                <a:cs typeface="Source Sans Pro"/>
                <a:sym typeface="Source Sans Pro"/>
              </a:rPr>
              <a:t>alive</a:t>
            </a:r>
            <a:r>
              <a:rPr lang="en-US" sz="3100" dirty="0">
                <a:solidFill>
                  <a:srgbClr val="FF3F40"/>
                </a:solidFill>
                <a:latin typeface="Source Sans Pro"/>
                <a:ea typeface="Source Sans Pro"/>
                <a:cs typeface="Source Sans Pro"/>
                <a:sym typeface="Source Sans Pro"/>
              </a:rPr>
              <a:t> today are similar to organisms that are now </a:t>
            </a:r>
            <a:r>
              <a:rPr lang="en-US" sz="3100" dirty="0">
                <a:solidFill>
                  <a:srgbClr val="3B8CE4"/>
                </a:solidFill>
                <a:latin typeface="Source Sans Pro"/>
                <a:ea typeface="Source Sans Pro"/>
                <a:cs typeface="Source Sans Pro"/>
                <a:sym typeface="Source Sans Pro"/>
              </a:rPr>
              <a:t>extinct</a:t>
            </a:r>
            <a:r>
              <a:rPr lang="en-US" sz="3100" dirty="0">
                <a:solidFill>
                  <a:srgbClr val="FF3F40"/>
                </a:solidFill>
                <a:latin typeface="Source Sans Pro"/>
                <a:ea typeface="Source Sans Pro"/>
                <a:cs typeface="Source Sans Pro"/>
                <a:sym typeface="Source Sans Pro"/>
              </a:rPr>
              <a:t>. </a:t>
            </a:r>
            <a:endParaRPr dirty="0"/>
          </a:p>
        </p:txBody>
      </p:sp>
      <p:sp>
        <p:nvSpPr>
          <p:cNvPr id="1593" name="Google Shape;1593;p233"/>
          <p:cNvSpPr txBox="1"/>
          <p:nvPr/>
        </p:nvSpPr>
        <p:spPr>
          <a:xfrm>
            <a:off x="3084513" y="5557838"/>
            <a:ext cx="6059487" cy="101441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000" dirty="0">
                <a:solidFill>
                  <a:srgbClr val="000000"/>
                </a:solidFill>
                <a:latin typeface="Source Sans Pro"/>
                <a:ea typeface="Source Sans Pro"/>
                <a:cs typeface="Source Sans Pro"/>
                <a:sym typeface="Source Sans Pro"/>
              </a:rPr>
              <a:t>Example:  25 breeds of dogs all came from a wolf-like ancestor. </a:t>
            </a:r>
            <a:endParaRPr dirty="0"/>
          </a:p>
        </p:txBody>
      </p:sp>
      <p:pic>
        <p:nvPicPr>
          <p:cNvPr id="1594" name="Google Shape;1594;p233" descr="images-2.jpeg"/>
          <p:cNvPicPr preferRelativeResize="0"/>
          <p:nvPr/>
        </p:nvPicPr>
        <p:blipFill rotWithShape="1">
          <a:blip r:embed="rId5">
            <a:alphaModFix/>
          </a:blip>
          <a:srcRect/>
          <a:stretch/>
        </p:blipFill>
        <p:spPr>
          <a:xfrm>
            <a:off x="544513" y="3371850"/>
            <a:ext cx="2540000" cy="32004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90"/>
                                        </p:tgtEl>
                                        <p:attrNameLst>
                                          <p:attrName>style.visibility</p:attrName>
                                        </p:attrNameLst>
                                      </p:cBhvr>
                                      <p:to>
                                        <p:strVal val="visible"/>
                                      </p:to>
                                    </p:set>
                                    <p:animEffect transition="in" filter="fade">
                                      <p:cBhvr>
                                        <p:cTn id="7" dur="1000"/>
                                        <p:tgtEl>
                                          <p:spTgt spid="159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94"/>
                                        </p:tgtEl>
                                        <p:attrNameLst>
                                          <p:attrName>style.visibility</p:attrName>
                                        </p:attrNameLst>
                                      </p:cBhvr>
                                      <p:to>
                                        <p:strVal val="visible"/>
                                      </p:to>
                                    </p:set>
                                    <p:animEffect transition="in" filter="fade">
                                      <p:cBhvr>
                                        <p:cTn id="12" dur="1000"/>
                                        <p:tgtEl>
                                          <p:spTgt spid="159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93"/>
                                        </p:tgtEl>
                                        <p:attrNameLst>
                                          <p:attrName>style.visibility</p:attrName>
                                        </p:attrNameLst>
                                      </p:cBhvr>
                                      <p:to>
                                        <p:strVal val="visible"/>
                                      </p:to>
                                    </p:set>
                                    <p:animEffect transition="in" filter="fade">
                                      <p:cBhvr>
                                        <p:cTn id="17" dur="1000"/>
                                        <p:tgtEl>
                                          <p:spTgt spid="15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Shape 407"/>
        <p:cNvGrpSpPr/>
        <p:nvPr/>
      </p:nvGrpSpPr>
      <p:grpSpPr>
        <a:xfrm>
          <a:off x="0" y="0"/>
          <a:ext cx="0" cy="0"/>
          <a:chOff x="0" y="0"/>
          <a:chExt cx="0" cy="0"/>
        </a:xfrm>
      </p:grpSpPr>
      <p:sp>
        <p:nvSpPr>
          <p:cNvPr id="409" name="Google Shape;409;p70"/>
          <p:cNvSpPr txBox="1"/>
          <p:nvPr/>
        </p:nvSpPr>
        <p:spPr>
          <a:xfrm>
            <a:off x="1371600" y="9168"/>
            <a:ext cx="6796548" cy="70784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dirty="0">
                <a:ln>
                  <a:noFill/>
                </a:ln>
                <a:solidFill>
                  <a:srgbClr val="000000"/>
                </a:solidFill>
                <a:effectLst/>
                <a:uLnTx/>
                <a:uFillTx/>
                <a:latin typeface="Calibri"/>
                <a:ea typeface="Calibri"/>
                <a:cs typeface="Calibri"/>
                <a:sym typeface="Calibri"/>
              </a:rPr>
              <a:t>Classify the Family</a:t>
            </a:r>
            <a:endParaRPr kumimoji="0" sz="1400" b="0" i="1"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pic>
        <p:nvPicPr>
          <p:cNvPr id="4" name="Picture 3" descr="warm_up-01.eps">
            <a:extLst>
              <a:ext uri="{FF2B5EF4-FFF2-40B4-BE49-F238E27FC236}">
                <a16:creationId xmlns:a16="http://schemas.microsoft.com/office/drawing/2014/main" id="{82A903EE-D290-8EB5-8100-60B01238889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838200" cy="679622"/>
          </a:xfrm>
          <a:prstGeom prst="rect">
            <a:avLst/>
          </a:prstGeom>
        </p:spPr>
      </p:pic>
      <p:sp>
        <p:nvSpPr>
          <p:cNvPr id="7" name="TextBox 6">
            <a:extLst>
              <a:ext uri="{FF2B5EF4-FFF2-40B4-BE49-F238E27FC236}">
                <a16:creationId xmlns:a16="http://schemas.microsoft.com/office/drawing/2014/main" id="{81114944-5540-4651-7C36-6EA9D7AE970E}"/>
              </a:ext>
            </a:extLst>
          </p:cNvPr>
          <p:cNvSpPr txBox="1"/>
          <p:nvPr/>
        </p:nvSpPr>
        <p:spPr>
          <a:xfrm>
            <a:off x="0" y="835078"/>
            <a:ext cx="9065342" cy="2308324"/>
          </a:xfrm>
          <a:prstGeom prst="rect">
            <a:avLst/>
          </a:prstGeom>
          <a:noFill/>
        </p:spPr>
        <p:txBody>
          <a:bodyPr wrap="square">
            <a:spAutoFit/>
          </a:bodyPr>
          <a:lstStyle/>
          <a:p>
            <a:pPr marL="4763">
              <a:spcBef>
                <a:spcPct val="50000"/>
              </a:spcBef>
            </a:pPr>
            <a:r>
              <a:rPr lang="en-US" sz="2800" dirty="0"/>
              <a:t>Classify the members of your family so that you can describe them to an outsider and they could figure out who you are talking about.</a:t>
            </a:r>
          </a:p>
          <a:p>
            <a:pPr marL="347663" marR="0" lvl="0" indent="-342900" algn="l" defTabSz="914400" rtl="0" eaLnBrk="1" fontAlgn="auto" latinLnBrk="0" hangingPunct="1">
              <a:lnSpc>
                <a:spcPct val="100000"/>
              </a:lnSpc>
              <a:spcBef>
                <a:spcPct val="50000"/>
              </a:spcBef>
              <a:spcAft>
                <a:spcPts val="0"/>
              </a:spcAft>
              <a:buClr>
                <a:srgbClr val="000000"/>
              </a:buClr>
              <a:buSzTx/>
              <a:buFont typeface="Arial" panose="020B0604020202020204" pitchFamily="34" charset="0"/>
              <a:buChar char="•"/>
              <a:tabLst/>
              <a:defRPr/>
            </a:pPr>
            <a:r>
              <a:rPr lang="en-US" sz="2400" kern="1200" dirty="0">
                <a:solidFill>
                  <a:srgbClr val="FF0000"/>
                </a:solidFill>
                <a:latin typeface="Tahoma"/>
                <a:ea typeface="Tahoma"/>
                <a:cs typeface="Tahoma"/>
                <a:sym typeface="Tahoma"/>
              </a:rPr>
              <a:t>Height, skin color, hair color, eye color, body build, facial features, etc.</a:t>
            </a:r>
            <a:endParaRPr kumimoji="0" lang="en-US" sz="2400" b="0" i="0" u="none" strike="noStrike" kern="1200" cap="none" spc="0" normalizeH="0" baseline="0" noProof="0" dirty="0">
              <a:ln>
                <a:noFill/>
              </a:ln>
              <a:solidFill>
                <a:srgbClr val="FF0000"/>
              </a:solidFill>
              <a:effectLst/>
              <a:uLnTx/>
              <a:uFillTx/>
              <a:latin typeface="Tahoma"/>
              <a:ea typeface="Tahoma"/>
              <a:cs typeface="Tahoma"/>
              <a:sym typeface="Tahoma"/>
            </a:endParaRPr>
          </a:p>
        </p:txBody>
      </p:sp>
    </p:spTree>
    <p:extLst>
      <p:ext uri="{BB962C8B-B14F-4D97-AF65-F5344CB8AC3E}">
        <p14:creationId xmlns:p14="http://schemas.microsoft.com/office/powerpoint/2010/main" val="1698367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wipe(left)">
                                      <p:cBhvr>
                                        <p:cTn id="7"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598"/>
        <p:cNvGrpSpPr/>
        <p:nvPr/>
      </p:nvGrpSpPr>
      <p:grpSpPr>
        <a:xfrm>
          <a:off x="0" y="0"/>
          <a:ext cx="0" cy="0"/>
          <a:chOff x="0" y="0"/>
          <a:chExt cx="0" cy="0"/>
        </a:xfrm>
      </p:grpSpPr>
      <p:sp>
        <p:nvSpPr>
          <p:cNvPr id="1599" name="Google Shape;1599;p234"/>
          <p:cNvSpPr txBox="1"/>
          <p:nvPr/>
        </p:nvSpPr>
        <p:spPr>
          <a:xfrm>
            <a:off x="0" y="0"/>
            <a:ext cx="4781550" cy="14462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400" dirty="0">
                <a:solidFill>
                  <a:srgbClr val="900000"/>
                </a:solidFill>
                <a:latin typeface="Source Sans Pro"/>
                <a:ea typeface="Source Sans Pro"/>
                <a:cs typeface="Source Sans Pro"/>
                <a:sym typeface="Source Sans Pro"/>
              </a:rPr>
              <a:t>Biochemical</a:t>
            </a:r>
            <a:endParaRPr dirty="0"/>
          </a:p>
          <a:p>
            <a:pPr marL="0" marR="0" lvl="0" indent="0" algn="l" rtl="0">
              <a:spcBef>
                <a:spcPts val="0"/>
              </a:spcBef>
              <a:spcAft>
                <a:spcPts val="0"/>
              </a:spcAft>
              <a:buNone/>
            </a:pPr>
            <a:r>
              <a:rPr lang="en-US" sz="4400" dirty="0">
                <a:solidFill>
                  <a:srgbClr val="900000"/>
                </a:solidFill>
                <a:latin typeface="Source Sans Pro"/>
                <a:ea typeface="Source Sans Pro"/>
                <a:cs typeface="Source Sans Pro"/>
                <a:sym typeface="Source Sans Pro"/>
              </a:rPr>
              <a:t>Similarities</a:t>
            </a:r>
            <a:endParaRPr dirty="0"/>
          </a:p>
        </p:txBody>
      </p:sp>
      <p:sp>
        <p:nvSpPr>
          <p:cNvPr id="1600" name="Google Shape;1600;p234"/>
          <p:cNvSpPr txBox="1"/>
          <p:nvPr/>
        </p:nvSpPr>
        <p:spPr>
          <a:xfrm>
            <a:off x="3629025" y="204788"/>
            <a:ext cx="5514975" cy="120032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a:solidFill>
                  <a:srgbClr val="0000FF"/>
                </a:solidFill>
                <a:latin typeface="Source Sans Pro"/>
                <a:ea typeface="Source Sans Pro"/>
                <a:cs typeface="Source Sans Pro"/>
                <a:sym typeface="Source Sans Pro"/>
              </a:rPr>
              <a:t>Sometimes as more is learned about a particular organism’s biochemistry, its particular classification may change.</a:t>
            </a:r>
            <a:endParaRPr sz="2400">
              <a:solidFill>
                <a:srgbClr val="0000FF"/>
              </a:solidFill>
              <a:latin typeface="Source Sans Pro"/>
              <a:ea typeface="Source Sans Pro"/>
              <a:cs typeface="Source Sans Pro"/>
              <a:sym typeface="Source Sans Pro"/>
            </a:endParaRPr>
          </a:p>
        </p:txBody>
      </p:sp>
      <p:sp>
        <p:nvSpPr>
          <p:cNvPr id="1601" name="Google Shape;1601;p234"/>
          <p:cNvSpPr txBox="1"/>
          <p:nvPr/>
        </p:nvSpPr>
        <p:spPr>
          <a:xfrm>
            <a:off x="4267200" y="1773238"/>
            <a:ext cx="4876800" cy="4755108"/>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rgbClr val="008000"/>
              </a:buClr>
              <a:buSzPts val="2500"/>
              <a:buFont typeface="Arial"/>
              <a:buChar char="•"/>
            </a:pPr>
            <a:r>
              <a:rPr lang="en-US" sz="2500" dirty="0">
                <a:solidFill>
                  <a:srgbClr val="008000"/>
                </a:solidFill>
                <a:latin typeface="Source Sans Pro"/>
                <a:ea typeface="Source Sans Pro"/>
                <a:cs typeface="Source Sans Pro"/>
                <a:sym typeface="Source Sans Pro"/>
              </a:rPr>
              <a:t>For Example, </a:t>
            </a:r>
            <a:r>
              <a:rPr lang="en-US" sz="2500" b="1" dirty="0">
                <a:solidFill>
                  <a:srgbClr val="FF0000"/>
                </a:solidFill>
                <a:latin typeface="Source Sans Pro"/>
                <a:ea typeface="Source Sans Pro"/>
                <a:cs typeface="Source Sans Pro"/>
                <a:sym typeface="Source Sans Pro"/>
              </a:rPr>
              <a:t>Horseshoe Crabs </a:t>
            </a:r>
            <a:r>
              <a:rPr lang="en-US" sz="2500" dirty="0">
                <a:solidFill>
                  <a:srgbClr val="008000"/>
                </a:solidFill>
                <a:latin typeface="Source Sans Pro"/>
                <a:ea typeface="Source Sans Pro"/>
                <a:cs typeface="Source Sans Pro"/>
                <a:sym typeface="Source Sans Pro"/>
              </a:rPr>
              <a:t>(</a:t>
            </a:r>
            <a:r>
              <a:rPr lang="en-US" sz="2500" i="1" dirty="0">
                <a:solidFill>
                  <a:srgbClr val="008000"/>
                </a:solidFill>
                <a:latin typeface="Source Sans Pro"/>
                <a:ea typeface="Source Sans Pro"/>
                <a:cs typeface="Source Sans Pro"/>
                <a:sym typeface="Source Sans Pro"/>
              </a:rPr>
              <a:t>Limulus polyphemus</a:t>
            </a:r>
            <a:r>
              <a:rPr lang="en-US" sz="2500" dirty="0">
                <a:solidFill>
                  <a:srgbClr val="008000"/>
                </a:solidFill>
                <a:latin typeface="Source Sans Pro"/>
                <a:ea typeface="Source Sans Pro"/>
                <a:cs typeface="Source Sans Pro"/>
                <a:sym typeface="Source Sans Pro"/>
              </a:rPr>
              <a:t>) were considered true crabs.</a:t>
            </a:r>
            <a:endParaRPr dirty="0"/>
          </a:p>
          <a:p>
            <a:pPr marL="342900" marR="0" lvl="0" indent="-184150" algn="l" rtl="0">
              <a:spcBef>
                <a:spcPts val="0"/>
              </a:spcBef>
              <a:spcAft>
                <a:spcPts val="0"/>
              </a:spcAft>
              <a:buClr>
                <a:schemeClr val="dk1"/>
              </a:buClr>
              <a:buSzPts val="2500"/>
              <a:buFont typeface="Arial"/>
              <a:buNone/>
            </a:pPr>
            <a:endParaRPr sz="2500" dirty="0">
              <a:solidFill>
                <a:srgbClr val="008000"/>
              </a:solidFill>
              <a:latin typeface="Source Sans Pro"/>
              <a:ea typeface="Source Sans Pro"/>
              <a:cs typeface="Source Sans Pro"/>
              <a:sym typeface="Source Sans Pro"/>
            </a:endParaRPr>
          </a:p>
          <a:p>
            <a:pPr marL="342900" lvl="0" indent="-342900">
              <a:buClr>
                <a:srgbClr val="008000"/>
              </a:buClr>
              <a:buSzPts val="2500"/>
              <a:buFont typeface="Arial"/>
              <a:buChar char="•"/>
            </a:pPr>
            <a:r>
              <a:rPr lang="en-US" sz="2500" dirty="0">
                <a:solidFill>
                  <a:srgbClr val="008000"/>
                </a:solidFill>
                <a:latin typeface="Source Sans Pro"/>
                <a:ea typeface="Source Sans Pro"/>
                <a:cs typeface="Source Sans Pro"/>
                <a:sym typeface="Source Sans Pro"/>
              </a:rPr>
              <a:t>As their biochemistry has been better understood, they have been found to be more similar to other arthropods: </a:t>
            </a:r>
            <a:r>
              <a:rPr lang="en-US" sz="2500" b="1" dirty="0">
                <a:solidFill>
                  <a:srgbClr val="FF0000"/>
                </a:solidFill>
                <a:latin typeface="Source Sans Pro"/>
                <a:ea typeface="Source Sans Pro"/>
                <a:cs typeface="Source Sans Pro"/>
                <a:sym typeface="Source Sans Pro"/>
              </a:rPr>
              <a:t>Spiders</a:t>
            </a:r>
            <a:r>
              <a:rPr lang="en-US" sz="2400" dirty="0">
                <a:solidFill>
                  <a:srgbClr val="008000"/>
                </a:solidFill>
                <a:latin typeface="Source Sans Pro"/>
                <a:ea typeface="Source Sans Pro"/>
                <a:cs typeface="Source Sans Pro"/>
                <a:sym typeface="Source Sans Pro"/>
              </a:rPr>
              <a:t>.</a:t>
            </a:r>
            <a:endParaRPr dirty="0"/>
          </a:p>
          <a:p>
            <a:pPr marL="342900" marR="0" lvl="0" indent="-184150" algn="l" rtl="0">
              <a:spcBef>
                <a:spcPts val="0"/>
              </a:spcBef>
              <a:spcAft>
                <a:spcPts val="0"/>
              </a:spcAft>
              <a:buClr>
                <a:schemeClr val="dk1"/>
              </a:buClr>
              <a:buSzPts val="2500"/>
              <a:buFont typeface="Arial"/>
              <a:buNone/>
            </a:pPr>
            <a:endParaRPr sz="2500" b="1" dirty="0">
              <a:solidFill>
                <a:srgbClr val="FF0000"/>
              </a:solidFill>
              <a:latin typeface="Source Sans Pro"/>
              <a:ea typeface="Source Sans Pro"/>
              <a:cs typeface="Source Sans Pro"/>
              <a:sym typeface="Source Sans Pro"/>
            </a:endParaRPr>
          </a:p>
          <a:p>
            <a:pPr marL="342900" marR="0" lvl="0" indent="-342900" algn="l" rtl="0">
              <a:spcBef>
                <a:spcPts val="0"/>
              </a:spcBef>
              <a:spcAft>
                <a:spcPts val="0"/>
              </a:spcAft>
              <a:buClr>
                <a:srgbClr val="008000"/>
              </a:buClr>
              <a:buSzPts val="2500"/>
              <a:buFont typeface="Arial"/>
              <a:buChar char="•"/>
            </a:pPr>
            <a:r>
              <a:rPr lang="en-US" sz="2500" dirty="0">
                <a:solidFill>
                  <a:srgbClr val="008000"/>
                </a:solidFill>
                <a:latin typeface="Source Sans Pro"/>
                <a:ea typeface="Source Sans Pro"/>
                <a:cs typeface="Source Sans Pro"/>
                <a:sym typeface="Source Sans Pro"/>
              </a:rPr>
              <a:t>Their subphylum was changed from Crustacea (crabs) to </a:t>
            </a:r>
            <a:r>
              <a:rPr lang="en-US" sz="2500" b="1" dirty="0">
                <a:solidFill>
                  <a:srgbClr val="FF0000"/>
                </a:solidFill>
                <a:latin typeface="Source Sans Pro"/>
                <a:ea typeface="Source Sans Pro"/>
                <a:cs typeface="Source Sans Pro"/>
                <a:sym typeface="Source Sans Pro"/>
              </a:rPr>
              <a:t>Chelicerata</a:t>
            </a:r>
            <a:r>
              <a:rPr lang="en-US" sz="2500" dirty="0">
                <a:solidFill>
                  <a:srgbClr val="FF0000"/>
                </a:solidFill>
                <a:latin typeface="Source Sans Pro"/>
                <a:ea typeface="Source Sans Pro"/>
                <a:cs typeface="Source Sans Pro"/>
                <a:sym typeface="Source Sans Pro"/>
              </a:rPr>
              <a:t> </a:t>
            </a:r>
            <a:r>
              <a:rPr lang="en-US" sz="2500" dirty="0">
                <a:solidFill>
                  <a:srgbClr val="008000"/>
                </a:solidFill>
                <a:latin typeface="Source Sans Pro"/>
                <a:ea typeface="Source Sans Pro"/>
                <a:cs typeface="Source Sans Pro"/>
                <a:sym typeface="Source Sans Pro"/>
              </a:rPr>
              <a:t>(spiders).</a:t>
            </a:r>
            <a:endParaRPr sz="2500" dirty="0">
              <a:solidFill>
                <a:srgbClr val="008000"/>
              </a:solidFill>
              <a:latin typeface="Source Sans Pro"/>
              <a:ea typeface="Source Sans Pro"/>
              <a:cs typeface="Source Sans Pro"/>
              <a:sym typeface="Source Sans Pro"/>
            </a:endParaRPr>
          </a:p>
        </p:txBody>
      </p:sp>
      <p:pic>
        <p:nvPicPr>
          <p:cNvPr id="1602" name="Google Shape;1602;p234"/>
          <p:cNvPicPr preferRelativeResize="0"/>
          <p:nvPr/>
        </p:nvPicPr>
        <p:blipFill rotWithShape="1">
          <a:blip r:embed="rId3">
            <a:alphaModFix/>
          </a:blip>
          <a:srcRect/>
          <a:stretch/>
        </p:blipFill>
        <p:spPr>
          <a:xfrm>
            <a:off x="381000" y="1747080"/>
            <a:ext cx="3593676" cy="2395784"/>
          </a:xfrm>
          <a:prstGeom prst="rect">
            <a:avLst/>
          </a:prstGeom>
          <a:noFill/>
          <a:ln>
            <a:noFill/>
          </a:ln>
        </p:spPr>
      </p:pic>
      <p:pic>
        <p:nvPicPr>
          <p:cNvPr id="1603" name="Google Shape;1603;p234"/>
          <p:cNvPicPr preferRelativeResize="0"/>
          <p:nvPr/>
        </p:nvPicPr>
        <p:blipFill rotWithShape="1">
          <a:blip r:embed="rId4">
            <a:alphaModFix/>
          </a:blip>
          <a:srcRect/>
          <a:stretch/>
        </p:blipFill>
        <p:spPr>
          <a:xfrm>
            <a:off x="683154" y="4343400"/>
            <a:ext cx="2989368" cy="234759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00"/>
                                        </p:tgtEl>
                                        <p:attrNameLst>
                                          <p:attrName>style.visibility</p:attrName>
                                        </p:attrNameLst>
                                      </p:cBhvr>
                                      <p:to>
                                        <p:strVal val="visible"/>
                                      </p:to>
                                    </p:set>
                                    <p:animEffect transition="in" filter="fade">
                                      <p:cBhvr>
                                        <p:cTn id="7" dur="1000"/>
                                        <p:tgtEl>
                                          <p:spTgt spid="160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01">
                                            <p:txEl>
                                              <p:pRg st="0" end="0"/>
                                            </p:txEl>
                                          </p:spTgt>
                                        </p:tgtEl>
                                        <p:attrNameLst>
                                          <p:attrName>style.visibility</p:attrName>
                                        </p:attrNameLst>
                                      </p:cBhvr>
                                      <p:to>
                                        <p:strVal val="visible"/>
                                      </p:to>
                                    </p:set>
                                    <p:animEffect transition="in" filter="fade">
                                      <p:cBhvr>
                                        <p:cTn id="12" dur="1000"/>
                                        <p:tgtEl>
                                          <p:spTgt spid="160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01">
                                            <p:txEl>
                                              <p:pRg st="2" end="2"/>
                                            </p:txEl>
                                          </p:spTgt>
                                        </p:tgtEl>
                                        <p:attrNameLst>
                                          <p:attrName>style.visibility</p:attrName>
                                        </p:attrNameLst>
                                      </p:cBhvr>
                                      <p:to>
                                        <p:strVal val="visible"/>
                                      </p:to>
                                    </p:set>
                                    <p:animEffect transition="in" filter="fade">
                                      <p:cBhvr>
                                        <p:cTn id="17" dur="1000"/>
                                        <p:tgtEl>
                                          <p:spTgt spid="160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601">
                                            <p:txEl>
                                              <p:pRg st="4" end="4"/>
                                            </p:txEl>
                                          </p:spTgt>
                                        </p:tgtEl>
                                        <p:attrNameLst>
                                          <p:attrName>style.visibility</p:attrName>
                                        </p:attrNameLst>
                                      </p:cBhvr>
                                      <p:to>
                                        <p:strVal val="visible"/>
                                      </p:to>
                                    </p:set>
                                    <p:animEffect transition="in" filter="fade">
                                      <p:cBhvr>
                                        <p:cTn id="22" dur="1000"/>
                                        <p:tgtEl>
                                          <p:spTgt spid="160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608"/>
        <p:cNvGrpSpPr/>
        <p:nvPr/>
      </p:nvGrpSpPr>
      <p:grpSpPr>
        <a:xfrm>
          <a:off x="0" y="0"/>
          <a:ext cx="0" cy="0"/>
          <a:chOff x="0" y="0"/>
          <a:chExt cx="0" cy="0"/>
        </a:xfrm>
      </p:grpSpPr>
      <p:sp>
        <p:nvSpPr>
          <p:cNvPr id="1609" name="Google Shape;1609;p235"/>
          <p:cNvSpPr txBox="1">
            <a:spLocks noGrp="1"/>
          </p:cNvSpPr>
          <p:nvPr>
            <p:ph type="sldNum" idx="12"/>
          </p:nvPr>
        </p:nvSpPr>
        <p:spPr>
          <a:xfrm>
            <a:off x="7010400" y="6689725"/>
            <a:ext cx="2133600" cy="136525"/>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solidFill>
                  <a:srgbClr val="FFFFFF"/>
                </a:solidFill>
              </a:rPr>
              <a:t>41</a:t>
            </a:fld>
            <a:endParaRPr>
              <a:solidFill>
                <a:srgbClr val="FFFFFF"/>
              </a:solidFill>
            </a:endParaRPr>
          </a:p>
        </p:txBody>
      </p:sp>
      <p:sp>
        <p:nvSpPr>
          <p:cNvPr id="1610" name="Google Shape;1610;p235"/>
          <p:cNvSpPr txBox="1">
            <a:spLocks noGrp="1"/>
          </p:cNvSpPr>
          <p:nvPr>
            <p:ph type="title"/>
          </p:nvPr>
        </p:nvSpPr>
        <p:spPr>
          <a:xfrm>
            <a:off x="381000" y="109850"/>
            <a:ext cx="8382000" cy="4572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4400" b="1">
                <a:solidFill>
                  <a:srgbClr val="663300"/>
                </a:solidFill>
                <a:latin typeface="Comic Sans MS"/>
                <a:ea typeface="Comic Sans MS"/>
                <a:cs typeface="Comic Sans MS"/>
                <a:sym typeface="Comic Sans MS"/>
              </a:rPr>
              <a:t>Cladogram</a:t>
            </a:r>
            <a:endParaRPr/>
          </a:p>
        </p:txBody>
      </p:sp>
      <p:sp>
        <p:nvSpPr>
          <p:cNvPr id="1611" name="Google Shape;1611;p235"/>
          <p:cNvSpPr txBox="1">
            <a:spLocks noGrp="1"/>
          </p:cNvSpPr>
          <p:nvPr>
            <p:ph type="body" idx="1"/>
          </p:nvPr>
        </p:nvSpPr>
        <p:spPr>
          <a:xfrm>
            <a:off x="990600" y="838200"/>
            <a:ext cx="7239000" cy="1066800"/>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None/>
            </a:pPr>
            <a:r>
              <a:rPr lang="en-US" sz="2000" dirty="0">
                <a:latin typeface="Comic Sans MS"/>
                <a:ea typeface="Comic Sans MS"/>
                <a:cs typeface="Comic Sans MS"/>
                <a:sym typeface="Comic Sans MS"/>
              </a:rPr>
              <a:t>Diagram that shows the </a:t>
            </a:r>
            <a:r>
              <a:rPr lang="en-US" sz="2000" dirty="0">
                <a:solidFill>
                  <a:srgbClr val="00B050"/>
                </a:solidFill>
                <a:latin typeface="Comic Sans MS"/>
                <a:ea typeface="Comic Sans MS"/>
                <a:cs typeface="Comic Sans MS"/>
                <a:sym typeface="Comic Sans MS"/>
              </a:rPr>
              <a:t>evolutionary relationships </a:t>
            </a:r>
            <a:r>
              <a:rPr lang="en-US" sz="2000" dirty="0">
                <a:latin typeface="Comic Sans MS"/>
                <a:ea typeface="Comic Sans MS"/>
                <a:cs typeface="Comic Sans MS"/>
                <a:sym typeface="Comic Sans MS"/>
              </a:rPr>
              <a:t>among a group of organisms based on </a:t>
            </a:r>
            <a:r>
              <a:rPr lang="en-US" sz="2000" dirty="0">
                <a:solidFill>
                  <a:srgbClr val="FF6600"/>
                </a:solidFill>
                <a:latin typeface="Comic Sans MS"/>
                <a:ea typeface="Comic Sans MS"/>
                <a:cs typeface="Comic Sans MS"/>
                <a:sym typeface="Comic Sans MS"/>
              </a:rPr>
              <a:t>shared, derived characteristics</a:t>
            </a:r>
            <a:r>
              <a:rPr lang="en-US" sz="2000" dirty="0">
                <a:latin typeface="Comic Sans MS"/>
                <a:ea typeface="Comic Sans MS"/>
                <a:cs typeface="Comic Sans MS"/>
                <a:sym typeface="Comic Sans MS"/>
              </a:rPr>
              <a:t> such as feathers, hair, or scales.</a:t>
            </a:r>
            <a:endParaRPr dirty="0"/>
          </a:p>
        </p:txBody>
      </p:sp>
      <p:pic>
        <p:nvPicPr>
          <p:cNvPr id="1612" name="Google Shape;1612;p235" descr="cladogram_old"/>
          <p:cNvPicPr preferRelativeResize="0"/>
          <p:nvPr/>
        </p:nvPicPr>
        <p:blipFill rotWithShape="1">
          <a:blip r:embed="rId3">
            <a:alphaModFix/>
          </a:blip>
          <a:srcRect/>
          <a:stretch/>
        </p:blipFill>
        <p:spPr>
          <a:xfrm>
            <a:off x="1161197" y="2057400"/>
            <a:ext cx="6858000" cy="4294188"/>
          </a:xfrm>
          <a:prstGeom prst="rect">
            <a:avLst/>
          </a:prstGeom>
          <a:noFill/>
          <a:ln>
            <a:noFill/>
          </a:ln>
        </p:spPr>
      </p:pic>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11">
                                            <p:txEl>
                                              <p:pRg st="0" end="0"/>
                                            </p:txEl>
                                          </p:spTgt>
                                        </p:tgtEl>
                                        <p:attrNameLst>
                                          <p:attrName>style.visibility</p:attrName>
                                        </p:attrNameLst>
                                      </p:cBhvr>
                                      <p:to>
                                        <p:strVal val="visible"/>
                                      </p:to>
                                    </p:set>
                                    <p:animEffect transition="in" filter="fade">
                                      <p:cBhvr>
                                        <p:cTn id="7" dur="500"/>
                                        <p:tgtEl>
                                          <p:spTgt spid="16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612"/>
                                        </p:tgtEl>
                                        <p:attrNameLst>
                                          <p:attrName>style.visibility</p:attrName>
                                        </p:attrNameLst>
                                      </p:cBhvr>
                                      <p:to>
                                        <p:strVal val="visible"/>
                                      </p:to>
                                    </p:set>
                                    <p:anim calcmode="lin" valueType="num">
                                      <p:cBhvr additive="base">
                                        <p:cTn id="12" dur="1000"/>
                                        <p:tgtEl>
                                          <p:spTgt spid="16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617"/>
        <p:cNvGrpSpPr/>
        <p:nvPr/>
      </p:nvGrpSpPr>
      <p:grpSpPr>
        <a:xfrm>
          <a:off x="0" y="0"/>
          <a:ext cx="0" cy="0"/>
          <a:chOff x="0" y="0"/>
          <a:chExt cx="0" cy="0"/>
        </a:xfrm>
      </p:grpSpPr>
      <p:sp>
        <p:nvSpPr>
          <p:cNvPr id="1618" name="Google Shape;1618;p236"/>
          <p:cNvSpPr txBox="1"/>
          <p:nvPr/>
        </p:nvSpPr>
        <p:spPr>
          <a:xfrm>
            <a:off x="1" y="401638"/>
            <a:ext cx="3728851" cy="147796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500" b="1" dirty="0">
                <a:solidFill>
                  <a:srgbClr val="A410BD"/>
                </a:solidFill>
                <a:latin typeface="Source Sans Pro"/>
                <a:ea typeface="Source Sans Pro"/>
                <a:cs typeface="Source Sans Pro"/>
                <a:sym typeface="Source Sans Pro"/>
              </a:rPr>
              <a:t>Kingdoms &amp; Domains</a:t>
            </a:r>
            <a:r>
              <a:rPr lang="en-US" sz="4500" dirty="0">
                <a:solidFill>
                  <a:srgbClr val="A410BD"/>
                </a:solidFill>
                <a:latin typeface="Source Sans Pro"/>
                <a:ea typeface="Source Sans Pro"/>
                <a:cs typeface="Source Sans Pro"/>
                <a:sym typeface="Source Sans Pro"/>
              </a:rPr>
              <a:t> </a:t>
            </a:r>
            <a:endParaRPr dirty="0"/>
          </a:p>
        </p:txBody>
      </p:sp>
      <p:sp>
        <p:nvSpPr>
          <p:cNvPr id="1619" name="Google Shape;1619;p236"/>
          <p:cNvSpPr txBox="1"/>
          <p:nvPr/>
        </p:nvSpPr>
        <p:spPr>
          <a:xfrm>
            <a:off x="3728852" y="59375"/>
            <a:ext cx="5415149" cy="2677616"/>
          </a:xfrm>
          <a:prstGeom prst="rect">
            <a:avLst/>
          </a:prstGeom>
          <a:noFill/>
          <a:ln>
            <a:noFill/>
          </a:ln>
        </p:spPr>
        <p:txBody>
          <a:bodyPr spcFirstLastPara="1" wrap="square" lIns="91425" tIns="45700" rIns="91425" bIns="45700" anchor="t" anchorCtr="0">
            <a:spAutoFit/>
          </a:bodyPr>
          <a:lstStyle/>
          <a:p>
            <a:pPr lvl="0"/>
            <a:r>
              <a:rPr lang="en-US" sz="2200" dirty="0">
                <a:solidFill>
                  <a:srgbClr val="000000"/>
                </a:solidFill>
                <a:latin typeface="Source Sans Pro"/>
                <a:ea typeface="Source Sans Pro"/>
                <a:cs typeface="Source Sans Pro"/>
                <a:sym typeface="Source Sans Pro"/>
              </a:rPr>
              <a:t>As new discoveries have been made, the systems of classification had to be changed.  The first attempt at scientific classification was Linnaeus with his </a:t>
            </a:r>
            <a:r>
              <a:rPr lang="en-US" sz="3600" dirty="0">
                <a:solidFill>
                  <a:srgbClr val="FF0000"/>
                </a:solidFill>
                <a:latin typeface="Source Sans Pro"/>
                <a:ea typeface="Source Sans Pro"/>
                <a:cs typeface="Source Sans Pro"/>
                <a:sym typeface="Source Sans Pro"/>
              </a:rPr>
              <a:t>2-kingdom</a:t>
            </a:r>
            <a:r>
              <a:rPr lang="en-US" sz="2200" dirty="0">
                <a:solidFill>
                  <a:srgbClr val="000000"/>
                </a:solidFill>
                <a:latin typeface="Source Sans Pro"/>
                <a:ea typeface="Source Sans Pro"/>
                <a:cs typeface="Source Sans Pro"/>
                <a:sym typeface="Source Sans Pro"/>
              </a:rPr>
              <a:t> system.  Since the time of Linnaeus, many changes have been made in the ways that scientists classify organisms. </a:t>
            </a:r>
            <a:endParaRPr sz="2200" dirty="0"/>
          </a:p>
        </p:txBody>
      </p:sp>
      <p:pic>
        <p:nvPicPr>
          <p:cNvPr id="1621" name="Google Shape;1621;p236" descr="Screen shot 2011-01-10 at 6.22.17 PM.png"/>
          <p:cNvPicPr preferRelativeResize="0"/>
          <p:nvPr/>
        </p:nvPicPr>
        <p:blipFill rotWithShape="1">
          <a:blip r:embed="rId3">
            <a:alphaModFix/>
          </a:blip>
          <a:srcRect/>
          <a:stretch/>
        </p:blipFill>
        <p:spPr>
          <a:xfrm>
            <a:off x="376238" y="2716213"/>
            <a:ext cx="8578850" cy="3957637"/>
          </a:xfrm>
          <a:prstGeom prst="rect">
            <a:avLst/>
          </a:prstGeom>
          <a:noFill/>
          <a:ln w="38100" cap="sq" cmpd="sng">
            <a:solidFill>
              <a:srgbClr val="FFFF00"/>
            </a:solidFill>
            <a:prstDash val="solid"/>
            <a:miter lim="800000"/>
            <a:headEnd type="none" w="sm" len="sm"/>
            <a:tailEnd type="none" w="sm" len="sm"/>
          </a:ln>
          <a:effectLst>
            <a:outerShdw blurRad="50800" dist="38100" dir="2700000" algn="tl" rotWithShape="0">
              <a:srgbClr val="000000">
                <a:alpha val="42745"/>
              </a:srgbClr>
            </a:outerShdw>
          </a:effectLst>
        </p:spPr>
      </p:pic>
      <p:sp>
        <p:nvSpPr>
          <p:cNvPr id="1622" name="Google Shape;1622;p236"/>
          <p:cNvSpPr txBox="1"/>
          <p:nvPr/>
        </p:nvSpPr>
        <p:spPr>
          <a:xfrm>
            <a:off x="4171950" y="4238625"/>
            <a:ext cx="2333625" cy="40005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rgbClr val="0000FF"/>
                </a:solidFill>
                <a:latin typeface="Source Sans Pro"/>
                <a:ea typeface="Source Sans Pro"/>
                <a:cs typeface="Source Sans Pro"/>
                <a:sym typeface="Source Sans Pro"/>
              </a:rPr>
              <a:t>Plantae</a:t>
            </a:r>
            <a:endParaRPr/>
          </a:p>
        </p:txBody>
      </p:sp>
      <p:sp>
        <p:nvSpPr>
          <p:cNvPr id="1623" name="Google Shape;1623;p236"/>
          <p:cNvSpPr txBox="1"/>
          <p:nvPr/>
        </p:nvSpPr>
        <p:spPr>
          <a:xfrm>
            <a:off x="7710488" y="4238625"/>
            <a:ext cx="1244600" cy="40005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rgbClr val="0000FF"/>
                </a:solidFill>
                <a:latin typeface="Source Sans Pro"/>
                <a:ea typeface="Source Sans Pro"/>
                <a:cs typeface="Source Sans Pro"/>
                <a:sym typeface="Source Sans Pro"/>
              </a:rPr>
              <a:t>Animalia</a:t>
            </a:r>
            <a:endParaRPr/>
          </a:p>
        </p:txBody>
      </p:sp>
      <p:sp>
        <p:nvSpPr>
          <p:cNvPr id="1624" name="Google Shape;1624;p236"/>
          <p:cNvSpPr txBox="1"/>
          <p:nvPr/>
        </p:nvSpPr>
        <p:spPr>
          <a:xfrm>
            <a:off x="2838450" y="4846638"/>
            <a:ext cx="2151063" cy="41433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rgbClr val="008000"/>
                </a:solidFill>
                <a:latin typeface="Source Sans Pro"/>
                <a:ea typeface="Source Sans Pro"/>
                <a:cs typeface="Source Sans Pro"/>
                <a:sym typeface="Source Sans Pro"/>
              </a:rPr>
              <a:t>Protista</a:t>
            </a:r>
            <a:endParaRPr/>
          </a:p>
        </p:txBody>
      </p:sp>
      <p:sp>
        <p:nvSpPr>
          <p:cNvPr id="1625" name="Google Shape;1625;p236"/>
          <p:cNvSpPr txBox="1"/>
          <p:nvPr/>
        </p:nvSpPr>
        <p:spPr>
          <a:xfrm>
            <a:off x="6051550" y="4846638"/>
            <a:ext cx="2332038" cy="40005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rgbClr val="008000"/>
                </a:solidFill>
                <a:latin typeface="Source Sans Pro"/>
                <a:ea typeface="Source Sans Pro"/>
                <a:cs typeface="Source Sans Pro"/>
                <a:sym typeface="Source Sans Pro"/>
              </a:rPr>
              <a:t>Plantae</a:t>
            </a:r>
            <a:endParaRPr/>
          </a:p>
        </p:txBody>
      </p:sp>
      <p:sp>
        <p:nvSpPr>
          <p:cNvPr id="1626" name="Google Shape;1626;p236"/>
          <p:cNvSpPr txBox="1"/>
          <p:nvPr/>
        </p:nvSpPr>
        <p:spPr>
          <a:xfrm>
            <a:off x="7710488" y="4846638"/>
            <a:ext cx="1244600" cy="40005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rgbClr val="008000"/>
                </a:solidFill>
                <a:latin typeface="Source Sans Pro"/>
                <a:ea typeface="Source Sans Pro"/>
                <a:cs typeface="Source Sans Pro"/>
                <a:sym typeface="Source Sans Pro"/>
              </a:rPr>
              <a:t>Animalia</a:t>
            </a:r>
            <a:endParaRPr/>
          </a:p>
        </p:txBody>
      </p:sp>
      <p:sp>
        <p:nvSpPr>
          <p:cNvPr id="1627" name="Google Shape;1627;p236"/>
          <p:cNvSpPr txBox="1"/>
          <p:nvPr/>
        </p:nvSpPr>
        <p:spPr>
          <a:xfrm>
            <a:off x="7710488" y="5456238"/>
            <a:ext cx="1244600" cy="40005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rgbClr val="A410BD"/>
                </a:solidFill>
                <a:latin typeface="Source Sans Pro"/>
                <a:ea typeface="Source Sans Pro"/>
                <a:cs typeface="Source Sans Pro"/>
                <a:sym typeface="Source Sans Pro"/>
              </a:rPr>
              <a:t>Animalia</a:t>
            </a:r>
            <a:endParaRPr/>
          </a:p>
        </p:txBody>
      </p:sp>
      <p:sp>
        <p:nvSpPr>
          <p:cNvPr id="1628" name="Google Shape;1628;p236"/>
          <p:cNvSpPr txBox="1"/>
          <p:nvPr/>
        </p:nvSpPr>
        <p:spPr>
          <a:xfrm>
            <a:off x="7762875" y="6053138"/>
            <a:ext cx="1243013" cy="40005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rgbClr val="FF0000"/>
                </a:solidFill>
                <a:latin typeface="Source Sans Pro"/>
                <a:ea typeface="Source Sans Pro"/>
                <a:cs typeface="Source Sans Pro"/>
                <a:sym typeface="Source Sans Pro"/>
              </a:rPr>
              <a:t>Animalia</a:t>
            </a:r>
            <a:endParaRPr/>
          </a:p>
        </p:txBody>
      </p:sp>
      <p:sp>
        <p:nvSpPr>
          <p:cNvPr id="1629" name="Google Shape;1629;p236"/>
          <p:cNvSpPr txBox="1"/>
          <p:nvPr/>
        </p:nvSpPr>
        <p:spPr>
          <a:xfrm>
            <a:off x="2409825" y="5441950"/>
            <a:ext cx="2151063" cy="41433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rgbClr val="A410BD"/>
                </a:solidFill>
                <a:latin typeface="Source Sans Pro"/>
                <a:ea typeface="Source Sans Pro"/>
                <a:cs typeface="Source Sans Pro"/>
                <a:sym typeface="Source Sans Pro"/>
              </a:rPr>
              <a:t>Monera</a:t>
            </a:r>
            <a:endParaRPr/>
          </a:p>
        </p:txBody>
      </p:sp>
      <p:sp>
        <p:nvSpPr>
          <p:cNvPr id="1630" name="Google Shape;1630;p236"/>
          <p:cNvSpPr txBox="1"/>
          <p:nvPr/>
        </p:nvSpPr>
        <p:spPr>
          <a:xfrm>
            <a:off x="4354513" y="5456238"/>
            <a:ext cx="2151062" cy="41592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rgbClr val="A410BD"/>
                </a:solidFill>
                <a:latin typeface="Source Sans Pro"/>
                <a:ea typeface="Source Sans Pro"/>
                <a:cs typeface="Source Sans Pro"/>
                <a:sym typeface="Source Sans Pro"/>
              </a:rPr>
              <a:t>Protista</a:t>
            </a:r>
            <a:endParaRPr/>
          </a:p>
        </p:txBody>
      </p:sp>
      <p:sp>
        <p:nvSpPr>
          <p:cNvPr id="1631" name="Google Shape;1631;p236"/>
          <p:cNvSpPr txBox="1"/>
          <p:nvPr/>
        </p:nvSpPr>
        <p:spPr>
          <a:xfrm>
            <a:off x="5581650" y="5456238"/>
            <a:ext cx="2151063" cy="41592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rgbClr val="A410BD"/>
                </a:solidFill>
                <a:latin typeface="Source Sans Pro"/>
                <a:ea typeface="Source Sans Pro"/>
                <a:cs typeface="Source Sans Pro"/>
                <a:sym typeface="Source Sans Pro"/>
              </a:rPr>
              <a:t>Fungi</a:t>
            </a:r>
            <a:endParaRPr/>
          </a:p>
        </p:txBody>
      </p:sp>
      <p:sp>
        <p:nvSpPr>
          <p:cNvPr id="1632" name="Google Shape;1632;p236"/>
          <p:cNvSpPr txBox="1"/>
          <p:nvPr/>
        </p:nvSpPr>
        <p:spPr>
          <a:xfrm>
            <a:off x="6686550" y="5456238"/>
            <a:ext cx="1244600" cy="40005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rgbClr val="A410BD"/>
                </a:solidFill>
                <a:latin typeface="Source Sans Pro"/>
                <a:ea typeface="Source Sans Pro"/>
                <a:cs typeface="Source Sans Pro"/>
                <a:sym typeface="Source Sans Pro"/>
              </a:rPr>
              <a:t>Plantae</a:t>
            </a:r>
            <a:endParaRPr/>
          </a:p>
        </p:txBody>
      </p:sp>
      <p:sp>
        <p:nvSpPr>
          <p:cNvPr id="1633" name="Google Shape;1633;p236"/>
          <p:cNvSpPr txBox="1"/>
          <p:nvPr/>
        </p:nvSpPr>
        <p:spPr>
          <a:xfrm>
            <a:off x="1762125" y="5899845"/>
            <a:ext cx="2151063" cy="70802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rgbClr val="FF0000"/>
                </a:solidFill>
                <a:latin typeface="Source Sans Pro"/>
                <a:ea typeface="Source Sans Pro"/>
                <a:cs typeface="Source Sans Pro"/>
                <a:sym typeface="Source Sans Pro"/>
              </a:rPr>
              <a:t>Archae-</a:t>
            </a:r>
            <a:endParaRPr/>
          </a:p>
          <a:p>
            <a:pPr marL="0" marR="0" lvl="0" indent="0" algn="l" rtl="0">
              <a:spcBef>
                <a:spcPts val="0"/>
              </a:spcBef>
              <a:spcAft>
                <a:spcPts val="0"/>
              </a:spcAft>
              <a:buNone/>
            </a:pPr>
            <a:r>
              <a:rPr lang="en-US" sz="2000">
                <a:solidFill>
                  <a:srgbClr val="FF0000"/>
                </a:solidFill>
                <a:latin typeface="Source Sans Pro"/>
                <a:ea typeface="Source Sans Pro"/>
                <a:cs typeface="Source Sans Pro"/>
                <a:sym typeface="Source Sans Pro"/>
              </a:rPr>
              <a:t>bacteria</a:t>
            </a:r>
            <a:endParaRPr/>
          </a:p>
        </p:txBody>
      </p:sp>
      <p:sp>
        <p:nvSpPr>
          <p:cNvPr id="1634" name="Google Shape;1634;p236"/>
          <p:cNvSpPr txBox="1"/>
          <p:nvPr/>
        </p:nvSpPr>
        <p:spPr>
          <a:xfrm>
            <a:off x="3097213" y="6037263"/>
            <a:ext cx="2151062" cy="35401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700" b="1">
                <a:solidFill>
                  <a:srgbClr val="FF0000"/>
                </a:solidFill>
                <a:latin typeface="Source Sans Pro"/>
                <a:ea typeface="Source Sans Pro"/>
                <a:cs typeface="Source Sans Pro"/>
                <a:sym typeface="Source Sans Pro"/>
              </a:rPr>
              <a:t>Eubacteria</a:t>
            </a:r>
            <a:endParaRPr/>
          </a:p>
        </p:txBody>
      </p:sp>
      <p:sp>
        <p:nvSpPr>
          <p:cNvPr id="1635" name="Google Shape;1635;p236"/>
          <p:cNvSpPr txBox="1"/>
          <p:nvPr/>
        </p:nvSpPr>
        <p:spPr>
          <a:xfrm>
            <a:off x="4354513" y="6053138"/>
            <a:ext cx="2151062" cy="41592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rgbClr val="FF0000"/>
                </a:solidFill>
                <a:latin typeface="Source Sans Pro"/>
                <a:ea typeface="Source Sans Pro"/>
                <a:cs typeface="Source Sans Pro"/>
                <a:sym typeface="Source Sans Pro"/>
              </a:rPr>
              <a:t>Protista</a:t>
            </a:r>
            <a:endParaRPr/>
          </a:p>
        </p:txBody>
      </p:sp>
      <p:sp>
        <p:nvSpPr>
          <p:cNvPr id="1636" name="Google Shape;1636;p236"/>
          <p:cNvSpPr txBox="1"/>
          <p:nvPr/>
        </p:nvSpPr>
        <p:spPr>
          <a:xfrm>
            <a:off x="5624513" y="6037263"/>
            <a:ext cx="2151062" cy="41592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rgbClr val="FF0000"/>
                </a:solidFill>
                <a:latin typeface="Source Sans Pro"/>
                <a:ea typeface="Source Sans Pro"/>
                <a:cs typeface="Source Sans Pro"/>
                <a:sym typeface="Source Sans Pro"/>
              </a:rPr>
              <a:t>Fungi</a:t>
            </a:r>
            <a:endParaRPr/>
          </a:p>
        </p:txBody>
      </p:sp>
      <p:sp>
        <p:nvSpPr>
          <p:cNvPr id="1637" name="Google Shape;1637;p236"/>
          <p:cNvSpPr txBox="1"/>
          <p:nvPr/>
        </p:nvSpPr>
        <p:spPr>
          <a:xfrm>
            <a:off x="6686550" y="6069013"/>
            <a:ext cx="1244600" cy="40005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rgbClr val="FF0000"/>
                </a:solidFill>
                <a:latin typeface="Source Sans Pro"/>
                <a:ea typeface="Source Sans Pro"/>
                <a:cs typeface="Source Sans Pro"/>
                <a:sym typeface="Source Sans Pro"/>
              </a:rPr>
              <a:t>Plantae</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19"/>
                                        </p:tgtEl>
                                        <p:attrNameLst>
                                          <p:attrName>style.visibility</p:attrName>
                                        </p:attrNameLst>
                                      </p:cBhvr>
                                      <p:to>
                                        <p:strVal val="visible"/>
                                      </p:to>
                                    </p:set>
                                    <p:animEffect transition="in" filter="fade">
                                      <p:cBhvr>
                                        <p:cTn id="7" dur="1"/>
                                        <p:tgtEl>
                                          <p:spTgt spid="16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21"/>
                                        </p:tgtEl>
                                        <p:attrNameLst>
                                          <p:attrName>style.visibility</p:attrName>
                                        </p:attrNameLst>
                                      </p:cBhvr>
                                      <p:to>
                                        <p:strVal val="visible"/>
                                      </p:to>
                                    </p:set>
                                    <p:animEffect transition="in" filter="fade">
                                      <p:cBhvr>
                                        <p:cTn id="12" dur="500"/>
                                        <p:tgtEl>
                                          <p:spTgt spid="1621"/>
                                        </p:tgtEl>
                                      </p:cBhvr>
                                    </p:animEffect>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nodeType="clickEffect">
                                  <p:stCondLst>
                                    <p:cond delay="0"/>
                                  </p:stCondLst>
                                  <p:childTnLst>
                                    <p:set>
                                      <p:cBhvr>
                                        <p:cTn id="16" dur="1" fill="hold">
                                          <p:stCondLst>
                                            <p:cond delay="0"/>
                                          </p:stCondLst>
                                        </p:cTn>
                                        <p:tgtEl>
                                          <p:spTgt spid="1622"/>
                                        </p:tgtEl>
                                        <p:attrNameLst>
                                          <p:attrName>style.visibility</p:attrName>
                                        </p:attrNameLst>
                                      </p:cBhvr>
                                      <p:to>
                                        <p:strVal val="visible"/>
                                      </p:to>
                                    </p:set>
                                    <p:anim calcmode="lin" valueType="num">
                                      <p:cBhvr additive="base">
                                        <p:cTn id="17" dur="500"/>
                                        <p:tgtEl>
                                          <p:spTgt spid="1622"/>
                                        </p:tgtEl>
                                        <p:attrNameLst>
                                          <p:attrName>ppt_w</p:attrName>
                                        </p:attrNameLst>
                                      </p:cBhvr>
                                      <p:tavLst>
                                        <p:tav tm="0">
                                          <p:val>
                                            <p:strVal val="0"/>
                                          </p:val>
                                        </p:tav>
                                        <p:tav tm="100000">
                                          <p:val>
                                            <p:strVal val="#ppt_w"/>
                                          </p:val>
                                        </p:tav>
                                      </p:tavLst>
                                    </p:anim>
                                    <p:anim calcmode="lin" valueType="num">
                                      <p:cBhvr additive="base">
                                        <p:cTn id="18" dur="500"/>
                                        <p:tgtEl>
                                          <p:spTgt spid="1622"/>
                                        </p:tgtEl>
                                        <p:attrNameLst>
                                          <p:attrName>ppt_h</p:attrName>
                                        </p:attrNameLst>
                                      </p:cBhvr>
                                      <p:tavLst>
                                        <p:tav tm="0">
                                          <p:val>
                                            <p:str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23" presetClass="entr" presetSubtype="16" fill="hold" nodeType="clickEffect">
                                  <p:stCondLst>
                                    <p:cond delay="0"/>
                                  </p:stCondLst>
                                  <p:childTnLst>
                                    <p:set>
                                      <p:cBhvr>
                                        <p:cTn id="22" dur="1" fill="hold">
                                          <p:stCondLst>
                                            <p:cond delay="0"/>
                                          </p:stCondLst>
                                        </p:cTn>
                                        <p:tgtEl>
                                          <p:spTgt spid="1623"/>
                                        </p:tgtEl>
                                        <p:attrNameLst>
                                          <p:attrName>style.visibility</p:attrName>
                                        </p:attrNameLst>
                                      </p:cBhvr>
                                      <p:to>
                                        <p:strVal val="visible"/>
                                      </p:to>
                                    </p:set>
                                    <p:anim calcmode="lin" valueType="num">
                                      <p:cBhvr additive="base">
                                        <p:cTn id="23" dur="500"/>
                                        <p:tgtEl>
                                          <p:spTgt spid="1623"/>
                                        </p:tgtEl>
                                        <p:attrNameLst>
                                          <p:attrName>ppt_w</p:attrName>
                                        </p:attrNameLst>
                                      </p:cBhvr>
                                      <p:tavLst>
                                        <p:tav tm="0">
                                          <p:val>
                                            <p:strVal val="0"/>
                                          </p:val>
                                        </p:tav>
                                        <p:tav tm="100000">
                                          <p:val>
                                            <p:strVal val="#ppt_w"/>
                                          </p:val>
                                        </p:tav>
                                      </p:tavLst>
                                    </p:anim>
                                    <p:anim calcmode="lin" valueType="num">
                                      <p:cBhvr additive="base">
                                        <p:cTn id="24" dur="500"/>
                                        <p:tgtEl>
                                          <p:spTgt spid="1623"/>
                                        </p:tgtEl>
                                        <p:attrNameLst>
                                          <p:attrName>ppt_h</p:attrName>
                                        </p:attrNameLst>
                                      </p:cBhvr>
                                      <p:tavLst>
                                        <p:tav tm="0">
                                          <p:val>
                                            <p:strVal val="0"/>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23" presetClass="entr" presetSubtype="16" fill="hold" nodeType="clickEffect">
                                  <p:stCondLst>
                                    <p:cond delay="0"/>
                                  </p:stCondLst>
                                  <p:childTnLst>
                                    <p:set>
                                      <p:cBhvr>
                                        <p:cTn id="28" dur="1" fill="hold">
                                          <p:stCondLst>
                                            <p:cond delay="0"/>
                                          </p:stCondLst>
                                        </p:cTn>
                                        <p:tgtEl>
                                          <p:spTgt spid="1624"/>
                                        </p:tgtEl>
                                        <p:attrNameLst>
                                          <p:attrName>style.visibility</p:attrName>
                                        </p:attrNameLst>
                                      </p:cBhvr>
                                      <p:to>
                                        <p:strVal val="visible"/>
                                      </p:to>
                                    </p:set>
                                    <p:anim calcmode="lin" valueType="num">
                                      <p:cBhvr additive="base">
                                        <p:cTn id="29" dur="500"/>
                                        <p:tgtEl>
                                          <p:spTgt spid="1624"/>
                                        </p:tgtEl>
                                        <p:attrNameLst>
                                          <p:attrName>ppt_w</p:attrName>
                                        </p:attrNameLst>
                                      </p:cBhvr>
                                      <p:tavLst>
                                        <p:tav tm="0">
                                          <p:val>
                                            <p:strVal val="0"/>
                                          </p:val>
                                        </p:tav>
                                        <p:tav tm="100000">
                                          <p:val>
                                            <p:strVal val="#ppt_w"/>
                                          </p:val>
                                        </p:tav>
                                      </p:tavLst>
                                    </p:anim>
                                    <p:anim calcmode="lin" valueType="num">
                                      <p:cBhvr additive="base">
                                        <p:cTn id="30" dur="500"/>
                                        <p:tgtEl>
                                          <p:spTgt spid="1624"/>
                                        </p:tgtEl>
                                        <p:attrNameLst>
                                          <p:attrName>ppt_h</p:attrName>
                                        </p:attrNameLst>
                                      </p:cBhvr>
                                      <p:tavLst>
                                        <p:tav tm="0">
                                          <p:val>
                                            <p:strVal val="0"/>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ID="23" presetClass="entr" presetSubtype="16" fill="hold" nodeType="clickEffect">
                                  <p:stCondLst>
                                    <p:cond delay="0"/>
                                  </p:stCondLst>
                                  <p:childTnLst>
                                    <p:set>
                                      <p:cBhvr>
                                        <p:cTn id="34" dur="1" fill="hold">
                                          <p:stCondLst>
                                            <p:cond delay="0"/>
                                          </p:stCondLst>
                                        </p:cTn>
                                        <p:tgtEl>
                                          <p:spTgt spid="1625"/>
                                        </p:tgtEl>
                                        <p:attrNameLst>
                                          <p:attrName>style.visibility</p:attrName>
                                        </p:attrNameLst>
                                      </p:cBhvr>
                                      <p:to>
                                        <p:strVal val="visible"/>
                                      </p:to>
                                    </p:set>
                                    <p:anim calcmode="lin" valueType="num">
                                      <p:cBhvr additive="base">
                                        <p:cTn id="35" dur="500"/>
                                        <p:tgtEl>
                                          <p:spTgt spid="1625"/>
                                        </p:tgtEl>
                                        <p:attrNameLst>
                                          <p:attrName>ppt_w</p:attrName>
                                        </p:attrNameLst>
                                      </p:cBhvr>
                                      <p:tavLst>
                                        <p:tav tm="0">
                                          <p:val>
                                            <p:strVal val="0"/>
                                          </p:val>
                                        </p:tav>
                                        <p:tav tm="100000">
                                          <p:val>
                                            <p:strVal val="#ppt_w"/>
                                          </p:val>
                                        </p:tav>
                                      </p:tavLst>
                                    </p:anim>
                                    <p:anim calcmode="lin" valueType="num">
                                      <p:cBhvr additive="base">
                                        <p:cTn id="36" dur="500"/>
                                        <p:tgtEl>
                                          <p:spTgt spid="1625"/>
                                        </p:tgtEl>
                                        <p:attrNameLst>
                                          <p:attrName>ppt_h</p:attrName>
                                        </p:attrNameLst>
                                      </p:cBhvr>
                                      <p:tavLst>
                                        <p:tav tm="0">
                                          <p:val>
                                            <p:strVal val="0"/>
                                          </p:val>
                                        </p:tav>
                                        <p:tav tm="100000">
                                          <p:val>
                                            <p:strVal val="#ppt_h"/>
                                          </p:val>
                                        </p:tav>
                                      </p:tavLst>
                                    </p:anim>
                                  </p:childTnLst>
                                </p:cTn>
                              </p:par>
                            </p:childTnLst>
                          </p:cTn>
                        </p:par>
                      </p:childTnLst>
                    </p:cTn>
                  </p:par>
                  <p:par>
                    <p:cTn id="37" fill="hold">
                      <p:stCondLst>
                        <p:cond delay="indefinite"/>
                      </p:stCondLst>
                      <p:childTnLst>
                        <p:par>
                          <p:cTn id="38" fill="hold">
                            <p:stCondLst>
                              <p:cond delay="0"/>
                            </p:stCondLst>
                            <p:childTnLst>
                              <p:par>
                                <p:cTn id="39" presetID="23" presetClass="entr" presetSubtype="16" fill="hold" nodeType="clickEffect">
                                  <p:stCondLst>
                                    <p:cond delay="0"/>
                                  </p:stCondLst>
                                  <p:childTnLst>
                                    <p:set>
                                      <p:cBhvr>
                                        <p:cTn id="40" dur="1" fill="hold">
                                          <p:stCondLst>
                                            <p:cond delay="0"/>
                                          </p:stCondLst>
                                        </p:cTn>
                                        <p:tgtEl>
                                          <p:spTgt spid="1626"/>
                                        </p:tgtEl>
                                        <p:attrNameLst>
                                          <p:attrName>style.visibility</p:attrName>
                                        </p:attrNameLst>
                                      </p:cBhvr>
                                      <p:to>
                                        <p:strVal val="visible"/>
                                      </p:to>
                                    </p:set>
                                    <p:anim calcmode="lin" valueType="num">
                                      <p:cBhvr additive="base">
                                        <p:cTn id="41" dur="500"/>
                                        <p:tgtEl>
                                          <p:spTgt spid="1626"/>
                                        </p:tgtEl>
                                        <p:attrNameLst>
                                          <p:attrName>ppt_w</p:attrName>
                                        </p:attrNameLst>
                                      </p:cBhvr>
                                      <p:tavLst>
                                        <p:tav tm="0">
                                          <p:val>
                                            <p:strVal val="0"/>
                                          </p:val>
                                        </p:tav>
                                        <p:tav tm="100000">
                                          <p:val>
                                            <p:strVal val="#ppt_w"/>
                                          </p:val>
                                        </p:tav>
                                      </p:tavLst>
                                    </p:anim>
                                    <p:anim calcmode="lin" valueType="num">
                                      <p:cBhvr additive="base">
                                        <p:cTn id="42" dur="500"/>
                                        <p:tgtEl>
                                          <p:spTgt spid="1626"/>
                                        </p:tgtEl>
                                        <p:attrNameLst>
                                          <p:attrName>ppt_h</p:attrName>
                                        </p:attrNameLst>
                                      </p:cBhvr>
                                      <p:tavLst>
                                        <p:tav tm="0">
                                          <p:val>
                                            <p:strVal val="0"/>
                                          </p:val>
                                        </p:tav>
                                        <p:tav tm="100000">
                                          <p:val>
                                            <p:strVal val="#ppt_h"/>
                                          </p:val>
                                        </p:tav>
                                      </p:tavLst>
                                    </p:anim>
                                  </p:childTnLst>
                                </p:cTn>
                              </p:par>
                            </p:childTnLst>
                          </p:cTn>
                        </p:par>
                      </p:childTnLst>
                    </p:cTn>
                  </p:par>
                  <p:par>
                    <p:cTn id="43" fill="hold">
                      <p:stCondLst>
                        <p:cond delay="indefinite"/>
                      </p:stCondLst>
                      <p:childTnLst>
                        <p:par>
                          <p:cTn id="44" fill="hold">
                            <p:stCondLst>
                              <p:cond delay="0"/>
                            </p:stCondLst>
                            <p:childTnLst>
                              <p:par>
                                <p:cTn id="45" presetID="23" presetClass="entr" presetSubtype="16" fill="hold" nodeType="clickEffect">
                                  <p:stCondLst>
                                    <p:cond delay="0"/>
                                  </p:stCondLst>
                                  <p:childTnLst>
                                    <p:set>
                                      <p:cBhvr>
                                        <p:cTn id="46" dur="1" fill="hold">
                                          <p:stCondLst>
                                            <p:cond delay="0"/>
                                          </p:stCondLst>
                                        </p:cTn>
                                        <p:tgtEl>
                                          <p:spTgt spid="1629"/>
                                        </p:tgtEl>
                                        <p:attrNameLst>
                                          <p:attrName>style.visibility</p:attrName>
                                        </p:attrNameLst>
                                      </p:cBhvr>
                                      <p:to>
                                        <p:strVal val="visible"/>
                                      </p:to>
                                    </p:set>
                                    <p:anim calcmode="lin" valueType="num">
                                      <p:cBhvr additive="base">
                                        <p:cTn id="47" dur="500"/>
                                        <p:tgtEl>
                                          <p:spTgt spid="1629"/>
                                        </p:tgtEl>
                                        <p:attrNameLst>
                                          <p:attrName>ppt_w</p:attrName>
                                        </p:attrNameLst>
                                      </p:cBhvr>
                                      <p:tavLst>
                                        <p:tav tm="0">
                                          <p:val>
                                            <p:strVal val="0"/>
                                          </p:val>
                                        </p:tav>
                                        <p:tav tm="100000">
                                          <p:val>
                                            <p:strVal val="#ppt_w"/>
                                          </p:val>
                                        </p:tav>
                                      </p:tavLst>
                                    </p:anim>
                                    <p:anim calcmode="lin" valueType="num">
                                      <p:cBhvr additive="base">
                                        <p:cTn id="48" dur="500"/>
                                        <p:tgtEl>
                                          <p:spTgt spid="1629"/>
                                        </p:tgtEl>
                                        <p:attrNameLst>
                                          <p:attrName>ppt_h</p:attrName>
                                        </p:attrNameLst>
                                      </p:cBhvr>
                                      <p:tavLst>
                                        <p:tav tm="0">
                                          <p:val>
                                            <p:strVal val="0"/>
                                          </p:val>
                                        </p:tav>
                                        <p:tav tm="100000">
                                          <p:val>
                                            <p:strVal val="#ppt_h"/>
                                          </p:val>
                                        </p:tav>
                                      </p:tavLst>
                                    </p:anim>
                                  </p:childTnLst>
                                </p:cTn>
                              </p:par>
                            </p:childTnLst>
                          </p:cTn>
                        </p:par>
                      </p:childTnLst>
                    </p:cTn>
                  </p:par>
                  <p:par>
                    <p:cTn id="49" fill="hold">
                      <p:stCondLst>
                        <p:cond delay="indefinite"/>
                      </p:stCondLst>
                      <p:childTnLst>
                        <p:par>
                          <p:cTn id="50" fill="hold">
                            <p:stCondLst>
                              <p:cond delay="0"/>
                            </p:stCondLst>
                            <p:childTnLst>
                              <p:par>
                                <p:cTn id="51" presetID="23" presetClass="entr" presetSubtype="16" fill="hold" nodeType="clickEffect">
                                  <p:stCondLst>
                                    <p:cond delay="0"/>
                                  </p:stCondLst>
                                  <p:childTnLst>
                                    <p:set>
                                      <p:cBhvr>
                                        <p:cTn id="52" dur="1" fill="hold">
                                          <p:stCondLst>
                                            <p:cond delay="0"/>
                                          </p:stCondLst>
                                        </p:cTn>
                                        <p:tgtEl>
                                          <p:spTgt spid="1630"/>
                                        </p:tgtEl>
                                        <p:attrNameLst>
                                          <p:attrName>style.visibility</p:attrName>
                                        </p:attrNameLst>
                                      </p:cBhvr>
                                      <p:to>
                                        <p:strVal val="visible"/>
                                      </p:to>
                                    </p:set>
                                    <p:anim calcmode="lin" valueType="num">
                                      <p:cBhvr additive="base">
                                        <p:cTn id="53" dur="500"/>
                                        <p:tgtEl>
                                          <p:spTgt spid="1630"/>
                                        </p:tgtEl>
                                        <p:attrNameLst>
                                          <p:attrName>ppt_w</p:attrName>
                                        </p:attrNameLst>
                                      </p:cBhvr>
                                      <p:tavLst>
                                        <p:tav tm="0">
                                          <p:val>
                                            <p:strVal val="0"/>
                                          </p:val>
                                        </p:tav>
                                        <p:tav tm="100000">
                                          <p:val>
                                            <p:strVal val="#ppt_w"/>
                                          </p:val>
                                        </p:tav>
                                      </p:tavLst>
                                    </p:anim>
                                    <p:anim calcmode="lin" valueType="num">
                                      <p:cBhvr additive="base">
                                        <p:cTn id="54" dur="500"/>
                                        <p:tgtEl>
                                          <p:spTgt spid="1630"/>
                                        </p:tgtEl>
                                        <p:attrNameLst>
                                          <p:attrName>ppt_h</p:attrName>
                                        </p:attrNameLst>
                                      </p:cBhvr>
                                      <p:tavLst>
                                        <p:tav tm="0">
                                          <p:val>
                                            <p:strVal val="0"/>
                                          </p:val>
                                        </p:tav>
                                        <p:tav tm="100000">
                                          <p:val>
                                            <p:strVal val="#ppt_h"/>
                                          </p:val>
                                        </p:tav>
                                      </p:tavLst>
                                    </p:anim>
                                  </p:childTnLst>
                                </p:cTn>
                              </p:par>
                            </p:childTnLst>
                          </p:cTn>
                        </p:par>
                      </p:childTnLst>
                    </p:cTn>
                  </p:par>
                  <p:par>
                    <p:cTn id="55" fill="hold">
                      <p:stCondLst>
                        <p:cond delay="indefinite"/>
                      </p:stCondLst>
                      <p:childTnLst>
                        <p:par>
                          <p:cTn id="56" fill="hold">
                            <p:stCondLst>
                              <p:cond delay="0"/>
                            </p:stCondLst>
                            <p:childTnLst>
                              <p:par>
                                <p:cTn id="57" presetID="23" presetClass="entr" presetSubtype="16" fill="hold" nodeType="clickEffect">
                                  <p:stCondLst>
                                    <p:cond delay="0"/>
                                  </p:stCondLst>
                                  <p:childTnLst>
                                    <p:set>
                                      <p:cBhvr>
                                        <p:cTn id="58" dur="1" fill="hold">
                                          <p:stCondLst>
                                            <p:cond delay="0"/>
                                          </p:stCondLst>
                                        </p:cTn>
                                        <p:tgtEl>
                                          <p:spTgt spid="1631"/>
                                        </p:tgtEl>
                                        <p:attrNameLst>
                                          <p:attrName>style.visibility</p:attrName>
                                        </p:attrNameLst>
                                      </p:cBhvr>
                                      <p:to>
                                        <p:strVal val="visible"/>
                                      </p:to>
                                    </p:set>
                                    <p:anim calcmode="lin" valueType="num">
                                      <p:cBhvr additive="base">
                                        <p:cTn id="59" dur="500"/>
                                        <p:tgtEl>
                                          <p:spTgt spid="1631"/>
                                        </p:tgtEl>
                                        <p:attrNameLst>
                                          <p:attrName>ppt_w</p:attrName>
                                        </p:attrNameLst>
                                      </p:cBhvr>
                                      <p:tavLst>
                                        <p:tav tm="0">
                                          <p:val>
                                            <p:strVal val="0"/>
                                          </p:val>
                                        </p:tav>
                                        <p:tav tm="100000">
                                          <p:val>
                                            <p:strVal val="#ppt_w"/>
                                          </p:val>
                                        </p:tav>
                                      </p:tavLst>
                                    </p:anim>
                                    <p:anim calcmode="lin" valueType="num">
                                      <p:cBhvr additive="base">
                                        <p:cTn id="60" dur="500"/>
                                        <p:tgtEl>
                                          <p:spTgt spid="1631"/>
                                        </p:tgtEl>
                                        <p:attrNameLst>
                                          <p:attrName>ppt_h</p:attrName>
                                        </p:attrNameLst>
                                      </p:cBhvr>
                                      <p:tavLst>
                                        <p:tav tm="0">
                                          <p:val>
                                            <p:strVal val="0"/>
                                          </p:val>
                                        </p:tav>
                                        <p:tav tm="100000">
                                          <p:val>
                                            <p:strVal val="#ppt_h"/>
                                          </p:val>
                                        </p:tav>
                                      </p:tavLst>
                                    </p:anim>
                                  </p:childTnLst>
                                </p:cTn>
                              </p:par>
                            </p:childTnLst>
                          </p:cTn>
                        </p:par>
                      </p:childTnLst>
                    </p:cTn>
                  </p:par>
                  <p:par>
                    <p:cTn id="61" fill="hold">
                      <p:stCondLst>
                        <p:cond delay="indefinite"/>
                      </p:stCondLst>
                      <p:childTnLst>
                        <p:par>
                          <p:cTn id="62" fill="hold">
                            <p:stCondLst>
                              <p:cond delay="0"/>
                            </p:stCondLst>
                            <p:childTnLst>
                              <p:par>
                                <p:cTn id="63" presetID="23" presetClass="entr" presetSubtype="16" fill="hold" nodeType="clickEffect">
                                  <p:stCondLst>
                                    <p:cond delay="0"/>
                                  </p:stCondLst>
                                  <p:childTnLst>
                                    <p:set>
                                      <p:cBhvr>
                                        <p:cTn id="64" dur="1" fill="hold">
                                          <p:stCondLst>
                                            <p:cond delay="0"/>
                                          </p:stCondLst>
                                        </p:cTn>
                                        <p:tgtEl>
                                          <p:spTgt spid="1632"/>
                                        </p:tgtEl>
                                        <p:attrNameLst>
                                          <p:attrName>style.visibility</p:attrName>
                                        </p:attrNameLst>
                                      </p:cBhvr>
                                      <p:to>
                                        <p:strVal val="visible"/>
                                      </p:to>
                                    </p:set>
                                    <p:anim calcmode="lin" valueType="num">
                                      <p:cBhvr additive="base">
                                        <p:cTn id="65" dur="500"/>
                                        <p:tgtEl>
                                          <p:spTgt spid="1632"/>
                                        </p:tgtEl>
                                        <p:attrNameLst>
                                          <p:attrName>ppt_w</p:attrName>
                                        </p:attrNameLst>
                                      </p:cBhvr>
                                      <p:tavLst>
                                        <p:tav tm="0">
                                          <p:val>
                                            <p:strVal val="0"/>
                                          </p:val>
                                        </p:tav>
                                        <p:tav tm="100000">
                                          <p:val>
                                            <p:strVal val="#ppt_w"/>
                                          </p:val>
                                        </p:tav>
                                      </p:tavLst>
                                    </p:anim>
                                    <p:anim calcmode="lin" valueType="num">
                                      <p:cBhvr additive="base">
                                        <p:cTn id="66" dur="500"/>
                                        <p:tgtEl>
                                          <p:spTgt spid="1632"/>
                                        </p:tgtEl>
                                        <p:attrNameLst>
                                          <p:attrName>ppt_h</p:attrName>
                                        </p:attrNameLst>
                                      </p:cBhvr>
                                      <p:tavLst>
                                        <p:tav tm="0">
                                          <p:val>
                                            <p:strVal val="0"/>
                                          </p:val>
                                        </p:tav>
                                        <p:tav tm="100000">
                                          <p:val>
                                            <p:strVal val="#ppt_h"/>
                                          </p:val>
                                        </p:tav>
                                      </p:tavLst>
                                    </p:anim>
                                  </p:childTnLst>
                                </p:cTn>
                              </p:par>
                            </p:childTnLst>
                          </p:cTn>
                        </p:par>
                      </p:childTnLst>
                    </p:cTn>
                  </p:par>
                  <p:par>
                    <p:cTn id="67" fill="hold">
                      <p:stCondLst>
                        <p:cond delay="indefinite"/>
                      </p:stCondLst>
                      <p:childTnLst>
                        <p:par>
                          <p:cTn id="68" fill="hold">
                            <p:stCondLst>
                              <p:cond delay="0"/>
                            </p:stCondLst>
                            <p:childTnLst>
                              <p:par>
                                <p:cTn id="69" presetID="23" presetClass="entr" presetSubtype="16" fill="hold" nodeType="clickEffect">
                                  <p:stCondLst>
                                    <p:cond delay="0"/>
                                  </p:stCondLst>
                                  <p:childTnLst>
                                    <p:set>
                                      <p:cBhvr>
                                        <p:cTn id="70" dur="1" fill="hold">
                                          <p:stCondLst>
                                            <p:cond delay="0"/>
                                          </p:stCondLst>
                                        </p:cTn>
                                        <p:tgtEl>
                                          <p:spTgt spid="1627"/>
                                        </p:tgtEl>
                                        <p:attrNameLst>
                                          <p:attrName>style.visibility</p:attrName>
                                        </p:attrNameLst>
                                      </p:cBhvr>
                                      <p:to>
                                        <p:strVal val="visible"/>
                                      </p:to>
                                    </p:set>
                                    <p:anim calcmode="lin" valueType="num">
                                      <p:cBhvr additive="base">
                                        <p:cTn id="71" dur="500"/>
                                        <p:tgtEl>
                                          <p:spTgt spid="1627"/>
                                        </p:tgtEl>
                                        <p:attrNameLst>
                                          <p:attrName>ppt_w</p:attrName>
                                        </p:attrNameLst>
                                      </p:cBhvr>
                                      <p:tavLst>
                                        <p:tav tm="0">
                                          <p:val>
                                            <p:strVal val="0"/>
                                          </p:val>
                                        </p:tav>
                                        <p:tav tm="100000">
                                          <p:val>
                                            <p:strVal val="#ppt_w"/>
                                          </p:val>
                                        </p:tav>
                                      </p:tavLst>
                                    </p:anim>
                                    <p:anim calcmode="lin" valueType="num">
                                      <p:cBhvr additive="base">
                                        <p:cTn id="72" dur="500"/>
                                        <p:tgtEl>
                                          <p:spTgt spid="1627"/>
                                        </p:tgtEl>
                                        <p:attrNameLst>
                                          <p:attrName>ppt_h</p:attrName>
                                        </p:attrNameLst>
                                      </p:cBhvr>
                                      <p:tavLst>
                                        <p:tav tm="0">
                                          <p:val>
                                            <p:strVal val="0"/>
                                          </p:val>
                                        </p:tav>
                                        <p:tav tm="100000">
                                          <p:val>
                                            <p:strVal val="#ppt_h"/>
                                          </p:val>
                                        </p:tav>
                                      </p:tavLst>
                                    </p:anim>
                                  </p:childTnLst>
                                </p:cTn>
                              </p:par>
                            </p:childTnLst>
                          </p:cTn>
                        </p:par>
                      </p:childTnLst>
                    </p:cTn>
                  </p:par>
                  <p:par>
                    <p:cTn id="73" fill="hold">
                      <p:stCondLst>
                        <p:cond delay="indefinite"/>
                      </p:stCondLst>
                      <p:childTnLst>
                        <p:par>
                          <p:cTn id="74" fill="hold">
                            <p:stCondLst>
                              <p:cond delay="0"/>
                            </p:stCondLst>
                            <p:childTnLst>
                              <p:par>
                                <p:cTn id="75" presetID="23" presetClass="entr" presetSubtype="16" fill="hold" nodeType="clickEffect">
                                  <p:stCondLst>
                                    <p:cond delay="0"/>
                                  </p:stCondLst>
                                  <p:childTnLst>
                                    <p:set>
                                      <p:cBhvr>
                                        <p:cTn id="76" dur="1" fill="hold">
                                          <p:stCondLst>
                                            <p:cond delay="0"/>
                                          </p:stCondLst>
                                        </p:cTn>
                                        <p:tgtEl>
                                          <p:spTgt spid="1633"/>
                                        </p:tgtEl>
                                        <p:attrNameLst>
                                          <p:attrName>style.visibility</p:attrName>
                                        </p:attrNameLst>
                                      </p:cBhvr>
                                      <p:to>
                                        <p:strVal val="visible"/>
                                      </p:to>
                                    </p:set>
                                    <p:anim calcmode="lin" valueType="num">
                                      <p:cBhvr additive="base">
                                        <p:cTn id="77" dur="500"/>
                                        <p:tgtEl>
                                          <p:spTgt spid="1633"/>
                                        </p:tgtEl>
                                        <p:attrNameLst>
                                          <p:attrName>ppt_w</p:attrName>
                                        </p:attrNameLst>
                                      </p:cBhvr>
                                      <p:tavLst>
                                        <p:tav tm="0">
                                          <p:val>
                                            <p:strVal val="0"/>
                                          </p:val>
                                        </p:tav>
                                        <p:tav tm="100000">
                                          <p:val>
                                            <p:strVal val="#ppt_w"/>
                                          </p:val>
                                        </p:tav>
                                      </p:tavLst>
                                    </p:anim>
                                    <p:anim calcmode="lin" valueType="num">
                                      <p:cBhvr additive="base">
                                        <p:cTn id="78" dur="500"/>
                                        <p:tgtEl>
                                          <p:spTgt spid="1633"/>
                                        </p:tgtEl>
                                        <p:attrNameLst>
                                          <p:attrName>ppt_h</p:attrName>
                                        </p:attrNameLst>
                                      </p:cBhvr>
                                      <p:tavLst>
                                        <p:tav tm="0">
                                          <p:val>
                                            <p:strVal val="0"/>
                                          </p:val>
                                        </p:tav>
                                        <p:tav tm="100000">
                                          <p:val>
                                            <p:strVal val="#ppt_h"/>
                                          </p:val>
                                        </p:tav>
                                      </p:tavLst>
                                    </p:anim>
                                  </p:childTnLst>
                                </p:cTn>
                              </p:par>
                            </p:childTnLst>
                          </p:cTn>
                        </p:par>
                      </p:childTnLst>
                    </p:cTn>
                  </p:par>
                  <p:par>
                    <p:cTn id="79" fill="hold">
                      <p:stCondLst>
                        <p:cond delay="indefinite"/>
                      </p:stCondLst>
                      <p:childTnLst>
                        <p:par>
                          <p:cTn id="80" fill="hold">
                            <p:stCondLst>
                              <p:cond delay="0"/>
                            </p:stCondLst>
                            <p:childTnLst>
                              <p:par>
                                <p:cTn id="81" presetID="23" presetClass="entr" presetSubtype="16" fill="hold" nodeType="clickEffect">
                                  <p:stCondLst>
                                    <p:cond delay="0"/>
                                  </p:stCondLst>
                                  <p:childTnLst>
                                    <p:set>
                                      <p:cBhvr>
                                        <p:cTn id="82" dur="1" fill="hold">
                                          <p:stCondLst>
                                            <p:cond delay="0"/>
                                          </p:stCondLst>
                                        </p:cTn>
                                        <p:tgtEl>
                                          <p:spTgt spid="1634"/>
                                        </p:tgtEl>
                                        <p:attrNameLst>
                                          <p:attrName>style.visibility</p:attrName>
                                        </p:attrNameLst>
                                      </p:cBhvr>
                                      <p:to>
                                        <p:strVal val="visible"/>
                                      </p:to>
                                    </p:set>
                                    <p:anim calcmode="lin" valueType="num">
                                      <p:cBhvr additive="base">
                                        <p:cTn id="83" dur="500"/>
                                        <p:tgtEl>
                                          <p:spTgt spid="1634"/>
                                        </p:tgtEl>
                                        <p:attrNameLst>
                                          <p:attrName>ppt_w</p:attrName>
                                        </p:attrNameLst>
                                      </p:cBhvr>
                                      <p:tavLst>
                                        <p:tav tm="0">
                                          <p:val>
                                            <p:strVal val="0"/>
                                          </p:val>
                                        </p:tav>
                                        <p:tav tm="100000">
                                          <p:val>
                                            <p:strVal val="#ppt_w"/>
                                          </p:val>
                                        </p:tav>
                                      </p:tavLst>
                                    </p:anim>
                                    <p:anim calcmode="lin" valueType="num">
                                      <p:cBhvr additive="base">
                                        <p:cTn id="84" dur="500"/>
                                        <p:tgtEl>
                                          <p:spTgt spid="1634"/>
                                        </p:tgtEl>
                                        <p:attrNameLst>
                                          <p:attrName>ppt_h</p:attrName>
                                        </p:attrNameLst>
                                      </p:cBhvr>
                                      <p:tavLst>
                                        <p:tav tm="0">
                                          <p:val>
                                            <p:strVal val="0"/>
                                          </p:val>
                                        </p:tav>
                                        <p:tav tm="100000">
                                          <p:val>
                                            <p:strVal val="#ppt_h"/>
                                          </p:val>
                                        </p:tav>
                                      </p:tavLst>
                                    </p:anim>
                                  </p:childTnLst>
                                </p:cTn>
                              </p:par>
                            </p:childTnLst>
                          </p:cTn>
                        </p:par>
                      </p:childTnLst>
                    </p:cTn>
                  </p:par>
                  <p:par>
                    <p:cTn id="85" fill="hold">
                      <p:stCondLst>
                        <p:cond delay="indefinite"/>
                      </p:stCondLst>
                      <p:childTnLst>
                        <p:par>
                          <p:cTn id="86" fill="hold">
                            <p:stCondLst>
                              <p:cond delay="0"/>
                            </p:stCondLst>
                            <p:childTnLst>
                              <p:par>
                                <p:cTn id="87" presetID="23" presetClass="entr" presetSubtype="16" fill="hold" nodeType="clickEffect">
                                  <p:stCondLst>
                                    <p:cond delay="0"/>
                                  </p:stCondLst>
                                  <p:childTnLst>
                                    <p:set>
                                      <p:cBhvr>
                                        <p:cTn id="88" dur="1" fill="hold">
                                          <p:stCondLst>
                                            <p:cond delay="0"/>
                                          </p:stCondLst>
                                        </p:cTn>
                                        <p:tgtEl>
                                          <p:spTgt spid="1635"/>
                                        </p:tgtEl>
                                        <p:attrNameLst>
                                          <p:attrName>style.visibility</p:attrName>
                                        </p:attrNameLst>
                                      </p:cBhvr>
                                      <p:to>
                                        <p:strVal val="visible"/>
                                      </p:to>
                                    </p:set>
                                    <p:anim calcmode="lin" valueType="num">
                                      <p:cBhvr additive="base">
                                        <p:cTn id="89" dur="500"/>
                                        <p:tgtEl>
                                          <p:spTgt spid="1635"/>
                                        </p:tgtEl>
                                        <p:attrNameLst>
                                          <p:attrName>ppt_w</p:attrName>
                                        </p:attrNameLst>
                                      </p:cBhvr>
                                      <p:tavLst>
                                        <p:tav tm="0">
                                          <p:val>
                                            <p:strVal val="0"/>
                                          </p:val>
                                        </p:tav>
                                        <p:tav tm="100000">
                                          <p:val>
                                            <p:strVal val="#ppt_w"/>
                                          </p:val>
                                        </p:tav>
                                      </p:tavLst>
                                    </p:anim>
                                    <p:anim calcmode="lin" valueType="num">
                                      <p:cBhvr additive="base">
                                        <p:cTn id="90" dur="500"/>
                                        <p:tgtEl>
                                          <p:spTgt spid="1635"/>
                                        </p:tgtEl>
                                        <p:attrNameLst>
                                          <p:attrName>ppt_h</p:attrName>
                                        </p:attrNameLst>
                                      </p:cBhvr>
                                      <p:tavLst>
                                        <p:tav tm="0">
                                          <p:val>
                                            <p:strVal val="0"/>
                                          </p:val>
                                        </p:tav>
                                        <p:tav tm="100000">
                                          <p:val>
                                            <p:strVal val="#ppt_h"/>
                                          </p:val>
                                        </p:tav>
                                      </p:tavLst>
                                    </p:anim>
                                  </p:childTnLst>
                                </p:cTn>
                              </p:par>
                            </p:childTnLst>
                          </p:cTn>
                        </p:par>
                      </p:childTnLst>
                    </p:cTn>
                  </p:par>
                  <p:par>
                    <p:cTn id="91" fill="hold">
                      <p:stCondLst>
                        <p:cond delay="indefinite"/>
                      </p:stCondLst>
                      <p:childTnLst>
                        <p:par>
                          <p:cTn id="92" fill="hold">
                            <p:stCondLst>
                              <p:cond delay="0"/>
                            </p:stCondLst>
                            <p:childTnLst>
                              <p:par>
                                <p:cTn id="93" presetID="23" presetClass="entr" presetSubtype="16" fill="hold" nodeType="clickEffect">
                                  <p:stCondLst>
                                    <p:cond delay="0"/>
                                  </p:stCondLst>
                                  <p:childTnLst>
                                    <p:set>
                                      <p:cBhvr>
                                        <p:cTn id="94" dur="1" fill="hold">
                                          <p:stCondLst>
                                            <p:cond delay="0"/>
                                          </p:stCondLst>
                                        </p:cTn>
                                        <p:tgtEl>
                                          <p:spTgt spid="1636"/>
                                        </p:tgtEl>
                                        <p:attrNameLst>
                                          <p:attrName>style.visibility</p:attrName>
                                        </p:attrNameLst>
                                      </p:cBhvr>
                                      <p:to>
                                        <p:strVal val="visible"/>
                                      </p:to>
                                    </p:set>
                                    <p:anim calcmode="lin" valueType="num">
                                      <p:cBhvr additive="base">
                                        <p:cTn id="95" dur="500"/>
                                        <p:tgtEl>
                                          <p:spTgt spid="1636"/>
                                        </p:tgtEl>
                                        <p:attrNameLst>
                                          <p:attrName>ppt_w</p:attrName>
                                        </p:attrNameLst>
                                      </p:cBhvr>
                                      <p:tavLst>
                                        <p:tav tm="0">
                                          <p:val>
                                            <p:strVal val="0"/>
                                          </p:val>
                                        </p:tav>
                                        <p:tav tm="100000">
                                          <p:val>
                                            <p:strVal val="#ppt_w"/>
                                          </p:val>
                                        </p:tav>
                                      </p:tavLst>
                                    </p:anim>
                                    <p:anim calcmode="lin" valueType="num">
                                      <p:cBhvr additive="base">
                                        <p:cTn id="96" dur="500"/>
                                        <p:tgtEl>
                                          <p:spTgt spid="1636"/>
                                        </p:tgtEl>
                                        <p:attrNameLst>
                                          <p:attrName>ppt_h</p:attrName>
                                        </p:attrNameLst>
                                      </p:cBhvr>
                                      <p:tavLst>
                                        <p:tav tm="0">
                                          <p:val>
                                            <p:strVal val="0"/>
                                          </p:val>
                                        </p:tav>
                                        <p:tav tm="100000">
                                          <p:val>
                                            <p:strVal val="#ppt_h"/>
                                          </p:val>
                                        </p:tav>
                                      </p:tavLst>
                                    </p:anim>
                                  </p:childTnLst>
                                </p:cTn>
                              </p:par>
                            </p:childTnLst>
                          </p:cTn>
                        </p:par>
                      </p:childTnLst>
                    </p:cTn>
                  </p:par>
                  <p:par>
                    <p:cTn id="97" fill="hold">
                      <p:stCondLst>
                        <p:cond delay="indefinite"/>
                      </p:stCondLst>
                      <p:childTnLst>
                        <p:par>
                          <p:cTn id="98" fill="hold">
                            <p:stCondLst>
                              <p:cond delay="0"/>
                            </p:stCondLst>
                            <p:childTnLst>
                              <p:par>
                                <p:cTn id="99" presetID="23" presetClass="entr" presetSubtype="16" fill="hold" nodeType="clickEffect">
                                  <p:stCondLst>
                                    <p:cond delay="0"/>
                                  </p:stCondLst>
                                  <p:childTnLst>
                                    <p:set>
                                      <p:cBhvr>
                                        <p:cTn id="100" dur="1" fill="hold">
                                          <p:stCondLst>
                                            <p:cond delay="0"/>
                                          </p:stCondLst>
                                        </p:cTn>
                                        <p:tgtEl>
                                          <p:spTgt spid="1637"/>
                                        </p:tgtEl>
                                        <p:attrNameLst>
                                          <p:attrName>style.visibility</p:attrName>
                                        </p:attrNameLst>
                                      </p:cBhvr>
                                      <p:to>
                                        <p:strVal val="visible"/>
                                      </p:to>
                                    </p:set>
                                    <p:anim calcmode="lin" valueType="num">
                                      <p:cBhvr additive="base">
                                        <p:cTn id="101" dur="500"/>
                                        <p:tgtEl>
                                          <p:spTgt spid="1637"/>
                                        </p:tgtEl>
                                        <p:attrNameLst>
                                          <p:attrName>ppt_w</p:attrName>
                                        </p:attrNameLst>
                                      </p:cBhvr>
                                      <p:tavLst>
                                        <p:tav tm="0">
                                          <p:val>
                                            <p:strVal val="0"/>
                                          </p:val>
                                        </p:tav>
                                        <p:tav tm="100000">
                                          <p:val>
                                            <p:strVal val="#ppt_w"/>
                                          </p:val>
                                        </p:tav>
                                      </p:tavLst>
                                    </p:anim>
                                    <p:anim calcmode="lin" valueType="num">
                                      <p:cBhvr additive="base">
                                        <p:cTn id="102" dur="500"/>
                                        <p:tgtEl>
                                          <p:spTgt spid="1637"/>
                                        </p:tgtEl>
                                        <p:attrNameLst>
                                          <p:attrName>ppt_h</p:attrName>
                                        </p:attrNameLst>
                                      </p:cBhvr>
                                      <p:tavLst>
                                        <p:tav tm="0">
                                          <p:val>
                                            <p:strVal val="0"/>
                                          </p:val>
                                        </p:tav>
                                        <p:tav tm="100000">
                                          <p:val>
                                            <p:strVal val="#ppt_h"/>
                                          </p:val>
                                        </p:tav>
                                      </p:tavLst>
                                    </p:anim>
                                  </p:childTnLst>
                                </p:cTn>
                              </p:par>
                            </p:childTnLst>
                          </p:cTn>
                        </p:par>
                      </p:childTnLst>
                    </p:cTn>
                  </p:par>
                  <p:par>
                    <p:cTn id="103" fill="hold">
                      <p:stCondLst>
                        <p:cond delay="indefinite"/>
                      </p:stCondLst>
                      <p:childTnLst>
                        <p:par>
                          <p:cTn id="104" fill="hold">
                            <p:stCondLst>
                              <p:cond delay="0"/>
                            </p:stCondLst>
                            <p:childTnLst>
                              <p:par>
                                <p:cTn id="105" presetID="23" presetClass="entr" presetSubtype="16" fill="hold" nodeType="clickEffect">
                                  <p:stCondLst>
                                    <p:cond delay="0"/>
                                  </p:stCondLst>
                                  <p:childTnLst>
                                    <p:set>
                                      <p:cBhvr>
                                        <p:cTn id="106" dur="1" fill="hold">
                                          <p:stCondLst>
                                            <p:cond delay="0"/>
                                          </p:stCondLst>
                                        </p:cTn>
                                        <p:tgtEl>
                                          <p:spTgt spid="1628"/>
                                        </p:tgtEl>
                                        <p:attrNameLst>
                                          <p:attrName>style.visibility</p:attrName>
                                        </p:attrNameLst>
                                      </p:cBhvr>
                                      <p:to>
                                        <p:strVal val="visible"/>
                                      </p:to>
                                    </p:set>
                                    <p:anim calcmode="lin" valueType="num">
                                      <p:cBhvr additive="base">
                                        <p:cTn id="107" dur="500"/>
                                        <p:tgtEl>
                                          <p:spTgt spid="1628"/>
                                        </p:tgtEl>
                                        <p:attrNameLst>
                                          <p:attrName>ppt_w</p:attrName>
                                        </p:attrNameLst>
                                      </p:cBhvr>
                                      <p:tavLst>
                                        <p:tav tm="0">
                                          <p:val>
                                            <p:strVal val="0"/>
                                          </p:val>
                                        </p:tav>
                                        <p:tav tm="100000">
                                          <p:val>
                                            <p:strVal val="#ppt_w"/>
                                          </p:val>
                                        </p:tav>
                                      </p:tavLst>
                                    </p:anim>
                                    <p:anim calcmode="lin" valueType="num">
                                      <p:cBhvr additive="base">
                                        <p:cTn id="108" dur="500"/>
                                        <p:tgtEl>
                                          <p:spTgt spid="1628"/>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3E3A021-0CAB-F969-6D9B-E555977D791D}"/>
              </a:ext>
            </a:extLst>
          </p:cNvPr>
          <p:cNvSpPr>
            <a:spLocks noGrp="1"/>
          </p:cNvSpPr>
          <p:nvPr>
            <p:ph type="title"/>
          </p:nvPr>
        </p:nvSpPr>
        <p:spPr>
          <a:xfrm>
            <a:off x="549275" y="107950"/>
            <a:ext cx="8042275" cy="806450"/>
          </a:xfrm>
        </p:spPr>
        <p:txBody>
          <a:bodyPr/>
          <a:lstStyle/>
          <a:p>
            <a:r>
              <a:rPr lang="en-US"/>
              <a:t>Progression </a:t>
            </a:r>
            <a:r>
              <a:rPr lang="en-US" dirty="0"/>
              <a:t>of Kingdoms</a:t>
            </a:r>
          </a:p>
        </p:txBody>
      </p:sp>
      <p:sp>
        <p:nvSpPr>
          <p:cNvPr id="5" name="Text Placeholder 4">
            <a:extLst>
              <a:ext uri="{FF2B5EF4-FFF2-40B4-BE49-F238E27FC236}">
                <a16:creationId xmlns:a16="http://schemas.microsoft.com/office/drawing/2014/main" id="{24FDC0C8-CB80-DCD9-BFC5-348472F82E60}"/>
              </a:ext>
            </a:extLst>
          </p:cNvPr>
          <p:cNvSpPr>
            <a:spLocks noGrp="1"/>
          </p:cNvSpPr>
          <p:nvPr>
            <p:ph type="body" idx="1"/>
          </p:nvPr>
        </p:nvSpPr>
        <p:spPr>
          <a:xfrm>
            <a:off x="549275" y="1362693"/>
            <a:ext cx="8042275" cy="4343400"/>
          </a:xfrm>
        </p:spPr>
        <p:txBody>
          <a:bodyPr/>
          <a:lstStyle/>
          <a:p>
            <a:pPr marL="0" indent="0">
              <a:spcBef>
                <a:spcPts val="0"/>
              </a:spcBef>
              <a:buNone/>
              <a:tabLst>
                <a:tab pos="685800" algn="l"/>
              </a:tabLst>
            </a:pPr>
            <a:r>
              <a:rPr lang="en-US" sz="2800" dirty="0">
                <a:effectLst/>
                <a:latin typeface="Times New Roman" panose="02020603050405020304" pitchFamily="18" charset="0"/>
                <a:ea typeface="Times New Roman" panose="02020603050405020304" pitchFamily="18" charset="0"/>
              </a:rPr>
              <a:t>A.  Two Kingdoms (Linnaeus)</a:t>
            </a:r>
          </a:p>
          <a:p>
            <a:pPr marL="102870" marR="0" indent="0">
              <a:spcBef>
                <a:spcPts val="0"/>
              </a:spcBef>
              <a:spcAft>
                <a:spcPts val="0"/>
              </a:spcAft>
              <a:buNone/>
            </a:pPr>
            <a:r>
              <a:rPr lang="en-US" sz="1800" dirty="0">
                <a:effectLst/>
                <a:latin typeface="Times New Roman" panose="02020603050405020304" pitchFamily="18" charset="0"/>
                <a:ea typeface="Times New Roman" panose="02020603050405020304" pitchFamily="18" charset="0"/>
              </a:rPr>
              <a:t> </a:t>
            </a:r>
          </a:p>
          <a:p>
            <a:pPr marL="688975" indent="-342900">
              <a:spcBef>
                <a:spcPts val="0"/>
              </a:spcBef>
              <a:buFont typeface="+mj-lt"/>
              <a:buAutoNum type="arabicPeriod"/>
              <a:tabLst>
                <a:tab pos="914400" algn="l"/>
              </a:tabLst>
            </a:pPr>
            <a:r>
              <a:rPr lang="en-US" sz="1800" dirty="0">
                <a:effectLst/>
                <a:latin typeface="Times New Roman" panose="02020603050405020304" pitchFamily="18" charset="0"/>
                <a:ea typeface="Times New Roman" panose="02020603050405020304" pitchFamily="18" charset="0"/>
              </a:rPr>
              <a:t>Plants</a:t>
            </a:r>
          </a:p>
          <a:p>
            <a:pPr marL="688975" indent="-342900">
              <a:spcBef>
                <a:spcPts val="0"/>
              </a:spcBef>
              <a:buFont typeface="+mj-lt"/>
              <a:buAutoNum type="arabicPeriod"/>
              <a:tabLst>
                <a:tab pos="914400" algn="l"/>
              </a:tabLst>
            </a:pPr>
            <a:r>
              <a:rPr lang="en-US" sz="1800" dirty="0">
                <a:effectLst/>
                <a:latin typeface="Times New Roman" panose="02020603050405020304" pitchFamily="18" charset="0"/>
                <a:ea typeface="Times New Roman" panose="02020603050405020304" pitchFamily="18" charset="0"/>
              </a:rPr>
              <a:t>Animals</a:t>
            </a:r>
          </a:p>
          <a:p>
            <a:pPr marL="331470" marR="0" indent="0">
              <a:spcBef>
                <a:spcPts val="0"/>
              </a:spcBef>
              <a:spcAft>
                <a:spcPts val="0"/>
              </a:spcAft>
              <a:buNone/>
            </a:pPr>
            <a:r>
              <a:rPr lang="en-US" sz="1800" dirty="0">
                <a:effectLst/>
                <a:latin typeface="Times New Roman" panose="02020603050405020304" pitchFamily="18" charset="0"/>
                <a:ea typeface="Times New Roman" panose="02020603050405020304" pitchFamily="18" charset="0"/>
              </a:rPr>
              <a:t> </a:t>
            </a:r>
          </a:p>
          <a:p>
            <a:pPr marL="0" indent="0">
              <a:spcBef>
                <a:spcPts val="0"/>
              </a:spcBef>
              <a:buNone/>
              <a:tabLst>
                <a:tab pos="685800" algn="l"/>
              </a:tabLst>
            </a:pPr>
            <a:r>
              <a:rPr lang="en-US" sz="2800" dirty="0">
                <a:effectLst/>
                <a:latin typeface="Times New Roman" panose="02020603050405020304" pitchFamily="18" charset="0"/>
                <a:ea typeface="Times New Roman" panose="02020603050405020304" pitchFamily="18" charset="0"/>
              </a:rPr>
              <a:t>B.  Three Kingdoms</a:t>
            </a:r>
          </a:p>
          <a:p>
            <a:pPr marL="102870" marR="0" indent="0">
              <a:spcBef>
                <a:spcPts val="0"/>
              </a:spcBef>
              <a:spcAft>
                <a:spcPts val="0"/>
              </a:spcAft>
              <a:buNone/>
            </a:pPr>
            <a:r>
              <a:rPr lang="en-US" sz="1800" dirty="0">
                <a:effectLst/>
                <a:latin typeface="Times New Roman" panose="02020603050405020304" pitchFamily="18" charset="0"/>
                <a:ea typeface="Times New Roman" panose="02020603050405020304" pitchFamily="18" charset="0"/>
              </a:rPr>
              <a:t> </a:t>
            </a:r>
          </a:p>
          <a:p>
            <a:pPr marL="688975" indent="-342900">
              <a:spcBef>
                <a:spcPts val="0"/>
              </a:spcBef>
              <a:buFont typeface="+mj-lt"/>
              <a:buAutoNum type="arabicPeriod"/>
              <a:tabLst>
                <a:tab pos="914400" algn="l"/>
              </a:tabLst>
            </a:pPr>
            <a:r>
              <a:rPr lang="en-US" dirty="0">
                <a:effectLst/>
                <a:latin typeface="Times New Roman" panose="02020603050405020304" pitchFamily="18" charset="0"/>
                <a:ea typeface="Times New Roman" panose="02020603050405020304" pitchFamily="18" charset="0"/>
              </a:rPr>
              <a:t>Plants</a:t>
            </a:r>
            <a:r>
              <a:rPr lang="en-US" sz="1800" dirty="0">
                <a:effectLst/>
                <a:latin typeface="Times New Roman" panose="02020603050405020304" pitchFamily="18" charset="0"/>
                <a:ea typeface="Times New Roman" panose="02020603050405020304" pitchFamily="18" charset="0"/>
              </a:rPr>
              <a:t> (</a:t>
            </a:r>
            <a:r>
              <a:rPr lang="en-US" sz="1800" i="1" dirty="0">
                <a:effectLst/>
                <a:latin typeface="Times New Roman" panose="02020603050405020304" pitchFamily="18" charset="0"/>
                <a:ea typeface="Times New Roman" panose="02020603050405020304" pitchFamily="18" charset="0"/>
              </a:rPr>
              <a:t>carry on photosynthesis, AUTOTROPH</a:t>
            </a:r>
            <a:r>
              <a:rPr lang="en-US" sz="1800" dirty="0">
                <a:effectLst/>
                <a:latin typeface="Times New Roman" panose="02020603050405020304" pitchFamily="18" charset="0"/>
                <a:ea typeface="Times New Roman" panose="02020603050405020304" pitchFamily="18" charset="0"/>
              </a:rPr>
              <a:t>)</a:t>
            </a:r>
          </a:p>
          <a:p>
            <a:pPr marL="688975" marR="0" indent="-342900">
              <a:spcBef>
                <a:spcPts val="0"/>
              </a:spcBef>
              <a:spcAft>
                <a:spcPts val="0"/>
              </a:spcAft>
              <a:buFont typeface="+mj-lt"/>
              <a:buAutoNum type="arabicPeriod"/>
            </a:pPr>
            <a:endParaRPr lang="en-US" sz="1800" dirty="0">
              <a:effectLst/>
              <a:latin typeface="Times New Roman" panose="02020603050405020304" pitchFamily="18" charset="0"/>
              <a:ea typeface="Times New Roman" panose="02020603050405020304" pitchFamily="18" charset="0"/>
            </a:endParaRPr>
          </a:p>
          <a:p>
            <a:pPr marL="688975" indent="-342900">
              <a:spcBef>
                <a:spcPts val="0"/>
              </a:spcBef>
              <a:buFont typeface="+mj-lt"/>
              <a:buAutoNum type="arabicPeriod"/>
              <a:tabLst>
                <a:tab pos="914400" algn="l"/>
              </a:tabLst>
            </a:pPr>
            <a:r>
              <a:rPr lang="en-US" dirty="0">
                <a:effectLst/>
                <a:latin typeface="Times New Roman" panose="02020603050405020304" pitchFamily="18" charset="0"/>
                <a:ea typeface="Times New Roman" panose="02020603050405020304" pitchFamily="18" charset="0"/>
              </a:rPr>
              <a:t>Animals</a:t>
            </a:r>
            <a:r>
              <a:rPr lang="en-US" sz="1800" dirty="0">
                <a:effectLst/>
                <a:latin typeface="Times New Roman" panose="02020603050405020304" pitchFamily="18" charset="0"/>
                <a:ea typeface="Times New Roman" panose="02020603050405020304" pitchFamily="18" charset="0"/>
              </a:rPr>
              <a:t> (</a:t>
            </a:r>
            <a:r>
              <a:rPr lang="en-US" sz="1800" i="1" dirty="0">
                <a:effectLst/>
                <a:latin typeface="Times New Roman" panose="02020603050405020304" pitchFamily="18" charset="0"/>
                <a:ea typeface="Times New Roman" panose="02020603050405020304" pitchFamily="18" charset="0"/>
              </a:rPr>
              <a:t>require complex nutrients, most are motile, HETEROTROPH</a:t>
            </a:r>
            <a:r>
              <a:rPr lang="en-US" sz="1800" dirty="0">
                <a:effectLst/>
                <a:latin typeface="Times New Roman" panose="02020603050405020304" pitchFamily="18" charset="0"/>
                <a:ea typeface="Times New Roman" panose="02020603050405020304" pitchFamily="18" charset="0"/>
              </a:rPr>
              <a:t>)</a:t>
            </a:r>
          </a:p>
          <a:p>
            <a:pPr marL="688975" marR="0" indent="-342900">
              <a:spcBef>
                <a:spcPts val="0"/>
              </a:spcBef>
              <a:spcAft>
                <a:spcPts val="0"/>
              </a:spcAft>
              <a:buFont typeface="+mj-lt"/>
              <a:buAutoNum type="arabicPeriod"/>
            </a:pPr>
            <a:endParaRPr lang="en-US" sz="1800" dirty="0">
              <a:effectLst/>
              <a:latin typeface="Times New Roman" panose="02020603050405020304" pitchFamily="18" charset="0"/>
              <a:ea typeface="Times New Roman" panose="02020603050405020304" pitchFamily="18" charset="0"/>
            </a:endParaRPr>
          </a:p>
          <a:p>
            <a:pPr marL="688975" indent="-342900">
              <a:spcBef>
                <a:spcPts val="0"/>
              </a:spcBef>
              <a:buFont typeface="+mj-lt"/>
              <a:buAutoNum type="arabicPeriod"/>
            </a:pPr>
            <a:r>
              <a:rPr lang="en-US" dirty="0">
                <a:effectLst/>
                <a:latin typeface="Times New Roman" panose="02020603050405020304" pitchFamily="18" charset="0"/>
                <a:ea typeface="Times New Roman" panose="02020603050405020304" pitchFamily="18" charset="0"/>
              </a:rPr>
              <a:t>Protist</a:t>
            </a:r>
            <a:r>
              <a:rPr lang="en-US" sz="1800" dirty="0">
                <a:effectLst/>
                <a:latin typeface="Times New Roman" panose="02020603050405020304" pitchFamily="18" charset="0"/>
                <a:ea typeface="Times New Roman" panose="02020603050405020304" pitchFamily="18" charset="0"/>
              </a:rPr>
              <a:t> (</a:t>
            </a:r>
            <a:r>
              <a:rPr lang="en-US" sz="1800" i="1" dirty="0">
                <a:effectLst/>
                <a:latin typeface="Times New Roman" panose="02020603050405020304" pitchFamily="18" charset="0"/>
                <a:ea typeface="Times New Roman" panose="02020603050405020304" pitchFamily="18" charset="0"/>
              </a:rPr>
              <a:t>cells that lack a nuclear envelope and many internal cell structures; simple, unicellular organisms; e.g. bacteria, blue-green algae</a:t>
            </a:r>
            <a:r>
              <a:rPr lang="en-US" sz="1800" dirty="0">
                <a:effectLst/>
                <a:latin typeface="Times New Roman" panose="02020603050405020304" pitchFamily="18" charset="0"/>
                <a:ea typeface="Times New Roman" panose="02020603050405020304" pitchFamily="18" charset="0"/>
              </a:rPr>
              <a:t>)</a:t>
            </a:r>
          </a:p>
        </p:txBody>
      </p:sp>
    </p:spTree>
    <p:extLst>
      <p:ext uri="{BB962C8B-B14F-4D97-AF65-F5344CB8AC3E}">
        <p14:creationId xmlns:p14="http://schemas.microsoft.com/office/powerpoint/2010/main" val="171896372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3E3A021-0CAB-F969-6D9B-E555977D791D}"/>
              </a:ext>
            </a:extLst>
          </p:cNvPr>
          <p:cNvSpPr>
            <a:spLocks noGrp="1"/>
          </p:cNvSpPr>
          <p:nvPr>
            <p:ph type="title"/>
          </p:nvPr>
        </p:nvSpPr>
        <p:spPr>
          <a:xfrm>
            <a:off x="549275" y="107950"/>
            <a:ext cx="8042275" cy="806450"/>
          </a:xfrm>
        </p:spPr>
        <p:txBody>
          <a:bodyPr/>
          <a:lstStyle/>
          <a:p>
            <a:r>
              <a:rPr lang="en-US"/>
              <a:t>Progression </a:t>
            </a:r>
            <a:r>
              <a:rPr lang="en-US" dirty="0"/>
              <a:t>of Kingdoms</a:t>
            </a:r>
          </a:p>
        </p:txBody>
      </p:sp>
      <p:sp>
        <p:nvSpPr>
          <p:cNvPr id="5" name="Text Placeholder 4">
            <a:extLst>
              <a:ext uri="{FF2B5EF4-FFF2-40B4-BE49-F238E27FC236}">
                <a16:creationId xmlns:a16="http://schemas.microsoft.com/office/drawing/2014/main" id="{24FDC0C8-CB80-DCD9-BFC5-348472F82E60}"/>
              </a:ext>
            </a:extLst>
          </p:cNvPr>
          <p:cNvSpPr>
            <a:spLocks noGrp="1"/>
          </p:cNvSpPr>
          <p:nvPr>
            <p:ph type="body" idx="1"/>
          </p:nvPr>
        </p:nvSpPr>
        <p:spPr>
          <a:xfrm>
            <a:off x="549274" y="1303317"/>
            <a:ext cx="8042275" cy="4693722"/>
          </a:xfrm>
        </p:spPr>
        <p:txBody>
          <a:bodyPr/>
          <a:lstStyle/>
          <a:p>
            <a:pPr marL="514350" marR="0" lvl="0" indent="-514350">
              <a:spcBef>
                <a:spcPts val="0"/>
              </a:spcBef>
              <a:spcAft>
                <a:spcPts val="0"/>
              </a:spcAft>
              <a:buFont typeface="+mj-lt"/>
              <a:buAutoNum type="alphaUcPeriod" startAt="3"/>
              <a:tabLst>
                <a:tab pos="685800" algn="l"/>
              </a:tabLst>
            </a:pPr>
            <a:r>
              <a:rPr lang="en-US" sz="2800" b="1" dirty="0">
                <a:effectLst/>
                <a:latin typeface="Times New Roman" panose="02020603050405020304" pitchFamily="18" charset="0"/>
              </a:rPr>
              <a:t>Five Kingdoms</a:t>
            </a:r>
          </a:p>
          <a:p>
            <a:pPr marL="0" marR="0" indent="0">
              <a:spcBef>
                <a:spcPts val="0"/>
              </a:spcBef>
              <a:spcAft>
                <a:spcPts val="0"/>
              </a:spcAft>
              <a:buNone/>
            </a:pPr>
            <a:r>
              <a:rPr lang="en-US" sz="1800" dirty="0">
                <a:effectLst/>
                <a:latin typeface="Times New Roman" panose="02020603050405020304" pitchFamily="18" charset="0"/>
                <a:ea typeface="Times New Roman" panose="02020603050405020304" pitchFamily="18" charset="0"/>
              </a:rPr>
              <a:t> </a:t>
            </a:r>
          </a:p>
          <a:p>
            <a:pPr marL="688975" indent="-342900">
              <a:spcBef>
                <a:spcPts val="0"/>
              </a:spcBef>
              <a:buFont typeface="+mj-lt"/>
              <a:buAutoNum type="arabicPeriod"/>
            </a:pPr>
            <a:r>
              <a:rPr lang="en-US" dirty="0">
                <a:effectLst/>
                <a:latin typeface="Times New Roman" panose="02020603050405020304" pitchFamily="18" charset="0"/>
                <a:ea typeface="Times New Roman" panose="02020603050405020304" pitchFamily="18" charset="0"/>
              </a:rPr>
              <a:t>Prokaryotes</a:t>
            </a:r>
            <a:r>
              <a:rPr lang="en-US" sz="1800" dirty="0">
                <a:effectLst/>
                <a:latin typeface="Times New Roman" panose="02020603050405020304" pitchFamily="18" charset="0"/>
                <a:ea typeface="Times New Roman" panose="02020603050405020304" pitchFamily="18" charset="0"/>
              </a:rPr>
              <a:t> (</a:t>
            </a:r>
            <a:r>
              <a:rPr lang="en-US" sz="1800" i="1" dirty="0">
                <a:effectLst/>
                <a:latin typeface="Times New Roman" panose="02020603050405020304" pitchFamily="18" charset="0"/>
                <a:ea typeface="Times New Roman" panose="02020603050405020304" pitchFamily="18" charset="0"/>
              </a:rPr>
              <a:t>cells that lack a nuclear envelope and many internal cell structures; simple, unicellular organisms; e.g. bacteria, blue-green algae</a:t>
            </a:r>
            <a:r>
              <a:rPr lang="en-US" sz="1800" dirty="0">
                <a:effectLst/>
                <a:latin typeface="Times New Roman" panose="02020603050405020304" pitchFamily="18" charset="0"/>
                <a:ea typeface="Times New Roman" panose="02020603050405020304" pitchFamily="18" charset="0"/>
              </a:rPr>
              <a:t>)</a:t>
            </a:r>
          </a:p>
          <a:p>
            <a:pPr marL="688975" marR="0" indent="-342900">
              <a:spcBef>
                <a:spcPts val="0"/>
              </a:spcBef>
              <a:spcAft>
                <a:spcPts val="0"/>
              </a:spcAft>
              <a:buFont typeface="+mj-lt"/>
              <a:buAutoNum type="arabicPeriod"/>
            </a:pPr>
            <a:endParaRPr lang="en-US" sz="1800" dirty="0">
              <a:effectLst/>
              <a:latin typeface="Times New Roman" panose="02020603050405020304" pitchFamily="18" charset="0"/>
              <a:ea typeface="Times New Roman" panose="02020603050405020304" pitchFamily="18" charset="0"/>
            </a:endParaRPr>
          </a:p>
          <a:p>
            <a:pPr marL="688975" indent="-342900">
              <a:spcBef>
                <a:spcPts val="0"/>
              </a:spcBef>
              <a:buFont typeface="+mj-lt"/>
              <a:buAutoNum type="arabicPeriod"/>
            </a:pPr>
            <a:r>
              <a:rPr lang="en-US" dirty="0">
                <a:effectLst/>
                <a:latin typeface="Times New Roman" panose="02020603050405020304" pitchFamily="18" charset="0"/>
                <a:ea typeface="Times New Roman" panose="02020603050405020304" pitchFamily="18" charset="0"/>
              </a:rPr>
              <a:t>Protists</a:t>
            </a:r>
            <a:r>
              <a:rPr lang="en-US" sz="1800" dirty="0">
                <a:effectLst/>
                <a:latin typeface="Times New Roman" panose="02020603050405020304" pitchFamily="18" charset="0"/>
                <a:ea typeface="Times New Roman" panose="02020603050405020304" pitchFamily="18" charset="0"/>
              </a:rPr>
              <a:t> (</a:t>
            </a:r>
            <a:r>
              <a:rPr lang="en-US" sz="1800" i="1" dirty="0">
                <a:effectLst/>
                <a:latin typeface="Times New Roman" panose="02020603050405020304" pitchFamily="18" charset="0"/>
                <a:ea typeface="Times New Roman" panose="02020603050405020304" pitchFamily="18" charset="0"/>
              </a:rPr>
              <a:t>unicellular protozoans; e.g. amoeba, paramecia, volvox, more complex algae</a:t>
            </a:r>
            <a:r>
              <a:rPr lang="en-US" sz="1800" dirty="0">
                <a:effectLst/>
                <a:latin typeface="Times New Roman" panose="02020603050405020304" pitchFamily="18" charset="0"/>
                <a:ea typeface="Times New Roman" panose="02020603050405020304" pitchFamily="18" charset="0"/>
              </a:rPr>
              <a:t>)</a:t>
            </a:r>
          </a:p>
          <a:p>
            <a:pPr marL="688975" marR="0" indent="-342900">
              <a:spcBef>
                <a:spcPts val="0"/>
              </a:spcBef>
              <a:spcAft>
                <a:spcPts val="0"/>
              </a:spcAft>
              <a:buFont typeface="+mj-lt"/>
              <a:buAutoNum type="arabicPeriod"/>
            </a:pPr>
            <a:endParaRPr lang="en-US" sz="1800" dirty="0">
              <a:effectLst/>
              <a:latin typeface="Times New Roman" panose="02020603050405020304" pitchFamily="18" charset="0"/>
              <a:ea typeface="Times New Roman" panose="02020603050405020304" pitchFamily="18" charset="0"/>
            </a:endParaRPr>
          </a:p>
          <a:p>
            <a:pPr marL="688975" indent="-342900">
              <a:spcBef>
                <a:spcPts val="0"/>
              </a:spcBef>
              <a:buFont typeface="+mj-lt"/>
              <a:buAutoNum type="arabicPeriod"/>
              <a:tabLst>
                <a:tab pos="914400" algn="l"/>
              </a:tabLst>
            </a:pPr>
            <a:r>
              <a:rPr lang="en-US" dirty="0">
                <a:effectLst/>
                <a:latin typeface="Times New Roman" panose="02020603050405020304" pitchFamily="18" charset="0"/>
                <a:ea typeface="Times New Roman" panose="02020603050405020304" pitchFamily="18" charset="0"/>
              </a:rPr>
              <a:t>Fungi</a:t>
            </a:r>
            <a:r>
              <a:rPr lang="en-US" sz="1800" dirty="0">
                <a:effectLst/>
                <a:latin typeface="Times New Roman" panose="02020603050405020304" pitchFamily="18" charset="0"/>
                <a:ea typeface="Times New Roman" panose="02020603050405020304" pitchFamily="18" charset="0"/>
              </a:rPr>
              <a:t> (</a:t>
            </a:r>
            <a:r>
              <a:rPr lang="en-US" sz="1800" i="1" dirty="0">
                <a:effectLst/>
                <a:latin typeface="Times New Roman" panose="02020603050405020304" pitchFamily="18" charset="0"/>
                <a:ea typeface="Times New Roman" panose="02020603050405020304" pitchFamily="18" charset="0"/>
              </a:rPr>
              <a:t>multi-cellular organisms that do not carry on photosynthesis [HETEROTROPHIC]; not green; e.g. mushrooms, yeast</a:t>
            </a:r>
            <a:r>
              <a:rPr lang="en-US" sz="1800" dirty="0">
                <a:effectLst/>
                <a:latin typeface="Times New Roman" panose="02020603050405020304" pitchFamily="18" charset="0"/>
                <a:ea typeface="Times New Roman" panose="02020603050405020304" pitchFamily="18" charset="0"/>
              </a:rPr>
              <a:t>)</a:t>
            </a:r>
          </a:p>
          <a:p>
            <a:pPr marL="688975" marR="0" indent="-342900">
              <a:spcBef>
                <a:spcPts val="0"/>
              </a:spcBef>
              <a:spcAft>
                <a:spcPts val="0"/>
              </a:spcAft>
              <a:buFont typeface="+mj-lt"/>
              <a:buAutoNum type="arabicPeriod"/>
            </a:pPr>
            <a:endParaRPr lang="en-US" sz="1800" dirty="0">
              <a:effectLst/>
              <a:latin typeface="Times New Roman" panose="02020603050405020304" pitchFamily="18" charset="0"/>
              <a:ea typeface="Times New Roman" panose="02020603050405020304" pitchFamily="18" charset="0"/>
            </a:endParaRPr>
          </a:p>
          <a:p>
            <a:pPr marL="688975" indent="-342900">
              <a:spcBef>
                <a:spcPts val="0"/>
              </a:spcBef>
              <a:buFont typeface="+mj-lt"/>
              <a:buAutoNum type="arabicPeriod"/>
              <a:tabLst>
                <a:tab pos="914400" algn="l"/>
              </a:tabLst>
            </a:pPr>
            <a:r>
              <a:rPr lang="en-US" dirty="0">
                <a:effectLst/>
                <a:latin typeface="Times New Roman" panose="02020603050405020304" pitchFamily="18" charset="0"/>
                <a:ea typeface="Times New Roman" panose="02020603050405020304" pitchFamily="18" charset="0"/>
              </a:rPr>
              <a:t>Plants</a:t>
            </a:r>
            <a:r>
              <a:rPr lang="en-US" sz="1800" dirty="0">
                <a:effectLst/>
                <a:latin typeface="Times New Roman" panose="02020603050405020304" pitchFamily="18" charset="0"/>
                <a:ea typeface="Times New Roman" panose="02020603050405020304" pitchFamily="18" charset="0"/>
              </a:rPr>
              <a:t> (</a:t>
            </a:r>
            <a:r>
              <a:rPr lang="en-US" sz="1800" i="1" dirty="0">
                <a:effectLst/>
                <a:latin typeface="Times New Roman" panose="02020603050405020304" pitchFamily="18" charset="0"/>
                <a:ea typeface="Times New Roman" panose="02020603050405020304" pitchFamily="18" charset="0"/>
              </a:rPr>
              <a:t>photosynthesis [AUTOTROPHIC]; green; differentiated organs</a:t>
            </a:r>
            <a:r>
              <a:rPr lang="en-US" sz="1800" dirty="0">
                <a:effectLst/>
                <a:latin typeface="Times New Roman" panose="02020603050405020304" pitchFamily="18" charset="0"/>
                <a:ea typeface="Times New Roman" panose="02020603050405020304" pitchFamily="18" charset="0"/>
              </a:rPr>
              <a:t>)</a:t>
            </a:r>
          </a:p>
          <a:p>
            <a:pPr marL="688975" marR="0" indent="-342900">
              <a:spcBef>
                <a:spcPts val="0"/>
              </a:spcBef>
              <a:spcAft>
                <a:spcPts val="0"/>
              </a:spcAft>
              <a:buFont typeface="+mj-lt"/>
              <a:buAutoNum type="arabicPeriod"/>
            </a:pPr>
            <a:endParaRPr lang="en-US" sz="1800" dirty="0">
              <a:effectLst/>
              <a:latin typeface="Times New Roman" panose="02020603050405020304" pitchFamily="18" charset="0"/>
              <a:ea typeface="Times New Roman" panose="02020603050405020304" pitchFamily="18" charset="0"/>
            </a:endParaRPr>
          </a:p>
          <a:p>
            <a:pPr marL="688975" indent="-342900">
              <a:spcBef>
                <a:spcPts val="0"/>
              </a:spcBef>
              <a:buFont typeface="+mj-lt"/>
              <a:buAutoNum type="arabicPeriod"/>
              <a:tabLst>
                <a:tab pos="914400" algn="l"/>
              </a:tabLst>
            </a:pPr>
            <a:r>
              <a:rPr lang="en-US" dirty="0">
                <a:effectLst/>
                <a:latin typeface="Times New Roman" panose="02020603050405020304" pitchFamily="18" charset="0"/>
                <a:ea typeface="Times New Roman" panose="02020603050405020304" pitchFamily="18" charset="0"/>
              </a:rPr>
              <a:t>Animals</a:t>
            </a:r>
            <a:r>
              <a:rPr lang="en-US" sz="1800" dirty="0">
                <a:effectLst/>
                <a:latin typeface="Times New Roman" panose="02020603050405020304" pitchFamily="18" charset="0"/>
                <a:ea typeface="Times New Roman" panose="02020603050405020304" pitchFamily="18" charset="0"/>
              </a:rPr>
              <a:t> (</a:t>
            </a:r>
            <a:r>
              <a:rPr lang="en-US" sz="1800" i="1" dirty="0">
                <a:effectLst/>
                <a:latin typeface="Times New Roman" panose="02020603050405020304" pitchFamily="18" charset="0"/>
                <a:ea typeface="Times New Roman" panose="02020603050405020304" pitchFamily="18" charset="0"/>
              </a:rPr>
              <a:t>locomotion; not rigid; complex foods ingested</a:t>
            </a:r>
            <a:r>
              <a:rPr lang="en-US" sz="1800" dirty="0">
                <a:effectLst/>
                <a:latin typeface="Times New Roman" panose="02020603050405020304" pitchFamily="18" charset="0"/>
                <a:ea typeface="Times New Roman" panose="02020603050405020304" pitchFamily="18" charset="0"/>
              </a:rPr>
              <a:t>)</a:t>
            </a:r>
          </a:p>
          <a:p>
            <a:pPr marL="331470" marR="0" indent="0">
              <a:spcBef>
                <a:spcPts val="0"/>
              </a:spcBef>
              <a:spcAft>
                <a:spcPts val="0"/>
              </a:spcAft>
              <a:buNone/>
            </a:pPr>
            <a:r>
              <a:rPr lang="en-US" sz="1800" i="1" dirty="0">
                <a:effectLst/>
                <a:latin typeface="Times New Roman" panose="02020603050405020304" pitchFamily="18"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74206692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3E3A021-0CAB-F969-6D9B-E555977D791D}"/>
              </a:ext>
            </a:extLst>
          </p:cNvPr>
          <p:cNvSpPr>
            <a:spLocks noGrp="1"/>
          </p:cNvSpPr>
          <p:nvPr>
            <p:ph type="title"/>
          </p:nvPr>
        </p:nvSpPr>
        <p:spPr>
          <a:xfrm>
            <a:off x="549275" y="107950"/>
            <a:ext cx="8042275" cy="806450"/>
          </a:xfrm>
        </p:spPr>
        <p:txBody>
          <a:bodyPr/>
          <a:lstStyle/>
          <a:p>
            <a:r>
              <a:rPr lang="en-US"/>
              <a:t>Progression </a:t>
            </a:r>
            <a:r>
              <a:rPr lang="en-US" dirty="0"/>
              <a:t>of Kingdoms</a:t>
            </a:r>
          </a:p>
        </p:txBody>
      </p:sp>
      <p:sp>
        <p:nvSpPr>
          <p:cNvPr id="5" name="Text Placeholder 4">
            <a:extLst>
              <a:ext uri="{FF2B5EF4-FFF2-40B4-BE49-F238E27FC236}">
                <a16:creationId xmlns:a16="http://schemas.microsoft.com/office/drawing/2014/main" id="{24FDC0C8-CB80-DCD9-BFC5-348472F82E60}"/>
              </a:ext>
            </a:extLst>
          </p:cNvPr>
          <p:cNvSpPr>
            <a:spLocks noGrp="1"/>
          </p:cNvSpPr>
          <p:nvPr>
            <p:ph type="body" idx="1"/>
          </p:nvPr>
        </p:nvSpPr>
        <p:spPr>
          <a:xfrm>
            <a:off x="549274" y="1303317"/>
            <a:ext cx="8416596" cy="5216236"/>
          </a:xfrm>
        </p:spPr>
        <p:txBody>
          <a:bodyPr/>
          <a:lstStyle/>
          <a:p>
            <a:pPr marL="0" marR="0" lvl="0" indent="0">
              <a:spcBef>
                <a:spcPts val="0"/>
              </a:spcBef>
              <a:spcAft>
                <a:spcPts val="0"/>
              </a:spcAft>
              <a:buNone/>
              <a:tabLst>
                <a:tab pos="685800" algn="l"/>
              </a:tabLst>
            </a:pPr>
            <a:r>
              <a:rPr lang="en-US" sz="2800" b="1" dirty="0">
                <a:latin typeface="Times New Roman" panose="02020603050405020304" pitchFamily="18" charset="0"/>
              </a:rPr>
              <a:t>D.  Six</a:t>
            </a:r>
            <a:r>
              <a:rPr lang="en-US" sz="2800" b="1" dirty="0">
                <a:effectLst/>
                <a:latin typeface="Times New Roman" panose="02020603050405020304" pitchFamily="18" charset="0"/>
              </a:rPr>
              <a:t> Kingdoms (modern taxonomy)</a:t>
            </a:r>
          </a:p>
          <a:p>
            <a:pPr marL="0" marR="0" indent="0">
              <a:spcBef>
                <a:spcPts val="0"/>
              </a:spcBef>
              <a:spcAft>
                <a:spcPts val="0"/>
              </a:spcAft>
              <a:buNone/>
            </a:pPr>
            <a:r>
              <a:rPr lang="en-US" sz="1800" dirty="0">
                <a:effectLst/>
                <a:latin typeface="Times New Roman" panose="02020603050405020304" pitchFamily="18" charset="0"/>
                <a:ea typeface="Times New Roman" panose="02020603050405020304" pitchFamily="18" charset="0"/>
              </a:rPr>
              <a:t> </a:t>
            </a:r>
          </a:p>
          <a:p>
            <a:pPr marL="674370" marR="0" indent="-342900">
              <a:spcBef>
                <a:spcPts val="0"/>
              </a:spcBef>
              <a:spcAft>
                <a:spcPts val="0"/>
              </a:spcAft>
              <a:buClr>
                <a:schemeClr val="tx1"/>
              </a:buClr>
              <a:buSzPct val="100000"/>
              <a:buFont typeface="+mj-lt"/>
              <a:buAutoNum type="arabicPeriod"/>
              <a:tabLst>
                <a:tab pos="914400" algn="l"/>
              </a:tabLst>
            </a:pPr>
            <a:r>
              <a:rPr lang="en-US" dirty="0">
                <a:solidFill>
                  <a:srgbClr val="00B050"/>
                </a:solidFill>
                <a:effectLst/>
                <a:latin typeface="Times New Roman" panose="02020603050405020304" pitchFamily="18" charset="0"/>
                <a:ea typeface="Times New Roman" panose="02020603050405020304" pitchFamily="18" charset="0"/>
              </a:rPr>
              <a:t>Archaebacteria</a:t>
            </a:r>
            <a:r>
              <a:rPr lang="en-US" sz="180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sym typeface="Wingdings" panose="05000000000000000000" pitchFamily="2" charset="2"/>
              </a:rPr>
              <a:t></a:t>
            </a:r>
            <a:r>
              <a:rPr lang="en-US" sz="1800" dirty="0">
                <a:effectLst/>
                <a:latin typeface="Times New Roman" panose="02020603050405020304" pitchFamily="18" charset="0"/>
                <a:ea typeface="Times New Roman" panose="02020603050405020304" pitchFamily="18" charset="0"/>
              </a:rPr>
              <a:t> live in extreme environments (mostly anaerobic), [</a:t>
            </a:r>
            <a:r>
              <a:rPr lang="en-US" sz="1800" i="1" dirty="0" err="1">
                <a:effectLst/>
                <a:latin typeface="Times New Roman" panose="02020603050405020304" pitchFamily="18" charset="0"/>
                <a:ea typeface="Times New Roman" panose="02020603050405020304" pitchFamily="18" charset="0"/>
              </a:rPr>
              <a:t>halococcus</a:t>
            </a:r>
            <a:r>
              <a:rPr lang="en-US" sz="1800" dirty="0">
                <a:effectLst/>
                <a:latin typeface="Times New Roman" panose="02020603050405020304" pitchFamily="18" charset="0"/>
                <a:ea typeface="Times New Roman" panose="02020603050405020304" pitchFamily="18" charset="0"/>
              </a:rPr>
              <a:t>]</a:t>
            </a:r>
          </a:p>
          <a:p>
            <a:pPr marL="674370" marR="0" indent="-342900">
              <a:spcBef>
                <a:spcPts val="0"/>
              </a:spcBef>
              <a:spcAft>
                <a:spcPts val="0"/>
              </a:spcAft>
              <a:buClr>
                <a:schemeClr val="tx1"/>
              </a:buClr>
              <a:buSzPct val="100000"/>
              <a:buFont typeface="+mj-lt"/>
              <a:buAutoNum type="arabicPeriod"/>
              <a:tabLst>
                <a:tab pos="914400" algn="l"/>
              </a:tabLst>
            </a:pPr>
            <a:endParaRPr lang="en-US" sz="1800" dirty="0">
              <a:effectLst/>
              <a:latin typeface="Times New Roman" panose="02020603050405020304" pitchFamily="18" charset="0"/>
              <a:ea typeface="Times New Roman" panose="02020603050405020304" pitchFamily="18" charset="0"/>
            </a:endParaRPr>
          </a:p>
          <a:p>
            <a:pPr marL="674370" marR="0" indent="-342900">
              <a:spcBef>
                <a:spcPts val="0"/>
              </a:spcBef>
              <a:spcAft>
                <a:spcPts val="0"/>
              </a:spcAft>
              <a:buClr>
                <a:schemeClr val="tx1"/>
              </a:buClr>
              <a:buSzPct val="100000"/>
              <a:buFont typeface="+mj-lt"/>
              <a:buAutoNum type="arabicPeriod"/>
              <a:tabLst>
                <a:tab pos="914400" algn="l"/>
              </a:tabLst>
            </a:pPr>
            <a:r>
              <a:rPr lang="en-US" dirty="0">
                <a:solidFill>
                  <a:srgbClr val="6600FF"/>
                </a:solidFill>
                <a:effectLst/>
                <a:latin typeface="Times New Roman" panose="02020603050405020304" pitchFamily="18" charset="0"/>
                <a:ea typeface="Times New Roman" panose="02020603050405020304" pitchFamily="18" charset="0"/>
              </a:rPr>
              <a:t>Eubacteria</a:t>
            </a:r>
            <a:r>
              <a:rPr lang="en-US" sz="180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sym typeface="Wingdings" panose="05000000000000000000" pitchFamily="2" charset="2"/>
              </a:rPr>
              <a:t></a:t>
            </a:r>
            <a:r>
              <a:rPr lang="en-US" sz="1800" dirty="0">
                <a:effectLst/>
                <a:latin typeface="Times New Roman" panose="02020603050405020304" pitchFamily="18" charset="0"/>
                <a:ea typeface="Times New Roman" panose="02020603050405020304" pitchFamily="18" charset="0"/>
              </a:rPr>
              <a:t> “small rod” </a:t>
            </a:r>
            <a:r>
              <a:rPr lang="en-US" sz="1800" dirty="0">
                <a:effectLst/>
                <a:latin typeface="Times New Roman" panose="02020603050405020304" pitchFamily="18" charset="0"/>
                <a:ea typeface="Times New Roman" panose="02020603050405020304" pitchFamily="18" charset="0"/>
                <a:sym typeface="Wingdings" panose="05000000000000000000" pitchFamily="2" charset="2"/>
              </a:rPr>
              <a:t></a:t>
            </a:r>
            <a:r>
              <a:rPr lang="en-US" sz="1800" dirty="0">
                <a:effectLst/>
                <a:latin typeface="Times New Roman" panose="02020603050405020304" pitchFamily="18" charset="0"/>
                <a:ea typeface="Times New Roman" panose="02020603050405020304" pitchFamily="18" charset="0"/>
              </a:rPr>
              <a:t> cell wall, [</a:t>
            </a:r>
            <a:r>
              <a:rPr lang="en-US" sz="1800" i="1" dirty="0">
                <a:effectLst/>
                <a:latin typeface="Times New Roman" panose="02020603050405020304" pitchFamily="18" charset="0"/>
                <a:ea typeface="Times New Roman" panose="02020603050405020304" pitchFamily="18" charset="0"/>
              </a:rPr>
              <a:t>cyanobacteria, streptococcus, e coli</a:t>
            </a:r>
            <a:r>
              <a:rPr lang="en-US" sz="1800" dirty="0">
                <a:effectLst/>
                <a:latin typeface="Times New Roman" panose="02020603050405020304" pitchFamily="18" charset="0"/>
                <a:ea typeface="Times New Roman" panose="02020603050405020304" pitchFamily="18" charset="0"/>
              </a:rPr>
              <a:t>]</a:t>
            </a:r>
          </a:p>
          <a:p>
            <a:pPr marL="688975" marR="0" indent="-342900">
              <a:spcBef>
                <a:spcPts val="0"/>
              </a:spcBef>
              <a:spcAft>
                <a:spcPts val="0"/>
              </a:spcAft>
              <a:buClr>
                <a:schemeClr val="tx1"/>
              </a:buClr>
              <a:buSzPct val="100000"/>
              <a:buFont typeface="+mj-lt"/>
              <a:buAutoNum type="arabicPeriod"/>
            </a:pPr>
            <a:endParaRPr lang="en-US" sz="1800" dirty="0">
              <a:effectLst/>
              <a:latin typeface="Times New Roman" panose="02020603050405020304" pitchFamily="18" charset="0"/>
              <a:ea typeface="Times New Roman" panose="02020603050405020304" pitchFamily="18" charset="0"/>
            </a:endParaRPr>
          </a:p>
          <a:p>
            <a:pPr marL="688975" indent="-342900">
              <a:spcBef>
                <a:spcPts val="0"/>
              </a:spcBef>
              <a:buClr>
                <a:schemeClr val="tx1"/>
              </a:buClr>
              <a:buSzPct val="100000"/>
              <a:buFont typeface="+mj-lt"/>
              <a:buAutoNum type="arabicPeriod"/>
            </a:pPr>
            <a:r>
              <a:rPr lang="en-US" dirty="0">
                <a:solidFill>
                  <a:srgbClr val="FF0000"/>
                </a:solidFill>
                <a:effectLst/>
                <a:latin typeface="Times New Roman" panose="02020603050405020304" pitchFamily="18" charset="0"/>
                <a:ea typeface="Times New Roman" panose="02020603050405020304" pitchFamily="18" charset="0"/>
              </a:rPr>
              <a:t>Protists</a:t>
            </a:r>
            <a:r>
              <a:rPr lang="en-US" sz="1800" dirty="0">
                <a:effectLst/>
                <a:latin typeface="Times New Roman" panose="02020603050405020304" pitchFamily="18" charset="0"/>
                <a:ea typeface="Times New Roman" panose="02020603050405020304" pitchFamily="18" charset="0"/>
              </a:rPr>
              <a:t> (</a:t>
            </a:r>
            <a:r>
              <a:rPr lang="en-US" sz="1800" i="1" dirty="0">
                <a:effectLst/>
                <a:latin typeface="Times New Roman" panose="02020603050405020304" pitchFamily="18" charset="0"/>
                <a:ea typeface="Times New Roman" panose="02020603050405020304" pitchFamily="18" charset="0"/>
              </a:rPr>
              <a:t>unicellular protozoans; e.g. amoeba, paramecia, volvox, more complex algae</a:t>
            </a:r>
            <a:r>
              <a:rPr lang="en-US" sz="1800" dirty="0">
                <a:effectLst/>
                <a:latin typeface="Times New Roman" panose="02020603050405020304" pitchFamily="18" charset="0"/>
                <a:ea typeface="Times New Roman" panose="02020603050405020304" pitchFamily="18" charset="0"/>
              </a:rPr>
              <a:t>)</a:t>
            </a:r>
          </a:p>
          <a:p>
            <a:pPr marL="688975" marR="0" indent="-342900">
              <a:spcBef>
                <a:spcPts val="0"/>
              </a:spcBef>
              <a:spcAft>
                <a:spcPts val="0"/>
              </a:spcAft>
              <a:buClr>
                <a:schemeClr val="tx1"/>
              </a:buClr>
              <a:buSzPct val="100000"/>
              <a:buFont typeface="+mj-lt"/>
              <a:buAutoNum type="arabicPeriod"/>
            </a:pPr>
            <a:endParaRPr lang="en-US" sz="1800" dirty="0">
              <a:effectLst/>
              <a:latin typeface="Times New Roman" panose="02020603050405020304" pitchFamily="18" charset="0"/>
              <a:ea typeface="Times New Roman" panose="02020603050405020304" pitchFamily="18" charset="0"/>
            </a:endParaRPr>
          </a:p>
          <a:p>
            <a:pPr marL="688975" indent="-342900">
              <a:spcBef>
                <a:spcPts val="0"/>
              </a:spcBef>
              <a:buClr>
                <a:schemeClr val="tx1"/>
              </a:buClr>
              <a:buSzPct val="100000"/>
              <a:buFont typeface="+mj-lt"/>
              <a:buAutoNum type="arabicPeriod"/>
              <a:tabLst>
                <a:tab pos="914400" algn="l"/>
              </a:tabLst>
            </a:pPr>
            <a:r>
              <a:rPr lang="en-US" dirty="0">
                <a:solidFill>
                  <a:srgbClr val="00B050"/>
                </a:solidFill>
                <a:effectLst/>
                <a:latin typeface="Times New Roman" panose="02020603050405020304" pitchFamily="18" charset="0"/>
                <a:ea typeface="Times New Roman" panose="02020603050405020304" pitchFamily="18" charset="0"/>
              </a:rPr>
              <a:t>Fungi</a:t>
            </a:r>
            <a:r>
              <a:rPr lang="en-US" sz="1800" dirty="0">
                <a:effectLst/>
                <a:latin typeface="Times New Roman" panose="02020603050405020304" pitchFamily="18" charset="0"/>
                <a:ea typeface="Times New Roman" panose="02020603050405020304" pitchFamily="18" charset="0"/>
              </a:rPr>
              <a:t> (</a:t>
            </a:r>
            <a:r>
              <a:rPr lang="en-US" sz="1800" i="1" dirty="0">
                <a:effectLst/>
                <a:latin typeface="Times New Roman" panose="02020603050405020304" pitchFamily="18" charset="0"/>
                <a:ea typeface="Times New Roman" panose="02020603050405020304" pitchFamily="18" charset="0"/>
              </a:rPr>
              <a:t>multi-cellular organisms that do not carry on photosynthesis [HETEROTROPHIC]; not green; e.g. mushrooms, yeast</a:t>
            </a:r>
            <a:r>
              <a:rPr lang="en-US" sz="1800" dirty="0">
                <a:effectLst/>
                <a:latin typeface="Times New Roman" panose="02020603050405020304" pitchFamily="18" charset="0"/>
                <a:ea typeface="Times New Roman" panose="02020603050405020304" pitchFamily="18" charset="0"/>
              </a:rPr>
              <a:t>)</a:t>
            </a:r>
          </a:p>
          <a:p>
            <a:pPr marL="688975" marR="0" indent="-342900">
              <a:spcBef>
                <a:spcPts val="0"/>
              </a:spcBef>
              <a:spcAft>
                <a:spcPts val="0"/>
              </a:spcAft>
              <a:buClr>
                <a:schemeClr val="tx1"/>
              </a:buClr>
              <a:buSzPct val="100000"/>
              <a:buFont typeface="+mj-lt"/>
              <a:buAutoNum type="arabicPeriod"/>
            </a:pPr>
            <a:endParaRPr lang="en-US" sz="1800" dirty="0">
              <a:effectLst/>
              <a:latin typeface="Times New Roman" panose="02020603050405020304" pitchFamily="18" charset="0"/>
              <a:ea typeface="Times New Roman" panose="02020603050405020304" pitchFamily="18" charset="0"/>
            </a:endParaRPr>
          </a:p>
          <a:p>
            <a:pPr marL="688975" indent="-342900">
              <a:spcBef>
                <a:spcPts val="0"/>
              </a:spcBef>
              <a:buClr>
                <a:schemeClr val="tx1"/>
              </a:buClr>
              <a:buSzPct val="100000"/>
              <a:buFont typeface="+mj-lt"/>
              <a:buAutoNum type="arabicPeriod"/>
              <a:tabLst>
                <a:tab pos="914400" algn="l"/>
              </a:tabLst>
            </a:pPr>
            <a:r>
              <a:rPr lang="en-US" dirty="0">
                <a:solidFill>
                  <a:srgbClr val="6600FF"/>
                </a:solidFill>
                <a:effectLst/>
                <a:latin typeface="Times New Roman" panose="02020603050405020304" pitchFamily="18" charset="0"/>
                <a:ea typeface="Times New Roman" panose="02020603050405020304" pitchFamily="18" charset="0"/>
              </a:rPr>
              <a:t>Plants</a:t>
            </a:r>
            <a:r>
              <a:rPr lang="en-US" sz="1800" dirty="0">
                <a:effectLst/>
                <a:latin typeface="Times New Roman" panose="02020603050405020304" pitchFamily="18" charset="0"/>
                <a:ea typeface="Times New Roman" panose="02020603050405020304" pitchFamily="18" charset="0"/>
              </a:rPr>
              <a:t> (</a:t>
            </a:r>
            <a:r>
              <a:rPr lang="en-US" sz="1800" i="1" dirty="0">
                <a:effectLst/>
                <a:latin typeface="Times New Roman" panose="02020603050405020304" pitchFamily="18" charset="0"/>
                <a:ea typeface="Times New Roman" panose="02020603050405020304" pitchFamily="18" charset="0"/>
              </a:rPr>
              <a:t>photosynthesis [AUTOTROPHIC]; green; differentiated organs</a:t>
            </a:r>
            <a:r>
              <a:rPr lang="en-US" sz="1800" dirty="0">
                <a:effectLst/>
                <a:latin typeface="Times New Roman" panose="02020603050405020304" pitchFamily="18" charset="0"/>
                <a:ea typeface="Times New Roman" panose="02020603050405020304" pitchFamily="18" charset="0"/>
              </a:rPr>
              <a:t>)</a:t>
            </a:r>
          </a:p>
          <a:p>
            <a:pPr marL="688975" marR="0" indent="-342900">
              <a:spcBef>
                <a:spcPts val="0"/>
              </a:spcBef>
              <a:spcAft>
                <a:spcPts val="0"/>
              </a:spcAft>
              <a:buClr>
                <a:schemeClr val="tx1"/>
              </a:buClr>
              <a:buSzPct val="100000"/>
              <a:buFont typeface="+mj-lt"/>
              <a:buAutoNum type="arabicPeriod"/>
            </a:pPr>
            <a:endParaRPr lang="en-US" sz="1800" dirty="0">
              <a:effectLst/>
              <a:latin typeface="Times New Roman" panose="02020603050405020304" pitchFamily="18" charset="0"/>
              <a:ea typeface="Times New Roman" panose="02020603050405020304" pitchFamily="18" charset="0"/>
            </a:endParaRPr>
          </a:p>
          <a:p>
            <a:pPr marL="688975" indent="-342900">
              <a:spcBef>
                <a:spcPts val="0"/>
              </a:spcBef>
              <a:buClr>
                <a:schemeClr val="tx1"/>
              </a:buClr>
              <a:buSzPct val="100000"/>
              <a:buFont typeface="+mj-lt"/>
              <a:buAutoNum type="arabicPeriod"/>
              <a:tabLst>
                <a:tab pos="914400" algn="l"/>
              </a:tabLst>
            </a:pPr>
            <a:r>
              <a:rPr lang="en-US" dirty="0">
                <a:solidFill>
                  <a:srgbClr val="FF0000"/>
                </a:solidFill>
                <a:effectLst/>
                <a:latin typeface="Times New Roman" panose="02020603050405020304" pitchFamily="18" charset="0"/>
                <a:ea typeface="Times New Roman" panose="02020603050405020304" pitchFamily="18" charset="0"/>
              </a:rPr>
              <a:t>Animals</a:t>
            </a:r>
            <a:r>
              <a:rPr lang="en-US" sz="1800" dirty="0">
                <a:effectLst/>
                <a:latin typeface="Times New Roman" panose="02020603050405020304" pitchFamily="18" charset="0"/>
                <a:ea typeface="Times New Roman" panose="02020603050405020304" pitchFamily="18" charset="0"/>
              </a:rPr>
              <a:t> (</a:t>
            </a:r>
            <a:r>
              <a:rPr lang="en-US" sz="1800" i="1" dirty="0">
                <a:effectLst/>
                <a:latin typeface="Times New Roman" panose="02020603050405020304" pitchFamily="18" charset="0"/>
                <a:ea typeface="Times New Roman" panose="02020603050405020304" pitchFamily="18" charset="0"/>
              </a:rPr>
              <a:t>locomotion; not rigid; complex foods ingested</a:t>
            </a:r>
            <a:r>
              <a:rPr lang="en-US" sz="1800" dirty="0">
                <a:effectLst/>
                <a:latin typeface="Times New Roman" panose="02020603050405020304" pitchFamily="18" charset="0"/>
                <a:ea typeface="Times New Roman" panose="02020603050405020304" pitchFamily="18" charset="0"/>
              </a:rPr>
              <a:t>)</a:t>
            </a:r>
          </a:p>
          <a:p>
            <a:pPr marL="331470" marR="0" indent="0">
              <a:spcBef>
                <a:spcPts val="0"/>
              </a:spcBef>
              <a:spcAft>
                <a:spcPts val="0"/>
              </a:spcAft>
              <a:buNone/>
            </a:pPr>
            <a:r>
              <a:rPr lang="en-US" sz="1800" i="1" dirty="0">
                <a:effectLst/>
                <a:latin typeface="Times New Roman" panose="02020603050405020304" pitchFamily="18"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70771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Effect transition="in" filter="wipe(left)">
                                      <p:cBhvr>
                                        <p:cTn id="7" dur="500"/>
                                        <p:tgtEl>
                                          <p:spTgt spid="5">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xEl>
                                              <p:pRg st="4" end="4"/>
                                            </p:txEl>
                                          </p:spTgt>
                                        </p:tgtEl>
                                        <p:attrNameLst>
                                          <p:attrName>style.visibility</p:attrName>
                                        </p:attrNameLst>
                                      </p:cBhvr>
                                      <p:to>
                                        <p:strVal val="visible"/>
                                      </p:to>
                                    </p:set>
                                    <p:animEffect transition="in" filter="wipe(left)">
                                      <p:cBhvr>
                                        <p:cTn id="12" dur="500"/>
                                        <p:tgtEl>
                                          <p:spTgt spid="5">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5">
                                            <p:txEl>
                                              <p:pRg st="6" end="6"/>
                                            </p:txEl>
                                          </p:spTgt>
                                        </p:tgtEl>
                                        <p:attrNameLst>
                                          <p:attrName>style.visibility</p:attrName>
                                        </p:attrNameLst>
                                      </p:cBhvr>
                                      <p:to>
                                        <p:strVal val="visible"/>
                                      </p:to>
                                    </p:set>
                                    <p:animEffect transition="in" filter="wipe(left)">
                                      <p:cBhvr>
                                        <p:cTn id="17" dur="500"/>
                                        <p:tgtEl>
                                          <p:spTgt spid="5">
                                            <p:txEl>
                                              <p:pRg st="6" end="6"/>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5">
                                            <p:txEl>
                                              <p:pRg st="8" end="8"/>
                                            </p:txEl>
                                          </p:spTgt>
                                        </p:tgtEl>
                                        <p:attrNameLst>
                                          <p:attrName>style.visibility</p:attrName>
                                        </p:attrNameLst>
                                      </p:cBhvr>
                                      <p:to>
                                        <p:strVal val="visible"/>
                                      </p:to>
                                    </p:set>
                                    <p:animEffect transition="in" filter="wipe(left)">
                                      <p:cBhvr>
                                        <p:cTn id="22" dur="500"/>
                                        <p:tgtEl>
                                          <p:spTgt spid="5">
                                            <p:txEl>
                                              <p:pRg st="8" end="8"/>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5">
                                            <p:txEl>
                                              <p:pRg st="10" end="10"/>
                                            </p:txEl>
                                          </p:spTgt>
                                        </p:tgtEl>
                                        <p:attrNameLst>
                                          <p:attrName>style.visibility</p:attrName>
                                        </p:attrNameLst>
                                      </p:cBhvr>
                                      <p:to>
                                        <p:strVal val="visible"/>
                                      </p:to>
                                    </p:set>
                                    <p:animEffect transition="in" filter="wipe(left)">
                                      <p:cBhvr>
                                        <p:cTn id="27" dur="500"/>
                                        <p:tgtEl>
                                          <p:spTgt spid="5">
                                            <p:txEl>
                                              <p:pRg st="10" end="1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5">
                                            <p:txEl>
                                              <p:pRg st="12" end="12"/>
                                            </p:txEl>
                                          </p:spTgt>
                                        </p:tgtEl>
                                        <p:attrNameLst>
                                          <p:attrName>style.visibility</p:attrName>
                                        </p:attrNameLst>
                                      </p:cBhvr>
                                      <p:to>
                                        <p:strVal val="visible"/>
                                      </p:to>
                                    </p:set>
                                    <p:animEffect transition="in" filter="wipe(left)">
                                      <p:cBhvr>
                                        <p:cTn id="32" dur="500"/>
                                        <p:tgtEl>
                                          <p:spTgt spid="5">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0E3561"/>
        </a:solidFill>
        <a:effectLst/>
      </p:bgPr>
    </p:bg>
    <p:spTree>
      <p:nvGrpSpPr>
        <p:cNvPr id="1" name="Shape 1642"/>
        <p:cNvGrpSpPr/>
        <p:nvPr/>
      </p:nvGrpSpPr>
      <p:grpSpPr>
        <a:xfrm>
          <a:off x="0" y="0"/>
          <a:ext cx="0" cy="0"/>
          <a:chOff x="0" y="0"/>
          <a:chExt cx="0" cy="0"/>
        </a:xfrm>
      </p:grpSpPr>
      <p:sp>
        <p:nvSpPr>
          <p:cNvPr id="1643" name="Google Shape;1643;p237"/>
          <p:cNvSpPr txBox="1"/>
          <p:nvPr/>
        </p:nvSpPr>
        <p:spPr>
          <a:xfrm>
            <a:off x="0" y="533272"/>
            <a:ext cx="9144000" cy="2769949"/>
          </a:xfrm>
          <a:prstGeom prst="rect">
            <a:avLst/>
          </a:prstGeom>
          <a:gradFill>
            <a:gsLst>
              <a:gs pos="0">
                <a:srgbClr val="FFBE00"/>
              </a:gs>
              <a:gs pos="69000">
                <a:srgbClr val="FFCA59"/>
              </a:gs>
              <a:gs pos="100000">
                <a:srgbClr val="FFDDA8"/>
              </a:gs>
            </a:gsLst>
            <a:path path="circle">
              <a:fillToRect l="50000" t="50000" r="50000" b="50000"/>
            </a:path>
            <a:tileRect/>
          </a:gradFill>
          <a:ln w="12700" cap="flat" cmpd="sng">
            <a:solidFill>
              <a:srgbClr val="FFB100"/>
            </a:solidFill>
            <a:prstDash val="solid"/>
            <a:round/>
            <a:headEnd type="none" w="sm" len="sm"/>
            <a:tailEnd type="none" w="sm" len="sm"/>
          </a:ln>
          <a:effectLst>
            <a:outerShdw blurRad="63500" dist="25400" dir="5400000" sx="101000" sy="101000" rotWithShape="0">
              <a:srgbClr val="000000">
                <a:alpha val="40000"/>
              </a:srgbClr>
            </a:outerShdw>
          </a:effectLst>
        </p:spPr>
        <p:txBody>
          <a:bodyPr spcFirstLastPara="1" wrap="square" lIns="91425" tIns="45700" rIns="91425" bIns="45700" anchor="t" anchorCtr="0">
            <a:spAutoFit/>
          </a:bodyPr>
          <a:lstStyle/>
          <a:p>
            <a:pPr marL="342900" indent="-342900">
              <a:spcBef>
                <a:spcPts val="1200"/>
              </a:spcBef>
              <a:buClr>
                <a:srgbClr val="000090"/>
              </a:buClr>
              <a:buSzPts val="2300"/>
              <a:buFont typeface="Arial"/>
              <a:buChar char="•"/>
            </a:pPr>
            <a:r>
              <a:rPr lang="en-US" sz="2400" dirty="0">
                <a:solidFill>
                  <a:srgbClr val="000090"/>
                </a:solidFill>
                <a:latin typeface="Source Sans Pro"/>
                <a:ea typeface="Source Sans Pro"/>
                <a:cs typeface="Source Sans Pro"/>
                <a:sym typeface="Source Sans Pro"/>
              </a:rPr>
              <a:t>Scientists noticed that all living things seem to fall naturally into </a:t>
            </a:r>
            <a:r>
              <a:rPr lang="en-US" sz="2400" dirty="0">
                <a:solidFill>
                  <a:srgbClr val="C00000"/>
                </a:solidFill>
                <a:latin typeface="Source Sans Pro"/>
                <a:ea typeface="Source Sans Pro"/>
                <a:cs typeface="Source Sans Pro"/>
                <a:sym typeface="Source Sans Pro"/>
              </a:rPr>
              <a:t>three broad groups</a:t>
            </a:r>
            <a:r>
              <a:rPr lang="en-US" sz="2400" dirty="0">
                <a:solidFill>
                  <a:srgbClr val="000090"/>
                </a:solidFill>
                <a:latin typeface="Source Sans Pro"/>
                <a:ea typeface="Source Sans Pro"/>
                <a:cs typeface="Source Sans Pro"/>
                <a:sym typeface="Source Sans Pro"/>
              </a:rPr>
              <a:t>.</a:t>
            </a:r>
            <a:endParaRPr sz="1600" dirty="0"/>
          </a:p>
          <a:p>
            <a:pPr marL="342900" marR="0" lvl="0" indent="-342900" algn="l" rtl="0">
              <a:spcBef>
                <a:spcPts val="1200"/>
              </a:spcBef>
              <a:spcAft>
                <a:spcPts val="0"/>
              </a:spcAft>
              <a:buClr>
                <a:srgbClr val="000090"/>
              </a:buClr>
              <a:buSzPts val="2300"/>
              <a:buFont typeface="Arial"/>
              <a:buChar char="•"/>
            </a:pPr>
            <a:r>
              <a:rPr lang="en-US" sz="2400" dirty="0">
                <a:solidFill>
                  <a:srgbClr val="000090"/>
                </a:solidFill>
                <a:latin typeface="Source Sans Pro"/>
                <a:ea typeface="Source Sans Pro"/>
                <a:cs typeface="Source Sans Pro"/>
                <a:sym typeface="Source Sans Pro"/>
              </a:rPr>
              <a:t>In recent years, this led to the establishment of a </a:t>
            </a:r>
            <a:r>
              <a:rPr lang="en-US" sz="2400" b="1" dirty="0">
                <a:solidFill>
                  <a:srgbClr val="FF0000"/>
                </a:solidFill>
                <a:latin typeface="Source Sans Pro"/>
                <a:ea typeface="Source Sans Pro"/>
                <a:cs typeface="Source Sans Pro"/>
                <a:sym typeface="Source Sans Pro"/>
              </a:rPr>
              <a:t>3-DOMAIN SYSTEM </a:t>
            </a:r>
            <a:endParaRPr sz="1600" dirty="0"/>
          </a:p>
          <a:p>
            <a:pPr marL="342900" marR="0" lvl="0" indent="-342900" algn="l" rtl="0">
              <a:spcBef>
                <a:spcPts val="1200"/>
              </a:spcBef>
              <a:spcAft>
                <a:spcPts val="0"/>
              </a:spcAft>
              <a:buClr>
                <a:srgbClr val="FF0000"/>
              </a:buClr>
              <a:buSzPts val="2300"/>
              <a:buFont typeface="Arial"/>
              <a:buChar char="•"/>
            </a:pPr>
            <a:r>
              <a:rPr lang="en-US" sz="2400" b="1" dirty="0">
                <a:solidFill>
                  <a:srgbClr val="FF0000"/>
                </a:solidFill>
                <a:latin typeface="Source Sans Pro"/>
                <a:ea typeface="Source Sans Pro"/>
                <a:cs typeface="Source Sans Pro"/>
                <a:sym typeface="Source Sans Pro"/>
              </a:rPr>
              <a:t>DOMAINS</a:t>
            </a:r>
            <a:r>
              <a:rPr lang="en-US" sz="2400" dirty="0">
                <a:solidFill>
                  <a:srgbClr val="000090"/>
                </a:solidFill>
                <a:latin typeface="Source Sans Pro"/>
                <a:ea typeface="Source Sans Pro"/>
                <a:cs typeface="Source Sans Pro"/>
                <a:sym typeface="Source Sans Pro"/>
              </a:rPr>
              <a:t> are essentially: </a:t>
            </a:r>
            <a:r>
              <a:rPr lang="en-US" sz="2400" b="0" i="0" u="none" strike="noStrike" cap="none" dirty="0">
                <a:solidFill>
                  <a:srgbClr val="A410BD"/>
                </a:solidFill>
                <a:latin typeface="Source Sans Pro"/>
                <a:ea typeface="Source Sans Pro"/>
                <a:cs typeface="Source Sans Pro"/>
                <a:sym typeface="Source Sans Pro"/>
              </a:rPr>
              <a:t>super kingdoms, a taxonomic level even higher than the kingdom level.</a:t>
            </a:r>
            <a:endParaRPr sz="1600" dirty="0"/>
          </a:p>
        </p:txBody>
      </p:sp>
      <p:pic>
        <p:nvPicPr>
          <p:cNvPr id="1645" name="Google Shape;1645;p237" descr="Screen shot 2011-01-10 at 6.38.37 PM.png"/>
          <p:cNvPicPr preferRelativeResize="0"/>
          <p:nvPr/>
        </p:nvPicPr>
        <p:blipFill rotWithShape="1">
          <a:blip r:embed="rId3">
            <a:alphaModFix/>
          </a:blip>
          <a:srcRect/>
          <a:stretch/>
        </p:blipFill>
        <p:spPr>
          <a:xfrm>
            <a:off x="368300" y="4225996"/>
            <a:ext cx="8407400" cy="1841500"/>
          </a:xfrm>
          <a:prstGeom prst="rect">
            <a:avLst/>
          </a:prstGeom>
          <a:noFill/>
          <a:ln w="38100" cap="sq" cmpd="sng">
            <a:solidFill>
              <a:srgbClr val="FF8DC7"/>
            </a:solidFill>
            <a:prstDash val="solid"/>
            <a:miter lim="800000"/>
            <a:headEnd type="none" w="sm" len="sm"/>
            <a:tailEnd type="none" w="sm" len="sm"/>
          </a:ln>
          <a:effectLst>
            <a:outerShdw blurRad="50800" dist="38100" dir="2700000" algn="tl" rotWithShape="0">
              <a:srgbClr val="000000">
                <a:alpha val="42745"/>
              </a:srgbClr>
            </a:outerShdw>
          </a:effectLst>
        </p:spPr>
      </p:pic>
      <p:sp>
        <p:nvSpPr>
          <p:cNvPr id="1646" name="Google Shape;1646;p237"/>
          <p:cNvSpPr txBox="1"/>
          <p:nvPr/>
        </p:nvSpPr>
        <p:spPr>
          <a:xfrm>
            <a:off x="452378" y="4472058"/>
            <a:ext cx="1296988" cy="5842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dirty="0">
                <a:solidFill>
                  <a:srgbClr val="000000"/>
                </a:solidFill>
                <a:latin typeface="Source Sans Pro"/>
                <a:ea typeface="Source Sans Pro"/>
                <a:cs typeface="Source Sans Pro"/>
                <a:sym typeface="Source Sans Pro"/>
              </a:rPr>
              <a:t>Kingdom</a:t>
            </a:r>
            <a:endParaRPr dirty="0"/>
          </a:p>
          <a:p>
            <a:pPr marL="0" marR="0" lvl="0" indent="0" algn="ctr" rtl="0">
              <a:spcBef>
                <a:spcPts val="0"/>
              </a:spcBef>
              <a:spcAft>
                <a:spcPts val="0"/>
              </a:spcAft>
              <a:buNone/>
            </a:pPr>
            <a:r>
              <a:rPr lang="en-US" sz="1600" dirty="0">
                <a:solidFill>
                  <a:srgbClr val="000000"/>
                </a:solidFill>
                <a:latin typeface="Source Sans Pro"/>
                <a:ea typeface="Source Sans Pro"/>
                <a:cs typeface="Source Sans Pro"/>
                <a:sym typeface="Source Sans Pro"/>
              </a:rPr>
              <a:t>Eubacteria</a:t>
            </a:r>
            <a:endParaRPr dirty="0"/>
          </a:p>
        </p:txBody>
      </p:sp>
      <p:sp>
        <p:nvSpPr>
          <p:cNvPr id="1647" name="Google Shape;1647;p237"/>
          <p:cNvSpPr txBox="1"/>
          <p:nvPr/>
        </p:nvSpPr>
        <p:spPr>
          <a:xfrm>
            <a:off x="1749366" y="4225996"/>
            <a:ext cx="1295400" cy="83026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dirty="0">
                <a:solidFill>
                  <a:srgbClr val="000000"/>
                </a:solidFill>
                <a:latin typeface="Source Sans Pro"/>
                <a:ea typeface="Source Sans Pro"/>
                <a:cs typeface="Source Sans Pro"/>
                <a:sym typeface="Source Sans Pro"/>
              </a:rPr>
              <a:t>Kingdom</a:t>
            </a:r>
            <a:endParaRPr dirty="0"/>
          </a:p>
          <a:p>
            <a:pPr marL="0" marR="0" lvl="0" indent="0" algn="ctr" rtl="0">
              <a:spcBef>
                <a:spcPts val="0"/>
              </a:spcBef>
              <a:spcAft>
                <a:spcPts val="0"/>
              </a:spcAft>
              <a:buNone/>
            </a:pPr>
            <a:r>
              <a:rPr lang="en-US" sz="1600" dirty="0" err="1">
                <a:solidFill>
                  <a:srgbClr val="000000"/>
                </a:solidFill>
                <a:latin typeface="Source Sans Pro"/>
                <a:ea typeface="Source Sans Pro"/>
                <a:cs typeface="Source Sans Pro"/>
                <a:sym typeface="Source Sans Pro"/>
              </a:rPr>
              <a:t>Archae</a:t>
            </a:r>
            <a:r>
              <a:rPr lang="en-US" sz="1600" dirty="0">
                <a:solidFill>
                  <a:srgbClr val="000000"/>
                </a:solidFill>
                <a:latin typeface="Source Sans Pro"/>
                <a:ea typeface="Source Sans Pro"/>
                <a:cs typeface="Source Sans Pro"/>
                <a:sym typeface="Source Sans Pro"/>
              </a:rPr>
              <a:t>-</a:t>
            </a:r>
            <a:endParaRPr dirty="0"/>
          </a:p>
          <a:p>
            <a:pPr marL="0" marR="0" lvl="0" indent="0" algn="ctr" rtl="0">
              <a:spcBef>
                <a:spcPts val="0"/>
              </a:spcBef>
              <a:spcAft>
                <a:spcPts val="0"/>
              </a:spcAft>
              <a:buNone/>
            </a:pPr>
            <a:r>
              <a:rPr lang="en-US" sz="1600" dirty="0">
                <a:solidFill>
                  <a:srgbClr val="000000"/>
                </a:solidFill>
                <a:latin typeface="Source Sans Pro"/>
                <a:ea typeface="Source Sans Pro"/>
                <a:cs typeface="Source Sans Pro"/>
                <a:sym typeface="Source Sans Pro"/>
              </a:rPr>
              <a:t>bacteria</a:t>
            </a:r>
            <a:endParaRPr dirty="0"/>
          </a:p>
        </p:txBody>
      </p:sp>
      <p:sp>
        <p:nvSpPr>
          <p:cNvPr id="1648" name="Google Shape;1648;p237"/>
          <p:cNvSpPr txBox="1"/>
          <p:nvPr/>
        </p:nvSpPr>
        <p:spPr>
          <a:xfrm>
            <a:off x="3238441" y="4472058"/>
            <a:ext cx="1295400" cy="5842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a:solidFill>
                  <a:srgbClr val="000000"/>
                </a:solidFill>
                <a:latin typeface="Source Sans Pro"/>
                <a:ea typeface="Source Sans Pro"/>
                <a:cs typeface="Source Sans Pro"/>
                <a:sym typeface="Source Sans Pro"/>
              </a:rPr>
              <a:t>Kingdom</a:t>
            </a:r>
            <a:endParaRPr/>
          </a:p>
          <a:p>
            <a:pPr marL="0" marR="0" lvl="0" indent="0" algn="ctr" rtl="0">
              <a:spcBef>
                <a:spcPts val="0"/>
              </a:spcBef>
              <a:spcAft>
                <a:spcPts val="0"/>
              </a:spcAft>
              <a:buNone/>
            </a:pPr>
            <a:r>
              <a:rPr lang="en-US" sz="1600">
                <a:solidFill>
                  <a:srgbClr val="000000"/>
                </a:solidFill>
                <a:latin typeface="Source Sans Pro"/>
                <a:ea typeface="Source Sans Pro"/>
                <a:cs typeface="Source Sans Pro"/>
                <a:sym typeface="Source Sans Pro"/>
              </a:rPr>
              <a:t>Protista</a:t>
            </a:r>
            <a:endParaRPr/>
          </a:p>
        </p:txBody>
      </p:sp>
      <p:sp>
        <p:nvSpPr>
          <p:cNvPr id="1649" name="Google Shape;1649;p237"/>
          <p:cNvSpPr txBox="1"/>
          <p:nvPr/>
        </p:nvSpPr>
        <p:spPr>
          <a:xfrm>
            <a:off x="4533841" y="4472058"/>
            <a:ext cx="1296987" cy="5842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a:solidFill>
                  <a:srgbClr val="000000"/>
                </a:solidFill>
                <a:latin typeface="Source Sans Pro"/>
                <a:ea typeface="Source Sans Pro"/>
                <a:cs typeface="Source Sans Pro"/>
                <a:sym typeface="Source Sans Pro"/>
              </a:rPr>
              <a:t>Kingdom</a:t>
            </a:r>
            <a:endParaRPr/>
          </a:p>
          <a:p>
            <a:pPr marL="0" marR="0" lvl="0" indent="0" algn="ctr" rtl="0">
              <a:spcBef>
                <a:spcPts val="0"/>
              </a:spcBef>
              <a:spcAft>
                <a:spcPts val="0"/>
              </a:spcAft>
              <a:buNone/>
            </a:pPr>
            <a:r>
              <a:rPr lang="en-US" sz="1600">
                <a:solidFill>
                  <a:srgbClr val="000000"/>
                </a:solidFill>
                <a:latin typeface="Source Sans Pro"/>
                <a:ea typeface="Source Sans Pro"/>
                <a:cs typeface="Source Sans Pro"/>
                <a:sym typeface="Source Sans Pro"/>
              </a:rPr>
              <a:t>Plantae</a:t>
            </a:r>
            <a:endParaRPr/>
          </a:p>
        </p:txBody>
      </p:sp>
      <p:sp>
        <p:nvSpPr>
          <p:cNvPr id="1650" name="Google Shape;1650;p237"/>
          <p:cNvSpPr txBox="1"/>
          <p:nvPr/>
        </p:nvSpPr>
        <p:spPr>
          <a:xfrm>
            <a:off x="5983228" y="4472058"/>
            <a:ext cx="1296988" cy="5842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a:solidFill>
                  <a:srgbClr val="000000"/>
                </a:solidFill>
                <a:latin typeface="Source Sans Pro"/>
                <a:ea typeface="Source Sans Pro"/>
                <a:cs typeface="Source Sans Pro"/>
                <a:sym typeface="Source Sans Pro"/>
              </a:rPr>
              <a:t>Kingdom</a:t>
            </a:r>
            <a:endParaRPr/>
          </a:p>
          <a:p>
            <a:pPr marL="0" marR="0" lvl="0" indent="0" algn="ctr" rtl="0">
              <a:spcBef>
                <a:spcPts val="0"/>
              </a:spcBef>
              <a:spcAft>
                <a:spcPts val="0"/>
              </a:spcAft>
              <a:buNone/>
            </a:pPr>
            <a:r>
              <a:rPr lang="en-US" sz="1600">
                <a:solidFill>
                  <a:srgbClr val="000000"/>
                </a:solidFill>
                <a:latin typeface="Source Sans Pro"/>
                <a:ea typeface="Source Sans Pro"/>
                <a:cs typeface="Source Sans Pro"/>
                <a:sym typeface="Source Sans Pro"/>
              </a:rPr>
              <a:t>Fungi</a:t>
            </a:r>
            <a:endParaRPr/>
          </a:p>
        </p:txBody>
      </p:sp>
      <p:sp>
        <p:nvSpPr>
          <p:cNvPr id="1651" name="Google Shape;1651;p237"/>
          <p:cNvSpPr txBox="1"/>
          <p:nvPr/>
        </p:nvSpPr>
        <p:spPr>
          <a:xfrm>
            <a:off x="7348538" y="4472058"/>
            <a:ext cx="1296987" cy="5842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a:solidFill>
                  <a:srgbClr val="000000"/>
                </a:solidFill>
                <a:latin typeface="Source Sans Pro"/>
                <a:ea typeface="Source Sans Pro"/>
                <a:cs typeface="Source Sans Pro"/>
                <a:sym typeface="Source Sans Pro"/>
              </a:rPr>
              <a:t>Kingdom</a:t>
            </a:r>
            <a:endParaRPr/>
          </a:p>
          <a:p>
            <a:pPr marL="0" marR="0" lvl="0" indent="0" algn="ctr" rtl="0">
              <a:spcBef>
                <a:spcPts val="0"/>
              </a:spcBef>
              <a:spcAft>
                <a:spcPts val="0"/>
              </a:spcAft>
              <a:buNone/>
            </a:pPr>
            <a:r>
              <a:rPr lang="en-US" sz="1600">
                <a:solidFill>
                  <a:srgbClr val="000000"/>
                </a:solidFill>
                <a:latin typeface="Source Sans Pro"/>
                <a:ea typeface="Source Sans Pro"/>
                <a:cs typeface="Source Sans Pro"/>
                <a:sym typeface="Source Sans Pro"/>
              </a:rPr>
              <a:t>Animalia</a:t>
            </a:r>
            <a:endParaRPr/>
          </a:p>
        </p:txBody>
      </p:sp>
      <p:sp>
        <p:nvSpPr>
          <p:cNvPr id="1652" name="Google Shape;1652;p237"/>
          <p:cNvSpPr txBox="1"/>
          <p:nvPr/>
        </p:nvSpPr>
        <p:spPr>
          <a:xfrm>
            <a:off x="368300" y="3582998"/>
            <a:ext cx="6805347" cy="58473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dirty="0">
                <a:solidFill>
                  <a:srgbClr val="FF0000"/>
                </a:solidFill>
                <a:latin typeface="Source Sans Pro"/>
                <a:ea typeface="Source Sans Pro"/>
                <a:cs typeface="Source Sans Pro"/>
                <a:sym typeface="Source Sans Pro"/>
              </a:rPr>
              <a:t>THE 6-KINGDOM SYSTEM with </a:t>
            </a:r>
            <a:r>
              <a:rPr lang="en-US" sz="3200" b="1" dirty="0">
                <a:solidFill>
                  <a:schemeClr val="bg1"/>
                </a:solidFill>
                <a:latin typeface="Source Sans Pro"/>
                <a:ea typeface="Source Sans Pro"/>
                <a:cs typeface="Source Sans Pro"/>
                <a:sym typeface="Source Sans Pro"/>
              </a:rPr>
              <a:t>THREE DOMAINS</a:t>
            </a:r>
            <a:r>
              <a:rPr lang="en-US" sz="2000" b="1" dirty="0">
                <a:solidFill>
                  <a:srgbClr val="FF0000"/>
                </a:solidFill>
                <a:latin typeface="Source Sans Pro"/>
                <a:ea typeface="Source Sans Pro"/>
                <a:cs typeface="Source Sans Pro"/>
                <a:sym typeface="Source Sans Pro"/>
              </a:rPr>
              <a:t>:</a:t>
            </a:r>
            <a:endParaRPr sz="2000" b="1" dirty="0">
              <a:solidFill>
                <a:srgbClr val="FF0000"/>
              </a:solidFill>
              <a:latin typeface="Source Sans Pro"/>
              <a:ea typeface="Source Sans Pro"/>
              <a:cs typeface="Source Sans Pro"/>
              <a:sym typeface="Source Sans Pro"/>
            </a:endParaRPr>
          </a:p>
        </p:txBody>
      </p:sp>
      <p:sp>
        <p:nvSpPr>
          <p:cNvPr id="1654" name="Google Shape;1654;p237"/>
          <p:cNvSpPr txBox="1"/>
          <p:nvPr/>
        </p:nvSpPr>
        <p:spPr>
          <a:xfrm>
            <a:off x="368300" y="5208658"/>
            <a:ext cx="1296988" cy="6477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dirty="0">
                <a:solidFill>
                  <a:srgbClr val="6600FF"/>
                </a:solidFill>
                <a:effectLst>
                  <a:outerShdw blurRad="38100" dist="38100" dir="2700000" algn="tl">
                    <a:srgbClr val="000000">
                      <a:alpha val="43137"/>
                    </a:srgbClr>
                  </a:outerShdw>
                </a:effectLst>
                <a:latin typeface="Source Sans Pro"/>
                <a:ea typeface="Source Sans Pro"/>
                <a:cs typeface="Source Sans Pro"/>
                <a:sym typeface="Source Sans Pro"/>
              </a:rPr>
              <a:t>Domain</a:t>
            </a:r>
            <a:endParaRPr b="1" dirty="0">
              <a:solidFill>
                <a:srgbClr val="6600FF"/>
              </a:solidFill>
              <a:effectLst>
                <a:outerShdw blurRad="38100" dist="38100" dir="2700000" algn="tl">
                  <a:srgbClr val="000000">
                    <a:alpha val="43137"/>
                  </a:srgbClr>
                </a:outerShdw>
              </a:effectLst>
            </a:endParaRPr>
          </a:p>
          <a:p>
            <a:pPr marL="0" marR="0" lvl="0" indent="0" algn="ctr" rtl="0">
              <a:spcBef>
                <a:spcPts val="0"/>
              </a:spcBef>
              <a:spcAft>
                <a:spcPts val="0"/>
              </a:spcAft>
              <a:buNone/>
            </a:pPr>
            <a:r>
              <a:rPr lang="en-US" sz="1800" b="1" dirty="0">
                <a:solidFill>
                  <a:srgbClr val="6600FF"/>
                </a:solidFill>
                <a:effectLst>
                  <a:outerShdw blurRad="38100" dist="38100" dir="2700000" algn="tl">
                    <a:srgbClr val="000000">
                      <a:alpha val="43137"/>
                    </a:srgbClr>
                  </a:outerShdw>
                </a:effectLst>
                <a:latin typeface="Source Sans Pro"/>
                <a:ea typeface="Source Sans Pro"/>
                <a:cs typeface="Source Sans Pro"/>
                <a:sym typeface="Source Sans Pro"/>
              </a:rPr>
              <a:t>Bacteria</a:t>
            </a:r>
            <a:endParaRPr b="1" dirty="0">
              <a:solidFill>
                <a:srgbClr val="6600FF"/>
              </a:solidFill>
              <a:effectLst>
                <a:outerShdw blurRad="38100" dist="38100" dir="2700000" algn="tl">
                  <a:srgbClr val="000000">
                    <a:alpha val="43137"/>
                  </a:srgbClr>
                </a:outerShdw>
              </a:effectLst>
            </a:endParaRPr>
          </a:p>
        </p:txBody>
      </p:sp>
      <p:sp>
        <p:nvSpPr>
          <p:cNvPr id="1655" name="Google Shape;1655;p237"/>
          <p:cNvSpPr txBox="1"/>
          <p:nvPr/>
        </p:nvSpPr>
        <p:spPr>
          <a:xfrm>
            <a:off x="1665288" y="5208658"/>
            <a:ext cx="1295400" cy="6477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dirty="0">
                <a:solidFill>
                  <a:srgbClr val="FF0000"/>
                </a:solidFill>
                <a:effectLst>
                  <a:outerShdw blurRad="38100" dist="38100" dir="2700000" algn="tl">
                    <a:srgbClr val="000000">
                      <a:alpha val="43137"/>
                    </a:srgbClr>
                  </a:outerShdw>
                </a:effectLst>
                <a:latin typeface="Source Sans Pro"/>
                <a:ea typeface="Source Sans Pro"/>
                <a:cs typeface="Source Sans Pro"/>
                <a:sym typeface="Source Sans Pro"/>
              </a:rPr>
              <a:t>Domain</a:t>
            </a:r>
            <a:endParaRPr b="1" dirty="0">
              <a:solidFill>
                <a:srgbClr val="FF0000"/>
              </a:solidFill>
              <a:effectLst>
                <a:outerShdw blurRad="38100" dist="38100" dir="2700000" algn="tl">
                  <a:srgbClr val="000000">
                    <a:alpha val="43137"/>
                  </a:srgbClr>
                </a:outerShdw>
              </a:effectLst>
            </a:endParaRPr>
          </a:p>
          <a:p>
            <a:pPr marL="0" marR="0" lvl="0" indent="0" algn="ctr" rtl="0">
              <a:spcBef>
                <a:spcPts val="0"/>
              </a:spcBef>
              <a:spcAft>
                <a:spcPts val="0"/>
              </a:spcAft>
              <a:buNone/>
            </a:pPr>
            <a:r>
              <a:rPr lang="en-US" sz="1800" b="1" dirty="0">
                <a:solidFill>
                  <a:srgbClr val="FF0000"/>
                </a:solidFill>
                <a:effectLst>
                  <a:outerShdw blurRad="38100" dist="38100" dir="2700000" algn="tl">
                    <a:srgbClr val="000000">
                      <a:alpha val="43137"/>
                    </a:srgbClr>
                  </a:outerShdw>
                </a:effectLst>
                <a:latin typeface="Source Sans Pro"/>
                <a:ea typeface="Source Sans Pro"/>
                <a:cs typeface="Source Sans Pro"/>
                <a:sym typeface="Source Sans Pro"/>
              </a:rPr>
              <a:t>Archaea</a:t>
            </a:r>
            <a:endParaRPr b="1" dirty="0">
              <a:solidFill>
                <a:srgbClr val="FF0000"/>
              </a:solidFill>
              <a:effectLst>
                <a:outerShdw blurRad="38100" dist="38100" dir="2700000" algn="tl">
                  <a:srgbClr val="000000">
                    <a:alpha val="43137"/>
                  </a:srgbClr>
                </a:outerShdw>
              </a:effectLst>
            </a:endParaRPr>
          </a:p>
        </p:txBody>
      </p:sp>
      <p:sp>
        <p:nvSpPr>
          <p:cNvPr id="1656" name="Google Shape;1656;p237"/>
          <p:cNvSpPr txBox="1"/>
          <p:nvPr/>
        </p:nvSpPr>
        <p:spPr>
          <a:xfrm>
            <a:off x="3163352" y="5347564"/>
            <a:ext cx="4752975" cy="36988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dirty="0">
                <a:solidFill>
                  <a:srgbClr val="00B050"/>
                </a:solidFill>
                <a:effectLst>
                  <a:outerShdw blurRad="38100" dist="38100" dir="2700000" algn="tl">
                    <a:srgbClr val="000000">
                      <a:alpha val="43137"/>
                    </a:srgbClr>
                  </a:outerShdw>
                </a:effectLst>
                <a:latin typeface="Source Sans Pro"/>
                <a:ea typeface="Source Sans Pro"/>
                <a:cs typeface="Source Sans Pro"/>
                <a:sym typeface="Source Sans Pro"/>
              </a:rPr>
              <a:t>Domain Eukarya</a:t>
            </a:r>
            <a:r>
              <a:rPr lang="en-US" sz="1800" dirty="0">
                <a:solidFill>
                  <a:srgbClr val="000000"/>
                </a:solidFill>
                <a:latin typeface="Source Sans Pro"/>
                <a:ea typeface="Source Sans Pro"/>
                <a:cs typeface="Source Sans Pro"/>
                <a:sym typeface="Source Sans Pro"/>
              </a:rPr>
              <a:t> (all eukaryotes)</a:t>
            </a: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43">
                                            <p:txEl>
                                              <p:pRg st="0" end="0"/>
                                            </p:txEl>
                                          </p:spTgt>
                                        </p:tgtEl>
                                        <p:attrNameLst>
                                          <p:attrName>style.visibility</p:attrName>
                                        </p:attrNameLst>
                                      </p:cBhvr>
                                      <p:to>
                                        <p:strVal val="visible"/>
                                      </p:to>
                                    </p:set>
                                    <p:animEffect transition="in" filter="fade">
                                      <p:cBhvr>
                                        <p:cTn id="7" dur="500"/>
                                        <p:tgtEl>
                                          <p:spTgt spid="164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43">
                                            <p:txEl>
                                              <p:pRg st="1" end="1"/>
                                            </p:txEl>
                                          </p:spTgt>
                                        </p:tgtEl>
                                        <p:attrNameLst>
                                          <p:attrName>style.visibility</p:attrName>
                                        </p:attrNameLst>
                                      </p:cBhvr>
                                      <p:to>
                                        <p:strVal val="visible"/>
                                      </p:to>
                                    </p:set>
                                    <p:animEffect transition="in" filter="fade">
                                      <p:cBhvr>
                                        <p:cTn id="12" dur="500"/>
                                        <p:tgtEl>
                                          <p:spTgt spid="164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43">
                                            <p:txEl>
                                              <p:pRg st="2" end="2"/>
                                            </p:txEl>
                                          </p:spTgt>
                                        </p:tgtEl>
                                        <p:attrNameLst>
                                          <p:attrName>style.visibility</p:attrName>
                                        </p:attrNameLst>
                                      </p:cBhvr>
                                      <p:to>
                                        <p:strVal val="visible"/>
                                      </p:to>
                                    </p:set>
                                    <p:animEffect transition="in" filter="fade">
                                      <p:cBhvr>
                                        <p:cTn id="17" dur="500"/>
                                        <p:tgtEl>
                                          <p:spTgt spid="164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645"/>
                                        </p:tgtEl>
                                        <p:attrNameLst>
                                          <p:attrName>style.visibility</p:attrName>
                                        </p:attrNameLst>
                                      </p:cBhvr>
                                      <p:to>
                                        <p:strVal val="visible"/>
                                      </p:to>
                                    </p:set>
                                    <p:animEffect transition="in" filter="fade">
                                      <p:cBhvr>
                                        <p:cTn id="22" dur="1000"/>
                                        <p:tgtEl>
                                          <p:spTgt spid="164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652"/>
                                        </p:tgtEl>
                                        <p:attrNameLst>
                                          <p:attrName>style.visibility</p:attrName>
                                        </p:attrNameLst>
                                      </p:cBhvr>
                                      <p:to>
                                        <p:strVal val="visible"/>
                                      </p:to>
                                    </p:set>
                                    <p:animEffect transition="in" filter="fade">
                                      <p:cBhvr>
                                        <p:cTn id="27" dur="80"/>
                                        <p:tgtEl>
                                          <p:spTgt spid="165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646"/>
                                        </p:tgtEl>
                                        <p:attrNameLst>
                                          <p:attrName>style.visibility</p:attrName>
                                        </p:attrNameLst>
                                      </p:cBhvr>
                                      <p:to>
                                        <p:strVal val="visible"/>
                                      </p:to>
                                    </p:set>
                                    <p:animEffect transition="in" filter="fade">
                                      <p:cBhvr>
                                        <p:cTn id="32" dur="500"/>
                                        <p:tgtEl>
                                          <p:spTgt spid="164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647"/>
                                        </p:tgtEl>
                                        <p:attrNameLst>
                                          <p:attrName>style.visibility</p:attrName>
                                        </p:attrNameLst>
                                      </p:cBhvr>
                                      <p:to>
                                        <p:strVal val="visible"/>
                                      </p:to>
                                    </p:set>
                                    <p:animEffect transition="in" filter="fade">
                                      <p:cBhvr>
                                        <p:cTn id="37" dur="500"/>
                                        <p:tgtEl>
                                          <p:spTgt spid="164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648"/>
                                        </p:tgtEl>
                                        <p:attrNameLst>
                                          <p:attrName>style.visibility</p:attrName>
                                        </p:attrNameLst>
                                      </p:cBhvr>
                                      <p:to>
                                        <p:strVal val="visible"/>
                                      </p:to>
                                    </p:set>
                                    <p:animEffect transition="in" filter="fade">
                                      <p:cBhvr>
                                        <p:cTn id="42" dur="500"/>
                                        <p:tgtEl>
                                          <p:spTgt spid="1648"/>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649"/>
                                        </p:tgtEl>
                                        <p:attrNameLst>
                                          <p:attrName>style.visibility</p:attrName>
                                        </p:attrNameLst>
                                      </p:cBhvr>
                                      <p:to>
                                        <p:strVal val="visible"/>
                                      </p:to>
                                    </p:set>
                                    <p:animEffect transition="in" filter="fade">
                                      <p:cBhvr>
                                        <p:cTn id="47" dur="500"/>
                                        <p:tgtEl>
                                          <p:spTgt spid="1649"/>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650"/>
                                        </p:tgtEl>
                                        <p:attrNameLst>
                                          <p:attrName>style.visibility</p:attrName>
                                        </p:attrNameLst>
                                      </p:cBhvr>
                                      <p:to>
                                        <p:strVal val="visible"/>
                                      </p:to>
                                    </p:set>
                                    <p:animEffect transition="in" filter="fade">
                                      <p:cBhvr>
                                        <p:cTn id="52" dur="500"/>
                                        <p:tgtEl>
                                          <p:spTgt spid="1650"/>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651"/>
                                        </p:tgtEl>
                                        <p:attrNameLst>
                                          <p:attrName>style.visibility</p:attrName>
                                        </p:attrNameLst>
                                      </p:cBhvr>
                                      <p:to>
                                        <p:strVal val="visible"/>
                                      </p:to>
                                    </p:set>
                                    <p:animEffect transition="in" filter="fade">
                                      <p:cBhvr>
                                        <p:cTn id="57" dur="500"/>
                                        <p:tgtEl>
                                          <p:spTgt spid="1651"/>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1654"/>
                                        </p:tgtEl>
                                        <p:attrNameLst>
                                          <p:attrName>style.visibility</p:attrName>
                                        </p:attrNameLst>
                                      </p:cBhvr>
                                      <p:to>
                                        <p:strVal val="visible"/>
                                      </p:to>
                                    </p:set>
                                    <p:animEffect transition="in" filter="fade">
                                      <p:cBhvr>
                                        <p:cTn id="62" dur="500"/>
                                        <p:tgtEl>
                                          <p:spTgt spid="1654"/>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1655"/>
                                        </p:tgtEl>
                                        <p:attrNameLst>
                                          <p:attrName>style.visibility</p:attrName>
                                        </p:attrNameLst>
                                      </p:cBhvr>
                                      <p:to>
                                        <p:strVal val="visible"/>
                                      </p:to>
                                    </p:set>
                                    <p:animEffect transition="in" filter="fade">
                                      <p:cBhvr>
                                        <p:cTn id="67" dur="500"/>
                                        <p:tgtEl>
                                          <p:spTgt spid="1655"/>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1656"/>
                                        </p:tgtEl>
                                        <p:attrNameLst>
                                          <p:attrName>style.visibility</p:attrName>
                                        </p:attrNameLst>
                                      </p:cBhvr>
                                      <p:to>
                                        <p:strVal val="visible"/>
                                      </p:to>
                                    </p:set>
                                    <p:animEffect transition="in" filter="fade">
                                      <p:cBhvr>
                                        <p:cTn id="72" dur="500"/>
                                        <p:tgtEl>
                                          <p:spTgt spid="16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0E3561"/>
        </a:solidFill>
        <a:effectLst/>
      </p:bgPr>
    </p:bg>
    <p:spTree>
      <p:nvGrpSpPr>
        <p:cNvPr id="1" name="Shape 1642"/>
        <p:cNvGrpSpPr/>
        <p:nvPr/>
      </p:nvGrpSpPr>
      <p:grpSpPr>
        <a:xfrm>
          <a:off x="0" y="0"/>
          <a:ext cx="0" cy="0"/>
          <a:chOff x="0" y="0"/>
          <a:chExt cx="0" cy="0"/>
        </a:xfrm>
      </p:grpSpPr>
      <p:sp>
        <p:nvSpPr>
          <p:cNvPr id="1657" name="Google Shape;1657;p237"/>
          <p:cNvSpPr txBox="1"/>
          <p:nvPr/>
        </p:nvSpPr>
        <p:spPr>
          <a:xfrm>
            <a:off x="0" y="3429000"/>
            <a:ext cx="9144000" cy="3277780"/>
          </a:xfrm>
          <a:prstGeom prst="rect">
            <a:avLst/>
          </a:prstGeom>
          <a:noFill/>
          <a:ln>
            <a:noFill/>
          </a:ln>
        </p:spPr>
        <p:txBody>
          <a:bodyPr spcFirstLastPara="1" wrap="square" lIns="91425" tIns="45700" rIns="91425" bIns="45700" anchor="t" anchorCtr="0">
            <a:spAutoFit/>
          </a:bodyPr>
          <a:lstStyle/>
          <a:p>
            <a:pPr marL="0" marR="0" lvl="0" indent="0" algn="l" rtl="0">
              <a:spcBef>
                <a:spcPts val="1800"/>
              </a:spcBef>
              <a:spcAft>
                <a:spcPts val="0"/>
              </a:spcAft>
              <a:buNone/>
            </a:pPr>
            <a:r>
              <a:rPr lang="en-US" sz="2800" dirty="0">
                <a:solidFill>
                  <a:srgbClr val="FFFF00"/>
                </a:solidFill>
                <a:latin typeface="Source Sans Pro"/>
                <a:ea typeface="Source Sans Pro"/>
                <a:cs typeface="Source Sans Pro"/>
                <a:sym typeface="Source Sans Pro"/>
              </a:rPr>
              <a:t>The domain </a:t>
            </a:r>
            <a:r>
              <a:rPr lang="en-US" sz="2800" b="1" dirty="0">
                <a:solidFill>
                  <a:srgbClr val="FF0000"/>
                </a:solidFill>
                <a:latin typeface="Source Sans Pro"/>
                <a:ea typeface="Source Sans Pro"/>
                <a:cs typeface="Source Sans Pro"/>
                <a:sym typeface="Source Sans Pro"/>
              </a:rPr>
              <a:t>BACTERIA</a:t>
            </a:r>
            <a:r>
              <a:rPr lang="en-US" sz="2800" dirty="0">
                <a:solidFill>
                  <a:srgbClr val="FFFF00"/>
                </a:solidFill>
                <a:latin typeface="Source Sans Pro"/>
                <a:ea typeface="Source Sans Pro"/>
                <a:cs typeface="Source Sans Pro"/>
                <a:sym typeface="Source Sans Pro"/>
              </a:rPr>
              <a:t> contains the Kingdom </a:t>
            </a:r>
            <a:r>
              <a:rPr lang="en-US" sz="2800" u="sng" dirty="0">
                <a:solidFill>
                  <a:srgbClr val="FFBFBF"/>
                </a:solidFill>
                <a:latin typeface="Source Sans Pro"/>
                <a:ea typeface="Source Sans Pro"/>
                <a:cs typeface="Source Sans Pro"/>
                <a:sym typeface="Source Sans Pro"/>
              </a:rPr>
              <a:t>Eubacteria</a:t>
            </a:r>
            <a:r>
              <a:rPr lang="en-US" sz="2800" dirty="0">
                <a:solidFill>
                  <a:srgbClr val="FFFF00"/>
                </a:solidFill>
                <a:latin typeface="Source Sans Pro"/>
                <a:ea typeface="Source Sans Pro"/>
                <a:cs typeface="Source Sans Pro"/>
                <a:sym typeface="Source Sans Pro"/>
              </a:rPr>
              <a:t>.</a:t>
            </a:r>
            <a:endParaRPr sz="1800" dirty="0"/>
          </a:p>
          <a:p>
            <a:pPr marL="0" marR="0" lvl="0" indent="0" algn="l" rtl="0">
              <a:spcBef>
                <a:spcPts val="1800"/>
              </a:spcBef>
              <a:spcAft>
                <a:spcPts val="0"/>
              </a:spcAft>
              <a:buNone/>
            </a:pPr>
            <a:r>
              <a:rPr lang="en-US" sz="2800" dirty="0">
                <a:solidFill>
                  <a:srgbClr val="FFFF00"/>
                </a:solidFill>
                <a:latin typeface="Source Sans Pro"/>
                <a:ea typeface="Source Sans Pro"/>
                <a:cs typeface="Source Sans Pro"/>
                <a:sym typeface="Source Sans Pro"/>
              </a:rPr>
              <a:t>The domain </a:t>
            </a:r>
            <a:r>
              <a:rPr lang="en-US" sz="2800" b="1" dirty="0">
                <a:solidFill>
                  <a:srgbClr val="FF0000"/>
                </a:solidFill>
                <a:latin typeface="Source Sans Pro"/>
                <a:ea typeface="Source Sans Pro"/>
                <a:cs typeface="Source Sans Pro"/>
                <a:sym typeface="Source Sans Pro"/>
              </a:rPr>
              <a:t>ARCHAEA</a:t>
            </a:r>
            <a:r>
              <a:rPr lang="en-US" sz="2800" dirty="0">
                <a:solidFill>
                  <a:srgbClr val="FFFF00"/>
                </a:solidFill>
                <a:latin typeface="Source Sans Pro"/>
                <a:ea typeface="Source Sans Pro"/>
                <a:cs typeface="Source Sans Pro"/>
                <a:sym typeface="Source Sans Pro"/>
              </a:rPr>
              <a:t> contains the Kingdom </a:t>
            </a:r>
            <a:r>
              <a:rPr lang="en-US" sz="2800" u="sng" dirty="0">
                <a:solidFill>
                  <a:srgbClr val="FFBFBF"/>
                </a:solidFill>
                <a:latin typeface="Source Sans Pro"/>
                <a:ea typeface="Source Sans Pro"/>
                <a:cs typeface="Source Sans Pro"/>
                <a:sym typeface="Source Sans Pro"/>
              </a:rPr>
              <a:t>Archaebacteria</a:t>
            </a:r>
            <a:r>
              <a:rPr lang="en-US" sz="2800" dirty="0">
                <a:solidFill>
                  <a:srgbClr val="FFFF00"/>
                </a:solidFill>
                <a:latin typeface="Source Sans Pro"/>
                <a:ea typeface="Source Sans Pro"/>
                <a:cs typeface="Source Sans Pro"/>
                <a:sym typeface="Source Sans Pro"/>
              </a:rPr>
              <a:t>.</a:t>
            </a:r>
            <a:endParaRPr sz="1800" dirty="0"/>
          </a:p>
          <a:p>
            <a:pPr marL="0" marR="0" lvl="0" indent="0" algn="l" rtl="0">
              <a:spcBef>
                <a:spcPts val="1800"/>
              </a:spcBef>
              <a:spcAft>
                <a:spcPts val="0"/>
              </a:spcAft>
              <a:buNone/>
            </a:pPr>
            <a:r>
              <a:rPr lang="en-US" sz="2800" dirty="0">
                <a:solidFill>
                  <a:srgbClr val="FFFF00"/>
                </a:solidFill>
                <a:latin typeface="Source Sans Pro"/>
                <a:ea typeface="Source Sans Pro"/>
                <a:cs typeface="Source Sans Pro"/>
                <a:sym typeface="Source Sans Pro"/>
              </a:rPr>
              <a:t>The domain </a:t>
            </a:r>
            <a:r>
              <a:rPr lang="en-US" sz="2800" b="1" dirty="0">
                <a:solidFill>
                  <a:srgbClr val="FF0000"/>
                </a:solidFill>
                <a:latin typeface="Source Sans Pro"/>
                <a:ea typeface="Source Sans Pro"/>
                <a:cs typeface="Source Sans Pro"/>
                <a:sym typeface="Source Sans Pro"/>
              </a:rPr>
              <a:t>EUKARYA</a:t>
            </a:r>
            <a:r>
              <a:rPr lang="en-US" sz="2800" dirty="0">
                <a:solidFill>
                  <a:srgbClr val="FFFF00"/>
                </a:solidFill>
                <a:latin typeface="Source Sans Pro"/>
                <a:ea typeface="Source Sans Pro"/>
                <a:cs typeface="Source Sans Pro"/>
                <a:sym typeface="Source Sans Pro"/>
              </a:rPr>
              <a:t> contains the Kingdoms </a:t>
            </a:r>
            <a:r>
              <a:rPr lang="en-US" sz="2800" u="sng" dirty="0">
                <a:solidFill>
                  <a:srgbClr val="FFBFBF"/>
                </a:solidFill>
                <a:latin typeface="Source Sans Pro"/>
                <a:ea typeface="Source Sans Pro"/>
                <a:cs typeface="Source Sans Pro"/>
                <a:sym typeface="Source Sans Pro"/>
              </a:rPr>
              <a:t>Protista, Plantae, Fungi, and Animalia.</a:t>
            </a:r>
            <a:endParaRPr sz="1800" dirty="0"/>
          </a:p>
          <a:p>
            <a:pPr marL="0" marR="0" lvl="0" indent="0" algn="l" rtl="0">
              <a:spcBef>
                <a:spcPts val="0"/>
              </a:spcBef>
              <a:spcAft>
                <a:spcPts val="0"/>
              </a:spcAft>
              <a:buNone/>
            </a:pPr>
            <a:endParaRPr sz="2200" dirty="0">
              <a:solidFill>
                <a:srgbClr val="FFFF00"/>
              </a:solidFill>
              <a:latin typeface="Source Sans Pro"/>
              <a:ea typeface="Source Sans Pro"/>
              <a:cs typeface="Source Sans Pro"/>
              <a:sym typeface="Source Sans Pro"/>
            </a:endParaRPr>
          </a:p>
        </p:txBody>
      </p:sp>
      <p:grpSp>
        <p:nvGrpSpPr>
          <p:cNvPr id="2" name="Group 1">
            <a:extLst>
              <a:ext uri="{FF2B5EF4-FFF2-40B4-BE49-F238E27FC236}">
                <a16:creationId xmlns:a16="http://schemas.microsoft.com/office/drawing/2014/main" id="{22845F6E-FB2D-CF29-DBD0-69B1FB3521E9}"/>
              </a:ext>
            </a:extLst>
          </p:cNvPr>
          <p:cNvGrpSpPr/>
          <p:nvPr/>
        </p:nvGrpSpPr>
        <p:grpSpPr>
          <a:xfrm>
            <a:off x="368300" y="311853"/>
            <a:ext cx="8407400" cy="2484498"/>
            <a:chOff x="368300" y="3582998"/>
            <a:chExt cx="8407400" cy="2484498"/>
          </a:xfrm>
        </p:grpSpPr>
        <p:pic>
          <p:nvPicPr>
            <p:cNvPr id="16" name="Google Shape;1645;p237" descr="Screen shot 2011-01-10 at 6.38.37 PM.png">
              <a:extLst>
                <a:ext uri="{FF2B5EF4-FFF2-40B4-BE49-F238E27FC236}">
                  <a16:creationId xmlns:a16="http://schemas.microsoft.com/office/drawing/2014/main" id="{12C2E3CB-4424-5CE5-6058-EEAD05CB9FA6}"/>
                </a:ext>
              </a:extLst>
            </p:cNvPr>
            <p:cNvPicPr preferRelativeResize="0"/>
            <p:nvPr/>
          </p:nvPicPr>
          <p:blipFill rotWithShape="1">
            <a:blip r:embed="rId3">
              <a:alphaModFix/>
            </a:blip>
            <a:srcRect/>
            <a:stretch/>
          </p:blipFill>
          <p:spPr>
            <a:xfrm>
              <a:off x="368300" y="4225996"/>
              <a:ext cx="8407400" cy="1841500"/>
            </a:xfrm>
            <a:prstGeom prst="rect">
              <a:avLst/>
            </a:prstGeom>
            <a:noFill/>
            <a:ln w="38100" cap="sq" cmpd="sng">
              <a:solidFill>
                <a:srgbClr val="FF8DC7"/>
              </a:solidFill>
              <a:prstDash val="solid"/>
              <a:miter lim="800000"/>
              <a:headEnd type="none" w="sm" len="sm"/>
              <a:tailEnd type="none" w="sm" len="sm"/>
            </a:ln>
            <a:effectLst>
              <a:outerShdw blurRad="50800" dist="38100" dir="2700000" algn="tl" rotWithShape="0">
                <a:srgbClr val="000000">
                  <a:alpha val="42745"/>
                </a:srgbClr>
              </a:outerShdw>
            </a:effectLst>
          </p:spPr>
        </p:pic>
        <p:sp>
          <p:nvSpPr>
            <p:cNvPr id="17" name="Google Shape;1646;p237">
              <a:extLst>
                <a:ext uri="{FF2B5EF4-FFF2-40B4-BE49-F238E27FC236}">
                  <a16:creationId xmlns:a16="http://schemas.microsoft.com/office/drawing/2014/main" id="{1BAD7962-CA51-6F0E-12DC-EED3C502E3EF}"/>
                </a:ext>
              </a:extLst>
            </p:cNvPr>
            <p:cNvSpPr txBox="1"/>
            <p:nvPr/>
          </p:nvSpPr>
          <p:spPr>
            <a:xfrm>
              <a:off x="452378" y="4472058"/>
              <a:ext cx="1296988" cy="5842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dirty="0">
                  <a:solidFill>
                    <a:srgbClr val="000000"/>
                  </a:solidFill>
                  <a:latin typeface="Source Sans Pro"/>
                  <a:ea typeface="Source Sans Pro"/>
                  <a:cs typeface="Source Sans Pro"/>
                  <a:sym typeface="Source Sans Pro"/>
                </a:rPr>
                <a:t>Kingdom</a:t>
              </a:r>
              <a:endParaRPr dirty="0"/>
            </a:p>
            <a:p>
              <a:pPr marL="0" marR="0" lvl="0" indent="0" algn="ctr" rtl="0">
                <a:spcBef>
                  <a:spcPts val="0"/>
                </a:spcBef>
                <a:spcAft>
                  <a:spcPts val="0"/>
                </a:spcAft>
                <a:buNone/>
              </a:pPr>
              <a:r>
                <a:rPr lang="en-US" sz="1600" dirty="0">
                  <a:solidFill>
                    <a:srgbClr val="000000"/>
                  </a:solidFill>
                  <a:latin typeface="Source Sans Pro"/>
                  <a:ea typeface="Source Sans Pro"/>
                  <a:cs typeface="Source Sans Pro"/>
                  <a:sym typeface="Source Sans Pro"/>
                </a:rPr>
                <a:t>Eubacteria</a:t>
              </a:r>
              <a:endParaRPr dirty="0"/>
            </a:p>
          </p:txBody>
        </p:sp>
        <p:sp>
          <p:nvSpPr>
            <p:cNvPr id="18" name="Google Shape;1647;p237">
              <a:extLst>
                <a:ext uri="{FF2B5EF4-FFF2-40B4-BE49-F238E27FC236}">
                  <a16:creationId xmlns:a16="http://schemas.microsoft.com/office/drawing/2014/main" id="{B2D525CE-7F1D-8895-F91F-4EFF600CD85A}"/>
                </a:ext>
              </a:extLst>
            </p:cNvPr>
            <p:cNvSpPr txBox="1"/>
            <p:nvPr/>
          </p:nvSpPr>
          <p:spPr>
            <a:xfrm>
              <a:off x="1749366" y="4225996"/>
              <a:ext cx="1295400" cy="83026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dirty="0">
                  <a:solidFill>
                    <a:srgbClr val="000000"/>
                  </a:solidFill>
                  <a:latin typeface="Source Sans Pro"/>
                  <a:ea typeface="Source Sans Pro"/>
                  <a:cs typeface="Source Sans Pro"/>
                  <a:sym typeface="Source Sans Pro"/>
                </a:rPr>
                <a:t>Kingdom</a:t>
              </a:r>
              <a:endParaRPr dirty="0"/>
            </a:p>
            <a:p>
              <a:pPr marL="0" marR="0" lvl="0" indent="0" algn="ctr" rtl="0">
                <a:spcBef>
                  <a:spcPts val="0"/>
                </a:spcBef>
                <a:spcAft>
                  <a:spcPts val="0"/>
                </a:spcAft>
                <a:buNone/>
              </a:pPr>
              <a:r>
                <a:rPr lang="en-US" sz="1600" dirty="0" err="1">
                  <a:solidFill>
                    <a:srgbClr val="000000"/>
                  </a:solidFill>
                  <a:latin typeface="Source Sans Pro"/>
                  <a:ea typeface="Source Sans Pro"/>
                  <a:cs typeface="Source Sans Pro"/>
                  <a:sym typeface="Source Sans Pro"/>
                </a:rPr>
                <a:t>Archae</a:t>
              </a:r>
              <a:r>
                <a:rPr lang="en-US" sz="1600" dirty="0">
                  <a:solidFill>
                    <a:srgbClr val="000000"/>
                  </a:solidFill>
                  <a:latin typeface="Source Sans Pro"/>
                  <a:ea typeface="Source Sans Pro"/>
                  <a:cs typeface="Source Sans Pro"/>
                  <a:sym typeface="Source Sans Pro"/>
                </a:rPr>
                <a:t>-</a:t>
              </a:r>
              <a:endParaRPr dirty="0"/>
            </a:p>
            <a:p>
              <a:pPr marL="0" marR="0" lvl="0" indent="0" algn="ctr" rtl="0">
                <a:spcBef>
                  <a:spcPts val="0"/>
                </a:spcBef>
                <a:spcAft>
                  <a:spcPts val="0"/>
                </a:spcAft>
                <a:buNone/>
              </a:pPr>
              <a:r>
                <a:rPr lang="en-US" sz="1600" dirty="0">
                  <a:solidFill>
                    <a:srgbClr val="000000"/>
                  </a:solidFill>
                  <a:latin typeface="Source Sans Pro"/>
                  <a:ea typeface="Source Sans Pro"/>
                  <a:cs typeface="Source Sans Pro"/>
                  <a:sym typeface="Source Sans Pro"/>
                </a:rPr>
                <a:t>bacteria</a:t>
              </a:r>
              <a:endParaRPr dirty="0"/>
            </a:p>
          </p:txBody>
        </p:sp>
        <p:sp>
          <p:nvSpPr>
            <p:cNvPr id="19" name="Google Shape;1648;p237">
              <a:extLst>
                <a:ext uri="{FF2B5EF4-FFF2-40B4-BE49-F238E27FC236}">
                  <a16:creationId xmlns:a16="http://schemas.microsoft.com/office/drawing/2014/main" id="{8762AE96-FB99-DD76-E661-AA8737240ABD}"/>
                </a:ext>
              </a:extLst>
            </p:cNvPr>
            <p:cNvSpPr txBox="1"/>
            <p:nvPr/>
          </p:nvSpPr>
          <p:spPr>
            <a:xfrm>
              <a:off x="3238441" y="4472058"/>
              <a:ext cx="1295400" cy="5842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a:solidFill>
                    <a:srgbClr val="000000"/>
                  </a:solidFill>
                  <a:latin typeface="Source Sans Pro"/>
                  <a:ea typeface="Source Sans Pro"/>
                  <a:cs typeface="Source Sans Pro"/>
                  <a:sym typeface="Source Sans Pro"/>
                </a:rPr>
                <a:t>Kingdom</a:t>
              </a:r>
              <a:endParaRPr/>
            </a:p>
            <a:p>
              <a:pPr marL="0" marR="0" lvl="0" indent="0" algn="ctr" rtl="0">
                <a:spcBef>
                  <a:spcPts val="0"/>
                </a:spcBef>
                <a:spcAft>
                  <a:spcPts val="0"/>
                </a:spcAft>
                <a:buNone/>
              </a:pPr>
              <a:r>
                <a:rPr lang="en-US" sz="1600">
                  <a:solidFill>
                    <a:srgbClr val="000000"/>
                  </a:solidFill>
                  <a:latin typeface="Source Sans Pro"/>
                  <a:ea typeface="Source Sans Pro"/>
                  <a:cs typeface="Source Sans Pro"/>
                  <a:sym typeface="Source Sans Pro"/>
                </a:rPr>
                <a:t>Protista</a:t>
              </a:r>
              <a:endParaRPr/>
            </a:p>
          </p:txBody>
        </p:sp>
        <p:sp>
          <p:nvSpPr>
            <p:cNvPr id="20" name="Google Shape;1649;p237">
              <a:extLst>
                <a:ext uri="{FF2B5EF4-FFF2-40B4-BE49-F238E27FC236}">
                  <a16:creationId xmlns:a16="http://schemas.microsoft.com/office/drawing/2014/main" id="{3A2D8DE4-E1E4-593E-8B05-8D25063AB72D}"/>
                </a:ext>
              </a:extLst>
            </p:cNvPr>
            <p:cNvSpPr txBox="1"/>
            <p:nvPr/>
          </p:nvSpPr>
          <p:spPr>
            <a:xfrm>
              <a:off x="4533841" y="4472058"/>
              <a:ext cx="1296987" cy="5842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a:solidFill>
                    <a:srgbClr val="000000"/>
                  </a:solidFill>
                  <a:latin typeface="Source Sans Pro"/>
                  <a:ea typeface="Source Sans Pro"/>
                  <a:cs typeface="Source Sans Pro"/>
                  <a:sym typeface="Source Sans Pro"/>
                </a:rPr>
                <a:t>Kingdom</a:t>
              </a:r>
              <a:endParaRPr/>
            </a:p>
            <a:p>
              <a:pPr marL="0" marR="0" lvl="0" indent="0" algn="ctr" rtl="0">
                <a:spcBef>
                  <a:spcPts val="0"/>
                </a:spcBef>
                <a:spcAft>
                  <a:spcPts val="0"/>
                </a:spcAft>
                <a:buNone/>
              </a:pPr>
              <a:r>
                <a:rPr lang="en-US" sz="1600">
                  <a:solidFill>
                    <a:srgbClr val="000000"/>
                  </a:solidFill>
                  <a:latin typeface="Source Sans Pro"/>
                  <a:ea typeface="Source Sans Pro"/>
                  <a:cs typeface="Source Sans Pro"/>
                  <a:sym typeface="Source Sans Pro"/>
                </a:rPr>
                <a:t>Plantae</a:t>
              </a:r>
              <a:endParaRPr/>
            </a:p>
          </p:txBody>
        </p:sp>
        <p:sp>
          <p:nvSpPr>
            <p:cNvPr id="21" name="Google Shape;1650;p237">
              <a:extLst>
                <a:ext uri="{FF2B5EF4-FFF2-40B4-BE49-F238E27FC236}">
                  <a16:creationId xmlns:a16="http://schemas.microsoft.com/office/drawing/2014/main" id="{F385974F-AFD2-56BC-7AAA-5D3011BFE642}"/>
                </a:ext>
              </a:extLst>
            </p:cNvPr>
            <p:cNvSpPr txBox="1"/>
            <p:nvPr/>
          </p:nvSpPr>
          <p:spPr>
            <a:xfrm>
              <a:off x="5983228" y="4472058"/>
              <a:ext cx="1296988" cy="5842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a:solidFill>
                    <a:srgbClr val="000000"/>
                  </a:solidFill>
                  <a:latin typeface="Source Sans Pro"/>
                  <a:ea typeface="Source Sans Pro"/>
                  <a:cs typeface="Source Sans Pro"/>
                  <a:sym typeface="Source Sans Pro"/>
                </a:rPr>
                <a:t>Kingdom</a:t>
              </a:r>
              <a:endParaRPr/>
            </a:p>
            <a:p>
              <a:pPr marL="0" marR="0" lvl="0" indent="0" algn="ctr" rtl="0">
                <a:spcBef>
                  <a:spcPts val="0"/>
                </a:spcBef>
                <a:spcAft>
                  <a:spcPts val="0"/>
                </a:spcAft>
                <a:buNone/>
              </a:pPr>
              <a:r>
                <a:rPr lang="en-US" sz="1600">
                  <a:solidFill>
                    <a:srgbClr val="000000"/>
                  </a:solidFill>
                  <a:latin typeface="Source Sans Pro"/>
                  <a:ea typeface="Source Sans Pro"/>
                  <a:cs typeface="Source Sans Pro"/>
                  <a:sym typeface="Source Sans Pro"/>
                </a:rPr>
                <a:t>Fungi</a:t>
              </a:r>
              <a:endParaRPr/>
            </a:p>
          </p:txBody>
        </p:sp>
        <p:sp>
          <p:nvSpPr>
            <p:cNvPr id="22" name="Google Shape;1651;p237">
              <a:extLst>
                <a:ext uri="{FF2B5EF4-FFF2-40B4-BE49-F238E27FC236}">
                  <a16:creationId xmlns:a16="http://schemas.microsoft.com/office/drawing/2014/main" id="{C685736D-9B67-6D76-A96A-1630A6A6BD5C}"/>
                </a:ext>
              </a:extLst>
            </p:cNvPr>
            <p:cNvSpPr txBox="1"/>
            <p:nvPr/>
          </p:nvSpPr>
          <p:spPr>
            <a:xfrm>
              <a:off x="7348538" y="4472058"/>
              <a:ext cx="1296987" cy="5842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a:solidFill>
                    <a:srgbClr val="000000"/>
                  </a:solidFill>
                  <a:latin typeface="Source Sans Pro"/>
                  <a:ea typeface="Source Sans Pro"/>
                  <a:cs typeface="Source Sans Pro"/>
                  <a:sym typeface="Source Sans Pro"/>
                </a:rPr>
                <a:t>Kingdom</a:t>
              </a:r>
              <a:endParaRPr/>
            </a:p>
            <a:p>
              <a:pPr marL="0" marR="0" lvl="0" indent="0" algn="ctr" rtl="0">
                <a:spcBef>
                  <a:spcPts val="0"/>
                </a:spcBef>
                <a:spcAft>
                  <a:spcPts val="0"/>
                </a:spcAft>
                <a:buNone/>
              </a:pPr>
              <a:r>
                <a:rPr lang="en-US" sz="1600">
                  <a:solidFill>
                    <a:srgbClr val="000000"/>
                  </a:solidFill>
                  <a:latin typeface="Source Sans Pro"/>
                  <a:ea typeface="Source Sans Pro"/>
                  <a:cs typeface="Source Sans Pro"/>
                  <a:sym typeface="Source Sans Pro"/>
                </a:rPr>
                <a:t>Animalia</a:t>
              </a:r>
              <a:endParaRPr/>
            </a:p>
          </p:txBody>
        </p:sp>
        <p:sp>
          <p:nvSpPr>
            <p:cNvPr id="23" name="Google Shape;1652;p237">
              <a:extLst>
                <a:ext uri="{FF2B5EF4-FFF2-40B4-BE49-F238E27FC236}">
                  <a16:creationId xmlns:a16="http://schemas.microsoft.com/office/drawing/2014/main" id="{46DF51FE-E563-3CEB-B0BD-31D7B5DA7474}"/>
                </a:ext>
              </a:extLst>
            </p:cNvPr>
            <p:cNvSpPr txBox="1"/>
            <p:nvPr/>
          </p:nvSpPr>
          <p:spPr>
            <a:xfrm>
              <a:off x="368300" y="3582998"/>
              <a:ext cx="6805347" cy="58473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dirty="0">
                  <a:solidFill>
                    <a:srgbClr val="FF0000"/>
                  </a:solidFill>
                  <a:latin typeface="Source Sans Pro"/>
                  <a:ea typeface="Source Sans Pro"/>
                  <a:cs typeface="Source Sans Pro"/>
                  <a:sym typeface="Source Sans Pro"/>
                </a:rPr>
                <a:t>THE 6-KINGDOM SYSTEM with </a:t>
              </a:r>
              <a:r>
                <a:rPr lang="en-US" sz="3200" b="1" dirty="0">
                  <a:solidFill>
                    <a:schemeClr val="bg1"/>
                  </a:solidFill>
                  <a:latin typeface="Source Sans Pro"/>
                  <a:ea typeface="Source Sans Pro"/>
                  <a:cs typeface="Source Sans Pro"/>
                  <a:sym typeface="Source Sans Pro"/>
                </a:rPr>
                <a:t>THREE DOMAINS</a:t>
              </a:r>
              <a:r>
                <a:rPr lang="en-US" sz="2000" b="1" dirty="0">
                  <a:solidFill>
                    <a:srgbClr val="FF0000"/>
                  </a:solidFill>
                  <a:latin typeface="Source Sans Pro"/>
                  <a:ea typeface="Source Sans Pro"/>
                  <a:cs typeface="Source Sans Pro"/>
                  <a:sym typeface="Source Sans Pro"/>
                </a:rPr>
                <a:t>:</a:t>
              </a:r>
              <a:endParaRPr sz="2000" b="1" dirty="0">
                <a:solidFill>
                  <a:srgbClr val="FF0000"/>
                </a:solidFill>
                <a:latin typeface="Source Sans Pro"/>
                <a:ea typeface="Source Sans Pro"/>
                <a:cs typeface="Source Sans Pro"/>
                <a:sym typeface="Source Sans Pro"/>
              </a:endParaRPr>
            </a:p>
          </p:txBody>
        </p:sp>
        <p:sp>
          <p:nvSpPr>
            <p:cNvPr id="24" name="Google Shape;1654;p237">
              <a:extLst>
                <a:ext uri="{FF2B5EF4-FFF2-40B4-BE49-F238E27FC236}">
                  <a16:creationId xmlns:a16="http://schemas.microsoft.com/office/drawing/2014/main" id="{A1CCB076-1527-6B5F-5C76-2A31F154DF3E}"/>
                </a:ext>
              </a:extLst>
            </p:cNvPr>
            <p:cNvSpPr txBox="1"/>
            <p:nvPr/>
          </p:nvSpPr>
          <p:spPr>
            <a:xfrm>
              <a:off x="368300" y="5208658"/>
              <a:ext cx="1296988" cy="6477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dirty="0">
                  <a:solidFill>
                    <a:srgbClr val="6600FF"/>
                  </a:solidFill>
                  <a:effectLst>
                    <a:outerShdw blurRad="38100" dist="38100" dir="2700000" algn="tl">
                      <a:srgbClr val="000000">
                        <a:alpha val="43137"/>
                      </a:srgbClr>
                    </a:outerShdw>
                  </a:effectLst>
                  <a:latin typeface="Source Sans Pro"/>
                  <a:ea typeface="Source Sans Pro"/>
                  <a:cs typeface="Source Sans Pro"/>
                  <a:sym typeface="Source Sans Pro"/>
                </a:rPr>
                <a:t>Domain</a:t>
              </a:r>
              <a:endParaRPr b="1" dirty="0">
                <a:solidFill>
                  <a:srgbClr val="6600FF"/>
                </a:solidFill>
                <a:effectLst>
                  <a:outerShdw blurRad="38100" dist="38100" dir="2700000" algn="tl">
                    <a:srgbClr val="000000">
                      <a:alpha val="43137"/>
                    </a:srgbClr>
                  </a:outerShdw>
                </a:effectLst>
              </a:endParaRPr>
            </a:p>
            <a:p>
              <a:pPr marL="0" marR="0" lvl="0" indent="0" algn="ctr" rtl="0">
                <a:spcBef>
                  <a:spcPts val="0"/>
                </a:spcBef>
                <a:spcAft>
                  <a:spcPts val="0"/>
                </a:spcAft>
                <a:buNone/>
              </a:pPr>
              <a:r>
                <a:rPr lang="en-US" sz="1800" b="1" dirty="0">
                  <a:solidFill>
                    <a:srgbClr val="6600FF"/>
                  </a:solidFill>
                  <a:effectLst>
                    <a:outerShdw blurRad="38100" dist="38100" dir="2700000" algn="tl">
                      <a:srgbClr val="000000">
                        <a:alpha val="43137"/>
                      </a:srgbClr>
                    </a:outerShdw>
                  </a:effectLst>
                  <a:latin typeface="Source Sans Pro"/>
                  <a:ea typeface="Source Sans Pro"/>
                  <a:cs typeface="Source Sans Pro"/>
                  <a:sym typeface="Source Sans Pro"/>
                </a:rPr>
                <a:t>Bacteria</a:t>
              </a:r>
              <a:endParaRPr b="1" dirty="0">
                <a:solidFill>
                  <a:srgbClr val="6600FF"/>
                </a:solidFill>
                <a:effectLst>
                  <a:outerShdw blurRad="38100" dist="38100" dir="2700000" algn="tl">
                    <a:srgbClr val="000000">
                      <a:alpha val="43137"/>
                    </a:srgbClr>
                  </a:outerShdw>
                </a:effectLst>
              </a:endParaRPr>
            </a:p>
          </p:txBody>
        </p:sp>
        <p:sp>
          <p:nvSpPr>
            <p:cNvPr id="25" name="Google Shape;1655;p237">
              <a:extLst>
                <a:ext uri="{FF2B5EF4-FFF2-40B4-BE49-F238E27FC236}">
                  <a16:creationId xmlns:a16="http://schemas.microsoft.com/office/drawing/2014/main" id="{0CBBBB5B-9589-75FA-4EB1-3C6FCFDD1D5D}"/>
                </a:ext>
              </a:extLst>
            </p:cNvPr>
            <p:cNvSpPr txBox="1"/>
            <p:nvPr/>
          </p:nvSpPr>
          <p:spPr>
            <a:xfrm>
              <a:off x="1665288" y="5208658"/>
              <a:ext cx="1295400" cy="6477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dirty="0">
                  <a:solidFill>
                    <a:srgbClr val="FF0000"/>
                  </a:solidFill>
                  <a:effectLst>
                    <a:outerShdw blurRad="38100" dist="38100" dir="2700000" algn="tl">
                      <a:srgbClr val="000000">
                        <a:alpha val="43137"/>
                      </a:srgbClr>
                    </a:outerShdw>
                  </a:effectLst>
                  <a:latin typeface="Source Sans Pro"/>
                  <a:ea typeface="Source Sans Pro"/>
                  <a:cs typeface="Source Sans Pro"/>
                  <a:sym typeface="Source Sans Pro"/>
                </a:rPr>
                <a:t>Domain</a:t>
              </a:r>
              <a:endParaRPr b="1" dirty="0">
                <a:solidFill>
                  <a:srgbClr val="FF0000"/>
                </a:solidFill>
                <a:effectLst>
                  <a:outerShdw blurRad="38100" dist="38100" dir="2700000" algn="tl">
                    <a:srgbClr val="000000">
                      <a:alpha val="43137"/>
                    </a:srgbClr>
                  </a:outerShdw>
                </a:effectLst>
              </a:endParaRPr>
            </a:p>
            <a:p>
              <a:pPr marL="0" marR="0" lvl="0" indent="0" algn="ctr" rtl="0">
                <a:spcBef>
                  <a:spcPts val="0"/>
                </a:spcBef>
                <a:spcAft>
                  <a:spcPts val="0"/>
                </a:spcAft>
                <a:buNone/>
              </a:pPr>
              <a:r>
                <a:rPr lang="en-US" sz="1800" b="1" dirty="0">
                  <a:solidFill>
                    <a:srgbClr val="FF0000"/>
                  </a:solidFill>
                  <a:effectLst>
                    <a:outerShdw blurRad="38100" dist="38100" dir="2700000" algn="tl">
                      <a:srgbClr val="000000">
                        <a:alpha val="43137"/>
                      </a:srgbClr>
                    </a:outerShdw>
                  </a:effectLst>
                  <a:latin typeface="Source Sans Pro"/>
                  <a:ea typeface="Source Sans Pro"/>
                  <a:cs typeface="Source Sans Pro"/>
                  <a:sym typeface="Source Sans Pro"/>
                </a:rPr>
                <a:t>Archaea</a:t>
              </a:r>
              <a:endParaRPr b="1" dirty="0">
                <a:solidFill>
                  <a:srgbClr val="FF0000"/>
                </a:solidFill>
                <a:effectLst>
                  <a:outerShdw blurRad="38100" dist="38100" dir="2700000" algn="tl">
                    <a:srgbClr val="000000">
                      <a:alpha val="43137"/>
                    </a:srgbClr>
                  </a:outerShdw>
                </a:effectLst>
              </a:endParaRPr>
            </a:p>
          </p:txBody>
        </p:sp>
        <p:sp>
          <p:nvSpPr>
            <p:cNvPr id="26" name="Google Shape;1656;p237">
              <a:extLst>
                <a:ext uri="{FF2B5EF4-FFF2-40B4-BE49-F238E27FC236}">
                  <a16:creationId xmlns:a16="http://schemas.microsoft.com/office/drawing/2014/main" id="{83696217-108C-C9D0-D5CB-51B94E88EC73}"/>
                </a:ext>
              </a:extLst>
            </p:cNvPr>
            <p:cNvSpPr txBox="1"/>
            <p:nvPr/>
          </p:nvSpPr>
          <p:spPr>
            <a:xfrm>
              <a:off x="3163352" y="5347564"/>
              <a:ext cx="4752975" cy="36988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dirty="0">
                  <a:solidFill>
                    <a:srgbClr val="00B050"/>
                  </a:solidFill>
                  <a:effectLst>
                    <a:outerShdw blurRad="38100" dist="38100" dir="2700000" algn="tl">
                      <a:srgbClr val="000000">
                        <a:alpha val="43137"/>
                      </a:srgbClr>
                    </a:outerShdw>
                  </a:effectLst>
                  <a:latin typeface="Source Sans Pro"/>
                  <a:ea typeface="Source Sans Pro"/>
                  <a:cs typeface="Source Sans Pro"/>
                  <a:sym typeface="Source Sans Pro"/>
                </a:rPr>
                <a:t>Domain Eukarya</a:t>
              </a:r>
              <a:r>
                <a:rPr lang="en-US" sz="1800" dirty="0">
                  <a:solidFill>
                    <a:srgbClr val="000000"/>
                  </a:solidFill>
                  <a:latin typeface="Source Sans Pro"/>
                  <a:ea typeface="Source Sans Pro"/>
                  <a:cs typeface="Source Sans Pro"/>
                  <a:sym typeface="Source Sans Pro"/>
                </a:rPr>
                <a:t> (all eukaryotes)</a:t>
              </a:r>
              <a:endParaRPr dirty="0"/>
            </a:p>
          </p:txBody>
        </p:sp>
      </p:grpSp>
    </p:spTree>
    <p:extLst>
      <p:ext uri="{BB962C8B-B14F-4D97-AF65-F5344CB8AC3E}">
        <p14:creationId xmlns:p14="http://schemas.microsoft.com/office/powerpoint/2010/main" val="2583702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57">
                                            <p:txEl>
                                              <p:pRg st="0" end="0"/>
                                            </p:txEl>
                                          </p:spTgt>
                                        </p:tgtEl>
                                        <p:attrNameLst>
                                          <p:attrName>style.visibility</p:attrName>
                                        </p:attrNameLst>
                                      </p:cBhvr>
                                      <p:to>
                                        <p:strVal val="visible"/>
                                      </p:to>
                                    </p:set>
                                    <p:animEffect transition="in" filter="fade">
                                      <p:cBhvr>
                                        <p:cTn id="7" dur="1000"/>
                                        <p:tgtEl>
                                          <p:spTgt spid="165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57">
                                            <p:txEl>
                                              <p:pRg st="1" end="1"/>
                                            </p:txEl>
                                          </p:spTgt>
                                        </p:tgtEl>
                                        <p:attrNameLst>
                                          <p:attrName>style.visibility</p:attrName>
                                        </p:attrNameLst>
                                      </p:cBhvr>
                                      <p:to>
                                        <p:strVal val="visible"/>
                                      </p:to>
                                    </p:set>
                                    <p:animEffect transition="in" filter="fade">
                                      <p:cBhvr>
                                        <p:cTn id="12" dur="1000"/>
                                        <p:tgtEl>
                                          <p:spTgt spid="165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57">
                                            <p:txEl>
                                              <p:pRg st="2" end="2"/>
                                            </p:txEl>
                                          </p:spTgt>
                                        </p:tgtEl>
                                        <p:attrNameLst>
                                          <p:attrName>style.visibility</p:attrName>
                                        </p:attrNameLst>
                                      </p:cBhvr>
                                      <p:to>
                                        <p:strVal val="visible"/>
                                      </p:to>
                                    </p:set>
                                    <p:animEffect transition="in" filter="fade">
                                      <p:cBhvr>
                                        <p:cTn id="17" dur="1000"/>
                                        <p:tgtEl>
                                          <p:spTgt spid="165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662"/>
        <p:cNvGrpSpPr/>
        <p:nvPr/>
      </p:nvGrpSpPr>
      <p:grpSpPr>
        <a:xfrm>
          <a:off x="0" y="0"/>
          <a:ext cx="0" cy="0"/>
          <a:chOff x="0" y="0"/>
          <a:chExt cx="0" cy="0"/>
        </a:xfrm>
      </p:grpSpPr>
      <p:sp>
        <p:nvSpPr>
          <p:cNvPr id="1663" name="Google Shape;1663;p238"/>
          <p:cNvSpPr txBox="1">
            <a:spLocks noGrp="1"/>
          </p:cNvSpPr>
          <p:nvPr>
            <p:ph type="sldNum" idx="12"/>
          </p:nvPr>
        </p:nvSpPr>
        <p:spPr>
          <a:xfrm>
            <a:off x="7924800" y="6356350"/>
            <a:ext cx="762000" cy="365125"/>
          </a:xfrm>
          <a:prstGeom prst="rect">
            <a:avLst/>
          </a:prstGeom>
          <a:noFill/>
          <a:ln>
            <a:noFill/>
          </a:ln>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US">
                <a:solidFill>
                  <a:srgbClr val="035C75"/>
                </a:solidFill>
              </a:rPr>
              <a:t>48</a:t>
            </a:fld>
            <a:endParaRPr>
              <a:solidFill>
                <a:srgbClr val="035C75"/>
              </a:solidFill>
            </a:endParaRPr>
          </a:p>
        </p:txBody>
      </p:sp>
      <p:sp>
        <p:nvSpPr>
          <p:cNvPr id="1664" name="Google Shape;1664;p238"/>
          <p:cNvSpPr txBox="1">
            <a:spLocks noGrp="1"/>
          </p:cNvSpPr>
          <p:nvPr>
            <p:ph type="title"/>
          </p:nvPr>
        </p:nvSpPr>
        <p:spPr>
          <a:xfrm>
            <a:off x="425996" y="381000"/>
            <a:ext cx="8382000" cy="347663"/>
          </a:xfrm>
          <a:prstGeom prst="rect">
            <a:avLst/>
          </a:prstGeom>
          <a:gradFill>
            <a:gsLst>
              <a:gs pos="0">
                <a:schemeClr val="accent1"/>
              </a:gs>
              <a:gs pos="50000">
                <a:srgbClr val="FFFFFF"/>
              </a:gs>
              <a:gs pos="100000">
                <a:schemeClr val="accent1"/>
              </a:gs>
            </a:gsLst>
            <a:lin ang="5400000" scaled="0"/>
          </a:gradFill>
          <a:ln>
            <a:noFill/>
          </a:ln>
        </p:spPr>
        <p:txBody>
          <a:bodyPr spcFirstLastPara="1" wrap="square" lIns="0" tIns="45700" rIns="0" bIns="0" anchor="b" anchorCtr="0">
            <a:normAutofit fontScale="90000"/>
          </a:bodyPr>
          <a:lstStyle/>
          <a:p>
            <a:pPr marL="0" lvl="0" indent="0" algn="ctr" rtl="0">
              <a:spcBef>
                <a:spcPts val="0"/>
              </a:spcBef>
              <a:spcAft>
                <a:spcPts val="0"/>
              </a:spcAft>
              <a:buClr>
                <a:srgbClr val="663300"/>
              </a:buClr>
              <a:buSzPct val="100000"/>
              <a:buFont typeface="Tahoma"/>
              <a:buNone/>
            </a:pPr>
            <a:r>
              <a:rPr lang="en-US" sz="4400" b="1">
                <a:solidFill>
                  <a:srgbClr val="663300"/>
                </a:solidFill>
                <a:latin typeface="Tahoma"/>
                <a:ea typeface="Tahoma"/>
                <a:cs typeface="Tahoma"/>
                <a:sym typeface="Tahoma"/>
              </a:rPr>
              <a:t>Hierarchy-Taxonomic Groups</a:t>
            </a:r>
            <a:r>
              <a:rPr lang="en-US">
                <a:latin typeface="Tahoma"/>
                <a:ea typeface="Tahoma"/>
                <a:cs typeface="Tahoma"/>
                <a:sym typeface="Tahoma"/>
              </a:rPr>
              <a:t> </a:t>
            </a:r>
            <a:endParaRPr/>
          </a:p>
        </p:txBody>
      </p:sp>
      <p:pic>
        <p:nvPicPr>
          <p:cNvPr id="1665" name="Google Shape;1665;p238"/>
          <p:cNvPicPr preferRelativeResize="0"/>
          <p:nvPr/>
        </p:nvPicPr>
        <p:blipFill rotWithShape="1">
          <a:blip r:embed="rId3">
            <a:alphaModFix/>
          </a:blip>
          <a:srcRect/>
          <a:stretch/>
        </p:blipFill>
        <p:spPr>
          <a:xfrm>
            <a:off x="533400" y="1295400"/>
            <a:ext cx="1698401" cy="5334000"/>
          </a:xfrm>
          <a:prstGeom prst="rect">
            <a:avLst/>
          </a:prstGeom>
          <a:noFill/>
          <a:ln>
            <a:noFill/>
          </a:ln>
        </p:spPr>
      </p:pic>
      <p:pic>
        <p:nvPicPr>
          <p:cNvPr id="1666" name="Google Shape;1666;p238"/>
          <p:cNvPicPr preferRelativeResize="0"/>
          <p:nvPr/>
        </p:nvPicPr>
        <p:blipFill rotWithShape="1">
          <a:blip r:embed="rId4">
            <a:alphaModFix/>
          </a:blip>
          <a:srcRect/>
          <a:stretch/>
        </p:blipFill>
        <p:spPr>
          <a:xfrm>
            <a:off x="2636293" y="1143000"/>
            <a:ext cx="6176252" cy="4800600"/>
          </a:xfrm>
          <a:prstGeom prst="rect">
            <a:avLst/>
          </a:prstGeom>
          <a:noFill/>
          <a:ln>
            <a:noFill/>
          </a:ln>
        </p:spPr>
      </p:pic>
      <p:sp>
        <p:nvSpPr>
          <p:cNvPr id="7" name="TextBox 6">
            <a:extLst>
              <a:ext uri="{FF2B5EF4-FFF2-40B4-BE49-F238E27FC236}">
                <a16:creationId xmlns:a16="http://schemas.microsoft.com/office/drawing/2014/main" id="{2CD254A2-2E97-E827-561F-351E3DABCFA3}"/>
              </a:ext>
            </a:extLst>
          </p:cNvPr>
          <p:cNvSpPr txBox="1"/>
          <p:nvPr/>
        </p:nvSpPr>
        <p:spPr>
          <a:xfrm>
            <a:off x="3004456" y="5957113"/>
            <a:ext cx="5803540" cy="461665"/>
          </a:xfrm>
          <a:prstGeom prst="rect">
            <a:avLst/>
          </a:prstGeom>
          <a:noFill/>
        </p:spPr>
        <p:txBody>
          <a:bodyPr wrap="square">
            <a:spAutoFit/>
          </a:bodyPr>
          <a:lstStyle/>
          <a:p>
            <a:pPr>
              <a:tabLst>
                <a:tab pos="1947863" algn="l"/>
                <a:tab pos="4121150" algn="l"/>
              </a:tabLst>
            </a:pPr>
            <a:r>
              <a:rPr lang="en-US" sz="2400" dirty="0">
                <a:solidFill>
                  <a:srgbClr val="00B050"/>
                </a:solidFill>
                <a:latin typeface="Times New Roman" panose="02020603050405020304" pitchFamily="18" charset="0"/>
                <a:cs typeface="Times New Roman" panose="02020603050405020304" pitchFamily="18" charset="0"/>
              </a:rPr>
              <a:t>variety	</a:t>
            </a:r>
            <a:r>
              <a:rPr lang="en-US" sz="2000" dirty="0">
                <a:solidFill>
                  <a:srgbClr val="00B050"/>
                </a:solidFill>
                <a:latin typeface="Times New Roman" panose="02020603050405020304" pitchFamily="18" charset="0"/>
                <a:cs typeface="Times New Roman" panose="02020603050405020304" pitchFamily="18" charset="0"/>
              </a:rPr>
              <a:t>5 subspecies	4 subspecies</a:t>
            </a:r>
            <a:endParaRPr lang="en-US" sz="1600" dirty="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672"/>
        <p:cNvGrpSpPr/>
        <p:nvPr/>
      </p:nvGrpSpPr>
      <p:grpSpPr>
        <a:xfrm>
          <a:off x="0" y="0"/>
          <a:ext cx="0" cy="0"/>
          <a:chOff x="0" y="0"/>
          <a:chExt cx="0" cy="0"/>
        </a:xfrm>
      </p:grpSpPr>
      <p:sp>
        <p:nvSpPr>
          <p:cNvPr id="1673" name="Google Shape;1673;p239"/>
          <p:cNvSpPr txBox="1">
            <a:spLocks noGrp="1"/>
          </p:cNvSpPr>
          <p:nvPr>
            <p:ph type="sldNum" idx="12"/>
          </p:nvPr>
        </p:nvSpPr>
        <p:spPr>
          <a:xfrm>
            <a:off x="7010400" y="6689725"/>
            <a:ext cx="2133600" cy="136525"/>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solidFill>
                  <a:srgbClr val="FFFFFF"/>
                </a:solidFill>
              </a:rPr>
              <a:t>49</a:t>
            </a:fld>
            <a:endParaRPr>
              <a:solidFill>
                <a:srgbClr val="FFFFFF"/>
              </a:solidFill>
            </a:endParaRPr>
          </a:p>
        </p:txBody>
      </p:sp>
      <p:sp>
        <p:nvSpPr>
          <p:cNvPr id="1674" name="Google Shape;1674;p239"/>
          <p:cNvSpPr txBox="1">
            <a:spLocks noGrp="1"/>
          </p:cNvSpPr>
          <p:nvPr>
            <p:ph type="title"/>
          </p:nvPr>
        </p:nvSpPr>
        <p:spPr>
          <a:xfrm>
            <a:off x="381000" y="381000"/>
            <a:ext cx="8382000" cy="4572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4000" b="1">
                <a:solidFill>
                  <a:srgbClr val="663300"/>
                </a:solidFill>
                <a:latin typeface="Tahoma"/>
                <a:ea typeface="Tahoma"/>
                <a:cs typeface="Tahoma"/>
                <a:sym typeface="Tahoma"/>
              </a:rPr>
              <a:t>Six Kingdoms</a:t>
            </a:r>
            <a:endParaRPr/>
          </a:p>
        </p:txBody>
      </p:sp>
      <p:sp>
        <p:nvSpPr>
          <p:cNvPr id="1675" name="Google Shape;1675;p239"/>
          <p:cNvSpPr txBox="1">
            <a:spLocks noGrp="1"/>
          </p:cNvSpPr>
          <p:nvPr>
            <p:ph type="body" idx="1"/>
          </p:nvPr>
        </p:nvSpPr>
        <p:spPr>
          <a:xfrm>
            <a:off x="1143000" y="1295400"/>
            <a:ext cx="7010400" cy="5029200"/>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rgbClr val="FF3300"/>
              </a:buClr>
              <a:buSzPts val="3600"/>
              <a:buFont typeface="Noto Sans Symbols"/>
              <a:buChar char="✔"/>
            </a:pPr>
            <a:r>
              <a:rPr lang="en-US" sz="3600">
                <a:solidFill>
                  <a:srgbClr val="FF3300"/>
                </a:solidFill>
                <a:latin typeface="Tahoma"/>
                <a:ea typeface="Tahoma"/>
                <a:cs typeface="Tahoma"/>
                <a:sym typeface="Tahoma"/>
              </a:rPr>
              <a:t>Archaebacteria </a:t>
            </a:r>
            <a:endParaRPr sz="2800">
              <a:solidFill>
                <a:srgbClr val="0000FF"/>
              </a:solidFill>
              <a:latin typeface="Tahoma"/>
              <a:ea typeface="Tahoma"/>
              <a:cs typeface="Tahoma"/>
              <a:sym typeface="Tahoma"/>
            </a:endParaRPr>
          </a:p>
          <a:p>
            <a:pPr marL="342900" lvl="0" indent="-342900" algn="l" rtl="0">
              <a:spcBef>
                <a:spcPts val="720"/>
              </a:spcBef>
              <a:spcAft>
                <a:spcPts val="0"/>
              </a:spcAft>
              <a:buClr>
                <a:srgbClr val="663300"/>
              </a:buClr>
              <a:buSzPts val="3600"/>
              <a:buFont typeface="Noto Sans Symbols"/>
              <a:buChar char="✔"/>
            </a:pPr>
            <a:r>
              <a:rPr lang="en-US" sz="3600">
                <a:solidFill>
                  <a:srgbClr val="663300"/>
                </a:solidFill>
                <a:latin typeface="Tahoma"/>
                <a:ea typeface="Tahoma"/>
                <a:cs typeface="Tahoma"/>
                <a:sym typeface="Tahoma"/>
              </a:rPr>
              <a:t>Eubacteria </a:t>
            </a:r>
            <a:endParaRPr/>
          </a:p>
          <a:p>
            <a:pPr marL="342900" lvl="0" indent="-342900" algn="l" rtl="0">
              <a:spcBef>
                <a:spcPts val="720"/>
              </a:spcBef>
              <a:spcAft>
                <a:spcPts val="0"/>
              </a:spcAft>
              <a:buClr>
                <a:srgbClr val="FF3300"/>
              </a:buClr>
              <a:buSzPts val="3600"/>
              <a:buFont typeface="Noto Sans Symbols"/>
              <a:buChar char="✔"/>
            </a:pPr>
            <a:r>
              <a:rPr lang="en-US" sz="3600">
                <a:solidFill>
                  <a:srgbClr val="FF3300"/>
                </a:solidFill>
                <a:latin typeface="Tahoma"/>
                <a:ea typeface="Tahoma"/>
                <a:cs typeface="Tahoma"/>
                <a:sym typeface="Tahoma"/>
              </a:rPr>
              <a:t>Protista </a:t>
            </a:r>
            <a:endParaRPr/>
          </a:p>
          <a:p>
            <a:pPr marL="342900" lvl="0" indent="-342900" algn="l" rtl="0">
              <a:spcBef>
                <a:spcPts val="720"/>
              </a:spcBef>
              <a:spcAft>
                <a:spcPts val="0"/>
              </a:spcAft>
              <a:buClr>
                <a:srgbClr val="663300"/>
              </a:buClr>
              <a:buSzPts val="3600"/>
              <a:buFont typeface="Noto Sans Symbols"/>
              <a:buChar char="✔"/>
            </a:pPr>
            <a:r>
              <a:rPr lang="en-US" sz="3600">
                <a:solidFill>
                  <a:srgbClr val="663300"/>
                </a:solidFill>
                <a:latin typeface="Tahoma"/>
                <a:ea typeface="Tahoma"/>
                <a:cs typeface="Tahoma"/>
                <a:sym typeface="Tahoma"/>
              </a:rPr>
              <a:t>Fungi </a:t>
            </a:r>
            <a:endParaRPr/>
          </a:p>
          <a:p>
            <a:pPr marL="342900" lvl="0" indent="-342900" algn="l" rtl="0">
              <a:spcBef>
                <a:spcPts val="720"/>
              </a:spcBef>
              <a:spcAft>
                <a:spcPts val="0"/>
              </a:spcAft>
              <a:buClr>
                <a:srgbClr val="FF3300"/>
              </a:buClr>
              <a:buSzPts val="3600"/>
              <a:buFont typeface="Noto Sans Symbols"/>
              <a:buChar char="✔"/>
            </a:pPr>
            <a:r>
              <a:rPr lang="en-US" sz="3600">
                <a:solidFill>
                  <a:srgbClr val="FF3300"/>
                </a:solidFill>
                <a:latin typeface="Tahoma"/>
                <a:ea typeface="Tahoma"/>
                <a:cs typeface="Tahoma"/>
                <a:sym typeface="Tahoma"/>
              </a:rPr>
              <a:t>Plantae </a:t>
            </a:r>
            <a:endParaRPr/>
          </a:p>
          <a:p>
            <a:pPr marL="342900" lvl="0" indent="-342900" algn="l" rtl="0">
              <a:spcBef>
                <a:spcPts val="720"/>
              </a:spcBef>
              <a:spcAft>
                <a:spcPts val="0"/>
              </a:spcAft>
              <a:buClr>
                <a:srgbClr val="663300"/>
              </a:buClr>
              <a:buSzPts val="3600"/>
              <a:buFont typeface="Noto Sans Symbols"/>
              <a:buChar char="✔"/>
            </a:pPr>
            <a:r>
              <a:rPr lang="en-US" sz="3600">
                <a:solidFill>
                  <a:srgbClr val="663300"/>
                </a:solidFill>
                <a:latin typeface="Tahoma"/>
                <a:ea typeface="Tahoma"/>
                <a:cs typeface="Tahoma"/>
                <a:sym typeface="Tahoma"/>
              </a:rPr>
              <a:t>Animalia </a:t>
            </a:r>
            <a:endParaRPr sz="3600">
              <a:solidFill>
                <a:srgbClr val="FF3300"/>
              </a:solidFill>
              <a:latin typeface="Tahoma"/>
              <a:ea typeface="Tahoma"/>
              <a:cs typeface="Tahoma"/>
              <a:sym typeface="Tahoma"/>
            </a:endParaRPr>
          </a:p>
        </p:txBody>
      </p:sp>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75">
                                            <p:txEl>
                                              <p:pRg st="0" end="0"/>
                                            </p:txEl>
                                          </p:spTgt>
                                        </p:tgtEl>
                                        <p:attrNameLst>
                                          <p:attrName>style.visibility</p:attrName>
                                        </p:attrNameLst>
                                      </p:cBhvr>
                                      <p:to>
                                        <p:strVal val="visible"/>
                                      </p:to>
                                    </p:set>
                                    <p:animEffect transition="in" filter="fade">
                                      <p:cBhvr>
                                        <p:cTn id="7" dur="500"/>
                                        <p:tgtEl>
                                          <p:spTgt spid="167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75">
                                            <p:txEl>
                                              <p:pRg st="1" end="1"/>
                                            </p:txEl>
                                          </p:spTgt>
                                        </p:tgtEl>
                                        <p:attrNameLst>
                                          <p:attrName>style.visibility</p:attrName>
                                        </p:attrNameLst>
                                      </p:cBhvr>
                                      <p:to>
                                        <p:strVal val="visible"/>
                                      </p:to>
                                    </p:set>
                                    <p:animEffect transition="in" filter="fade">
                                      <p:cBhvr>
                                        <p:cTn id="12" dur="500"/>
                                        <p:tgtEl>
                                          <p:spTgt spid="167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75">
                                            <p:txEl>
                                              <p:pRg st="2" end="2"/>
                                            </p:txEl>
                                          </p:spTgt>
                                        </p:tgtEl>
                                        <p:attrNameLst>
                                          <p:attrName>style.visibility</p:attrName>
                                        </p:attrNameLst>
                                      </p:cBhvr>
                                      <p:to>
                                        <p:strVal val="visible"/>
                                      </p:to>
                                    </p:set>
                                    <p:animEffect transition="in" filter="fade">
                                      <p:cBhvr>
                                        <p:cTn id="17" dur="500"/>
                                        <p:tgtEl>
                                          <p:spTgt spid="167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675">
                                            <p:txEl>
                                              <p:pRg st="3" end="3"/>
                                            </p:txEl>
                                          </p:spTgt>
                                        </p:tgtEl>
                                        <p:attrNameLst>
                                          <p:attrName>style.visibility</p:attrName>
                                        </p:attrNameLst>
                                      </p:cBhvr>
                                      <p:to>
                                        <p:strVal val="visible"/>
                                      </p:to>
                                    </p:set>
                                    <p:animEffect transition="in" filter="fade">
                                      <p:cBhvr>
                                        <p:cTn id="22" dur="500"/>
                                        <p:tgtEl>
                                          <p:spTgt spid="167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675">
                                            <p:txEl>
                                              <p:pRg st="4" end="4"/>
                                            </p:txEl>
                                          </p:spTgt>
                                        </p:tgtEl>
                                        <p:attrNameLst>
                                          <p:attrName>style.visibility</p:attrName>
                                        </p:attrNameLst>
                                      </p:cBhvr>
                                      <p:to>
                                        <p:strVal val="visible"/>
                                      </p:to>
                                    </p:set>
                                    <p:animEffect transition="in" filter="fade">
                                      <p:cBhvr>
                                        <p:cTn id="27" dur="500"/>
                                        <p:tgtEl>
                                          <p:spTgt spid="167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675">
                                            <p:txEl>
                                              <p:pRg st="5" end="5"/>
                                            </p:txEl>
                                          </p:spTgt>
                                        </p:tgtEl>
                                        <p:attrNameLst>
                                          <p:attrName>style.visibility</p:attrName>
                                        </p:attrNameLst>
                                      </p:cBhvr>
                                      <p:to>
                                        <p:strVal val="visible"/>
                                      </p:to>
                                    </p:set>
                                    <p:animEffect transition="in" filter="fade">
                                      <p:cBhvr>
                                        <p:cTn id="32" dur="500"/>
                                        <p:tgtEl>
                                          <p:spTgt spid="167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5" y="1242810"/>
            <a:ext cx="9143996" cy="5615189"/>
          </a:xfrm>
        </p:spPr>
        <p:txBody>
          <a:bodyPr vert="horz" wrap="square" lIns="164592" tIns="91440" rIns="171562" bIns="91440" numCol="1" anchor="t" anchorCtr="0" compatLnSpc="1">
            <a:prstTxWarp prst="textNoShape">
              <a:avLst/>
            </a:prstTxWarp>
          </a:bodyPr>
          <a:lstStyle/>
          <a:p>
            <a:pPr marL="0" lvl="1" indent="0">
              <a:buNone/>
            </a:pPr>
            <a:r>
              <a:rPr lang="en-US" sz="2800" dirty="0">
                <a:solidFill>
                  <a:srgbClr val="00B0F0"/>
                </a:solidFill>
              </a:rPr>
              <a:t>By the end of this lesson, you should be able to:</a:t>
            </a:r>
          </a:p>
          <a:p>
            <a:pPr marL="342900" lvl="0" indent="-342900">
              <a:lnSpc>
                <a:spcPct val="100000"/>
              </a:lnSpc>
              <a:spcBef>
                <a:spcPts val="600"/>
              </a:spcBef>
              <a:buFont typeface="Wingdings" panose="05000000000000000000" pitchFamily="2" charset="2"/>
              <a:buChar char="q"/>
            </a:pPr>
            <a:r>
              <a:rPr lang="en-US" sz="2400" dirty="0">
                <a:solidFill>
                  <a:srgbClr val="FF0000"/>
                </a:solidFill>
              </a:rPr>
              <a:t>Explain the need for and benefits of classification. What is the scientific name for classification?</a:t>
            </a:r>
          </a:p>
          <a:p>
            <a:pPr marL="342900" indent="-342900">
              <a:lnSpc>
                <a:spcPct val="100000"/>
              </a:lnSpc>
              <a:spcBef>
                <a:spcPts val="1200"/>
              </a:spcBef>
              <a:buFont typeface="Wingdings" panose="05000000000000000000" pitchFamily="2" charset="2"/>
              <a:buChar char="q"/>
            </a:pPr>
            <a:r>
              <a:rPr lang="en-US" sz="2400" dirty="0">
                <a:solidFill>
                  <a:schemeClr val="tx1"/>
                </a:solidFill>
              </a:rPr>
              <a:t>Describe the process (history) of the modern system of classification (People, Basis, Language, Categories).</a:t>
            </a:r>
          </a:p>
          <a:p>
            <a:pPr marL="342900" indent="-342900">
              <a:lnSpc>
                <a:spcPct val="100000"/>
              </a:lnSpc>
              <a:spcBef>
                <a:spcPts val="1200"/>
              </a:spcBef>
              <a:buFont typeface="Wingdings" panose="05000000000000000000" pitchFamily="2" charset="2"/>
              <a:buChar char="q"/>
            </a:pPr>
            <a:r>
              <a:rPr lang="en-US" sz="2400" dirty="0">
                <a:solidFill>
                  <a:srgbClr val="FF0000"/>
                </a:solidFill>
                <a:latin typeface="Source Sans Pro"/>
                <a:ea typeface="Source Sans Pro"/>
                <a:cs typeface="Source Sans Pro"/>
                <a:sym typeface="Source Sans Pro"/>
              </a:rPr>
              <a:t>Explain how modern taxonomy takes into account other types of evidence when attempting to classify an organism. </a:t>
            </a:r>
          </a:p>
          <a:p>
            <a:pPr marL="342900" indent="-342900">
              <a:lnSpc>
                <a:spcPct val="100000"/>
              </a:lnSpc>
              <a:spcBef>
                <a:spcPts val="1200"/>
              </a:spcBef>
              <a:buFont typeface="Wingdings" panose="05000000000000000000" pitchFamily="2" charset="2"/>
              <a:buChar char="q"/>
            </a:pPr>
            <a:r>
              <a:rPr lang="en-US" sz="2400" dirty="0">
                <a:solidFill>
                  <a:schemeClr val="tx1"/>
                </a:solidFill>
              </a:rPr>
              <a:t>Understand the progression of classifying kingdoms and domains.</a:t>
            </a:r>
          </a:p>
          <a:p>
            <a:pPr marL="342900" lvl="0" indent="-342900">
              <a:lnSpc>
                <a:spcPct val="100000"/>
              </a:lnSpc>
              <a:spcBef>
                <a:spcPts val="1200"/>
              </a:spcBef>
              <a:buFont typeface="Wingdings" panose="05000000000000000000" pitchFamily="2" charset="2"/>
              <a:buChar char="q"/>
            </a:pPr>
            <a:r>
              <a:rPr lang="en-US" sz="2400" dirty="0"/>
              <a:t>Define a virus and its components, noting why they are significant.</a:t>
            </a:r>
          </a:p>
          <a:p>
            <a:pPr marL="347663" lvl="1" indent="-347663">
              <a:lnSpc>
                <a:spcPct val="100000"/>
              </a:lnSpc>
              <a:spcBef>
                <a:spcPts val="1200"/>
              </a:spcBef>
            </a:pPr>
            <a:r>
              <a:rPr lang="en-US" sz="2400" b="1" dirty="0">
                <a:solidFill>
                  <a:schemeClr val="tx2"/>
                </a:solidFill>
              </a:rPr>
              <a:t>Science Practice: </a:t>
            </a:r>
            <a:r>
              <a:rPr lang="en-US" sz="2400" dirty="0"/>
              <a:t> </a:t>
            </a:r>
            <a:r>
              <a:rPr lang="en-US" sz="2400" b="1" dirty="0">
                <a:solidFill>
                  <a:srgbClr val="00B050"/>
                </a:solidFill>
              </a:rPr>
              <a:t>Six Kingdom Identification &amp; Viruses</a:t>
            </a:r>
          </a:p>
          <a:p>
            <a:pPr marL="0" lvl="1" indent="0"/>
            <a:endParaRPr lang="en-US" sz="2800" dirty="0"/>
          </a:p>
          <a:p>
            <a:pPr marL="342900" lvl="1" indent="-342900"/>
            <a:endParaRPr lang="en-US" sz="2800" dirty="0">
              <a:ea typeface="Lucida Grande"/>
              <a:cs typeface="Arial"/>
            </a:endParaRPr>
          </a:p>
        </p:txBody>
      </p:sp>
      <p:sp>
        <p:nvSpPr>
          <p:cNvPr id="2" name="Title 1"/>
          <p:cNvSpPr>
            <a:spLocks noGrp="1"/>
          </p:cNvSpPr>
          <p:nvPr>
            <p:ph type="title"/>
          </p:nvPr>
        </p:nvSpPr>
        <p:spPr>
          <a:xfrm>
            <a:off x="4" y="0"/>
            <a:ext cx="9220195" cy="1371600"/>
          </a:xfrm>
        </p:spPr>
        <p:txBody>
          <a:bodyPr>
            <a:normAutofit/>
          </a:bodyPr>
          <a:lstStyle/>
          <a:p>
            <a:r>
              <a:rPr lang="en-US" dirty="0"/>
              <a:t>		Lesson Objectives</a:t>
            </a:r>
          </a:p>
        </p:txBody>
      </p:sp>
      <p:pic>
        <p:nvPicPr>
          <p:cNvPr id="6" name="Picture 5" descr="objectives-01.ep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964" y="123360"/>
            <a:ext cx="881636" cy="714840"/>
          </a:xfrm>
          <a:prstGeom prst="rect">
            <a:avLst/>
          </a:prstGeom>
        </p:spPr>
      </p:pic>
      <p:grpSp>
        <p:nvGrpSpPr>
          <p:cNvPr id="7" name="Group 6"/>
          <p:cNvGrpSpPr>
            <a:grpSpLocks noChangeAspect="1"/>
          </p:cNvGrpSpPr>
          <p:nvPr/>
        </p:nvGrpSpPr>
        <p:grpSpPr>
          <a:xfrm>
            <a:off x="8153400" y="152400"/>
            <a:ext cx="838200" cy="1042368"/>
            <a:chOff x="611981" y="1262063"/>
            <a:chExt cx="902494" cy="959643"/>
          </a:xfrm>
        </p:grpSpPr>
        <p:sp>
          <p:nvSpPr>
            <p:cNvPr id="8" name="Rectangle 7"/>
            <p:cNvSpPr/>
            <p:nvPr/>
          </p:nvSpPr>
          <p:spPr bwMode="auto">
            <a:xfrm>
              <a:off x="611981" y="1262063"/>
              <a:ext cx="902494" cy="959643"/>
            </a:xfrm>
            <a:prstGeom prst="rect">
              <a:avLst/>
            </a:prstGeom>
            <a:solidFill>
              <a:schemeClr val="bg1"/>
            </a:solidFill>
            <a:ln>
              <a:noFill/>
            </a:ln>
            <a:effectLst/>
          </p:spPr>
          <p:txBody>
            <a:bodyPr vert="horz" wrap="square" lIns="514685" tIns="85781" rIns="514685" bIns="85781" numCol="1" rtlCol="0" anchor="t" anchorCtr="0" compatLnSpc="1">
              <a:prstTxWarp prst="textNoShape">
                <a:avLst/>
              </a:prstTxWarp>
            </a:bodyPr>
            <a:lstStyle/>
            <a:p>
              <a:pPr marL="0" marR="0" lvl="0" indent="0" algn="l" defTabSz="1715597" rtl="0" eaLnBrk="1" fontAlgn="base" latinLnBrk="0" hangingPunct="1">
                <a:lnSpc>
                  <a:spcPct val="115000"/>
                </a:lnSpc>
                <a:spcBef>
                  <a:spcPct val="20000"/>
                </a:spcBef>
                <a:spcAft>
                  <a:spcPct val="0"/>
                </a:spcAft>
                <a:buClr>
                  <a:srgbClr val="2877C4"/>
                </a:buClr>
                <a:buSzTx/>
                <a:buFontTx/>
                <a:buNone/>
                <a:tabLst/>
                <a:defRPr/>
              </a:pPr>
              <a:endParaRPr kumimoji="0" lang="en-US" sz="6004" b="0" i="0" u="none" strike="noStrike" kern="1200" cap="none" spc="0" normalizeH="0" baseline="0" noProof="0" dirty="0">
                <a:ln>
                  <a:noFill/>
                </a:ln>
                <a:solidFill>
                  <a:srgbClr val="000000"/>
                </a:solidFill>
                <a:effectLst/>
                <a:uLnTx/>
                <a:uFillTx/>
                <a:latin typeface="Arial" charset="0"/>
                <a:ea typeface="+mn-ea"/>
                <a:cs typeface="Arial"/>
                <a:sym typeface="Arial"/>
              </a:endParaRPr>
            </a:p>
          </p:txBody>
        </p:sp>
        <p:grpSp>
          <p:nvGrpSpPr>
            <p:cNvPr id="9" name="Group 6"/>
            <p:cNvGrpSpPr>
              <a:grpSpLocks noChangeAspect="1"/>
            </p:cNvGrpSpPr>
            <p:nvPr/>
          </p:nvGrpSpPr>
          <p:grpSpPr bwMode="auto">
            <a:xfrm>
              <a:off x="633982" y="1282430"/>
              <a:ext cx="858515" cy="918842"/>
              <a:chOff x="1439" y="765"/>
              <a:chExt cx="185" cy="198"/>
            </a:xfrm>
          </p:grpSpPr>
          <p:sp>
            <p:nvSpPr>
              <p:cNvPr id="10" name="Freeform 8"/>
              <p:cNvSpPr>
                <a:spLocks/>
              </p:cNvSpPr>
              <p:nvPr/>
            </p:nvSpPr>
            <p:spPr bwMode="auto">
              <a:xfrm>
                <a:off x="1439" y="824"/>
                <a:ext cx="185" cy="139"/>
              </a:xfrm>
              <a:custGeom>
                <a:avLst/>
                <a:gdLst>
                  <a:gd name="T0" fmla="*/ 2254 w 3142"/>
                  <a:gd name="T1" fmla="*/ 0 h 2361"/>
                  <a:gd name="T2" fmla="*/ 3100 w 3142"/>
                  <a:gd name="T3" fmla="*/ 1886 h 2361"/>
                  <a:gd name="T4" fmla="*/ 3102 w 3142"/>
                  <a:gd name="T5" fmla="*/ 1892 h 2361"/>
                  <a:gd name="T6" fmla="*/ 3109 w 3142"/>
                  <a:gd name="T7" fmla="*/ 1907 h 2361"/>
                  <a:gd name="T8" fmla="*/ 3118 w 3142"/>
                  <a:gd name="T9" fmla="*/ 1933 h 2361"/>
                  <a:gd name="T10" fmla="*/ 3127 w 3142"/>
                  <a:gd name="T11" fmla="*/ 1964 h 2361"/>
                  <a:gd name="T12" fmla="*/ 3135 w 3142"/>
                  <a:gd name="T13" fmla="*/ 2002 h 2361"/>
                  <a:gd name="T14" fmla="*/ 3141 w 3142"/>
                  <a:gd name="T15" fmla="*/ 2045 h 2361"/>
                  <a:gd name="T16" fmla="*/ 3142 w 3142"/>
                  <a:gd name="T17" fmla="*/ 2089 h 2361"/>
                  <a:gd name="T18" fmla="*/ 3137 w 3142"/>
                  <a:gd name="T19" fmla="*/ 2135 h 2361"/>
                  <a:gd name="T20" fmla="*/ 3125 w 3142"/>
                  <a:gd name="T21" fmla="*/ 2180 h 2361"/>
                  <a:gd name="T22" fmla="*/ 3103 w 3142"/>
                  <a:gd name="T23" fmla="*/ 2224 h 2361"/>
                  <a:gd name="T24" fmla="*/ 3071 w 3142"/>
                  <a:gd name="T25" fmla="*/ 2264 h 2361"/>
                  <a:gd name="T26" fmla="*/ 3026 w 3142"/>
                  <a:gd name="T27" fmla="*/ 2299 h 2361"/>
                  <a:gd name="T28" fmla="*/ 2966 w 3142"/>
                  <a:gd name="T29" fmla="*/ 2328 h 2361"/>
                  <a:gd name="T30" fmla="*/ 2891 w 3142"/>
                  <a:gd name="T31" fmla="*/ 2349 h 2361"/>
                  <a:gd name="T32" fmla="*/ 2798 w 3142"/>
                  <a:gd name="T33" fmla="*/ 2360 h 2361"/>
                  <a:gd name="T34" fmla="*/ 1571 w 3142"/>
                  <a:gd name="T35" fmla="*/ 2361 h 2361"/>
                  <a:gd name="T36" fmla="*/ 1379 w 3142"/>
                  <a:gd name="T37" fmla="*/ 2361 h 2361"/>
                  <a:gd name="T38" fmla="*/ 570 w 3142"/>
                  <a:gd name="T39" fmla="*/ 2361 h 2361"/>
                  <a:gd name="T40" fmla="*/ 398 w 3142"/>
                  <a:gd name="T41" fmla="*/ 2361 h 2361"/>
                  <a:gd name="T42" fmla="*/ 296 w 3142"/>
                  <a:gd name="T43" fmla="*/ 2355 h 2361"/>
                  <a:gd name="T44" fmla="*/ 211 w 3142"/>
                  <a:gd name="T45" fmla="*/ 2340 h 2361"/>
                  <a:gd name="T46" fmla="*/ 144 w 3142"/>
                  <a:gd name="T47" fmla="*/ 2314 h 2361"/>
                  <a:gd name="T48" fmla="*/ 93 w 3142"/>
                  <a:gd name="T49" fmla="*/ 2282 h 2361"/>
                  <a:gd name="T50" fmla="*/ 54 w 3142"/>
                  <a:gd name="T51" fmla="*/ 2245 h 2361"/>
                  <a:gd name="T52" fmla="*/ 27 w 3142"/>
                  <a:gd name="T53" fmla="*/ 2203 h 2361"/>
                  <a:gd name="T54" fmla="*/ 10 w 3142"/>
                  <a:gd name="T55" fmla="*/ 2158 h 2361"/>
                  <a:gd name="T56" fmla="*/ 2 w 3142"/>
                  <a:gd name="T57" fmla="*/ 2112 h 2361"/>
                  <a:gd name="T58" fmla="*/ 0 w 3142"/>
                  <a:gd name="T59" fmla="*/ 2066 h 2361"/>
                  <a:gd name="T60" fmla="*/ 4 w 3142"/>
                  <a:gd name="T61" fmla="*/ 2022 h 2361"/>
                  <a:gd name="T62" fmla="*/ 11 w 3142"/>
                  <a:gd name="T63" fmla="*/ 1983 h 2361"/>
                  <a:gd name="T64" fmla="*/ 20 w 3142"/>
                  <a:gd name="T65" fmla="*/ 1948 h 2361"/>
                  <a:gd name="T66" fmla="*/ 29 w 3142"/>
                  <a:gd name="T67" fmla="*/ 1919 h 2361"/>
                  <a:gd name="T68" fmla="*/ 37 w 3142"/>
                  <a:gd name="T69" fmla="*/ 1898 h 2361"/>
                  <a:gd name="T70" fmla="*/ 41 w 3142"/>
                  <a:gd name="T71" fmla="*/ 1888 h 2361"/>
                  <a:gd name="T72" fmla="*/ 889 w 3142"/>
                  <a:gd name="T73" fmla="*/ 632 h 2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142" h="2361">
                    <a:moveTo>
                      <a:pt x="889" y="0"/>
                    </a:moveTo>
                    <a:lnTo>
                      <a:pt x="2254" y="0"/>
                    </a:lnTo>
                    <a:lnTo>
                      <a:pt x="2254" y="632"/>
                    </a:lnTo>
                    <a:lnTo>
                      <a:pt x="3100" y="1886"/>
                    </a:lnTo>
                    <a:lnTo>
                      <a:pt x="3101" y="1888"/>
                    </a:lnTo>
                    <a:lnTo>
                      <a:pt x="3102" y="1892"/>
                    </a:lnTo>
                    <a:lnTo>
                      <a:pt x="3105" y="1898"/>
                    </a:lnTo>
                    <a:lnTo>
                      <a:pt x="3109" y="1907"/>
                    </a:lnTo>
                    <a:lnTo>
                      <a:pt x="3114" y="1919"/>
                    </a:lnTo>
                    <a:lnTo>
                      <a:pt x="3118" y="1933"/>
                    </a:lnTo>
                    <a:lnTo>
                      <a:pt x="3123" y="1948"/>
                    </a:lnTo>
                    <a:lnTo>
                      <a:pt x="3127" y="1964"/>
                    </a:lnTo>
                    <a:lnTo>
                      <a:pt x="3131" y="1983"/>
                    </a:lnTo>
                    <a:lnTo>
                      <a:pt x="3135" y="2002"/>
                    </a:lnTo>
                    <a:lnTo>
                      <a:pt x="3138" y="2022"/>
                    </a:lnTo>
                    <a:lnTo>
                      <a:pt x="3141" y="2045"/>
                    </a:lnTo>
                    <a:lnTo>
                      <a:pt x="3142" y="2066"/>
                    </a:lnTo>
                    <a:lnTo>
                      <a:pt x="3142" y="2089"/>
                    </a:lnTo>
                    <a:lnTo>
                      <a:pt x="3140" y="2112"/>
                    </a:lnTo>
                    <a:lnTo>
                      <a:pt x="3137" y="2135"/>
                    </a:lnTo>
                    <a:lnTo>
                      <a:pt x="3132" y="2158"/>
                    </a:lnTo>
                    <a:lnTo>
                      <a:pt x="3125" y="2180"/>
                    </a:lnTo>
                    <a:lnTo>
                      <a:pt x="3116" y="2203"/>
                    </a:lnTo>
                    <a:lnTo>
                      <a:pt x="3103" y="2224"/>
                    </a:lnTo>
                    <a:lnTo>
                      <a:pt x="3089" y="2245"/>
                    </a:lnTo>
                    <a:lnTo>
                      <a:pt x="3071" y="2264"/>
                    </a:lnTo>
                    <a:lnTo>
                      <a:pt x="3050" y="2282"/>
                    </a:lnTo>
                    <a:lnTo>
                      <a:pt x="3026" y="2299"/>
                    </a:lnTo>
                    <a:lnTo>
                      <a:pt x="2998" y="2314"/>
                    </a:lnTo>
                    <a:lnTo>
                      <a:pt x="2966" y="2328"/>
                    </a:lnTo>
                    <a:lnTo>
                      <a:pt x="2931" y="2340"/>
                    </a:lnTo>
                    <a:lnTo>
                      <a:pt x="2891" y="2349"/>
                    </a:lnTo>
                    <a:lnTo>
                      <a:pt x="2847" y="2355"/>
                    </a:lnTo>
                    <a:lnTo>
                      <a:pt x="2798" y="2360"/>
                    </a:lnTo>
                    <a:lnTo>
                      <a:pt x="2745" y="2361"/>
                    </a:lnTo>
                    <a:lnTo>
                      <a:pt x="1571" y="2361"/>
                    </a:lnTo>
                    <a:lnTo>
                      <a:pt x="1451" y="2361"/>
                    </a:lnTo>
                    <a:lnTo>
                      <a:pt x="1379" y="2361"/>
                    </a:lnTo>
                    <a:lnTo>
                      <a:pt x="666" y="2361"/>
                    </a:lnTo>
                    <a:lnTo>
                      <a:pt x="570" y="2361"/>
                    </a:lnTo>
                    <a:lnTo>
                      <a:pt x="480" y="2361"/>
                    </a:lnTo>
                    <a:lnTo>
                      <a:pt x="398" y="2361"/>
                    </a:lnTo>
                    <a:lnTo>
                      <a:pt x="344" y="2360"/>
                    </a:lnTo>
                    <a:lnTo>
                      <a:pt x="296" y="2355"/>
                    </a:lnTo>
                    <a:lnTo>
                      <a:pt x="251" y="2349"/>
                    </a:lnTo>
                    <a:lnTo>
                      <a:pt x="211" y="2340"/>
                    </a:lnTo>
                    <a:lnTo>
                      <a:pt x="176" y="2328"/>
                    </a:lnTo>
                    <a:lnTo>
                      <a:pt x="144" y="2314"/>
                    </a:lnTo>
                    <a:lnTo>
                      <a:pt x="116" y="2299"/>
                    </a:lnTo>
                    <a:lnTo>
                      <a:pt x="93" y="2282"/>
                    </a:lnTo>
                    <a:lnTo>
                      <a:pt x="71" y="2264"/>
                    </a:lnTo>
                    <a:lnTo>
                      <a:pt x="54" y="2245"/>
                    </a:lnTo>
                    <a:lnTo>
                      <a:pt x="39" y="2224"/>
                    </a:lnTo>
                    <a:lnTo>
                      <a:pt x="27" y="2203"/>
                    </a:lnTo>
                    <a:lnTo>
                      <a:pt x="18" y="2180"/>
                    </a:lnTo>
                    <a:lnTo>
                      <a:pt x="10" y="2158"/>
                    </a:lnTo>
                    <a:lnTo>
                      <a:pt x="5" y="2135"/>
                    </a:lnTo>
                    <a:lnTo>
                      <a:pt x="2" y="2112"/>
                    </a:lnTo>
                    <a:lnTo>
                      <a:pt x="0" y="2089"/>
                    </a:lnTo>
                    <a:lnTo>
                      <a:pt x="0" y="2066"/>
                    </a:lnTo>
                    <a:lnTo>
                      <a:pt x="1" y="2045"/>
                    </a:lnTo>
                    <a:lnTo>
                      <a:pt x="4" y="2022"/>
                    </a:lnTo>
                    <a:lnTo>
                      <a:pt x="7" y="2002"/>
                    </a:lnTo>
                    <a:lnTo>
                      <a:pt x="11" y="1983"/>
                    </a:lnTo>
                    <a:lnTo>
                      <a:pt x="15" y="1964"/>
                    </a:lnTo>
                    <a:lnTo>
                      <a:pt x="20" y="1948"/>
                    </a:lnTo>
                    <a:lnTo>
                      <a:pt x="25" y="1933"/>
                    </a:lnTo>
                    <a:lnTo>
                      <a:pt x="29" y="1919"/>
                    </a:lnTo>
                    <a:lnTo>
                      <a:pt x="33" y="1907"/>
                    </a:lnTo>
                    <a:lnTo>
                      <a:pt x="37" y="1898"/>
                    </a:lnTo>
                    <a:lnTo>
                      <a:pt x="40" y="1892"/>
                    </a:lnTo>
                    <a:lnTo>
                      <a:pt x="41" y="1888"/>
                    </a:lnTo>
                    <a:lnTo>
                      <a:pt x="42" y="1886"/>
                    </a:lnTo>
                    <a:lnTo>
                      <a:pt x="889" y="632"/>
                    </a:lnTo>
                    <a:lnTo>
                      <a:pt x="889" y="0"/>
                    </a:lnTo>
                    <a:close/>
                  </a:path>
                </a:pathLst>
              </a:custGeom>
              <a:solidFill>
                <a:schemeClr val="tx2"/>
              </a:solidFill>
              <a:ln w="0">
                <a:noFill/>
                <a:prstDash val="solid"/>
                <a:round/>
                <a:headEnd/>
                <a:tailEnd/>
              </a:ln>
            </p:spPr>
            <p:txBody>
              <a:bodyPr vert="horz" wrap="square" lIns="171562" tIns="85781" rIns="171562" bIns="85781" numCol="1" anchor="t" anchorCtr="0" compatLnSpc="1">
                <a:prstTxWarp prst="textNoShape">
                  <a:avLst/>
                </a:prstTxWarp>
              </a:bodyPr>
              <a:lstStyle/>
              <a:p>
                <a:pPr marL="0" marR="0" lvl="0" indent="0" algn="l" defTabSz="1715597" rtl="0" eaLnBrk="1" fontAlgn="base" latinLnBrk="0" hangingPunct="1">
                  <a:lnSpc>
                    <a:spcPct val="115000"/>
                  </a:lnSpc>
                  <a:spcBef>
                    <a:spcPct val="20000"/>
                  </a:spcBef>
                  <a:spcAft>
                    <a:spcPct val="0"/>
                  </a:spcAft>
                  <a:buClr>
                    <a:srgbClr val="2877C4"/>
                  </a:buClr>
                  <a:buSzTx/>
                  <a:buFontTx/>
                  <a:buNone/>
                  <a:tabLst/>
                  <a:defRPr/>
                </a:pPr>
                <a:endParaRPr kumimoji="0" lang="en-US" sz="2814" b="0" i="0" u="none" strike="noStrike" kern="1200" cap="none" spc="0" normalizeH="0" baseline="0" noProof="0" dirty="0">
                  <a:ln>
                    <a:noFill/>
                  </a:ln>
                  <a:solidFill>
                    <a:srgbClr val="000000"/>
                  </a:solidFill>
                  <a:effectLst/>
                  <a:uLnTx/>
                  <a:uFillTx/>
                  <a:latin typeface="Arial" charset="0"/>
                  <a:ea typeface="+mn-ea"/>
                  <a:cs typeface="Arial"/>
                  <a:sym typeface="Arial"/>
                </a:endParaRPr>
              </a:p>
            </p:txBody>
          </p:sp>
          <p:sp>
            <p:nvSpPr>
              <p:cNvPr id="11" name="Freeform 9"/>
              <p:cNvSpPr>
                <a:spLocks noEditPoints="1"/>
              </p:cNvSpPr>
              <p:nvPr/>
            </p:nvSpPr>
            <p:spPr bwMode="auto">
              <a:xfrm>
                <a:off x="1439" y="777"/>
                <a:ext cx="185" cy="186"/>
              </a:xfrm>
              <a:custGeom>
                <a:avLst/>
                <a:gdLst>
                  <a:gd name="T0" fmla="*/ 1025 w 3142"/>
                  <a:gd name="T1" fmla="*/ 1481 h 3169"/>
                  <a:gd name="T2" fmla="*/ 163 w 3142"/>
                  <a:gd name="T3" fmla="*/ 2758 h 3169"/>
                  <a:gd name="T4" fmla="*/ 151 w 3142"/>
                  <a:gd name="T5" fmla="*/ 2790 h 3169"/>
                  <a:gd name="T6" fmla="*/ 141 w 3142"/>
                  <a:gd name="T7" fmla="*/ 2830 h 3169"/>
                  <a:gd name="T8" fmla="*/ 136 w 3142"/>
                  <a:gd name="T9" fmla="*/ 2876 h 3169"/>
                  <a:gd name="T10" fmla="*/ 139 w 3142"/>
                  <a:gd name="T11" fmla="*/ 2921 h 3169"/>
                  <a:gd name="T12" fmla="*/ 155 w 3142"/>
                  <a:gd name="T13" fmla="*/ 2961 h 3169"/>
                  <a:gd name="T14" fmla="*/ 188 w 3142"/>
                  <a:gd name="T15" fmla="*/ 2993 h 3169"/>
                  <a:gd name="T16" fmla="*/ 240 w 3142"/>
                  <a:gd name="T17" fmla="*/ 3015 h 3169"/>
                  <a:gd name="T18" fmla="*/ 311 w 3142"/>
                  <a:gd name="T19" fmla="*/ 3029 h 3169"/>
                  <a:gd name="T20" fmla="*/ 398 w 3142"/>
                  <a:gd name="T21" fmla="*/ 3034 h 3169"/>
                  <a:gd name="T22" fmla="*/ 2790 w 3142"/>
                  <a:gd name="T23" fmla="*/ 3033 h 3169"/>
                  <a:gd name="T24" fmla="*/ 2869 w 3142"/>
                  <a:gd name="T25" fmla="*/ 3023 h 3169"/>
                  <a:gd name="T26" fmla="*/ 2931 w 3142"/>
                  <a:gd name="T27" fmla="*/ 3005 h 3169"/>
                  <a:gd name="T28" fmla="*/ 2974 w 3142"/>
                  <a:gd name="T29" fmla="*/ 2977 h 3169"/>
                  <a:gd name="T30" fmla="*/ 2998 w 3142"/>
                  <a:gd name="T31" fmla="*/ 2942 h 3169"/>
                  <a:gd name="T32" fmla="*/ 3006 w 3142"/>
                  <a:gd name="T33" fmla="*/ 2898 h 3169"/>
                  <a:gd name="T34" fmla="*/ 3004 w 3142"/>
                  <a:gd name="T35" fmla="*/ 2851 h 3169"/>
                  <a:gd name="T36" fmla="*/ 2996 w 3142"/>
                  <a:gd name="T37" fmla="*/ 2807 h 3169"/>
                  <a:gd name="T38" fmla="*/ 2985 w 3142"/>
                  <a:gd name="T39" fmla="*/ 2771 h 3169"/>
                  <a:gd name="T40" fmla="*/ 2141 w 3142"/>
                  <a:gd name="T41" fmla="*/ 1515 h 3169"/>
                  <a:gd name="T42" fmla="*/ 2118 w 3142"/>
                  <a:gd name="T43" fmla="*/ 135 h 3169"/>
                  <a:gd name="T44" fmla="*/ 889 w 3142"/>
                  <a:gd name="T45" fmla="*/ 0 h 3169"/>
                  <a:gd name="T46" fmla="*/ 2254 w 3142"/>
                  <a:gd name="T47" fmla="*/ 1440 h 3169"/>
                  <a:gd name="T48" fmla="*/ 3101 w 3142"/>
                  <a:gd name="T49" fmla="*/ 2696 h 3169"/>
                  <a:gd name="T50" fmla="*/ 3105 w 3142"/>
                  <a:gd name="T51" fmla="*/ 2706 h 3169"/>
                  <a:gd name="T52" fmla="*/ 3114 w 3142"/>
                  <a:gd name="T53" fmla="*/ 2727 h 3169"/>
                  <a:gd name="T54" fmla="*/ 3123 w 3142"/>
                  <a:gd name="T55" fmla="*/ 2756 h 3169"/>
                  <a:gd name="T56" fmla="*/ 3131 w 3142"/>
                  <a:gd name="T57" fmla="*/ 2791 h 3169"/>
                  <a:gd name="T58" fmla="*/ 3138 w 3142"/>
                  <a:gd name="T59" fmla="*/ 2830 h 3169"/>
                  <a:gd name="T60" fmla="*/ 3142 w 3142"/>
                  <a:gd name="T61" fmla="*/ 2874 h 3169"/>
                  <a:gd name="T62" fmla="*/ 3140 w 3142"/>
                  <a:gd name="T63" fmla="*/ 2920 h 3169"/>
                  <a:gd name="T64" fmla="*/ 3132 w 3142"/>
                  <a:gd name="T65" fmla="*/ 2966 h 3169"/>
                  <a:gd name="T66" fmla="*/ 3116 w 3142"/>
                  <a:gd name="T67" fmla="*/ 3011 h 3169"/>
                  <a:gd name="T68" fmla="*/ 3089 w 3142"/>
                  <a:gd name="T69" fmla="*/ 3053 h 3169"/>
                  <a:gd name="T70" fmla="*/ 3050 w 3142"/>
                  <a:gd name="T71" fmla="*/ 3090 h 3169"/>
                  <a:gd name="T72" fmla="*/ 2998 w 3142"/>
                  <a:gd name="T73" fmla="*/ 3122 h 3169"/>
                  <a:gd name="T74" fmla="*/ 2931 w 3142"/>
                  <a:gd name="T75" fmla="*/ 3148 h 3169"/>
                  <a:gd name="T76" fmla="*/ 2847 w 3142"/>
                  <a:gd name="T77" fmla="*/ 3163 h 3169"/>
                  <a:gd name="T78" fmla="*/ 2745 w 3142"/>
                  <a:gd name="T79" fmla="*/ 3169 h 3169"/>
                  <a:gd name="T80" fmla="*/ 1451 w 3142"/>
                  <a:gd name="T81" fmla="*/ 3169 h 3169"/>
                  <a:gd name="T82" fmla="*/ 666 w 3142"/>
                  <a:gd name="T83" fmla="*/ 3169 h 3169"/>
                  <a:gd name="T84" fmla="*/ 480 w 3142"/>
                  <a:gd name="T85" fmla="*/ 3169 h 3169"/>
                  <a:gd name="T86" fmla="*/ 344 w 3142"/>
                  <a:gd name="T87" fmla="*/ 3168 h 3169"/>
                  <a:gd name="T88" fmla="*/ 251 w 3142"/>
                  <a:gd name="T89" fmla="*/ 3157 h 3169"/>
                  <a:gd name="T90" fmla="*/ 176 w 3142"/>
                  <a:gd name="T91" fmla="*/ 3136 h 3169"/>
                  <a:gd name="T92" fmla="*/ 116 w 3142"/>
                  <a:gd name="T93" fmla="*/ 3107 h 3169"/>
                  <a:gd name="T94" fmla="*/ 71 w 3142"/>
                  <a:gd name="T95" fmla="*/ 3072 h 3169"/>
                  <a:gd name="T96" fmla="*/ 39 w 3142"/>
                  <a:gd name="T97" fmla="*/ 3032 h 3169"/>
                  <a:gd name="T98" fmla="*/ 18 w 3142"/>
                  <a:gd name="T99" fmla="*/ 2988 h 3169"/>
                  <a:gd name="T100" fmla="*/ 5 w 3142"/>
                  <a:gd name="T101" fmla="*/ 2943 h 3169"/>
                  <a:gd name="T102" fmla="*/ 0 w 3142"/>
                  <a:gd name="T103" fmla="*/ 2897 h 3169"/>
                  <a:gd name="T104" fmla="*/ 1 w 3142"/>
                  <a:gd name="T105" fmla="*/ 2853 h 3169"/>
                  <a:gd name="T106" fmla="*/ 7 w 3142"/>
                  <a:gd name="T107" fmla="*/ 2810 h 3169"/>
                  <a:gd name="T108" fmla="*/ 15 w 3142"/>
                  <a:gd name="T109" fmla="*/ 2772 h 3169"/>
                  <a:gd name="T110" fmla="*/ 25 w 3142"/>
                  <a:gd name="T111" fmla="*/ 2741 h 3169"/>
                  <a:gd name="T112" fmla="*/ 33 w 3142"/>
                  <a:gd name="T113" fmla="*/ 2715 h 3169"/>
                  <a:gd name="T114" fmla="*/ 40 w 3142"/>
                  <a:gd name="T115" fmla="*/ 2700 h 3169"/>
                  <a:gd name="T116" fmla="*/ 42 w 3142"/>
                  <a:gd name="T117" fmla="*/ 2694 h 3169"/>
                  <a:gd name="T118" fmla="*/ 889 w 3142"/>
                  <a:gd name="T119" fmla="*/ 0 h 3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142" h="3169">
                    <a:moveTo>
                      <a:pt x="1025" y="135"/>
                    </a:moveTo>
                    <a:lnTo>
                      <a:pt x="1025" y="1481"/>
                    </a:lnTo>
                    <a:lnTo>
                      <a:pt x="1001" y="1515"/>
                    </a:lnTo>
                    <a:lnTo>
                      <a:pt x="163" y="2758"/>
                    </a:lnTo>
                    <a:lnTo>
                      <a:pt x="157" y="2772"/>
                    </a:lnTo>
                    <a:lnTo>
                      <a:pt x="151" y="2790"/>
                    </a:lnTo>
                    <a:lnTo>
                      <a:pt x="146" y="2809"/>
                    </a:lnTo>
                    <a:lnTo>
                      <a:pt x="141" y="2830"/>
                    </a:lnTo>
                    <a:lnTo>
                      <a:pt x="138" y="2854"/>
                    </a:lnTo>
                    <a:lnTo>
                      <a:pt x="136" y="2876"/>
                    </a:lnTo>
                    <a:lnTo>
                      <a:pt x="136" y="2900"/>
                    </a:lnTo>
                    <a:lnTo>
                      <a:pt x="139" y="2921"/>
                    </a:lnTo>
                    <a:lnTo>
                      <a:pt x="145" y="2943"/>
                    </a:lnTo>
                    <a:lnTo>
                      <a:pt x="155" y="2961"/>
                    </a:lnTo>
                    <a:lnTo>
                      <a:pt x="169" y="2977"/>
                    </a:lnTo>
                    <a:lnTo>
                      <a:pt x="188" y="2993"/>
                    </a:lnTo>
                    <a:lnTo>
                      <a:pt x="212" y="3005"/>
                    </a:lnTo>
                    <a:lnTo>
                      <a:pt x="240" y="3015"/>
                    </a:lnTo>
                    <a:lnTo>
                      <a:pt x="273" y="3023"/>
                    </a:lnTo>
                    <a:lnTo>
                      <a:pt x="311" y="3029"/>
                    </a:lnTo>
                    <a:lnTo>
                      <a:pt x="352" y="3033"/>
                    </a:lnTo>
                    <a:lnTo>
                      <a:pt x="398" y="3034"/>
                    </a:lnTo>
                    <a:lnTo>
                      <a:pt x="2745" y="3034"/>
                    </a:lnTo>
                    <a:lnTo>
                      <a:pt x="2790" y="3033"/>
                    </a:lnTo>
                    <a:lnTo>
                      <a:pt x="2832" y="3029"/>
                    </a:lnTo>
                    <a:lnTo>
                      <a:pt x="2869" y="3023"/>
                    </a:lnTo>
                    <a:lnTo>
                      <a:pt x="2902" y="3015"/>
                    </a:lnTo>
                    <a:lnTo>
                      <a:pt x="2931" y="3005"/>
                    </a:lnTo>
                    <a:lnTo>
                      <a:pt x="2955" y="2993"/>
                    </a:lnTo>
                    <a:lnTo>
                      <a:pt x="2974" y="2977"/>
                    </a:lnTo>
                    <a:lnTo>
                      <a:pt x="2988" y="2961"/>
                    </a:lnTo>
                    <a:lnTo>
                      <a:pt x="2998" y="2942"/>
                    </a:lnTo>
                    <a:lnTo>
                      <a:pt x="3003" y="2920"/>
                    </a:lnTo>
                    <a:lnTo>
                      <a:pt x="3006" y="2898"/>
                    </a:lnTo>
                    <a:lnTo>
                      <a:pt x="3006" y="2874"/>
                    </a:lnTo>
                    <a:lnTo>
                      <a:pt x="3004" y="2851"/>
                    </a:lnTo>
                    <a:lnTo>
                      <a:pt x="3000" y="2828"/>
                    </a:lnTo>
                    <a:lnTo>
                      <a:pt x="2996" y="2807"/>
                    </a:lnTo>
                    <a:lnTo>
                      <a:pt x="2990" y="2788"/>
                    </a:lnTo>
                    <a:lnTo>
                      <a:pt x="2985" y="2771"/>
                    </a:lnTo>
                    <a:lnTo>
                      <a:pt x="2981" y="2759"/>
                    </a:lnTo>
                    <a:lnTo>
                      <a:pt x="2141" y="1515"/>
                    </a:lnTo>
                    <a:lnTo>
                      <a:pt x="2118" y="1481"/>
                    </a:lnTo>
                    <a:lnTo>
                      <a:pt x="2118" y="135"/>
                    </a:lnTo>
                    <a:lnTo>
                      <a:pt x="1025" y="135"/>
                    </a:lnTo>
                    <a:close/>
                    <a:moveTo>
                      <a:pt x="889" y="0"/>
                    </a:moveTo>
                    <a:lnTo>
                      <a:pt x="2254" y="0"/>
                    </a:lnTo>
                    <a:lnTo>
                      <a:pt x="2254" y="1440"/>
                    </a:lnTo>
                    <a:lnTo>
                      <a:pt x="3100" y="2694"/>
                    </a:lnTo>
                    <a:lnTo>
                      <a:pt x="3101" y="2696"/>
                    </a:lnTo>
                    <a:lnTo>
                      <a:pt x="3102" y="2700"/>
                    </a:lnTo>
                    <a:lnTo>
                      <a:pt x="3105" y="2706"/>
                    </a:lnTo>
                    <a:lnTo>
                      <a:pt x="3109" y="2715"/>
                    </a:lnTo>
                    <a:lnTo>
                      <a:pt x="3114" y="2727"/>
                    </a:lnTo>
                    <a:lnTo>
                      <a:pt x="3118" y="2741"/>
                    </a:lnTo>
                    <a:lnTo>
                      <a:pt x="3123" y="2756"/>
                    </a:lnTo>
                    <a:lnTo>
                      <a:pt x="3127" y="2772"/>
                    </a:lnTo>
                    <a:lnTo>
                      <a:pt x="3131" y="2791"/>
                    </a:lnTo>
                    <a:lnTo>
                      <a:pt x="3135" y="2810"/>
                    </a:lnTo>
                    <a:lnTo>
                      <a:pt x="3138" y="2830"/>
                    </a:lnTo>
                    <a:lnTo>
                      <a:pt x="3141" y="2853"/>
                    </a:lnTo>
                    <a:lnTo>
                      <a:pt x="3142" y="2874"/>
                    </a:lnTo>
                    <a:lnTo>
                      <a:pt x="3142" y="2897"/>
                    </a:lnTo>
                    <a:lnTo>
                      <a:pt x="3140" y="2920"/>
                    </a:lnTo>
                    <a:lnTo>
                      <a:pt x="3137" y="2943"/>
                    </a:lnTo>
                    <a:lnTo>
                      <a:pt x="3132" y="2966"/>
                    </a:lnTo>
                    <a:lnTo>
                      <a:pt x="3125" y="2988"/>
                    </a:lnTo>
                    <a:lnTo>
                      <a:pt x="3116" y="3011"/>
                    </a:lnTo>
                    <a:lnTo>
                      <a:pt x="3103" y="3032"/>
                    </a:lnTo>
                    <a:lnTo>
                      <a:pt x="3089" y="3053"/>
                    </a:lnTo>
                    <a:lnTo>
                      <a:pt x="3071" y="3072"/>
                    </a:lnTo>
                    <a:lnTo>
                      <a:pt x="3050" y="3090"/>
                    </a:lnTo>
                    <a:lnTo>
                      <a:pt x="3026" y="3107"/>
                    </a:lnTo>
                    <a:lnTo>
                      <a:pt x="2998" y="3122"/>
                    </a:lnTo>
                    <a:lnTo>
                      <a:pt x="2966" y="3136"/>
                    </a:lnTo>
                    <a:lnTo>
                      <a:pt x="2931" y="3148"/>
                    </a:lnTo>
                    <a:lnTo>
                      <a:pt x="2891" y="3157"/>
                    </a:lnTo>
                    <a:lnTo>
                      <a:pt x="2847" y="3163"/>
                    </a:lnTo>
                    <a:lnTo>
                      <a:pt x="2798" y="3168"/>
                    </a:lnTo>
                    <a:lnTo>
                      <a:pt x="2745" y="3169"/>
                    </a:lnTo>
                    <a:lnTo>
                      <a:pt x="1571" y="3169"/>
                    </a:lnTo>
                    <a:lnTo>
                      <a:pt x="1451" y="3169"/>
                    </a:lnTo>
                    <a:lnTo>
                      <a:pt x="1379" y="3169"/>
                    </a:lnTo>
                    <a:lnTo>
                      <a:pt x="666" y="3169"/>
                    </a:lnTo>
                    <a:lnTo>
                      <a:pt x="570" y="3169"/>
                    </a:lnTo>
                    <a:lnTo>
                      <a:pt x="480" y="3169"/>
                    </a:lnTo>
                    <a:lnTo>
                      <a:pt x="398" y="3169"/>
                    </a:lnTo>
                    <a:lnTo>
                      <a:pt x="344" y="3168"/>
                    </a:lnTo>
                    <a:lnTo>
                      <a:pt x="296" y="3163"/>
                    </a:lnTo>
                    <a:lnTo>
                      <a:pt x="251" y="3157"/>
                    </a:lnTo>
                    <a:lnTo>
                      <a:pt x="211" y="3148"/>
                    </a:lnTo>
                    <a:lnTo>
                      <a:pt x="176" y="3136"/>
                    </a:lnTo>
                    <a:lnTo>
                      <a:pt x="144" y="3122"/>
                    </a:lnTo>
                    <a:lnTo>
                      <a:pt x="116" y="3107"/>
                    </a:lnTo>
                    <a:lnTo>
                      <a:pt x="93" y="3090"/>
                    </a:lnTo>
                    <a:lnTo>
                      <a:pt x="71" y="3072"/>
                    </a:lnTo>
                    <a:lnTo>
                      <a:pt x="54" y="3053"/>
                    </a:lnTo>
                    <a:lnTo>
                      <a:pt x="39" y="3032"/>
                    </a:lnTo>
                    <a:lnTo>
                      <a:pt x="27" y="3011"/>
                    </a:lnTo>
                    <a:lnTo>
                      <a:pt x="18" y="2988"/>
                    </a:lnTo>
                    <a:lnTo>
                      <a:pt x="10" y="2966"/>
                    </a:lnTo>
                    <a:lnTo>
                      <a:pt x="5" y="2943"/>
                    </a:lnTo>
                    <a:lnTo>
                      <a:pt x="2" y="2920"/>
                    </a:lnTo>
                    <a:lnTo>
                      <a:pt x="0" y="2897"/>
                    </a:lnTo>
                    <a:lnTo>
                      <a:pt x="0" y="2874"/>
                    </a:lnTo>
                    <a:lnTo>
                      <a:pt x="1" y="2853"/>
                    </a:lnTo>
                    <a:lnTo>
                      <a:pt x="4" y="2830"/>
                    </a:lnTo>
                    <a:lnTo>
                      <a:pt x="7" y="2810"/>
                    </a:lnTo>
                    <a:lnTo>
                      <a:pt x="11" y="2791"/>
                    </a:lnTo>
                    <a:lnTo>
                      <a:pt x="15" y="2772"/>
                    </a:lnTo>
                    <a:lnTo>
                      <a:pt x="20" y="2756"/>
                    </a:lnTo>
                    <a:lnTo>
                      <a:pt x="25" y="2741"/>
                    </a:lnTo>
                    <a:lnTo>
                      <a:pt x="29" y="2727"/>
                    </a:lnTo>
                    <a:lnTo>
                      <a:pt x="33" y="2715"/>
                    </a:lnTo>
                    <a:lnTo>
                      <a:pt x="37" y="2706"/>
                    </a:lnTo>
                    <a:lnTo>
                      <a:pt x="40" y="2700"/>
                    </a:lnTo>
                    <a:lnTo>
                      <a:pt x="41" y="2696"/>
                    </a:lnTo>
                    <a:lnTo>
                      <a:pt x="42" y="2694"/>
                    </a:lnTo>
                    <a:lnTo>
                      <a:pt x="889" y="1440"/>
                    </a:lnTo>
                    <a:lnTo>
                      <a:pt x="889" y="0"/>
                    </a:lnTo>
                    <a:close/>
                  </a:path>
                </a:pathLst>
              </a:custGeom>
              <a:solidFill>
                <a:schemeClr val="accent4"/>
              </a:solidFill>
              <a:ln w="0">
                <a:solidFill>
                  <a:schemeClr val="accent4"/>
                </a:solidFill>
                <a:prstDash val="solid"/>
                <a:round/>
                <a:headEnd/>
                <a:tailEnd/>
              </a:ln>
            </p:spPr>
            <p:txBody>
              <a:bodyPr vert="horz" wrap="square" lIns="171562" tIns="85781" rIns="171562" bIns="85781" numCol="1" anchor="t" anchorCtr="0" compatLnSpc="1">
                <a:prstTxWarp prst="textNoShape">
                  <a:avLst/>
                </a:prstTxWarp>
              </a:bodyPr>
              <a:lstStyle/>
              <a:p>
                <a:pPr marL="0" marR="0" lvl="0" indent="0" algn="l" defTabSz="1715597" rtl="0" eaLnBrk="1" fontAlgn="base" latinLnBrk="0" hangingPunct="1">
                  <a:lnSpc>
                    <a:spcPct val="115000"/>
                  </a:lnSpc>
                  <a:spcBef>
                    <a:spcPct val="20000"/>
                  </a:spcBef>
                  <a:spcAft>
                    <a:spcPct val="0"/>
                  </a:spcAft>
                  <a:buClr>
                    <a:srgbClr val="2877C4"/>
                  </a:buClr>
                  <a:buSzTx/>
                  <a:buFontTx/>
                  <a:buNone/>
                  <a:tabLst/>
                  <a:defRPr/>
                </a:pPr>
                <a:endParaRPr kumimoji="0" lang="en-US" sz="2814" b="0" i="0" u="none" strike="noStrike" kern="1200" cap="none" spc="0" normalizeH="0" baseline="0" noProof="0" dirty="0">
                  <a:ln>
                    <a:noFill/>
                  </a:ln>
                  <a:solidFill>
                    <a:srgbClr val="000000"/>
                  </a:solidFill>
                  <a:effectLst/>
                  <a:uLnTx/>
                  <a:uFillTx/>
                  <a:latin typeface="Arial" charset="0"/>
                  <a:ea typeface="+mn-ea"/>
                  <a:cs typeface="Arial"/>
                  <a:sym typeface="Arial"/>
                </a:endParaRPr>
              </a:p>
            </p:txBody>
          </p:sp>
          <p:sp>
            <p:nvSpPr>
              <p:cNvPr id="12" name="Freeform 10"/>
              <p:cNvSpPr>
                <a:spLocks/>
              </p:cNvSpPr>
              <p:nvPr/>
            </p:nvSpPr>
            <p:spPr bwMode="auto">
              <a:xfrm>
                <a:off x="1480" y="769"/>
                <a:ext cx="104" cy="16"/>
              </a:xfrm>
              <a:custGeom>
                <a:avLst/>
                <a:gdLst>
                  <a:gd name="T0" fmla="*/ 131 w 1768"/>
                  <a:gd name="T1" fmla="*/ 0 h 270"/>
                  <a:gd name="T2" fmla="*/ 1638 w 1768"/>
                  <a:gd name="T3" fmla="*/ 0 h 270"/>
                  <a:gd name="T4" fmla="*/ 1664 w 1768"/>
                  <a:gd name="T5" fmla="*/ 3 h 270"/>
                  <a:gd name="T6" fmla="*/ 1689 w 1768"/>
                  <a:gd name="T7" fmla="*/ 11 h 270"/>
                  <a:gd name="T8" fmla="*/ 1711 w 1768"/>
                  <a:gd name="T9" fmla="*/ 24 h 270"/>
                  <a:gd name="T10" fmla="*/ 1730 w 1768"/>
                  <a:gd name="T11" fmla="*/ 40 h 270"/>
                  <a:gd name="T12" fmla="*/ 1746 w 1768"/>
                  <a:gd name="T13" fmla="*/ 59 h 270"/>
                  <a:gd name="T14" fmla="*/ 1758 w 1768"/>
                  <a:gd name="T15" fmla="*/ 83 h 270"/>
                  <a:gd name="T16" fmla="*/ 1765 w 1768"/>
                  <a:gd name="T17" fmla="*/ 107 h 270"/>
                  <a:gd name="T18" fmla="*/ 1768 w 1768"/>
                  <a:gd name="T19" fmla="*/ 135 h 270"/>
                  <a:gd name="T20" fmla="*/ 1765 w 1768"/>
                  <a:gd name="T21" fmla="*/ 163 h 270"/>
                  <a:gd name="T22" fmla="*/ 1758 w 1768"/>
                  <a:gd name="T23" fmla="*/ 187 h 270"/>
                  <a:gd name="T24" fmla="*/ 1746 w 1768"/>
                  <a:gd name="T25" fmla="*/ 210 h 270"/>
                  <a:gd name="T26" fmla="*/ 1730 w 1768"/>
                  <a:gd name="T27" fmla="*/ 230 h 270"/>
                  <a:gd name="T28" fmla="*/ 1711 w 1768"/>
                  <a:gd name="T29" fmla="*/ 246 h 270"/>
                  <a:gd name="T30" fmla="*/ 1689 w 1768"/>
                  <a:gd name="T31" fmla="*/ 259 h 270"/>
                  <a:gd name="T32" fmla="*/ 1664 w 1768"/>
                  <a:gd name="T33" fmla="*/ 267 h 270"/>
                  <a:gd name="T34" fmla="*/ 1638 w 1768"/>
                  <a:gd name="T35" fmla="*/ 270 h 270"/>
                  <a:gd name="T36" fmla="*/ 131 w 1768"/>
                  <a:gd name="T37" fmla="*/ 270 h 270"/>
                  <a:gd name="T38" fmla="*/ 104 w 1768"/>
                  <a:gd name="T39" fmla="*/ 267 h 270"/>
                  <a:gd name="T40" fmla="*/ 80 w 1768"/>
                  <a:gd name="T41" fmla="*/ 259 h 270"/>
                  <a:gd name="T42" fmla="*/ 58 w 1768"/>
                  <a:gd name="T43" fmla="*/ 246 h 270"/>
                  <a:gd name="T44" fmla="*/ 39 w 1768"/>
                  <a:gd name="T45" fmla="*/ 230 h 270"/>
                  <a:gd name="T46" fmla="*/ 23 w 1768"/>
                  <a:gd name="T47" fmla="*/ 210 h 270"/>
                  <a:gd name="T48" fmla="*/ 11 w 1768"/>
                  <a:gd name="T49" fmla="*/ 187 h 270"/>
                  <a:gd name="T50" fmla="*/ 4 w 1768"/>
                  <a:gd name="T51" fmla="*/ 163 h 270"/>
                  <a:gd name="T52" fmla="*/ 0 w 1768"/>
                  <a:gd name="T53" fmla="*/ 135 h 270"/>
                  <a:gd name="T54" fmla="*/ 4 w 1768"/>
                  <a:gd name="T55" fmla="*/ 107 h 270"/>
                  <a:gd name="T56" fmla="*/ 11 w 1768"/>
                  <a:gd name="T57" fmla="*/ 83 h 270"/>
                  <a:gd name="T58" fmla="*/ 23 w 1768"/>
                  <a:gd name="T59" fmla="*/ 59 h 270"/>
                  <a:gd name="T60" fmla="*/ 39 w 1768"/>
                  <a:gd name="T61" fmla="*/ 40 h 270"/>
                  <a:gd name="T62" fmla="*/ 58 w 1768"/>
                  <a:gd name="T63" fmla="*/ 24 h 270"/>
                  <a:gd name="T64" fmla="*/ 80 w 1768"/>
                  <a:gd name="T65" fmla="*/ 11 h 270"/>
                  <a:gd name="T66" fmla="*/ 104 w 1768"/>
                  <a:gd name="T67" fmla="*/ 3 h 270"/>
                  <a:gd name="T68" fmla="*/ 131 w 1768"/>
                  <a:gd name="T69" fmla="*/ 0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768" h="270">
                    <a:moveTo>
                      <a:pt x="131" y="0"/>
                    </a:moveTo>
                    <a:lnTo>
                      <a:pt x="1638" y="0"/>
                    </a:lnTo>
                    <a:lnTo>
                      <a:pt x="1664" y="3"/>
                    </a:lnTo>
                    <a:lnTo>
                      <a:pt x="1689" y="11"/>
                    </a:lnTo>
                    <a:lnTo>
                      <a:pt x="1711" y="24"/>
                    </a:lnTo>
                    <a:lnTo>
                      <a:pt x="1730" y="40"/>
                    </a:lnTo>
                    <a:lnTo>
                      <a:pt x="1746" y="59"/>
                    </a:lnTo>
                    <a:lnTo>
                      <a:pt x="1758" y="83"/>
                    </a:lnTo>
                    <a:lnTo>
                      <a:pt x="1765" y="107"/>
                    </a:lnTo>
                    <a:lnTo>
                      <a:pt x="1768" y="135"/>
                    </a:lnTo>
                    <a:lnTo>
                      <a:pt x="1765" y="163"/>
                    </a:lnTo>
                    <a:lnTo>
                      <a:pt x="1758" y="187"/>
                    </a:lnTo>
                    <a:lnTo>
                      <a:pt x="1746" y="210"/>
                    </a:lnTo>
                    <a:lnTo>
                      <a:pt x="1730" y="230"/>
                    </a:lnTo>
                    <a:lnTo>
                      <a:pt x="1711" y="246"/>
                    </a:lnTo>
                    <a:lnTo>
                      <a:pt x="1689" y="259"/>
                    </a:lnTo>
                    <a:lnTo>
                      <a:pt x="1664" y="267"/>
                    </a:lnTo>
                    <a:lnTo>
                      <a:pt x="1638" y="270"/>
                    </a:lnTo>
                    <a:lnTo>
                      <a:pt x="131" y="270"/>
                    </a:lnTo>
                    <a:lnTo>
                      <a:pt x="104" y="267"/>
                    </a:lnTo>
                    <a:lnTo>
                      <a:pt x="80" y="259"/>
                    </a:lnTo>
                    <a:lnTo>
                      <a:pt x="58" y="246"/>
                    </a:lnTo>
                    <a:lnTo>
                      <a:pt x="39" y="230"/>
                    </a:lnTo>
                    <a:lnTo>
                      <a:pt x="23" y="210"/>
                    </a:lnTo>
                    <a:lnTo>
                      <a:pt x="11" y="187"/>
                    </a:lnTo>
                    <a:lnTo>
                      <a:pt x="4" y="163"/>
                    </a:lnTo>
                    <a:lnTo>
                      <a:pt x="0" y="135"/>
                    </a:lnTo>
                    <a:lnTo>
                      <a:pt x="4" y="107"/>
                    </a:lnTo>
                    <a:lnTo>
                      <a:pt x="11" y="83"/>
                    </a:lnTo>
                    <a:lnTo>
                      <a:pt x="23" y="59"/>
                    </a:lnTo>
                    <a:lnTo>
                      <a:pt x="39" y="40"/>
                    </a:lnTo>
                    <a:lnTo>
                      <a:pt x="58" y="24"/>
                    </a:lnTo>
                    <a:lnTo>
                      <a:pt x="80" y="11"/>
                    </a:lnTo>
                    <a:lnTo>
                      <a:pt x="104" y="3"/>
                    </a:lnTo>
                    <a:lnTo>
                      <a:pt x="131" y="0"/>
                    </a:lnTo>
                    <a:close/>
                  </a:path>
                </a:pathLst>
              </a:custGeom>
              <a:solidFill>
                <a:srgbClr val="FFFFFF"/>
              </a:solidFill>
              <a:ln w="0">
                <a:solidFill>
                  <a:srgbClr val="FFFFFF"/>
                </a:solidFill>
                <a:prstDash val="solid"/>
                <a:round/>
                <a:headEnd/>
                <a:tailEnd/>
              </a:ln>
            </p:spPr>
            <p:txBody>
              <a:bodyPr vert="horz" wrap="square" lIns="171562" tIns="85781" rIns="171562" bIns="85781" numCol="1" anchor="t" anchorCtr="0" compatLnSpc="1">
                <a:prstTxWarp prst="textNoShape">
                  <a:avLst/>
                </a:prstTxWarp>
              </a:bodyPr>
              <a:lstStyle/>
              <a:p>
                <a:pPr marL="0" marR="0" lvl="0" indent="0" algn="l" defTabSz="1715597" rtl="0" eaLnBrk="1" fontAlgn="base" latinLnBrk="0" hangingPunct="1">
                  <a:lnSpc>
                    <a:spcPct val="115000"/>
                  </a:lnSpc>
                  <a:spcBef>
                    <a:spcPct val="20000"/>
                  </a:spcBef>
                  <a:spcAft>
                    <a:spcPct val="0"/>
                  </a:spcAft>
                  <a:buClr>
                    <a:srgbClr val="2877C4"/>
                  </a:buClr>
                  <a:buSzTx/>
                  <a:buFontTx/>
                  <a:buNone/>
                  <a:tabLst/>
                  <a:defRPr/>
                </a:pPr>
                <a:endParaRPr kumimoji="0" lang="en-US" sz="2814" b="0" i="0" u="none" strike="noStrike" kern="1200" cap="none" spc="0" normalizeH="0" baseline="0" noProof="0" dirty="0">
                  <a:ln>
                    <a:noFill/>
                  </a:ln>
                  <a:solidFill>
                    <a:srgbClr val="000000"/>
                  </a:solidFill>
                  <a:effectLst/>
                  <a:uLnTx/>
                  <a:uFillTx/>
                  <a:latin typeface="Arial" charset="0"/>
                  <a:ea typeface="+mn-ea"/>
                  <a:cs typeface="Arial"/>
                  <a:sym typeface="Arial"/>
                </a:endParaRPr>
              </a:p>
            </p:txBody>
          </p:sp>
          <p:sp>
            <p:nvSpPr>
              <p:cNvPr id="13" name="Freeform 11"/>
              <p:cNvSpPr>
                <a:spLocks noEditPoints="1"/>
              </p:cNvSpPr>
              <p:nvPr/>
            </p:nvSpPr>
            <p:spPr bwMode="auto">
              <a:xfrm>
                <a:off x="1476" y="765"/>
                <a:ext cx="112" cy="24"/>
              </a:xfrm>
              <a:custGeom>
                <a:avLst/>
                <a:gdLst>
                  <a:gd name="T0" fmla="*/ 182 w 1904"/>
                  <a:gd name="T1" fmla="*/ 137 h 404"/>
                  <a:gd name="T2" fmla="*/ 155 w 1904"/>
                  <a:gd name="T3" fmla="*/ 154 h 404"/>
                  <a:gd name="T4" fmla="*/ 138 w 1904"/>
                  <a:gd name="T5" fmla="*/ 185 h 404"/>
                  <a:gd name="T6" fmla="*/ 138 w 1904"/>
                  <a:gd name="T7" fmla="*/ 220 h 404"/>
                  <a:gd name="T8" fmla="*/ 155 w 1904"/>
                  <a:gd name="T9" fmla="*/ 250 h 404"/>
                  <a:gd name="T10" fmla="*/ 182 w 1904"/>
                  <a:gd name="T11" fmla="*/ 267 h 404"/>
                  <a:gd name="T12" fmla="*/ 1706 w 1904"/>
                  <a:gd name="T13" fmla="*/ 269 h 404"/>
                  <a:gd name="T14" fmla="*/ 1738 w 1904"/>
                  <a:gd name="T15" fmla="*/ 260 h 404"/>
                  <a:gd name="T16" fmla="*/ 1760 w 1904"/>
                  <a:gd name="T17" fmla="*/ 236 h 404"/>
                  <a:gd name="T18" fmla="*/ 1768 w 1904"/>
                  <a:gd name="T19" fmla="*/ 202 h 404"/>
                  <a:gd name="T20" fmla="*/ 1760 w 1904"/>
                  <a:gd name="T21" fmla="*/ 168 h 404"/>
                  <a:gd name="T22" fmla="*/ 1738 w 1904"/>
                  <a:gd name="T23" fmla="*/ 144 h 404"/>
                  <a:gd name="T24" fmla="*/ 1706 w 1904"/>
                  <a:gd name="T25" fmla="*/ 135 h 404"/>
                  <a:gd name="T26" fmla="*/ 199 w 1904"/>
                  <a:gd name="T27" fmla="*/ 0 h 404"/>
                  <a:gd name="T28" fmla="*/ 1739 w 1904"/>
                  <a:gd name="T29" fmla="*/ 3 h 404"/>
                  <a:gd name="T30" fmla="*/ 1797 w 1904"/>
                  <a:gd name="T31" fmla="*/ 22 h 404"/>
                  <a:gd name="T32" fmla="*/ 1847 w 1904"/>
                  <a:gd name="T33" fmla="*/ 59 h 404"/>
                  <a:gd name="T34" fmla="*/ 1883 w 1904"/>
                  <a:gd name="T35" fmla="*/ 109 h 404"/>
                  <a:gd name="T36" fmla="*/ 1902 w 1904"/>
                  <a:gd name="T37" fmla="*/ 169 h 404"/>
                  <a:gd name="T38" fmla="*/ 1902 w 1904"/>
                  <a:gd name="T39" fmla="*/ 235 h 404"/>
                  <a:gd name="T40" fmla="*/ 1883 w 1904"/>
                  <a:gd name="T41" fmla="*/ 295 h 404"/>
                  <a:gd name="T42" fmla="*/ 1847 w 1904"/>
                  <a:gd name="T43" fmla="*/ 345 h 404"/>
                  <a:gd name="T44" fmla="*/ 1797 w 1904"/>
                  <a:gd name="T45" fmla="*/ 381 h 404"/>
                  <a:gd name="T46" fmla="*/ 1739 w 1904"/>
                  <a:gd name="T47" fmla="*/ 401 h 404"/>
                  <a:gd name="T48" fmla="*/ 199 w 1904"/>
                  <a:gd name="T49" fmla="*/ 404 h 404"/>
                  <a:gd name="T50" fmla="*/ 136 w 1904"/>
                  <a:gd name="T51" fmla="*/ 394 h 404"/>
                  <a:gd name="T52" fmla="*/ 82 w 1904"/>
                  <a:gd name="T53" fmla="*/ 365 h 404"/>
                  <a:gd name="T54" fmla="*/ 39 w 1904"/>
                  <a:gd name="T55" fmla="*/ 321 h 404"/>
                  <a:gd name="T56" fmla="*/ 11 w 1904"/>
                  <a:gd name="T57" fmla="*/ 266 h 404"/>
                  <a:gd name="T58" fmla="*/ 0 w 1904"/>
                  <a:gd name="T59" fmla="*/ 202 h 404"/>
                  <a:gd name="T60" fmla="*/ 11 w 1904"/>
                  <a:gd name="T61" fmla="*/ 138 h 404"/>
                  <a:gd name="T62" fmla="*/ 39 w 1904"/>
                  <a:gd name="T63" fmla="*/ 83 h 404"/>
                  <a:gd name="T64" fmla="*/ 82 w 1904"/>
                  <a:gd name="T65" fmla="*/ 39 h 404"/>
                  <a:gd name="T66" fmla="*/ 136 w 1904"/>
                  <a:gd name="T67" fmla="*/ 10 h 404"/>
                  <a:gd name="T68" fmla="*/ 199 w 1904"/>
                  <a:gd name="T69" fmla="*/ 0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904" h="404">
                    <a:moveTo>
                      <a:pt x="199" y="135"/>
                    </a:moveTo>
                    <a:lnTo>
                      <a:pt x="182" y="137"/>
                    </a:lnTo>
                    <a:lnTo>
                      <a:pt x="167" y="144"/>
                    </a:lnTo>
                    <a:lnTo>
                      <a:pt x="155" y="154"/>
                    </a:lnTo>
                    <a:lnTo>
                      <a:pt x="145" y="168"/>
                    </a:lnTo>
                    <a:lnTo>
                      <a:pt x="138" y="185"/>
                    </a:lnTo>
                    <a:lnTo>
                      <a:pt x="136" y="202"/>
                    </a:lnTo>
                    <a:lnTo>
                      <a:pt x="138" y="220"/>
                    </a:lnTo>
                    <a:lnTo>
                      <a:pt x="145" y="236"/>
                    </a:lnTo>
                    <a:lnTo>
                      <a:pt x="155" y="250"/>
                    </a:lnTo>
                    <a:lnTo>
                      <a:pt x="167" y="260"/>
                    </a:lnTo>
                    <a:lnTo>
                      <a:pt x="182" y="267"/>
                    </a:lnTo>
                    <a:lnTo>
                      <a:pt x="199" y="269"/>
                    </a:lnTo>
                    <a:lnTo>
                      <a:pt x="1706" y="269"/>
                    </a:lnTo>
                    <a:lnTo>
                      <a:pt x="1723" y="267"/>
                    </a:lnTo>
                    <a:lnTo>
                      <a:pt x="1738" y="260"/>
                    </a:lnTo>
                    <a:lnTo>
                      <a:pt x="1750" y="250"/>
                    </a:lnTo>
                    <a:lnTo>
                      <a:pt x="1760" y="236"/>
                    </a:lnTo>
                    <a:lnTo>
                      <a:pt x="1766" y="220"/>
                    </a:lnTo>
                    <a:lnTo>
                      <a:pt x="1768" y="202"/>
                    </a:lnTo>
                    <a:lnTo>
                      <a:pt x="1766" y="185"/>
                    </a:lnTo>
                    <a:lnTo>
                      <a:pt x="1760" y="168"/>
                    </a:lnTo>
                    <a:lnTo>
                      <a:pt x="1750" y="154"/>
                    </a:lnTo>
                    <a:lnTo>
                      <a:pt x="1738" y="144"/>
                    </a:lnTo>
                    <a:lnTo>
                      <a:pt x="1723" y="137"/>
                    </a:lnTo>
                    <a:lnTo>
                      <a:pt x="1706" y="135"/>
                    </a:lnTo>
                    <a:lnTo>
                      <a:pt x="199" y="135"/>
                    </a:lnTo>
                    <a:close/>
                    <a:moveTo>
                      <a:pt x="199" y="0"/>
                    </a:moveTo>
                    <a:lnTo>
                      <a:pt x="1706" y="0"/>
                    </a:lnTo>
                    <a:lnTo>
                      <a:pt x="1739" y="3"/>
                    </a:lnTo>
                    <a:lnTo>
                      <a:pt x="1768" y="10"/>
                    </a:lnTo>
                    <a:lnTo>
                      <a:pt x="1797" y="22"/>
                    </a:lnTo>
                    <a:lnTo>
                      <a:pt x="1823" y="39"/>
                    </a:lnTo>
                    <a:lnTo>
                      <a:pt x="1847" y="59"/>
                    </a:lnTo>
                    <a:lnTo>
                      <a:pt x="1866" y="83"/>
                    </a:lnTo>
                    <a:lnTo>
                      <a:pt x="1883" y="109"/>
                    </a:lnTo>
                    <a:lnTo>
                      <a:pt x="1894" y="138"/>
                    </a:lnTo>
                    <a:lnTo>
                      <a:pt x="1902" y="169"/>
                    </a:lnTo>
                    <a:lnTo>
                      <a:pt x="1904" y="202"/>
                    </a:lnTo>
                    <a:lnTo>
                      <a:pt x="1902" y="235"/>
                    </a:lnTo>
                    <a:lnTo>
                      <a:pt x="1894" y="266"/>
                    </a:lnTo>
                    <a:lnTo>
                      <a:pt x="1883" y="295"/>
                    </a:lnTo>
                    <a:lnTo>
                      <a:pt x="1866" y="321"/>
                    </a:lnTo>
                    <a:lnTo>
                      <a:pt x="1847" y="345"/>
                    </a:lnTo>
                    <a:lnTo>
                      <a:pt x="1823" y="365"/>
                    </a:lnTo>
                    <a:lnTo>
                      <a:pt x="1797" y="381"/>
                    </a:lnTo>
                    <a:lnTo>
                      <a:pt x="1768" y="394"/>
                    </a:lnTo>
                    <a:lnTo>
                      <a:pt x="1739" y="401"/>
                    </a:lnTo>
                    <a:lnTo>
                      <a:pt x="1706" y="404"/>
                    </a:lnTo>
                    <a:lnTo>
                      <a:pt x="199" y="404"/>
                    </a:lnTo>
                    <a:lnTo>
                      <a:pt x="166" y="401"/>
                    </a:lnTo>
                    <a:lnTo>
                      <a:pt x="136" y="394"/>
                    </a:lnTo>
                    <a:lnTo>
                      <a:pt x="108" y="381"/>
                    </a:lnTo>
                    <a:lnTo>
                      <a:pt x="82" y="365"/>
                    </a:lnTo>
                    <a:lnTo>
                      <a:pt x="58" y="345"/>
                    </a:lnTo>
                    <a:lnTo>
                      <a:pt x="39" y="321"/>
                    </a:lnTo>
                    <a:lnTo>
                      <a:pt x="23" y="295"/>
                    </a:lnTo>
                    <a:lnTo>
                      <a:pt x="11" y="266"/>
                    </a:lnTo>
                    <a:lnTo>
                      <a:pt x="4" y="235"/>
                    </a:lnTo>
                    <a:lnTo>
                      <a:pt x="0" y="202"/>
                    </a:lnTo>
                    <a:lnTo>
                      <a:pt x="4" y="169"/>
                    </a:lnTo>
                    <a:lnTo>
                      <a:pt x="11" y="138"/>
                    </a:lnTo>
                    <a:lnTo>
                      <a:pt x="23" y="109"/>
                    </a:lnTo>
                    <a:lnTo>
                      <a:pt x="39" y="83"/>
                    </a:lnTo>
                    <a:lnTo>
                      <a:pt x="58" y="59"/>
                    </a:lnTo>
                    <a:lnTo>
                      <a:pt x="82" y="39"/>
                    </a:lnTo>
                    <a:lnTo>
                      <a:pt x="108" y="22"/>
                    </a:lnTo>
                    <a:lnTo>
                      <a:pt x="136" y="10"/>
                    </a:lnTo>
                    <a:lnTo>
                      <a:pt x="166" y="3"/>
                    </a:lnTo>
                    <a:lnTo>
                      <a:pt x="199" y="0"/>
                    </a:lnTo>
                    <a:close/>
                  </a:path>
                </a:pathLst>
              </a:custGeom>
              <a:solidFill>
                <a:schemeClr val="accent4"/>
              </a:solidFill>
              <a:ln w="0">
                <a:solidFill>
                  <a:schemeClr val="accent4"/>
                </a:solidFill>
                <a:prstDash val="solid"/>
                <a:round/>
                <a:headEnd/>
                <a:tailEnd/>
              </a:ln>
            </p:spPr>
            <p:txBody>
              <a:bodyPr vert="horz" wrap="square" lIns="171562" tIns="85781" rIns="171562" bIns="85781" numCol="1" anchor="t" anchorCtr="0" compatLnSpc="1">
                <a:prstTxWarp prst="textNoShape">
                  <a:avLst/>
                </a:prstTxWarp>
              </a:bodyPr>
              <a:lstStyle/>
              <a:p>
                <a:pPr marL="0" marR="0" lvl="0" indent="0" algn="l" defTabSz="1715597" rtl="0" eaLnBrk="1" fontAlgn="base" latinLnBrk="0" hangingPunct="1">
                  <a:lnSpc>
                    <a:spcPct val="115000"/>
                  </a:lnSpc>
                  <a:spcBef>
                    <a:spcPct val="20000"/>
                  </a:spcBef>
                  <a:spcAft>
                    <a:spcPct val="0"/>
                  </a:spcAft>
                  <a:buClr>
                    <a:srgbClr val="2877C4"/>
                  </a:buClr>
                  <a:buSzTx/>
                  <a:buFontTx/>
                  <a:buNone/>
                  <a:tabLst/>
                  <a:defRPr/>
                </a:pPr>
                <a:endParaRPr kumimoji="0" lang="en-US" sz="2814" b="0" i="0" u="none" strike="noStrike" kern="1200" cap="none" spc="0" normalizeH="0" baseline="0" noProof="0" dirty="0">
                  <a:ln>
                    <a:noFill/>
                  </a:ln>
                  <a:solidFill>
                    <a:srgbClr val="000000"/>
                  </a:solidFill>
                  <a:effectLst/>
                  <a:uLnTx/>
                  <a:uFillTx/>
                  <a:latin typeface="Arial" charset="0"/>
                  <a:ea typeface="+mn-ea"/>
                  <a:cs typeface="Arial"/>
                  <a:sym typeface="Arial"/>
                </a:endParaRPr>
              </a:p>
            </p:txBody>
          </p:sp>
          <p:sp>
            <p:nvSpPr>
              <p:cNvPr id="14" name="Freeform 12"/>
              <p:cNvSpPr>
                <a:spLocks/>
              </p:cNvSpPr>
              <p:nvPr/>
            </p:nvSpPr>
            <p:spPr bwMode="auto">
              <a:xfrm>
                <a:off x="1548" y="921"/>
                <a:ext cx="31" cy="22"/>
              </a:xfrm>
              <a:custGeom>
                <a:avLst/>
                <a:gdLst>
                  <a:gd name="T0" fmla="*/ 255 w 511"/>
                  <a:gd name="T1" fmla="*/ 0 h 506"/>
                  <a:gd name="T2" fmla="*/ 293 w 511"/>
                  <a:gd name="T3" fmla="*/ 2 h 506"/>
                  <a:gd name="T4" fmla="*/ 329 w 511"/>
                  <a:gd name="T5" fmla="*/ 11 h 506"/>
                  <a:gd name="T6" fmla="*/ 363 w 511"/>
                  <a:gd name="T7" fmla="*/ 24 h 506"/>
                  <a:gd name="T8" fmla="*/ 394 w 511"/>
                  <a:gd name="T9" fmla="*/ 41 h 506"/>
                  <a:gd name="T10" fmla="*/ 423 w 511"/>
                  <a:gd name="T11" fmla="*/ 63 h 506"/>
                  <a:gd name="T12" fmla="*/ 448 w 511"/>
                  <a:gd name="T13" fmla="*/ 87 h 506"/>
                  <a:gd name="T14" fmla="*/ 470 w 511"/>
                  <a:gd name="T15" fmla="*/ 116 h 506"/>
                  <a:gd name="T16" fmla="*/ 487 w 511"/>
                  <a:gd name="T17" fmla="*/ 146 h 506"/>
                  <a:gd name="T18" fmla="*/ 500 w 511"/>
                  <a:gd name="T19" fmla="*/ 180 h 506"/>
                  <a:gd name="T20" fmla="*/ 508 w 511"/>
                  <a:gd name="T21" fmla="*/ 216 h 506"/>
                  <a:gd name="T22" fmla="*/ 511 w 511"/>
                  <a:gd name="T23" fmla="*/ 253 h 506"/>
                  <a:gd name="T24" fmla="*/ 508 w 511"/>
                  <a:gd name="T25" fmla="*/ 291 h 506"/>
                  <a:gd name="T26" fmla="*/ 500 w 511"/>
                  <a:gd name="T27" fmla="*/ 327 h 506"/>
                  <a:gd name="T28" fmla="*/ 487 w 511"/>
                  <a:gd name="T29" fmla="*/ 361 h 506"/>
                  <a:gd name="T30" fmla="*/ 470 w 511"/>
                  <a:gd name="T31" fmla="*/ 391 h 506"/>
                  <a:gd name="T32" fmla="*/ 448 w 511"/>
                  <a:gd name="T33" fmla="*/ 420 h 506"/>
                  <a:gd name="T34" fmla="*/ 423 w 511"/>
                  <a:gd name="T35" fmla="*/ 444 h 506"/>
                  <a:gd name="T36" fmla="*/ 394 w 511"/>
                  <a:gd name="T37" fmla="*/ 466 h 506"/>
                  <a:gd name="T38" fmla="*/ 363 w 511"/>
                  <a:gd name="T39" fmla="*/ 483 h 506"/>
                  <a:gd name="T40" fmla="*/ 329 w 511"/>
                  <a:gd name="T41" fmla="*/ 496 h 506"/>
                  <a:gd name="T42" fmla="*/ 293 w 511"/>
                  <a:gd name="T43" fmla="*/ 503 h 506"/>
                  <a:gd name="T44" fmla="*/ 255 w 511"/>
                  <a:gd name="T45" fmla="*/ 506 h 506"/>
                  <a:gd name="T46" fmla="*/ 217 w 511"/>
                  <a:gd name="T47" fmla="*/ 503 h 506"/>
                  <a:gd name="T48" fmla="*/ 181 w 511"/>
                  <a:gd name="T49" fmla="*/ 496 h 506"/>
                  <a:gd name="T50" fmla="*/ 147 w 511"/>
                  <a:gd name="T51" fmla="*/ 483 h 506"/>
                  <a:gd name="T52" fmla="*/ 116 w 511"/>
                  <a:gd name="T53" fmla="*/ 466 h 506"/>
                  <a:gd name="T54" fmla="*/ 87 w 511"/>
                  <a:gd name="T55" fmla="*/ 444 h 506"/>
                  <a:gd name="T56" fmla="*/ 63 w 511"/>
                  <a:gd name="T57" fmla="*/ 420 h 506"/>
                  <a:gd name="T58" fmla="*/ 41 w 511"/>
                  <a:gd name="T59" fmla="*/ 391 h 506"/>
                  <a:gd name="T60" fmla="*/ 23 w 511"/>
                  <a:gd name="T61" fmla="*/ 361 h 506"/>
                  <a:gd name="T62" fmla="*/ 10 w 511"/>
                  <a:gd name="T63" fmla="*/ 327 h 506"/>
                  <a:gd name="T64" fmla="*/ 3 w 511"/>
                  <a:gd name="T65" fmla="*/ 291 h 506"/>
                  <a:gd name="T66" fmla="*/ 0 w 511"/>
                  <a:gd name="T67" fmla="*/ 253 h 506"/>
                  <a:gd name="T68" fmla="*/ 3 w 511"/>
                  <a:gd name="T69" fmla="*/ 216 h 506"/>
                  <a:gd name="T70" fmla="*/ 10 w 511"/>
                  <a:gd name="T71" fmla="*/ 180 h 506"/>
                  <a:gd name="T72" fmla="*/ 23 w 511"/>
                  <a:gd name="T73" fmla="*/ 146 h 506"/>
                  <a:gd name="T74" fmla="*/ 41 w 511"/>
                  <a:gd name="T75" fmla="*/ 116 h 506"/>
                  <a:gd name="T76" fmla="*/ 63 w 511"/>
                  <a:gd name="T77" fmla="*/ 87 h 506"/>
                  <a:gd name="T78" fmla="*/ 87 w 511"/>
                  <a:gd name="T79" fmla="*/ 63 h 506"/>
                  <a:gd name="T80" fmla="*/ 116 w 511"/>
                  <a:gd name="T81" fmla="*/ 41 h 506"/>
                  <a:gd name="T82" fmla="*/ 147 w 511"/>
                  <a:gd name="T83" fmla="*/ 24 h 506"/>
                  <a:gd name="T84" fmla="*/ 181 w 511"/>
                  <a:gd name="T85" fmla="*/ 11 h 506"/>
                  <a:gd name="T86" fmla="*/ 217 w 511"/>
                  <a:gd name="T87" fmla="*/ 2 h 506"/>
                  <a:gd name="T88" fmla="*/ 255 w 511"/>
                  <a:gd name="T89" fmla="*/ 0 h 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11" h="506">
                    <a:moveTo>
                      <a:pt x="255" y="0"/>
                    </a:moveTo>
                    <a:lnTo>
                      <a:pt x="293" y="2"/>
                    </a:lnTo>
                    <a:lnTo>
                      <a:pt x="329" y="11"/>
                    </a:lnTo>
                    <a:lnTo>
                      <a:pt x="363" y="24"/>
                    </a:lnTo>
                    <a:lnTo>
                      <a:pt x="394" y="41"/>
                    </a:lnTo>
                    <a:lnTo>
                      <a:pt x="423" y="63"/>
                    </a:lnTo>
                    <a:lnTo>
                      <a:pt x="448" y="87"/>
                    </a:lnTo>
                    <a:lnTo>
                      <a:pt x="470" y="116"/>
                    </a:lnTo>
                    <a:lnTo>
                      <a:pt x="487" y="146"/>
                    </a:lnTo>
                    <a:lnTo>
                      <a:pt x="500" y="180"/>
                    </a:lnTo>
                    <a:lnTo>
                      <a:pt x="508" y="216"/>
                    </a:lnTo>
                    <a:lnTo>
                      <a:pt x="511" y="253"/>
                    </a:lnTo>
                    <a:lnTo>
                      <a:pt x="508" y="291"/>
                    </a:lnTo>
                    <a:lnTo>
                      <a:pt x="500" y="327"/>
                    </a:lnTo>
                    <a:lnTo>
                      <a:pt x="487" y="361"/>
                    </a:lnTo>
                    <a:lnTo>
                      <a:pt x="470" y="391"/>
                    </a:lnTo>
                    <a:lnTo>
                      <a:pt x="448" y="420"/>
                    </a:lnTo>
                    <a:lnTo>
                      <a:pt x="423" y="444"/>
                    </a:lnTo>
                    <a:lnTo>
                      <a:pt x="394" y="466"/>
                    </a:lnTo>
                    <a:lnTo>
                      <a:pt x="363" y="483"/>
                    </a:lnTo>
                    <a:lnTo>
                      <a:pt x="329" y="496"/>
                    </a:lnTo>
                    <a:lnTo>
                      <a:pt x="293" y="503"/>
                    </a:lnTo>
                    <a:lnTo>
                      <a:pt x="255" y="506"/>
                    </a:lnTo>
                    <a:lnTo>
                      <a:pt x="217" y="503"/>
                    </a:lnTo>
                    <a:lnTo>
                      <a:pt x="181" y="496"/>
                    </a:lnTo>
                    <a:lnTo>
                      <a:pt x="147" y="483"/>
                    </a:lnTo>
                    <a:lnTo>
                      <a:pt x="116" y="466"/>
                    </a:lnTo>
                    <a:lnTo>
                      <a:pt x="87" y="444"/>
                    </a:lnTo>
                    <a:lnTo>
                      <a:pt x="63" y="420"/>
                    </a:lnTo>
                    <a:lnTo>
                      <a:pt x="41" y="391"/>
                    </a:lnTo>
                    <a:lnTo>
                      <a:pt x="23" y="361"/>
                    </a:lnTo>
                    <a:lnTo>
                      <a:pt x="10" y="327"/>
                    </a:lnTo>
                    <a:lnTo>
                      <a:pt x="3" y="291"/>
                    </a:lnTo>
                    <a:lnTo>
                      <a:pt x="0" y="253"/>
                    </a:lnTo>
                    <a:lnTo>
                      <a:pt x="3" y="216"/>
                    </a:lnTo>
                    <a:lnTo>
                      <a:pt x="10" y="180"/>
                    </a:lnTo>
                    <a:lnTo>
                      <a:pt x="23" y="146"/>
                    </a:lnTo>
                    <a:lnTo>
                      <a:pt x="41" y="116"/>
                    </a:lnTo>
                    <a:lnTo>
                      <a:pt x="63" y="87"/>
                    </a:lnTo>
                    <a:lnTo>
                      <a:pt x="87" y="63"/>
                    </a:lnTo>
                    <a:lnTo>
                      <a:pt x="116" y="41"/>
                    </a:lnTo>
                    <a:lnTo>
                      <a:pt x="147" y="24"/>
                    </a:lnTo>
                    <a:lnTo>
                      <a:pt x="181" y="11"/>
                    </a:lnTo>
                    <a:lnTo>
                      <a:pt x="217" y="2"/>
                    </a:lnTo>
                    <a:lnTo>
                      <a:pt x="255" y="0"/>
                    </a:lnTo>
                    <a:close/>
                  </a:path>
                </a:pathLst>
              </a:custGeom>
              <a:solidFill>
                <a:schemeClr val="accent2">
                  <a:lumMod val="40000"/>
                  <a:lumOff val="60000"/>
                </a:schemeClr>
              </a:solidFill>
              <a:ln w="0">
                <a:noFill/>
                <a:prstDash val="solid"/>
                <a:round/>
                <a:headEnd/>
                <a:tailEnd/>
              </a:ln>
            </p:spPr>
            <p:txBody>
              <a:bodyPr vert="horz" wrap="square" lIns="171562" tIns="85781" rIns="171562" bIns="85781" numCol="1" anchor="t" anchorCtr="0" compatLnSpc="1">
                <a:prstTxWarp prst="textNoShape">
                  <a:avLst/>
                </a:prstTxWarp>
              </a:bodyPr>
              <a:lstStyle/>
              <a:p>
                <a:pPr marL="0" marR="0" lvl="0" indent="0" algn="l" defTabSz="1715597" rtl="0" eaLnBrk="1" fontAlgn="base" latinLnBrk="0" hangingPunct="1">
                  <a:lnSpc>
                    <a:spcPct val="115000"/>
                  </a:lnSpc>
                  <a:spcBef>
                    <a:spcPct val="20000"/>
                  </a:spcBef>
                  <a:spcAft>
                    <a:spcPct val="0"/>
                  </a:spcAft>
                  <a:buClr>
                    <a:srgbClr val="2877C4"/>
                  </a:buClr>
                  <a:buSzTx/>
                  <a:buFontTx/>
                  <a:buNone/>
                  <a:tabLst/>
                  <a:defRPr/>
                </a:pPr>
                <a:endParaRPr kumimoji="0" lang="en-US" sz="2814" b="0" i="0" u="none" strike="noStrike" kern="1200" cap="none" spc="0" normalizeH="0" baseline="0" noProof="0" dirty="0">
                  <a:ln>
                    <a:noFill/>
                  </a:ln>
                  <a:solidFill>
                    <a:srgbClr val="000000"/>
                  </a:solidFill>
                  <a:effectLst/>
                  <a:uLnTx/>
                  <a:uFillTx/>
                  <a:latin typeface="Arial" charset="0"/>
                  <a:ea typeface="+mn-ea"/>
                  <a:cs typeface="Arial"/>
                  <a:sym typeface="Arial"/>
                </a:endParaRPr>
              </a:p>
            </p:txBody>
          </p:sp>
          <p:sp>
            <p:nvSpPr>
              <p:cNvPr id="15" name="Freeform 13"/>
              <p:cNvSpPr>
                <a:spLocks/>
              </p:cNvSpPr>
              <p:nvPr/>
            </p:nvSpPr>
            <p:spPr bwMode="auto">
              <a:xfrm>
                <a:off x="1503" y="867"/>
                <a:ext cx="32" cy="21"/>
              </a:xfrm>
              <a:custGeom>
                <a:avLst/>
                <a:gdLst>
                  <a:gd name="T0" fmla="*/ 272 w 544"/>
                  <a:gd name="T1" fmla="*/ 0 h 538"/>
                  <a:gd name="T2" fmla="*/ 312 w 544"/>
                  <a:gd name="T3" fmla="*/ 2 h 538"/>
                  <a:gd name="T4" fmla="*/ 351 w 544"/>
                  <a:gd name="T5" fmla="*/ 11 h 538"/>
                  <a:gd name="T6" fmla="*/ 387 w 544"/>
                  <a:gd name="T7" fmla="*/ 25 h 538"/>
                  <a:gd name="T8" fmla="*/ 420 w 544"/>
                  <a:gd name="T9" fmla="*/ 43 h 538"/>
                  <a:gd name="T10" fmla="*/ 451 w 544"/>
                  <a:gd name="T11" fmla="*/ 65 h 538"/>
                  <a:gd name="T12" fmla="*/ 478 w 544"/>
                  <a:gd name="T13" fmla="*/ 92 h 538"/>
                  <a:gd name="T14" fmla="*/ 501 w 544"/>
                  <a:gd name="T15" fmla="*/ 122 h 538"/>
                  <a:gd name="T16" fmla="*/ 519 w 544"/>
                  <a:gd name="T17" fmla="*/ 155 h 538"/>
                  <a:gd name="T18" fmla="*/ 532 w 544"/>
                  <a:gd name="T19" fmla="*/ 191 h 538"/>
                  <a:gd name="T20" fmla="*/ 541 w 544"/>
                  <a:gd name="T21" fmla="*/ 230 h 538"/>
                  <a:gd name="T22" fmla="*/ 544 w 544"/>
                  <a:gd name="T23" fmla="*/ 269 h 538"/>
                  <a:gd name="T24" fmla="*/ 541 w 544"/>
                  <a:gd name="T25" fmla="*/ 309 h 538"/>
                  <a:gd name="T26" fmla="*/ 532 w 544"/>
                  <a:gd name="T27" fmla="*/ 347 h 538"/>
                  <a:gd name="T28" fmla="*/ 519 w 544"/>
                  <a:gd name="T29" fmla="*/ 383 h 538"/>
                  <a:gd name="T30" fmla="*/ 501 w 544"/>
                  <a:gd name="T31" fmla="*/ 415 h 538"/>
                  <a:gd name="T32" fmla="*/ 478 w 544"/>
                  <a:gd name="T33" fmla="*/ 446 h 538"/>
                  <a:gd name="T34" fmla="*/ 451 w 544"/>
                  <a:gd name="T35" fmla="*/ 472 h 538"/>
                  <a:gd name="T36" fmla="*/ 420 w 544"/>
                  <a:gd name="T37" fmla="*/ 495 h 538"/>
                  <a:gd name="T38" fmla="*/ 387 w 544"/>
                  <a:gd name="T39" fmla="*/ 513 h 538"/>
                  <a:gd name="T40" fmla="*/ 351 w 544"/>
                  <a:gd name="T41" fmla="*/ 526 h 538"/>
                  <a:gd name="T42" fmla="*/ 312 w 544"/>
                  <a:gd name="T43" fmla="*/ 536 h 538"/>
                  <a:gd name="T44" fmla="*/ 272 w 544"/>
                  <a:gd name="T45" fmla="*/ 538 h 538"/>
                  <a:gd name="T46" fmla="*/ 232 w 544"/>
                  <a:gd name="T47" fmla="*/ 536 h 538"/>
                  <a:gd name="T48" fmla="*/ 193 w 544"/>
                  <a:gd name="T49" fmla="*/ 526 h 538"/>
                  <a:gd name="T50" fmla="*/ 157 w 544"/>
                  <a:gd name="T51" fmla="*/ 513 h 538"/>
                  <a:gd name="T52" fmla="*/ 124 w 544"/>
                  <a:gd name="T53" fmla="*/ 495 h 538"/>
                  <a:gd name="T54" fmla="*/ 94 w 544"/>
                  <a:gd name="T55" fmla="*/ 472 h 538"/>
                  <a:gd name="T56" fmla="*/ 67 w 544"/>
                  <a:gd name="T57" fmla="*/ 446 h 538"/>
                  <a:gd name="T58" fmla="*/ 44 w 544"/>
                  <a:gd name="T59" fmla="*/ 415 h 538"/>
                  <a:gd name="T60" fmla="*/ 26 w 544"/>
                  <a:gd name="T61" fmla="*/ 383 h 538"/>
                  <a:gd name="T62" fmla="*/ 12 w 544"/>
                  <a:gd name="T63" fmla="*/ 347 h 538"/>
                  <a:gd name="T64" fmla="*/ 3 w 544"/>
                  <a:gd name="T65" fmla="*/ 309 h 538"/>
                  <a:gd name="T66" fmla="*/ 0 w 544"/>
                  <a:gd name="T67" fmla="*/ 269 h 538"/>
                  <a:gd name="T68" fmla="*/ 3 w 544"/>
                  <a:gd name="T69" fmla="*/ 230 h 538"/>
                  <a:gd name="T70" fmla="*/ 12 w 544"/>
                  <a:gd name="T71" fmla="*/ 191 h 538"/>
                  <a:gd name="T72" fmla="*/ 26 w 544"/>
                  <a:gd name="T73" fmla="*/ 155 h 538"/>
                  <a:gd name="T74" fmla="*/ 44 w 544"/>
                  <a:gd name="T75" fmla="*/ 122 h 538"/>
                  <a:gd name="T76" fmla="*/ 67 w 544"/>
                  <a:gd name="T77" fmla="*/ 92 h 538"/>
                  <a:gd name="T78" fmla="*/ 94 w 544"/>
                  <a:gd name="T79" fmla="*/ 65 h 538"/>
                  <a:gd name="T80" fmla="*/ 124 w 544"/>
                  <a:gd name="T81" fmla="*/ 43 h 538"/>
                  <a:gd name="T82" fmla="*/ 157 w 544"/>
                  <a:gd name="T83" fmla="*/ 25 h 538"/>
                  <a:gd name="T84" fmla="*/ 193 w 544"/>
                  <a:gd name="T85" fmla="*/ 11 h 538"/>
                  <a:gd name="T86" fmla="*/ 232 w 544"/>
                  <a:gd name="T87" fmla="*/ 2 h 538"/>
                  <a:gd name="T88" fmla="*/ 272 w 544"/>
                  <a:gd name="T89" fmla="*/ 0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44" h="538">
                    <a:moveTo>
                      <a:pt x="272" y="0"/>
                    </a:moveTo>
                    <a:lnTo>
                      <a:pt x="312" y="2"/>
                    </a:lnTo>
                    <a:lnTo>
                      <a:pt x="351" y="11"/>
                    </a:lnTo>
                    <a:lnTo>
                      <a:pt x="387" y="25"/>
                    </a:lnTo>
                    <a:lnTo>
                      <a:pt x="420" y="43"/>
                    </a:lnTo>
                    <a:lnTo>
                      <a:pt x="451" y="65"/>
                    </a:lnTo>
                    <a:lnTo>
                      <a:pt x="478" y="92"/>
                    </a:lnTo>
                    <a:lnTo>
                      <a:pt x="501" y="122"/>
                    </a:lnTo>
                    <a:lnTo>
                      <a:pt x="519" y="155"/>
                    </a:lnTo>
                    <a:lnTo>
                      <a:pt x="532" y="191"/>
                    </a:lnTo>
                    <a:lnTo>
                      <a:pt x="541" y="230"/>
                    </a:lnTo>
                    <a:lnTo>
                      <a:pt x="544" y="269"/>
                    </a:lnTo>
                    <a:lnTo>
                      <a:pt x="541" y="309"/>
                    </a:lnTo>
                    <a:lnTo>
                      <a:pt x="532" y="347"/>
                    </a:lnTo>
                    <a:lnTo>
                      <a:pt x="519" y="383"/>
                    </a:lnTo>
                    <a:lnTo>
                      <a:pt x="501" y="415"/>
                    </a:lnTo>
                    <a:lnTo>
                      <a:pt x="478" y="446"/>
                    </a:lnTo>
                    <a:lnTo>
                      <a:pt x="451" y="472"/>
                    </a:lnTo>
                    <a:lnTo>
                      <a:pt x="420" y="495"/>
                    </a:lnTo>
                    <a:lnTo>
                      <a:pt x="387" y="513"/>
                    </a:lnTo>
                    <a:lnTo>
                      <a:pt x="351" y="526"/>
                    </a:lnTo>
                    <a:lnTo>
                      <a:pt x="312" y="536"/>
                    </a:lnTo>
                    <a:lnTo>
                      <a:pt x="272" y="538"/>
                    </a:lnTo>
                    <a:lnTo>
                      <a:pt x="232" y="536"/>
                    </a:lnTo>
                    <a:lnTo>
                      <a:pt x="193" y="526"/>
                    </a:lnTo>
                    <a:lnTo>
                      <a:pt x="157" y="513"/>
                    </a:lnTo>
                    <a:lnTo>
                      <a:pt x="124" y="495"/>
                    </a:lnTo>
                    <a:lnTo>
                      <a:pt x="94" y="472"/>
                    </a:lnTo>
                    <a:lnTo>
                      <a:pt x="67" y="446"/>
                    </a:lnTo>
                    <a:lnTo>
                      <a:pt x="44" y="415"/>
                    </a:lnTo>
                    <a:lnTo>
                      <a:pt x="26" y="383"/>
                    </a:lnTo>
                    <a:lnTo>
                      <a:pt x="12" y="347"/>
                    </a:lnTo>
                    <a:lnTo>
                      <a:pt x="3" y="309"/>
                    </a:lnTo>
                    <a:lnTo>
                      <a:pt x="0" y="269"/>
                    </a:lnTo>
                    <a:lnTo>
                      <a:pt x="3" y="230"/>
                    </a:lnTo>
                    <a:lnTo>
                      <a:pt x="12" y="191"/>
                    </a:lnTo>
                    <a:lnTo>
                      <a:pt x="26" y="155"/>
                    </a:lnTo>
                    <a:lnTo>
                      <a:pt x="44" y="122"/>
                    </a:lnTo>
                    <a:lnTo>
                      <a:pt x="67" y="92"/>
                    </a:lnTo>
                    <a:lnTo>
                      <a:pt x="94" y="65"/>
                    </a:lnTo>
                    <a:lnTo>
                      <a:pt x="124" y="43"/>
                    </a:lnTo>
                    <a:lnTo>
                      <a:pt x="157" y="25"/>
                    </a:lnTo>
                    <a:lnTo>
                      <a:pt x="193" y="11"/>
                    </a:lnTo>
                    <a:lnTo>
                      <a:pt x="232" y="2"/>
                    </a:lnTo>
                    <a:lnTo>
                      <a:pt x="272" y="0"/>
                    </a:lnTo>
                    <a:close/>
                  </a:path>
                </a:pathLst>
              </a:custGeom>
              <a:solidFill>
                <a:schemeClr val="accent2">
                  <a:lumMod val="40000"/>
                  <a:lumOff val="60000"/>
                </a:schemeClr>
              </a:solidFill>
              <a:ln w="0">
                <a:noFill/>
                <a:prstDash val="solid"/>
                <a:round/>
                <a:headEnd/>
                <a:tailEnd/>
              </a:ln>
            </p:spPr>
            <p:txBody>
              <a:bodyPr vert="horz" wrap="square" lIns="171562" tIns="85781" rIns="171562" bIns="85781" numCol="1" anchor="t" anchorCtr="0" compatLnSpc="1">
                <a:prstTxWarp prst="textNoShape">
                  <a:avLst/>
                </a:prstTxWarp>
              </a:bodyPr>
              <a:lstStyle/>
              <a:p>
                <a:pPr marL="0" marR="0" lvl="0" indent="0" algn="l" defTabSz="1715597" rtl="0" eaLnBrk="1" fontAlgn="base" latinLnBrk="0" hangingPunct="1">
                  <a:lnSpc>
                    <a:spcPct val="115000"/>
                  </a:lnSpc>
                  <a:spcBef>
                    <a:spcPct val="20000"/>
                  </a:spcBef>
                  <a:spcAft>
                    <a:spcPct val="0"/>
                  </a:spcAft>
                  <a:buClr>
                    <a:srgbClr val="2877C4"/>
                  </a:buClr>
                  <a:buSzTx/>
                  <a:buFontTx/>
                  <a:buNone/>
                  <a:tabLst/>
                  <a:defRPr/>
                </a:pPr>
                <a:endParaRPr kumimoji="0" lang="en-US" sz="2814" b="0" i="0" u="none" strike="noStrike" kern="1200" cap="none" spc="0" normalizeH="0" baseline="0" noProof="0" dirty="0">
                  <a:ln>
                    <a:noFill/>
                  </a:ln>
                  <a:solidFill>
                    <a:srgbClr val="000000"/>
                  </a:solidFill>
                  <a:effectLst/>
                  <a:uLnTx/>
                  <a:uFillTx/>
                  <a:latin typeface="Arial" charset="0"/>
                  <a:ea typeface="+mn-ea"/>
                  <a:cs typeface="Arial"/>
                  <a:sym typeface="Arial"/>
                </a:endParaRPr>
              </a:p>
            </p:txBody>
          </p:sp>
          <p:sp>
            <p:nvSpPr>
              <p:cNvPr id="16" name="Freeform 14"/>
              <p:cNvSpPr>
                <a:spLocks/>
              </p:cNvSpPr>
              <p:nvPr/>
            </p:nvSpPr>
            <p:spPr bwMode="auto">
              <a:xfrm>
                <a:off x="1532" y="817"/>
                <a:ext cx="23" cy="14"/>
              </a:xfrm>
              <a:custGeom>
                <a:avLst/>
                <a:gdLst>
                  <a:gd name="T0" fmla="*/ 197 w 394"/>
                  <a:gd name="T1" fmla="*/ 0 h 389"/>
                  <a:gd name="T2" fmla="*/ 232 w 394"/>
                  <a:gd name="T3" fmla="*/ 3 h 389"/>
                  <a:gd name="T4" fmla="*/ 266 w 394"/>
                  <a:gd name="T5" fmla="*/ 12 h 389"/>
                  <a:gd name="T6" fmla="*/ 297 w 394"/>
                  <a:gd name="T7" fmla="*/ 26 h 389"/>
                  <a:gd name="T8" fmla="*/ 324 w 394"/>
                  <a:gd name="T9" fmla="*/ 45 h 389"/>
                  <a:gd name="T10" fmla="*/ 348 w 394"/>
                  <a:gd name="T11" fmla="*/ 69 h 389"/>
                  <a:gd name="T12" fmla="*/ 367 w 394"/>
                  <a:gd name="T13" fmla="*/ 96 h 389"/>
                  <a:gd name="T14" fmla="*/ 382 w 394"/>
                  <a:gd name="T15" fmla="*/ 126 h 389"/>
                  <a:gd name="T16" fmla="*/ 391 w 394"/>
                  <a:gd name="T17" fmla="*/ 160 h 389"/>
                  <a:gd name="T18" fmla="*/ 394 w 394"/>
                  <a:gd name="T19" fmla="*/ 194 h 389"/>
                  <a:gd name="T20" fmla="*/ 391 w 394"/>
                  <a:gd name="T21" fmla="*/ 229 h 389"/>
                  <a:gd name="T22" fmla="*/ 382 w 394"/>
                  <a:gd name="T23" fmla="*/ 263 h 389"/>
                  <a:gd name="T24" fmla="*/ 367 w 394"/>
                  <a:gd name="T25" fmla="*/ 292 h 389"/>
                  <a:gd name="T26" fmla="*/ 348 w 394"/>
                  <a:gd name="T27" fmla="*/ 320 h 389"/>
                  <a:gd name="T28" fmla="*/ 324 w 394"/>
                  <a:gd name="T29" fmla="*/ 343 h 389"/>
                  <a:gd name="T30" fmla="*/ 297 w 394"/>
                  <a:gd name="T31" fmla="*/ 363 h 389"/>
                  <a:gd name="T32" fmla="*/ 266 w 394"/>
                  <a:gd name="T33" fmla="*/ 377 h 389"/>
                  <a:gd name="T34" fmla="*/ 232 w 394"/>
                  <a:gd name="T35" fmla="*/ 386 h 389"/>
                  <a:gd name="T36" fmla="*/ 197 w 394"/>
                  <a:gd name="T37" fmla="*/ 389 h 389"/>
                  <a:gd name="T38" fmla="*/ 162 w 394"/>
                  <a:gd name="T39" fmla="*/ 386 h 389"/>
                  <a:gd name="T40" fmla="*/ 128 w 394"/>
                  <a:gd name="T41" fmla="*/ 377 h 389"/>
                  <a:gd name="T42" fmla="*/ 98 w 394"/>
                  <a:gd name="T43" fmla="*/ 363 h 389"/>
                  <a:gd name="T44" fmla="*/ 70 w 394"/>
                  <a:gd name="T45" fmla="*/ 343 h 389"/>
                  <a:gd name="T46" fmla="*/ 47 w 394"/>
                  <a:gd name="T47" fmla="*/ 320 h 389"/>
                  <a:gd name="T48" fmla="*/ 27 w 394"/>
                  <a:gd name="T49" fmla="*/ 292 h 389"/>
                  <a:gd name="T50" fmla="*/ 13 w 394"/>
                  <a:gd name="T51" fmla="*/ 263 h 389"/>
                  <a:gd name="T52" fmla="*/ 4 w 394"/>
                  <a:gd name="T53" fmla="*/ 229 h 389"/>
                  <a:gd name="T54" fmla="*/ 0 w 394"/>
                  <a:gd name="T55" fmla="*/ 194 h 389"/>
                  <a:gd name="T56" fmla="*/ 4 w 394"/>
                  <a:gd name="T57" fmla="*/ 160 h 389"/>
                  <a:gd name="T58" fmla="*/ 13 w 394"/>
                  <a:gd name="T59" fmla="*/ 126 h 389"/>
                  <a:gd name="T60" fmla="*/ 27 w 394"/>
                  <a:gd name="T61" fmla="*/ 96 h 389"/>
                  <a:gd name="T62" fmla="*/ 47 w 394"/>
                  <a:gd name="T63" fmla="*/ 69 h 389"/>
                  <a:gd name="T64" fmla="*/ 70 w 394"/>
                  <a:gd name="T65" fmla="*/ 45 h 389"/>
                  <a:gd name="T66" fmla="*/ 98 w 394"/>
                  <a:gd name="T67" fmla="*/ 26 h 389"/>
                  <a:gd name="T68" fmla="*/ 128 w 394"/>
                  <a:gd name="T69" fmla="*/ 12 h 389"/>
                  <a:gd name="T70" fmla="*/ 162 w 394"/>
                  <a:gd name="T71" fmla="*/ 3 h 389"/>
                  <a:gd name="T72" fmla="*/ 197 w 394"/>
                  <a:gd name="T73" fmla="*/ 0 h 3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94" h="389">
                    <a:moveTo>
                      <a:pt x="197" y="0"/>
                    </a:moveTo>
                    <a:lnTo>
                      <a:pt x="232" y="3"/>
                    </a:lnTo>
                    <a:lnTo>
                      <a:pt x="266" y="12"/>
                    </a:lnTo>
                    <a:lnTo>
                      <a:pt x="297" y="26"/>
                    </a:lnTo>
                    <a:lnTo>
                      <a:pt x="324" y="45"/>
                    </a:lnTo>
                    <a:lnTo>
                      <a:pt x="348" y="69"/>
                    </a:lnTo>
                    <a:lnTo>
                      <a:pt x="367" y="96"/>
                    </a:lnTo>
                    <a:lnTo>
                      <a:pt x="382" y="126"/>
                    </a:lnTo>
                    <a:lnTo>
                      <a:pt x="391" y="160"/>
                    </a:lnTo>
                    <a:lnTo>
                      <a:pt x="394" y="194"/>
                    </a:lnTo>
                    <a:lnTo>
                      <a:pt x="391" y="229"/>
                    </a:lnTo>
                    <a:lnTo>
                      <a:pt x="382" y="263"/>
                    </a:lnTo>
                    <a:lnTo>
                      <a:pt x="367" y="292"/>
                    </a:lnTo>
                    <a:lnTo>
                      <a:pt x="348" y="320"/>
                    </a:lnTo>
                    <a:lnTo>
                      <a:pt x="324" y="343"/>
                    </a:lnTo>
                    <a:lnTo>
                      <a:pt x="297" y="363"/>
                    </a:lnTo>
                    <a:lnTo>
                      <a:pt x="266" y="377"/>
                    </a:lnTo>
                    <a:lnTo>
                      <a:pt x="232" y="386"/>
                    </a:lnTo>
                    <a:lnTo>
                      <a:pt x="197" y="389"/>
                    </a:lnTo>
                    <a:lnTo>
                      <a:pt x="162" y="386"/>
                    </a:lnTo>
                    <a:lnTo>
                      <a:pt x="128" y="377"/>
                    </a:lnTo>
                    <a:lnTo>
                      <a:pt x="98" y="363"/>
                    </a:lnTo>
                    <a:lnTo>
                      <a:pt x="70" y="343"/>
                    </a:lnTo>
                    <a:lnTo>
                      <a:pt x="47" y="320"/>
                    </a:lnTo>
                    <a:lnTo>
                      <a:pt x="27" y="292"/>
                    </a:lnTo>
                    <a:lnTo>
                      <a:pt x="13" y="263"/>
                    </a:lnTo>
                    <a:lnTo>
                      <a:pt x="4" y="229"/>
                    </a:lnTo>
                    <a:lnTo>
                      <a:pt x="0" y="194"/>
                    </a:lnTo>
                    <a:lnTo>
                      <a:pt x="4" y="160"/>
                    </a:lnTo>
                    <a:lnTo>
                      <a:pt x="13" y="126"/>
                    </a:lnTo>
                    <a:lnTo>
                      <a:pt x="27" y="96"/>
                    </a:lnTo>
                    <a:lnTo>
                      <a:pt x="47" y="69"/>
                    </a:lnTo>
                    <a:lnTo>
                      <a:pt x="70" y="45"/>
                    </a:lnTo>
                    <a:lnTo>
                      <a:pt x="98" y="26"/>
                    </a:lnTo>
                    <a:lnTo>
                      <a:pt x="128" y="12"/>
                    </a:lnTo>
                    <a:lnTo>
                      <a:pt x="162" y="3"/>
                    </a:lnTo>
                    <a:lnTo>
                      <a:pt x="197" y="0"/>
                    </a:lnTo>
                    <a:close/>
                  </a:path>
                </a:pathLst>
              </a:custGeom>
              <a:solidFill>
                <a:schemeClr val="accent2">
                  <a:lumMod val="40000"/>
                  <a:lumOff val="60000"/>
                </a:schemeClr>
              </a:solidFill>
              <a:ln w="0">
                <a:noFill/>
                <a:prstDash val="solid"/>
                <a:round/>
                <a:headEnd/>
                <a:tailEnd/>
              </a:ln>
            </p:spPr>
            <p:txBody>
              <a:bodyPr vert="horz" wrap="square" lIns="171562" tIns="85781" rIns="171562" bIns="85781" numCol="1" anchor="t" anchorCtr="0" compatLnSpc="1">
                <a:prstTxWarp prst="textNoShape">
                  <a:avLst/>
                </a:prstTxWarp>
              </a:bodyPr>
              <a:lstStyle/>
              <a:p>
                <a:pPr marL="0" marR="0" lvl="0" indent="0" algn="l" defTabSz="1715597" rtl="0" eaLnBrk="1" fontAlgn="base" latinLnBrk="0" hangingPunct="1">
                  <a:lnSpc>
                    <a:spcPct val="115000"/>
                  </a:lnSpc>
                  <a:spcBef>
                    <a:spcPct val="20000"/>
                  </a:spcBef>
                  <a:spcAft>
                    <a:spcPct val="0"/>
                  </a:spcAft>
                  <a:buClr>
                    <a:srgbClr val="2877C4"/>
                  </a:buClr>
                  <a:buSzTx/>
                  <a:buFontTx/>
                  <a:buNone/>
                  <a:tabLst/>
                  <a:defRPr/>
                </a:pPr>
                <a:endParaRPr kumimoji="0" lang="en-US" sz="2814" b="0" i="0" u="none" strike="noStrike" kern="1200" cap="none" spc="0" normalizeH="0" baseline="0" noProof="0" dirty="0">
                  <a:ln>
                    <a:noFill/>
                  </a:ln>
                  <a:solidFill>
                    <a:srgbClr val="000000"/>
                  </a:solidFill>
                  <a:effectLst/>
                  <a:uLnTx/>
                  <a:uFillTx/>
                  <a:latin typeface="Arial" charset="0"/>
                  <a:ea typeface="+mn-ea"/>
                  <a:cs typeface="Arial"/>
                  <a:sym typeface="Arial"/>
                </a:endParaRPr>
              </a:p>
            </p:txBody>
          </p:sp>
        </p:grpSp>
      </p:grpSp>
    </p:spTree>
    <p:extLst>
      <p:ext uri="{BB962C8B-B14F-4D97-AF65-F5344CB8AC3E}">
        <p14:creationId xmlns:p14="http://schemas.microsoft.com/office/powerpoint/2010/main" val="2001065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wipe(left)">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wipe(left)">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wipe(left)">
                                      <p:cBhvr>
                                        <p:cTn id="17" dur="500"/>
                                        <p:tgtEl>
                                          <p:spTgt spid="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wipe(left)">
                                      <p:cBhvr>
                                        <p:cTn id="22" dur="500"/>
                                        <p:tgtEl>
                                          <p:spTgt spid="5">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animEffect transition="in" filter="wipe(left)">
                                      <p:cBhvr>
                                        <p:cTn id="27" dur="500"/>
                                        <p:tgtEl>
                                          <p:spTgt spid="5">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5">
                                            <p:txEl>
                                              <p:pRg st="6" end="6"/>
                                            </p:txEl>
                                          </p:spTgt>
                                        </p:tgtEl>
                                        <p:attrNameLst>
                                          <p:attrName>style.visibility</p:attrName>
                                        </p:attrNameLst>
                                      </p:cBhvr>
                                      <p:to>
                                        <p:strVal val="visible"/>
                                      </p:to>
                                    </p:set>
                                    <p:animEffect transition="in" filter="wipe(left)">
                                      <p:cBhvr>
                                        <p:cTn id="32"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679"/>
        <p:cNvGrpSpPr/>
        <p:nvPr/>
      </p:nvGrpSpPr>
      <p:grpSpPr>
        <a:xfrm>
          <a:off x="0" y="0"/>
          <a:ext cx="0" cy="0"/>
          <a:chOff x="0" y="0"/>
          <a:chExt cx="0" cy="0"/>
        </a:xfrm>
      </p:grpSpPr>
      <p:sp>
        <p:nvSpPr>
          <p:cNvPr id="1680" name="Google Shape;1680;p240"/>
          <p:cNvSpPr txBox="1"/>
          <p:nvPr/>
        </p:nvSpPr>
        <p:spPr>
          <a:xfrm>
            <a:off x="5818188" y="0"/>
            <a:ext cx="3325812" cy="1323975"/>
          </a:xfrm>
          <a:prstGeom prst="rect">
            <a:avLst/>
          </a:prstGeom>
          <a:solidFill>
            <a:schemeClr val="accent2"/>
          </a:solidFill>
          <a:ln w="25400" cap="flat" cmpd="dbl">
            <a:solidFill>
              <a:srgbClr val="1A3640"/>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a:solidFill>
                  <a:srgbClr val="CCFFCC"/>
                </a:solidFill>
                <a:latin typeface="Source Sans Pro"/>
                <a:ea typeface="Source Sans Pro"/>
                <a:cs typeface="Source Sans Pro"/>
                <a:sym typeface="Source Sans Pro"/>
              </a:rPr>
              <a:t>Kingdom </a:t>
            </a:r>
            <a:endParaRPr/>
          </a:p>
          <a:p>
            <a:pPr marL="0" marR="0" lvl="0" indent="0" algn="ctr" rtl="0">
              <a:spcBef>
                <a:spcPts val="0"/>
              </a:spcBef>
              <a:spcAft>
                <a:spcPts val="0"/>
              </a:spcAft>
              <a:buNone/>
            </a:pPr>
            <a:r>
              <a:rPr lang="en-US" sz="4000">
                <a:solidFill>
                  <a:srgbClr val="CCFFCC"/>
                </a:solidFill>
                <a:latin typeface="Source Sans Pro"/>
                <a:ea typeface="Source Sans Pro"/>
                <a:cs typeface="Source Sans Pro"/>
                <a:sym typeface="Source Sans Pro"/>
              </a:rPr>
              <a:t>Comparison</a:t>
            </a:r>
            <a:endParaRPr/>
          </a:p>
        </p:txBody>
      </p:sp>
      <p:sp>
        <p:nvSpPr>
          <p:cNvPr id="1681" name="Google Shape;1681;p240"/>
          <p:cNvSpPr txBox="1"/>
          <p:nvPr/>
        </p:nvSpPr>
        <p:spPr>
          <a:xfrm>
            <a:off x="0" y="0"/>
            <a:ext cx="1646238" cy="674052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000000"/>
                </a:solidFill>
                <a:latin typeface="Source Sans Pro"/>
                <a:ea typeface="Source Sans Pro"/>
                <a:cs typeface="Source Sans Pro"/>
                <a:sym typeface="Source Sans Pro"/>
              </a:rPr>
              <a:t>Domain</a:t>
            </a:r>
            <a:endParaRPr sz="1800">
              <a:solidFill>
                <a:srgbClr val="000000"/>
              </a:solidFill>
              <a:latin typeface="Source Sans Pro"/>
              <a:ea typeface="Source Sans Pro"/>
              <a:cs typeface="Source Sans Pro"/>
              <a:sym typeface="Source Sans Pro"/>
            </a:endParaRPr>
          </a:p>
          <a:p>
            <a:pPr marL="0" marR="0" lvl="0" indent="0" algn="l" rtl="0">
              <a:spcBef>
                <a:spcPts val="0"/>
              </a:spcBef>
              <a:spcAft>
                <a:spcPts val="0"/>
              </a:spcAft>
              <a:buNone/>
            </a:pPr>
            <a:r>
              <a:rPr lang="en-US" sz="1800" b="1">
                <a:solidFill>
                  <a:srgbClr val="000000"/>
                </a:solidFill>
                <a:latin typeface="Source Sans Pro"/>
                <a:ea typeface="Source Sans Pro"/>
                <a:cs typeface="Source Sans Pro"/>
                <a:sym typeface="Source Sans Pro"/>
              </a:rPr>
              <a:t> </a:t>
            </a:r>
            <a:endParaRPr sz="1800">
              <a:solidFill>
                <a:srgbClr val="000000"/>
              </a:solidFill>
              <a:latin typeface="Source Sans Pro"/>
              <a:ea typeface="Source Sans Pro"/>
              <a:cs typeface="Source Sans Pro"/>
              <a:sym typeface="Source Sans Pro"/>
            </a:endParaRPr>
          </a:p>
          <a:p>
            <a:pPr marL="0" marR="0" lvl="0" indent="0" algn="l" rtl="0">
              <a:spcBef>
                <a:spcPts val="0"/>
              </a:spcBef>
              <a:spcAft>
                <a:spcPts val="0"/>
              </a:spcAft>
              <a:buNone/>
            </a:pPr>
            <a:r>
              <a:rPr lang="en-US" sz="1800" b="1">
                <a:solidFill>
                  <a:srgbClr val="000000"/>
                </a:solidFill>
                <a:latin typeface="Source Sans Pro"/>
                <a:ea typeface="Source Sans Pro"/>
                <a:cs typeface="Source Sans Pro"/>
                <a:sym typeface="Source Sans Pro"/>
              </a:rPr>
              <a:t>Kingdom</a:t>
            </a:r>
            <a:endParaRPr sz="1800">
              <a:solidFill>
                <a:srgbClr val="000000"/>
              </a:solidFill>
              <a:latin typeface="Source Sans Pro"/>
              <a:ea typeface="Source Sans Pro"/>
              <a:cs typeface="Source Sans Pro"/>
              <a:sym typeface="Source Sans Pro"/>
            </a:endParaRPr>
          </a:p>
          <a:p>
            <a:pPr marL="0" marR="0" lvl="0" indent="0" algn="l" rtl="0">
              <a:spcBef>
                <a:spcPts val="0"/>
              </a:spcBef>
              <a:spcAft>
                <a:spcPts val="0"/>
              </a:spcAft>
              <a:buNone/>
            </a:pPr>
            <a:r>
              <a:rPr lang="en-US" sz="1800" b="1">
                <a:solidFill>
                  <a:srgbClr val="000000"/>
                </a:solidFill>
                <a:latin typeface="Source Sans Pro"/>
                <a:ea typeface="Source Sans Pro"/>
                <a:cs typeface="Source Sans Pro"/>
                <a:sym typeface="Source Sans Pro"/>
              </a:rPr>
              <a:t> </a:t>
            </a:r>
            <a:endParaRPr sz="1800">
              <a:solidFill>
                <a:srgbClr val="000000"/>
              </a:solidFill>
              <a:latin typeface="Source Sans Pro"/>
              <a:ea typeface="Source Sans Pro"/>
              <a:cs typeface="Source Sans Pro"/>
              <a:sym typeface="Source Sans Pro"/>
            </a:endParaRPr>
          </a:p>
          <a:p>
            <a:pPr marL="0" marR="0" lvl="0" indent="0" algn="l" rtl="0">
              <a:spcBef>
                <a:spcPts val="0"/>
              </a:spcBef>
              <a:spcAft>
                <a:spcPts val="0"/>
              </a:spcAft>
              <a:buNone/>
            </a:pPr>
            <a:r>
              <a:rPr lang="en-US" sz="1800" b="1">
                <a:solidFill>
                  <a:srgbClr val="000000"/>
                </a:solidFill>
                <a:latin typeface="Source Sans Pro"/>
                <a:ea typeface="Source Sans Pro"/>
                <a:cs typeface="Source Sans Pro"/>
                <a:sym typeface="Source Sans Pro"/>
              </a:rPr>
              <a:t>Cell Type</a:t>
            </a:r>
            <a:endParaRPr sz="1800">
              <a:solidFill>
                <a:srgbClr val="000000"/>
              </a:solidFill>
              <a:latin typeface="Source Sans Pro"/>
              <a:ea typeface="Source Sans Pro"/>
              <a:cs typeface="Source Sans Pro"/>
              <a:sym typeface="Source Sans Pro"/>
            </a:endParaRPr>
          </a:p>
          <a:p>
            <a:pPr marL="0" marR="0" lvl="0" indent="0" algn="l" rtl="0">
              <a:spcBef>
                <a:spcPts val="0"/>
              </a:spcBef>
              <a:spcAft>
                <a:spcPts val="0"/>
              </a:spcAft>
              <a:buNone/>
            </a:pPr>
            <a:r>
              <a:rPr lang="en-US" sz="1800" b="1">
                <a:solidFill>
                  <a:srgbClr val="000000"/>
                </a:solidFill>
                <a:latin typeface="Source Sans Pro"/>
                <a:ea typeface="Source Sans Pro"/>
                <a:cs typeface="Source Sans Pro"/>
                <a:sym typeface="Source Sans Pro"/>
              </a:rPr>
              <a:t> </a:t>
            </a:r>
            <a:endParaRPr sz="1800">
              <a:solidFill>
                <a:srgbClr val="000000"/>
              </a:solidFill>
              <a:latin typeface="Source Sans Pro"/>
              <a:ea typeface="Source Sans Pro"/>
              <a:cs typeface="Source Sans Pro"/>
              <a:sym typeface="Source Sans Pro"/>
            </a:endParaRPr>
          </a:p>
          <a:p>
            <a:pPr marL="0" marR="0" lvl="0" indent="0" algn="l" rtl="0">
              <a:spcBef>
                <a:spcPts val="0"/>
              </a:spcBef>
              <a:spcAft>
                <a:spcPts val="0"/>
              </a:spcAft>
              <a:buNone/>
            </a:pPr>
            <a:r>
              <a:rPr lang="en-US" sz="1800" b="1">
                <a:solidFill>
                  <a:srgbClr val="000000"/>
                </a:solidFill>
                <a:latin typeface="Source Sans Pro"/>
                <a:ea typeface="Source Sans Pro"/>
                <a:cs typeface="Source Sans Pro"/>
                <a:sym typeface="Source Sans Pro"/>
              </a:rPr>
              <a:t> </a:t>
            </a:r>
            <a:endParaRPr sz="1800">
              <a:solidFill>
                <a:srgbClr val="000000"/>
              </a:solidFill>
              <a:latin typeface="Source Sans Pro"/>
              <a:ea typeface="Source Sans Pro"/>
              <a:cs typeface="Source Sans Pro"/>
              <a:sym typeface="Source Sans Pro"/>
            </a:endParaRPr>
          </a:p>
          <a:p>
            <a:pPr marL="0" marR="0" lvl="0" indent="0" algn="l" rtl="0">
              <a:spcBef>
                <a:spcPts val="0"/>
              </a:spcBef>
              <a:spcAft>
                <a:spcPts val="0"/>
              </a:spcAft>
              <a:buNone/>
            </a:pPr>
            <a:r>
              <a:rPr lang="en-US" sz="1800" b="1">
                <a:solidFill>
                  <a:srgbClr val="000000"/>
                </a:solidFill>
                <a:latin typeface="Source Sans Pro"/>
                <a:ea typeface="Source Sans Pro"/>
                <a:cs typeface="Source Sans Pro"/>
                <a:sym typeface="Source Sans Pro"/>
              </a:rPr>
              <a:t>Cell</a:t>
            </a:r>
            <a:r>
              <a:rPr lang="en-US" sz="1800">
                <a:solidFill>
                  <a:srgbClr val="000000"/>
                </a:solidFill>
                <a:latin typeface="Source Sans Pro"/>
                <a:ea typeface="Source Sans Pro"/>
                <a:cs typeface="Source Sans Pro"/>
                <a:sym typeface="Source Sans Pro"/>
              </a:rPr>
              <a:t> </a:t>
            </a:r>
            <a:r>
              <a:rPr lang="en-US" sz="1800" b="1">
                <a:solidFill>
                  <a:srgbClr val="000000"/>
                </a:solidFill>
                <a:latin typeface="Source Sans Pro"/>
                <a:ea typeface="Source Sans Pro"/>
                <a:cs typeface="Source Sans Pro"/>
                <a:sym typeface="Source Sans Pro"/>
              </a:rPr>
              <a:t>Structures</a:t>
            </a:r>
            <a:endParaRPr sz="1800">
              <a:solidFill>
                <a:srgbClr val="000000"/>
              </a:solidFill>
              <a:latin typeface="Source Sans Pro"/>
              <a:ea typeface="Source Sans Pro"/>
              <a:cs typeface="Source Sans Pro"/>
              <a:sym typeface="Source Sans Pro"/>
            </a:endParaRPr>
          </a:p>
          <a:p>
            <a:pPr marL="0" marR="0" lvl="0" indent="0" algn="l" rtl="0">
              <a:spcBef>
                <a:spcPts val="0"/>
              </a:spcBef>
              <a:spcAft>
                <a:spcPts val="0"/>
              </a:spcAft>
              <a:buNone/>
            </a:pPr>
            <a:r>
              <a:rPr lang="en-US" sz="1800" b="1">
                <a:solidFill>
                  <a:srgbClr val="000000"/>
                </a:solidFill>
                <a:latin typeface="Source Sans Pro"/>
                <a:ea typeface="Source Sans Pro"/>
                <a:cs typeface="Source Sans Pro"/>
                <a:sym typeface="Source Sans Pro"/>
              </a:rPr>
              <a:t> </a:t>
            </a:r>
            <a:endParaRPr sz="1800">
              <a:solidFill>
                <a:srgbClr val="000000"/>
              </a:solidFill>
              <a:latin typeface="Source Sans Pro"/>
              <a:ea typeface="Source Sans Pro"/>
              <a:cs typeface="Source Sans Pro"/>
              <a:sym typeface="Source Sans Pro"/>
            </a:endParaRPr>
          </a:p>
          <a:p>
            <a:pPr marL="0" marR="0" lvl="0" indent="0" algn="l" rtl="0">
              <a:spcBef>
                <a:spcPts val="0"/>
              </a:spcBef>
              <a:spcAft>
                <a:spcPts val="0"/>
              </a:spcAft>
              <a:buNone/>
            </a:pPr>
            <a:r>
              <a:rPr lang="en-US" sz="1800" b="1">
                <a:solidFill>
                  <a:srgbClr val="000000"/>
                </a:solidFill>
                <a:latin typeface="Source Sans Pro"/>
                <a:ea typeface="Source Sans Pro"/>
                <a:cs typeface="Source Sans Pro"/>
                <a:sym typeface="Source Sans Pro"/>
              </a:rPr>
              <a:t> </a:t>
            </a:r>
            <a:endParaRPr sz="1800">
              <a:solidFill>
                <a:srgbClr val="000000"/>
              </a:solidFill>
              <a:latin typeface="Source Sans Pro"/>
              <a:ea typeface="Source Sans Pro"/>
              <a:cs typeface="Source Sans Pro"/>
              <a:sym typeface="Source Sans Pro"/>
            </a:endParaRPr>
          </a:p>
          <a:p>
            <a:pPr marL="0" marR="0" lvl="0" indent="0" algn="l" rtl="0">
              <a:spcBef>
                <a:spcPts val="0"/>
              </a:spcBef>
              <a:spcAft>
                <a:spcPts val="0"/>
              </a:spcAft>
              <a:buNone/>
            </a:pPr>
            <a:r>
              <a:rPr lang="en-US" sz="1800" b="1">
                <a:solidFill>
                  <a:srgbClr val="000000"/>
                </a:solidFill>
                <a:latin typeface="Source Sans Pro"/>
                <a:ea typeface="Source Sans Pro"/>
                <a:cs typeface="Source Sans Pro"/>
                <a:sym typeface="Source Sans Pro"/>
              </a:rPr>
              <a:t> </a:t>
            </a:r>
            <a:endParaRPr sz="1800">
              <a:solidFill>
                <a:srgbClr val="000000"/>
              </a:solidFill>
              <a:latin typeface="Source Sans Pro"/>
              <a:ea typeface="Source Sans Pro"/>
              <a:cs typeface="Source Sans Pro"/>
              <a:sym typeface="Source Sans Pro"/>
            </a:endParaRPr>
          </a:p>
          <a:p>
            <a:pPr marL="0" marR="0" lvl="0" indent="0" algn="l" rtl="0">
              <a:spcBef>
                <a:spcPts val="0"/>
              </a:spcBef>
              <a:spcAft>
                <a:spcPts val="0"/>
              </a:spcAft>
              <a:buNone/>
            </a:pPr>
            <a:r>
              <a:rPr lang="en-US" sz="1800" b="1">
                <a:solidFill>
                  <a:srgbClr val="000000"/>
                </a:solidFill>
                <a:latin typeface="Source Sans Pro"/>
                <a:ea typeface="Source Sans Pro"/>
                <a:cs typeface="Source Sans Pro"/>
                <a:sym typeface="Source Sans Pro"/>
              </a:rPr>
              <a:t> </a:t>
            </a:r>
            <a:endParaRPr sz="1800">
              <a:solidFill>
                <a:srgbClr val="000000"/>
              </a:solidFill>
              <a:latin typeface="Source Sans Pro"/>
              <a:ea typeface="Source Sans Pro"/>
              <a:cs typeface="Source Sans Pro"/>
              <a:sym typeface="Source Sans Pro"/>
            </a:endParaRPr>
          </a:p>
          <a:p>
            <a:pPr marL="0" marR="0" lvl="0" indent="0" algn="l" rtl="0">
              <a:spcBef>
                <a:spcPts val="0"/>
              </a:spcBef>
              <a:spcAft>
                <a:spcPts val="0"/>
              </a:spcAft>
              <a:buNone/>
            </a:pPr>
            <a:r>
              <a:rPr lang="en-US" sz="1800" b="1">
                <a:solidFill>
                  <a:srgbClr val="000000"/>
                </a:solidFill>
                <a:latin typeface="Source Sans Pro"/>
                <a:ea typeface="Source Sans Pro"/>
                <a:cs typeface="Source Sans Pro"/>
                <a:sym typeface="Source Sans Pro"/>
              </a:rPr>
              <a:t> </a:t>
            </a:r>
            <a:endParaRPr sz="1800">
              <a:solidFill>
                <a:srgbClr val="000000"/>
              </a:solidFill>
              <a:latin typeface="Source Sans Pro"/>
              <a:ea typeface="Source Sans Pro"/>
              <a:cs typeface="Source Sans Pro"/>
              <a:sym typeface="Source Sans Pro"/>
            </a:endParaRPr>
          </a:p>
          <a:p>
            <a:pPr marL="0" marR="0" lvl="0" indent="0" algn="l" rtl="0">
              <a:spcBef>
                <a:spcPts val="0"/>
              </a:spcBef>
              <a:spcAft>
                <a:spcPts val="0"/>
              </a:spcAft>
              <a:buNone/>
            </a:pPr>
            <a:r>
              <a:rPr lang="en-US" sz="1800" b="1">
                <a:solidFill>
                  <a:srgbClr val="000000"/>
                </a:solidFill>
                <a:latin typeface="Source Sans Pro"/>
                <a:ea typeface="Source Sans Pro"/>
                <a:cs typeface="Source Sans Pro"/>
                <a:sym typeface="Source Sans Pro"/>
              </a:rPr>
              <a:t>Cell Organization</a:t>
            </a:r>
            <a:endParaRPr/>
          </a:p>
          <a:p>
            <a:pPr marL="0" marR="0" lvl="0" indent="0" algn="l" rtl="0">
              <a:spcBef>
                <a:spcPts val="0"/>
              </a:spcBef>
              <a:spcAft>
                <a:spcPts val="0"/>
              </a:spcAft>
              <a:buNone/>
            </a:pPr>
            <a:r>
              <a:rPr lang="en-US" sz="1800" b="1">
                <a:solidFill>
                  <a:srgbClr val="000000"/>
                </a:solidFill>
                <a:latin typeface="Source Sans Pro"/>
                <a:ea typeface="Source Sans Pro"/>
                <a:cs typeface="Source Sans Pro"/>
                <a:sym typeface="Source Sans Pro"/>
              </a:rPr>
              <a:t> </a:t>
            </a:r>
            <a:endParaRPr/>
          </a:p>
          <a:p>
            <a:pPr marL="0" marR="0" lvl="0" indent="0" algn="l" rtl="0">
              <a:spcBef>
                <a:spcPts val="0"/>
              </a:spcBef>
              <a:spcAft>
                <a:spcPts val="0"/>
              </a:spcAft>
              <a:buNone/>
            </a:pPr>
            <a:r>
              <a:rPr lang="en-US" sz="1800" b="1">
                <a:solidFill>
                  <a:srgbClr val="000000"/>
                </a:solidFill>
                <a:latin typeface="Source Sans Pro"/>
                <a:ea typeface="Source Sans Pro"/>
                <a:cs typeface="Source Sans Pro"/>
                <a:sym typeface="Source Sans Pro"/>
              </a:rPr>
              <a:t> </a:t>
            </a:r>
            <a:endParaRPr/>
          </a:p>
          <a:p>
            <a:pPr marL="0" marR="0" lvl="0" indent="0" algn="l" rtl="0">
              <a:spcBef>
                <a:spcPts val="0"/>
              </a:spcBef>
              <a:spcAft>
                <a:spcPts val="0"/>
              </a:spcAft>
              <a:buNone/>
            </a:pPr>
            <a:r>
              <a:rPr lang="en-US" sz="1800" b="1">
                <a:solidFill>
                  <a:srgbClr val="000000"/>
                </a:solidFill>
                <a:latin typeface="Source Sans Pro"/>
                <a:ea typeface="Source Sans Pro"/>
                <a:cs typeface="Source Sans Pro"/>
                <a:sym typeface="Source Sans Pro"/>
              </a:rPr>
              <a:t>Food Getting?</a:t>
            </a:r>
            <a:endParaRPr/>
          </a:p>
          <a:p>
            <a:pPr marL="0" marR="0" lvl="0" indent="0" algn="l" rtl="0">
              <a:spcBef>
                <a:spcPts val="0"/>
              </a:spcBef>
              <a:spcAft>
                <a:spcPts val="0"/>
              </a:spcAft>
              <a:buNone/>
            </a:pPr>
            <a:r>
              <a:rPr lang="en-US" sz="1800" b="1">
                <a:solidFill>
                  <a:srgbClr val="000000"/>
                </a:solidFill>
                <a:latin typeface="Source Sans Pro"/>
                <a:ea typeface="Source Sans Pro"/>
                <a:cs typeface="Source Sans Pro"/>
                <a:sym typeface="Source Sans Pro"/>
              </a:rPr>
              <a:t> </a:t>
            </a:r>
            <a:endParaRPr/>
          </a:p>
          <a:p>
            <a:pPr marL="0" marR="0" lvl="0" indent="0" algn="l" rtl="0">
              <a:spcBef>
                <a:spcPts val="0"/>
              </a:spcBef>
              <a:spcAft>
                <a:spcPts val="0"/>
              </a:spcAft>
              <a:buNone/>
            </a:pPr>
            <a:endParaRPr sz="1800" b="1">
              <a:solidFill>
                <a:srgbClr val="000000"/>
              </a:solidFill>
              <a:latin typeface="Source Sans Pro"/>
              <a:ea typeface="Source Sans Pro"/>
              <a:cs typeface="Source Sans Pro"/>
              <a:sym typeface="Source Sans Pro"/>
            </a:endParaRPr>
          </a:p>
          <a:p>
            <a:pPr marL="0" marR="0" lvl="0" indent="0" algn="l" rtl="0">
              <a:spcBef>
                <a:spcPts val="0"/>
              </a:spcBef>
              <a:spcAft>
                <a:spcPts val="0"/>
              </a:spcAft>
              <a:buNone/>
            </a:pPr>
            <a:r>
              <a:rPr lang="en-US" sz="1800" b="1">
                <a:solidFill>
                  <a:srgbClr val="000000"/>
                </a:solidFill>
                <a:latin typeface="Source Sans Pro"/>
                <a:ea typeface="Source Sans Pro"/>
                <a:cs typeface="Source Sans Pro"/>
                <a:sym typeface="Source Sans Pro"/>
              </a:rPr>
              <a:t>Examples:</a:t>
            </a:r>
            <a:endParaRPr/>
          </a:p>
          <a:p>
            <a:pPr marL="0" marR="0" lvl="0" indent="0" algn="l" rtl="0">
              <a:spcBef>
                <a:spcPts val="0"/>
              </a:spcBef>
              <a:spcAft>
                <a:spcPts val="0"/>
              </a:spcAft>
              <a:buNone/>
            </a:pPr>
            <a:endParaRPr sz="1800">
              <a:solidFill>
                <a:srgbClr val="000000"/>
              </a:solidFill>
              <a:latin typeface="Source Sans Pro"/>
              <a:ea typeface="Source Sans Pro"/>
              <a:cs typeface="Source Sans Pro"/>
              <a:sym typeface="Source Sans Pro"/>
            </a:endParaRPr>
          </a:p>
        </p:txBody>
      </p:sp>
      <p:sp>
        <p:nvSpPr>
          <p:cNvPr id="1682" name="Google Shape;1682;p240"/>
          <p:cNvSpPr txBox="1"/>
          <p:nvPr/>
        </p:nvSpPr>
        <p:spPr>
          <a:xfrm>
            <a:off x="1477963" y="0"/>
            <a:ext cx="2720975" cy="64627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900000"/>
                </a:solidFill>
                <a:latin typeface="Source Sans Pro"/>
                <a:ea typeface="Source Sans Pro"/>
                <a:cs typeface="Source Sans Pro"/>
                <a:sym typeface="Source Sans Pro"/>
              </a:rPr>
              <a:t>Bacteria</a:t>
            </a:r>
            <a:endParaRPr/>
          </a:p>
          <a:p>
            <a:pPr marL="0" marR="0" lvl="0" indent="0" algn="l" rtl="0">
              <a:spcBef>
                <a:spcPts val="0"/>
              </a:spcBef>
              <a:spcAft>
                <a:spcPts val="0"/>
              </a:spcAft>
              <a:buNone/>
            </a:pPr>
            <a:endParaRPr sz="1800" b="1">
              <a:solidFill>
                <a:srgbClr val="900000"/>
              </a:solidFill>
              <a:latin typeface="Source Sans Pro"/>
              <a:ea typeface="Source Sans Pro"/>
              <a:cs typeface="Source Sans Pro"/>
              <a:sym typeface="Source Sans Pro"/>
            </a:endParaRPr>
          </a:p>
          <a:p>
            <a:pPr marL="0" marR="0" lvl="0" indent="0" algn="l" rtl="0">
              <a:spcBef>
                <a:spcPts val="0"/>
              </a:spcBef>
              <a:spcAft>
                <a:spcPts val="0"/>
              </a:spcAft>
              <a:buNone/>
            </a:pPr>
            <a:r>
              <a:rPr lang="en-US" sz="1800" b="1">
                <a:solidFill>
                  <a:srgbClr val="900000"/>
                </a:solidFill>
                <a:latin typeface="Source Sans Pro"/>
                <a:ea typeface="Source Sans Pro"/>
                <a:cs typeface="Source Sans Pro"/>
                <a:sym typeface="Source Sans Pro"/>
              </a:rPr>
              <a:t>Eubacteria</a:t>
            </a:r>
            <a:endParaRPr/>
          </a:p>
          <a:p>
            <a:pPr marL="0" marR="0" lvl="0" indent="0" algn="l" rtl="0">
              <a:spcBef>
                <a:spcPts val="0"/>
              </a:spcBef>
              <a:spcAft>
                <a:spcPts val="0"/>
              </a:spcAft>
              <a:buNone/>
            </a:pPr>
            <a:endParaRPr sz="1800" b="1">
              <a:solidFill>
                <a:srgbClr val="900000"/>
              </a:solidFill>
              <a:latin typeface="Source Sans Pro"/>
              <a:ea typeface="Source Sans Pro"/>
              <a:cs typeface="Source Sans Pro"/>
              <a:sym typeface="Source Sans Pro"/>
            </a:endParaRPr>
          </a:p>
          <a:p>
            <a:pPr marL="0" marR="0" lvl="0" indent="0" algn="l" rtl="0">
              <a:spcBef>
                <a:spcPts val="0"/>
              </a:spcBef>
              <a:spcAft>
                <a:spcPts val="0"/>
              </a:spcAft>
              <a:buNone/>
            </a:pPr>
            <a:r>
              <a:rPr lang="en-US" sz="1800" b="1">
                <a:solidFill>
                  <a:srgbClr val="900000"/>
                </a:solidFill>
                <a:latin typeface="Source Sans Pro"/>
                <a:ea typeface="Source Sans Pro"/>
                <a:cs typeface="Source Sans Pro"/>
                <a:sym typeface="Source Sans Pro"/>
              </a:rPr>
              <a:t>Prokaryotic</a:t>
            </a:r>
            <a:endParaRPr sz="1800" b="1">
              <a:solidFill>
                <a:srgbClr val="900000"/>
              </a:solidFill>
              <a:latin typeface="Source Sans Pro"/>
              <a:ea typeface="Source Sans Pro"/>
              <a:cs typeface="Source Sans Pro"/>
              <a:sym typeface="Source Sans Pro"/>
            </a:endParaRPr>
          </a:p>
          <a:p>
            <a:pPr marL="0" marR="0" lvl="0" indent="0" algn="l" rtl="0">
              <a:spcBef>
                <a:spcPts val="0"/>
              </a:spcBef>
              <a:spcAft>
                <a:spcPts val="0"/>
              </a:spcAft>
              <a:buNone/>
            </a:pPr>
            <a:endParaRPr sz="1800" b="1">
              <a:solidFill>
                <a:srgbClr val="900000"/>
              </a:solidFill>
              <a:latin typeface="Source Sans Pro"/>
              <a:ea typeface="Source Sans Pro"/>
              <a:cs typeface="Source Sans Pro"/>
              <a:sym typeface="Source Sans Pro"/>
            </a:endParaRPr>
          </a:p>
          <a:p>
            <a:pPr marL="0" marR="0" lvl="0" indent="0" algn="l" rtl="0">
              <a:spcBef>
                <a:spcPts val="0"/>
              </a:spcBef>
              <a:spcAft>
                <a:spcPts val="0"/>
              </a:spcAft>
              <a:buNone/>
            </a:pPr>
            <a:endParaRPr sz="1800" b="1">
              <a:solidFill>
                <a:srgbClr val="900000"/>
              </a:solidFill>
              <a:latin typeface="Source Sans Pro"/>
              <a:ea typeface="Source Sans Pro"/>
              <a:cs typeface="Source Sans Pro"/>
              <a:sym typeface="Source Sans Pro"/>
            </a:endParaRPr>
          </a:p>
          <a:p>
            <a:pPr marL="0" marR="0" lvl="0" indent="0" algn="l" rtl="0">
              <a:spcBef>
                <a:spcPts val="0"/>
              </a:spcBef>
              <a:spcAft>
                <a:spcPts val="0"/>
              </a:spcAft>
              <a:buNone/>
            </a:pPr>
            <a:r>
              <a:rPr lang="en-US" sz="1800" b="1">
                <a:solidFill>
                  <a:srgbClr val="900000"/>
                </a:solidFill>
                <a:latin typeface="Source Sans Pro"/>
                <a:ea typeface="Source Sans Pro"/>
                <a:cs typeface="Source Sans Pro"/>
                <a:sym typeface="Source Sans Pro"/>
              </a:rPr>
              <a:t>Cell walls composed of Peptidoglycans</a:t>
            </a:r>
            <a:endParaRPr sz="1800" b="1">
              <a:solidFill>
                <a:srgbClr val="900000"/>
              </a:solidFill>
              <a:latin typeface="Source Sans Pro"/>
              <a:ea typeface="Source Sans Pro"/>
              <a:cs typeface="Source Sans Pro"/>
              <a:sym typeface="Source Sans Pro"/>
            </a:endParaRPr>
          </a:p>
          <a:p>
            <a:pPr marL="0" marR="0" lvl="0" indent="0" algn="l" rtl="0">
              <a:spcBef>
                <a:spcPts val="0"/>
              </a:spcBef>
              <a:spcAft>
                <a:spcPts val="0"/>
              </a:spcAft>
              <a:buNone/>
            </a:pPr>
            <a:endParaRPr sz="1800" b="1">
              <a:solidFill>
                <a:srgbClr val="900000"/>
              </a:solidFill>
              <a:latin typeface="Source Sans Pro"/>
              <a:ea typeface="Source Sans Pro"/>
              <a:cs typeface="Source Sans Pro"/>
              <a:sym typeface="Source Sans Pro"/>
            </a:endParaRPr>
          </a:p>
          <a:p>
            <a:pPr marL="0" marR="0" lvl="0" indent="0" algn="l" rtl="0">
              <a:spcBef>
                <a:spcPts val="0"/>
              </a:spcBef>
              <a:spcAft>
                <a:spcPts val="0"/>
              </a:spcAft>
              <a:buNone/>
            </a:pPr>
            <a:endParaRPr sz="1800" b="1">
              <a:solidFill>
                <a:srgbClr val="900000"/>
              </a:solidFill>
              <a:latin typeface="Source Sans Pro"/>
              <a:ea typeface="Source Sans Pro"/>
              <a:cs typeface="Source Sans Pro"/>
              <a:sym typeface="Source Sans Pro"/>
            </a:endParaRPr>
          </a:p>
          <a:p>
            <a:pPr marL="0" marR="0" lvl="0" indent="0" algn="l" rtl="0">
              <a:spcBef>
                <a:spcPts val="0"/>
              </a:spcBef>
              <a:spcAft>
                <a:spcPts val="0"/>
              </a:spcAft>
              <a:buNone/>
            </a:pPr>
            <a:endParaRPr sz="1800" b="1">
              <a:solidFill>
                <a:srgbClr val="900000"/>
              </a:solidFill>
              <a:latin typeface="Source Sans Pro"/>
              <a:ea typeface="Source Sans Pro"/>
              <a:cs typeface="Source Sans Pro"/>
              <a:sym typeface="Source Sans Pro"/>
            </a:endParaRPr>
          </a:p>
          <a:p>
            <a:pPr marL="0" marR="0" lvl="0" indent="0" algn="l" rtl="0">
              <a:spcBef>
                <a:spcPts val="0"/>
              </a:spcBef>
              <a:spcAft>
                <a:spcPts val="0"/>
              </a:spcAft>
              <a:buNone/>
            </a:pPr>
            <a:endParaRPr sz="1800" b="1">
              <a:solidFill>
                <a:srgbClr val="900000"/>
              </a:solidFill>
              <a:latin typeface="Source Sans Pro"/>
              <a:ea typeface="Source Sans Pro"/>
              <a:cs typeface="Source Sans Pro"/>
              <a:sym typeface="Source Sans Pro"/>
            </a:endParaRPr>
          </a:p>
          <a:p>
            <a:pPr marL="0" marR="0" lvl="0" indent="0" algn="l" rtl="0">
              <a:spcBef>
                <a:spcPts val="0"/>
              </a:spcBef>
              <a:spcAft>
                <a:spcPts val="0"/>
              </a:spcAft>
              <a:buNone/>
            </a:pPr>
            <a:endParaRPr sz="1800" b="1">
              <a:solidFill>
                <a:srgbClr val="900000"/>
              </a:solidFill>
              <a:latin typeface="Source Sans Pro"/>
              <a:ea typeface="Source Sans Pro"/>
              <a:cs typeface="Source Sans Pro"/>
              <a:sym typeface="Source Sans Pro"/>
            </a:endParaRPr>
          </a:p>
          <a:p>
            <a:pPr marL="0" marR="0" lvl="0" indent="0" algn="l" rtl="0">
              <a:spcBef>
                <a:spcPts val="0"/>
              </a:spcBef>
              <a:spcAft>
                <a:spcPts val="0"/>
              </a:spcAft>
              <a:buNone/>
            </a:pPr>
            <a:r>
              <a:rPr lang="en-US" sz="1800" b="1">
                <a:solidFill>
                  <a:srgbClr val="900000"/>
                </a:solidFill>
                <a:latin typeface="Source Sans Pro"/>
                <a:ea typeface="Source Sans Pro"/>
                <a:cs typeface="Source Sans Pro"/>
                <a:sym typeface="Source Sans Pro"/>
              </a:rPr>
              <a:t>Unicellular</a:t>
            </a:r>
            <a:endParaRPr/>
          </a:p>
          <a:p>
            <a:pPr marL="0" marR="0" lvl="0" indent="0" algn="l" rtl="0">
              <a:spcBef>
                <a:spcPts val="0"/>
              </a:spcBef>
              <a:spcAft>
                <a:spcPts val="0"/>
              </a:spcAft>
              <a:buNone/>
            </a:pPr>
            <a:endParaRPr sz="1800" b="1">
              <a:solidFill>
                <a:srgbClr val="900000"/>
              </a:solidFill>
              <a:latin typeface="Source Sans Pro"/>
              <a:ea typeface="Source Sans Pro"/>
              <a:cs typeface="Source Sans Pro"/>
              <a:sym typeface="Source Sans Pro"/>
            </a:endParaRPr>
          </a:p>
          <a:p>
            <a:pPr marL="0" marR="0" lvl="0" indent="0" algn="l" rtl="0">
              <a:spcBef>
                <a:spcPts val="0"/>
              </a:spcBef>
              <a:spcAft>
                <a:spcPts val="0"/>
              </a:spcAft>
              <a:buNone/>
            </a:pPr>
            <a:endParaRPr sz="1800" b="1">
              <a:solidFill>
                <a:srgbClr val="900000"/>
              </a:solidFill>
              <a:latin typeface="Source Sans Pro"/>
              <a:ea typeface="Source Sans Pro"/>
              <a:cs typeface="Source Sans Pro"/>
              <a:sym typeface="Source Sans Pro"/>
            </a:endParaRPr>
          </a:p>
          <a:p>
            <a:pPr marL="0" marR="0" lvl="0" indent="0" algn="l" rtl="0">
              <a:spcBef>
                <a:spcPts val="0"/>
              </a:spcBef>
              <a:spcAft>
                <a:spcPts val="0"/>
              </a:spcAft>
              <a:buNone/>
            </a:pPr>
            <a:endParaRPr sz="1800" b="1">
              <a:solidFill>
                <a:srgbClr val="900000"/>
              </a:solidFill>
              <a:latin typeface="Source Sans Pro"/>
              <a:ea typeface="Source Sans Pro"/>
              <a:cs typeface="Source Sans Pro"/>
              <a:sym typeface="Source Sans Pro"/>
            </a:endParaRPr>
          </a:p>
          <a:p>
            <a:pPr marL="0" marR="0" lvl="0" indent="0" algn="l" rtl="0">
              <a:spcBef>
                <a:spcPts val="0"/>
              </a:spcBef>
              <a:spcAft>
                <a:spcPts val="0"/>
              </a:spcAft>
              <a:buNone/>
            </a:pPr>
            <a:r>
              <a:rPr lang="en-US" sz="1800" b="1">
                <a:solidFill>
                  <a:srgbClr val="900000"/>
                </a:solidFill>
                <a:latin typeface="Source Sans Pro"/>
                <a:ea typeface="Source Sans Pro"/>
                <a:cs typeface="Source Sans Pro"/>
                <a:sym typeface="Source Sans Pro"/>
              </a:rPr>
              <a:t>Autotrophs or heterotrophs</a:t>
            </a:r>
            <a:endParaRPr/>
          </a:p>
          <a:p>
            <a:pPr marL="0" marR="0" lvl="0" indent="0" algn="l" rtl="0">
              <a:spcBef>
                <a:spcPts val="0"/>
              </a:spcBef>
              <a:spcAft>
                <a:spcPts val="0"/>
              </a:spcAft>
              <a:buNone/>
            </a:pPr>
            <a:endParaRPr sz="1800" b="1">
              <a:solidFill>
                <a:srgbClr val="900000"/>
              </a:solidFill>
              <a:latin typeface="Source Sans Pro"/>
              <a:ea typeface="Source Sans Pro"/>
              <a:cs typeface="Source Sans Pro"/>
              <a:sym typeface="Source Sans Pro"/>
            </a:endParaRPr>
          </a:p>
          <a:p>
            <a:pPr marL="0" marR="0" lvl="0" indent="0" algn="l" rtl="0">
              <a:spcBef>
                <a:spcPts val="0"/>
              </a:spcBef>
              <a:spcAft>
                <a:spcPts val="0"/>
              </a:spcAft>
              <a:buNone/>
            </a:pPr>
            <a:endParaRPr sz="1800" b="1">
              <a:solidFill>
                <a:srgbClr val="900000"/>
              </a:solidFill>
              <a:latin typeface="Source Sans Pro"/>
              <a:ea typeface="Source Sans Pro"/>
              <a:cs typeface="Source Sans Pro"/>
              <a:sym typeface="Source Sans Pro"/>
            </a:endParaRPr>
          </a:p>
          <a:p>
            <a:pPr marL="0" marR="0" lvl="0" indent="0" algn="l" rtl="0">
              <a:spcBef>
                <a:spcPts val="0"/>
              </a:spcBef>
              <a:spcAft>
                <a:spcPts val="0"/>
              </a:spcAft>
              <a:buNone/>
            </a:pPr>
            <a:r>
              <a:rPr lang="en-US" sz="1800" b="1">
                <a:solidFill>
                  <a:srgbClr val="900000"/>
                </a:solidFill>
                <a:latin typeface="Source Sans Pro"/>
                <a:ea typeface="Source Sans Pro"/>
                <a:cs typeface="Source Sans Pro"/>
                <a:sym typeface="Source Sans Pro"/>
              </a:rPr>
              <a:t>Strep, staph, E. coli</a:t>
            </a:r>
            <a:endParaRPr/>
          </a:p>
        </p:txBody>
      </p:sp>
      <p:pic>
        <p:nvPicPr>
          <p:cNvPr id="1683" name="Google Shape;1683;p240" descr="bacteria.jpeg"/>
          <p:cNvPicPr preferRelativeResize="0"/>
          <p:nvPr/>
        </p:nvPicPr>
        <p:blipFill rotWithShape="1">
          <a:blip r:embed="rId3">
            <a:alphaModFix/>
          </a:blip>
          <a:srcRect/>
          <a:stretch/>
        </p:blipFill>
        <p:spPr>
          <a:xfrm>
            <a:off x="3368675" y="155575"/>
            <a:ext cx="2160588" cy="1822450"/>
          </a:xfrm>
          <a:prstGeom prst="rect">
            <a:avLst/>
          </a:prstGeom>
          <a:noFill/>
          <a:ln>
            <a:noFill/>
          </a:ln>
        </p:spPr>
      </p:pic>
      <p:pic>
        <p:nvPicPr>
          <p:cNvPr id="1684" name="Google Shape;1684;p240"/>
          <p:cNvPicPr preferRelativeResize="0"/>
          <p:nvPr/>
        </p:nvPicPr>
        <p:blipFill rotWithShape="1">
          <a:blip r:embed="rId4">
            <a:alphaModFix/>
          </a:blip>
          <a:srcRect/>
          <a:stretch/>
        </p:blipFill>
        <p:spPr>
          <a:xfrm>
            <a:off x="6272213" y="1547813"/>
            <a:ext cx="2344737" cy="1879600"/>
          </a:xfrm>
          <a:prstGeom prst="rect">
            <a:avLst/>
          </a:prstGeom>
          <a:noFill/>
          <a:ln>
            <a:noFill/>
          </a:ln>
        </p:spPr>
      </p:pic>
      <p:sp>
        <p:nvSpPr>
          <p:cNvPr id="1685" name="Google Shape;1685;p240"/>
          <p:cNvSpPr txBox="1"/>
          <p:nvPr/>
        </p:nvSpPr>
        <p:spPr>
          <a:xfrm>
            <a:off x="6543675" y="3427413"/>
            <a:ext cx="1854200" cy="368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000000"/>
                </a:solidFill>
                <a:latin typeface="Source Sans Pro"/>
                <a:ea typeface="Source Sans Pro"/>
                <a:cs typeface="Source Sans Pro"/>
                <a:sym typeface="Source Sans Pro"/>
              </a:rPr>
              <a:t>cyanobacteria</a:t>
            </a:r>
            <a:endParaRPr/>
          </a:p>
        </p:txBody>
      </p:sp>
      <p:pic>
        <p:nvPicPr>
          <p:cNvPr id="1686" name="Google Shape;1686;p240"/>
          <p:cNvPicPr preferRelativeResize="0"/>
          <p:nvPr/>
        </p:nvPicPr>
        <p:blipFill rotWithShape="1">
          <a:blip r:embed="rId5">
            <a:alphaModFix/>
          </a:blip>
          <a:srcRect/>
          <a:stretch/>
        </p:blipFill>
        <p:spPr>
          <a:xfrm>
            <a:off x="3975100" y="2489200"/>
            <a:ext cx="2033588" cy="1874838"/>
          </a:xfrm>
          <a:prstGeom prst="rect">
            <a:avLst/>
          </a:prstGeom>
          <a:noFill/>
          <a:ln>
            <a:noFill/>
          </a:ln>
        </p:spPr>
      </p:pic>
      <p:sp>
        <p:nvSpPr>
          <p:cNvPr id="1687" name="Google Shape;1687;p240"/>
          <p:cNvSpPr txBox="1"/>
          <p:nvPr/>
        </p:nvSpPr>
        <p:spPr>
          <a:xfrm>
            <a:off x="4691063" y="4364038"/>
            <a:ext cx="1852612" cy="369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000000"/>
                </a:solidFill>
                <a:latin typeface="Source Sans Pro"/>
                <a:ea typeface="Source Sans Pro"/>
                <a:cs typeface="Source Sans Pro"/>
                <a:sym typeface="Source Sans Pro"/>
              </a:rPr>
              <a:t>strep</a:t>
            </a:r>
            <a:endParaRPr/>
          </a:p>
        </p:txBody>
      </p:sp>
      <p:pic>
        <p:nvPicPr>
          <p:cNvPr id="1688" name="Google Shape;1688;p240"/>
          <p:cNvPicPr preferRelativeResize="0"/>
          <p:nvPr/>
        </p:nvPicPr>
        <p:blipFill rotWithShape="1">
          <a:blip r:embed="rId6">
            <a:alphaModFix/>
          </a:blip>
          <a:srcRect/>
          <a:stretch/>
        </p:blipFill>
        <p:spPr>
          <a:xfrm>
            <a:off x="7073900" y="4083050"/>
            <a:ext cx="1922463" cy="1301750"/>
          </a:xfrm>
          <a:prstGeom prst="rect">
            <a:avLst/>
          </a:prstGeom>
          <a:noFill/>
          <a:ln>
            <a:noFill/>
          </a:ln>
        </p:spPr>
      </p:pic>
      <p:sp>
        <p:nvSpPr>
          <p:cNvPr id="1689" name="Google Shape;1689;p240"/>
          <p:cNvSpPr txBox="1"/>
          <p:nvPr/>
        </p:nvSpPr>
        <p:spPr>
          <a:xfrm>
            <a:off x="7691438" y="5384800"/>
            <a:ext cx="1852612" cy="3698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000000"/>
                </a:solidFill>
                <a:latin typeface="Source Sans Pro"/>
                <a:ea typeface="Source Sans Pro"/>
                <a:cs typeface="Source Sans Pro"/>
                <a:sym typeface="Source Sans Pro"/>
              </a:rPr>
              <a:t>staph</a:t>
            </a:r>
            <a:endParaRPr/>
          </a:p>
        </p:txBody>
      </p:sp>
      <p:pic>
        <p:nvPicPr>
          <p:cNvPr id="1690" name="Google Shape;1690;p240"/>
          <p:cNvPicPr preferRelativeResize="0"/>
          <p:nvPr/>
        </p:nvPicPr>
        <p:blipFill rotWithShape="1">
          <a:blip r:embed="rId7">
            <a:alphaModFix/>
          </a:blip>
          <a:srcRect/>
          <a:stretch/>
        </p:blipFill>
        <p:spPr>
          <a:xfrm>
            <a:off x="4259263" y="4714875"/>
            <a:ext cx="1558925" cy="2079625"/>
          </a:xfrm>
          <a:prstGeom prst="rect">
            <a:avLst/>
          </a:prstGeom>
          <a:noFill/>
          <a:ln>
            <a:noFill/>
          </a:ln>
        </p:spPr>
      </p:pic>
      <p:sp>
        <p:nvSpPr>
          <p:cNvPr id="1691" name="Google Shape;1691;p240"/>
          <p:cNvSpPr txBox="1"/>
          <p:nvPr/>
        </p:nvSpPr>
        <p:spPr>
          <a:xfrm>
            <a:off x="5837238" y="6278563"/>
            <a:ext cx="1854200" cy="369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000000"/>
                </a:solidFill>
                <a:latin typeface="Source Sans Pro"/>
                <a:ea typeface="Source Sans Pro"/>
                <a:cs typeface="Source Sans Pro"/>
                <a:sym typeface="Source Sans Pro"/>
              </a:rPr>
              <a:t>E. coli</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81">
                                            <p:txEl>
                                              <p:pRg st="0" end="0"/>
                                            </p:txEl>
                                          </p:spTgt>
                                        </p:tgtEl>
                                        <p:attrNameLst>
                                          <p:attrName>style.visibility</p:attrName>
                                        </p:attrNameLst>
                                      </p:cBhvr>
                                      <p:to>
                                        <p:strVal val="visible"/>
                                      </p:to>
                                    </p:set>
                                    <p:animEffect transition="in" filter="fade">
                                      <p:cBhvr>
                                        <p:cTn id="7" dur="1000"/>
                                        <p:tgtEl>
                                          <p:spTgt spid="168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81">
                                            <p:txEl>
                                              <p:pRg st="2" end="2"/>
                                            </p:txEl>
                                          </p:spTgt>
                                        </p:tgtEl>
                                        <p:attrNameLst>
                                          <p:attrName>style.visibility</p:attrName>
                                        </p:attrNameLst>
                                      </p:cBhvr>
                                      <p:to>
                                        <p:strVal val="visible"/>
                                      </p:to>
                                    </p:set>
                                    <p:animEffect transition="in" filter="fade">
                                      <p:cBhvr>
                                        <p:cTn id="12" dur="1000"/>
                                        <p:tgtEl>
                                          <p:spTgt spid="1681">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81">
                                            <p:txEl>
                                              <p:pRg st="4" end="4"/>
                                            </p:txEl>
                                          </p:spTgt>
                                        </p:tgtEl>
                                        <p:attrNameLst>
                                          <p:attrName>style.visibility</p:attrName>
                                        </p:attrNameLst>
                                      </p:cBhvr>
                                      <p:to>
                                        <p:strVal val="visible"/>
                                      </p:to>
                                    </p:set>
                                    <p:animEffect transition="in" filter="fade">
                                      <p:cBhvr>
                                        <p:cTn id="17" dur="1000"/>
                                        <p:tgtEl>
                                          <p:spTgt spid="1681">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681">
                                            <p:txEl>
                                              <p:pRg st="7" end="7"/>
                                            </p:txEl>
                                          </p:spTgt>
                                        </p:tgtEl>
                                        <p:attrNameLst>
                                          <p:attrName>style.visibility</p:attrName>
                                        </p:attrNameLst>
                                      </p:cBhvr>
                                      <p:to>
                                        <p:strVal val="visible"/>
                                      </p:to>
                                    </p:set>
                                    <p:animEffect transition="in" filter="fade">
                                      <p:cBhvr>
                                        <p:cTn id="22" dur="1000"/>
                                        <p:tgtEl>
                                          <p:spTgt spid="1681">
                                            <p:txEl>
                                              <p:pRg st="7" end="7"/>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681">
                                            <p:txEl>
                                              <p:pRg st="13" end="13"/>
                                            </p:txEl>
                                          </p:spTgt>
                                        </p:tgtEl>
                                        <p:attrNameLst>
                                          <p:attrName>style.visibility</p:attrName>
                                        </p:attrNameLst>
                                      </p:cBhvr>
                                      <p:to>
                                        <p:strVal val="visible"/>
                                      </p:to>
                                    </p:set>
                                    <p:animEffect transition="in" filter="fade">
                                      <p:cBhvr>
                                        <p:cTn id="27" dur="1000"/>
                                        <p:tgtEl>
                                          <p:spTgt spid="1681">
                                            <p:txEl>
                                              <p:pRg st="13" end="1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681">
                                            <p:txEl>
                                              <p:pRg st="16" end="16"/>
                                            </p:txEl>
                                          </p:spTgt>
                                        </p:tgtEl>
                                        <p:attrNameLst>
                                          <p:attrName>style.visibility</p:attrName>
                                        </p:attrNameLst>
                                      </p:cBhvr>
                                      <p:to>
                                        <p:strVal val="visible"/>
                                      </p:to>
                                    </p:set>
                                    <p:animEffect transition="in" filter="fade">
                                      <p:cBhvr>
                                        <p:cTn id="32" dur="1000"/>
                                        <p:tgtEl>
                                          <p:spTgt spid="1681">
                                            <p:txEl>
                                              <p:pRg st="16" end="1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681">
                                            <p:txEl>
                                              <p:pRg st="19" end="19"/>
                                            </p:txEl>
                                          </p:spTgt>
                                        </p:tgtEl>
                                        <p:attrNameLst>
                                          <p:attrName>style.visibility</p:attrName>
                                        </p:attrNameLst>
                                      </p:cBhvr>
                                      <p:to>
                                        <p:strVal val="visible"/>
                                      </p:to>
                                    </p:set>
                                    <p:animEffect transition="in" filter="fade">
                                      <p:cBhvr>
                                        <p:cTn id="37" dur="1000"/>
                                        <p:tgtEl>
                                          <p:spTgt spid="1681">
                                            <p:txEl>
                                              <p:pRg st="19" end="19"/>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682">
                                            <p:txEl>
                                              <p:pRg st="0" end="0"/>
                                            </p:txEl>
                                          </p:spTgt>
                                        </p:tgtEl>
                                        <p:attrNameLst>
                                          <p:attrName>style.visibility</p:attrName>
                                        </p:attrNameLst>
                                      </p:cBhvr>
                                      <p:to>
                                        <p:strVal val="visible"/>
                                      </p:to>
                                    </p:set>
                                    <p:animEffect transition="in" filter="fade">
                                      <p:cBhvr>
                                        <p:cTn id="42" dur="1000"/>
                                        <p:tgtEl>
                                          <p:spTgt spid="1682">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682">
                                            <p:txEl>
                                              <p:pRg st="2" end="2"/>
                                            </p:txEl>
                                          </p:spTgt>
                                        </p:tgtEl>
                                        <p:attrNameLst>
                                          <p:attrName>style.visibility</p:attrName>
                                        </p:attrNameLst>
                                      </p:cBhvr>
                                      <p:to>
                                        <p:strVal val="visible"/>
                                      </p:to>
                                    </p:set>
                                    <p:animEffect transition="in" filter="fade">
                                      <p:cBhvr>
                                        <p:cTn id="47" dur="1000"/>
                                        <p:tgtEl>
                                          <p:spTgt spid="1682">
                                            <p:txEl>
                                              <p:pRg st="2" end="2"/>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682">
                                            <p:txEl>
                                              <p:pRg st="4" end="4"/>
                                            </p:txEl>
                                          </p:spTgt>
                                        </p:tgtEl>
                                        <p:attrNameLst>
                                          <p:attrName>style.visibility</p:attrName>
                                        </p:attrNameLst>
                                      </p:cBhvr>
                                      <p:to>
                                        <p:strVal val="visible"/>
                                      </p:to>
                                    </p:set>
                                    <p:animEffect transition="in" filter="fade">
                                      <p:cBhvr>
                                        <p:cTn id="52" dur="1000"/>
                                        <p:tgtEl>
                                          <p:spTgt spid="1682">
                                            <p:txEl>
                                              <p:pRg st="4" end="4"/>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682">
                                            <p:txEl>
                                              <p:pRg st="7" end="7"/>
                                            </p:txEl>
                                          </p:spTgt>
                                        </p:tgtEl>
                                        <p:attrNameLst>
                                          <p:attrName>style.visibility</p:attrName>
                                        </p:attrNameLst>
                                      </p:cBhvr>
                                      <p:to>
                                        <p:strVal val="visible"/>
                                      </p:to>
                                    </p:set>
                                    <p:animEffect transition="in" filter="fade">
                                      <p:cBhvr>
                                        <p:cTn id="57" dur="1000"/>
                                        <p:tgtEl>
                                          <p:spTgt spid="1682">
                                            <p:txEl>
                                              <p:pRg st="7" end="7"/>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1682">
                                            <p:txEl>
                                              <p:pRg st="13" end="13"/>
                                            </p:txEl>
                                          </p:spTgt>
                                        </p:tgtEl>
                                        <p:attrNameLst>
                                          <p:attrName>style.visibility</p:attrName>
                                        </p:attrNameLst>
                                      </p:cBhvr>
                                      <p:to>
                                        <p:strVal val="visible"/>
                                      </p:to>
                                    </p:set>
                                    <p:animEffect transition="in" filter="fade">
                                      <p:cBhvr>
                                        <p:cTn id="62" dur="1000"/>
                                        <p:tgtEl>
                                          <p:spTgt spid="1682">
                                            <p:txEl>
                                              <p:pRg st="13" end="13"/>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1682">
                                            <p:txEl>
                                              <p:pRg st="17" end="17"/>
                                            </p:txEl>
                                          </p:spTgt>
                                        </p:tgtEl>
                                        <p:attrNameLst>
                                          <p:attrName>style.visibility</p:attrName>
                                        </p:attrNameLst>
                                      </p:cBhvr>
                                      <p:to>
                                        <p:strVal val="visible"/>
                                      </p:to>
                                    </p:set>
                                    <p:animEffect transition="in" filter="fade">
                                      <p:cBhvr>
                                        <p:cTn id="67" dur="1000"/>
                                        <p:tgtEl>
                                          <p:spTgt spid="1682">
                                            <p:txEl>
                                              <p:pRg st="17" end="17"/>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1682">
                                            <p:txEl>
                                              <p:pRg st="20" end="20"/>
                                            </p:txEl>
                                          </p:spTgt>
                                        </p:tgtEl>
                                        <p:attrNameLst>
                                          <p:attrName>style.visibility</p:attrName>
                                        </p:attrNameLst>
                                      </p:cBhvr>
                                      <p:to>
                                        <p:strVal val="visible"/>
                                      </p:to>
                                    </p:set>
                                    <p:animEffect transition="in" filter="fade">
                                      <p:cBhvr>
                                        <p:cTn id="72" dur="1000"/>
                                        <p:tgtEl>
                                          <p:spTgt spid="1682">
                                            <p:txEl>
                                              <p:pRg st="20" end="20"/>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1683"/>
                                        </p:tgtEl>
                                        <p:attrNameLst>
                                          <p:attrName>style.visibility</p:attrName>
                                        </p:attrNameLst>
                                      </p:cBhvr>
                                      <p:to>
                                        <p:strVal val="visible"/>
                                      </p:to>
                                    </p:set>
                                    <p:animEffect transition="in" filter="fade">
                                      <p:cBhvr>
                                        <p:cTn id="77" dur="1000"/>
                                        <p:tgtEl>
                                          <p:spTgt spid="1683"/>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1684"/>
                                        </p:tgtEl>
                                        <p:attrNameLst>
                                          <p:attrName>style.visibility</p:attrName>
                                        </p:attrNameLst>
                                      </p:cBhvr>
                                      <p:to>
                                        <p:strVal val="visible"/>
                                      </p:to>
                                    </p:set>
                                    <p:animEffect transition="in" filter="fade">
                                      <p:cBhvr>
                                        <p:cTn id="82" dur="1000"/>
                                        <p:tgtEl>
                                          <p:spTgt spid="1684"/>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nodeType="clickEffect">
                                  <p:stCondLst>
                                    <p:cond delay="0"/>
                                  </p:stCondLst>
                                  <p:childTnLst>
                                    <p:set>
                                      <p:cBhvr>
                                        <p:cTn id="86" dur="1" fill="hold">
                                          <p:stCondLst>
                                            <p:cond delay="0"/>
                                          </p:stCondLst>
                                        </p:cTn>
                                        <p:tgtEl>
                                          <p:spTgt spid="1685"/>
                                        </p:tgtEl>
                                        <p:attrNameLst>
                                          <p:attrName>style.visibility</p:attrName>
                                        </p:attrNameLst>
                                      </p:cBhvr>
                                      <p:to>
                                        <p:strVal val="visible"/>
                                      </p:to>
                                    </p:set>
                                    <p:animEffect transition="in" filter="fade">
                                      <p:cBhvr>
                                        <p:cTn id="87" dur="1000"/>
                                        <p:tgtEl>
                                          <p:spTgt spid="1685"/>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nodeType="clickEffect">
                                  <p:stCondLst>
                                    <p:cond delay="0"/>
                                  </p:stCondLst>
                                  <p:childTnLst>
                                    <p:set>
                                      <p:cBhvr>
                                        <p:cTn id="91" dur="1" fill="hold">
                                          <p:stCondLst>
                                            <p:cond delay="0"/>
                                          </p:stCondLst>
                                        </p:cTn>
                                        <p:tgtEl>
                                          <p:spTgt spid="1686"/>
                                        </p:tgtEl>
                                        <p:attrNameLst>
                                          <p:attrName>style.visibility</p:attrName>
                                        </p:attrNameLst>
                                      </p:cBhvr>
                                      <p:to>
                                        <p:strVal val="visible"/>
                                      </p:to>
                                    </p:set>
                                    <p:animEffect transition="in" filter="fade">
                                      <p:cBhvr>
                                        <p:cTn id="92" dur="1000"/>
                                        <p:tgtEl>
                                          <p:spTgt spid="1686"/>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nodeType="clickEffect">
                                  <p:stCondLst>
                                    <p:cond delay="0"/>
                                  </p:stCondLst>
                                  <p:childTnLst>
                                    <p:set>
                                      <p:cBhvr>
                                        <p:cTn id="96" dur="1" fill="hold">
                                          <p:stCondLst>
                                            <p:cond delay="0"/>
                                          </p:stCondLst>
                                        </p:cTn>
                                        <p:tgtEl>
                                          <p:spTgt spid="1687"/>
                                        </p:tgtEl>
                                        <p:attrNameLst>
                                          <p:attrName>style.visibility</p:attrName>
                                        </p:attrNameLst>
                                      </p:cBhvr>
                                      <p:to>
                                        <p:strVal val="visible"/>
                                      </p:to>
                                    </p:set>
                                    <p:animEffect transition="in" filter="fade">
                                      <p:cBhvr>
                                        <p:cTn id="97" dur="1000"/>
                                        <p:tgtEl>
                                          <p:spTgt spid="1687"/>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nodeType="clickEffect">
                                  <p:stCondLst>
                                    <p:cond delay="0"/>
                                  </p:stCondLst>
                                  <p:childTnLst>
                                    <p:set>
                                      <p:cBhvr>
                                        <p:cTn id="101" dur="1" fill="hold">
                                          <p:stCondLst>
                                            <p:cond delay="0"/>
                                          </p:stCondLst>
                                        </p:cTn>
                                        <p:tgtEl>
                                          <p:spTgt spid="1688"/>
                                        </p:tgtEl>
                                        <p:attrNameLst>
                                          <p:attrName>style.visibility</p:attrName>
                                        </p:attrNameLst>
                                      </p:cBhvr>
                                      <p:to>
                                        <p:strVal val="visible"/>
                                      </p:to>
                                    </p:set>
                                    <p:animEffect transition="in" filter="fade">
                                      <p:cBhvr>
                                        <p:cTn id="102" dur="1000"/>
                                        <p:tgtEl>
                                          <p:spTgt spid="1688"/>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nodeType="clickEffect">
                                  <p:stCondLst>
                                    <p:cond delay="0"/>
                                  </p:stCondLst>
                                  <p:childTnLst>
                                    <p:set>
                                      <p:cBhvr>
                                        <p:cTn id="106" dur="1" fill="hold">
                                          <p:stCondLst>
                                            <p:cond delay="0"/>
                                          </p:stCondLst>
                                        </p:cTn>
                                        <p:tgtEl>
                                          <p:spTgt spid="1689"/>
                                        </p:tgtEl>
                                        <p:attrNameLst>
                                          <p:attrName>style.visibility</p:attrName>
                                        </p:attrNameLst>
                                      </p:cBhvr>
                                      <p:to>
                                        <p:strVal val="visible"/>
                                      </p:to>
                                    </p:set>
                                    <p:animEffect transition="in" filter="fade">
                                      <p:cBhvr>
                                        <p:cTn id="107" dur="1000"/>
                                        <p:tgtEl>
                                          <p:spTgt spid="1689"/>
                                        </p:tgtEl>
                                      </p:cBhvr>
                                    </p:animEffect>
                                  </p:childTnLst>
                                </p:cTn>
                              </p:par>
                            </p:childTnLst>
                          </p:cTn>
                        </p:par>
                      </p:childTnLst>
                    </p:cTn>
                  </p:par>
                  <p:par>
                    <p:cTn id="108" fill="hold">
                      <p:stCondLst>
                        <p:cond delay="indefinite"/>
                      </p:stCondLst>
                      <p:childTnLst>
                        <p:par>
                          <p:cTn id="109" fill="hold">
                            <p:stCondLst>
                              <p:cond delay="0"/>
                            </p:stCondLst>
                            <p:childTnLst>
                              <p:par>
                                <p:cTn id="110" presetID="10" presetClass="entr" presetSubtype="0" fill="hold" nodeType="clickEffect">
                                  <p:stCondLst>
                                    <p:cond delay="0"/>
                                  </p:stCondLst>
                                  <p:childTnLst>
                                    <p:set>
                                      <p:cBhvr>
                                        <p:cTn id="111" dur="1" fill="hold">
                                          <p:stCondLst>
                                            <p:cond delay="0"/>
                                          </p:stCondLst>
                                        </p:cTn>
                                        <p:tgtEl>
                                          <p:spTgt spid="1690"/>
                                        </p:tgtEl>
                                        <p:attrNameLst>
                                          <p:attrName>style.visibility</p:attrName>
                                        </p:attrNameLst>
                                      </p:cBhvr>
                                      <p:to>
                                        <p:strVal val="visible"/>
                                      </p:to>
                                    </p:set>
                                    <p:animEffect transition="in" filter="fade">
                                      <p:cBhvr>
                                        <p:cTn id="112" dur="1000"/>
                                        <p:tgtEl>
                                          <p:spTgt spid="1690"/>
                                        </p:tgtEl>
                                      </p:cBhvr>
                                    </p:animEffect>
                                  </p:childTnLst>
                                </p:cTn>
                              </p:par>
                            </p:childTnLst>
                          </p:cTn>
                        </p:par>
                      </p:childTnLst>
                    </p:cTn>
                  </p:par>
                  <p:par>
                    <p:cTn id="113" fill="hold">
                      <p:stCondLst>
                        <p:cond delay="indefinite"/>
                      </p:stCondLst>
                      <p:childTnLst>
                        <p:par>
                          <p:cTn id="114" fill="hold">
                            <p:stCondLst>
                              <p:cond delay="0"/>
                            </p:stCondLst>
                            <p:childTnLst>
                              <p:par>
                                <p:cTn id="115" presetID="10" presetClass="entr" presetSubtype="0" fill="hold" nodeType="clickEffect">
                                  <p:stCondLst>
                                    <p:cond delay="0"/>
                                  </p:stCondLst>
                                  <p:childTnLst>
                                    <p:set>
                                      <p:cBhvr>
                                        <p:cTn id="116" dur="1" fill="hold">
                                          <p:stCondLst>
                                            <p:cond delay="0"/>
                                          </p:stCondLst>
                                        </p:cTn>
                                        <p:tgtEl>
                                          <p:spTgt spid="1691"/>
                                        </p:tgtEl>
                                        <p:attrNameLst>
                                          <p:attrName>style.visibility</p:attrName>
                                        </p:attrNameLst>
                                      </p:cBhvr>
                                      <p:to>
                                        <p:strVal val="visible"/>
                                      </p:to>
                                    </p:set>
                                    <p:animEffect transition="in" filter="fade">
                                      <p:cBhvr>
                                        <p:cTn id="117" dur="1000"/>
                                        <p:tgtEl>
                                          <p:spTgt spid="16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695"/>
        <p:cNvGrpSpPr/>
        <p:nvPr/>
      </p:nvGrpSpPr>
      <p:grpSpPr>
        <a:xfrm>
          <a:off x="0" y="0"/>
          <a:ext cx="0" cy="0"/>
          <a:chOff x="0" y="0"/>
          <a:chExt cx="0" cy="0"/>
        </a:xfrm>
      </p:grpSpPr>
      <p:sp>
        <p:nvSpPr>
          <p:cNvPr id="1696" name="Google Shape;1696;p241"/>
          <p:cNvSpPr txBox="1"/>
          <p:nvPr/>
        </p:nvSpPr>
        <p:spPr>
          <a:xfrm>
            <a:off x="5818188" y="0"/>
            <a:ext cx="3325812" cy="1323975"/>
          </a:xfrm>
          <a:prstGeom prst="rect">
            <a:avLst/>
          </a:prstGeom>
          <a:gradFill>
            <a:gsLst>
              <a:gs pos="0">
                <a:srgbClr val="D30000"/>
              </a:gs>
              <a:gs pos="31000">
                <a:srgbClr val="D30000"/>
              </a:gs>
              <a:gs pos="100000">
                <a:srgbClr val="ECAFB0"/>
              </a:gs>
            </a:gsLst>
            <a:lin ang="5400000" scaled="0"/>
          </a:gradFill>
          <a:ln w="12700" cap="flat" cmpd="sng">
            <a:solidFill>
              <a:srgbClr val="BF0000"/>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a:solidFill>
                  <a:srgbClr val="000000"/>
                </a:solidFill>
                <a:latin typeface="Source Sans Pro"/>
                <a:ea typeface="Source Sans Pro"/>
                <a:cs typeface="Source Sans Pro"/>
                <a:sym typeface="Source Sans Pro"/>
              </a:rPr>
              <a:t>Kingdom </a:t>
            </a:r>
            <a:endParaRPr/>
          </a:p>
          <a:p>
            <a:pPr marL="0" marR="0" lvl="0" indent="0" algn="ctr" rtl="0">
              <a:spcBef>
                <a:spcPts val="0"/>
              </a:spcBef>
              <a:spcAft>
                <a:spcPts val="0"/>
              </a:spcAft>
              <a:buNone/>
            </a:pPr>
            <a:r>
              <a:rPr lang="en-US" sz="4000">
                <a:solidFill>
                  <a:srgbClr val="000000"/>
                </a:solidFill>
                <a:latin typeface="Source Sans Pro"/>
                <a:ea typeface="Source Sans Pro"/>
                <a:cs typeface="Source Sans Pro"/>
                <a:sym typeface="Source Sans Pro"/>
              </a:rPr>
              <a:t>Comparison</a:t>
            </a:r>
            <a:endParaRPr/>
          </a:p>
        </p:txBody>
      </p:sp>
      <p:sp>
        <p:nvSpPr>
          <p:cNvPr id="1697" name="Google Shape;1697;p241"/>
          <p:cNvSpPr txBox="1"/>
          <p:nvPr/>
        </p:nvSpPr>
        <p:spPr>
          <a:xfrm>
            <a:off x="0" y="0"/>
            <a:ext cx="1724025" cy="674052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000000"/>
                </a:solidFill>
                <a:latin typeface="Source Sans Pro"/>
                <a:ea typeface="Source Sans Pro"/>
                <a:cs typeface="Source Sans Pro"/>
                <a:sym typeface="Source Sans Pro"/>
              </a:rPr>
              <a:t>Domain</a:t>
            </a:r>
            <a:endParaRPr sz="1800">
              <a:solidFill>
                <a:srgbClr val="000000"/>
              </a:solidFill>
              <a:latin typeface="Source Sans Pro"/>
              <a:ea typeface="Source Sans Pro"/>
              <a:cs typeface="Source Sans Pro"/>
              <a:sym typeface="Source Sans Pro"/>
            </a:endParaRPr>
          </a:p>
          <a:p>
            <a:pPr marL="0" marR="0" lvl="0" indent="0" algn="l" rtl="0">
              <a:spcBef>
                <a:spcPts val="0"/>
              </a:spcBef>
              <a:spcAft>
                <a:spcPts val="0"/>
              </a:spcAft>
              <a:buNone/>
            </a:pPr>
            <a:r>
              <a:rPr lang="en-US" sz="1800" b="1">
                <a:solidFill>
                  <a:srgbClr val="000000"/>
                </a:solidFill>
                <a:latin typeface="Source Sans Pro"/>
                <a:ea typeface="Source Sans Pro"/>
                <a:cs typeface="Source Sans Pro"/>
                <a:sym typeface="Source Sans Pro"/>
              </a:rPr>
              <a:t> </a:t>
            </a:r>
            <a:endParaRPr sz="1800">
              <a:solidFill>
                <a:srgbClr val="000000"/>
              </a:solidFill>
              <a:latin typeface="Source Sans Pro"/>
              <a:ea typeface="Source Sans Pro"/>
              <a:cs typeface="Source Sans Pro"/>
              <a:sym typeface="Source Sans Pro"/>
            </a:endParaRPr>
          </a:p>
          <a:p>
            <a:pPr marL="0" marR="0" lvl="0" indent="0" algn="l" rtl="0">
              <a:spcBef>
                <a:spcPts val="0"/>
              </a:spcBef>
              <a:spcAft>
                <a:spcPts val="0"/>
              </a:spcAft>
              <a:buNone/>
            </a:pPr>
            <a:r>
              <a:rPr lang="en-US" sz="1800" b="1">
                <a:solidFill>
                  <a:srgbClr val="000000"/>
                </a:solidFill>
                <a:latin typeface="Source Sans Pro"/>
                <a:ea typeface="Source Sans Pro"/>
                <a:cs typeface="Source Sans Pro"/>
                <a:sym typeface="Source Sans Pro"/>
              </a:rPr>
              <a:t>Kingdom</a:t>
            </a:r>
            <a:endParaRPr sz="1800">
              <a:solidFill>
                <a:srgbClr val="000000"/>
              </a:solidFill>
              <a:latin typeface="Source Sans Pro"/>
              <a:ea typeface="Source Sans Pro"/>
              <a:cs typeface="Source Sans Pro"/>
              <a:sym typeface="Source Sans Pro"/>
            </a:endParaRPr>
          </a:p>
          <a:p>
            <a:pPr marL="0" marR="0" lvl="0" indent="0" algn="l" rtl="0">
              <a:spcBef>
                <a:spcPts val="0"/>
              </a:spcBef>
              <a:spcAft>
                <a:spcPts val="0"/>
              </a:spcAft>
              <a:buNone/>
            </a:pPr>
            <a:r>
              <a:rPr lang="en-US" sz="1800" b="1">
                <a:solidFill>
                  <a:srgbClr val="000000"/>
                </a:solidFill>
                <a:latin typeface="Source Sans Pro"/>
                <a:ea typeface="Source Sans Pro"/>
                <a:cs typeface="Source Sans Pro"/>
                <a:sym typeface="Source Sans Pro"/>
              </a:rPr>
              <a:t> </a:t>
            </a:r>
            <a:endParaRPr sz="1800">
              <a:solidFill>
                <a:srgbClr val="000000"/>
              </a:solidFill>
              <a:latin typeface="Source Sans Pro"/>
              <a:ea typeface="Source Sans Pro"/>
              <a:cs typeface="Source Sans Pro"/>
              <a:sym typeface="Source Sans Pro"/>
            </a:endParaRPr>
          </a:p>
          <a:p>
            <a:pPr marL="0" marR="0" lvl="0" indent="0" algn="l" rtl="0">
              <a:spcBef>
                <a:spcPts val="0"/>
              </a:spcBef>
              <a:spcAft>
                <a:spcPts val="0"/>
              </a:spcAft>
              <a:buNone/>
            </a:pPr>
            <a:r>
              <a:rPr lang="en-US" sz="1800" b="1">
                <a:solidFill>
                  <a:srgbClr val="000000"/>
                </a:solidFill>
                <a:latin typeface="Source Sans Pro"/>
                <a:ea typeface="Source Sans Pro"/>
                <a:cs typeface="Source Sans Pro"/>
                <a:sym typeface="Source Sans Pro"/>
              </a:rPr>
              <a:t>Cell Type</a:t>
            </a:r>
            <a:endParaRPr sz="1800">
              <a:solidFill>
                <a:srgbClr val="000000"/>
              </a:solidFill>
              <a:latin typeface="Source Sans Pro"/>
              <a:ea typeface="Source Sans Pro"/>
              <a:cs typeface="Source Sans Pro"/>
              <a:sym typeface="Source Sans Pro"/>
            </a:endParaRPr>
          </a:p>
          <a:p>
            <a:pPr marL="0" marR="0" lvl="0" indent="0" algn="l" rtl="0">
              <a:spcBef>
                <a:spcPts val="0"/>
              </a:spcBef>
              <a:spcAft>
                <a:spcPts val="0"/>
              </a:spcAft>
              <a:buNone/>
            </a:pPr>
            <a:r>
              <a:rPr lang="en-US" sz="1800" b="1">
                <a:solidFill>
                  <a:srgbClr val="000000"/>
                </a:solidFill>
                <a:latin typeface="Source Sans Pro"/>
                <a:ea typeface="Source Sans Pro"/>
                <a:cs typeface="Source Sans Pro"/>
                <a:sym typeface="Source Sans Pro"/>
              </a:rPr>
              <a:t> </a:t>
            </a:r>
            <a:endParaRPr sz="1800">
              <a:solidFill>
                <a:srgbClr val="000000"/>
              </a:solidFill>
              <a:latin typeface="Source Sans Pro"/>
              <a:ea typeface="Source Sans Pro"/>
              <a:cs typeface="Source Sans Pro"/>
              <a:sym typeface="Source Sans Pro"/>
            </a:endParaRPr>
          </a:p>
          <a:p>
            <a:pPr marL="0" marR="0" lvl="0" indent="0" algn="l" rtl="0">
              <a:spcBef>
                <a:spcPts val="0"/>
              </a:spcBef>
              <a:spcAft>
                <a:spcPts val="0"/>
              </a:spcAft>
              <a:buNone/>
            </a:pPr>
            <a:r>
              <a:rPr lang="en-US" sz="1800" b="1">
                <a:solidFill>
                  <a:srgbClr val="000000"/>
                </a:solidFill>
                <a:latin typeface="Source Sans Pro"/>
                <a:ea typeface="Source Sans Pro"/>
                <a:cs typeface="Source Sans Pro"/>
                <a:sym typeface="Source Sans Pro"/>
              </a:rPr>
              <a:t> </a:t>
            </a:r>
            <a:endParaRPr sz="1800">
              <a:solidFill>
                <a:srgbClr val="000000"/>
              </a:solidFill>
              <a:latin typeface="Source Sans Pro"/>
              <a:ea typeface="Source Sans Pro"/>
              <a:cs typeface="Source Sans Pro"/>
              <a:sym typeface="Source Sans Pro"/>
            </a:endParaRPr>
          </a:p>
          <a:p>
            <a:pPr marL="0" marR="0" lvl="0" indent="0" algn="l" rtl="0">
              <a:spcBef>
                <a:spcPts val="0"/>
              </a:spcBef>
              <a:spcAft>
                <a:spcPts val="0"/>
              </a:spcAft>
              <a:buNone/>
            </a:pPr>
            <a:r>
              <a:rPr lang="en-US" sz="1800" b="1">
                <a:solidFill>
                  <a:srgbClr val="000000"/>
                </a:solidFill>
                <a:latin typeface="Source Sans Pro"/>
                <a:ea typeface="Source Sans Pro"/>
                <a:cs typeface="Source Sans Pro"/>
                <a:sym typeface="Source Sans Pro"/>
              </a:rPr>
              <a:t>Cell</a:t>
            </a:r>
            <a:r>
              <a:rPr lang="en-US" sz="1800">
                <a:solidFill>
                  <a:srgbClr val="000000"/>
                </a:solidFill>
                <a:latin typeface="Source Sans Pro"/>
                <a:ea typeface="Source Sans Pro"/>
                <a:cs typeface="Source Sans Pro"/>
                <a:sym typeface="Source Sans Pro"/>
              </a:rPr>
              <a:t> </a:t>
            </a:r>
            <a:r>
              <a:rPr lang="en-US" sz="1800" b="1">
                <a:solidFill>
                  <a:srgbClr val="000000"/>
                </a:solidFill>
                <a:latin typeface="Source Sans Pro"/>
                <a:ea typeface="Source Sans Pro"/>
                <a:cs typeface="Source Sans Pro"/>
                <a:sym typeface="Source Sans Pro"/>
              </a:rPr>
              <a:t>Structures</a:t>
            </a:r>
            <a:endParaRPr sz="1800">
              <a:solidFill>
                <a:srgbClr val="000000"/>
              </a:solidFill>
              <a:latin typeface="Source Sans Pro"/>
              <a:ea typeface="Source Sans Pro"/>
              <a:cs typeface="Source Sans Pro"/>
              <a:sym typeface="Source Sans Pro"/>
            </a:endParaRPr>
          </a:p>
          <a:p>
            <a:pPr marL="0" marR="0" lvl="0" indent="0" algn="l" rtl="0">
              <a:spcBef>
                <a:spcPts val="0"/>
              </a:spcBef>
              <a:spcAft>
                <a:spcPts val="0"/>
              </a:spcAft>
              <a:buNone/>
            </a:pPr>
            <a:r>
              <a:rPr lang="en-US" sz="1800" b="1">
                <a:solidFill>
                  <a:srgbClr val="000000"/>
                </a:solidFill>
                <a:latin typeface="Source Sans Pro"/>
                <a:ea typeface="Source Sans Pro"/>
                <a:cs typeface="Source Sans Pro"/>
                <a:sym typeface="Source Sans Pro"/>
              </a:rPr>
              <a:t> </a:t>
            </a:r>
            <a:endParaRPr sz="1800">
              <a:solidFill>
                <a:srgbClr val="000000"/>
              </a:solidFill>
              <a:latin typeface="Source Sans Pro"/>
              <a:ea typeface="Source Sans Pro"/>
              <a:cs typeface="Source Sans Pro"/>
              <a:sym typeface="Source Sans Pro"/>
            </a:endParaRPr>
          </a:p>
          <a:p>
            <a:pPr marL="0" marR="0" lvl="0" indent="0" algn="l" rtl="0">
              <a:spcBef>
                <a:spcPts val="0"/>
              </a:spcBef>
              <a:spcAft>
                <a:spcPts val="0"/>
              </a:spcAft>
              <a:buNone/>
            </a:pPr>
            <a:r>
              <a:rPr lang="en-US" sz="1800" b="1">
                <a:solidFill>
                  <a:srgbClr val="000000"/>
                </a:solidFill>
                <a:latin typeface="Source Sans Pro"/>
                <a:ea typeface="Source Sans Pro"/>
                <a:cs typeface="Source Sans Pro"/>
                <a:sym typeface="Source Sans Pro"/>
              </a:rPr>
              <a:t> </a:t>
            </a:r>
            <a:endParaRPr sz="1800">
              <a:solidFill>
                <a:srgbClr val="000000"/>
              </a:solidFill>
              <a:latin typeface="Source Sans Pro"/>
              <a:ea typeface="Source Sans Pro"/>
              <a:cs typeface="Source Sans Pro"/>
              <a:sym typeface="Source Sans Pro"/>
            </a:endParaRPr>
          </a:p>
          <a:p>
            <a:pPr marL="0" marR="0" lvl="0" indent="0" algn="l" rtl="0">
              <a:spcBef>
                <a:spcPts val="0"/>
              </a:spcBef>
              <a:spcAft>
                <a:spcPts val="0"/>
              </a:spcAft>
              <a:buNone/>
            </a:pPr>
            <a:r>
              <a:rPr lang="en-US" sz="1800" b="1">
                <a:solidFill>
                  <a:srgbClr val="000000"/>
                </a:solidFill>
                <a:latin typeface="Source Sans Pro"/>
                <a:ea typeface="Source Sans Pro"/>
                <a:cs typeface="Source Sans Pro"/>
                <a:sym typeface="Source Sans Pro"/>
              </a:rPr>
              <a:t> </a:t>
            </a:r>
            <a:endParaRPr sz="1800">
              <a:solidFill>
                <a:srgbClr val="000000"/>
              </a:solidFill>
              <a:latin typeface="Source Sans Pro"/>
              <a:ea typeface="Source Sans Pro"/>
              <a:cs typeface="Source Sans Pro"/>
              <a:sym typeface="Source Sans Pro"/>
            </a:endParaRPr>
          </a:p>
          <a:p>
            <a:pPr marL="0" marR="0" lvl="0" indent="0" algn="l" rtl="0">
              <a:spcBef>
                <a:spcPts val="0"/>
              </a:spcBef>
              <a:spcAft>
                <a:spcPts val="0"/>
              </a:spcAft>
              <a:buNone/>
            </a:pPr>
            <a:r>
              <a:rPr lang="en-US" sz="1800" b="1">
                <a:solidFill>
                  <a:srgbClr val="000000"/>
                </a:solidFill>
                <a:latin typeface="Source Sans Pro"/>
                <a:ea typeface="Source Sans Pro"/>
                <a:cs typeface="Source Sans Pro"/>
                <a:sym typeface="Source Sans Pro"/>
              </a:rPr>
              <a:t> </a:t>
            </a:r>
            <a:endParaRPr sz="1800">
              <a:solidFill>
                <a:srgbClr val="000000"/>
              </a:solidFill>
              <a:latin typeface="Source Sans Pro"/>
              <a:ea typeface="Source Sans Pro"/>
              <a:cs typeface="Source Sans Pro"/>
              <a:sym typeface="Source Sans Pro"/>
            </a:endParaRPr>
          </a:p>
          <a:p>
            <a:pPr marL="0" marR="0" lvl="0" indent="0" algn="l" rtl="0">
              <a:spcBef>
                <a:spcPts val="0"/>
              </a:spcBef>
              <a:spcAft>
                <a:spcPts val="0"/>
              </a:spcAft>
              <a:buNone/>
            </a:pPr>
            <a:r>
              <a:rPr lang="en-US" sz="1800" b="1">
                <a:solidFill>
                  <a:srgbClr val="000000"/>
                </a:solidFill>
                <a:latin typeface="Source Sans Pro"/>
                <a:ea typeface="Source Sans Pro"/>
                <a:cs typeface="Source Sans Pro"/>
                <a:sym typeface="Source Sans Pro"/>
              </a:rPr>
              <a:t> </a:t>
            </a:r>
            <a:endParaRPr sz="1800">
              <a:solidFill>
                <a:srgbClr val="000000"/>
              </a:solidFill>
              <a:latin typeface="Source Sans Pro"/>
              <a:ea typeface="Source Sans Pro"/>
              <a:cs typeface="Source Sans Pro"/>
              <a:sym typeface="Source Sans Pro"/>
            </a:endParaRPr>
          </a:p>
          <a:p>
            <a:pPr marL="0" marR="0" lvl="0" indent="0" algn="l" rtl="0">
              <a:spcBef>
                <a:spcPts val="0"/>
              </a:spcBef>
              <a:spcAft>
                <a:spcPts val="0"/>
              </a:spcAft>
              <a:buNone/>
            </a:pPr>
            <a:r>
              <a:rPr lang="en-US" sz="1800" b="1">
                <a:solidFill>
                  <a:srgbClr val="000000"/>
                </a:solidFill>
                <a:latin typeface="Source Sans Pro"/>
                <a:ea typeface="Source Sans Pro"/>
                <a:cs typeface="Source Sans Pro"/>
                <a:sym typeface="Source Sans Pro"/>
              </a:rPr>
              <a:t>Cell Organization</a:t>
            </a:r>
            <a:endParaRPr/>
          </a:p>
          <a:p>
            <a:pPr marL="0" marR="0" lvl="0" indent="0" algn="l" rtl="0">
              <a:spcBef>
                <a:spcPts val="0"/>
              </a:spcBef>
              <a:spcAft>
                <a:spcPts val="0"/>
              </a:spcAft>
              <a:buNone/>
            </a:pPr>
            <a:r>
              <a:rPr lang="en-US" sz="1800" b="1">
                <a:solidFill>
                  <a:srgbClr val="000000"/>
                </a:solidFill>
                <a:latin typeface="Source Sans Pro"/>
                <a:ea typeface="Source Sans Pro"/>
                <a:cs typeface="Source Sans Pro"/>
                <a:sym typeface="Source Sans Pro"/>
              </a:rPr>
              <a:t> </a:t>
            </a:r>
            <a:endParaRPr/>
          </a:p>
          <a:p>
            <a:pPr marL="0" marR="0" lvl="0" indent="0" algn="l" rtl="0">
              <a:spcBef>
                <a:spcPts val="0"/>
              </a:spcBef>
              <a:spcAft>
                <a:spcPts val="0"/>
              </a:spcAft>
              <a:buNone/>
            </a:pPr>
            <a:r>
              <a:rPr lang="en-US" sz="1800" b="1">
                <a:solidFill>
                  <a:srgbClr val="000000"/>
                </a:solidFill>
                <a:latin typeface="Source Sans Pro"/>
                <a:ea typeface="Source Sans Pro"/>
                <a:cs typeface="Source Sans Pro"/>
                <a:sym typeface="Source Sans Pro"/>
              </a:rPr>
              <a:t> </a:t>
            </a:r>
            <a:endParaRPr/>
          </a:p>
          <a:p>
            <a:pPr marL="0" marR="0" lvl="0" indent="0" algn="l" rtl="0">
              <a:spcBef>
                <a:spcPts val="0"/>
              </a:spcBef>
              <a:spcAft>
                <a:spcPts val="0"/>
              </a:spcAft>
              <a:buNone/>
            </a:pPr>
            <a:r>
              <a:rPr lang="en-US" sz="1800" b="1">
                <a:solidFill>
                  <a:srgbClr val="000000"/>
                </a:solidFill>
                <a:latin typeface="Source Sans Pro"/>
                <a:ea typeface="Source Sans Pro"/>
                <a:cs typeface="Source Sans Pro"/>
                <a:sym typeface="Source Sans Pro"/>
              </a:rPr>
              <a:t>Food Getting?</a:t>
            </a:r>
            <a:endParaRPr/>
          </a:p>
          <a:p>
            <a:pPr marL="0" marR="0" lvl="0" indent="0" algn="l" rtl="0">
              <a:spcBef>
                <a:spcPts val="0"/>
              </a:spcBef>
              <a:spcAft>
                <a:spcPts val="0"/>
              </a:spcAft>
              <a:buNone/>
            </a:pPr>
            <a:r>
              <a:rPr lang="en-US" sz="1800" b="1">
                <a:solidFill>
                  <a:srgbClr val="000000"/>
                </a:solidFill>
                <a:latin typeface="Source Sans Pro"/>
                <a:ea typeface="Source Sans Pro"/>
                <a:cs typeface="Source Sans Pro"/>
                <a:sym typeface="Source Sans Pro"/>
              </a:rPr>
              <a:t> </a:t>
            </a:r>
            <a:endParaRPr/>
          </a:p>
          <a:p>
            <a:pPr marL="0" marR="0" lvl="0" indent="0" algn="l" rtl="0">
              <a:spcBef>
                <a:spcPts val="0"/>
              </a:spcBef>
              <a:spcAft>
                <a:spcPts val="0"/>
              </a:spcAft>
              <a:buNone/>
            </a:pPr>
            <a:endParaRPr sz="1800" b="1">
              <a:solidFill>
                <a:srgbClr val="000000"/>
              </a:solidFill>
              <a:latin typeface="Source Sans Pro"/>
              <a:ea typeface="Source Sans Pro"/>
              <a:cs typeface="Source Sans Pro"/>
              <a:sym typeface="Source Sans Pro"/>
            </a:endParaRPr>
          </a:p>
          <a:p>
            <a:pPr marL="0" marR="0" lvl="0" indent="0" algn="l" rtl="0">
              <a:spcBef>
                <a:spcPts val="0"/>
              </a:spcBef>
              <a:spcAft>
                <a:spcPts val="0"/>
              </a:spcAft>
              <a:buNone/>
            </a:pPr>
            <a:endParaRPr sz="1800" b="1">
              <a:solidFill>
                <a:srgbClr val="000000"/>
              </a:solidFill>
              <a:latin typeface="Source Sans Pro"/>
              <a:ea typeface="Source Sans Pro"/>
              <a:cs typeface="Source Sans Pro"/>
              <a:sym typeface="Source Sans Pro"/>
            </a:endParaRPr>
          </a:p>
          <a:p>
            <a:pPr marL="0" marR="0" lvl="0" indent="0" algn="l" rtl="0">
              <a:spcBef>
                <a:spcPts val="0"/>
              </a:spcBef>
              <a:spcAft>
                <a:spcPts val="0"/>
              </a:spcAft>
              <a:buNone/>
            </a:pPr>
            <a:r>
              <a:rPr lang="en-US" sz="1800" b="1">
                <a:solidFill>
                  <a:srgbClr val="000000"/>
                </a:solidFill>
                <a:latin typeface="Source Sans Pro"/>
                <a:ea typeface="Source Sans Pro"/>
                <a:cs typeface="Source Sans Pro"/>
                <a:sym typeface="Source Sans Pro"/>
              </a:rPr>
              <a:t>Examples:</a:t>
            </a:r>
            <a:endParaRPr/>
          </a:p>
          <a:p>
            <a:pPr marL="0" marR="0" lvl="0" indent="0" algn="l" rtl="0">
              <a:spcBef>
                <a:spcPts val="0"/>
              </a:spcBef>
              <a:spcAft>
                <a:spcPts val="0"/>
              </a:spcAft>
              <a:buNone/>
            </a:pPr>
            <a:endParaRPr sz="1800">
              <a:solidFill>
                <a:srgbClr val="000000"/>
              </a:solidFill>
              <a:latin typeface="Source Sans Pro"/>
              <a:ea typeface="Source Sans Pro"/>
              <a:cs typeface="Source Sans Pro"/>
              <a:sym typeface="Source Sans Pro"/>
            </a:endParaRPr>
          </a:p>
        </p:txBody>
      </p:sp>
      <p:sp>
        <p:nvSpPr>
          <p:cNvPr id="1698" name="Google Shape;1698;p241"/>
          <p:cNvSpPr txBox="1"/>
          <p:nvPr/>
        </p:nvSpPr>
        <p:spPr>
          <a:xfrm>
            <a:off x="1724025" y="0"/>
            <a:ext cx="3278188" cy="729430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Source Sans Pro"/>
                <a:ea typeface="Source Sans Pro"/>
                <a:cs typeface="Source Sans Pro"/>
                <a:sym typeface="Source Sans Pro"/>
              </a:rPr>
              <a:t>Archaea</a:t>
            </a:r>
            <a:endParaRPr/>
          </a:p>
          <a:p>
            <a:pPr marL="0" marR="0" lvl="0" indent="0" algn="l" rtl="0">
              <a:spcBef>
                <a:spcPts val="0"/>
              </a:spcBef>
              <a:spcAft>
                <a:spcPts val="0"/>
              </a:spcAft>
              <a:buNone/>
            </a:pPr>
            <a:endParaRPr sz="1800" b="1">
              <a:solidFill>
                <a:srgbClr val="FF0000"/>
              </a:solidFill>
              <a:latin typeface="Source Sans Pro"/>
              <a:ea typeface="Source Sans Pro"/>
              <a:cs typeface="Source Sans Pro"/>
              <a:sym typeface="Source Sans Pro"/>
            </a:endParaRPr>
          </a:p>
          <a:p>
            <a:pPr marL="0" marR="0" lvl="0" indent="0" algn="l" rtl="0">
              <a:spcBef>
                <a:spcPts val="0"/>
              </a:spcBef>
              <a:spcAft>
                <a:spcPts val="0"/>
              </a:spcAft>
              <a:buNone/>
            </a:pPr>
            <a:r>
              <a:rPr lang="en-US" sz="1800" b="1">
                <a:solidFill>
                  <a:srgbClr val="FF0000"/>
                </a:solidFill>
                <a:latin typeface="Source Sans Pro"/>
                <a:ea typeface="Source Sans Pro"/>
                <a:cs typeface="Source Sans Pro"/>
                <a:sym typeface="Source Sans Pro"/>
              </a:rPr>
              <a:t>Archaebacteria</a:t>
            </a:r>
            <a:endParaRPr/>
          </a:p>
          <a:p>
            <a:pPr marL="0" marR="0" lvl="0" indent="0" algn="l" rtl="0">
              <a:spcBef>
                <a:spcPts val="0"/>
              </a:spcBef>
              <a:spcAft>
                <a:spcPts val="0"/>
              </a:spcAft>
              <a:buNone/>
            </a:pPr>
            <a:endParaRPr sz="1800" b="1">
              <a:solidFill>
                <a:srgbClr val="FF0000"/>
              </a:solidFill>
              <a:latin typeface="Source Sans Pro"/>
              <a:ea typeface="Source Sans Pro"/>
              <a:cs typeface="Source Sans Pro"/>
              <a:sym typeface="Source Sans Pro"/>
            </a:endParaRPr>
          </a:p>
          <a:p>
            <a:pPr marL="0" marR="0" lvl="0" indent="0" algn="l" rtl="0">
              <a:spcBef>
                <a:spcPts val="0"/>
              </a:spcBef>
              <a:spcAft>
                <a:spcPts val="0"/>
              </a:spcAft>
              <a:buNone/>
            </a:pPr>
            <a:r>
              <a:rPr lang="en-US" sz="1800" b="1">
                <a:solidFill>
                  <a:srgbClr val="FF0000"/>
                </a:solidFill>
                <a:latin typeface="Source Sans Pro"/>
                <a:ea typeface="Source Sans Pro"/>
                <a:cs typeface="Source Sans Pro"/>
                <a:sym typeface="Source Sans Pro"/>
              </a:rPr>
              <a:t>Prokaryotic</a:t>
            </a:r>
            <a:endParaRPr sz="1800" b="1">
              <a:solidFill>
                <a:srgbClr val="FF0000"/>
              </a:solidFill>
              <a:latin typeface="Source Sans Pro"/>
              <a:ea typeface="Source Sans Pro"/>
              <a:cs typeface="Source Sans Pro"/>
              <a:sym typeface="Source Sans Pro"/>
            </a:endParaRPr>
          </a:p>
          <a:p>
            <a:pPr marL="0" marR="0" lvl="0" indent="0" algn="l" rtl="0">
              <a:spcBef>
                <a:spcPts val="0"/>
              </a:spcBef>
              <a:spcAft>
                <a:spcPts val="0"/>
              </a:spcAft>
              <a:buNone/>
            </a:pPr>
            <a:endParaRPr sz="1800" b="1">
              <a:solidFill>
                <a:srgbClr val="FF0000"/>
              </a:solidFill>
              <a:latin typeface="Source Sans Pro"/>
              <a:ea typeface="Source Sans Pro"/>
              <a:cs typeface="Source Sans Pro"/>
              <a:sym typeface="Source Sans Pro"/>
            </a:endParaRPr>
          </a:p>
          <a:p>
            <a:pPr marL="0" marR="0" lvl="0" indent="0" algn="l" rtl="0">
              <a:spcBef>
                <a:spcPts val="0"/>
              </a:spcBef>
              <a:spcAft>
                <a:spcPts val="0"/>
              </a:spcAft>
              <a:buNone/>
            </a:pPr>
            <a:endParaRPr sz="1800" b="1">
              <a:solidFill>
                <a:srgbClr val="FF0000"/>
              </a:solidFill>
              <a:latin typeface="Source Sans Pro"/>
              <a:ea typeface="Source Sans Pro"/>
              <a:cs typeface="Source Sans Pro"/>
              <a:sym typeface="Source Sans Pro"/>
            </a:endParaRPr>
          </a:p>
          <a:p>
            <a:pPr marL="0" marR="0" lvl="0" indent="0" algn="l" rtl="0">
              <a:spcBef>
                <a:spcPts val="0"/>
              </a:spcBef>
              <a:spcAft>
                <a:spcPts val="0"/>
              </a:spcAft>
              <a:buNone/>
            </a:pPr>
            <a:r>
              <a:rPr lang="en-US" sz="1800" b="1">
                <a:solidFill>
                  <a:srgbClr val="FF0000"/>
                </a:solidFill>
                <a:latin typeface="Source Sans Pro"/>
                <a:ea typeface="Source Sans Pro"/>
                <a:cs typeface="Source Sans Pro"/>
                <a:sym typeface="Source Sans Pro"/>
              </a:rPr>
              <a:t>Cell walls do NOT contain peptidoglycans.</a:t>
            </a:r>
            <a:endParaRPr/>
          </a:p>
          <a:p>
            <a:pPr marL="0" marR="0" lvl="0" indent="0" algn="l" rtl="0">
              <a:spcBef>
                <a:spcPts val="0"/>
              </a:spcBef>
              <a:spcAft>
                <a:spcPts val="0"/>
              </a:spcAft>
              <a:buNone/>
            </a:pPr>
            <a:endParaRPr sz="1800" b="1">
              <a:solidFill>
                <a:srgbClr val="FF0000"/>
              </a:solidFill>
              <a:latin typeface="Source Sans Pro"/>
              <a:ea typeface="Source Sans Pro"/>
              <a:cs typeface="Source Sans Pro"/>
              <a:sym typeface="Source Sans Pro"/>
            </a:endParaRPr>
          </a:p>
          <a:p>
            <a:pPr marL="0" marR="0" lvl="0" indent="0" algn="l" rtl="0">
              <a:spcBef>
                <a:spcPts val="0"/>
              </a:spcBef>
              <a:spcAft>
                <a:spcPts val="0"/>
              </a:spcAft>
              <a:buNone/>
            </a:pPr>
            <a:r>
              <a:rPr lang="en-US" sz="1800" b="1">
                <a:solidFill>
                  <a:srgbClr val="FF0000"/>
                </a:solidFill>
                <a:latin typeface="Source Sans Pro"/>
                <a:ea typeface="Source Sans Pro"/>
                <a:cs typeface="Source Sans Pro"/>
                <a:sym typeface="Source Sans Pro"/>
              </a:rPr>
              <a:t>Considered very “ancient” and primitive organisms.  </a:t>
            </a:r>
            <a:endParaRPr sz="1800" b="1">
              <a:solidFill>
                <a:srgbClr val="FF0000"/>
              </a:solidFill>
              <a:latin typeface="Source Sans Pro"/>
              <a:ea typeface="Source Sans Pro"/>
              <a:cs typeface="Source Sans Pro"/>
              <a:sym typeface="Source Sans Pro"/>
            </a:endParaRPr>
          </a:p>
          <a:p>
            <a:pPr marL="0" marR="0" lvl="0" indent="0" algn="l" rtl="0">
              <a:spcBef>
                <a:spcPts val="0"/>
              </a:spcBef>
              <a:spcAft>
                <a:spcPts val="0"/>
              </a:spcAft>
              <a:buNone/>
            </a:pPr>
            <a:endParaRPr sz="1800" b="1">
              <a:solidFill>
                <a:srgbClr val="FF0000"/>
              </a:solidFill>
              <a:latin typeface="Source Sans Pro"/>
              <a:ea typeface="Source Sans Pro"/>
              <a:cs typeface="Source Sans Pro"/>
              <a:sym typeface="Source Sans Pro"/>
            </a:endParaRPr>
          </a:p>
          <a:p>
            <a:pPr marL="0" marR="0" lvl="0" indent="0" algn="l" rtl="0">
              <a:spcBef>
                <a:spcPts val="0"/>
              </a:spcBef>
              <a:spcAft>
                <a:spcPts val="0"/>
              </a:spcAft>
              <a:buNone/>
            </a:pPr>
            <a:endParaRPr sz="1800" b="1">
              <a:solidFill>
                <a:srgbClr val="FF0000"/>
              </a:solidFill>
              <a:latin typeface="Source Sans Pro"/>
              <a:ea typeface="Source Sans Pro"/>
              <a:cs typeface="Source Sans Pro"/>
              <a:sym typeface="Source Sans Pro"/>
            </a:endParaRPr>
          </a:p>
          <a:p>
            <a:pPr marL="0" marR="0" lvl="0" indent="0" algn="l" rtl="0">
              <a:spcBef>
                <a:spcPts val="0"/>
              </a:spcBef>
              <a:spcAft>
                <a:spcPts val="0"/>
              </a:spcAft>
              <a:buNone/>
            </a:pPr>
            <a:r>
              <a:rPr lang="en-US" sz="1800" b="1">
                <a:solidFill>
                  <a:srgbClr val="FF0000"/>
                </a:solidFill>
                <a:latin typeface="Source Sans Pro"/>
                <a:ea typeface="Source Sans Pro"/>
                <a:cs typeface="Source Sans Pro"/>
                <a:sym typeface="Source Sans Pro"/>
              </a:rPr>
              <a:t>Unicellular</a:t>
            </a:r>
            <a:endParaRPr sz="1800" b="1">
              <a:solidFill>
                <a:srgbClr val="FF0000"/>
              </a:solidFill>
              <a:latin typeface="Source Sans Pro"/>
              <a:ea typeface="Source Sans Pro"/>
              <a:cs typeface="Source Sans Pro"/>
              <a:sym typeface="Source Sans Pro"/>
            </a:endParaRPr>
          </a:p>
          <a:p>
            <a:pPr marL="0" marR="0" lvl="0" indent="0" algn="l" rtl="0">
              <a:spcBef>
                <a:spcPts val="0"/>
              </a:spcBef>
              <a:spcAft>
                <a:spcPts val="0"/>
              </a:spcAft>
              <a:buNone/>
            </a:pPr>
            <a:endParaRPr sz="1800" b="1">
              <a:solidFill>
                <a:srgbClr val="FF0000"/>
              </a:solidFill>
              <a:latin typeface="Source Sans Pro"/>
              <a:ea typeface="Source Sans Pro"/>
              <a:cs typeface="Source Sans Pro"/>
              <a:sym typeface="Source Sans Pro"/>
            </a:endParaRPr>
          </a:p>
          <a:p>
            <a:pPr marL="0" marR="0" lvl="0" indent="0" algn="l" rtl="0">
              <a:spcBef>
                <a:spcPts val="0"/>
              </a:spcBef>
              <a:spcAft>
                <a:spcPts val="0"/>
              </a:spcAft>
              <a:buNone/>
            </a:pPr>
            <a:endParaRPr sz="1800" b="1">
              <a:solidFill>
                <a:srgbClr val="FF0000"/>
              </a:solidFill>
              <a:latin typeface="Source Sans Pro"/>
              <a:ea typeface="Source Sans Pro"/>
              <a:cs typeface="Source Sans Pro"/>
              <a:sym typeface="Source Sans Pro"/>
            </a:endParaRPr>
          </a:p>
          <a:p>
            <a:pPr marL="0" marR="0" lvl="0" indent="0" algn="l" rtl="0">
              <a:spcBef>
                <a:spcPts val="0"/>
              </a:spcBef>
              <a:spcAft>
                <a:spcPts val="0"/>
              </a:spcAft>
              <a:buNone/>
            </a:pPr>
            <a:endParaRPr sz="1800" b="1">
              <a:solidFill>
                <a:srgbClr val="FF0000"/>
              </a:solidFill>
              <a:latin typeface="Source Sans Pro"/>
              <a:ea typeface="Source Sans Pro"/>
              <a:cs typeface="Source Sans Pro"/>
              <a:sym typeface="Source Sans Pro"/>
            </a:endParaRPr>
          </a:p>
          <a:p>
            <a:pPr marL="0" marR="0" lvl="0" indent="0" algn="l" rtl="0">
              <a:spcBef>
                <a:spcPts val="0"/>
              </a:spcBef>
              <a:spcAft>
                <a:spcPts val="0"/>
              </a:spcAft>
              <a:buNone/>
            </a:pPr>
            <a:r>
              <a:rPr lang="en-US" sz="1800" b="1">
                <a:solidFill>
                  <a:srgbClr val="FF0000"/>
                </a:solidFill>
                <a:latin typeface="Source Sans Pro"/>
                <a:ea typeface="Source Sans Pro"/>
                <a:cs typeface="Source Sans Pro"/>
                <a:sym typeface="Source Sans Pro"/>
              </a:rPr>
              <a:t>Autotroph or heterotrophs</a:t>
            </a:r>
            <a:endParaRPr/>
          </a:p>
          <a:p>
            <a:pPr marL="0" marR="0" lvl="0" indent="0" algn="l" rtl="0">
              <a:spcBef>
                <a:spcPts val="0"/>
              </a:spcBef>
              <a:spcAft>
                <a:spcPts val="0"/>
              </a:spcAft>
              <a:buNone/>
            </a:pPr>
            <a:endParaRPr sz="1800" b="1">
              <a:solidFill>
                <a:srgbClr val="FF0000"/>
              </a:solidFill>
              <a:latin typeface="Source Sans Pro"/>
              <a:ea typeface="Source Sans Pro"/>
              <a:cs typeface="Source Sans Pro"/>
              <a:sym typeface="Source Sans Pro"/>
            </a:endParaRPr>
          </a:p>
          <a:p>
            <a:pPr marL="0" marR="0" lvl="0" indent="0" algn="l" rtl="0">
              <a:spcBef>
                <a:spcPts val="0"/>
              </a:spcBef>
              <a:spcAft>
                <a:spcPts val="0"/>
              </a:spcAft>
              <a:buNone/>
            </a:pPr>
            <a:endParaRPr sz="1800" b="1">
              <a:solidFill>
                <a:srgbClr val="FF0000"/>
              </a:solidFill>
              <a:latin typeface="Source Sans Pro"/>
              <a:ea typeface="Source Sans Pro"/>
              <a:cs typeface="Source Sans Pro"/>
              <a:sym typeface="Source Sans Pro"/>
            </a:endParaRPr>
          </a:p>
          <a:p>
            <a:pPr marL="0" marR="0" lvl="0" indent="0" algn="l" rtl="0">
              <a:spcBef>
                <a:spcPts val="0"/>
              </a:spcBef>
              <a:spcAft>
                <a:spcPts val="0"/>
              </a:spcAft>
              <a:buNone/>
            </a:pPr>
            <a:r>
              <a:rPr lang="en-US" sz="1800" b="1">
                <a:solidFill>
                  <a:srgbClr val="FF0000"/>
                </a:solidFill>
                <a:latin typeface="Source Sans Pro"/>
                <a:ea typeface="Source Sans Pro"/>
                <a:cs typeface="Source Sans Pro"/>
                <a:sym typeface="Source Sans Pro"/>
              </a:rPr>
              <a:t>Methanogens</a:t>
            </a:r>
            <a:endParaRPr/>
          </a:p>
          <a:p>
            <a:pPr marL="0" marR="0" lvl="0" indent="0" algn="l" rtl="0">
              <a:spcBef>
                <a:spcPts val="0"/>
              </a:spcBef>
              <a:spcAft>
                <a:spcPts val="0"/>
              </a:spcAft>
              <a:buNone/>
            </a:pPr>
            <a:r>
              <a:rPr lang="en-US" sz="1800" b="1">
                <a:solidFill>
                  <a:srgbClr val="FF0000"/>
                </a:solidFill>
                <a:latin typeface="Source Sans Pro"/>
                <a:ea typeface="Source Sans Pro"/>
                <a:cs typeface="Source Sans Pro"/>
                <a:sym typeface="Source Sans Pro"/>
              </a:rPr>
              <a:t>Halophiles</a:t>
            </a:r>
            <a:endParaRPr/>
          </a:p>
          <a:p>
            <a:pPr marL="0" marR="0" lvl="0" indent="0" algn="l" rtl="0">
              <a:spcBef>
                <a:spcPts val="0"/>
              </a:spcBef>
              <a:spcAft>
                <a:spcPts val="0"/>
              </a:spcAft>
              <a:buNone/>
            </a:pPr>
            <a:r>
              <a:rPr lang="en-US" sz="1800" b="1">
                <a:solidFill>
                  <a:srgbClr val="FF0000"/>
                </a:solidFill>
                <a:latin typeface="Source Sans Pro"/>
                <a:ea typeface="Source Sans Pro"/>
                <a:cs typeface="Source Sans Pro"/>
                <a:sym typeface="Source Sans Pro"/>
              </a:rPr>
              <a:t>Thermophiles</a:t>
            </a:r>
            <a:endParaRPr/>
          </a:p>
          <a:p>
            <a:pPr marL="0" marR="0" lvl="0" indent="0" algn="l" rtl="0">
              <a:spcBef>
                <a:spcPts val="0"/>
              </a:spcBef>
              <a:spcAft>
                <a:spcPts val="0"/>
              </a:spcAft>
              <a:buNone/>
            </a:pPr>
            <a:endParaRPr sz="1800" b="1">
              <a:solidFill>
                <a:srgbClr val="FF0000"/>
              </a:solidFill>
              <a:latin typeface="Source Sans Pro"/>
              <a:ea typeface="Source Sans Pro"/>
              <a:cs typeface="Source Sans Pro"/>
              <a:sym typeface="Source Sans Pro"/>
            </a:endParaRPr>
          </a:p>
          <a:p>
            <a:pPr marL="0" marR="0" lvl="0" indent="0" algn="l" rtl="0">
              <a:spcBef>
                <a:spcPts val="0"/>
              </a:spcBef>
              <a:spcAft>
                <a:spcPts val="0"/>
              </a:spcAft>
              <a:buNone/>
            </a:pPr>
            <a:endParaRPr sz="1800" b="1">
              <a:solidFill>
                <a:srgbClr val="FF0000"/>
              </a:solidFill>
              <a:latin typeface="Source Sans Pro"/>
              <a:ea typeface="Source Sans Pro"/>
              <a:cs typeface="Source Sans Pro"/>
              <a:sym typeface="Source Sans Pro"/>
            </a:endParaRPr>
          </a:p>
        </p:txBody>
      </p:sp>
      <p:pic>
        <p:nvPicPr>
          <p:cNvPr id="1699" name="Google Shape;1699;p241"/>
          <p:cNvPicPr preferRelativeResize="0"/>
          <p:nvPr/>
        </p:nvPicPr>
        <p:blipFill rotWithShape="1">
          <a:blip r:embed="rId3">
            <a:alphaModFix/>
          </a:blip>
          <a:srcRect/>
          <a:stretch/>
        </p:blipFill>
        <p:spPr>
          <a:xfrm>
            <a:off x="6440488" y="1485900"/>
            <a:ext cx="1943100" cy="1460500"/>
          </a:xfrm>
          <a:prstGeom prst="rect">
            <a:avLst/>
          </a:prstGeom>
          <a:noFill/>
          <a:ln>
            <a:noFill/>
          </a:ln>
        </p:spPr>
      </p:pic>
      <p:sp>
        <p:nvSpPr>
          <p:cNvPr id="1700" name="Google Shape;1700;p241"/>
          <p:cNvSpPr txBox="1"/>
          <p:nvPr/>
        </p:nvSpPr>
        <p:spPr>
          <a:xfrm>
            <a:off x="6440488" y="2946400"/>
            <a:ext cx="1943100" cy="64611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rgbClr val="000000"/>
                </a:solidFill>
                <a:latin typeface="Source Sans Pro"/>
                <a:ea typeface="Source Sans Pro"/>
                <a:cs typeface="Source Sans Pro"/>
                <a:sym typeface="Source Sans Pro"/>
              </a:rPr>
              <a:t>Halophiles:</a:t>
            </a:r>
            <a:endParaRPr/>
          </a:p>
          <a:p>
            <a:pPr marL="0" marR="0" lvl="0" indent="0" algn="ctr" rtl="0">
              <a:spcBef>
                <a:spcPts val="0"/>
              </a:spcBef>
              <a:spcAft>
                <a:spcPts val="0"/>
              </a:spcAft>
              <a:buNone/>
            </a:pPr>
            <a:r>
              <a:rPr lang="en-US" sz="1800">
                <a:solidFill>
                  <a:srgbClr val="000000"/>
                </a:solidFill>
                <a:latin typeface="Source Sans Pro"/>
                <a:ea typeface="Source Sans Pro"/>
                <a:cs typeface="Source Sans Pro"/>
                <a:sym typeface="Source Sans Pro"/>
              </a:rPr>
              <a:t>(salt loving) </a:t>
            </a:r>
            <a:endParaRPr/>
          </a:p>
        </p:txBody>
      </p:sp>
      <p:pic>
        <p:nvPicPr>
          <p:cNvPr id="1701" name="Google Shape;1701;p241"/>
          <p:cNvPicPr preferRelativeResize="0"/>
          <p:nvPr/>
        </p:nvPicPr>
        <p:blipFill rotWithShape="1">
          <a:blip r:embed="rId4">
            <a:alphaModFix/>
          </a:blip>
          <a:srcRect/>
          <a:stretch/>
        </p:blipFill>
        <p:spPr>
          <a:xfrm>
            <a:off x="5449888" y="3875088"/>
            <a:ext cx="3530600" cy="2298700"/>
          </a:xfrm>
          <a:prstGeom prst="rect">
            <a:avLst/>
          </a:prstGeom>
          <a:noFill/>
          <a:ln>
            <a:noFill/>
          </a:ln>
        </p:spPr>
      </p:pic>
      <p:sp>
        <p:nvSpPr>
          <p:cNvPr id="1702" name="Google Shape;1702;p241"/>
          <p:cNvSpPr txBox="1"/>
          <p:nvPr/>
        </p:nvSpPr>
        <p:spPr>
          <a:xfrm>
            <a:off x="6065838" y="6094413"/>
            <a:ext cx="1943100" cy="64611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rgbClr val="000000"/>
                </a:solidFill>
                <a:latin typeface="Source Sans Pro"/>
                <a:ea typeface="Source Sans Pro"/>
                <a:cs typeface="Source Sans Pro"/>
                <a:sym typeface="Source Sans Pro"/>
              </a:rPr>
              <a:t>Thermophiles:</a:t>
            </a:r>
            <a:endParaRPr/>
          </a:p>
          <a:p>
            <a:pPr marL="0" marR="0" lvl="0" indent="0" algn="ctr" rtl="0">
              <a:spcBef>
                <a:spcPts val="0"/>
              </a:spcBef>
              <a:spcAft>
                <a:spcPts val="0"/>
              </a:spcAft>
              <a:buNone/>
            </a:pPr>
            <a:r>
              <a:rPr lang="en-US" sz="1800">
                <a:solidFill>
                  <a:srgbClr val="000000"/>
                </a:solidFill>
                <a:latin typeface="Source Sans Pro"/>
                <a:ea typeface="Source Sans Pro"/>
                <a:cs typeface="Source Sans Pro"/>
                <a:sym typeface="Source Sans Pro"/>
              </a:rPr>
              <a:t>(heat loving) </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97">
                                            <p:txEl>
                                              <p:pRg st="0" end="0"/>
                                            </p:txEl>
                                          </p:spTgt>
                                        </p:tgtEl>
                                        <p:attrNameLst>
                                          <p:attrName>style.visibility</p:attrName>
                                        </p:attrNameLst>
                                      </p:cBhvr>
                                      <p:to>
                                        <p:strVal val="visible"/>
                                      </p:to>
                                    </p:set>
                                    <p:animEffect transition="in" filter="fade">
                                      <p:cBhvr>
                                        <p:cTn id="7" dur="1000"/>
                                        <p:tgtEl>
                                          <p:spTgt spid="169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97">
                                            <p:txEl>
                                              <p:pRg st="2" end="2"/>
                                            </p:txEl>
                                          </p:spTgt>
                                        </p:tgtEl>
                                        <p:attrNameLst>
                                          <p:attrName>style.visibility</p:attrName>
                                        </p:attrNameLst>
                                      </p:cBhvr>
                                      <p:to>
                                        <p:strVal val="visible"/>
                                      </p:to>
                                    </p:set>
                                    <p:animEffect transition="in" filter="fade">
                                      <p:cBhvr>
                                        <p:cTn id="12" dur="1000"/>
                                        <p:tgtEl>
                                          <p:spTgt spid="169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97">
                                            <p:txEl>
                                              <p:pRg st="4" end="4"/>
                                            </p:txEl>
                                          </p:spTgt>
                                        </p:tgtEl>
                                        <p:attrNameLst>
                                          <p:attrName>style.visibility</p:attrName>
                                        </p:attrNameLst>
                                      </p:cBhvr>
                                      <p:to>
                                        <p:strVal val="visible"/>
                                      </p:to>
                                    </p:set>
                                    <p:animEffect transition="in" filter="fade">
                                      <p:cBhvr>
                                        <p:cTn id="17" dur="1000"/>
                                        <p:tgtEl>
                                          <p:spTgt spid="1697">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697">
                                            <p:txEl>
                                              <p:pRg st="7" end="7"/>
                                            </p:txEl>
                                          </p:spTgt>
                                        </p:tgtEl>
                                        <p:attrNameLst>
                                          <p:attrName>style.visibility</p:attrName>
                                        </p:attrNameLst>
                                      </p:cBhvr>
                                      <p:to>
                                        <p:strVal val="visible"/>
                                      </p:to>
                                    </p:set>
                                    <p:animEffect transition="in" filter="fade">
                                      <p:cBhvr>
                                        <p:cTn id="22" dur="1000"/>
                                        <p:tgtEl>
                                          <p:spTgt spid="1697">
                                            <p:txEl>
                                              <p:pRg st="7" end="7"/>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697">
                                            <p:txEl>
                                              <p:pRg st="13" end="13"/>
                                            </p:txEl>
                                          </p:spTgt>
                                        </p:tgtEl>
                                        <p:attrNameLst>
                                          <p:attrName>style.visibility</p:attrName>
                                        </p:attrNameLst>
                                      </p:cBhvr>
                                      <p:to>
                                        <p:strVal val="visible"/>
                                      </p:to>
                                    </p:set>
                                    <p:animEffect transition="in" filter="fade">
                                      <p:cBhvr>
                                        <p:cTn id="27" dur="1000"/>
                                        <p:tgtEl>
                                          <p:spTgt spid="1697">
                                            <p:txEl>
                                              <p:pRg st="13" end="1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697">
                                            <p:txEl>
                                              <p:pRg st="16" end="16"/>
                                            </p:txEl>
                                          </p:spTgt>
                                        </p:tgtEl>
                                        <p:attrNameLst>
                                          <p:attrName>style.visibility</p:attrName>
                                        </p:attrNameLst>
                                      </p:cBhvr>
                                      <p:to>
                                        <p:strVal val="visible"/>
                                      </p:to>
                                    </p:set>
                                    <p:animEffect transition="in" filter="fade">
                                      <p:cBhvr>
                                        <p:cTn id="32" dur="1000"/>
                                        <p:tgtEl>
                                          <p:spTgt spid="1697">
                                            <p:txEl>
                                              <p:pRg st="16" end="1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697">
                                            <p:txEl>
                                              <p:pRg st="20" end="20"/>
                                            </p:txEl>
                                          </p:spTgt>
                                        </p:tgtEl>
                                        <p:attrNameLst>
                                          <p:attrName>style.visibility</p:attrName>
                                        </p:attrNameLst>
                                      </p:cBhvr>
                                      <p:to>
                                        <p:strVal val="visible"/>
                                      </p:to>
                                    </p:set>
                                    <p:animEffect transition="in" filter="fade">
                                      <p:cBhvr>
                                        <p:cTn id="37" dur="1000"/>
                                        <p:tgtEl>
                                          <p:spTgt spid="1697">
                                            <p:txEl>
                                              <p:pRg st="20" end="2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698">
                                            <p:txEl>
                                              <p:pRg st="0" end="0"/>
                                            </p:txEl>
                                          </p:spTgt>
                                        </p:tgtEl>
                                        <p:attrNameLst>
                                          <p:attrName>style.visibility</p:attrName>
                                        </p:attrNameLst>
                                      </p:cBhvr>
                                      <p:to>
                                        <p:strVal val="visible"/>
                                      </p:to>
                                    </p:set>
                                    <p:animEffect transition="in" filter="fade">
                                      <p:cBhvr>
                                        <p:cTn id="42" dur="1000"/>
                                        <p:tgtEl>
                                          <p:spTgt spid="1698">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698">
                                            <p:txEl>
                                              <p:pRg st="2" end="2"/>
                                            </p:txEl>
                                          </p:spTgt>
                                        </p:tgtEl>
                                        <p:attrNameLst>
                                          <p:attrName>style.visibility</p:attrName>
                                        </p:attrNameLst>
                                      </p:cBhvr>
                                      <p:to>
                                        <p:strVal val="visible"/>
                                      </p:to>
                                    </p:set>
                                    <p:animEffect transition="in" filter="fade">
                                      <p:cBhvr>
                                        <p:cTn id="47" dur="1000"/>
                                        <p:tgtEl>
                                          <p:spTgt spid="1698">
                                            <p:txEl>
                                              <p:pRg st="2" end="2"/>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698">
                                            <p:txEl>
                                              <p:pRg st="4" end="4"/>
                                            </p:txEl>
                                          </p:spTgt>
                                        </p:tgtEl>
                                        <p:attrNameLst>
                                          <p:attrName>style.visibility</p:attrName>
                                        </p:attrNameLst>
                                      </p:cBhvr>
                                      <p:to>
                                        <p:strVal val="visible"/>
                                      </p:to>
                                    </p:set>
                                    <p:animEffect transition="in" filter="fade">
                                      <p:cBhvr>
                                        <p:cTn id="52" dur="1000"/>
                                        <p:tgtEl>
                                          <p:spTgt spid="1698">
                                            <p:txEl>
                                              <p:pRg st="4" end="4"/>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698">
                                            <p:txEl>
                                              <p:pRg st="7" end="7"/>
                                            </p:txEl>
                                          </p:spTgt>
                                        </p:tgtEl>
                                        <p:attrNameLst>
                                          <p:attrName>style.visibility</p:attrName>
                                        </p:attrNameLst>
                                      </p:cBhvr>
                                      <p:to>
                                        <p:strVal val="visible"/>
                                      </p:to>
                                    </p:set>
                                    <p:animEffect transition="in" filter="fade">
                                      <p:cBhvr>
                                        <p:cTn id="57" dur="1000"/>
                                        <p:tgtEl>
                                          <p:spTgt spid="1698">
                                            <p:txEl>
                                              <p:pRg st="7" end="7"/>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1698">
                                            <p:txEl>
                                              <p:pRg st="9" end="9"/>
                                            </p:txEl>
                                          </p:spTgt>
                                        </p:tgtEl>
                                        <p:attrNameLst>
                                          <p:attrName>style.visibility</p:attrName>
                                        </p:attrNameLst>
                                      </p:cBhvr>
                                      <p:to>
                                        <p:strVal val="visible"/>
                                      </p:to>
                                    </p:set>
                                    <p:animEffect transition="in" filter="fade">
                                      <p:cBhvr>
                                        <p:cTn id="62" dur="1000"/>
                                        <p:tgtEl>
                                          <p:spTgt spid="1698">
                                            <p:txEl>
                                              <p:pRg st="9" end="9"/>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1698">
                                            <p:txEl>
                                              <p:pRg st="12" end="12"/>
                                            </p:txEl>
                                          </p:spTgt>
                                        </p:tgtEl>
                                        <p:attrNameLst>
                                          <p:attrName>style.visibility</p:attrName>
                                        </p:attrNameLst>
                                      </p:cBhvr>
                                      <p:to>
                                        <p:strVal val="visible"/>
                                      </p:to>
                                    </p:set>
                                    <p:animEffect transition="in" filter="fade">
                                      <p:cBhvr>
                                        <p:cTn id="67" dur="1000"/>
                                        <p:tgtEl>
                                          <p:spTgt spid="1698">
                                            <p:txEl>
                                              <p:pRg st="12" end="12"/>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1698">
                                            <p:txEl>
                                              <p:pRg st="16" end="16"/>
                                            </p:txEl>
                                          </p:spTgt>
                                        </p:tgtEl>
                                        <p:attrNameLst>
                                          <p:attrName>style.visibility</p:attrName>
                                        </p:attrNameLst>
                                      </p:cBhvr>
                                      <p:to>
                                        <p:strVal val="visible"/>
                                      </p:to>
                                    </p:set>
                                    <p:animEffect transition="in" filter="fade">
                                      <p:cBhvr>
                                        <p:cTn id="72" dur="1000"/>
                                        <p:tgtEl>
                                          <p:spTgt spid="1698">
                                            <p:txEl>
                                              <p:pRg st="16" end="16"/>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1698">
                                            <p:txEl>
                                              <p:pRg st="19" end="19"/>
                                            </p:txEl>
                                          </p:spTgt>
                                        </p:tgtEl>
                                        <p:attrNameLst>
                                          <p:attrName>style.visibility</p:attrName>
                                        </p:attrNameLst>
                                      </p:cBhvr>
                                      <p:to>
                                        <p:strVal val="visible"/>
                                      </p:to>
                                    </p:set>
                                    <p:animEffect transition="in" filter="fade">
                                      <p:cBhvr>
                                        <p:cTn id="77" dur="1000"/>
                                        <p:tgtEl>
                                          <p:spTgt spid="1698">
                                            <p:txEl>
                                              <p:pRg st="19" end="19"/>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1698">
                                            <p:txEl>
                                              <p:pRg st="20" end="20"/>
                                            </p:txEl>
                                          </p:spTgt>
                                        </p:tgtEl>
                                        <p:attrNameLst>
                                          <p:attrName>style.visibility</p:attrName>
                                        </p:attrNameLst>
                                      </p:cBhvr>
                                      <p:to>
                                        <p:strVal val="visible"/>
                                      </p:to>
                                    </p:set>
                                    <p:animEffect transition="in" filter="fade">
                                      <p:cBhvr>
                                        <p:cTn id="82" dur="1000"/>
                                        <p:tgtEl>
                                          <p:spTgt spid="1698">
                                            <p:txEl>
                                              <p:pRg st="20" end="20"/>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nodeType="clickEffect">
                                  <p:stCondLst>
                                    <p:cond delay="0"/>
                                  </p:stCondLst>
                                  <p:childTnLst>
                                    <p:set>
                                      <p:cBhvr>
                                        <p:cTn id="86" dur="1" fill="hold">
                                          <p:stCondLst>
                                            <p:cond delay="0"/>
                                          </p:stCondLst>
                                        </p:cTn>
                                        <p:tgtEl>
                                          <p:spTgt spid="1698">
                                            <p:txEl>
                                              <p:pRg st="21" end="21"/>
                                            </p:txEl>
                                          </p:spTgt>
                                        </p:tgtEl>
                                        <p:attrNameLst>
                                          <p:attrName>style.visibility</p:attrName>
                                        </p:attrNameLst>
                                      </p:cBhvr>
                                      <p:to>
                                        <p:strVal val="visible"/>
                                      </p:to>
                                    </p:set>
                                    <p:animEffect transition="in" filter="fade">
                                      <p:cBhvr>
                                        <p:cTn id="87" dur="1000"/>
                                        <p:tgtEl>
                                          <p:spTgt spid="1698">
                                            <p:txEl>
                                              <p:pRg st="21" end="21"/>
                                            </p:txEl>
                                          </p:spTgt>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nodeType="clickEffect">
                                  <p:stCondLst>
                                    <p:cond delay="0"/>
                                  </p:stCondLst>
                                  <p:childTnLst>
                                    <p:set>
                                      <p:cBhvr>
                                        <p:cTn id="91" dur="1" fill="hold">
                                          <p:stCondLst>
                                            <p:cond delay="0"/>
                                          </p:stCondLst>
                                        </p:cTn>
                                        <p:tgtEl>
                                          <p:spTgt spid="1699"/>
                                        </p:tgtEl>
                                        <p:attrNameLst>
                                          <p:attrName>style.visibility</p:attrName>
                                        </p:attrNameLst>
                                      </p:cBhvr>
                                      <p:to>
                                        <p:strVal val="visible"/>
                                      </p:to>
                                    </p:set>
                                    <p:animEffect transition="in" filter="fade">
                                      <p:cBhvr>
                                        <p:cTn id="92" dur="1000"/>
                                        <p:tgtEl>
                                          <p:spTgt spid="1699"/>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nodeType="clickEffect">
                                  <p:stCondLst>
                                    <p:cond delay="0"/>
                                  </p:stCondLst>
                                  <p:childTnLst>
                                    <p:set>
                                      <p:cBhvr>
                                        <p:cTn id="96" dur="1" fill="hold">
                                          <p:stCondLst>
                                            <p:cond delay="0"/>
                                          </p:stCondLst>
                                        </p:cTn>
                                        <p:tgtEl>
                                          <p:spTgt spid="1700"/>
                                        </p:tgtEl>
                                        <p:attrNameLst>
                                          <p:attrName>style.visibility</p:attrName>
                                        </p:attrNameLst>
                                      </p:cBhvr>
                                      <p:to>
                                        <p:strVal val="visible"/>
                                      </p:to>
                                    </p:set>
                                    <p:animEffect transition="in" filter="fade">
                                      <p:cBhvr>
                                        <p:cTn id="97" dur="1000"/>
                                        <p:tgtEl>
                                          <p:spTgt spid="1700"/>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nodeType="clickEffect">
                                  <p:stCondLst>
                                    <p:cond delay="0"/>
                                  </p:stCondLst>
                                  <p:childTnLst>
                                    <p:set>
                                      <p:cBhvr>
                                        <p:cTn id="101" dur="1" fill="hold">
                                          <p:stCondLst>
                                            <p:cond delay="0"/>
                                          </p:stCondLst>
                                        </p:cTn>
                                        <p:tgtEl>
                                          <p:spTgt spid="1701"/>
                                        </p:tgtEl>
                                        <p:attrNameLst>
                                          <p:attrName>style.visibility</p:attrName>
                                        </p:attrNameLst>
                                      </p:cBhvr>
                                      <p:to>
                                        <p:strVal val="visible"/>
                                      </p:to>
                                    </p:set>
                                    <p:animEffect transition="in" filter="fade">
                                      <p:cBhvr>
                                        <p:cTn id="102" dur="1000"/>
                                        <p:tgtEl>
                                          <p:spTgt spid="1701"/>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nodeType="clickEffect">
                                  <p:stCondLst>
                                    <p:cond delay="0"/>
                                  </p:stCondLst>
                                  <p:childTnLst>
                                    <p:set>
                                      <p:cBhvr>
                                        <p:cTn id="106" dur="1" fill="hold">
                                          <p:stCondLst>
                                            <p:cond delay="0"/>
                                          </p:stCondLst>
                                        </p:cTn>
                                        <p:tgtEl>
                                          <p:spTgt spid="1702"/>
                                        </p:tgtEl>
                                        <p:attrNameLst>
                                          <p:attrName>style.visibility</p:attrName>
                                        </p:attrNameLst>
                                      </p:cBhvr>
                                      <p:to>
                                        <p:strVal val="visible"/>
                                      </p:to>
                                    </p:set>
                                    <p:animEffect transition="in" filter="fade">
                                      <p:cBhvr>
                                        <p:cTn id="107" dur="1000"/>
                                        <p:tgtEl>
                                          <p:spTgt spid="17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707"/>
        <p:cNvGrpSpPr/>
        <p:nvPr/>
      </p:nvGrpSpPr>
      <p:grpSpPr>
        <a:xfrm>
          <a:off x="0" y="0"/>
          <a:ext cx="0" cy="0"/>
          <a:chOff x="0" y="0"/>
          <a:chExt cx="0" cy="0"/>
        </a:xfrm>
      </p:grpSpPr>
      <p:sp>
        <p:nvSpPr>
          <p:cNvPr id="1708" name="Google Shape;1708;p242"/>
          <p:cNvSpPr txBox="1"/>
          <p:nvPr/>
        </p:nvSpPr>
        <p:spPr>
          <a:xfrm>
            <a:off x="0" y="0"/>
            <a:ext cx="1724025" cy="674052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000000"/>
                </a:solidFill>
                <a:latin typeface="Source Sans Pro"/>
                <a:ea typeface="Source Sans Pro"/>
                <a:cs typeface="Source Sans Pro"/>
                <a:sym typeface="Source Sans Pro"/>
              </a:rPr>
              <a:t>Domain</a:t>
            </a:r>
            <a:endParaRPr sz="1800">
              <a:solidFill>
                <a:srgbClr val="000000"/>
              </a:solidFill>
              <a:latin typeface="Source Sans Pro"/>
              <a:ea typeface="Source Sans Pro"/>
              <a:cs typeface="Source Sans Pro"/>
              <a:sym typeface="Source Sans Pro"/>
            </a:endParaRPr>
          </a:p>
          <a:p>
            <a:pPr marL="0" marR="0" lvl="0" indent="0" algn="l" rtl="0">
              <a:spcBef>
                <a:spcPts val="0"/>
              </a:spcBef>
              <a:spcAft>
                <a:spcPts val="0"/>
              </a:spcAft>
              <a:buNone/>
            </a:pPr>
            <a:r>
              <a:rPr lang="en-US" sz="1800" b="1">
                <a:solidFill>
                  <a:srgbClr val="000000"/>
                </a:solidFill>
                <a:latin typeface="Source Sans Pro"/>
                <a:ea typeface="Source Sans Pro"/>
                <a:cs typeface="Source Sans Pro"/>
                <a:sym typeface="Source Sans Pro"/>
              </a:rPr>
              <a:t> </a:t>
            </a:r>
            <a:endParaRPr sz="1800">
              <a:solidFill>
                <a:srgbClr val="000000"/>
              </a:solidFill>
              <a:latin typeface="Source Sans Pro"/>
              <a:ea typeface="Source Sans Pro"/>
              <a:cs typeface="Source Sans Pro"/>
              <a:sym typeface="Source Sans Pro"/>
            </a:endParaRPr>
          </a:p>
          <a:p>
            <a:pPr marL="0" marR="0" lvl="0" indent="0" algn="l" rtl="0">
              <a:spcBef>
                <a:spcPts val="0"/>
              </a:spcBef>
              <a:spcAft>
                <a:spcPts val="0"/>
              </a:spcAft>
              <a:buNone/>
            </a:pPr>
            <a:r>
              <a:rPr lang="en-US" sz="1800" b="1">
                <a:solidFill>
                  <a:srgbClr val="000000"/>
                </a:solidFill>
                <a:latin typeface="Source Sans Pro"/>
                <a:ea typeface="Source Sans Pro"/>
                <a:cs typeface="Source Sans Pro"/>
                <a:sym typeface="Source Sans Pro"/>
              </a:rPr>
              <a:t>Kingdom</a:t>
            </a:r>
            <a:endParaRPr sz="1800">
              <a:solidFill>
                <a:srgbClr val="000000"/>
              </a:solidFill>
              <a:latin typeface="Source Sans Pro"/>
              <a:ea typeface="Source Sans Pro"/>
              <a:cs typeface="Source Sans Pro"/>
              <a:sym typeface="Source Sans Pro"/>
            </a:endParaRPr>
          </a:p>
          <a:p>
            <a:pPr marL="0" marR="0" lvl="0" indent="0" algn="l" rtl="0">
              <a:spcBef>
                <a:spcPts val="0"/>
              </a:spcBef>
              <a:spcAft>
                <a:spcPts val="0"/>
              </a:spcAft>
              <a:buNone/>
            </a:pPr>
            <a:r>
              <a:rPr lang="en-US" sz="1800" b="1">
                <a:solidFill>
                  <a:srgbClr val="000000"/>
                </a:solidFill>
                <a:latin typeface="Source Sans Pro"/>
                <a:ea typeface="Source Sans Pro"/>
                <a:cs typeface="Source Sans Pro"/>
                <a:sym typeface="Source Sans Pro"/>
              </a:rPr>
              <a:t> </a:t>
            </a:r>
            <a:endParaRPr sz="1800">
              <a:solidFill>
                <a:srgbClr val="000000"/>
              </a:solidFill>
              <a:latin typeface="Source Sans Pro"/>
              <a:ea typeface="Source Sans Pro"/>
              <a:cs typeface="Source Sans Pro"/>
              <a:sym typeface="Source Sans Pro"/>
            </a:endParaRPr>
          </a:p>
          <a:p>
            <a:pPr marL="0" marR="0" lvl="0" indent="0" algn="l" rtl="0">
              <a:spcBef>
                <a:spcPts val="0"/>
              </a:spcBef>
              <a:spcAft>
                <a:spcPts val="0"/>
              </a:spcAft>
              <a:buNone/>
            </a:pPr>
            <a:r>
              <a:rPr lang="en-US" sz="1800" b="1">
                <a:solidFill>
                  <a:srgbClr val="000000"/>
                </a:solidFill>
                <a:latin typeface="Source Sans Pro"/>
                <a:ea typeface="Source Sans Pro"/>
                <a:cs typeface="Source Sans Pro"/>
                <a:sym typeface="Source Sans Pro"/>
              </a:rPr>
              <a:t>Cell Type</a:t>
            </a:r>
            <a:endParaRPr sz="1800">
              <a:solidFill>
                <a:srgbClr val="000000"/>
              </a:solidFill>
              <a:latin typeface="Source Sans Pro"/>
              <a:ea typeface="Source Sans Pro"/>
              <a:cs typeface="Source Sans Pro"/>
              <a:sym typeface="Source Sans Pro"/>
            </a:endParaRPr>
          </a:p>
          <a:p>
            <a:pPr marL="0" marR="0" lvl="0" indent="0" algn="l" rtl="0">
              <a:spcBef>
                <a:spcPts val="0"/>
              </a:spcBef>
              <a:spcAft>
                <a:spcPts val="0"/>
              </a:spcAft>
              <a:buNone/>
            </a:pPr>
            <a:r>
              <a:rPr lang="en-US" sz="1800" b="1">
                <a:solidFill>
                  <a:srgbClr val="000000"/>
                </a:solidFill>
                <a:latin typeface="Source Sans Pro"/>
                <a:ea typeface="Source Sans Pro"/>
                <a:cs typeface="Source Sans Pro"/>
                <a:sym typeface="Source Sans Pro"/>
              </a:rPr>
              <a:t> </a:t>
            </a:r>
            <a:endParaRPr sz="1800">
              <a:solidFill>
                <a:srgbClr val="000000"/>
              </a:solidFill>
              <a:latin typeface="Source Sans Pro"/>
              <a:ea typeface="Source Sans Pro"/>
              <a:cs typeface="Source Sans Pro"/>
              <a:sym typeface="Source Sans Pro"/>
            </a:endParaRPr>
          </a:p>
          <a:p>
            <a:pPr marL="0" marR="0" lvl="0" indent="0" algn="l" rtl="0">
              <a:spcBef>
                <a:spcPts val="0"/>
              </a:spcBef>
              <a:spcAft>
                <a:spcPts val="0"/>
              </a:spcAft>
              <a:buNone/>
            </a:pPr>
            <a:r>
              <a:rPr lang="en-US" sz="1800" b="1">
                <a:solidFill>
                  <a:srgbClr val="000000"/>
                </a:solidFill>
                <a:latin typeface="Source Sans Pro"/>
                <a:ea typeface="Source Sans Pro"/>
                <a:cs typeface="Source Sans Pro"/>
                <a:sym typeface="Source Sans Pro"/>
              </a:rPr>
              <a:t> </a:t>
            </a:r>
            <a:endParaRPr sz="1800">
              <a:solidFill>
                <a:srgbClr val="000000"/>
              </a:solidFill>
              <a:latin typeface="Source Sans Pro"/>
              <a:ea typeface="Source Sans Pro"/>
              <a:cs typeface="Source Sans Pro"/>
              <a:sym typeface="Source Sans Pro"/>
            </a:endParaRPr>
          </a:p>
          <a:p>
            <a:pPr marL="0" marR="0" lvl="0" indent="0" algn="l" rtl="0">
              <a:spcBef>
                <a:spcPts val="0"/>
              </a:spcBef>
              <a:spcAft>
                <a:spcPts val="0"/>
              </a:spcAft>
              <a:buNone/>
            </a:pPr>
            <a:r>
              <a:rPr lang="en-US" sz="1800" b="1">
                <a:solidFill>
                  <a:srgbClr val="000000"/>
                </a:solidFill>
                <a:latin typeface="Source Sans Pro"/>
                <a:ea typeface="Source Sans Pro"/>
                <a:cs typeface="Source Sans Pro"/>
                <a:sym typeface="Source Sans Pro"/>
              </a:rPr>
              <a:t>Cell</a:t>
            </a:r>
            <a:r>
              <a:rPr lang="en-US" sz="1800">
                <a:solidFill>
                  <a:srgbClr val="000000"/>
                </a:solidFill>
                <a:latin typeface="Source Sans Pro"/>
                <a:ea typeface="Source Sans Pro"/>
                <a:cs typeface="Source Sans Pro"/>
                <a:sym typeface="Source Sans Pro"/>
              </a:rPr>
              <a:t> </a:t>
            </a:r>
            <a:r>
              <a:rPr lang="en-US" sz="1800" b="1">
                <a:solidFill>
                  <a:srgbClr val="000000"/>
                </a:solidFill>
                <a:latin typeface="Source Sans Pro"/>
                <a:ea typeface="Source Sans Pro"/>
                <a:cs typeface="Source Sans Pro"/>
                <a:sym typeface="Source Sans Pro"/>
              </a:rPr>
              <a:t>Structures</a:t>
            </a:r>
            <a:endParaRPr sz="1800">
              <a:solidFill>
                <a:srgbClr val="000000"/>
              </a:solidFill>
              <a:latin typeface="Source Sans Pro"/>
              <a:ea typeface="Source Sans Pro"/>
              <a:cs typeface="Source Sans Pro"/>
              <a:sym typeface="Source Sans Pro"/>
            </a:endParaRPr>
          </a:p>
          <a:p>
            <a:pPr marL="0" marR="0" lvl="0" indent="0" algn="l" rtl="0">
              <a:spcBef>
                <a:spcPts val="0"/>
              </a:spcBef>
              <a:spcAft>
                <a:spcPts val="0"/>
              </a:spcAft>
              <a:buNone/>
            </a:pPr>
            <a:r>
              <a:rPr lang="en-US" sz="1800" b="1">
                <a:solidFill>
                  <a:srgbClr val="000000"/>
                </a:solidFill>
                <a:latin typeface="Source Sans Pro"/>
                <a:ea typeface="Source Sans Pro"/>
                <a:cs typeface="Source Sans Pro"/>
                <a:sym typeface="Source Sans Pro"/>
              </a:rPr>
              <a:t> </a:t>
            </a:r>
            <a:endParaRPr sz="1800">
              <a:solidFill>
                <a:srgbClr val="000000"/>
              </a:solidFill>
              <a:latin typeface="Source Sans Pro"/>
              <a:ea typeface="Source Sans Pro"/>
              <a:cs typeface="Source Sans Pro"/>
              <a:sym typeface="Source Sans Pro"/>
            </a:endParaRPr>
          </a:p>
          <a:p>
            <a:pPr marL="0" marR="0" lvl="0" indent="0" algn="l" rtl="0">
              <a:spcBef>
                <a:spcPts val="0"/>
              </a:spcBef>
              <a:spcAft>
                <a:spcPts val="0"/>
              </a:spcAft>
              <a:buNone/>
            </a:pPr>
            <a:r>
              <a:rPr lang="en-US" sz="1800" b="1">
                <a:solidFill>
                  <a:srgbClr val="000000"/>
                </a:solidFill>
                <a:latin typeface="Source Sans Pro"/>
                <a:ea typeface="Source Sans Pro"/>
                <a:cs typeface="Source Sans Pro"/>
                <a:sym typeface="Source Sans Pro"/>
              </a:rPr>
              <a:t> </a:t>
            </a:r>
            <a:endParaRPr sz="1800">
              <a:solidFill>
                <a:srgbClr val="000000"/>
              </a:solidFill>
              <a:latin typeface="Source Sans Pro"/>
              <a:ea typeface="Source Sans Pro"/>
              <a:cs typeface="Source Sans Pro"/>
              <a:sym typeface="Source Sans Pro"/>
            </a:endParaRPr>
          </a:p>
          <a:p>
            <a:pPr marL="0" marR="0" lvl="0" indent="0" algn="l" rtl="0">
              <a:spcBef>
                <a:spcPts val="0"/>
              </a:spcBef>
              <a:spcAft>
                <a:spcPts val="0"/>
              </a:spcAft>
              <a:buNone/>
            </a:pPr>
            <a:r>
              <a:rPr lang="en-US" sz="1800" b="1">
                <a:solidFill>
                  <a:srgbClr val="000000"/>
                </a:solidFill>
                <a:latin typeface="Source Sans Pro"/>
                <a:ea typeface="Source Sans Pro"/>
                <a:cs typeface="Source Sans Pro"/>
                <a:sym typeface="Source Sans Pro"/>
              </a:rPr>
              <a:t> </a:t>
            </a:r>
            <a:endParaRPr sz="1800">
              <a:solidFill>
                <a:srgbClr val="000000"/>
              </a:solidFill>
              <a:latin typeface="Source Sans Pro"/>
              <a:ea typeface="Source Sans Pro"/>
              <a:cs typeface="Source Sans Pro"/>
              <a:sym typeface="Source Sans Pro"/>
            </a:endParaRPr>
          </a:p>
          <a:p>
            <a:pPr marL="0" marR="0" lvl="0" indent="0" algn="l" rtl="0">
              <a:spcBef>
                <a:spcPts val="0"/>
              </a:spcBef>
              <a:spcAft>
                <a:spcPts val="0"/>
              </a:spcAft>
              <a:buNone/>
            </a:pPr>
            <a:r>
              <a:rPr lang="en-US" sz="1800" b="1">
                <a:solidFill>
                  <a:srgbClr val="000000"/>
                </a:solidFill>
                <a:latin typeface="Source Sans Pro"/>
                <a:ea typeface="Source Sans Pro"/>
                <a:cs typeface="Source Sans Pro"/>
                <a:sym typeface="Source Sans Pro"/>
              </a:rPr>
              <a:t> </a:t>
            </a:r>
            <a:endParaRPr sz="1800">
              <a:solidFill>
                <a:srgbClr val="000000"/>
              </a:solidFill>
              <a:latin typeface="Source Sans Pro"/>
              <a:ea typeface="Source Sans Pro"/>
              <a:cs typeface="Source Sans Pro"/>
              <a:sym typeface="Source Sans Pro"/>
            </a:endParaRPr>
          </a:p>
          <a:p>
            <a:pPr marL="0" marR="0" lvl="0" indent="0" algn="l" rtl="0">
              <a:spcBef>
                <a:spcPts val="0"/>
              </a:spcBef>
              <a:spcAft>
                <a:spcPts val="0"/>
              </a:spcAft>
              <a:buNone/>
            </a:pPr>
            <a:r>
              <a:rPr lang="en-US" sz="1800" b="1">
                <a:solidFill>
                  <a:srgbClr val="000000"/>
                </a:solidFill>
                <a:latin typeface="Source Sans Pro"/>
                <a:ea typeface="Source Sans Pro"/>
                <a:cs typeface="Source Sans Pro"/>
                <a:sym typeface="Source Sans Pro"/>
              </a:rPr>
              <a:t> </a:t>
            </a:r>
            <a:endParaRPr sz="1800">
              <a:solidFill>
                <a:srgbClr val="000000"/>
              </a:solidFill>
              <a:latin typeface="Source Sans Pro"/>
              <a:ea typeface="Source Sans Pro"/>
              <a:cs typeface="Source Sans Pro"/>
              <a:sym typeface="Source Sans Pro"/>
            </a:endParaRPr>
          </a:p>
          <a:p>
            <a:pPr marL="0" marR="0" lvl="0" indent="0" algn="l" rtl="0">
              <a:spcBef>
                <a:spcPts val="0"/>
              </a:spcBef>
              <a:spcAft>
                <a:spcPts val="0"/>
              </a:spcAft>
              <a:buNone/>
            </a:pPr>
            <a:r>
              <a:rPr lang="en-US" sz="1800" b="1">
                <a:solidFill>
                  <a:srgbClr val="000000"/>
                </a:solidFill>
                <a:latin typeface="Source Sans Pro"/>
                <a:ea typeface="Source Sans Pro"/>
                <a:cs typeface="Source Sans Pro"/>
                <a:sym typeface="Source Sans Pro"/>
              </a:rPr>
              <a:t>Cell Organization</a:t>
            </a:r>
            <a:endParaRPr/>
          </a:p>
          <a:p>
            <a:pPr marL="0" marR="0" lvl="0" indent="0" algn="l" rtl="0">
              <a:spcBef>
                <a:spcPts val="0"/>
              </a:spcBef>
              <a:spcAft>
                <a:spcPts val="0"/>
              </a:spcAft>
              <a:buNone/>
            </a:pPr>
            <a:r>
              <a:rPr lang="en-US" sz="1800" b="1">
                <a:solidFill>
                  <a:srgbClr val="000000"/>
                </a:solidFill>
                <a:latin typeface="Source Sans Pro"/>
                <a:ea typeface="Source Sans Pro"/>
                <a:cs typeface="Source Sans Pro"/>
                <a:sym typeface="Source Sans Pro"/>
              </a:rPr>
              <a:t> </a:t>
            </a:r>
            <a:endParaRPr/>
          </a:p>
          <a:p>
            <a:pPr marL="0" marR="0" lvl="0" indent="0" algn="l" rtl="0">
              <a:spcBef>
                <a:spcPts val="0"/>
              </a:spcBef>
              <a:spcAft>
                <a:spcPts val="0"/>
              </a:spcAft>
              <a:buNone/>
            </a:pPr>
            <a:r>
              <a:rPr lang="en-US" sz="1800" b="1">
                <a:solidFill>
                  <a:srgbClr val="000000"/>
                </a:solidFill>
                <a:latin typeface="Source Sans Pro"/>
                <a:ea typeface="Source Sans Pro"/>
                <a:cs typeface="Source Sans Pro"/>
                <a:sym typeface="Source Sans Pro"/>
              </a:rPr>
              <a:t> </a:t>
            </a:r>
            <a:endParaRPr/>
          </a:p>
          <a:p>
            <a:pPr marL="0" marR="0" lvl="0" indent="0" algn="l" rtl="0">
              <a:spcBef>
                <a:spcPts val="0"/>
              </a:spcBef>
              <a:spcAft>
                <a:spcPts val="0"/>
              </a:spcAft>
              <a:buNone/>
            </a:pPr>
            <a:r>
              <a:rPr lang="en-US" sz="1800" b="1">
                <a:solidFill>
                  <a:srgbClr val="000000"/>
                </a:solidFill>
                <a:latin typeface="Source Sans Pro"/>
                <a:ea typeface="Source Sans Pro"/>
                <a:cs typeface="Source Sans Pro"/>
                <a:sym typeface="Source Sans Pro"/>
              </a:rPr>
              <a:t>Food Getting?</a:t>
            </a:r>
            <a:endParaRPr/>
          </a:p>
          <a:p>
            <a:pPr marL="0" marR="0" lvl="0" indent="0" algn="l" rtl="0">
              <a:spcBef>
                <a:spcPts val="0"/>
              </a:spcBef>
              <a:spcAft>
                <a:spcPts val="0"/>
              </a:spcAft>
              <a:buNone/>
            </a:pPr>
            <a:r>
              <a:rPr lang="en-US" sz="1800" b="1">
                <a:solidFill>
                  <a:srgbClr val="000000"/>
                </a:solidFill>
                <a:latin typeface="Source Sans Pro"/>
                <a:ea typeface="Source Sans Pro"/>
                <a:cs typeface="Source Sans Pro"/>
                <a:sym typeface="Source Sans Pro"/>
              </a:rPr>
              <a:t> </a:t>
            </a:r>
            <a:endParaRPr/>
          </a:p>
          <a:p>
            <a:pPr marL="0" marR="0" lvl="0" indent="0" algn="l" rtl="0">
              <a:spcBef>
                <a:spcPts val="0"/>
              </a:spcBef>
              <a:spcAft>
                <a:spcPts val="0"/>
              </a:spcAft>
              <a:buNone/>
            </a:pPr>
            <a:endParaRPr sz="1800" b="1">
              <a:solidFill>
                <a:srgbClr val="000000"/>
              </a:solidFill>
              <a:latin typeface="Source Sans Pro"/>
              <a:ea typeface="Source Sans Pro"/>
              <a:cs typeface="Source Sans Pro"/>
              <a:sym typeface="Source Sans Pro"/>
            </a:endParaRPr>
          </a:p>
          <a:p>
            <a:pPr marL="0" marR="0" lvl="0" indent="0" algn="l" rtl="0">
              <a:spcBef>
                <a:spcPts val="0"/>
              </a:spcBef>
              <a:spcAft>
                <a:spcPts val="0"/>
              </a:spcAft>
              <a:buNone/>
            </a:pPr>
            <a:endParaRPr sz="1800" b="1">
              <a:solidFill>
                <a:srgbClr val="000000"/>
              </a:solidFill>
              <a:latin typeface="Source Sans Pro"/>
              <a:ea typeface="Source Sans Pro"/>
              <a:cs typeface="Source Sans Pro"/>
              <a:sym typeface="Source Sans Pro"/>
            </a:endParaRPr>
          </a:p>
          <a:p>
            <a:pPr marL="0" marR="0" lvl="0" indent="0" algn="l" rtl="0">
              <a:spcBef>
                <a:spcPts val="0"/>
              </a:spcBef>
              <a:spcAft>
                <a:spcPts val="0"/>
              </a:spcAft>
              <a:buNone/>
            </a:pPr>
            <a:r>
              <a:rPr lang="en-US" sz="1800" b="1">
                <a:solidFill>
                  <a:srgbClr val="000000"/>
                </a:solidFill>
                <a:latin typeface="Source Sans Pro"/>
                <a:ea typeface="Source Sans Pro"/>
                <a:cs typeface="Source Sans Pro"/>
                <a:sym typeface="Source Sans Pro"/>
              </a:rPr>
              <a:t>Examples:</a:t>
            </a:r>
            <a:endParaRPr/>
          </a:p>
          <a:p>
            <a:pPr marL="0" marR="0" lvl="0" indent="0" algn="l" rtl="0">
              <a:spcBef>
                <a:spcPts val="0"/>
              </a:spcBef>
              <a:spcAft>
                <a:spcPts val="0"/>
              </a:spcAft>
              <a:buNone/>
            </a:pPr>
            <a:endParaRPr sz="1800">
              <a:solidFill>
                <a:srgbClr val="000000"/>
              </a:solidFill>
              <a:latin typeface="Source Sans Pro"/>
              <a:ea typeface="Source Sans Pro"/>
              <a:cs typeface="Source Sans Pro"/>
              <a:sym typeface="Source Sans Pro"/>
            </a:endParaRPr>
          </a:p>
        </p:txBody>
      </p:sp>
      <p:sp>
        <p:nvSpPr>
          <p:cNvPr id="1709" name="Google Shape;1709;p242"/>
          <p:cNvSpPr txBox="1"/>
          <p:nvPr/>
        </p:nvSpPr>
        <p:spPr>
          <a:xfrm>
            <a:off x="1527175" y="0"/>
            <a:ext cx="2565400" cy="674052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A410BD"/>
                </a:solidFill>
                <a:latin typeface="Source Sans Pro"/>
                <a:ea typeface="Source Sans Pro"/>
                <a:cs typeface="Source Sans Pro"/>
                <a:sym typeface="Source Sans Pro"/>
              </a:rPr>
              <a:t>Eukarya</a:t>
            </a:r>
            <a:endParaRPr/>
          </a:p>
          <a:p>
            <a:pPr marL="0" marR="0" lvl="0" indent="0" algn="l" rtl="0">
              <a:spcBef>
                <a:spcPts val="0"/>
              </a:spcBef>
              <a:spcAft>
                <a:spcPts val="0"/>
              </a:spcAft>
              <a:buNone/>
            </a:pPr>
            <a:endParaRPr sz="1800" b="1">
              <a:solidFill>
                <a:srgbClr val="A410BD"/>
              </a:solidFill>
              <a:latin typeface="Source Sans Pro"/>
              <a:ea typeface="Source Sans Pro"/>
              <a:cs typeface="Source Sans Pro"/>
              <a:sym typeface="Source Sans Pro"/>
            </a:endParaRPr>
          </a:p>
          <a:p>
            <a:pPr marL="0" marR="0" lvl="0" indent="0" algn="l" rtl="0">
              <a:spcBef>
                <a:spcPts val="0"/>
              </a:spcBef>
              <a:spcAft>
                <a:spcPts val="0"/>
              </a:spcAft>
              <a:buNone/>
            </a:pPr>
            <a:r>
              <a:rPr lang="en-US" sz="1800" b="1">
                <a:solidFill>
                  <a:srgbClr val="A410BD"/>
                </a:solidFill>
                <a:latin typeface="Source Sans Pro"/>
                <a:ea typeface="Source Sans Pro"/>
                <a:cs typeface="Source Sans Pro"/>
                <a:sym typeface="Source Sans Pro"/>
              </a:rPr>
              <a:t>Protista</a:t>
            </a:r>
            <a:endParaRPr/>
          </a:p>
          <a:p>
            <a:pPr marL="0" marR="0" lvl="0" indent="0" algn="l" rtl="0">
              <a:spcBef>
                <a:spcPts val="0"/>
              </a:spcBef>
              <a:spcAft>
                <a:spcPts val="0"/>
              </a:spcAft>
              <a:buNone/>
            </a:pPr>
            <a:endParaRPr sz="1800" b="1">
              <a:solidFill>
                <a:srgbClr val="A410BD"/>
              </a:solidFill>
              <a:latin typeface="Source Sans Pro"/>
              <a:ea typeface="Source Sans Pro"/>
              <a:cs typeface="Source Sans Pro"/>
              <a:sym typeface="Source Sans Pro"/>
            </a:endParaRPr>
          </a:p>
          <a:p>
            <a:pPr marL="0" marR="0" lvl="0" indent="0" algn="l" rtl="0">
              <a:spcBef>
                <a:spcPts val="0"/>
              </a:spcBef>
              <a:spcAft>
                <a:spcPts val="0"/>
              </a:spcAft>
              <a:buNone/>
            </a:pPr>
            <a:r>
              <a:rPr lang="en-US" sz="1800" b="1">
                <a:solidFill>
                  <a:srgbClr val="A410BD"/>
                </a:solidFill>
                <a:latin typeface="Source Sans Pro"/>
                <a:ea typeface="Source Sans Pro"/>
                <a:cs typeface="Source Sans Pro"/>
                <a:sym typeface="Source Sans Pro"/>
              </a:rPr>
              <a:t>Eukaryotic</a:t>
            </a:r>
            <a:endParaRPr sz="1800" b="1">
              <a:solidFill>
                <a:srgbClr val="A410BD"/>
              </a:solidFill>
              <a:latin typeface="Source Sans Pro"/>
              <a:ea typeface="Source Sans Pro"/>
              <a:cs typeface="Source Sans Pro"/>
              <a:sym typeface="Source Sans Pro"/>
            </a:endParaRPr>
          </a:p>
          <a:p>
            <a:pPr marL="0" marR="0" lvl="0" indent="0" algn="l" rtl="0">
              <a:spcBef>
                <a:spcPts val="0"/>
              </a:spcBef>
              <a:spcAft>
                <a:spcPts val="0"/>
              </a:spcAft>
              <a:buNone/>
            </a:pPr>
            <a:endParaRPr sz="1800" b="1">
              <a:solidFill>
                <a:srgbClr val="A410BD"/>
              </a:solidFill>
              <a:latin typeface="Source Sans Pro"/>
              <a:ea typeface="Source Sans Pro"/>
              <a:cs typeface="Source Sans Pro"/>
              <a:sym typeface="Source Sans Pro"/>
            </a:endParaRPr>
          </a:p>
          <a:p>
            <a:pPr marL="0" marR="0" lvl="0" indent="0" algn="l" rtl="0">
              <a:spcBef>
                <a:spcPts val="0"/>
              </a:spcBef>
              <a:spcAft>
                <a:spcPts val="0"/>
              </a:spcAft>
              <a:buNone/>
            </a:pPr>
            <a:endParaRPr sz="1800" b="1">
              <a:solidFill>
                <a:srgbClr val="A410BD"/>
              </a:solidFill>
              <a:latin typeface="Source Sans Pro"/>
              <a:ea typeface="Source Sans Pro"/>
              <a:cs typeface="Source Sans Pro"/>
              <a:sym typeface="Source Sans Pro"/>
            </a:endParaRPr>
          </a:p>
          <a:p>
            <a:pPr marL="0" marR="0" lvl="0" indent="0" algn="l" rtl="0">
              <a:spcBef>
                <a:spcPts val="0"/>
              </a:spcBef>
              <a:spcAft>
                <a:spcPts val="0"/>
              </a:spcAft>
              <a:buNone/>
            </a:pPr>
            <a:r>
              <a:rPr lang="en-US" sz="1800" b="1">
                <a:solidFill>
                  <a:srgbClr val="A410BD"/>
                </a:solidFill>
                <a:latin typeface="Source Sans Pro"/>
                <a:ea typeface="Source Sans Pro"/>
                <a:cs typeface="Source Sans Pro"/>
                <a:sym typeface="Source Sans Pro"/>
              </a:rPr>
              <a:t>Cell walls composed of cellulose in some.</a:t>
            </a:r>
            <a:endParaRPr/>
          </a:p>
          <a:p>
            <a:pPr marL="0" marR="0" lvl="0" indent="0" algn="l" rtl="0">
              <a:spcBef>
                <a:spcPts val="0"/>
              </a:spcBef>
              <a:spcAft>
                <a:spcPts val="0"/>
              </a:spcAft>
              <a:buNone/>
            </a:pPr>
            <a:endParaRPr sz="1800" b="1">
              <a:solidFill>
                <a:srgbClr val="A410BD"/>
              </a:solidFill>
              <a:latin typeface="Source Sans Pro"/>
              <a:ea typeface="Source Sans Pro"/>
              <a:cs typeface="Source Sans Pro"/>
              <a:sym typeface="Source Sans Pro"/>
            </a:endParaRPr>
          </a:p>
          <a:p>
            <a:pPr marL="0" marR="0" lvl="0" indent="0" algn="l" rtl="0">
              <a:spcBef>
                <a:spcPts val="0"/>
              </a:spcBef>
              <a:spcAft>
                <a:spcPts val="0"/>
              </a:spcAft>
              <a:buNone/>
            </a:pPr>
            <a:r>
              <a:rPr lang="en-US" sz="1800" b="1">
                <a:solidFill>
                  <a:srgbClr val="A410BD"/>
                </a:solidFill>
                <a:latin typeface="Source Sans Pro"/>
                <a:ea typeface="Source Sans Pro"/>
                <a:cs typeface="Source Sans Pro"/>
                <a:sym typeface="Source Sans Pro"/>
              </a:rPr>
              <a:t>Some have chloroplasts.</a:t>
            </a:r>
            <a:endParaRPr/>
          </a:p>
          <a:p>
            <a:pPr marL="0" marR="0" lvl="0" indent="0" algn="l" rtl="0">
              <a:spcBef>
                <a:spcPts val="0"/>
              </a:spcBef>
              <a:spcAft>
                <a:spcPts val="0"/>
              </a:spcAft>
              <a:buNone/>
            </a:pPr>
            <a:endParaRPr sz="1800" b="1">
              <a:solidFill>
                <a:srgbClr val="A410BD"/>
              </a:solidFill>
              <a:latin typeface="Source Sans Pro"/>
              <a:ea typeface="Source Sans Pro"/>
              <a:cs typeface="Source Sans Pro"/>
              <a:sym typeface="Source Sans Pro"/>
            </a:endParaRPr>
          </a:p>
          <a:p>
            <a:pPr marL="0" marR="0" lvl="0" indent="0" algn="l" rtl="0">
              <a:spcBef>
                <a:spcPts val="0"/>
              </a:spcBef>
              <a:spcAft>
                <a:spcPts val="0"/>
              </a:spcAft>
              <a:buNone/>
            </a:pPr>
            <a:endParaRPr sz="1800" b="1">
              <a:solidFill>
                <a:srgbClr val="A410BD"/>
              </a:solidFill>
              <a:latin typeface="Source Sans Pro"/>
              <a:ea typeface="Source Sans Pro"/>
              <a:cs typeface="Source Sans Pro"/>
              <a:sym typeface="Source Sans Pro"/>
            </a:endParaRPr>
          </a:p>
          <a:p>
            <a:pPr marL="0" marR="0" lvl="0" indent="0" algn="l" rtl="0">
              <a:spcBef>
                <a:spcPts val="0"/>
              </a:spcBef>
              <a:spcAft>
                <a:spcPts val="0"/>
              </a:spcAft>
              <a:buNone/>
            </a:pPr>
            <a:r>
              <a:rPr lang="en-US" sz="1800" b="1">
                <a:solidFill>
                  <a:srgbClr val="A410BD"/>
                </a:solidFill>
                <a:latin typeface="Source Sans Pro"/>
                <a:ea typeface="Source Sans Pro"/>
                <a:cs typeface="Source Sans Pro"/>
                <a:sym typeface="Source Sans Pro"/>
              </a:rPr>
              <a:t>Most are unicellular.  Some are colonial.  Some multicellular.</a:t>
            </a:r>
            <a:endParaRPr/>
          </a:p>
          <a:p>
            <a:pPr marL="0" marR="0" lvl="0" indent="0" algn="l" rtl="0">
              <a:spcBef>
                <a:spcPts val="0"/>
              </a:spcBef>
              <a:spcAft>
                <a:spcPts val="0"/>
              </a:spcAft>
              <a:buNone/>
            </a:pPr>
            <a:endParaRPr sz="1800" b="1">
              <a:solidFill>
                <a:srgbClr val="A410BD"/>
              </a:solidFill>
              <a:latin typeface="Source Sans Pro"/>
              <a:ea typeface="Source Sans Pro"/>
              <a:cs typeface="Source Sans Pro"/>
              <a:sym typeface="Source Sans Pro"/>
            </a:endParaRPr>
          </a:p>
          <a:p>
            <a:pPr marL="0" marR="0" lvl="0" indent="0" algn="l" rtl="0">
              <a:spcBef>
                <a:spcPts val="0"/>
              </a:spcBef>
              <a:spcAft>
                <a:spcPts val="0"/>
              </a:spcAft>
              <a:buNone/>
            </a:pPr>
            <a:r>
              <a:rPr lang="en-US" sz="1800" b="1">
                <a:solidFill>
                  <a:srgbClr val="A410BD"/>
                </a:solidFill>
                <a:latin typeface="Source Sans Pro"/>
                <a:ea typeface="Source Sans Pro"/>
                <a:cs typeface="Source Sans Pro"/>
                <a:sym typeface="Source Sans Pro"/>
              </a:rPr>
              <a:t>Autotrophs or heterotrophs</a:t>
            </a:r>
            <a:endParaRPr/>
          </a:p>
          <a:p>
            <a:pPr marL="0" marR="0" lvl="0" indent="0" algn="l" rtl="0">
              <a:spcBef>
                <a:spcPts val="0"/>
              </a:spcBef>
              <a:spcAft>
                <a:spcPts val="0"/>
              </a:spcAft>
              <a:buNone/>
            </a:pPr>
            <a:endParaRPr sz="1800" b="1">
              <a:solidFill>
                <a:srgbClr val="A410BD"/>
              </a:solidFill>
              <a:latin typeface="Source Sans Pro"/>
              <a:ea typeface="Source Sans Pro"/>
              <a:cs typeface="Source Sans Pro"/>
              <a:sym typeface="Source Sans Pro"/>
            </a:endParaRPr>
          </a:p>
          <a:p>
            <a:pPr marL="0" marR="0" lvl="0" indent="0" algn="l" rtl="0">
              <a:spcBef>
                <a:spcPts val="0"/>
              </a:spcBef>
              <a:spcAft>
                <a:spcPts val="0"/>
              </a:spcAft>
              <a:buNone/>
            </a:pPr>
            <a:r>
              <a:rPr lang="en-US" sz="1800" b="1">
                <a:solidFill>
                  <a:srgbClr val="A410BD"/>
                </a:solidFill>
                <a:latin typeface="Source Sans Pro"/>
                <a:ea typeface="Source Sans Pro"/>
                <a:cs typeface="Source Sans Pro"/>
                <a:sym typeface="Source Sans Pro"/>
              </a:rPr>
              <a:t>Ameba, Paramecium, Algae, Slime molds, giant kelp.</a:t>
            </a:r>
            <a:endParaRPr/>
          </a:p>
        </p:txBody>
      </p:sp>
      <p:pic>
        <p:nvPicPr>
          <p:cNvPr id="1710" name="Google Shape;1710;p242"/>
          <p:cNvPicPr preferRelativeResize="0"/>
          <p:nvPr/>
        </p:nvPicPr>
        <p:blipFill rotWithShape="1">
          <a:blip r:embed="rId3">
            <a:alphaModFix/>
          </a:blip>
          <a:srcRect/>
          <a:stretch/>
        </p:blipFill>
        <p:spPr>
          <a:xfrm>
            <a:off x="5791200" y="246063"/>
            <a:ext cx="1941513" cy="1676400"/>
          </a:xfrm>
          <a:prstGeom prst="rect">
            <a:avLst/>
          </a:prstGeom>
          <a:noFill/>
          <a:ln>
            <a:noFill/>
          </a:ln>
        </p:spPr>
      </p:pic>
      <p:pic>
        <p:nvPicPr>
          <p:cNvPr id="1711" name="Google Shape;1711;p242"/>
          <p:cNvPicPr preferRelativeResize="0"/>
          <p:nvPr/>
        </p:nvPicPr>
        <p:blipFill rotWithShape="1">
          <a:blip r:embed="rId4">
            <a:alphaModFix/>
          </a:blip>
          <a:srcRect/>
          <a:stretch/>
        </p:blipFill>
        <p:spPr>
          <a:xfrm>
            <a:off x="2976563" y="0"/>
            <a:ext cx="2625725" cy="1217613"/>
          </a:xfrm>
          <a:prstGeom prst="rect">
            <a:avLst/>
          </a:prstGeom>
          <a:noFill/>
          <a:ln>
            <a:noFill/>
          </a:ln>
        </p:spPr>
      </p:pic>
      <p:pic>
        <p:nvPicPr>
          <p:cNvPr id="1712" name="Google Shape;1712;p242"/>
          <p:cNvPicPr preferRelativeResize="0"/>
          <p:nvPr/>
        </p:nvPicPr>
        <p:blipFill rotWithShape="1">
          <a:blip r:embed="rId5">
            <a:alphaModFix/>
          </a:blip>
          <a:srcRect/>
          <a:stretch/>
        </p:blipFill>
        <p:spPr>
          <a:xfrm>
            <a:off x="6761163" y="2405063"/>
            <a:ext cx="1770062" cy="1323975"/>
          </a:xfrm>
          <a:prstGeom prst="rect">
            <a:avLst/>
          </a:prstGeom>
          <a:noFill/>
          <a:ln>
            <a:noFill/>
          </a:ln>
        </p:spPr>
      </p:pic>
      <p:pic>
        <p:nvPicPr>
          <p:cNvPr id="1713" name="Google Shape;1713;p242"/>
          <p:cNvPicPr preferRelativeResize="0"/>
          <p:nvPr/>
        </p:nvPicPr>
        <p:blipFill rotWithShape="1">
          <a:blip r:embed="rId6">
            <a:alphaModFix/>
          </a:blip>
          <a:srcRect/>
          <a:stretch/>
        </p:blipFill>
        <p:spPr>
          <a:xfrm>
            <a:off x="4092575" y="1530350"/>
            <a:ext cx="1698625" cy="1271588"/>
          </a:xfrm>
          <a:prstGeom prst="rect">
            <a:avLst/>
          </a:prstGeom>
          <a:noFill/>
          <a:ln>
            <a:noFill/>
          </a:ln>
        </p:spPr>
      </p:pic>
      <p:pic>
        <p:nvPicPr>
          <p:cNvPr id="1714" name="Google Shape;1714;p242"/>
          <p:cNvPicPr preferRelativeResize="0"/>
          <p:nvPr/>
        </p:nvPicPr>
        <p:blipFill rotWithShape="1">
          <a:blip r:embed="rId7">
            <a:alphaModFix/>
          </a:blip>
          <a:srcRect/>
          <a:stretch/>
        </p:blipFill>
        <p:spPr>
          <a:xfrm>
            <a:off x="6886575" y="3957638"/>
            <a:ext cx="2197100" cy="1646237"/>
          </a:xfrm>
          <a:prstGeom prst="rect">
            <a:avLst/>
          </a:prstGeom>
          <a:noFill/>
          <a:ln>
            <a:noFill/>
          </a:ln>
        </p:spPr>
      </p:pic>
      <p:pic>
        <p:nvPicPr>
          <p:cNvPr id="1715" name="Google Shape;1715;p242"/>
          <p:cNvPicPr preferRelativeResize="0"/>
          <p:nvPr/>
        </p:nvPicPr>
        <p:blipFill rotWithShape="1">
          <a:blip r:embed="rId8">
            <a:alphaModFix/>
          </a:blip>
          <a:srcRect/>
          <a:stretch/>
        </p:blipFill>
        <p:spPr>
          <a:xfrm>
            <a:off x="4419600" y="3041650"/>
            <a:ext cx="2066925" cy="1376363"/>
          </a:xfrm>
          <a:prstGeom prst="rect">
            <a:avLst/>
          </a:prstGeom>
          <a:noFill/>
          <a:ln>
            <a:noFill/>
          </a:ln>
        </p:spPr>
      </p:pic>
      <p:pic>
        <p:nvPicPr>
          <p:cNvPr id="1716" name="Google Shape;1716;p242"/>
          <p:cNvPicPr preferRelativeResize="0"/>
          <p:nvPr/>
        </p:nvPicPr>
        <p:blipFill rotWithShape="1">
          <a:blip r:embed="rId9">
            <a:alphaModFix/>
          </a:blip>
          <a:srcRect/>
          <a:stretch/>
        </p:blipFill>
        <p:spPr>
          <a:xfrm>
            <a:off x="8021638" y="0"/>
            <a:ext cx="1122362" cy="1724025"/>
          </a:xfrm>
          <a:prstGeom prst="rect">
            <a:avLst/>
          </a:prstGeom>
          <a:noFill/>
          <a:ln>
            <a:noFill/>
          </a:ln>
        </p:spPr>
      </p:pic>
      <p:pic>
        <p:nvPicPr>
          <p:cNvPr id="1717" name="Google Shape;1717;p242"/>
          <p:cNvPicPr preferRelativeResize="0"/>
          <p:nvPr/>
        </p:nvPicPr>
        <p:blipFill rotWithShape="1">
          <a:blip r:embed="rId10">
            <a:alphaModFix/>
          </a:blip>
          <a:srcRect/>
          <a:stretch/>
        </p:blipFill>
        <p:spPr>
          <a:xfrm>
            <a:off x="4884738" y="4565650"/>
            <a:ext cx="1436687" cy="2074863"/>
          </a:xfrm>
          <a:prstGeom prst="rect">
            <a:avLst/>
          </a:prstGeom>
          <a:noFill/>
          <a:ln>
            <a:noFill/>
          </a:ln>
        </p:spPr>
      </p:pic>
      <p:pic>
        <p:nvPicPr>
          <p:cNvPr id="1718" name="Google Shape;1718;p242"/>
          <p:cNvPicPr preferRelativeResize="0"/>
          <p:nvPr/>
        </p:nvPicPr>
        <p:blipFill rotWithShape="1">
          <a:blip r:embed="rId11">
            <a:alphaModFix/>
          </a:blip>
          <a:srcRect/>
          <a:stretch/>
        </p:blipFill>
        <p:spPr>
          <a:xfrm>
            <a:off x="7186613" y="5665788"/>
            <a:ext cx="1670050" cy="1074737"/>
          </a:xfrm>
          <a:prstGeom prst="rect">
            <a:avLst/>
          </a:prstGeom>
          <a:noFill/>
          <a:ln>
            <a:noFill/>
          </a:ln>
        </p:spPr>
      </p:pic>
      <p:sp>
        <p:nvSpPr>
          <p:cNvPr id="1719" name="Google Shape;1719;p242"/>
          <p:cNvSpPr txBox="1"/>
          <p:nvPr/>
        </p:nvSpPr>
        <p:spPr>
          <a:xfrm>
            <a:off x="6486525" y="0"/>
            <a:ext cx="1096963" cy="3698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Source Sans Pro"/>
                <a:ea typeface="Source Sans Pro"/>
                <a:cs typeface="Source Sans Pro"/>
                <a:sym typeface="Source Sans Pro"/>
              </a:rPr>
              <a:t>Ameba</a:t>
            </a:r>
            <a:endParaRPr/>
          </a:p>
        </p:txBody>
      </p:sp>
      <p:sp>
        <p:nvSpPr>
          <p:cNvPr id="1720" name="Google Shape;1720;p242"/>
          <p:cNvSpPr txBox="1"/>
          <p:nvPr/>
        </p:nvSpPr>
        <p:spPr>
          <a:xfrm>
            <a:off x="3922713" y="849313"/>
            <a:ext cx="1679575" cy="368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Source Sans Pro"/>
                <a:ea typeface="Source Sans Pro"/>
                <a:cs typeface="Source Sans Pro"/>
                <a:sym typeface="Source Sans Pro"/>
              </a:rPr>
              <a:t>Paramecium</a:t>
            </a:r>
            <a:endParaRPr/>
          </a:p>
        </p:txBody>
      </p:sp>
      <p:sp>
        <p:nvSpPr>
          <p:cNvPr id="1721" name="Google Shape;1721;p242"/>
          <p:cNvSpPr txBox="1"/>
          <p:nvPr/>
        </p:nvSpPr>
        <p:spPr>
          <a:xfrm>
            <a:off x="8048625" y="1724025"/>
            <a:ext cx="1095375" cy="3698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0000FF"/>
                </a:solidFill>
                <a:latin typeface="Source Sans Pro"/>
                <a:ea typeface="Source Sans Pro"/>
                <a:cs typeface="Source Sans Pro"/>
                <a:sym typeface="Source Sans Pro"/>
              </a:rPr>
              <a:t>Stentor</a:t>
            </a:r>
            <a:endParaRPr/>
          </a:p>
        </p:txBody>
      </p:sp>
      <p:sp>
        <p:nvSpPr>
          <p:cNvPr id="1722" name="Google Shape;1722;p242"/>
          <p:cNvSpPr txBox="1"/>
          <p:nvPr/>
        </p:nvSpPr>
        <p:spPr>
          <a:xfrm>
            <a:off x="4506913" y="2432050"/>
            <a:ext cx="1814512" cy="3698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0000FF"/>
                </a:solidFill>
                <a:latin typeface="Source Sans Pro"/>
                <a:ea typeface="Source Sans Pro"/>
                <a:cs typeface="Source Sans Pro"/>
                <a:sym typeface="Source Sans Pro"/>
              </a:rPr>
              <a:t>Spirogyra</a:t>
            </a:r>
            <a:endParaRPr/>
          </a:p>
        </p:txBody>
      </p:sp>
      <p:sp>
        <p:nvSpPr>
          <p:cNvPr id="1723" name="Google Shape;1723;p242"/>
          <p:cNvSpPr txBox="1"/>
          <p:nvPr/>
        </p:nvSpPr>
        <p:spPr>
          <a:xfrm>
            <a:off x="8564563" y="2093914"/>
            <a:ext cx="195262" cy="21240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A410BD"/>
                </a:solidFill>
                <a:latin typeface="Source Sans Pro"/>
                <a:ea typeface="Source Sans Pro"/>
                <a:cs typeface="Source Sans Pro"/>
                <a:sym typeface="Source Sans Pro"/>
              </a:rPr>
              <a:t>Volvox</a:t>
            </a:r>
            <a:endParaRPr/>
          </a:p>
        </p:txBody>
      </p:sp>
      <p:sp>
        <p:nvSpPr>
          <p:cNvPr id="1724" name="Google Shape;1724;p242"/>
          <p:cNvSpPr txBox="1"/>
          <p:nvPr/>
        </p:nvSpPr>
        <p:spPr>
          <a:xfrm>
            <a:off x="4506913" y="3041650"/>
            <a:ext cx="1681162" cy="3698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Source Sans Pro"/>
                <a:ea typeface="Source Sans Pro"/>
                <a:cs typeface="Source Sans Pro"/>
                <a:sym typeface="Source Sans Pro"/>
              </a:rPr>
              <a:t>Slime mold</a:t>
            </a:r>
            <a:endParaRPr/>
          </a:p>
        </p:txBody>
      </p:sp>
      <p:sp>
        <p:nvSpPr>
          <p:cNvPr id="1725" name="Google Shape;1725;p242"/>
          <p:cNvSpPr txBox="1"/>
          <p:nvPr/>
        </p:nvSpPr>
        <p:spPr>
          <a:xfrm>
            <a:off x="7462838" y="3957638"/>
            <a:ext cx="1681162" cy="368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Source Sans Pro"/>
                <a:ea typeface="Source Sans Pro"/>
                <a:cs typeface="Source Sans Pro"/>
                <a:sym typeface="Source Sans Pro"/>
              </a:rPr>
              <a:t>Slime mold</a:t>
            </a:r>
            <a:endParaRPr/>
          </a:p>
        </p:txBody>
      </p:sp>
      <p:sp>
        <p:nvSpPr>
          <p:cNvPr id="1726" name="Google Shape;1726;p242"/>
          <p:cNvSpPr txBox="1"/>
          <p:nvPr/>
        </p:nvSpPr>
        <p:spPr>
          <a:xfrm>
            <a:off x="4506914" y="4565649"/>
            <a:ext cx="193675" cy="2400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008000"/>
                </a:solidFill>
                <a:latin typeface="Source Sans Pro"/>
                <a:ea typeface="Source Sans Pro"/>
                <a:cs typeface="Source Sans Pro"/>
                <a:sym typeface="Source Sans Pro"/>
              </a:rPr>
              <a:t>Diatoms</a:t>
            </a:r>
            <a:endParaRPr/>
          </a:p>
        </p:txBody>
      </p:sp>
      <p:sp>
        <p:nvSpPr>
          <p:cNvPr id="1727" name="Google Shape;1727;p242"/>
          <p:cNvSpPr txBox="1"/>
          <p:nvPr/>
        </p:nvSpPr>
        <p:spPr>
          <a:xfrm>
            <a:off x="7462838" y="6456363"/>
            <a:ext cx="1814512" cy="369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0000FF"/>
                </a:solidFill>
                <a:latin typeface="Source Sans Pro"/>
                <a:ea typeface="Source Sans Pro"/>
                <a:cs typeface="Source Sans Pro"/>
                <a:sym typeface="Source Sans Pro"/>
              </a:rPr>
              <a:t>Euglena</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09">
                                            <p:txEl>
                                              <p:pRg st="0" end="0"/>
                                            </p:txEl>
                                          </p:spTgt>
                                        </p:tgtEl>
                                        <p:attrNameLst>
                                          <p:attrName>style.visibility</p:attrName>
                                        </p:attrNameLst>
                                      </p:cBhvr>
                                      <p:to>
                                        <p:strVal val="visible"/>
                                      </p:to>
                                    </p:set>
                                    <p:animEffect transition="in" filter="fade">
                                      <p:cBhvr>
                                        <p:cTn id="7" dur="1000"/>
                                        <p:tgtEl>
                                          <p:spTgt spid="170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09">
                                            <p:txEl>
                                              <p:pRg st="2" end="2"/>
                                            </p:txEl>
                                          </p:spTgt>
                                        </p:tgtEl>
                                        <p:attrNameLst>
                                          <p:attrName>style.visibility</p:attrName>
                                        </p:attrNameLst>
                                      </p:cBhvr>
                                      <p:to>
                                        <p:strVal val="visible"/>
                                      </p:to>
                                    </p:set>
                                    <p:animEffect transition="in" filter="fade">
                                      <p:cBhvr>
                                        <p:cTn id="12" dur="1000"/>
                                        <p:tgtEl>
                                          <p:spTgt spid="170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09">
                                            <p:txEl>
                                              <p:pRg st="4" end="4"/>
                                            </p:txEl>
                                          </p:spTgt>
                                        </p:tgtEl>
                                        <p:attrNameLst>
                                          <p:attrName>style.visibility</p:attrName>
                                        </p:attrNameLst>
                                      </p:cBhvr>
                                      <p:to>
                                        <p:strVal val="visible"/>
                                      </p:to>
                                    </p:set>
                                    <p:animEffect transition="in" filter="fade">
                                      <p:cBhvr>
                                        <p:cTn id="17" dur="1000"/>
                                        <p:tgtEl>
                                          <p:spTgt spid="1709">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709">
                                            <p:txEl>
                                              <p:pRg st="7" end="7"/>
                                            </p:txEl>
                                          </p:spTgt>
                                        </p:tgtEl>
                                        <p:attrNameLst>
                                          <p:attrName>style.visibility</p:attrName>
                                        </p:attrNameLst>
                                      </p:cBhvr>
                                      <p:to>
                                        <p:strVal val="visible"/>
                                      </p:to>
                                    </p:set>
                                    <p:animEffect transition="in" filter="fade">
                                      <p:cBhvr>
                                        <p:cTn id="22" dur="1000"/>
                                        <p:tgtEl>
                                          <p:spTgt spid="1709">
                                            <p:txEl>
                                              <p:pRg st="7" end="7"/>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709">
                                            <p:txEl>
                                              <p:pRg st="9" end="9"/>
                                            </p:txEl>
                                          </p:spTgt>
                                        </p:tgtEl>
                                        <p:attrNameLst>
                                          <p:attrName>style.visibility</p:attrName>
                                        </p:attrNameLst>
                                      </p:cBhvr>
                                      <p:to>
                                        <p:strVal val="visible"/>
                                      </p:to>
                                    </p:set>
                                    <p:animEffect transition="in" filter="fade">
                                      <p:cBhvr>
                                        <p:cTn id="27" dur="1000"/>
                                        <p:tgtEl>
                                          <p:spTgt spid="1709">
                                            <p:txEl>
                                              <p:pRg st="9" end="9"/>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709">
                                            <p:txEl>
                                              <p:pRg st="12" end="12"/>
                                            </p:txEl>
                                          </p:spTgt>
                                        </p:tgtEl>
                                        <p:attrNameLst>
                                          <p:attrName>style.visibility</p:attrName>
                                        </p:attrNameLst>
                                      </p:cBhvr>
                                      <p:to>
                                        <p:strVal val="visible"/>
                                      </p:to>
                                    </p:set>
                                    <p:animEffect transition="in" filter="fade">
                                      <p:cBhvr>
                                        <p:cTn id="32" dur="1000"/>
                                        <p:tgtEl>
                                          <p:spTgt spid="1709">
                                            <p:txEl>
                                              <p:pRg st="12" end="1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709">
                                            <p:txEl>
                                              <p:pRg st="14" end="14"/>
                                            </p:txEl>
                                          </p:spTgt>
                                        </p:tgtEl>
                                        <p:attrNameLst>
                                          <p:attrName>style.visibility</p:attrName>
                                        </p:attrNameLst>
                                      </p:cBhvr>
                                      <p:to>
                                        <p:strVal val="visible"/>
                                      </p:to>
                                    </p:set>
                                    <p:animEffect transition="in" filter="fade">
                                      <p:cBhvr>
                                        <p:cTn id="37" dur="1000"/>
                                        <p:tgtEl>
                                          <p:spTgt spid="1709">
                                            <p:txEl>
                                              <p:pRg st="14" end="1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709">
                                            <p:txEl>
                                              <p:pRg st="16" end="16"/>
                                            </p:txEl>
                                          </p:spTgt>
                                        </p:tgtEl>
                                        <p:attrNameLst>
                                          <p:attrName>style.visibility</p:attrName>
                                        </p:attrNameLst>
                                      </p:cBhvr>
                                      <p:to>
                                        <p:strVal val="visible"/>
                                      </p:to>
                                    </p:set>
                                    <p:animEffect transition="in" filter="fade">
                                      <p:cBhvr>
                                        <p:cTn id="42" dur="1000"/>
                                        <p:tgtEl>
                                          <p:spTgt spid="1709">
                                            <p:txEl>
                                              <p:pRg st="16" end="1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719"/>
                                        </p:tgtEl>
                                        <p:attrNameLst>
                                          <p:attrName>style.visibility</p:attrName>
                                        </p:attrNameLst>
                                      </p:cBhvr>
                                      <p:to>
                                        <p:strVal val="visible"/>
                                      </p:to>
                                    </p:set>
                                    <p:animEffect transition="in" filter="fade">
                                      <p:cBhvr>
                                        <p:cTn id="47" dur="1000"/>
                                        <p:tgtEl>
                                          <p:spTgt spid="1719"/>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710"/>
                                        </p:tgtEl>
                                        <p:attrNameLst>
                                          <p:attrName>style.visibility</p:attrName>
                                        </p:attrNameLst>
                                      </p:cBhvr>
                                      <p:to>
                                        <p:strVal val="visible"/>
                                      </p:to>
                                    </p:set>
                                    <p:animEffect transition="in" filter="fade">
                                      <p:cBhvr>
                                        <p:cTn id="52" dur="1000"/>
                                        <p:tgtEl>
                                          <p:spTgt spid="1710"/>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714"/>
                                        </p:tgtEl>
                                        <p:attrNameLst>
                                          <p:attrName>style.visibility</p:attrName>
                                        </p:attrNameLst>
                                      </p:cBhvr>
                                      <p:to>
                                        <p:strVal val="visible"/>
                                      </p:to>
                                    </p:set>
                                    <p:animEffect transition="in" filter="fade">
                                      <p:cBhvr>
                                        <p:cTn id="57" dur="1000"/>
                                        <p:tgtEl>
                                          <p:spTgt spid="1714"/>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1725"/>
                                        </p:tgtEl>
                                        <p:attrNameLst>
                                          <p:attrName>style.visibility</p:attrName>
                                        </p:attrNameLst>
                                      </p:cBhvr>
                                      <p:to>
                                        <p:strVal val="visible"/>
                                      </p:to>
                                    </p:set>
                                    <p:animEffect transition="in" filter="fade">
                                      <p:cBhvr>
                                        <p:cTn id="62" dur="1000"/>
                                        <p:tgtEl>
                                          <p:spTgt spid="1725"/>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1711"/>
                                        </p:tgtEl>
                                        <p:attrNameLst>
                                          <p:attrName>style.visibility</p:attrName>
                                        </p:attrNameLst>
                                      </p:cBhvr>
                                      <p:to>
                                        <p:strVal val="visible"/>
                                      </p:to>
                                    </p:set>
                                    <p:animEffect transition="in" filter="fade">
                                      <p:cBhvr>
                                        <p:cTn id="67" dur="1000"/>
                                        <p:tgtEl>
                                          <p:spTgt spid="1711"/>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1720"/>
                                        </p:tgtEl>
                                        <p:attrNameLst>
                                          <p:attrName>style.visibility</p:attrName>
                                        </p:attrNameLst>
                                      </p:cBhvr>
                                      <p:to>
                                        <p:strVal val="visible"/>
                                      </p:to>
                                    </p:set>
                                    <p:animEffect transition="in" filter="fade">
                                      <p:cBhvr>
                                        <p:cTn id="72" dur="1000"/>
                                        <p:tgtEl>
                                          <p:spTgt spid="1720"/>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1713"/>
                                        </p:tgtEl>
                                        <p:attrNameLst>
                                          <p:attrName>style.visibility</p:attrName>
                                        </p:attrNameLst>
                                      </p:cBhvr>
                                      <p:to>
                                        <p:strVal val="visible"/>
                                      </p:to>
                                    </p:set>
                                    <p:animEffect transition="in" filter="fade">
                                      <p:cBhvr>
                                        <p:cTn id="77" dur="1000"/>
                                        <p:tgtEl>
                                          <p:spTgt spid="1713"/>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1722"/>
                                        </p:tgtEl>
                                        <p:attrNameLst>
                                          <p:attrName>style.visibility</p:attrName>
                                        </p:attrNameLst>
                                      </p:cBhvr>
                                      <p:to>
                                        <p:strVal val="visible"/>
                                      </p:to>
                                    </p:set>
                                    <p:animEffect transition="in" filter="fade">
                                      <p:cBhvr>
                                        <p:cTn id="82" dur="1000"/>
                                        <p:tgtEl>
                                          <p:spTgt spid="1722"/>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nodeType="clickEffect">
                                  <p:stCondLst>
                                    <p:cond delay="0"/>
                                  </p:stCondLst>
                                  <p:childTnLst>
                                    <p:set>
                                      <p:cBhvr>
                                        <p:cTn id="86" dur="1" fill="hold">
                                          <p:stCondLst>
                                            <p:cond delay="0"/>
                                          </p:stCondLst>
                                        </p:cTn>
                                        <p:tgtEl>
                                          <p:spTgt spid="1718"/>
                                        </p:tgtEl>
                                        <p:attrNameLst>
                                          <p:attrName>style.visibility</p:attrName>
                                        </p:attrNameLst>
                                      </p:cBhvr>
                                      <p:to>
                                        <p:strVal val="visible"/>
                                      </p:to>
                                    </p:set>
                                    <p:animEffect transition="in" filter="fade">
                                      <p:cBhvr>
                                        <p:cTn id="87" dur="1000"/>
                                        <p:tgtEl>
                                          <p:spTgt spid="1718"/>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nodeType="clickEffect">
                                  <p:stCondLst>
                                    <p:cond delay="0"/>
                                  </p:stCondLst>
                                  <p:childTnLst>
                                    <p:set>
                                      <p:cBhvr>
                                        <p:cTn id="91" dur="1" fill="hold">
                                          <p:stCondLst>
                                            <p:cond delay="0"/>
                                          </p:stCondLst>
                                        </p:cTn>
                                        <p:tgtEl>
                                          <p:spTgt spid="1727"/>
                                        </p:tgtEl>
                                        <p:attrNameLst>
                                          <p:attrName>style.visibility</p:attrName>
                                        </p:attrNameLst>
                                      </p:cBhvr>
                                      <p:to>
                                        <p:strVal val="visible"/>
                                      </p:to>
                                    </p:set>
                                    <p:animEffect transition="in" filter="fade">
                                      <p:cBhvr>
                                        <p:cTn id="92" dur="1000"/>
                                        <p:tgtEl>
                                          <p:spTgt spid="1727"/>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nodeType="clickEffect">
                                  <p:stCondLst>
                                    <p:cond delay="0"/>
                                  </p:stCondLst>
                                  <p:childTnLst>
                                    <p:set>
                                      <p:cBhvr>
                                        <p:cTn id="96" dur="1" fill="hold">
                                          <p:stCondLst>
                                            <p:cond delay="0"/>
                                          </p:stCondLst>
                                        </p:cTn>
                                        <p:tgtEl>
                                          <p:spTgt spid="1715"/>
                                        </p:tgtEl>
                                        <p:attrNameLst>
                                          <p:attrName>style.visibility</p:attrName>
                                        </p:attrNameLst>
                                      </p:cBhvr>
                                      <p:to>
                                        <p:strVal val="visible"/>
                                      </p:to>
                                    </p:set>
                                    <p:animEffect transition="in" filter="fade">
                                      <p:cBhvr>
                                        <p:cTn id="97" dur="1000"/>
                                        <p:tgtEl>
                                          <p:spTgt spid="1715"/>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nodeType="clickEffect">
                                  <p:stCondLst>
                                    <p:cond delay="0"/>
                                  </p:stCondLst>
                                  <p:childTnLst>
                                    <p:set>
                                      <p:cBhvr>
                                        <p:cTn id="101" dur="1" fill="hold">
                                          <p:stCondLst>
                                            <p:cond delay="0"/>
                                          </p:stCondLst>
                                        </p:cTn>
                                        <p:tgtEl>
                                          <p:spTgt spid="1724"/>
                                        </p:tgtEl>
                                        <p:attrNameLst>
                                          <p:attrName>style.visibility</p:attrName>
                                        </p:attrNameLst>
                                      </p:cBhvr>
                                      <p:to>
                                        <p:strVal val="visible"/>
                                      </p:to>
                                    </p:set>
                                    <p:animEffect transition="in" filter="fade">
                                      <p:cBhvr>
                                        <p:cTn id="102" dur="1000"/>
                                        <p:tgtEl>
                                          <p:spTgt spid="1724"/>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nodeType="clickEffect">
                                  <p:stCondLst>
                                    <p:cond delay="0"/>
                                  </p:stCondLst>
                                  <p:childTnLst>
                                    <p:set>
                                      <p:cBhvr>
                                        <p:cTn id="106" dur="1" fill="hold">
                                          <p:stCondLst>
                                            <p:cond delay="0"/>
                                          </p:stCondLst>
                                        </p:cTn>
                                        <p:tgtEl>
                                          <p:spTgt spid="1716"/>
                                        </p:tgtEl>
                                        <p:attrNameLst>
                                          <p:attrName>style.visibility</p:attrName>
                                        </p:attrNameLst>
                                      </p:cBhvr>
                                      <p:to>
                                        <p:strVal val="visible"/>
                                      </p:to>
                                    </p:set>
                                    <p:animEffect transition="in" filter="fade">
                                      <p:cBhvr>
                                        <p:cTn id="107" dur="1000"/>
                                        <p:tgtEl>
                                          <p:spTgt spid="1716"/>
                                        </p:tgtEl>
                                      </p:cBhvr>
                                    </p:animEffect>
                                  </p:childTnLst>
                                </p:cTn>
                              </p:par>
                            </p:childTnLst>
                          </p:cTn>
                        </p:par>
                      </p:childTnLst>
                    </p:cTn>
                  </p:par>
                  <p:par>
                    <p:cTn id="108" fill="hold">
                      <p:stCondLst>
                        <p:cond delay="indefinite"/>
                      </p:stCondLst>
                      <p:childTnLst>
                        <p:par>
                          <p:cTn id="109" fill="hold">
                            <p:stCondLst>
                              <p:cond delay="0"/>
                            </p:stCondLst>
                            <p:childTnLst>
                              <p:par>
                                <p:cTn id="110" presetID="10" presetClass="entr" presetSubtype="0" fill="hold" nodeType="clickEffect">
                                  <p:stCondLst>
                                    <p:cond delay="0"/>
                                  </p:stCondLst>
                                  <p:childTnLst>
                                    <p:set>
                                      <p:cBhvr>
                                        <p:cTn id="111" dur="1" fill="hold">
                                          <p:stCondLst>
                                            <p:cond delay="0"/>
                                          </p:stCondLst>
                                        </p:cTn>
                                        <p:tgtEl>
                                          <p:spTgt spid="1721"/>
                                        </p:tgtEl>
                                        <p:attrNameLst>
                                          <p:attrName>style.visibility</p:attrName>
                                        </p:attrNameLst>
                                      </p:cBhvr>
                                      <p:to>
                                        <p:strVal val="visible"/>
                                      </p:to>
                                    </p:set>
                                    <p:animEffect transition="in" filter="fade">
                                      <p:cBhvr>
                                        <p:cTn id="112" dur="1000"/>
                                        <p:tgtEl>
                                          <p:spTgt spid="1721"/>
                                        </p:tgtEl>
                                      </p:cBhvr>
                                    </p:animEffect>
                                  </p:childTnLst>
                                </p:cTn>
                              </p:par>
                            </p:childTnLst>
                          </p:cTn>
                        </p:par>
                      </p:childTnLst>
                    </p:cTn>
                  </p:par>
                  <p:par>
                    <p:cTn id="113" fill="hold">
                      <p:stCondLst>
                        <p:cond delay="indefinite"/>
                      </p:stCondLst>
                      <p:childTnLst>
                        <p:par>
                          <p:cTn id="114" fill="hold">
                            <p:stCondLst>
                              <p:cond delay="0"/>
                            </p:stCondLst>
                            <p:childTnLst>
                              <p:par>
                                <p:cTn id="115" presetID="10" presetClass="entr" presetSubtype="0" fill="hold" nodeType="clickEffect">
                                  <p:stCondLst>
                                    <p:cond delay="0"/>
                                  </p:stCondLst>
                                  <p:childTnLst>
                                    <p:set>
                                      <p:cBhvr>
                                        <p:cTn id="116" dur="1" fill="hold">
                                          <p:stCondLst>
                                            <p:cond delay="0"/>
                                          </p:stCondLst>
                                        </p:cTn>
                                        <p:tgtEl>
                                          <p:spTgt spid="1712"/>
                                        </p:tgtEl>
                                        <p:attrNameLst>
                                          <p:attrName>style.visibility</p:attrName>
                                        </p:attrNameLst>
                                      </p:cBhvr>
                                      <p:to>
                                        <p:strVal val="visible"/>
                                      </p:to>
                                    </p:set>
                                    <p:animEffect transition="in" filter="fade">
                                      <p:cBhvr>
                                        <p:cTn id="117" dur="1000"/>
                                        <p:tgtEl>
                                          <p:spTgt spid="1712"/>
                                        </p:tgtEl>
                                      </p:cBhvr>
                                    </p:animEffect>
                                  </p:childTnLst>
                                </p:cTn>
                              </p:par>
                            </p:childTnLst>
                          </p:cTn>
                        </p:par>
                      </p:childTnLst>
                    </p:cTn>
                  </p:par>
                  <p:par>
                    <p:cTn id="118" fill="hold">
                      <p:stCondLst>
                        <p:cond delay="indefinite"/>
                      </p:stCondLst>
                      <p:childTnLst>
                        <p:par>
                          <p:cTn id="119" fill="hold">
                            <p:stCondLst>
                              <p:cond delay="0"/>
                            </p:stCondLst>
                            <p:childTnLst>
                              <p:par>
                                <p:cTn id="120" presetID="10" presetClass="entr" presetSubtype="0" fill="hold" nodeType="clickEffect">
                                  <p:stCondLst>
                                    <p:cond delay="0"/>
                                  </p:stCondLst>
                                  <p:childTnLst>
                                    <p:set>
                                      <p:cBhvr>
                                        <p:cTn id="121" dur="1" fill="hold">
                                          <p:stCondLst>
                                            <p:cond delay="0"/>
                                          </p:stCondLst>
                                        </p:cTn>
                                        <p:tgtEl>
                                          <p:spTgt spid="1723"/>
                                        </p:tgtEl>
                                        <p:attrNameLst>
                                          <p:attrName>style.visibility</p:attrName>
                                        </p:attrNameLst>
                                      </p:cBhvr>
                                      <p:to>
                                        <p:strVal val="visible"/>
                                      </p:to>
                                    </p:set>
                                    <p:animEffect transition="in" filter="fade">
                                      <p:cBhvr>
                                        <p:cTn id="122" dur="1000"/>
                                        <p:tgtEl>
                                          <p:spTgt spid="1723"/>
                                        </p:tgtEl>
                                      </p:cBhvr>
                                    </p:animEffect>
                                  </p:childTnLst>
                                </p:cTn>
                              </p:par>
                            </p:childTnLst>
                          </p:cTn>
                        </p:par>
                      </p:childTnLst>
                    </p:cTn>
                  </p:par>
                  <p:par>
                    <p:cTn id="123" fill="hold">
                      <p:stCondLst>
                        <p:cond delay="indefinite"/>
                      </p:stCondLst>
                      <p:childTnLst>
                        <p:par>
                          <p:cTn id="124" fill="hold">
                            <p:stCondLst>
                              <p:cond delay="0"/>
                            </p:stCondLst>
                            <p:childTnLst>
                              <p:par>
                                <p:cTn id="125" presetID="10" presetClass="entr" presetSubtype="0" fill="hold" nodeType="clickEffect">
                                  <p:stCondLst>
                                    <p:cond delay="0"/>
                                  </p:stCondLst>
                                  <p:childTnLst>
                                    <p:set>
                                      <p:cBhvr>
                                        <p:cTn id="126" dur="1" fill="hold">
                                          <p:stCondLst>
                                            <p:cond delay="0"/>
                                          </p:stCondLst>
                                        </p:cTn>
                                        <p:tgtEl>
                                          <p:spTgt spid="1717"/>
                                        </p:tgtEl>
                                        <p:attrNameLst>
                                          <p:attrName>style.visibility</p:attrName>
                                        </p:attrNameLst>
                                      </p:cBhvr>
                                      <p:to>
                                        <p:strVal val="visible"/>
                                      </p:to>
                                    </p:set>
                                    <p:animEffect transition="in" filter="fade">
                                      <p:cBhvr>
                                        <p:cTn id="127" dur="1000"/>
                                        <p:tgtEl>
                                          <p:spTgt spid="1717"/>
                                        </p:tgtEl>
                                      </p:cBhvr>
                                    </p:animEffect>
                                  </p:childTnLst>
                                </p:cTn>
                              </p:par>
                            </p:childTnLst>
                          </p:cTn>
                        </p:par>
                      </p:childTnLst>
                    </p:cTn>
                  </p:par>
                  <p:par>
                    <p:cTn id="128" fill="hold">
                      <p:stCondLst>
                        <p:cond delay="indefinite"/>
                      </p:stCondLst>
                      <p:childTnLst>
                        <p:par>
                          <p:cTn id="129" fill="hold">
                            <p:stCondLst>
                              <p:cond delay="0"/>
                            </p:stCondLst>
                            <p:childTnLst>
                              <p:par>
                                <p:cTn id="130" presetID="10" presetClass="entr" presetSubtype="0" fill="hold" nodeType="clickEffect">
                                  <p:stCondLst>
                                    <p:cond delay="0"/>
                                  </p:stCondLst>
                                  <p:childTnLst>
                                    <p:set>
                                      <p:cBhvr>
                                        <p:cTn id="131" dur="1" fill="hold">
                                          <p:stCondLst>
                                            <p:cond delay="0"/>
                                          </p:stCondLst>
                                        </p:cTn>
                                        <p:tgtEl>
                                          <p:spTgt spid="1726"/>
                                        </p:tgtEl>
                                        <p:attrNameLst>
                                          <p:attrName>style.visibility</p:attrName>
                                        </p:attrNameLst>
                                      </p:cBhvr>
                                      <p:to>
                                        <p:strVal val="visible"/>
                                      </p:to>
                                    </p:set>
                                    <p:animEffect transition="in" filter="fade">
                                      <p:cBhvr>
                                        <p:cTn id="132" dur="1000"/>
                                        <p:tgtEl>
                                          <p:spTgt spid="17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731"/>
        <p:cNvGrpSpPr/>
        <p:nvPr/>
      </p:nvGrpSpPr>
      <p:grpSpPr>
        <a:xfrm>
          <a:off x="0" y="0"/>
          <a:ext cx="0" cy="0"/>
          <a:chOff x="0" y="0"/>
          <a:chExt cx="0" cy="0"/>
        </a:xfrm>
      </p:grpSpPr>
      <p:sp>
        <p:nvSpPr>
          <p:cNvPr id="1732" name="Google Shape;1732;p243"/>
          <p:cNvSpPr txBox="1"/>
          <p:nvPr/>
        </p:nvSpPr>
        <p:spPr>
          <a:xfrm>
            <a:off x="3095625" y="0"/>
            <a:ext cx="1722438" cy="674052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000000"/>
                </a:solidFill>
                <a:latin typeface="Source Sans Pro"/>
                <a:ea typeface="Source Sans Pro"/>
                <a:cs typeface="Source Sans Pro"/>
                <a:sym typeface="Source Sans Pro"/>
              </a:rPr>
              <a:t>Domain</a:t>
            </a:r>
            <a:endParaRPr sz="1800">
              <a:solidFill>
                <a:srgbClr val="000000"/>
              </a:solidFill>
              <a:latin typeface="Source Sans Pro"/>
              <a:ea typeface="Source Sans Pro"/>
              <a:cs typeface="Source Sans Pro"/>
              <a:sym typeface="Source Sans Pro"/>
            </a:endParaRPr>
          </a:p>
          <a:p>
            <a:pPr marL="0" marR="0" lvl="0" indent="0" algn="l" rtl="0">
              <a:spcBef>
                <a:spcPts val="0"/>
              </a:spcBef>
              <a:spcAft>
                <a:spcPts val="0"/>
              </a:spcAft>
              <a:buNone/>
            </a:pPr>
            <a:r>
              <a:rPr lang="en-US" sz="1800" b="1">
                <a:solidFill>
                  <a:srgbClr val="000000"/>
                </a:solidFill>
                <a:latin typeface="Source Sans Pro"/>
                <a:ea typeface="Source Sans Pro"/>
                <a:cs typeface="Source Sans Pro"/>
                <a:sym typeface="Source Sans Pro"/>
              </a:rPr>
              <a:t> </a:t>
            </a:r>
            <a:endParaRPr sz="1800">
              <a:solidFill>
                <a:srgbClr val="000000"/>
              </a:solidFill>
              <a:latin typeface="Source Sans Pro"/>
              <a:ea typeface="Source Sans Pro"/>
              <a:cs typeface="Source Sans Pro"/>
              <a:sym typeface="Source Sans Pro"/>
            </a:endParaRPr>
          </a:p>
          <a:p>
            <a:pPr marL="0" marR="0" lvl="0" indent="0" algn="l" rtl="0">
              <a:spcBef>
                <a:spcPts val="0"/>
              </a:spcBef>
              <a:spcAft>
                <a:spcPts val="0"/>
              </a:spcAft>
              <a:buNone/>
            </a:pPr>
            <a:r>
              <a:rPr lang="en-US" sz="1800" b="1">
                <a:solidFill>
                  <a:srgbClr val="000000"/>
                </a:solidFill>
                <a:latin typeface="Source Sans Pro"/>
                <a:ea typeface="Source Sans Pro"/>
                <a:cs typeface="Source Sans Pro"/>
                <a:sym typeface="Source Sans Pro"/>
              </a:rPr>
              <a:t>Kingdom</a:t>
            </a:r>
            <a:endParaRPr sz="1800">
              <a:solidFill>
                <a:srgbClr val="000000"/>
              </a:solidFill>
              <a:latin typeface="Source Sans Pro"/>
              <a:ea typeface="Source Sans Pro"/>
              <a:cs typeface="Source Sans Pro"/>
              <a:sym typeface="Source Sans Pro"/>
            </a:endParaRPr>
          </a:p>
          <a:p>
            <a:pPr marL="0" marR="0" lvl="0" indent="0" algn="l" rtl="0">
              <a:spcBef>
                <a:spcPts val="0"/>
              </a:spcBef>
              <a:spcAft>
                <a:spcPts val="0"/>
              </a:spcAft>
              <a:buNone/>
            </a:pPr>
            <a:r>
              <a:rPr lang="en-US" sz="1800" b="1">
                <a:solidFill>
                  <a:srgbClr val="000000"/>
                </a:solidFill>
                <a:latin typeface="Source Sans Pro"/>
                <a:ea typeface="Source Sans Pro"/>
                <a:cs typeface="Source Sans Pro"/>
                <a:sym typeface="Source Sans Pro"/>
              </a:rPr>
              <a:t> </a:t>
            </a:r>
            <a:endParaRPr sz="1800">
              <a:solidFill>
                <a:srgbClr val="000000"/>
              </a:solidFill>
              <a:latin typeface="Source Sans Pro"/>
              <a:ea typeface="Source Sans Pro"/>
              <a:cs typeface="Source Sans Pro"/>
              <a:sym typeface="Source Sans Pro"/>
            </a:endParaRPr>
          </a:p>
          <a:p>
            <a:pPr marL="0" marR="0" lvl="0" indent="0" algn="l" rtl="0">
              <a:spcBef>
                <a:spcPts val="0"/>
              </a:spcBef>
              <a:spcAft>
                <a:spcPts val="0"/>
              </a:spcAft>
              <a:buNone/>
            </a:pPr>
            <a:r>
              <a:rPr lang="en-US" sz="1800" b="1">
                <a:solidFill>
                  <a:srgbClr val="000000"/>
                </a:solidFill>
                <a:latin typeface="Source Sans Pro"/>
                <a:ea typeface="Source Sans Pro"/>
                <a:cs typeface="Source Sans Pro"/>
                <a:sym typeface="Source Sans Pro"/>
              </a:rPr>
              <a:t>Cell Type</a:t>
            </a:r>
            <a:endParaRPr sz="1800">
              <a:solidFill>
                <a:srgbClr val="000000"/>
              </a:solidFill>
              <a:latin typeface="Source Sans Pro"/>
              <a:ea typeface="Source Sans Pro"/>
              <a:cs typeface="Source Sans Pro"/>
              <a:sym typeface="Source Sans Pro"/>
            </a:endParaRPr>
          </a:p>
          <a:p>
            <a:pPr marL="0" marR="0" lvl="0" indent="0" algn="l" rtl="0">
              <a:spcBef>
                <a:spcPts val="0"/>
              </a:spcBef>
              <a:spcAft>
                <a:spcPts val="0"/>
              </a:spcAft>
              <a:buNone/>
            </a:pPr>
            <a:r>
              <a:rPr lang="en-US" sz="1800" b="1">
                <a:solidFill>
                  <a:srgbClr val="000000"/>
                </a:solidFill>
                <a:latin typeface="Source Sans Pro"/>
                <a:ea typeface="Source Sans Pro"/>
                <a:cs typeface="Source Sans Pro"/>
                <a:sym typeface="Source Sans Pro"/>
              </a:rPr>
              <a:t> </a:t>
            </a:r>
            <a:endParaRPr sz="1800">
              <a:solidFill>
                <a:srgbClr val="000000"/>
              </a:solidFill>
              <a:latin typeface="Source Sans Pro"/>
              <a:ea typeface="Source Sans Pro"/>
              <a:cs typeface="Source Sans Pro"/>
              <a:sym typeface="Source Sans Pro"/>
            </a:endParaRPr>
          </a:p>
          <a:p>
            <a:pPr marL="0" marR="0" lvl="0" indent="0" algn="l" rtl="0">
              <a:spcBef>
                <a:spcPts val="0"/>
              </a:spcBef>
              <a:spcAft>
                <a:spcPts val="0"/>
              </a:spcAft>
              <a:buNone/>
            </a:pPr>
            <a:r>
              <a:rPr lang="en-US" sz="1800" b="1">
                <a:solidFill>
                  <a:srgbClr val="000000"/>
                </a:solidFill>
                <a:latin typeface="Source Sans Pro"/>
                <a:ea typeface="Source Sans Pro"/>
                <a:cs typeface="Source Sans Pro"/>
                <a:sym typeface="Source Sans Pro"/>
              </a:rPr>
              <a:t> </a:t>
            </a:r>
            <a:endParaRPr sz="1800">
              <a:solidFill>
                <a:srgbClr val="000000"/>
              </a:solidFill>
              <a:latin typeface="Source Sans Pro"/>
              <a:ea typeface="Source Sans Pro"/>
              <a:cs typeface="Source Sans Pro"/>
              <a:sym typeface="Source Sans Pro"/>
            </a:endParaRPr>
          </a:p>
          <a:p>
            <a:pPr marL="0" marR="0" lvl="0" indent="0" algn="l" rtl="0">
              <a:spcBef>
                <a:spcPts val="0"/>
              </a:spcBef>
              <a:spcAft>
                <a:spcPts val="0"/>
              </a:spcAft>
              <a:buNone/>
            </a:pPr>
            <a:r>
              <a:rPr lang="en-US" sz="1800" b="1">
                <a:solidFill>
                  <a:srgbClr val="000000"/>
                </a:solidFill>
                <a:latin typeface="Source Sans Pro"/>
                <a:ea typeface="Source Sans Pro"/>
                <a:cs typeface="Source Sans Pro"/>
                <a:sym typeface="Source Sans Pro"/>
              </a:rPr>
              <a:t>Cell</a:t>
            </a:r>
            <a:r>
              <a:rPr lang="en-US" sz="1800">
                <a:solidFill>
                  <a:srgbClr val="000000"/>
                </a:solidFill>
                <a:latin typeface="Source Sans Pro"/>
                <a:ea typeface="Source Sans Pro"/>
                <a:cs typeface="Source Sans Pro"/>
                <a:sym typeface="Source Sans Pro"/>
              </a:rPr>
              <a:t> </a:t>
            </a:r>
            <a:r>
              <a:rPr lang="en-US" sz="1800" b="1">
                <a:solidFill>
                  <a:srgbClr val="000000"/>
                </a:solidFill>
                <a:latin typeface="Source Sans Pro"/>
                <a:ea typeface="Source Sans Pro"/>
                <a:cs typeface="Source Sans Pro"/>
                <a:sym typeface="Source Sans Pro"/>
              </a:rPr>
              <a:t>Structures</a:t>
            </a:r>
            <a:endParaRPr sz="1800">
              <a:solidFill>
                <a:srgbClr val="000000"/>
              </a:solidFill>
              <a:latin typeface="Source Sans Pro"/>
              <a:ea typeface="Source Sans Pro"/>
              <a:cs typeface="Source Sans Pro"/>
              <a:sym typeface="Source Sans Pro"/>
            </a:endParaRPr>
          </a:p>
          <a:p>
            <a:pPr marL="0" marR="0" lvl="0" indent="0" algn="l" rtl="0">
              <a:spcBef>
                <a:spcPts val="0"/>
              </a:spcBef>
              <a:spcAft>
                <a:spcPts val="0"/>
              </a:spcAft>
              <a:buNone/>
            </a:pPr>
            <a:r>
              <a:rPr lang="en-US" sz="1800" b="1">
                <a:solidFill>
                  <a:srgbClr val="000000"/>
                </a:solidFill>
                <a:latin typeface="Source Sans Pro"/>
                <a:ea typeface="Source Sans Pro"/>
                <a:cs typeface="Source Sans Pro"/>
                <a:sym typeface="Source Sans Pro"/>
              </a:rPr>
              <a:t> </a:t>
            </a:r>
            <a:endParaRPr sz="1800">
              <a:solidFill>
                <a:srgbClr val="000000"/>
              </a:solidFill>
              <a:latin typeface="Source Sans Pro"/>
              <a:ea typeface="Source Sans Pro"/>
              <a:cs typeface="Source Sans Pro"/>
              <a:sym typeface="Source Sans Pro"/>
            </a:endParaRPr>
          </a:p>
          <a:p>
            <a:pPr marL="0" marR="0" lvl="0" indent="0" algn="l" rtl="0">
              <a:spcBef>
                <a:spcPts val="0"/>
              </a:spcBef>
              <a:spcAft>
                <a:spcPts val="0"/>
              </a:spcAft>
              <a:buNone/>
            </a:pPr>
            <a:r>
              <a:rPr lang="en-US" sz="1800" b="1">
                <a:solidFill>
                  <a:srgbClr val="000000"/>
                </a:solidFill>
                <a:latin typeface="Source Sans Pro"/>
                <a:ea typeface="Source Sans Pro"/>
                <a:cs typeface="Source Sans Pro"/>
                <a:sym typeface="Source Sans Pro"/>
              </a:rPr>
              <a:t> </a:t>
            </a:r>
            <a:endParaRPr sz="1800">
              <a:solidFill>
                <a:srgbClr val="000000"/>
              </a:solidFill>
              <a:latin typeface="Source Sans Pro"/>
              <a:ea typeface="Source Sans Pro"/>
              <a:cs typeface="Source Sans Pro"/>
              <a:sym typeface="Source Sans Pro"/>
            </a:endParaRPr>
          </a:p>
          <a:p>
            <a:pPr marL="0" marR="0" lvl="0" indent="0" algn="l" rtl="0">
              <a:spcBef>
                <a:spcPts val="0"/>
              </a:spcBef>
              <a:spcAft>
                <a:spcPts val="0"/>
              </a:spcAft>
              <a:buNone/>
            </a:pPr>
            <a:r>
              <a:rPr lang="en-US" sz="1800" b="1">
                <a:solidFill>
                  <a:srgbClr val="000000"/>
                </a:solidFill>
                <a:latin typeface="Source Sans Pro"/>
                <a:ea typeface="Source Sans Pro"/>
                <a:cs typeface="Source Sans Pro"/>
                <a:sym typeface="Source Sans Pro"/>
              </a:rPr>
              <a:t> </a:t>
            </a:r>
            <a:endParaRPr sz="1800">
              <a:solidFill>
                <a:srgbClr val="000000"/>
              </a:solidFill>
              <a:latin typeface="Source Sans Pro"/>
              <a:ea typeface="Source Sans Pro"/>
              <a:cs typeface="Source Sans Pro"/>
              <a:sym typeface="Source Sans Pro"/>
            </a:endParaRPr>
          </a:p>
          <a:p>
            <a:pPr marL="0" marR="0" lvl="0" indent="0" algn="l" rtl="0">
              <a:spcBef>
                <a:spcPts val="0"/>
              </a:spcBef>
              <a:spcAft>
                <a:spcPts val="0"/>
              </a:spcAft>
              <a:buNone/>
            </a:pPr>
            <a:r>
              <a:rPr lang="en-US" sz="1800" b="1">
                <a:solidFill>
                  <a:srgbClr val="000000"/>
                </a:solidFill>
                <a:latin typeface="Source Sans Pro"/>
                <a:ea typeface="Source Sans Pro"/>
                <a:cs typeface="Source Sans Pro"/>
                <a:sym typeface="Source Sans Pro"/>
              </a:rPr>
              <a:t> </a:t>
            </a:r>
            <a:endParaRPr sz="1800">
              <a:solidFill>
                <a:srgbClr val="000000"/>
              </a:solidFill>
              <a:latin typeface="Source Sans Pro"/>
              <a:ea typeface="Source Sans Pro"/>
              <a:cs typeface="Source Sans Pro"/>
              <a:sym typeface="Source Sans Pro"/>
            </a:endParaRPr>
          </a:p>
          <a:p>
            <a:pPr marL="0" marR="0" lvl="0" indent="0" algn="l" rtl="0">
              <a:spcBef>
                <a:spcPts val="0"/>
              </a:spcBef>
              <a:spcAft>
                <a:spcPts val="0"/>
              </a:spcAft>
              <a:buNone/>
            </a:pPr>
            <a:r>
              <a:rPr lang="en-US" sz="1800" b="1">
                <a:solidFill>
                  <a:srgbClr val="000000"/>
                </a:solidFill>
                <a:latin typeface="Source Sans Pro"/>
                <a:ea typeface="Source Sans Pro"/>
                <a:cs typeface="Source Sans Pro"/>
                <a:sym typeface="Source Sans Pro"/>
              </a:rPr>
              <a:t> </a:t>
            </a:r>
            <a:endParaRPr sz="1800">
              <a:solidFill>
                <a:srgbClr val="000000"/>
              </a:solidFill>
              <a:latin typeface="Source Sans Pro"/>
              <a:ea typeface="Source Sans Pro"/>
              <a:cs typeface="Source Sans Pro"/>
              <a:sym typeface="Source Sans Pro"/>
            </a:endParaRPr>
          </a:p>
          <a:p>
            <a:pPr marL="0" marR="0" lvl="0" indent="0" algn="l" rtl="0">
              <a:spcBef>
                <a:spcPts val="0"/>
              </a:spcBef>
              <a:spcAft>
                <a:spcPts val="0"/>
              </a:spcAft>
              <a:buNone/>
            </a:pPr>
            <a:r>
              <a:rPr lang="en-US" sz="1800" b="1">
                <a:solidFill>
                  <a:srgbClr val="000000"/>
                </a:solidFill>
                <a:latin typeface="Source Sans Pro"/>
                <a:ea typeface="Source Sans Pro"/>
                <a:cs typeface="Source Sans Pro"/>
                <a:sym typeface="Source Sans Pro"/>
              </a:rPr>
              <a:t>Cell Organization</a:t>
            </a:r>
            <a:endParaRPr/>
          </a:p>
          <a:p>
            <a:pPr marL="0" marR="0" lvl="0" indent="0" algn="l" rtl="0">
              <a:spcBef>
                <a:spcPts val="0"/>
              </a:spcBef>
              <a:spcAft>
                <a:spcPts val="0"/>
              </a:spcAft>
              <a:buNone/>
            </a:pPr>
            <a:r>
              <a:rPr lang="en-US" sz="1800" b="1">
                <a:solidFill>
                  <a:srgbClr val="000000"/>
                </a:solidFill>
                <a:latin typeface="Source Sans Pro"/>
                <a:ea typeface="Source Sans Pro"/>
                <a:cs typeface="Source Sans Pro"/>
                <a:sym typeface="Source Sans Pro"/>
              </a:rPr>
              <a:t> </a:t>
            </a:r>
            <a:endParaRPr/>
          </a:p>
          <a:p>
            <a:pPr marL="0" marR="0" lvl="0" indent="0" algn="l" rtl="0">
              <a:spcBef>
                <a:spcPts val="0"/>
              </a:spcBef>
              <a:spcAft>
                <a:spcPts val="0"/>
              </a:spcAft>
              <a:buNone/>
            </a:pPr>
            <a:r>
              <a:rPr lang="en-US" sz="1800" b="1">
                <a:solidFill>
                  <a:srgbClr val="000000"/>
                </a:solidFill>
                <a:latin typeface="Source Sans Pro"/>
                <a:ea typeface="Source Sans Pro"/>
                <a:cs typeface="Source Sans Pro"/>
                <a:sym typeface="Source Sans Pro"/>
              </a:rPr>
              <a:t> </a:t>
            </a:r>
            <a:endParaRPr/>
          </a:p>
          <a:p>
            <a:pPr marL="0" marR="0" lvl="0" indent="0" algn="l" rtl="0">
              <a:spcBef>
                <a:spcPts val="0"/>
              </a:spcBef>
              <a:spcAft>
                <a:spcPts val="0"/>
              </a:spcAft>
              <a:buNone/>
            </a:pPr>
            <a:r>
              <a:rPr lang="en-US" sz="1800" b="1">
                <a:solidFill>
                  <a:srgbClr val="000000"/>
                </a:solidFill>
                <a:latin typeface="Source Sans Pro"/>
                <a:ea typeface="Source Sans Pro"/>
                <a:cs typeface="Source Sans Pro"/>
                <a:sym typeface="Source Sans Pro"/>
              </a:rPr>
              <a:t>Food Getting?</a:t>
            </a:r>
            <a:endParaRPr/>
          </a:p>
          <a:p>
            <a:pPr marL="0" marR="0" lvl="0" indent="0" algn="l" rtl="0">
              <a:spcBef>
                <a:spcPts val="0"/>
              </a:spcBef>
              <a:spcAft>
                <a:spcPts val="0"/>
              </a:spcAft>
              <a:buNone/>
            </a:pPr>
            <a:r>
              <a:rPr lang="en-US" sz="1800" b="1">
                <a:solidFill>
                  <a:srgbClr val="000000"/>
                </a:solidFill>
                <a:latin typeface="Source Sans Pro"/>
                <a:ea typeface="Source Sans Pro"/>
                <a:cs typeface="Source Sans Pro"/>
                <a:sym typeface="Source Sans Pro"/>
              </a:rPr>
              <a:t> </a:t>
            </a:r>
            <a:endParaRPr/>
          </a:p>
          <a:p>
            <a:pPr marL="0" marR="0" lvl="0" indent="0" algn="l" rtl="0">
              <a:spcBef>
                <a:spcPts val="0"/>
              </a:spcBef>
              <a:spcAft>
                <a:spcPts val="0"/>
              </a:spcAft>
              <a:buNone/>
            </a:pPr>
            <a:endParaRPr sz="1800" b="1">
              <a:solidFill>
                <a:srgbClr val="000000"/>
              </a:solidFill>
              <a:latin typeface="Source Sans Pro"/>
              <a:ea typeface="Source Sans Pro"/>
              <a:cs typeface="Source Sans Pro"/>
              <a:sym typeface="Source Sans Pro"/>
            </a:endParaRPr>
          </a:p>
          <a:p>
            <a:pPr marL="0" marR="0" lvl="0" indent="0" algn="l" rtl="0">
              <a:spcBef>
                <a:spcPts val="0"/>
              </a:spcBef>
              <a:spcAft>
                <a:spcPts val="0"/>
              </a:spcAft>
              <a:buNone/>
            </a:pPr>
            <a:endParaRPr sz="1800" b="1">
              <a:solidFill>
                <a:srgbClr val="000000"/>
              </a:solidFill>
              <a:latin typeface="Source Sans Pro"/>
              <a:ea typeface="Source Sans Pro"/>
              <a:cs typeface="Source Sans Pro"/>
              <a:sym typeface="Source Sans Pro"/>
            </a:endParaRPr>
          </a:p>
          <a:p>
            <a:pPr marL="0" marR="0" lvl="0" indent="0" algn="l" rtl="0">
              <a:spcBef>
                <a:spcPts val="0"/>
              </a:spcBef>
              <a:spcAft>
                <a:spcPts val="0"/>
              </a:spcAft>
              <a:buNone/>
            </a:pPr>
            <a:r>
              <a:rPr lang="en-US" sz="1800" b="1">
                <a:solidFill>
                  <a:srgbClr val="000000"/>
                </a:solidFill>
                <a:latin typeface="Source Sans Pro"/>
                <a:ea typeface="Source Sans Pro"/>
                <a:cs typeface="Source Sans Pro"/>
                <a:sym typeface="Source Sans Pro"/>
              </a:rPr>
              <a:t>Examples:</a:t>
            </a:r>
            <a:endParaRPr/>
          </a:p>
          <a:p>
            <a:pPr marL="0" marR="0" lvl="0" indent="0" algn="l" rtl="0">
              <a:spcBef>
                <a:spcPts val="0"/>
              </a:spcBef>
              <a:spcAft>
                <a:spcPts val="0"/>
              </a:spcAft>
              <a:buNone/>
            </a:pPr>
            <a:endParaRPr sz="1800">
              <a:solidFill>
                <a:srgbClr val="000000"/>
              </a:solidFill>
              <a:latin typeface="Source Sans Pro"/>
              <a:ea typeface="Source Sans Pro"/>
              <a:cs typeface="Source Sans Pro"/>
              <a:sym typeface="Source Sans Pro"/>
            </a:endParaRPr>
          </a:p>
        </p:txBody>
      </p:sp>
      <p:sp>
        <p:nvSpPr>
          <p:cNvPr id="1733" name="Google Shape;1733;p243"/>
          <p:cNvSpPr txBox="1"/>
          <p:nvPr/>
        </p:nvSpPr>
        <p:spPr>
          <a:xfrm>
            <a:off x="4818063" y="0"/>
            <a:ext cx="2516187" cy="71104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008000"/>
                </a:solidFill>
                <a:latin typeface="Source Sans Pro"/>
                <a:ea typeface="Source Sans Pro"/>
                <a:cs typeface="Source Sans Pro"/>
                <a:sym typeface="Source Sans Pro"/>
              </a:rPr>
              <a:t>Eukarya</a:t>
            </a:r>
            <a:endParaRPr/>
          </a:p>
          <a:p>
            <a:pPr marL="0" marR="0" lvl="0" indent="0" algn="l" rtl="0">
              <a:spcBef>
                <a:spcPts val="0"/>
              </a:spcBef>
              <a:spcAft>
                <a:spcPts val="0"/>
              </a:spcAft>
              <a:buNone/>
            </a:pPr>
            <a:endParaRPr sz="1800" b="1">
              <a:solidFill>
                <a:srgbClr val="008000"/>
              </a:solidFill>
              <a:latin typeface="Source Sans Pro"/>
              <a:ea typeface="Source Sans Pro"/>
              <a:cs typeface="Source Sans Pro"/>
              <a:sym typeface="Source Sans Pro"/>
            </a:endParaRPr>
          </a:p>
          <a:p>
            <a:pPr marL="0" marR="0" lvl="0" indent="0" algn="l" rtl="0">
              <a:spcBef>
                <a:spcPts val="0"/>
              </a:spcBef>
              <a:spcAft>
                <a:spcPts val="0"/>
              </a:spcAft>
              <a:buNone/>
            </a:pPr>
            <a:r>
              <a:rPr lang="en-US" sz="1800" b="1">
                <a:solidFill>
                  <a:srgbClr val="008000"/>
                </a:solidFill>
                <a:latin typeface="Source Sans Pro"/>
                <a:ea typeface="Source Sans Pro"/>
                <a:cs typeface="Source Sans Pro"/>
                <a:sym typeface="Source Sans Pro"/>
              </a:rPr>
              <a:t>Fungi</a:t>
            </a:r>
            <a:endParaRPr/>
          </a:p>
          <a:p>
            <a:pPr marL="0" marR="0" lvl="0" indent="0" algn="l" rtl="0">
              <a:spcBef>
                <a:spcPts val="0"/>
              </a:spcBef>
              <a:spcAft>
                <a:spcPts val="0"/>
              </a:spcAft>
              <a:buNone/>
            </a:pPr>
            <a:endParaRPr sz="1800" b="1">
              <a:solidFill>
                <a:srgbClr val="008000"/>
              </a:solidFill>
              <a:latin typeface="Source Sans Pro"/>
              <a:ea typeface="Source Sans Pro"/>
              <a:cs typeface="Source Sans Pro"/>
              <a:sym typeface="Source Sans Pro"/>
            </a:endParaRPr>
          </a:p>
          <a:p>
            <a:pPr marL="0" marR="0" lvl="0" indent="0" algn="l" rtl="0">
              <a:spcBef>
                <a:spcPts val="0"/>
              </a:spcBef>
              <a:spcAft>
                <a:spcPts val="0"/>
              </a:spcAft>
              <a:buNone/>
            </a:pPr>
            <a:r>
              <a:rPr lang="en-US" sz="1800" b="1">
                <a:solidFill>
                  <a:srgbClr val="008000"/>
                </a:solidFill>
                <a:latin typeface="Source Sans Pro"/>
                <a:ea typeface="Source Sans Pro"/>
                <a:cs typeface="Source Sans Pro"/>
                <a:sym typeface="Source Sans Pro"/>
              </a:rPr>
              <a:t>Eukaryotic</a:t>
            </a:r>
            <a:endParaRPr/>
          </a:p>
          <a:p>
            <a:pPr marL="0" marR="0" lvl="0" indent="0" algn="l" rtl="0">
              <a:spcBef>
                <a:spcPts val="0"/>
              </a:spcBef>
              <a:spcAft>
                <a:spcPts val="0"/>
              </a:spcAft>
              <a:buNone/>
            </a:pPr>
            <a:endParaRPr sz="1800" b="1">
              <a:solidFill>
                <a:srgbClr val="008000"/>
              </a:solidFill>
              <a:latin typeface="Source Sans Pro"/>
              <a:ea typeface="Source Sans Pro"/>
              <a:cs typeface="Source Sans Pro"/>
              <a:sym typeface="Source Sans Pro"/>
            </a:endParaRPr>
          </a:p>
          <a:p>
            <a:pPr marL="0" marR="0" lvl="0" indent="0" algn="l" rtl="0">
              <a:spcBef>
                <a:spcPts val="0"/>
              </a:spcBef>
              <a:spcAft>
                <a:spcPts val="0"/>
              </a:spcAft>
              <a:buNone/>
            </a:pPr>
            <a:endParaRPr sz="1800" b="1">
              <a:solidFill>
                <a:srgbClr val="008000"/>
              </a:solidFill>
              <a:latin typeface="Source Sans Pro"/>
              <a:ea typeface="Source Sans Pro"/>
              <a:cs typeface="Source Sans Pro"/>
              <a:sym typeface="Source Sans Pro"/>
            </a:endParaRPr>
          </a:p>
          <a:p>
            <a:pPr marL="0" marR="0" lvl="0" indent="0" algn="l" rtl="0">
              <a:spcBef>
                <a:spcPts val="0"/>
              </a:spcBef>
              <a:spcAft>
                <a:spcPts val="0"/>
              </a:spcAft>
              <a:buNone/>
            </a:pPr>
            <a:r>
              <a:rPr lang="en-US" sz="1800" b="1">
                <a:solidFill>
                  <a:srgbClr val="008000"/>
                </a:solidFill>
                <a:latin typeface="Source Sans Pro"/>
                <a:ea typeface="Source Sans Pro"/>
                <a:cs typeface="Source Sans Pro"/>
                <a:sym typeface="Source Sans Pro"/>
              </a:rPr>
              <a:t>Cell walls are composed of Chitin.</a:t>
            </a:r>
            <a:endParaRPr/>
          </a:p>
          <a:p>
            <a:pPr marL="0" marR="0" lvl="0" indent="0" algn="l" rtl="0">
              <a:spcBef>
                <a:spcPts val="0"/>
              </a:spcBef>
              <a:spcAft>
                <a:spcPts val="0"/>
              </a:spcAft>
              <a:buNone/>
            </a:pPr>
            <a:endParaRPr sz="1800" b="1">
              <a:solidFill>
                <a:srgbClr val="008000"/>
              </a:solidFill>
              <a:latin typeface="Source Sans Pro"/>
              <a:ea typeface="Source Sans Pro"/>
              <a:cs typeface="Source Sans Pro"/>
              <a:sym typeface="Source Sans Pro"/>
            </a:endParaRPr>
          </a:p>
          <a:p>
            <a:pPr marL="0" marR="0" lvl="0" indent="0" algn="l" rtl="0">
              <a:spcBef>
                <a:spcPts val="0"/>
              </a:spcBef>
              <a:spcAft>
                <a:spcPts val="0"/>
              </a:spcAft>
              <a:buNone/>
            </a:pPr>
            <a:r>
              <a:rPr lang="en-US" sz="1800" b="1">
                <a:solidFill>
                  <a:srgbClr val="008000"/>
                </a:solidFill>
                <a:latin typeface="Source Sans Pro"/>
                <a:ea typeface="Source Sans Pro"/>
                <a:cs typeface="Source Sans Pro"/>
                <a:sym typeface="Source Sans Pro"/>
              </a:rPr>
              <a:t>NO chloroplasts</a:t>
            </a:r>
            <a:endParaRPr/>
          </a:p>
          <a:p>
            <a:pPr marL="0" marR="0" lvl="0" indent="0" algn="l" rtl="0">
              <a:spcBef>
                <a:spcPts val="0"/>
              </a:spcBef>
              <a:spcAft>
                <a:spcPts val="0"/>
              </a:spcAft>
              <a:buNone/>
            </a:pPr>
            <a:endParaRPr sz="1800" b="1">
              <a:solidFill>
                <a:srgbClr val="008000"/>
              </a:solidFill>
              <a:latin typeface="Source Sans Pro"/>
              <a:ea typeface="Source Sans Pro"/>
              <a:cs typeface="Source Sans Pro"/>
              <a:sym typeface="Source Sans Pro"/>
            </a:endParaRPr>
          </a:p>
          <a:p>
            <a:pPr marL="0" marR="0" lvl="0" indent="0" algn="l" rtl="0">
              <a:spcBef>
                <a:spcPts val="0"/>
              </a:spcBef>
              <a:spcAft>
                <a:spcPts val="0"/>
              </a:spcAft>
              <a:buNone/>
            </a:pPr>
            <a:endParaRPr sz="1800" b="1">
              <a:solidFill>
                <a:srgbClr val="008000"/>
              </a:solidFill>
              <a:latin typeface="Source Sans Pro"/>
              <a:ea typeface="Source Sans Pro"/>
              <a:cs typeface="Source Sans Pro"/>
              <a:sym typeface="Source Sans Pro"/>
            </a:endParaRPr>
          </a:p>
          <a:p>
            <a:pPr marL="0" marR="0" lvl="0" indent="0" algn="l" rtl="0">
              <a:spcBef>
                <a:spcPts val="0"/>
              </a:spcBef>
              <a:spcAft>
                <a:spcPts val="0"/>
              </a:spcAft>
              <a:buNone/>
            </a:pPr>
            <a:endParaRPr sz="1800" b="1">
              <a:solidFill>
                <a:srgbClr val="008000"/>
              </a:solidFill>
              <a:latin typeface="Source Sans Pro"/>
              <a:ea typeface="Source Sans Pro"/>
              <a:cs typeface="Source Sans Pro"/>
              <a:sym typeface="Source Sans Pro"/>
            </a:endParaRPr>
          </a:p>
          <a:p>
            <a:pPr marL="0" marR="0" lvl="0" indent="0" algn="l" rtl="0">
              <a:spcBef>
                <a:spcPts val="0"/>
              </a:spcBef>
              <a:spcAft>
                <a:spcPts val="0"/>
              </a:spcAft>
              <a:buNone/>
            </a:pPr>
            <a:r>
              <a:rPr lang="en-US" sz="1800" b="1">
                <a:solidFill>
                  <a:srgbClr val="008000"/>
                </a:solidFill>
                <a:latin typeface="Source Sans Pro"/>
                <a:ea typeface="Source Sans Pro"/>
                <a:cs typeface="Source Sans Pro"/>
                <a:sym typeface="Source Sans Pro"/>
              </a:rPr>
              <a:t>Most are multicellular.  Some are unicellular.</a:t>
            </a:r>
            <a:endParaRPr/>
          </a:p>
          <a:p>
            <a:pPr marL="0" marR="0" lvl="0" indent="0" algn="l" rtl="0">
              <a:spcBef>
                <a:spcPts val="0"/>
              </a:spcBef>
              <a:spcAft>
                <a:spcPts val="0"/>
              </a:spcAft>
              <a:buNone/>
            </a:pPr>
            <a:endParaRPr sz="1800" b="1">
              <a:solidFill>
                <a:srgbClr val="008000"/>
              </a:solidFill>
              <a:latin typeface="Source Sans Pro"/>
              <a:ea typeface="Source Sans Pro"/>
              <a:cs typeface="Source Sans Pro"/>
              <a:sym typeface="Source Sans Pro"/>
            </a:endParaRPr>
          </a:p>
          <a:p>
            <a:pPr marL="0" marR="0" lvl="0" indent="0" algn="l" rtl="0">
              <a:spcBef>
                <a:spcPts val="0"/>
              </a:spcBef>
              <a:spcAft>
                <a:spcPts val="0"/>
              </a:spcAft>
              <a:buNone/>
            </a:pPr>
            <a:r>
              <a:rPr lang="en-US" sz="1800" b="1">
                <a:solidFill>
                  <a:srgbClr val="008000"/>
                </a:solidFill>
                <a:latin typeface="Source Sans Pro"/>
                <a:ea typeface="Source Sans Pro"/>
                <a:cs typeface="Source Sans Pro"/>
                <a:sym typeface="Source Sans Pro"/>
              </a:rPr>
              <a:t>Heterotrophs</a:t>
            </a:r>
            <a:endParaRPr/>
          </a:p>
          <a:p>
            <a:pPr marL="0" marR="0" lvl="0" indent="0" algn="l" rtl="0">
              <a:spcBef>
                <a:spcPts val="0"/>
              </a:spcBef>
              <a:spcAft>
                <a:spcPts val="0"/>
              </a:spcAft>
              <a:buNone/>
            </a:pPr>
            <a:endParaRPr sz="1800" b="1">
              <a:solidFill>
                <a:srgbClr val="008000"/>
              </a:solidFill>
              <a:latin typeface="Source Sans Pro"/>
              <a:ea typeface="Source Sans Pro"/>
              <a:cs typeface="Source Sans Pro"/>
              <a:sym typeface="Source Sans Pro"/>
            </a:endParaRPr>
          </a:p>
          <a:p>
            <a:pPr marL="0" marR="0" lvl="0" indent="0" algn="l" rtl="0">
              <a:spcBef>
                <a:spcPts val="0"/>
              </a:spcBef>
              <a:spcAft>
                <a:spcPts val="0"/>
              </a:spcAft>
              <a:buNone/>
            </a:pPr>
            <a:endParaRPr sz="1800" b="1">
              <a:solidFill>
                <a:srgbClr val="008000"/>
              </a:solidFill>
              <a:latin typeface="Source Sans Pro"/>
              <a:ea typeface="Source Sans Pro"/>
              <a:cs typeface="Source Sans Pro"/>
              <a:sym typeface="Source Sans Pro"/>
            </a:endParaRPr>
          </a:p>
          <a:p>
            <a:pPr marL="0" marR="0" lvl="0" indent="0" algn="l" rtl="0">
              <a:spcBef>
                <a:spcPts val="0"/>
              </a:spcBef>
              <a:spcAft>
                <a:spcPts val="0"/>
              </a:spcAft>
              <a:buNone/>
            </a:pPr>
            <a:endParaRPr sz="1800" b="1">
              <a:solidFill>
                <a:srgbClr val="008000"/>
              </a:solidFill>
              <a:latin typeface="Source Sans Pro"/>
              <a:ea typeface="Source Sans Pro"/>
              <a:cs typeface="Source Sans Pro"/>
              <a:sym typeface="Source Sans Pro"/>
            </a:endParaRPr>
          </a:p>
          <a:p>
            <a:pPr marL="0" marR="0" lvl="0" indent="0" algn="l" rtl="0">
              <a:spcBef>
                <a:spcPts val="0"/>
              </a:spcBef>
              <a:spcAft>
                <a:spcPts val="0"/>
              </a:spcAft>
              <a:buNone/>
            </a:pPr>
            <a:r>
              <a:rPr lang="en-US" sz="1400" b="1">
                <a:solidFill>
                  <a:srgbClr val="008000"/>
                </a:solidFill>
                <a:latin typeface="Source Sans Pro"/>
                <a:ea typeface="Source Sans Pro"/>
                <a:cs typeface="Source Sans Pro"/>
                <a:sym typeface="Source Sans Pro"/>
              </a:rPr>
              <a:t>Mushrooms, yeasts, puffballs, molds, mildews, smuts, and rusts.</a:t>
            </a:r>
            <a:endParaRPr/>
          </a:p>
          <a:p>
            <a:pPr marL="0" marR="0" lvl="0" indent="0" algn="l" rtl="0">
              <a:spcBef>
                <a:spcPts val="0"/>
              </a:spcBef>
              <a:spcAft>
                <a:spcPts val="0"/>
              </a:spcAft>
              <a:buNone/>
            </a:pPr>
            <a:endParaRPr sz="1800" b="1">
              <a:solidFill>
                <a:srgbClr val="008000"/>
              </a:solidFill>
              <a:latin typeface="Source Sans Pro"/>
              <a:ea typeface="Source Sans Pro"/>
              <a:cs typeface="Source Sans Pro"/>
              <a:sym typeface="Source Sans Pro"/>
            </a:endParaRPr>
          </a:p>
        </p:txBody>
      </p:sp>
      <p:pic>
        <p:nvPicPr>
          <p:cNvPr id="1734" name="Google Shape;1734;p243"/>
          <p:cNvPicPr preferRelativeResize="0"/>
          <p:nvPr/>
        </p:nvPicPr>
        <p:blipFill rotWithShape="1">
          <a:blip r:embed="rId3">
            <a:alphaModFix/>
          </a:blip>
          <a:srcRect/>
          <a:stretch/>
        </p:blipFill>
        <p:spPr>
          <a:xfrm>
            <a:off x="185738" y="255588"/>
            <a:ext cx="1304925" cy="1917700"/>
          </a:xfrm>
          <a:prstGeom prst="rect">
            <a:avLst/>
          </a:prstGeom>
          <a:noFill/>
          <a:ln>
            <a:noFill/>
          </a:ln>
        </p:spPr>
      </p:pic>
      <p:pic>
        <p:nvPicPr>
          <p:cNvPr id="1735" name="Google Shape;1735;p243"/>
          <p:cNvPicPr preferRelativeResize="0"/>
          <p:nvPr/>
        </p:nvPicPr>
        <p:blipFill rotWithShape="1">
          <a:blip r:embed="rId4">
            <a:alphaModFix/>
          </a:blip>
          <a:srcRect/>
          <a:stretch/>
        </p:blipFill>
        <p:spPr>
          <a:xfrm>
            <a:off x="6315075" y="255588"/>
            <a:ext cx="2036763" cy="1441450"/>
          </a:xfrm>
          <a:prstGeom prst="rect">
            <a:avLst/>
          </a:prstGeom>
          <a:noFill/>
          <a:ln>
            <a:noFill/>
          </a:ln>
        </p:spPr>
      </p:pic>
      <p:sp>
        <p:nvSpPr>
          <p:cNvPr id="1736" name="Google Shape;1736;p243"/>
          <p:cNvSpPr txBox="1"/>
          <p:nvPr/>
        </p:nvSpPr>
        <p:spPr>
          <a:xfrm>
            <a:off x="7626350" y="0"/>
            <a:ext cx="2016125" cy="6461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000000"/>
                </a:solidFill>
                <a:latin typeface="Source Sans Pro"/>
                <a:ea typeface="Source Sans Pro"/>
                <a:cs typeface="Source Sans Pro"/>
                <a:sym typeface="Source Sans Pro"/>
              </a:rPr>
              <a:t>Bracket</a:t>
            </a:r>
            <a:endParaRPr/>
          </a:p>
          <a:p>
            <a:pPr marL="0" marR="0" lvl="0" indent="0" algn="l" rtl="0">
              <a:spcBef>
                <a:spcPts val="0"/>
              </a:spcBef>
              <a:spcAft>
                <a:spcPts val="0"/>
              </a:spcAft>
              <a:buNone/>
            </a:pPr>
            <a:r>
              <a:rPr lang="en-US" sz="1800" b="1">
                <a:solidFill>
                  <a:srgbClr val="000000"/>
                </a:solidFill>
                <a:latin typeface="Source Sans Pro"/>
                <a:ea typeface="Source Sans Pro"/>
                <a:cs typeface="Source Sans Pro"/>
                <a:sym typeface="Source Sans Pro"/>
              </a:rPr>
              <a:t>fungus</a:t>
            </a:r>
            <a:endParaRPr/>
          </a:p>
        </p:txBody>
      </p:sp>
      <p:pic>
        <p:nvPicPr>
          <p:cNvPr id="1737" name="Google Shape;1737;p243"/>
          <p:cNvPicPr preferRelativeResize="0"/>
          <p:nvPr/>
        </p:nvPicPr>
        <p:blipFill rotWithShape="1">
          <a:blip r:embed="rId5">
            <a:alphaModFix/>
          </a:blip>
          <a:srcRect/>
          <a:stretch/>
        </p:blipFill>
        <p:spPr>
          <a:xfrm>
            <a:off x="1793875" y="255588"/>
            <a:ext cx="1031875" cy="1430337"/>
          </a:xfrm>
          <a:prstGeom prst="rect">
            <a:avLst/>
          </a:prstGeom>
          <a:noFill/>
          <a:ln>
            <a:noFill/>
          </a:ln>
        </p:spPr>
      </p:pic>
      <p:sp>
        <p:nvSpPr>
          <p:cNvPr id="1738" name="Google Shape;1738;p243"/>
          <p:cNvSpPr txBox="1"/>
          <p:nvPr/>
        </p:nvSpPr>
        <p:spPr>
          <a:xfrm>
            <a:off x="1793875" y="1685925"/>
            <a:ext cx="2016125" cy="6461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Source Sans Pro"/>
                <a:ea typeface="Source Sans Pro"/>
                <a:cs typeface="Source Sans Pro"/>
                <a:sym typeface="Source Sans Pro"/>
              </a:rPr>
              <a:t>Coral</a:t>
            </a:r>
            <a:endParaRPr/>
          </a:p>
          <a:p>
            <a:pPr marL="0" marR="0" lvl="0" indent="0" algn="l" rtl="0">
              <a:spcBef>
                <a:spcPts val="0"/>
              </a:spcBef>
              <a:spcAft>
                <a:spcPts val="0"/>
              </a:spcAft>
              <a:buNone/>
            </a:pPr>
            <a:r>
              <a:rPr lang="en-US" sz="1800" b="1">
                <a:solidFill>
                  <a:srgbClr val="FF0000"/>
                </a:solidFill>
                <a:latin typeface="Source Sans Pro"/>
                <a:ea typeface="Source Sans Pro"/>
                <a:cs typeface="Source Sans Pro"/>
                <a:sym typeface="Source Sans Pro"/>
              </a:rPr>
              <a:t>fungus</a:t>
            </a:r>
            <a:endParaRPr/>
          </a:p>
        </p:txBody>
      </p:sp>
      <p:pic>
        <p:nvPicPr>
          <p:cNvPr id="1739" name="Google Shape;1739;p243"/>
          <p:cNvPicPr preferRelativeResize="0"/>
          <p:nvPr/>
        </p:nvPicPr>
        <p:blipFill rotWithShape="1">
          <a:blip r:embed="rId6">
            <a:alphaModFix/>
          </a:blip>
          <a:srcRect/>
          <a:stretch/>
        </p:blipFill>
        <p:spPr>
          <a:xfrm>
            <a:off x="7115175" y="1852613"/>
            <a:ext cx="1870075" cy="1400175"/>
          </a:xfrm>
          <a:prstGeom prst="rect">
            <a:avLst/>
          </a:prstGeom>
          <a:noFill/>
          <a:ln>
            <a:noFill/>
          </a:ln>
        </p:spPr>
      </p:pic>
      <p:sp>
        <p:nvSpPr>
          <p:cNvPr id="1740" name="Google Shape;1740;p243"/>
          <p:cNvSpPr txBox="1"/>
          <p:nvPr/>
        </p:nvSpPr>
        <p:spPr>
          <a:xfrm>
            <a:off x="7626350" y="3252788"/>
            <a:ext cx="2016125" cy="369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Source Sans Pro"/>
                <a:ea typeface="Source Sans Pro"/>
                <a:cs typeface="Source Sans Pro"/>
                <a:sym typeface="Source Sans Pro"/>
              </a:rPr>
              <a:t>Yeasts</a:t>
            </a:r>
            <a:endParaRPr/>
          </a:p>
        </p:txBody>
      </p:sp>
      <p:pic>
        <p:nvPicPr>
          <p:cNvPr id="1741" name="Google Shape;1741;p243"/>
          <p:cNvPicPr preferRelativeResize="0"/>
          <p:nvPr/>
        </p:nvPicPr>
        <p:blipFill rotWithShape="1">
          <a:blip r:embed="rId7">
            <a:alphaModFix/>
          </a:blip>
          <a:srcRect/>
          <a:stretch/>
        </p:blipFill>
        <p:spPr>
          <a:xfrm>
            <a:off x="7334250" y="3889375"/>
            <a:ext cx="1608138" cy="2424113"/>
          </a:xfrm>
          <a:prstGeom prst="rect">
            <a:avLst/>
          </a:prstGeom>
          <a:noFill/>
          <a:ln>
            <a:noFill/>
          </a:ln>
        </p:spPr>
      </p:pic>
      <p:sp>
        <p:nvSpPr>
          <p:cNvPr id="1742" name="Google Shape;1742;p243"/>
          <p:cNvSpPr txBox="1"/>
          <p:nvPr/>
        </p:nvSpPr>
        <p:spPr>
          <a:xfrm>
            <a:off x="7626350" y="6370638"/>
            <a:ext cx="2016125" cy="369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Source Sans Pro"/>
                <a:ea typeface="Source Sans Pro"/>
                <a:cs typeface="Source Sans Pro"/>
                <a:sym typeface="Source Sans Pro"/>
              </a:rPr>
              <a:t>Morels</a:t>
            </a:r>
            <a:endParaRPr/>
          </a:p>
        </p:txBody>
      </p:sp>
      <p:pic>
        <p:nvPicPr>
          <p:cNvPr id="1743" name="Google Shape;1743;p243"/>
          <p:cNvPicPr preferRelativeResize="0"/>
          <p:nvPr/>
        </p:nvPicPr>
        <p:blipFill rotWithShape="1">
          <a:blip r:embed="rId8">
            <a:alphaModFix/>
          </a:blip>
          <a:srcRect/>
          <a:stretch/>
        </p:blipFill>
        <p:spPr>
          <a:xfrm>
            <a:off x="860425" y="2428875"/>
            <a:ext cx="2235200" cy="1193800"/>
          </a:xfrm>
          <a:prstGeom prst="rect">
            <a:avLst/>
          </a:prstGeom>
          <a:noFill/>
          <a:ln>
            <a:noFill/>
          </a:ln>
        </p:spPr>
      </p:pic>
      <p:sp>
        <p:nvSpPr>
          <p:cNvPr id="1744" name="Google Shape;1744;p243"/>
          <p:cNvSpPr txBox="1"/>
          <p:nvPr/>
        </p:nvSpPr>
        <p:spPr>
          <a:xfrm>
            <a:off x="185738" y="2484438"/>
            <a:ext cx="2016125" cy="369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Source Sans Pro"/>
                <a:ea typeface="Source Sans Pro"/>
                <a:cs typeface="Source Sans Pro"/>
                <a:sym typeface="Source Sans Pro"/>
              </a:rPr>
              <a:t>mold</a:t>
            </a:r>
            <a:endParaRPr/>
          </a:p>
        </p:txBody>
      </p:sp>
      <p:pic>
        <p:nvPicPr>
          <p:cNvPr id="1745" name="Google Shape;1745;p243"/>
          <p:cNvPicPr preferRelativeResize="0"/>
          <p:nvPr/>
        </p:nvPicPr>
        <p:blipFill rotWithShape="1">
          <a:blip r:embed="rId9">
            <a:alphaModFix/>
          </a:blip>
          <a:srcRect/>
          <a:stretch/>
        </p:blipFill>
        <p:spPr>
          <a:xfrm>
            <a:off x="185738" y="3889375"/>
            <a:ext cx="1797050" cy="1346200"/>
          </a:xfrm>
          <a:prstGeom prst="rect">
            <a:avLst/>
          </a:prstGeom>
          <a:noFill/>
          <a:ln>
            <a:noFill/>
          </a:ln>
        </p:spPr>
      </p:pic>
      <p:sp>
        <p:nvSpPr>
          <p:cNvPr id="1746" name="Google Shape;1746;p243"/>
          <p:cNvSpPr txBox="1"/>
          <p:nvPr/>
        </p:nvSpPr>
        <p:spPr>
          <a:xfrm>
            <a:off x="1946275" y="4186238"/>
            <a:ext cx="2016125" cy="647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Source Sans Pro"/>
                <a:ea typeface="Source Sans Pro"/>
                <a:cs typeface="Source Sans Pro"/>
                <a:sym typeface="Source Sans Pro"/>
              </a:rPr>
              <a:t>Corn</a:t>
            </a:r>
            <a:endParaRPr/>
          </a:p>
          <a:p>
            <a:pPr marL="0" marR="0" lvl="0" indent="0" algn="l" rtl="0">
              <a:spcBef>
                <a:spcPts val="0"/>
              </a:spcBef>
              <a:spcAft>
                <a:spcPts val="0"/>
              </a:spcAft>
              <a:buNone/>
            </a:pPr>
            <a:r>
              <a:rPr lang="en-US" sz="1800" b="1">
                <a:solidFill>
                  <a:srgbClr val="FF0000"/>
                </a:solidFill>
                <a:latin typeface="Source Sans Pro"/>
                <a:ea typeface="Source Sans Pro"/>
                <a:cs typeface="Source Sans Pro"/>
                <a:sym typeface="Source Sans Pro"/>
              </a:rPr>
              <a:t>smut</a:t>
            </a:r>
            <a:endParaRPr/>
          </a:p>
        </p:txBody>
      </p:sp>
      <p:pic>
        <p:nvPicPr>
          <p:cNvPr id="1747" name="Google Shape;1747;p243"/>
          <p:cNvPicPr preferRelativeResize="0"/>
          <p:nvPr/>
        </p:nvPicPr>
        <p:blipFill rotWithShape="1">
          <a:blip r:embed="rId10">
            <a:alphaModFix/>
          </a:blip>
          <a:srcRect/>
          <a:stretch/>
        </p:blipFill>
        <p:spPr>
          <a:xfrm>
            <a:off x="835025" y="5408613"/>
            <a:ext cx="2297113" cy="1331912"/>
          </a:xfrm>
          <a:prstGeom prst="rect">
            <a:avLst/>
          </a:prstGeom>
          <a:noFill/>
          <a:ln>
            <a:noFill/>
          </a:ln>
        </p:spPr>
      </p:pic>
      <p:sp>
        <p:nvSpPr>
          <p:cNvPr id="1748" name="Google Shape;1748;p243"/>
          <p:cNvSpPr txBox="1"/>
          <p:nvPr/>
        </p:nvSpPr>
        <p:spPr>
          <a:xfrm>
            <a:off x="0" y="5694363"/>
            <a:ext cx="2016125" cy="369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Source Sans Pro"/>
                <a:ea typeface="Source Sans Pro"/>
                <a:cs typeface="Source Sans Pro"/>
                <a:sym typeface="Source Sans Pro"/>
              </a:rPr>
              <a:t>rusts</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33">
                                            <p:txEl>
                                              <p:pRg st="0" end="0"/>
                                            </p:txEl>
                                          </p:spTgt>
                                        </p:tgtEl>
                                        <p:attrNameLst>
                                          <p:attrName>style.visibility</p:attrName>
                                        </p:attrNameLst>
                                      </p:cBhvr>
                                      <p:to>
                                        <p:strVal val="visible"/>
                                      </p:to>
                                    </p:set>
                                    <p:animEffect transition="in" filter="fade">
                                      <p:cBhvr>
                                        <p:cTn id="7" dur="1000"/>
                                        <p:tgtEl>
                                          <p:spTgt spid="173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33">
                                            <p:txEl>
                                              <p:pRg st="2" end="2"/>
                                            </p:txEl>
                                          </p:spTgt>
                                        </p:tgtEl>
                                        <p:attrNameLst>
                                          <p:attrName>style.visibility</p:attrName>
                                        </p:attrNameLst>
                                      </p:cBhvr>
                                      <p:to>
                                        <p:strVal val="visible"/>
                                      </p:to>
                                    </p:set>
                                    <p:animEffect transition="in" filter="fade">
                                      <p:cBhvr>
                                        <p:cTn id="12" dur="1000"/>
                                        <p:tgtEl>
                                          <p:spTgt spid="173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33">
                                            <p:txEl>
                                              <p:pRg st="4" end="4"/>
                                            </p:txEl>
                                          </p:spTgt>
                                        </p:tgtEl>
                                        <p:attrNameLst>
                                          <p:attrName>style.visibility</p:attrName>
                                        </p:attrNameLst>
                                      </p:cBhvr>
                                      <p:to>
                                        <p:strVal val="visible"/>
                                      </p:to>
                                    </p:set>
                                    <p:animEffect transition="in" filter="fade">
                                      <p:cBhvr>
                                        <p:cTn id="17" dur="1000"/>
                                        <p:tgtEl>
                                          <p:spTgt spid="173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733">
                                            <p:txEl>
                                              <p:pRg st="7" end="7"/>
                                            </p:txEl>
                                          </p:spTgt>
                                        </p:tgtEl>
                                        <p:attrNameLst>
                                          <p:attrName>style.visibility</p:attrName>
                                        </p:attrNameLst>
                                      </p:cBhvr>
                                      <p:to>
                                        <p:strVal val="visible"/>
                                      </p:to>
                                    </p:set>
                                    <p:animEffect transition="in" filter="fade">
                                      <p:cBhvr>
                                        <p:cTn id="22" dur="1000"/>
                                        <p:tgtEl>
                                          <p:spTgt spid="1733">
                                            <p:txEl>
                                              <p:pRg st="7" end="7"/>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733">
                                            <p:txEl>
                                              <p:pRg st="9" end="9"/>
                                            </p:txEl>
                                          </p:spTgt>
                                        </p:tgtEl>
                                        <p:attrNameLst>
                                          <p:attrName>style.visibility</p:attrName>
                                        </p:attrNameLst>
                                      </p:cBhvr>
                                      <p:to>
                                        <p:strVal val="visible"/>
                                      </p:to>
                                    </p:set>
                                    <p:animEffect transition="in" filter="fade">
                                      <p:cBhvr>
                                        <p:cTn id="27" dur="1000"/>
                                        <p:tgtEl>
                                          <p:spTgt spid="1733">
                                            <p:txEl>
                                              <p:pRg st="9" end="9"/>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733">
                                            <p:txEl>
                                              <p:pRg st="13" end="13"/>
                                            </p:txEl>
                                          </p:spTgt>
                                        </p:tgtEl>
                                        <p:attrNameLst>
                                          <p:attrName>style.visibility</p:attrName>
                                        </p:attrNameLst>
                                      </p:cBhvr>
                                      <p:to>
                                        <p:strVal val="visible"/>
                                      </p:to>
                                    </p:set>
                                    <p:animEffect transition="in" filter="fade">
                                      <p:cBhvr>
                                        <p:cTn id="32" dur="1000"/>
                                        <p:tgtEl>
                                          <p:spTgt spid="1733">
                                            <p:txEl>
                                              <p:pRg st="13" end="1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733">
                                            <p:txEl>
                                              <p:pRg st="15" end="15"/>
                                            </p:txEl>
                                          </p:spTgt>
                                        </p:tgtEl>
                                        <p:attrNameLst>
                                          <p:attrName>style.visibility</p:attrName>
                                        </p:attrNameLst>
                                      </p:cBhvr>
                                      <p:to>
                                        <p:strVal val="visible"/>
                                      </p:to>
                                    </p:set>
                                    <p:animEffect transition="in" filter="fade">
                                      <p:cBhvr>
                                        <p:cTn id="37" dur="1000"/>
                                        <p:tgtEl>
                                          <p:spTgt spid="1733">
                                            <p:txEl>
                                              <p:pRg st="15" end="1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733">
                                            <p:txEl>
                                              <p:pRg st="19" end="19"/>
                                            </p:txEl>
                                          </p:spTgt>
                                        </p:tgtEl>
                                        <p:attrNameLst>
                                          <p:attrName>style.visibility</p:attrName>
                                        </p:attrNameLst>
                                      </p:cBhvr>
                                      <p:to>
                                        <p:strVal val="visible"/>
                                      </p:to>
                                    </p:set>
                                    <p:animEffect transition="in" filter="fade">
                                      <p:cBhvr>
                                        <p:cTn id="42" dur="1000"/>
                                        <p:tgtEl>
                                          <p:spTgt spid="1733">
                                            <p:txEl>
                                              <p:pRg st="19" end="19"/>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734"/>
                                        </p:tgtEl>
                                        <p:attrNameLst>
                                          <p:attrName>style.visibility</p:attrName>
                                        </p:attrNameLst>
                                      </p:cBhvr>
                                      <p:to>
                                        <p:strVal val="visible"/>
                                      </p:to>
                                    </p:set>
                                    <p:animEffect transition="in" filter="fade">
                                      <p:cBhvr>
                                        <p:cTn id="47" dur="1000"/>
                                        <p:tgtEl>
                                          <p:spTgt spid="1734"/>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737"/>
                                        </p:tgtEl>
                                        <p:attrNameLst>
                                          <p:attrName>style.visibility</p:attrName>
                                        </p:attrNameLst>
                                      </p:cBhvr>
                                      <p:to>
                                        <p:strVal val="visible"/>
                                      </p:to>
                                    </p:set>
                                    <p:animEffect transition="in" filter="fade">
                                      <p:cBhvr>
                                        <p:cTn id="52" dur="1000"/>
                                        <p:tgtEl>
                                          <p:spTgt spid="1737"/>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738"/>
                                        </p:tgtEl>
                                        <p:attrNameLst>
                                          <p:attrName>style.visibility</p:attrName>
                                        </p:attrNameLst>
                                      </p:cBhvr>
                                      <p:to>
                                        <p:strVal val="visible"/>
                                      </p:to>
                                    </p:set>
                                    <p:animEffect transition="in" filter="fade">
                                      <p:cBhvr>
                                        <p:cTn id="57" dur="1000"/>
                                        <p:tgtEl>
                                          <p:spTgt spid="1738"/>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1735"/>
                                        </p:tgtEl>
                                        <p:attrNameLst>
                                          <p:attrName>style.visibility</p:attrName>
                                        </p:attrNameLst>
                                      </p:cBhvr>
                                      <p:to>
                                        <p:strVal val="visible"/>
                                      </p:to>
                                    </p:set>
                                    <p:animEffect transition="in" filter="fade">
                                      <p:cBhvr>
                                        <p:cTn id="62" dur="1000"/>
                                        <p:tgtEl>
                                          <p:spTgt spid="1735"/>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1736"/>
                                        </p:tgtEl>
                                        <p:attrNameLst>
                                          <p:attrName>style.visibility</p:attrName>
                                        </p:attrNameLst>
                                      </p:cBhvr>
                                      <p:to>
                                        <p:strVal val="visible"/>
                                      </p:to>
                                    </p:set>
                                    <p:animEffect transition="in" filter="fade">
                                      <p:cBhvr>
                                        <p:cTn id="67" dur="1000"/>
                                        <p:tgtEl>
                                          <p:spTgt spid="1736"/>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1739"/>
                                        </p:tgtEl>
                                        <p:attrNameLst>
                                          <p:attrName>style.visibility</p:attrName>
                                        </p:attrNameLst>
                                      </p:cBhvr>
                                      <p:to>
                                        <p:strVal val="visible"/>
                                      </p:to>
                                    </p:set>
                                    <p:animEffect transition="in" filter="fade">
                                      <p:cBhvr>
                                        <p:cTn id="72" dur="1000"/>
                                        <p:tgtEl>
                                          <p:spTgt spid="1739"/>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1740"/>
                                        </p:tgtEl>
                                        <p:attrNameLst>
                                          <p:attrName>style.visibility</p:attrName>
                                        </p:attrNameLst>
                                      </p:cBhvr>
                                      <p:to>
                                        <p:strVal val="visible"/>
                                      </p:to>
                                    </p:set>
                                    <p:animEffect transition="in" filter="fade">
                                      <p:cBhvr>
                                        <p:cTn id="77" dur="1000"/>
                                        <p:tgtEl>
                                          <p:spTgt spid="1740"/>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1741"/>
                                        </p:tgtEl>
                                        <p:attrNameLst>
                                          <p:attrName>style.visibility</p:attrName>
                                        </p:attrNameLst>
                                      </p:cBhvr>
                                      <p:to>
                                        <p:strVal val="visible"/>
                                      </p:to>
                                    </p:set>
                                    <p:animEffect transition="in" filter="fade">
                                      <p:cBhvr>
                                        <p:cTn id="82" dur="1000"/>
                                        <p:tgtEl>
                                          <p:spTgt spid="1741"/>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nodeType="clickEffect">
                                  <p:stCondLst>
                                    <p:cond delay="0"/>
                                  </p:stCondLst>
                                  <p:childTnLst>
                                    <p:set>
                                      <p:cBhvr>
                                        <p:cTn id="86" dur="1" fill="hold">
                                          <p:stCondLst>
                                            <p:cond delay="0"/>
                                          </p:stCondLst>
                                        </p:cTn>
                                        <p:tgtEl>
                                          <p:spTgt spid="1742"/>
                                        </p:tgtEl>
                                        <p:attrNameLst>
                                          <p:attrName>style.visibility</p:attrName>
                                        </p:attrNameLst>
                                      </p:cBhvr>
                                      <p:to>
                                        <p:strVal val="visible"/>
                                      </p:to>
                                    </p:set>
                                    <p:animEffect transition="in" filter="fade">
                                      <p:cBhvr>
                                        <p:cTn id="87" dur="1000"/>
                                        <p:tgtEl>
                                          <p:spTgt spid="1742"/>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nodeType="clickEffect">
                                  <p:stCondLst>
                                    <p:cond delay="0"/>
                                  </p:stCondLst>
                                  <p:childTnLst>
                                    <p:set>
                                      <p:cBhvr>
                                        <p:cTn id="91" dur="1" fill="hold">
                                          <p:stCondLst>
                                            <p:cond delay="0"/>
                                          </p:stCondLst>
                                        </p:cTn>
                                        <p:tgtEl>
                                          <p:spTgt spid="1743"/>
                                        </p:tgtEl>
                                        <p:attrNameLst>
                                          <p:attrName>style.visibility</p:attrName>
                                        </p:attrNameLst>
                                      </p:cBhvr>
                                      <p:to>
                                        <p:strVal val="visible"/>
                                      </p:to>
                                    </p:set>
                                    <p:animEffect transition="in" filter="fade">
                                      <p:cBhvr>
                                        <p:cTn id="92" dur="1000"/>
                                        <p:tgtEl>
                                          <p:spTgt spid="1743"/>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nodeType="clickEffect">
                                  <p:stCondLst>
                                    <p:cond delay="0"/>
                                  </p:stCondLst>
                                  <p:childTnLst>
                                    <p:set>
                                      <p:cBhvr>
                                        <p:cTn id="96" dur="1" fill="hold">
                                          <p:stCondLst>
                                            <p:cond delay="0"/>
                                          </p:stCondLst>
                                        </p:cTn>
                                        <p:tgtEl>
                                          <p:spTgt spid="1744"/>
                                        </p:tgtEl>
                                        <p:attrNameLst>
                                          <p:attrName>style.visibility</p:attrName>
                                        </p:attrNameLst>
                                      </p:cBhvr>
                                      <p:to>
                                        <p:strVal val="visible"/>
                                      </p:to>
                                    </p:set>
                                    <p:animEffect transition="in" filter="fade">
                                      <p:cBhvr>
                                        <p:cTn id="97" dur="1000"/>
                                        <p:tgtEl>
                                          <p:spTgt spid="1744"/>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nodeType="clickEffect">
                                  <p:stCondLst>
                                    <p:cond delay="0"/>
                                  </p:stCondLst>
                                  <p:childTnLst>
                                    <p:set>
                                      <p:cBhvr>
                                        <p:cTn id="101" dur="1" fill="hold">
                                          <p:stCondLst>
                                            <p:cond delay="0"/>
                                          </p:stCondLst>
                                        </p:cTn>
                                        <p:tgtEl>
                                          <p:spTgt spid="1745"/>
                                        </p:tgtEl>
                                        <p:attrNameLst>
                                          <p:attrName>style.visibility</p:attrName>
                                        </p:attrNameLst>
                                      </p:cBhvr>
                                      <p:to>
                                        <p:strVal val="visible"/>
                                      </p:to>
                                    </p:set>
                                    <p:animEffect transition="in" filter="fade">
                                      <p:cBhvr>
                                        <p:cTn id="102" dur="1000"/>
                                        <p:tgtEl>
                                          <p:spTgt spid="1745"/>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nodeType="clickEffect">
                                  <p:stCondLst>
                                    <p:cond delay="0"/>
                                  </p:stCondLst>
                                  <p:childTnLst>
                                    <p:set>
                                      <p:cBhvr>
                                        <p:cTn id="106" dur="1" fill="hold">
                                          <p:stCondLst>
                                            <p:cond delay="0"/>
                                          </p:stCondLst>
                                        </p:cTn>
                                        <p:tgtEl>
                                          <p:spTgt spid="1746"/>
                                        </p:tgtEl>
                                        <p:attrNameLst>
                                          <p:attrName>style.visibility</p:attrName>
                                        </p:attrNameLst>
                                      </p:cBhvr>
                                      <p:to>
                                        <p:strVal val="visible"/>
                                      </p:to>
                                    </p:set>
                                    <p:animEffect transition="in" filter="fade">
                                      <p:cBhvr>
                                        <p:cTn id="107" dur="1000"/>
                                        <p:tgtEl>
                                          <p:spTgt spid="1746"/>
                                        </p:tgtEl>
                                      </p:cBhvr>
                                    </p:animEffect>
                                  </p:childTnLst>
                                </p:cTn>
                              </p:par>
                            </p:childTnLst>
                          </p:cTn>
                        </p:par>
                      </p:childTnLst>
                    </p:cTn>
                  </p:par>
                  <p:par>
                    <p:cTn id="108" fill="hold">
                      <p:stCondLst>
                        <p:cond delay="indefinite"/>
                      </p:stCondLst>
                      <p:childTnLst>
                        <p:par>
                          <p:cTn id="109" fill="hold">
                            <p:stCondLst>
                              <p:cond delay="0"/>
                            </p:stCondLst>
                            <p:childTnLst>
                              <p:par>
                                <p:cTn id="110" presetID="10" presetClass="entr" presetSubtype="0" fill="hold" nodeType="clickEffect">
                                  <p:stCondLst>
                                    <p:cond delay="0"/>
                                  </p:stCondLst>
                                  <p:childTnLst>
                                    <p:set>
                                      <p:cBhvr>
                                        <p:cTn id="111" dur="1" fill="hold">
                                          <p:stCondLst>
                                            <p:cond delay="0"/>
                                          </p:stCondLst>
                                        </p:cTn>
                                        <p:tgtEl>
                                          <p:spTgt spid="1747"/>
                                        </p:tgtEl>
                                        <p:attrNameLst>
                                          <p:attrName>style.visibility</p:attrName>
                                        </p:attrNameLst>
                                      </p:cBhvr>
                                      <p:to>
                                        <p:strVal val="visible"/>
                                      </p:to>
                                    </p:set>
                                    <p:animEffect transition="in" filter="fade">
                                      <p:cBhvr>
                                        <p:cTn id="112" dur="1000"/>
                                        <p:tgtEl>
                                          <p:spTgt spid="1747"/>
                                        </p:tgtEl>
                                      </p:cBhvr>
                                    </p:animEffect>
                                  </p:childTnLst>
                                </p:cTn>
                              </p:par>
                            </p:childTnLst>
                          </p:cTn>
                        </p:par>
                      </p:childTnLst>
                    </p:cTn>
                  </p:par>
                  <p:par>
                    <p:cTn id="113" fill="hold">
                      <p:stCondLst>
                        <p:cond delay="indefinite"/>
                      </p:stCondLst>
                      <p:childTnLst>
                        <p:par>
                          <p:cTn id="114" fill="hold">
                            <p:stCondLst>
                              <p:cond delay="0"/>
                            </p:stCondLst>
                            <p:childTnLst>
                              <p:par>
                                <p:cTn id="115" presetID="10" presetClass="entr" presetSubtype="0" fill="hold" nodeType="clickEffect">
                                  <p:stCondLst>
                                    <p:cond delay="0"/>
                                  </p:stCondLst>
                                  <p:childTnLst>
                                    <p:set>
                                      <p:cBhvr>
                                        <p:cTn id="116" dur="1" fill="hold">
                                          <p:stCondLst>
                                            <p:cond delay="0"/>
                                          </p:stCondLst>
                                        </p:cTn>
                                        <p:tgtEl>
                                          <p:spTgt spid="1748"/>
                                        </p:tgtEl>
                                        <p:attrNameLst>
                                          <p:attrName>style.visibility</p:attrName>
                                        </p:attrNameLst>
                                      </p:cBhvr>
                                      <p:to>
                                        <p:strVal val="visible"/>
                                      </p:to>
                                    </p:set>
                                    <p:animEffect transition="in" filter="fade">
                                      <p:cBhvr>
                                        <p:cTn id="117" dur="1000"/>
                                        <p:tgtEl>
                                          <p:spTgt spid="17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753"/>
        <p:cNvGrpSpPr/>
        <p:nvPr/>
      </p:nvGrpSpPr>
      <p:grpSpPr>
        <a:xfrm>
          <a:off x="0" y="0"/>
          <a:ext cx="0" cy="0"/>
          <a:chOff x="0" y="0"/>
          <a:chExt cx="0" cy="0"/>
        </a:xfrm>
      </p:grpSpPr>
      <p:sp>
        <p:nvSpPr>
          <p:cNvPr id="1754" name="Google Shape;1754;p244"/>
          <p:cNvSpPr txBox="1"/>
          <p:nvPr/>
        </p:nvSpPr>
        <p:spPr>
          <a:xfrm>
            <a:off x="2176463" y="0"/>
            <a:ext cx="1724025" cy="674052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000000"/>
                </a:solidFill>
                <a:latin typeface="Source Sans Pro"/>
                <a:ea typeface="Source Sans Pro"/>
                <a:cs typeface="Source Sans Pro"/>
                <a:sym typeface="Source Sans Pro"/>
              </a:rPr>
              <a:t>Domain</a:t>
            </a:r>
            <a:endParaRPr sz="1800">
              <a:solidFill>
                <a:srgbClr val="000000"/>
              </a:solidFill>
              <a:latin typeface="Source Sans Pro"/>
              <a:ea typeface="Source Sans Pro"/>
              <a:cs typeface="Source Sans Pro"/>
              <a:sym typeface="Source Sans Pro"/>
            </a:endParaRPr>
          </a:p>
          <a:p>
            <a:pPr marL="0" marR="0" lvl="0" indent="0" algn="l" rtl="0">
              <a:spcBef>
                <a:spcPts val="0"/>
              </a:spcBef>
              <a:spcAft>
                <a:spcPts val="0"/>
              </a:spcAft>
              <a:buNone/>
            </a:pPr>
            <a:r>
              <a:rPr lang="en-US" sz="1800" b="1">
                <a:solidFill>
                  <a:srgbClr val="000000"/>
                </a:solidFill>
                <a:latin typeface="Source Sans Pro"/>
                <a:ea typeface="Source Sans Pro"/>
                <a:cs typeface="Source Sans Pro"/>
                <a:sym typeface="Source Sans Pro"/>
              </a:rPr>
              <a:t> </a:t>
            </a:r>
            <a:endParaRPr sz="1800">
              <a:solidFill>
                <a:srgbClr val="000000"/>
              </a:solidFill>
              <a:latin typeface="Source Sans Pro"/>
              <a:ea typeface="Source Sans Pro"/>
              <a:cs typeface="Source Sans Pro"/>
              <a:sym typeface="Source Sans Pro"/>
            </a:endParaRPr>
          </a:p>
          <a:p>
            <a:pPr marL="0" marR="0" lvl="0" indent="0" algn="l" rtl="0">
              <a:spcBef>
                <a:spcPts val="0"/>
              </a:spcBef>
              <a:spcAft>
                <a:spcPts val="0"/>
              </a:spcAft>
              <a:buNone/>
            </a:pPr>
            <a:r>
              <a:rPr lang="en-US" sz="1800" b="1">
                <a:solidFill>
                  <a:srgbClr val="000000"/>
                </a:solidFill>
                <a:latin typeface="Source Sans Pro"/>
                <a:ea typeface="Source Sans Pro"/>
                <a:cs typeface="Source Sans Pro"/>
                <a:sym typeface="Source Sans Pro"/>
              </a:rPr>
              <a:t>Kingdom</a:t>
            </a:r>
            <a:endParaRPr sz="1800">
              <a:solidFill>
                <a:srgbClr val="000000"/>
              </a:solidFill>
              <a:latin typeface="Source Sans Pro"/>
              <a:ea typeface="Source Sans Pro"/>
              <a:cs typeface="Source Sans Pro"/>
              <a:sym typeface="Source Sans Pro"/>
            </a:endParaRPr>
          </a:p>
          <a:p>
            <a:pPr marL="0" marR="0" lvl="0" indent="0" algn="l" rtl="0">
              <a:spcBef>
                <a:spcPts val="0"/>
              </a:spcBef>
              <a:spcAft>
                <a:spcPts val="0"/>
              </a:spcAft>
              <a:buNone/>
            </a:pPr>
            <a:r>
              <a:rPr lang="en-US" sz="1800" b="1">
                <a:solidFill>
                  <a:srgbClr val="000000"/>
                </a:solidFill>
                <a:latin typeface="Source Sans Pro"/>
                <a:ea typeface="Source Sans Pro"/>
                <a:cs typeface="Source Sans Pro"/>
                <a:sym typeface="Source Sans Pro"/>
              </a:rPr>
              <a:t> </a:t>
            </a:r>
            <a:endParaRPr sz="1800">
              <a:solidFill>
                <a:srgbClr val="000000"/>
              </a:solidFill>
              <a:latin typeface="Source Sans Pro"/>
              <a:ea typeface="Source Sans Pro"/>
              <a:cs typeface="Source Sans Pro"/>
              <a:sym typeface="Source Sans Pro"/>
            </a:endParaRPr>
          </a:p>
          <a:p>
            <a:pPr marL="0" marR="0" lvl="0" indent="0" algn="l" rtl="0">
              <a:spcBef>
                <a:spcPts val="0"/>
              </a:spcBef>
              <a:spcAft>
                <a:spcPts val="0"/>
              </a:spcAft>
              <a:buNone/>
            </a:pPr>
            <a:r>
              <a:rPr lang="en-US" sz="1800" b="1">
                <a:solidFill>
                  <a:srgbClr val="000000"/>
                </a:solidFill>
                <a:latin typeface="Source Sans Pro"/>
                <a:ea typeface="Source Sans Pro"/>
                <a:cs typeface="Source Sans Pro"/>
                <a:sym typeface="Source Sans Pro"/>
              </a:rPr>
              <a:t>Cell Type</a:t>
            </a:r>
            <a:endParaRPr sz="1800">
              <a:solidFill>
                <a:srgbClr val="000000"/>
              </a:solidFill>
              <a:latin typeface="Source Sans Pro"/>
              <a:ea typeface="Source Sans Pro"/>
              <a:cs typeface="Source Sans Pro"/>
              <a:sym typeface="Source Sans Pro"/>
            </a:endParaRPr>
          </a:p>
          <a:p>
            <a:pPr marL="0" marR="0" lvl="0" indent="0" algn="l" rtl="0">
              <a:spcBef>
                <a:spcPts val="0"/>
              </a:spcBef>
              <a:spcAft>
                <a:spcPts val="0"/>
              </a:spcAft>
              <a:buNone/>
            </a:pPr>
            <a:r>
              <a:rPr lang="en-US" sz="1800" b="1">
                <a:solidFill>
                  <a:srgbClr val="000000"/>
                </a:solidFill>
                <a:latin typeface="Source Sans Pro"/>
                <a:ea typeface="Source Sans Pro"/>
                <a:cs typeface="Source Sans Pro"/>
                <a:sym typeface="Source Sans Pro"/>
              </a:rPr>
              <a:t> </a:t>
            </a:r>
            <a:endParaRPr sz="1800">
              <a:solidFill>
                <a:srgbClr val="000000"/>
              </a:solidFill>
              <a:latin typeface="Source Sans Pro"/>
              <a:ea typeface="Source Sans Pro"/>
              <a:cs typeface="Source Sans Pro"/>
              <a:sym typeface="Source Sans Pro"/>
            </a:endParaRPr>
          </a:p>
          <a:p>
            <a:pPr marL="0" marR="0" lvl="0" indent="0" algn="l" rtl="0">
              <a:spcBef>
                <a:spcPts val="0"/>
              </a:spcBef>
              <a:spcAft>
                <a:spcPts val="0"/>
              </a:spcAft>
              <a:buNone/>
            </a:pPr>
            <a:r>
              <a:rPr lang="en-US" sz="1800" b="1">
                <a:solidFill>
                  <a:srgbClr val="000000"/>
                </a:solidFill>
                <a:latin typeface="Source Sans Pro"/>
                <a:ea typeface="Source Sans Pro"/>
                <a:cs typeface="Source Sans Pro"/>
                <a:sym typeface="Source Sans Pro"/>
              </a:rPr>
              <a:t> </a:t>
            </a:r>
            <a:endParaRPr sz="1800">
              <a:solidFill>
                <a:srgbClr val="000000"/>
              </a:solidFill>
              <a:latin typeface="Source Sans Pro"/>
              <a:ea typeface="Source Sans Pro"/>
              <a:cs typeface="Source Sans Pro"/>
              <a:sym typeface="Source Sans Pro"/>
            </a:endParaRPr>
          </a:p>
          <a:p>
            <a:pPr marL="0" marR="0" lvl="0" indent="0" algn="l" rtl="0">
              <a:spcBef>
                <a:spcPts val="0"/>
              </a:spcBef>
              <a:spcAft>
                <a:spcPts val="0"/>
              </a:spcAft>
              <a:buNone/>
            </a:pPr>
            <a:r>
              <a:rPr lang="en-US" sz="1800" b="1">
                <a:solidFill>
                  <a:srgbClr val="000000"/>
                </a:solidFill>
                <a:latin typeface="Source Sans Pro"/>
                <a:ea typeface="Source Sans Pro"/>
                <a:cs typeface="Source Sans Pro"/>
                <a:sym typeface="Source Sans Pro"/>
              </a:rPr>
              <a:t>Cell</a:t>
            </a:r>
            <a:r>
              <a:rPr lang="en-US" sz="1800">
                <a:solidFill>
                  <a:srgbClr val="000000"/>
                </a:solidFill>
                <a:latin typeface="Source Sans Pro"/>
                <a:ea typeface="Source Sans Pro"/>
                <a:cs typeface="Source Sans Pro"/>
                <a:sym typeface="Source Sans Pro"/>
              </a:rPr>
              <a:t> </a:t>
            </a:r>
            <a:r>
              <a:rPr lang="en-US" sz="1800" b="1">
                <a:solidFill>
                  <a:srgbClr val="000000"/>
                </a:solidFill>
                <a:latin typeface="Source Sans Pro"/>
                <a:ea typeface="Source Sans Pro"/>
                <a:cs typeface="Source Sans Pro"/>
                <a:sym typeface="Source Sans Pro"/>
              </a:rPr>
              <a:t>Structures</a:t>
            </a:r>
            <a:endParaRPr sz="1800">
              <a:solidFill>
                <a:srgbClr val="000000"/>
              </a:solidFill>
              <a:latin typeface="Source Sans Pro"/>
              <a:ea typeface="Source Sans Pro"/>
              <a:cs typeface="Source Sans Pro"/>
              <a:sym typeface="Source Sans Pro"/>
            </a:endParaRPr>
          </a:p>
          <a:p>
            <a:pPr marL="0" marR="0" lvl="0" indent="0" algn="l" rtl="0">
              <a:spcBef>
                <a:spcPts val="0"/>
              </a:spcBef>
              <a:spcAft>
                <a:spcPts val="0"/>
              </a:spcAft>
              <a:buNone/>
            </a:pPr>
            <a:r>
              <a:rPr lang="en-US" sz="1800" b="1">
                <a:solidFill>
                  <a:srgbClr val="000000"/>
                </a:solidFill>
                <a:latin typeface="Source Sans Pro"/>
                <a:ea typeface="Source Sans Pro"/>
                <a:cs typeface="Source Sans Pro"/>
                <a:sym typeface="Source Sans Pro"/>
              </a:rPr>
              <a:t> </a:t>
            </a:r>
            <a:endParaRPr sz="1800">
              <a:solidFill>
                <a:srgbClr val="000000"/>
              </a:solidFill>
              <a:latin typeface="Source Sans Pro"/>
              <a:ea typeface="Source Sans Pro"/>
              <a:cs typeface="Source Sans Pro"/>
              <a:sym typeface="Source Sans Pro"/>
            </a:endParaRPr>
          </a:p>
          <a:p>
            <a:pPr marL="0" marR="0" lvl="0" indent="0" algn="l" rtl="0">
              <a:spcBef>
                <a:spcPts val="0"/>
              </a:spcBef>
              <a:spcAft>
                <a:spcPts val="0"/>
              </a:spcAft>
              <a:buNone/>
            </a:pPr>
            <a:r>
              <a:rPr lang="en-US" sz="1800" b="1">
                <a:solidFill>
                  <a:srgbClr val="000000"/>
                </a:solidFill>
                <a:latin typeface="Source Sans Pro"/>
                <a:ea typeface="Source Sans Pro"/>
                <a:cs typeface="Source Sans Pro"/>
                <a:sym typeface="Source Sans Pro"/>
              </a:rPr>
              <a:t> </a:t>
            </a:r>
            <a:endParaRPr sz="1800">
              <a:solidFill>
                <a:srgbClr val="000000"/>
              </a:solidFill>
              <a:latin typeface="Source Sans Pro"/>
              <a:ea typeface="Source Sans Pro"/>
              <a:cs typeface="Source Sans Pro"/>
              <a:sym typeface="Source Sans Pro"/>
            </a:endParaRPr>
          </a:p>
          <a:p>
            <a:pPr marL="0" marR="0" lvl="0" indent="0" algn="l" rtl="0">
              <a:spcBef>
                <a:spcPts val="0"/>
              </a:spcBef>
              <a:spcAft>
                <a:spcPts val="0"/>
              </a:spcAft>
              <a:buNone/>
            </a:pPr>
            <a:r>
              <a:rPr lang="en-US" sz="1800" b="1">
                <a:solidFill>
                  <a:srgbClr val="000000"/>
                </a:solidFill>
                <a:latin typeface="Source Sans Pro"/>
                <a:ea typeface="Source Sans Pro"/>
                <a:cs typeface="Source Sans Pro"/>
                <a:sym typeface="Source Sans Pro"/>
              </a:rPr>
              <a:t> </a:t>
            </a:r>
            <a:endParaRPr sz="1800">
              <a:solidFill>
                <a:srgbClr val="000000"/>
              </a:solidFill>
              <a:latin typeface="Source Sans Pro"/>
              <a:ea typeface="Source Sans Pro"/>
              <a:cs typeface="Source Sans Pro"/>
              <a:sym typeface="Source Sans Pro"/>
            </a:endParaRPr>
          </a:p>
          <a:p>
            <a:pPr marL="0" marR="0" lvl="0" indent="0" algn="l" rtl="0">
              <a:spcBef>
                <a:spcPts val="0"/>
              </a:spcBef>
              <a:spcAft>
                <a:spcPts val="0"/>
              </a:spcAft>
              <a:buNone/>
            </a:pPr>
            <a:r>
              <a:rPr lang="en-US" sz="1800" b="1">
                <a:solidFill>
                  <a:srgbClr val="000000"/>
                </a:solidFill>
                <a:latin typeface="Source Sans Pro"/>
                <a:ea typeface="Source Sans Pro"/>
                <a:cs typeface="Source Sans Pro"/>
                <a:sym typeface="Source Sans Pro"/>
              </a:rPr>
              <a:t> </a:t>
            </a:r>
            <a:endParaRPr sz="1800">
              <a:solidFill>
                <a:srgbClr val="000000"/>
              </a:solidFill>
              <a:latin typeface="Source Sans Pro"/>
              <a:ea typeface="Source Sans Pro"/>
              <a:cs typeface="Source Sans Pro"/>
              <a:sym typeface="Source Sans Pro"/>
            </a:endParaRPr>
          </a:p>
          <a:p>
            <a:pPr marL="0" marR="0" lvl="0" indent="0" algn="l" rtl="0">
              <a:spcBef>
                <a:spcPts val="0"/>
              </a:spcBef>
              <a:spcAft>
                <a:spcPts val="0"/>
              </a:spcAft>
              <a:buNone/>
            </a:pPr>
            <a:r>
              <a:rPr lang="en-US" sz="1800" b="1">
                <a:solidFill>
                  <a:srgbClr val="000000"/>
                </a:solidFill>
                <a:latin typeface="Source Sans Pro"/>
                <a:ea typeface="Source Sans Pro"/>
                <a:cs typeface="Source Sans Pro"/>
                <a:sym typeface="Source Sans Pro"/>
              </a:rPr>
              <a:t> </a:t>
            </a:r>
            <a:endParaRPr sz="1800">
              <a:solidFill>
                <a:srgbClr val="000000"/>
              </a:solidFill>
              <a:latin typeface="Source Sans Pro"/>
              <a:ea typeface="Source Sans Pro"/>
              <a:cs typeface="Source Sans Pro"/>
              <a:sym typeface="Source Sans Pro"/>
            </a:endParaRPr>
          </a:p>
          <a:p>
            <a:pPr marL="0" marR="0" lvl="0" indent="0" algn="l" rtl="0">
              <a:spcBef>
                <a:spcPts val="0"/>
              </a:spcBef>
              <a:spcAft>
                <a:spcPts val="0"/>
              </a:spcAft>
              <a:buNone/>
            </a:pPr>
            <a:r>
              <a:rPr lang="en-US" sz="1800" b="1">
                <a:solidFill>
                  <a:srgbClr val="000000"/>
                </a:solidFill>
                <a:latin typeface="Source Sans Pro"/>
                <a:ea typeface="Source Sans Pro"/>
                <a:cs typeface="Source Sans Pro"/>
                <a:sym typeface="Source Sans Pro"/>
              </a:rPr>
              <a:t>Cell Organization</a:t>
            </a:r>
            <a:endParaRPr/>
          </a:p>
          <a:p>
            <a:pPr marL="0" marR="0" lvl="0" indent="0" algn="l" rtl="0">
              <a:spcBef>
                <a:spcPts val="0"/>
              </a:spcBef>
              <a:spcAft>
                <a:spcPts val="0"/>
              </a:spcAft>
              <a:buNone/>
            </a:pPr>
            <a:r>
              <a:rPr lang="en-US" sz="1800" b="1">
                <a:solidFill>
                  <a:srgbClr val="000000"/>
                </a:solidFill>
                <a:latin typeface="Source Sans Pro"/>
                <a:ea typeface="Source Sans Pro"/>
                <a:cs typeface="Source Sans Pro"/>
                <a:sym typeface="Source Sans Pro"/>
              </a:rPr>
              <a:t> </a:t>
            </a:r>
            <a:endParaRPr/>
          </a:p>
          <a:p>
            <a:pPr marL="0" marR="0" lvl="0" indent="0" algn="l" rtl="0">
              <a:spcBef>
                <a:spcPts val="0"/>
              </a:spcBef>
              <a:spcAft>
                <a:spcPts val="0"/>
              </a:spcAft>
              <a:buNone/>
            </a:pPr>
            <a:r>
              <a:rPr lang="en-US" sz="1800" b="1">
                <a:solidFill>
                  <a:srgbClr val="000000"/>
                </a:solidFill>
                <a:latin typeface="Source Sans Pro"/>
                <a:ea typeface="Source Sans Pro"/>
                <a:cs typeface="Source Sans Pro"/>
                <a:sym typeface="Source Sans Pro"/>
              </a:rPr>
              <a:t> </a:t>
            </a:r>
            <a:endParaRPr/>
          </a:p>
          <a:p>
            <a:pPr marL="0" marR="0" lvl="0" indent="0" algn="l" rtl="0">
              <a:spcBef>
                <a:spcPts val="0"/>
              </a:spcBef>
              <a:spcAft>
                <a:spcPts val="0"/>
              </a:spcAft>
              <a:buNone/>
            </a:pPr>
            <a:r>
              <a:rPr lang="en-US" sz="1800" b="1">
                <a:solidFill>
                  <a:srgbClr val="000000"/>
                </a:solidFill>
                <a:latin typeface="Source Sans Pro"/>
                <a:ea typeface="Source Sans Pro"/>
                <a:cs typeface="Source Sans Pro"/>
                <a:sym typeface="Source Sans Pro"/>
              </a:rPr>
              <a:t>Food Getting?</a:t>
            </a:r>
            <a:endParaRPr/>
          </a:p>
          <a:p>
            <a:pPr marL="0" marR="0" lvl="0" indent="0" algn="l" rtl="0">
              <a:spcBef>
                <a:spcPts val="0"/>
              </a:spcBef>
              <a:spcAft>
                <a:spcPts val="0"/>
              </a:spcAft>
              <a:buNone/>
            </a:pPr>
            <a:r>
              <a:rPr lang="en-US" sz="1800" b="1">
                <a:solidFill>
                  <a:srgbClr val="000000"/>
                </a:solidFill>
                <a:latin typeface="Source Sans Pro"/>
                <a:ea typeface="Source Sans Pro"/>
                <a:cs typeface="Source Sans Pro"/>
                <a:sym typeface="Source Sans Pro"/>
              </a:rPr>
              <a:t> </a:t>
            </a:r>
            <a:endParaRPr/>
          </a:p>
          <a:p>
            <a:pPr marL="0" marR="0" lvl="0" indent="0" algn="l" rtl="0">
              <a:spcBef>
                <a:spcPts val="0"/>
              </a:spcBef>
              <a:spcAft>
                <a:spcPts val="0"/>
              </a:spcAft>
              <a:buNone/>
            </a:pPr>
            <a:endParaRPr sz="1800" b="1">
              <a:solidFill>
                <a:srgbClr val="000000"/>
              </a:solidFill>
              <a:latin typeface="Source Sans Pro"/>
              <a:ea typeface="Source Sans Pro"/>
              <a:cs typeface="Source Sans Pro"/>
              <a:sym typeface="Source Sans Pro"/>
            </a:endParaRPr>
          </a:p>
          <a:p>
            <a:pPr marL="0" marR="0" lvl="0" indent="0" algn="l" rtl="0">
              <a:spcBef>
                <a:spcPts val="0"/>
              </a:spcBef>
              <a:spcAft>
                <a:spcPts val="0"/>
              </a:spcAft>
              <a:buNone/>
            </a:pPr>
            <a:endParaRPr sz="1800" b="1">
              <a:solidFill>
                <a:srgbClr val="000000"/>
              </a:solidFill>
              <a:latin typeface="Source Sans Pro"/>
              <a:ea typeface="Source Sans Pro"/>
              <a:cs typeface="Source Sans Pro"/>
              <a:sym typeface="Source Sans Pro"/>
            </a:endParaRPr>
          </a:p>
          <a:p>
            <a:pPr marL="0" marR="0" lvl="0" indent="0" algn="l" rtl="0">
              <a:spcBef>
                <a:spcPts val="0"/>
              </a:spcBef>
              <a:spcAft>
                <a:spcPts val="0"/>
              </a:spcAft>
              <a:buNone/>
            </a:pPr>
            <a:r>
              <a:rPr lang="en-US" sz="1800" b="1">
                <a:solidFill>
                  <a:srgbClr val="000000"/>
                </a:solidFill>
                <a:latin typeface="Source Sans Pro"/>
                <a:ea typeface="Source Sans Pro"/>
                <a:cs typeface="Source Sans Pro"/>
                <a:sym typeface="Source Sans Pro"/>
              </a:rPr>
              <a:t>Examples:</a:t>
            </a:r>
            <a:endParaRPr/>
          </a:p>
          <a:p>
            <a:pPr marL="0" marR="0" lvl="0" indent="0" algn="l" rtl="0">
              <a:spcBef>
                <a:spcPts val="0"/>
              </a:spcBef>
              <a:spcAft>
                <a:spcPts val="0"/>
              </a:spcAft>
              <a:buNone/>
            </a:pPr>
            <a:endParaRPr sz="1800">
              <a:solidFill>
                <a:srgbClr val="000000"/>
              </a:solidFill>
              <a:latin typeface="Source Sans Pro"/>
              <a:ea typeface="Source Sans Pro"/>
              <a:cs typeface="Source Sans Pro"/>
              <a:sym typeface="Source Sans Pro"/>
            </a:endParaRPr>
          </a:p>
        </p:txBody>
      </p:sp>
      <p:sp>
        <p:nvSpPr>
          <p:cNvPr id="1755" name="Google Shape;1755;p244"/>
          <p:cNvSpPr txBox="1"/>
          <p:nvPr/>
        </p:nvSpPr>
        <p:spPr>
          <a:xfrm>
            <a:off x="3900488" y="0"/>
            <a:ext cx="3084512" cy="674052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008000"/>
                </a:solidFill>
                <a:latin typeface="Source Sans Pro"/>
                <a:ea typeface="Source Sans Pro"/>
                <a:cs typeface="Source Sans Pro"/>
                <a:sym typeface="Source Sans Pro"/>
              </a:rPr>
              <a:t>Eukarya</a:t>
            </a:r>
            <a:endParaRPr/>
          </a:p>
          <a:p>
            <a:pPr marL="0" marR="0" lvl="0" indent="0" algn="l" rtl="0">
              <a:spcBef>
                <a:spcPts val="0"/>
              </a:spcBef>
              <a:spcAft>
                <a:spcPts val="0"/>
              </a:spcAft>
              <a:buNone/>
            </a:pPr>
            <a:endParaRPr sz="1800" b="1">
              <a:solidFill>
                <a:srgbClr val="008000"/>
              </a:solidFill>
              <a:latin typeface="Source Sans Pro"/>
              <a:ea typeface="Source Sans Pro"/>
              <a:cs typeface="Source Sans Pro"/>
              <a:sym typeface="Source Sans Pro"/>
            </a:endParaRPr>
          </a:p>
          <a:p>
            <a:pPr marL="0" marR="0" lvl="0" indent="0" algn="l" rtl="0">
              <a:spcBef>
                <a:spcPts val="0"/>
              </a:spcBef>
              <a:spcAft>
                <a:spcPts val="0"/>
              </a:spcAft>
              <a:buNone/>
            </a:pPr>
            <a:r>
              <a:rPr lang="en-US" sz="1800" b="1">
                <a:solidFill>
                  <a:srgbClr val="008000"/>
                </a:solidFill>
                <a:latin typeface="Source Sans Pro"/>
                <a:ea typeface="Source Sans Pro"/>
                <a:cs typeface="Source Sans Pro"/>
                <a:sym typeface="Source Sans Pro"/>
              </a:rPr>
              <a:t>Plantae</a:t>
            </a:r>
            <a:endParaRPr/>
          </a:p>
          <a:p>
            <a:pPr marL="0" marR="0" lvl="0" indent="0" algn="l" rtl="0">
              <a:spcBef>
                <a:spcPts val="0"/>
              </a:spcBef>
              <a:spcAft>
                <a:spcPts val="0"/>
              </a:spcAft>
              <a:buNone/>
            </a:pPr>
            <a:endParaRPr sz="1800" b="1">
              <a:solidFill>
                <a:srgbClr val="008000"/>
              </a:solidFill>
              <a:latin typeface="Source Sans Pro"/>
              <a:ea typeface="Source Sans Pro"/>
              <a:cs typeface="Source Sans Pro"/>
              <a:sym typeface="Source Sans Pro"/>
            </a:endParaRPr>
          </a:p>
          <a:p>
            <a:pPr marL="0" marR="0" lvl="0" indent="0" algn="l" rtl="0">
              <a:spcBef>
                <a:spcPts val="0"/>
              </a:spcBef>
              <a:spcAft>
                <a:spcPts val="0"/>
              </a:spcAft>
              <a:buNone/>
            </a:pPr>
            <a:r>
              <a:rPr lang="en-US" sz="1800" b="1">
                <a:solidFill>
                  <a:srgbClr val="008000"/>
                </a:solidFill>
                <a:latin typeface="Source Sans Pro"/>
                <a:ea typeface="Source Sans Pro"/>
                <a:cs typeface="Source Sans Pro"/>
                <a:sym typeface="Source Sans Pro"/>
              </a:rPr>
              <a:t>Eukaryotic</a:t>
            </a:r>
            <a:endParaRPr/>
          </a:p>
          <a:p>
            <a:pPr marL="0" marR="0" lvl="0" indent="0" algn="l" rtl="0">
              <a:spcBef>
                <a:spcPts val="0"/>
              </a:spcBef>
              <a:spcAft>
                <a:spcPts val="0"/>
              </a:spcAft>
              <a:buNone/>
            </a:pPr>
            <a:endParaRPr sz="1800" b="1">
              <a:solidFill>
                <a:srgbClr val="008000"/>
              </a:solidFill>
              <a:latin typeface="Source Sans Pro"/>
              <a:ea typeface="Source Sans Pro"/>
              <a:cs typeface="Source Sans Pro"/>
              <a:sym typeface="Source Sans Pro"/>
            </a:endParaRPr>
          </a:p>
          <a:p>
            <a:pPr marL="0" marR="0" lvl="0" indent="0" algn="l" rtl="0">
              <a:spcBef>
                <a:spcPts val="0"/>
              </a:spcBef>
              <a:spcAft>
                <a:spcPts val="0"/>
              </a:spcAft>
              <a:buNone/>
            </a:pPr>
            <a:endParaRPr sz="1800" b="1">
              <a:solidFill>
                <a:srgbClr val="008000"/>
              </a:solidFill>
              <a:latin typeface="Source Sans Pro"/>
              <a:ea typeface="Source Sans Pro"/>
              <a:cs typeface="Source Sans Pro"/>
              <a:sym typeface="Source Sans Pro"/>
            </a:endParaRPr>
          </a:p>
          <a:p>
            <a:pPr marL="0" marR="0" lvl="0" indent="0" algn="l" rtl="0">
              <a:spcBef>
                <a:spcPts val="0"/>
              </a:spcBef>
              <a:spcAft>
                <a:spcPts val="0"/>
              </a:spcAft>
              <a:buNone/>
            </a:pPr>
            <a:endParaRPr sz="1800" b="1">
              <a:solidFill>
                <a:srgbClr val="008000"/>
              </a:solidFill>
              <a:latin typeface="Source Sans Pro"/>
              <a:ea typeface="Source Sans Pro"/>
              <a:cs typeface="Source Sans Pro"/>
              <a:sym typeface="Source Sans Pro"/>
            </a:endParaRPr>
          </a:p>
          <a:p>
            <a:pPr marL="0" marR="0" lvl="0" indent="0" algn="l" rtl="0">
              <a:spcBef>
                <a:spcPts val="0"/>
              </a:spcBef>
              <a:spcAft>
                <a:spcPts val="0"/>
              </a:spcAft>
              <a:buNone/>
            </a:pPr>
            <a:r>
              <a:rPr lang="en-US" sz="1800" b="1">
                <a:solidFill>
                  <a:srgbClr val="008000"/>
                </a:solidFill>
                <a:latin typeface="Source Sans Pro"/>
                <a:ea typeface="Source Sans Pro"/>
                <a:cs typeface="Source Sans Pro"/>
                <a:sym typeface="Source Sans Pro"/>
              </a:rPr>
              <a:t>Cells walls are composed of Cellulose.</a:t>
            </a:r>
            <a:endParaRPr/>
          </a:p>
          <a:p>
            <a:pPr marL="0" marR="0" lvl="0" indent="0" algn="l" rtl="0">
              <a:spcBef>
                <a:spcPts val="0"/>
              </a:spcBef>
              <a:spcAft>
                <a:spcPts val="0"/>
              </a:spcAft>
              <a:buNone/>
            </a:pPr>
            <a:endParaRPr sz="1800" b="1">
              <a:solidFill>
                <a:srgbClr val="008000"/>
              </a:solidFill>
              <a:latin typeface="Source Sans Pro"/>
              <a:ea typeface="Source Sans Pro"/>
              <a:cs typeface="Source Sans Pro"/>
              <a:sym typeface="Source Sans Pro"/>
            </a:endParaRPr>
          </a:p>
          <a:p>
            <a:pPr marL="0" marR="0" lvl="0" indent="0" algn="l" rtl="0">
              <a:spcBef>
                <a:spcPts val="0"/>
              </a:spcBef>
              <a:spcAft>
                <a:spcPts val="0"/>
              </a:spcAft>
              <a:buNone/>
            </a:pPr>
            <a:r>
              <a:rPr lang="en-US" sz="1800" b="1">
                <a:solidFill>
                  <a:srgbClr val="008000"/>
                </a:solidFill>
                <a:latin typeface="Source Sans Pro"/>
                <a:ea typeface="Source Sans Pro"/>
                <a:cs typeface="Source Sans Pro"/>
                <a:sym typeface="Source Sans Pro"/>
              </a:rPr>
              <a:t>Chloroplasts are present.</a:t>
            </a:r>
            <a:endParaRPr/>
          </a:p>
          <a:p>
            <a:pPr marL="0" marR="0" lvl="0" indent="0" algn="l" rtl="0">
              <a:spcBef>
                <a:spcPts val="0"/>
              </a:spcBef>
              <a:spcAft>
                <a:spcPts val="0"/>
              </a:spcAft>
              <a:buNone/>
            </a:pPr>
            <a:endParaRPr sz="1800" b="1">
              <a:solidFill>
                <a:srgbClr val="008000"/>
              </a:solidFill>
              <a:latin typeface="Source Sans Pro"/>
              <a:ea typeface="Source Sans Pro"/>
              <a:cs typeface="Source Sans Pro"/>
              <a:sym typeface="Source Sans Pro"/>
            </a:endParaRPr>
          </a:p>
          <a:p>
            <a:pPr marL="0" marR="0" lvl="0" indent="0" algn="l" rtl="0">
              <a:spcBef>
                <a:spcPts val="0"/>
              </a:spcBef>
              <a:spcAft>
                <a:spcPts val="0"/>
              </a:spcAft>
              <a:buNone/>
            </a:pPr>
            <a:endParaRPr sz="1800" b="1">
              <a:solidFill>
                <a:srgbClr val="008000"/>
              </a:solidFill>
              <a:latin typeface="Source Sans Pro"/>
              <a:ea typeface="Source Sans Pro"/>
              <a:cs typeface="Source Sans Pro"/>
              <a:sym typeface="Source Sans Pro"/>
            </a:endParaRPr>
          </a:p>
          <a:p>
            <a:pPr marL="0" marR="0" lvl="0" indent="0" algn="l" rtl="0">
              <a:spcBef>
                <a:spcPts val="0"/>
              </a:spcBef>
              <a:spcAft>
                <a:spcPts val="0"/>
              </a:spcAft>
              <a:buNone/>
            </a:pPr>
            <a:endParaRPr sz="1800" b="1">
              <a:solidFill>
                <a:srgbClr val="008000"/>
              </a:solidFill>
              <a:latin typeface="Source Sans Pro"/>
              <a:ea typeface="Source Sans Pro"/>
              <a:cs typeface="Source Sans Pro"/>
              <a:sym typeface="Source Sans Pro"/>
            </a:endParaRPr>
          </a:p>
          <a:p>
            <a:pPr marL="0" marR="0" lvl="0" indent="0" algn="l" rtl="0">
              <a:spcBef>
                <a:spcPts val="0"/>
              </a:spcBef>
              <a:spcAft>
                <a:spcPts val="0"/>
              </a:spcAft>
              <a:buNone/>
            </a:pPr>
            <a:r>
              <a:rPr lang="en-US" sz="1800" b="1">
                <a:solidFill>
                  <a:srgbClr val="008000"/>
                </a:solidFill>
                <a:latin typeface="Source Sans Pro"/>
                <a:ea typeface="Source Sans Pro"/>
                <a:cs typeface="Source Sans Pro"/>
                <a:sym typeface="Source Sans Pro"/>
              </a:rPr>
              <a:t>Multicellular</a:t>
            </a:r>
            <a:endParaRPr/>
          </a:p>
          <a:p>
            <a:pPr marL="0" marR="0" lvl="0" indent="0" algn="l" rtl="0">
              <a:spcBef>
                <a:spcPts val="0"/>
              </a:spcBef>
              <a:spcAft>
                <a:spcPts val="0"/>
              </a:spcAft>
              <a:buNone/>
            </a:pPr>
            <a:endParaRPr sz="1800" b="1">
              <a:solidFill>
                <a:srgbClr val="008000"/>
              </a:solidFill>
              <a:latin typeface="Source Sans Pro"/>
              <a:ea typeface="Source Sans Pro"/>
              <a:cs typeface="Source Sans Pro"/>
              <a:sym typeface="Source Sans Pro"/>
            </a:endParaRPr>
          </a:p>
          <a:p>
            <a:pPr marL="0" marR="0" lvl="0" indent="0" algn="l" rtl="0">
              <a:spcBef>
                <a:spcPts val="0"/>
              </a:spcBef>
              <a:spcAft>
                <a:spcPts val="0"/>
              </a:spcAft>
              <a:buNone/>
            </a:pPr>
            <a:endParaRPr sz="1800" b="1">
              <a:solidFill>
                <a:srgbClr val="008000"/>
              </a:solidFill>
              <a:latin typeface="Source Sans Pro"/>
              <a:ea typeface="Source Sans Pro"/>
              <a:cs typeface="Source Sans Pro"/>
              <a:sym typeface="Source Sans Pro"/>
            </a:endParaRPr>
          </a:p>
          <a:p>
            <a:pPr marL="0" marR="0" lvl="0" indent="0" algn="l" rtl="0">
              <a:spcBef>
                <a:spcPts val="0"/>
              </a:spcBef>
              <a:spcAft>
                <a:spcPts val="0"/>
              </a:spcAft>
              <a:buNone/>
            </a:pPr>
            <a:r>
              <a:rPr lang="en-US" sz="1800" b="1">
                <a:solidFill>
                  <a:srgbClr val="008000"/>
                </a:solidFill>
                <a:latin typeface="Source Sans Pro"/>
                <a:ea typeface="Source Sans Pro"/>
                <a:cs typeface="Source Sans Pro"/>
                <a:sym typeface="Source Sans Pro"/>
              </a:rPr>
              <a:t>Autotrophs</a:t>
            </a:r>
            <a:endParaRPr/>
          </a:p>
          <a:p>
            <a:pPr marL="0" marR="0" lvl="0" indent="0" algn="l" rtl="0">
              <a:spcBef>
                <a:spcPts val="0"/>
              </a:spcBef>
              <a:spcAft>
                <a:spcPts val="0"/>
              </a:spcAft>
              <a:buNone/>
            </a:pPr>
            <a:endParaRPr sz="1800" b="1">
              <a:solidFill>
                <a:srgbClr val="008000"/>
              </a:solidFill>
              <a:latin typeface="Source Sans Pro"/>
              <a:ea typeface="Source Sans Pro"/>
              <a:cs typeface="Source Sans Pro"/>
              <a:sym typeface="Source Sans Pro"/>
            </a:endParaRPr>
          </a:p>
          <a:p>
            <a:pPr marL="0" marR="0" lvl="0" indent="0" algn="l" rtl="0">
              <a:spcBef>
                <a:spcPts val="0"/>
              </a:spcBef>
              <a:spcAft>
                <a:spcPts val="0"/>
              </a:spcAft>
              <a:buNone/>
            </a:pPr>
            <a:endParaRPr sz="1800" b="1">
              <a:solidFill>
                <a:srgbClr val="008000"/>
              </a:solidFill>
              <a:latin typeface="Source Sans Pro"/>
              <a:ea typeface="Source Sans Pro"/>
              <a:cs typeface="Source Sans Pro"/>
              <a:sym typeface="Source Sans Pro"/>
            </a:endParaRPr>
          </a:p>
          <a:p>
            <a:pPr marL="0" marR="0" lvl="0" indent="0" algn="l" rtl="0">
              <a:spcBef>
                <a:spcPts val="0"/>
              </a:spcBef>
              <a:spcAft>
                <a:spcPts val="0"/>
              </a:spcAft>
              <a:buNone/>
            </a:pPr>
            <a:r>
              <a:rPr lang="en-US" sz="1800" b="1">
                <a:solidFill>
                  <a:srgbClr val="008000"/>
                </a:solidFill>
                <a:latin typeface="Source Sans Pro"/>
                <a:ea typeface="Source Sans Pro"/>
                <a:cs typeface="Source Sans Pro"/>
                <a:sym typeface="Source Sans Pro"/>
              </a:rPr>
              <a:t>Mosses, ferns, liverworts, cone-bearing plants, flowering plants</a:t>
            </a:r>
            <a:endParaRPr/>
          </a:p>
        </p:txBody>
      </p:sp>
      <p:pic>
        <p:nvPicPr>
          <p:cNvPr id="1756" name="Google Shape;1756;p244"/>
          <p:cNvPicPr preferRelativeResize="0"/>
          <p:nvPr/>
        </p:nvPicPr>
        <p:blipFill rotWithShape="1">
          <a:blip r:embed="rId3">
            <a:alphaModFix/>
          </a:blip>
          <a:srcRect/>
          <a:stretch/>
        </p:blipFill>
        <p:spPr>
          <a:xfrm>
            <a:off x="261938" y="200025"/>
            <a:ext cx="1662112" cy="2066925"/>
          </a:xfrm>
          <a:prstGeom prst="rect">
            <a:avLst/>
          </a:prstGeom>
          <a:noFill/>
          <a:ln>
            <a:noFill/>
          </a:ln>
        </p:spPr>
      </p:pic>
      <p:pic>
        <p:nvPicPr>
          <p:cNvPr id="1757" name="Google Shape;1757;p244"/>
          <p:cNvPicPr preferRelativeResize="0"/>
          <p:nvPr/>
        </p:nvPicPr>
        <p:blipFill rotWithShape="1">
          <a:blip r:embed="rId4">
            <a:alphaModFix/>
          </a:blip>
          <a:srcRect/>
          <a:stretch/>
        </p:blipFill>
        <p:spPr>
          <a:xfrm>
            <a:off x="5287963" y="200025"/>
            <a:ext cx="1878012" cy="1406525"/>
          </a:xfrm>
          <a:prstGeom prst="rect">
            <a:avLst/>
          </a:prstGeom>
          <a:noFill/>
          <a:ln>
            <a:noFill/>
          </a:ln>
        </p:spPr>
      </p:pic>
      <p:pic>
        <p:nvPicPr>
          <p:cNvPr id="1758" name="Google Shape;1758;p244"/>
          <p:cNvPicPr preferRelativeResize="0"/>
          <p:nvPr/>
        </p:nvPicPr>
        <p:blipFill rotWithShape="1">
          <a:blip r:embed="rId5">
            <a:alphaModFix/>
          </a:blip>
          <a:srcRect/>
          <a:stretch/>
        </p:blipFill>
        <p:spPr>
          <a:xfrm>
            <a:off x="1128713" y="2500313"/>
            <a:ext cx="2097087" cy="1420812"/>
          </a:xfrm>
          <a:prstGeom prst="rect">
            <a:avLst/>
          </a:prstGeom>
          <a:noFill/>
          <a:ln>
            <a:noFill/>
          </a:ln>
        </p:spPr>
      </p:pic>
      <p:pic>
        <p:nvPicPr>
          <p:cNvPr id="1759" name="Google Shape;1759;p244"/>
          <p:cNvPicPr preferRelativeResize="0"/>
          <p:nvPr/>
        </p:nvPicPr>
        <p:blipFill rotWithShape="1">
          <a:blip r:embed="rId6">
            <a:alphaModFix/>
          </a:blip>
          <a:srcRect/>
          <a:stretch/>
        </p:blipFill>
        <p:spPr>
          <a:xfrm>
            <a:off x="6985000" y="2266950"/>
            <a:ext cx="2028825" cy="1292225"/>
          </a:xfrm>
          <a:prstGeom prst="rect">
            <a:avLst/>
          </a:prstGeom>
          <a:noFill/>
          <a:ln>
            <a:noFill/>
          </a:ln>
        </p:spPr>
      </p:pic>
      <p:pic>
        <p:nvPicPr>
          <p:cNvPr id="1760" name="Google Shape;1760;p244"/>
          <p:cNvPicPr preferRelativeResize="0"/>
          <p:nvPr/>
        </p:nvPicPr>
        <p:blipFill rotWithShape="1">
          <a:blip r:embed="rId7">
            <a:alphaModFix/>
          </a:blip>
          <a:srcRect/>
          <a:stretch/>
        </p:blipFill>
        <p:spPr>
          <a:xfrm>
            <a:off x="7397750" y="200025"/>
            <a:ext cx="1700213" cy="1406525"/>
          </a:xfrm>
          <a:prstGeom prst="rect">
            <a:avLst/>
          </a:prstGeom>
          <a:noFill/>
          <a:ln>
            <a:noFill/>
          </a:ln>
        </p:spPr>
      </p:pic>
      <p:pic>
        <p:nvPicPr>
          <p:cNvPr id="1761" name="Google Shape;1761;p244"/>
          <p:cNvPicPr preferRelativeResize="0"/>
          <p:nvPr/>
        </p:nvPicPr>
        <p:blipFill rotWithShape="1">
          <a:blip r:embed="rId8">
            <a:alphaModFix/>
          </a:blip>
          <a:srcRect/>
          <a:stretch/>
        </p:blipFill>
        <p:spPr>
          <a:xfrm>
            <a:off x="171450" y="4632325"/>
            <a:ext cx="1914525" cy="1717675"/>
          </a:xfrm>
          <a:prstGeom prst="rect">
            <a:avLst/>
          </a:prstGeom>
          <a:noFill/>
          <a:ln>
            <a:noFill/>
          </a:ln>
        </p:spPr>
      </p:pic>
      <p:pic>
        <p:nvPicPr>
          <p:cNvPr id="1762" name="Google Shape;1762;p244"/>
          <p:cNvPicPr preferRelativeResize="0"/>
          <p:nvPr/>
        </p:nvPicPr>
        <p:blipFill rotWithShape="1">
          <a:blip r:embed="rId9">
            <a:alphaModFix/>
          </a:blip>
          <a:srcRect/>
          <a:stretch/>
        </p:blipFill>
        <p:spPr>
          <a:xfrm>
            <a:off x="7159625" y="3921125"/>
            <a:ext cx="1854200" cy="2760663"/>
          </a:xfrm>
          <a:prstGeom prst="rect">
            <a:avLst/>
          </a:prstGeom>
          <a:noFill/>
          <a:ln>
            <a:noFill/>
          </a:ln>
        </p:spPr>
      </p:pic>
      <p:sp>
        <p:nvSpPr>
          <p:cNvPr id="1763" name="Google Shape;1763;p244"/>
          <p:cNvSpPr txBox="1"/>
          <p:nvPr/>
        </p:nvSpPr>
        <p:spPr>
          <a:xfrm>
            <a:off x="669925" y="-168275"/>
            <a:ext cx="1254125" cy="47625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500" b="1">
                <a:solidFill>
                  <a:srgbClr val="FF0000"/>
                </a:solidFill>
                <a:latin typeface="Source Sans Pro"/>
                <a:ea typeface="Source Sans Pro"/>
                <a:cs typeface="Source Sans Pro"/>
                <a:sym typeface="Source Sans Pro"/>
              </a:rPr>
              <a:t>moss</a:t>
            </a:r>
            <a:endParaRPr/>
          </a:p>
        </p:txBody>
      </p:sp>
      <p:sp>
        <p:nvSpPr>
          <p:cNvPr id="1764" name="Google Shape;1764;p244"/>
          <p:cNvSpPr txBox="1"/>
          <p:nvPr/>
        </p:nvSpPr>
        <p:spPr>
          <a:xfrm>
            <a:off x="0" y="2774950"/>
            <a:ext cx="1254125" cy="47783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500" b="1">
                <a:solidFill>
                  <a:srgbClr val="FF0000"/>
                </a:solidFill>
                <a:latin typeface="Source Sans Pro"/>
                <a:ea typeface="Source Sans Pro"/>
                <a:cs typeface="Source Sans Pro"/>
                <a:sym typeface="Source Sans Pro"/>
              </a:rPr>
              <a:t>ferns</a:t>
            </a:r>
            <a:endParaRPr/>
          </a:p>
        </p:txBody>
      </p:sp>
      <p:sp>
        <p:nvSpPr>
          <p:cNvPr id="1765" name="Google Shape;1765;p244"/>
          <p:cNvSpPr txBox="1"/>
          <p:nvPr/>
        </p:nvSpPr>
        <p:spPr>
          <a:xfrm>
            <a:off x="5287963" y="1606550"/>
            <a:ext cx="1697037" cy="41592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100" b="1">
                <a:solidFill>
                  <a:srgbClr val="FF0000"/>
                </a:solidFill>
                <a:latin typeface="Source Sans Pro"/>
                <a:ea typeface="Source Sans Pro"/>
                <a:cs typeface="Source Sans Pro"/>
                <a:sym typeface="Source Sans Pro"/>
              </a:rPr>
              <a:t>liverworts</a:t>
            </a:r>
            <a:endParaRPr/>
          </a:p>
        </p:txBody>
      </p:sp>
      <p:sp>
        <p:nvSpPr>
          <p:cNvPr id="1766" name="Google Shape;1766;p244"/>
          <p:cNvSpPr txBox="1"/>
          <p:nvPr/>
        </p:nvSpPr>
        <p:spPr>
          <a:xfrm>
            <a:off x="7316788" y="1606550"/>
            <a:ext cx="1697037" cy="41592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100" b="1">
                <a:solidFill>
                  <a:srgbClr val="FF0000"/>
                </a:solidFill>
                <a:latin typeface="Source Sans Pro"/>
                <a:ea typeface="Source Sans Pro"/>
                <a:cs typeface="Source Sans Pro"/>
                <a:sym typeface="Source Sans Pro"/>
              </a:rPr>
              <a:t>gingko</a:t>
            </a:r>
            <a:endParaRPr/>
          </a:p>
        </p:txBody>
      </p:sp>
      <p:pic>
        <p:nvPicPr>
          <p:cNvPr id="1767" name="Google Shape;1767;p244"/>
          <p:cNvPicPr preferRelativeResize="0"/>
          <p:nvPr/>
        </p:nvPicPr>
        <p:blipFill rotWithShape="1">
          <a:blip r:embed="rId10">
            <a:alphaModFix/>
          </a:blip>
          <a:srcRect/>
          <a:stretch/>
        </p:blipFill>
        <p:spPr>
          <a:xfrm>
            <a:off x="5360988" y="4405313"/>
            <a:ext cx="1624012" cy="12160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55">
                                            <p:txEl>
                                              <p:pRg st="0" end="0"/>
                                            </p:txEl>
                                          </p:spTgt>
                                        </p:tgtEl>
                                        <p:attrNameLst>
                                          <p:attrName>style.visibility</p:attrName>
                                        </p:attrNameLst>
                                      </p:cBhvr>
                                      <p:to>
                                        <p:strVal val="visible"/>
                                      </p:to>
                                    </p:set>
                                    <p:animEffect transition="in" filter="fade">
                                      <p:cBhvr>
                                        <p:cTn id="7" dur="1000"/>
                                        <p:tgtEl>
                                          <p:spTgt spid="175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55">
                                            <p:txEl>
                                              <p:pRg st="2" end="2"/>
                                            </p:txEl>
                                          </p:spTgt>
                                        </p:tgtEl>
                                        <p:attrNameLst>
                                          <p:attrName>style.visibility</p:attrName>
                                        </p:attrNameLst>
                                      </p:cBhvr>
                                      <p:to>
                                        <p:strVal val="visible"/>
                                      </p:to>
                                    </p:set>
                                    <p:animEffect transition="in" filter="fade">
                                      <p:cBhvr>
                                        <p:cTn id="12" dur="1000"/>
                                        <p:tgtEl>
                                          <p:spTgt spid="175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55">
                                            <p:txEl>
                                              <p:pRg st="4" end="4"/>
                                            </p:txEl>
                                          </p:spTgt>
                                        </p:tgtEl>
                                        <p:attrNameLst>
                                          <p:attrName>style.visibility</p:attrName>
                                        </p:attrNameLst>
                                      </p:cBhvr>
                                      <p:to>
                                        <p:strVal val="visible"/>
                                      </p:to>
                                    </p:set>
                                    <p:animEffect transition="in" filter="fade">
                                      <p:cBhvr>
                                        <p:cTn id="17" dur="1000"/>
                                        <p:tgtEl>
                                          <p:spTgt spid="1755">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755">
                                            <p:txEl>
                                              <p:pRg st="8" end="8"/>
                                            </p:txEl>
                                          </p:spTgt>
                                        </p:tgtEl>
                                        <p:attrNameLst>
                                          <p:attrName>style.visibility</p:attrName>
                                        </p:attrNameLst>
                                      </p:cBhvr>
                                      <p:to>
                                        <p:strVal val="visible"/>
                                      </p:to>
                                    </p:set>
                                    <p:animEffect transition="in" filter="fade">
                                      <p:cBhvr>
                                        <p:cTn id="22" dur="1000"/>
                                        <p:tgtEl>
                                          <p:spTgt spid="1755">
                                            <p:txEl>
                                              <p:pRg st="8" end="8"/>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755">
                                            <p:txEl>
                                              <p:pRg st="10" end="10"/>
                                            </p:txEl>
                                          </p:spTgt>
                                        </p:tgtEl>
                                        <p:attrNameLst>
                                          <p:attrName>style.visibility</p:attrName>
                                        </p:attrNameLst>
                                      </p:cBhvr>
                                      <p:to>
                                        <p:strVal val="visible"/>
                                      </p:to>
                                    </p:set>
                                    <p:animEffect transition="in" filter="fade">
                                      <p:cBhvr>
                                        <p:cTn id="27" dur="1000"/>
                                        <p:tgtEl>
                                          <p:spTgt spid="1755">
                                            <p:txEl>
                                              <p:pRg st="10" end="1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755">
                                            <p:txEl>
                                              <p:pRg st="14" end="14"/>
                                            </p:txEl>
                                          </p:spTgt>
                                        </p:tgtEl>
                                        <p:attrNameLst>
                                          <p:attrName>style.visibility</p:attrName>
                                        </p:attrNameLst>
                                      </p:cBhvr>
                                      <p:to>
                                        <p:strVal val="visible"/>
                                      </p:to>
                                    </p:set>
                                    <p:animEffect transition="in" filter="fade">
                                      <p:cBhvr>
                                        <p:cTn id="32" dur="1000"/>
                                        <p:tgtEl>
                                          <p:spTgt spid="1755">
                                            <p:txEl>
                                              <p:pRg st="14" end="1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755">
                                            <p:txEl>
                                              <p:pRg st="17" end="17"/>
                                            </p:txEl>
                                          </p:spTgt>
                                        </p:tgtEl>
                                        <p:attrNameLst>
                                          <p:attrName>style.visibility</p:attrName>
                                        </p:attrNameLst>
                                      </p:cBhvr>
                                      <p:to>
                                        <p:strVal val="visible"/>
                                      </p:to>
                                    </p:set>
                                    <p:animEffect transition="in" filter="fade">
                                      <p:cBhvr>
                                        <p:cTn id="37" dur="1000"/>
                                        <p:tgtEl>
                                          <p:spTgt spid="1755">
                                            <p:txEl>
                                              <p:pRg st="17" end="1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755">
                                            <p:txEl>
                                              <p:pRg st="20" end="20"/>
                                            </p:txEl>
                                          </p:spTgt>
                                        </p:tgtEl>
                                        <p:attrNameLst>
                                          <p:attrName>style.visibility</p:attrName>
                                        </p:attrNameLst>
                                      </p:cBhvr>
                                      <p:to>
                                        <p:strVal val="visible"/>
                                      </p:to>
                                    </p:set>
                                    <p:animEffect transition="in" filter="fade">
                                      <p:cBhvr>
                                        <p:cTn id="42" dur="1000"/>
                                        <p:tgtEl>
                                          <p:spTgt spid="1755">
                                            <p:txEl>
                                              <p:pRg st="20" end="2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756"/>
                                        </p:tgtEl>
                                        <p:attrNameLst>
                                          <p:attrName>style.visibility</p:attrName>
                                        </p:attrNameLst>
                                      </p:cBhvr>
                                      <p:to>
                                        <p:strVal val="visible"/>
                                      </p:to>
                                    </p:set>
                                    <p:animEffect transition="in" filter="fade">
                                      <p:cBhvr>
                                        <p:cTn id="47" dur="1000"/>
                                        <p:tgtEl>
                                          <p:spTgt spid="1756"/>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763"/>
                                        </p:tgtEl>
                                        <p:attrNameLst>
                                          <p:attrName>style.visibility</p:attrName>
                                        </p:attrNameLst>
                                      </p:cBhvr>
                                      <p:to>
                                        <p:strVal val="visible"/>
                                      </p:to>
                                    </p:set>
                                    <p:animEffect transition="in" filter="fade">
                                      <p:cBhvr>
                                        <p:cTn id="52" dur="1000"/>
                                        <p:tgtEl>
                                          <p:spTgt spid="1763"/>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759"/>
                                        </p:tgtEl>
                                        <p:attrNameLst>
                                          <p:attrName>style.visibility</p:attrName>
                                        </p:attrNameLst>
                                      </p:cBhvr>
                                      <p:to>
                                        <p:strVal val="visible"/>
                                      </p:to>
                                    </p:set>
                                    <p:animEffect transition="in" filter="fade">
                                      <p:cBhvr>
                                        <p:cTn id="57" dur="1000"/>
                                        <p:tgtEl>
                                          <p:spTgt spid="1759"/>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1761"/>
                                        </p:tgtEl>
                                        <p:attrNameLst>
                                          <p:attrName>style.visibility</p:attrName>
                                        </p:attrNameLst>
                                      </p:cBhvr>
                                      <p:to>
                                        <p:strVal val="visible"/>
                                      </p:to>
                                    </p:set>
                                    <p:animEffect transition="in" filter="fade">
                                      <p:cBhvr>
                                        <p:cTn id="62" dur="1000"/>
                                        <p:tgtEl>
                                          <p:spTgt spid="1761"/>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1757"/>
                                        </p:tgtEl>
                                        <p:attrNameLst>
                                          <p:attrName>style.visibility</p:attrName>
                                        </p:attrNameLst>
                                      </p:cBhvr>
                                      <p:to>
                                        <p:strVal val="visible"/>
                                      </p:to>
                                    </p:set>
                                    <p:animEffect transition="in" filter="fade">
                                      <p:cBhvr>
                                        <p:cTn id="67" dur="1000"/>
                                        <p:tgtEl>
                                          <p:spTgt spid="1757"/>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1765"/>
                                        </p:tgtEl>
                                        <p:attrNameLst>
                                          <p:attrName>style.visibility</p:attrName>
                                        </p:attrNameLst>
                                      </p:cBhvr>
                                      <p:to>
                                        <p:strVal val="visible"/>
                                      </p:to>
                                    </p:set>
                                    <p:animEffect transition="in" filter="fade">
                                      <p:cBhvr>
                                        <p:cTn id="72" dur="1000"/>
                                        <p:tgtEl>
                                          <p:spTgt spid="1765"/>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1758"/>
                                        </p:tgtEl>
                                        <p:attrNameLst>
                                          <p:attrName>style.visibility</p:attrName>
                                        </p:attrNameLst>
                                      </p:cBhvr>
                                      <p:to>
                                        <p:strVal val="visible"/>
                                      </p:to>
                                    </p:set>
                                    <p:animEffect transition="in" filter="fade">
                                      <p:cBhvr>
                                        <p:cTn id="77" dur="1000"/>
                                        <p:tgtEl>
                                          <p:spTgt spid="1758"/>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1764"/>
                                        </p:tgtEl>
                                        <p:attrNameLst>
                                          <p:attrName>style.visibility</p:attrName>
                                        </p:attrNameLst>
                                      </p:cBhvr>
                                      <p:to>
                                        <p:strVal val="visible"/>
                                      </p:to>
                                    </p:set>
                                    <p:animEffect transition="in" filter="fade">
                                      <p:cBhvr>
                                        <p:cTn id="82" dur="1000"/>
                                        <p:tgtEl>
                                          <p:spTgt spid="1764"/>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nodeType="clickEffect">
                                  <p:stCondLst>
                                    <p:cond delay="0"/>
                                  </p:stCondLst>
                                  <p:childTnLst>
                                    <p:set>
                                      <p:cBhvr>
                                        <p:cTn id="86" dur="1" fill="hold">
                                          <p:stCondLst>
                                            <p:cond delay="0"/>
                                          </p:stCondLst>
                                        </p:cTn>
                                        <p:tgtEl>
                                          <p:spTgt spid="1760"/>
                                        </p:tgtEl>
                                        <p:attrNameLst>
                                          <p:attrName>style.visibility</p:attrName>
                                        </p:attrNameLst>
                                      </p:cBhvr>
                                      <p:to>
                                        <p:strVal val="visible"/>
                                      </p:to>
                                    </p:set>
                                    <p:animEffect transition="in" filter="fade">
                                      <p:cBhvr>
                                        <p:cTn id="87" dur="1000"/>
                                        <p:tgtEl>
                                          <p:spTgt spid="1760"/>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nodeType="clickEffect">
                                  <p:stCondLst>
                                    <p:cond delay="0"/>
                                  </p:stCondLst>
                                  <p:childTnLst>
                                    <p:set>
                                      <p:cBhvr>
                                        <p:cTn id="91" dur="1" fill="hold">
                                          <p:stCondLst>
                                            <p:cond delay="0"/>
                                          </p:stCondLst>
                                        </p:cTn>
                                        <p:tgtEl>
                                          <p:spTgt spid="1766"/>
                                        </p:tgtEl>
                                        <p:attrNameLst>
                                          <p:attrName>style.visibility</p:attrName>
                                        </p:attrNameLst>
                                      </p:cBhvr>
                                      <p:to>
                                        <p:strVal val="visible"/>
                                      </p:to>
                                    </p:set>
                                    <p:animEffect transition="in" filter="fade">
                                      <p:cBhvr>
                                        <p:cTn id="92" dur="1000"/>
                                        <p:tgtEl>
                                          <p:spTgt spid="1766"/>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nodeType="clickEffect">
                                  <p:stCondLst>
                                    <p:cond delay="0"/>
                                  </p:stCondLst>
                                  <p:childTnLst>
                                    <p:set>
                                      <p:cBhvr>
                                        <p:cTn id="96" dur="1" fill="hold">
                                          <p:stCondLst>
                                            <p:cond delay="0"/>
                                          </p:stCondLst>
                                        </p:cTn>
                                        <p:tgtEl>
                                          <p:spTgt spid="1762"/>
                                        </p:tgtEl>
                                        <p:attrNameLst>
                                          <p:attrName>style.visibility</p:attrName>
                                        </p:attrNameLst>
                                      </p:cBhvr>
                                      <p:to>
                                        <p:strVal val="visible"/>
                                      </p:to>
                                    </p:set>
                                    <p:animEffect transition="in" filter="fade">
                                      <p:cBhvr>
                                        <p:cTn id="97" dur="1000"/>
                                        <p:tgtEl>
                                          <p:spTgt spid="1762"/>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nodeType="clickEffect">
                                  <p:stCondLst>
                                    <p:cond delay="0"/>
                                  </p:stCondLst>
                                  <p:childTnLst>
                                    <p:set>
                                      <p:cBhvr>
                                        <p:cTn id="101" dur="1" fill="hold">
                                          <p:stCondLst>
                                            <p:cond delay="0"/>
                                          </p:stCondLst>
                                        </p:cTn>
                                        <p:tgtEl>
                                          <p:spTgt spid="1767"/>
                                        </p:tgtEl>
                                        <p:attrNameLst>
                                          <p:attrName>style.visibility</p:attrName>
                                        </p:attrNameLst>
                                      </p:cBhvr>
                                      <p:to>
                                        <p:strVal val="visible"/>
                                      </p:to>
                                    </p:set>
                                    <p:animEffect transition="in" filter="fade">
                                      <p:cBhvr>
                                        <p:cTn id="102" dur="1000"/>
                                        <p:tgtEl>
                                          <p:spTgt spid="17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771"/>
        <p:cNvGrpSpPr/>
        <p:nvPr/>
      </p:nvGrpSpPr>
      <p:grpSpPr>
        <a:xfrm>
          <a:off x="0" y="0"/>
          <a:ext cx="0" cy="0"/>
          <a:chOff x="0" y="0"/>
          <a:chExt cx="0" cy="0"/>
        </a:xfrm>
      </p:grpSpPr>
      <p:sp>
        <p:nvSpPr>
          <p:cNvPr id="1772" name="Google Shape;1772;p245"/>
          <p:cNvSpPr txBox="1"/>
          <p:nvPr/>
        </p:nvSpPr>
        <p:spPr>
          <a:xfrm>
            <a:off x="0" y="0"/>
            <a:ext cx="1724025" cy="674052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000000"/>
                </a:solidFill>
                <a:latin typeface="Source Sans Pro"/>
                <a:ea typeface="Source Sans Pro"/>
                <a:cs typeface="Source Sans Pro"/>
                <a:sym typeface="Source Sans Pro"/>
              </a:rPr>
              <a:t>Domain</a:t>
            </a:r>
            <a:endParaRPr sz="1800">
              <a:solidFill>
                <a:srgbClr val="000000"/>
              </a:solidFill>
              <a:latin typeface="Source Sans Pro"/>
              <a:ea typeface="Source Sans Pro"/>
              <a:cs typeface="Source Sans Pro"/>
              <a:sym typeface="Source Sans Pro"/>
            </a:endParaRPr>
          </a:p>
          <a:p>
            <a:pPr marL="0" marR="0" lvl="0" indent="0" algn="l" rtl="0">
              <a:spcBef>
                <a:spcPts val="0"/>
              </a:spcBef>
              <a:spcAft>
                <a:spcPts val="0"/>
              </a:spcAft>
              <a:buNone/>
            </a:pPr>
            <a:r>
              <a:rPr lang="en-US" sz="1800" b="1">
                <a:solidFill>
                  <a:srgbClr val="000000"/>
                </a:solidFill>
                <a:latin typeface="Source Sans Pro"/>
                <a:ea typeface="Source Sans Pro"/>
                <a:cs typeface="Source Sans Pro"/>
                <a:sym typeface="Source Sans Pro"/>
              </a:rPr>
              <a:t> </a:t>
            </a:r>
            <a:endParaRPr sz="1800">
              <a:solidFill>
                <a:srgbClr val="000000"/>
              </a:solidFill>
              <a:latin typeface="Source Sans Pro"/>
              <a:ea typeface="Source Sans Pro"/>
              <a:cs typeface="Source Sans Pro"/>
              <a:sym typeface="Source Sans Pro"/>
            </a:endParaRPr>
          </a:p>
          <a:p>
            <a:pPr marL="0" marR="0" lvl="0" indent="0" algn="l" rtl="0">
              <a:spcBef>
                <a:spcPts val="0"/>
              </a:spcBef>
              <a:spcAft>
                <a:spcPts val="0"/>
              </a:spcAft>
              <a:buNone/>
            </a:pPr>
            <a:r>
              <a:rPr lang="en-US" sz="1800" b="1">
                <a:solidFill>
                  <a:srgbClr val="000000"/>
                </a:solidFill>
                <a:latin typeface="Source Sans Pro"/>
                <a:ea typeface="Source Sans Pro"/>
                <a:cs typeface="Source Sans Pro"/>
                <a:sym typeface="Source Sans Pro"/>
              </a:rPr>
              <a:t>Kingdom</a:t>
            </a:r>
            <a:endParaRPr sz="1800">
              <a:solidFill>
                <a:srgbClr val="000000"/>
              </a:solidFill>
              <a:latin typeface="Source Sans Pro"/>
              <a:ea typeface="Source Sans Pro"/>
              <a:cs typeface="Source Sans Pro"/>
              <a:sym typeface="Source Sans Pro"/>
            </a:endParaRPr>
          </a:p>
          <a:p>
            <a:pPr marL="0" marR="0" lvl="0" indent="0" algn="l" rtl="0">
              <a:spcBef>
                <a:spcPts val="0"/>
              </a:spcBef>
              <a:spcAft>
                <a:spcPts val="0"/>
              </a:spcAft>
              <a:buNone/>
            </a:pPr>
            <a:r>
              <a:rPr lang="en-US" sz="1800" b="1">
                <a:solidFill>
                  <a:srgbClr val="000000"/>
                </a:solidFill>
                <a:latin typeface="Source Sans Pro"/>
                <a:ea typeface="Source Sans Pro"/>
                <a:cs typeface="Source Sans Pro"/>
                <a:sym typeface="Source Sans Pro"/>
              </a:rPr>
              <a:t> </a:t>
            </a:r>
            <a:endParaRPr sz="1800">
              <a:solidFill>
                <a:srgbClr val="000000"/>
              </a:solidFill>
              <a:latin typeface="Source Sans Pro"/>
              <a:ea typeface="Source Sans Pro"/>
              <a:cs typeface="Source Sans Pro"/>
              <a:sym typeface="Source Sans Pro"/>
            </a:endParaRPr>
          </a:p>
          <a:p>
            <a:pPr marL="0" marR="0" lvl="0" indent="0" algn="l" rtl="0">
              <a:spcBef>
                <a:spcPts val="0"/>
              </a:spcBef>
              <a:spcAft>
                <a:spcPts val="0"/>
              </a:spcAft>
              <a:buNone/>
            </a:pPr>
            <a:r>
              <a:rPr lang="en-US" sz="1800" b="1">
                <a:solidFill>
                  <a:srgbClr val="000000"/>
                </a:solidFill>
                <a:latin typeface="Source Sans Pro"/>
                <a:ea typeface="Source Sans Pro"/>
                <a:cs typeface="Source Sans Pro"/>
                <a:sym typeface="Source Sans Pro"/>
              </a:rPr>
              <a:t>Cell Type</a:t>
            </a:r>
            <a:endParaRPr sz="1800">
              <a:solidFill>
                <a:srgbClr val="000000"/>
              </a:solidFill>
              <a:latin typeface="Source Sans Pro"/>
              <a:ea typeface="Source Sans Pro"/>
              <a:cs typeface="Source Sans Pro"/>
              <a:sym typeface="Source Sans Pro"/>
            </a:endParaRPr>
          </a:p>
          <a:p>
            <a:pPr marL="0" marR="0" lvl="0" indent="0" algn="l" rtl="0">
              <a:spcBef>
                <a:spcPts val="0"/>
              </a:spcBef>
              <a:spcAft>
                <a:spcPts val="0"/>
              </a:spcAft>
              <a:buNone/>
            </a:pPr>
            <a:r>
              <a:rPr lang="en-US" sz="1800" b="1">
                <a:solidFill>
                  <a:srgbClr val="000000"/>
                </a:solidFill>
                <a:latin typeface="Source Sans Pro"/>
                <a:ea typeface="Source Sans Pro"/>
                <a:cs typeface="Source Sans Pro"/>
                <a:sym typeface="Source Sans Pro"/>
              </a:rPr>
              <a:t> </a:t>
            </a:r>
            <a:endParaRPr sz="1800">
              <a:solidFill>
                <a:srgbClr val="000000"/>
              </a:solidFill>
              <a:latin typeface="Source Sans Pro"/>
              <a:ea typeface="Source Sans Pro"/>
              <a:cs typeface="Source Sans Pro"/>
              <a:sym typeface="Source Sans Pro"/>
            </a:endParaRPr>
          </a:p>
          <a:p>
            <a:pPr marL="0" marR="0" lvl="0" indent="0" algn="l" rtl="0">
              <a:spcBef>
                <a:spcPts val="0"/>
              </a:spcBef>
              <a:spcAft>
                <a:spcPts val="0"/>
              </a:spcAft>
              <a:buNone/>
            </a:pPr>
            <a:r>
              <a:rPr lang="en-US" sz="1800" b="1">
                <a:solidFill>
                  <a:srgbClr val="000000"/>
                </a:solidFill>
                <a:latin typeface="Source Sans Pro"/>
                <a:ea typeface="Source Sans Pro"/>
                <a:cs typeface="Source Sans Pro"/>
                <a:sym typeface="Source Sans Pro"/>
              </a:rPr>
              <a:t> </a:t>
            </a:r>
            <a:endParaRPr sz="1800">
              <a:solidFill>
                <a:srgbClr val="000000"/>
              </a:solidFill>
              <a:latin typeface="Source Sans Pro"/>
              <a:ea typeface="Source Sans Pro"/>
              <a:cs typeface="Source Sans Pro"/>
              <a:sym typeface="Source Sans Pro"/>
            </a:endParaRPr>
          </a:p>
          <a:p>
            <a:pPr marL="0" marR="0" lvl="0" indent="0" algn="l" rtl="0">
              <a:spcBef>
                <a:spcPts val="0"/>
              </a:spcBef>
              <a:spcAft>
                <a:spcPts val="0"/>
              </a:spcAft>
              <a:buNone/>
            </a:pPr>
            <a:r>
              <a:rPr lang="en-US" sz="1800" b="1">
                <a:solidFill>
                  <a:srgbClr val="000000"/>
                </a:solidFill>
                <a:latin typeface="Source Sans Pro"/>
                <a:ea typeface="Source Sans Pro"/>
                <a:cs typeface="Source Sans Pro"/>
                <a:sym typeface="Source Sans Pro"/>
              </a:rPr>
              <a:t>Cell</a:t>
            </a:r>
            <a:r>
              <a:rPr lang="en-US" sz="1800">
                <a:solidFill>
                  <a:srgbClr val="000000"/>
                </a:solidFill>
                <a:latin typeface="Source Sans Pro"/>
                <a:ea typeface="Source Sans Pro"/>
                <a:cs typeface="Source Sans Pro"/>
                <a:sym typeface="Source Sans Pro"/>
              </a:rPr>
              <a:t> </a:t>
            </a:r>
            <a:r>
              <a:rPr lang="en-US" sz="1800" b="1">
                <a:solidFill>
                  <a:srgbClr val="000000"/>
                </a:solidFill>
                <a:latin typeface="Source Sans Pro"/>
                <a:ea typeface="Source Sans Pro"/>
                <a:cs typeface="Source Sans Pro"/>
                <a:sym typeface="Source Sans Pro"/>
              </a:rPr>
              <a:t>Structures</a:t>
            </a:r>
            <a:endParaRPr sz="1800">
              <a:solidFill>
                <a:srgbClr val="000000"/>
              </a:solidFill>
              <a:latin typeface="Source Sans Pro"/>
              <a:ea typeface="Source Sans Pro"/>
              <a:cs typeface="Source Sans Pro"/>
              <a:sym typeface="Source Sans Pro"/>
            </a:endParaRPr>
          </a:p>
          <a:p>
            <a:pPr marL="0" marR="0" lvl="0" indent="0" algn="l" rtl="0">
              <a:spcBef>
                <a:spcPts val="0"/>
              </a:spcBef>
              <a:spcAft>
                <a:spcPts val="0"/>
              </a:spcAft>
              <a:buNone/>
            </a:pPr>
            <a:r>
              <a:rPr lang="en-US" sz="1800" b="1">
                <a:solidFill>
                  <a:srgbClr val="000000"/>
                </a:solidFill>
                <a:latin typeface="Source Sans Pro"/>
                <a:ea typeface="Source Sans Pro"/>
                <a:cs typeface="Source Sans Pro"/>
                <a:sym typeface="Source Sans Pro"/>
              </a:rPr>
              <a:t> </a:t>
            </a:r>
            <a:endParaRPr sz="1800">
              <a:solidFill>
                <a:srgbClr val="000000"/>
              </a:solidFill>
              <a:latin typeface="Source Sans Pro"/>
              <a:ea typeface="Source Sans Pro"/>
              <a:cs typeface="Source Sans Pro"/>
              <a:sym typeface="Source Sans Pro"/>
            </a:endParaRPr>
          </a:p>
          <a:p>
            <a:pPr marL="0" marR="0" lvl="0" indent="0" algn="l" rtl="0">
              <a:spcBef>
                <a:spcPts val="0"/>
              </a:spcBef>
              <a:spcAft>
                <a:spcPts val="0"/>
              </a:spcAft>
              <a:buNone/>
            </a:pPr>
            <a:r>
              <a:rPr lang="en-US" sz="1800" b="1">
                <a:solidFill>
                  <a:srgbClr val="000000"/>
                </a:solidFill>
                <a:latin typeface="Source Sans Pro"/>
                <a:ea typeface="Source Sans Pro"/>
                <a:cs typeface="Source Sans Pro"/>
                <a:sym typeface="Source Sans Pro"/>
              </a:rPr>
              <a:t> </a:t>
            </a:r>
            <a:endParaRPr sz="1800">
              <a:solidFill>
                <a:srgbClr val="000000"/>
              </a:solidFill>
              <a:latin typeface="Source Sans Pro"/>
              <a:ea typeface="Source Sans Pro"/>
              <a:cs typeface="Source Sans Pro"/>
              <a:sym typeface="Source Sans Pro"/>
            </a:endParaRPr>
          </a:p>
          <a:p>
            <a:pPr marL="0" marR="0" lvl="0" indent="0" algn="l" rtl="0">
              <a:spcBef>
                <a:spcPts val="0"/>
              </a:spcBef>
              <a:spcAft>
                <a:spcPts val="0"/>
              </a:spcAft>
              <a:buNone/>
            </a:pPr>
            <a:r>
              <a:rPr lang="en-US" sz="1800" b="1">
                <a:solidFill>
                  <a:srgbClr val="000000"/>
                </a:solidFill>
                <a:latin typeface="Source Sans Pro"/>
                <a:ea typeface="Source Sans Pro"/>
                <a:cs typeface="Source Sans Pro"/>
                <a:sym typeface="Source Sans Pro"/>
              </a:rPr>
              <a:t> </a:t>
            </a:r>
            <a:endParaRPr sz="1800">
              <a:solidFill>
                <a:srgbClr val="000000"/>
              </a:solidFill>
              <a:latin typeface="Source Sans Pro"/>
              <a:ea typeface="Source Sans Pro"/>
              <a:cs typeface="Source Sans Pro"/>
              <a:sym typeface="Source Sans Pro"/>
            </a:endParaRPr>
          </a:p>
          <a:p>
            <a:pPr marL="0" marR="0" lvl="0" indent="0" algn="l" rtl="0">
              <a:spcBef>
                <a:spcPts val="0"/>
              </a:spcBef>
              <a:spcAft>
                <a:spcPts val="0"/>
              </a:spcAft>
              <a:buNone/>
            </a:pPr>
            <a:r>
              <a:rPr lang="en-US" sz="1800" b="1">
                <a:solidFill>
                  <a:srgbClr val="000000"/>
                </a:solidFill>
                <a:latin typeface="Source Sans Pro"/>
                <a:ea typeface="Source Sans Pro"/>
                <a:cs typeface="Source Sans Pro"/>
                <a:sym typeface="Source Sans Pro"/>
              </a:rPr>
              <a:t> </a:t>
            </a:r>
            <a:endParaRPr sz="1800">
              <a:solidFill>
                <a:srgbClr val="000000"/>
              </a:solidFill>
              <a:latin typeface="Source Sans Pro"/>
              <a:ea typeface="Source Sans Pro"/>
              <a:cs typeface="Source Sans Pro"/>
              <a:sym typeface="Source Sans Pro"/>
            </a:endParaRPr>
          </a:p>
          <a:p>
            <a:pPr marL="0" marR="0" lvl="0" indent="0" algn="l" rtl="0">
              <a:spcBef>
                <a:spcPts val="0"/>
              </a:spcBef>
              <a:spcAft>
                <a:spcPts val="0"/>
              </a:spcAft>
              <a:buNone/>
            </a:pPr>
            <a:r>
              <a:rPr lang="en-US" sz="1800" b="1">
                <a:solidFill>
                  <a:srgbClr val="000000"/>
                </a:solidFill>
                <a:latin typeface="Source Sans Pro"/>
                <a:ea typeface="Source Sans Pro"/>
                <a:cs typeface="Source Sans Pro"/>
                <a:sym typeface="Source Sans Pro"/>
              </a:rPr>
              <a:t> </a:t>
            </a:r>
            <a:endParaRPr sz="1800">
              <a:solidFill>
                <a:srgbClr val="000000"/>
              </a:solidFill>
              <a:latin typeface="Source Sans Pro"/>
              <a:ea typeface="Source Sans Pro"/>
              <a:cs typeface="Source Sans Pro"/>
              <a:sym typeface="Source Sans Pro"/>
            </a:endParaRPr>
          </a:p>
          <a:p>
            <a:pPr marL="0" marR="0" lvl="0" indent="0" algn="l" rtl="0">
              <a:spcBef>
                <a:spcPts val="0"/>
              </a:spcBef>
              <a:spcAft>
                <a:spcPts val="0"/>
              </a:spcAft>
              <a:buNone/>
            </a:pPr>
            <a:r>
              <a:rPr lang="en-US" sz="1800" b="1">
                <a:solidFill>
                  <a:srgbClr val="000000"/>
                </a:solidFill>
                <a:latin typeface="Source Sans Pro"/>
                <a:ea typeface="Source Sans Pro"/>
                <a:cs typeface="Source Sans Pro"/>
                <a:sym typeface="Source Sans Pro"/>
              </a:rPr>
              <a:t>Cell Organization</a:t>
            </a:r>
            <a:endParaRPr/>
          </a:p>
          <a:p>
            <a:pPr marL="0" marR="0" lvl="0" indent="0" algn="l" rtl="0">
              <a:spcBef>
                <a:spcPts val="0"/>
              </a:spcBef>
              <a:spcAft>
                <a:spcPts val="0"/>
              </a:spcAft>
              <a:buNone/>
            </a:pPr>
            <a:r>
              <a:rPr lang="en-US" sz="1800" b="1">
                <a:solidFill>
                  <a:srgbClr val="000000"/>
                </a:solidFill>
                <a:latin typeface="Source Sans Pro"/>
                <a:ea typeface="Source Sans Pro"/>
                <a:cs typeface="Source Sans Pro"/>
                <a:sym typeface="Source Sans Pro"/>
              </a:rPr>
              <a:t> </a:t>
            </a:r>
            <a:endParaRPr/>
          </a:p>
          <a:p>
            <a:pPr marL="0" marR="0" lvl="0" indent="0" algn="l" rtl="0">
              <a:spcBef>
                <a:spcPts val="0"/>
              </a:spcBef>
              <a:spcAft>
                <a:spcPts val="0"/>
              </a:spcAft>
              <a:buNone/>
            </a:pPr>
            <a:r>
              <a:rPr lang="en-US" sz="1800" b="1">
                <a:solidFill>
                  <a:srgbClr val="000000"/>
                </a:solidFill>
                <a:latin typeface="Source Sans Pro"/>
                <a:ea typeface="Source Sans Pro"/>
                <a:cs typeface="Source Sans Pro"/>
                <a:sym typeface="Source Sans Pro"/>
              </a:rPr>
              <a:t> </a:t>
            </a:r>
            <a:endParaRPr/>
          </a:p>
          <a:p>
            <a:pPr marL="0" marR="0" lvl="0" indent="0" algn="l" rtl="0">
              <a:spcBef>
                <a:spcPts val="0"/>
              </a:spcBef>
              <a:spcAft>
                <a:spcPts val="0"/>
              </a:spcAft>
              <a:buNone/>
            </a:pPr>
            <a:r>
              <a:rPr lang="en-US" sz="1800" b="1">
                <a:solidFill>
                  <a:srgbClr val="000000"/>
                </a:solidFill>
                <a:latin typeface="Source Sans Pro"/>
                <a:ea typeface="Source Sans Pro"/>
                <a:cs typeface="Source Sans Pro"/>
                <a:sym typeface="Source Sans Pro"/>
              </a:rPr>
              <a:t>Food Getting?</a:t>
            </a:r>
            <a:endParaRPr/>
          </a:p>
          <a:p>
            <a:pPr marL="0" marR="0" lvl="0" indent="0" algn="l" rtl="0">
              <a:spcBef>
                <a:spcPts val="0"/>
              </a:spcBef>
              <a:spcAft>
                <a:spcPts val="0"/>
              </a:spcAft>
              <a:buNone/>
            </a:pPr>
            <a:r>
              <a:rPr lang="en-US" sz="1800" b="1">
                <a:solidFill>
                  <a:srgbClr val="000000"/>
                </a:solidFill>
                <a:latin typeface="Source Sans Pro"/>
                <a:ea typeface="Source Sans Pro"/>
                <a:cs typeface="Source Sans Pro"/>
                <a:sym typeface="Source Sans Pro"/>
              </a:rPr>
              <a:t> </a:t>
            </a:r>
            <a:endParaRPr/>
          </a:p>
          <a:p>
            <a:pPr marL="0" marR="0" lvl="0" indent="0" algn="l" rtl="0">
              <a:spcBef>
                <a:spcPts val="0"/>
              </a:spcBef>
              <a:spcAft>
                <a:spcPts val="0"/>
              </a:spcAft>
              <a:buNone/>
            </a:pPr>
            <a:endParaRPr sz="1800" b="1">
              <a:solidFill>
                <a:srgbClr val="000000"/>
              </a:solidFill>
              <a:latin typeface="Source Sans Pro"/>
              <a:ea typeface="Source Sans Pro"/>
              <a:cs typeface="Source Sans Pro"/>
              <a:sym typeface="Source Sans Pro"/>
            </a:endParaRPr>
          </a:p>
          <a:p>
            <a:pPr marL="0" marR="0" lvl="0" indent="0" algn="l" rtl="0">
              <a:spcBef>
                <a:spcPts val="0"/>
              </a:spcBef>
              <a:spcAft>
                <a:spcPts val="0"/>
              </a:spcAft>
              <a:buNone/>
            </a:pPr>
            <a:endParaRPr sz="1800" b="1">
              <a:solidFill>
                <a:srgbClr val="000000"/>
              </a:solidFill>
              <a:latin typeface="Source Sans Pro"/>
              <a:ea typeface="Source Sans Pro"/>
              <a:cs typeface="Source Sans Pro"/>
              <a:sym typeface="Source Sans Pro"/>
            </a:endParaRPr>
          </a:p>
          <a:p>
            <a:pPr marL="0" marR="0" lvl="0" indent="0" algn="l" rtl="0">
              <a:spcBef>
                <a:spcPts val="0"/>
              </a:spcBef>
              <a:spcAft>
                <a:spcPts val="0"/>
              </a:spcAft>
              <a:buNone/>
            </a:pPr>
            <a:r>
              <a:rPr lang="en-US" sz="1800" b="1">
                <a:solidFill>
                  <a:srgbClr val="000000"/>
                </a:solidFill>
                <a:latin typeface="Source Sans Pro"/>
                <a:ea typeface="Source Sans Pro"/>
                <a:cs typeface="Source Sans Pro"/>
                <a:sym typeface="Source Sans Pro"/>
              </a:rPr>
              <a:t>Examples:</a:t>
            </a:r>
            <a:endParaRPr/>
          </a:p>
          <a:p>
            <a:pPr marL="0" marR="0" lvl="0" indent="0" algn="l" rtl="0">
              <a:spcBef>
                <a:spcPts val="0"/>
              </a:spcBef>
              <a:spcAft>
                <a:spcPts val="0"/>
              </a:spcAft>
              <a:buNone/>
            </a:pPr>
            <a:endParaRPr sz="1800">
              <a:solidFill>
                <a:srgbClr val="000000"/>
              </a:solidFill>
              <a:latin typeface="Source Sans Pro"/>
              <a:ea typeface="Source Sans Pro"/>
              <a:cs typeface="Source Sans Pro"/>
              <a:sym typeface="Source Sans Pro"/>
            </a:endParaRPr>
          </a:p>
        </p:txBody>
      </p:sp>
      <p:sp>
        <p:nvSpPr>
          <p:cNvPr id="1773" name="Google Shape;1773;p245"/>
          <p:cNvSpPr txBox="1"/>
          <p:nvPr/>
        </p:nvSpPr>
        <p:spPr>
          <a:xfrm>
            <a:off x="1724025" y="0"/>
            <a:ext cx="2487613" cy="67706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0000FF"/>
                </a:solidFill>
                <a:latin typeface="Source Sans Pro"/>
                <a:ea typeface="Source Sans Pro"/>
                <a:cs typeface="Source Sans Pro"/>
                <a:sym typeface="Source Sans Pro"/>
              </a:rPr>
              <a:t>Eukarya</a:t>
            </a:r>
            <a:endParaRPr/>
          </a:p>
          <a:p>
            <a:pPr marL="0" marR="0" lvl="0" indent="0" algn="l" rtl="0">
              <a:spcBef>
                <a:spcPts val="0"/>
              </a:spcBef>
              <a:spcAft>
                <a:spcPts val="0"/>
              </a:spcAft>
              <a:buNone/>
            </a:pPr>
            <a:endParaRPr sz="1800" b="1">
              <a:solidFill>
                <a:srgbClr val="0000FF"/>
              </a:solidFill>
              <a:latin typeface="Source Sans Pro"/>
              <a:ea typeface="Source Sans Pro"/>
              <a:cs typeface="Source Sans Pro"/>
              <a:sym typeface="Source Sans Pro"/>
            </a:endParaRPr>
          </a:p>
          <a:p>
            <a:pPr marL="0" marR="0" lvl="0" indent="0" algn="l" rtl="0">
              <a:spcBef>
                <a:spcPts val="0"/>
              </a:spcBef>
              <a:spcAft>
                <a:spcPts val="0"/>
              </a:spcAft>
              <a:buNone/>
            </a:pPr>
            <a:r>
              <a:rPr lang="en-US" sz="1800" b="1">
                <a:solidFill>
                  <a:srgbClr val="0000FF"/>
                </a:solidFill>
                <a:latin typeface="Source Sans Pro"/>
                <a:ea typeface="Source Sans Pro"/>
                <a:cs typeface="Source Sans Pro"/>
                <a:sym typeface="Source Sans Pro"/>
              </a:rPr>
              <a:t>Animalia</a:t>
            </a:r>
            <a:endParaRPr/>
          </a:p>
          <a:p>
            <a:pPr marL="0" marR="0" lvl="0" indent="0" algn="l" rtl="0">
              <a:spcBef>
                <a:spcPts val="0"/>
              </a:spcBef>
              <a:spcAft>
                <a:spcPts val="0"/>
              </a:spcAft>
              <a:buNone/>
            </a:pPr>
            <a:endParaRPr sz="1800" b="1">
              <a:solidFill>
                <a:srgbClr val="0000FF"/>
              </a:solidFill>
              <a:latin typeface="Source Sans Pro"/>
              <a:ea typeface="Source Sans Pro"/>
              <a:cs typeface="Source Sans Pro"/>
              <a:sym typeface="Source Sans Pro"/>
            </a:endParaRPr>
          </a:p>
          <a:p>
            <a:pPr marL="0" marR="0" lvl="0" indent="0" algn="l" rtl="0">
              <a:spcBef>
                <a:spcPts val="0"/>
              </a:spcBef>
              <a:spcAft>
                <a:spcPts val="0"/>
              </a:spcAft>
              <a:buNone/>
            </a:pPr>
            <a:r>
              <a:rPr lang="en-US" sz="1800" b="1">
                <a:solidFill>
                  <a:srgbClr val="0000FF"/>
                </a:solidFill>
                <a:latin typeface="Source Sans Pro"/>
                <a:ea typeface="Source Sans Pro"/>
                <a:cs typeface="Source Sans Pro"/>
                <a:sym typeface="Source Sans Pro"/>
              </a:rPr>
              <a:t>Eukaryotic</a:t>
            </a:r>
            <a:endParaRPr/>
          </a:p>
          <a:p>
            <a:pPr marL="0" marR="0" lvl="0" indent="0" algn="l" rtl="0">
              <a:spcBef>
                <a:spcPts val="0"/>
              </a:spcBef>
              <a:spcAft>
                <a:spcPts val="0"/>
              </a:spcAft>
              <a:buNone/>
            </a:pPr>
            <a:endParaRPr sz="1800" b="1">
              <a:solidFill>
                <a:srgbClr val="0000FF"/>
              </a:solidFill>
              <a:latin typeface="Source Sans Pro"/>
              <a:ea typeface="Source Sans Pro"/>
              <a:cs typeface="Source Sans Pro"/>
              <a:sym typeface="Source Sans Pro"/>
            </a:endParaRPr>
          </a:p>
          <a:p>
            <a:pPr marL="0" marR="0" lvl="0" indent="0" algn="l" rtl="0">
              <a:spcBef>
                <a:spcPts val="0"/>
              </a:spcBef>
              <a:spcAft>
                <a:spcPts val="0"/>
              </a:spcAft>
              <a:buNone/>
            </a:pPr>
            <a:endParaRPr sz="1800" b="1">
              <a:solidFill>
                <a:srgbClr val="0000FF"/>
              </a:solidFill>
              <a:latin typeface="Source Sans Pro"/>
              <a:ea typeface="Source Sans Pro"/>
              <a:cs typeface="Source Sans Pro"/>
              <a:sym typeface="Source Sans Pro"/>
            </a:endParaRPr>
          </a:p>
          <a:p>
            <a:pPr marL="0" marR="0" lvl="0" indent="0" algn="l" rtl="0">
              <a:spcBef>
                <a:spcPts val="0"/>
              </a:spcBef>
              <a:spcAft>
                <a:spcPts val="0"/>
              </a:spcAft>
              <a:buNone/>
            </a:pPr>
            <a:endParaRPr sz="1800" b="1">
              <a:solidFill>
                <a:srgbClr val="0000FF"/>
              </a:solidFill>
              <a:latin typeface="Source Sans Pro"/>
              <a:ea typeface="Source Sans Pro"/>
              <a:cs typeface="Source Sans Pro"/>
              <a:sym typeface="Source Sans Pro"/>
            </a:endParaRPr>
          </a:p>
          <a:p>
            <a:pPr marL="0" marR="0" lvl="0" indent="0" algn="l" rtl="0">
              <a:spcBef>
                <a:spcPts val="0"/>
              </a:spcBef>
              <a:spcAft>
                <a:spcPts val="0"/>
              </a:spcAft>
              <a:buNone/>
            </a:pPr>
            <a:r>
              <a:rPr lang="en-US" sz="1800" b="1">
                <a:solidFill>
                  <a:srgbClr val="0000FF"/>
                </a:solidFill>
                <a:latin typeface="Source Sans Pro"/>
                <a:ea typeface="Source Sans Pro"/>
                <a:cs typeface="Source Sans Pro"/>
                <a:sym typeface="Source Sans Pro"/>
              </a:rPr>
              <a:t>No cell walls.</a:t>
            </a:r>
            <a:endParaRPr/>
          </a:p>
          <a:p>
            <a:pPr marL="0" marR="0" lvl="0" indent="0" algn="l" rtl="0">
              <a:spcBef>
                <a:spcPts val="0"/>
              </a:spcBef>
              <a:spcAft>
                <a:spcPts val="0"/>
              </a:spcAft>
              <a:buNone/>
            </a:pPr>
            <a:endParaRPr sz="1800" b="1">
              <a:solidFill>
                <a:srgbClr val="0000FF"/>
              </a:solidFill>
              <a:latin typeface="Source Sans Pro"/>
              <a:ea typeface="Source Sans Pro"/>
              <a:cs typeface="Source Sans Pro"/>
              <a:sym typeface="Source Sans Pro"/>
            </a:endParaRPr>
          </a:p>
          <a:p>
            <a:pPr marL="0" marR="0" lvl="0" indent="0" algn="l" rtl="0">
              <a:spcBef>
                <a:spcPts val="0"/>
              </a:spcBef>
              <a:spcAft>
                <a:spcPts val="0"/>
              </a:spcAft>
              <a:buNone/>
            </a:pPr>
            <a:r>
              <a:rPr lang="en-US" sz="1800" b="1">
                <a:solidFill>
                  <a:srgbClr val="0000FF"/>
                </a:solidFill>
                <a:latin typeface="Source Sans Pro"/>
                <a:ea typeface="Source Sans Pro"/>
                <a:cs typeface="Source Sans Pro"/>
                <a:sym typeface="Source Sans Pro"/>
              </a:rPr>
              <a:t>No chloroplasts</a:t>
            </a:r>
            <a:endParaRPr/>
          </a:p>
          <a:p>
            <a:pPr marL="0" marR="0" lvl="0" indent="0" algn="l" rtl="0">
              <a:spcBef>
                <a:spcPts val="0"/>
              </a:spcBef>
              <a:spcAft>
                <a:spcPts val="0"/>
              </a:spcAft>
              <a:buNone/>
            </a:pPr>
            <a:endParaRPr sz="1800" b="1">
              <a:solidFill>
                <a:srgbClr val="0000FF"/>
              </a:solidFill>
              <a:latin typeface="Source Sans Pro"/>
              <a:ea typeface="Source Sans Pro"/>
              <a:cs typeface="Source Sans Pro"/>
              <a:sym typeface="Source Sans Pro"/>
            </a:endParaRPr>
          </a:p>
          <a:p>
            <a:pPr marL="0" marR="0" lvl="0" indent="0" algn="l" rtl="0">
              <a:spcBef>
                <a:spcPts val="0"/>
              </a:spcBef>
              <a:spcAft>
                <a:spcPts val="0"/>
              </a:spcAft>
              <a:buNone/>
            </a:pPr>
            <a:endParaRPr sz="1800" b="1">
              <a:solidFill>
                <a:srgbClr val="0000FF"/>
              </a:solidFill>
              <a:latin typeface="Source Sans Pro"/>
              <a:ea typeface="Source Sans Pro"/>
              <a:cs typeface="Source Sans Pro"/>
              <a:sym typeface="Source Sans Pro"/>
            </a:endParaRPr>
          </a:p>
          <a:p>
            <a:pPr marL="0" marR="0" lvl="0" indent="0" algn="l" rtl="0">
              <a:spcBef>
                <a:spcPts val="0"/>
              </a:spcBef>
              <a:spcAft>
                <a:spcPts val="0"/>
              </a:spcAft>
              <a:buNone/>
            </a:pPr>
            <a:endParaRPr sz="1800" b="1">
              <a:solidFill>
                <a:srgbClr val="0000FF"/>
              </a:solidFill>
              <a:latin typeface="Source Sans Pro"/>
              <a:ea typeface="Source Sans Pro"/>
              <a:cs typeface="Source Sans Pro"/>
              <a:sym typeface="Source Sans Pro"/>
            </a:endParaRPr>
          </a:p>
          <a:p>
            <a:pPr marL="0" marR="0" lvl="0" indent="0" algn="l" rtl="0">
              <a:spcBef>
                <a:spcPts val="0"/>
              </a:spcBef>
              <a:spcAft>
                <a:spcPts val="0"/>
              </a:spcAft>
              <a:buNone/>
            </a:pPr>
            <a:endParaRPr sz="1800" b="1">
              <a:solidFill>
                <a:srgbClr val="0000FF"/>
              </a:solidFill>
              <a:latin typeface="Source Sans Pro"/>
              <a:ea typeface="Source Sans Pro"/>
              <a:cs typeface="Source Sans Pro"/>
              <a:sym typeface="Source Sans Pro"/>
            </a:endParaRPr>
          </a:p>
          <a:p>
            <a:pPr marL="0" marR="0" lvl="0" indent="0" algn="l" rtl="0">
              <a:spcBef>
                <a:spcPts val="0"/>
              </a:spcBef>
              <a:spcAft>
                <a:spcPts val="0"/>
              </a:spcAft>
              <a:buNone/>
            </a:pPr>
            <a:r>
              <a:rPr lang="en-US" sz="1800" b="1">
                <a:solidFill>
                  <a:srgbClr val="0000FF"/>
                </a:solidFill>
                <a:latin typeface="Source Sans Pro"/>
                <a:ea typeface="Source Sans Pro"/>
                <a:cs typeface="Source Sans Pro"/>
                <a:sym typeface="Source Sans Pro"/>
              </a:rPr>
              <a:t>Multicellular</a:t>
            </a:r>
            <a:endParaRPr/>
          </a:p>
          <a:p>
            <a:pPr marL="0" marR="0" lvl="0" indent="0" algn="l" rtl="0">
              <a:spcBef>
                <a:spcPts val="0"/>
              </a:spcBef>
              <a:spcAft>
                <a:spcPts val="0"/>
              </a:spcAft>
              <a:buNone/>
            </a:pPr>
            <a:endParaRPr sz="1800" b="1">
              <a:solidFill>
                <a:srgbClr val="0000FF"/>
              </a:solidFill>
              <a:latin typeface="Source Sans Pro"/>
              <a:ea typeface="Source Sans Pro"/>
              <a:cs typeface="Source Sans Pro"/>
              <a:sym typeface="Source Sans Pro"/>
            </a:endParaRPr>
          </a:p>
          <a:p>
            <a:pPr marL="0" marR="0" lvl="0" indent="0" algn="l" rtl="0">
              <a:spcBef>
                <a:spcPts val="0"/>
              </a:spcBef>
              <a:spcAft>
                <a:spcPts val="0"/>
              </a:spcAft>
              <a:buNone/>
            </a:pPr>
            <a:endParaRPr sz="1800" b="1">
              <a:solidFill>
                <a:srgbClr val="0000FF"/>
              </a:solidFill>
              <a:latin typeface="Source Sans Pro"/>
              <a:ea typeface="Source Sans Pro"/>
              <a:cs typeface="Source Sans Pro"/>
              <a:sym typeface="Source Sans Pro"/>
            </a:endParaRPr>
          </a:p>
          <a:p>
            <a:pPr marL="0" marR="0" lvl="0" indent="0" algn="l" rtl="0">
              <a:spcBef>
                <a:spcPts val="0"/>
              </a:spcBef>
              <a:spcAft>
                <a:spcPts val="0"/>
              </a:spcAft>
              <a:buNone/>
            </a:pPr>
            <a:r>
              <a:rPr lang="en-US" sz="1800" b="1">
                <a:solidFill>
                  <a:srgbClr val="0000FF"/>
                </a:solidFill>
                <a:latin typeface="Source Sans Pro"/>
                <a:ea typeface="Source Sans Pro"/>
                <a:cs typeface="Source Sans Pro"/>
                <a:sym typeface="Source Sans Pro"/>
              </a:rPr>
              <a:t>Heterotrophs</a:t>
            </a:r>
            <a:endParaRPr/>
          </a:p>
          <a:p>
            <a:pPr marL="0" marR="0" lvl="0" indent="0" algn="l" rtl="0">
              <a:spcBef>
                <a:spcPts val="0"/>
              </a:spcBef>
              <a:spcAft>
                <a:spcPts val="0"/>
              </a:spcAft>
              <a:buNone/>
            </a:pPr>
            <a:endParaRPr sz="1800" b="1">
              <a:solidFill>
                <a:srgbClr val="0000FF"/>
              </a:solidFill>
              <a:latin typeface="Source Sans Pro"/>
              <a:ea typeface="Source Sans Pro"/>
              <a:cs typeface="Source Sans Pro"/>
              <a:sym typeface="Source Sans Pro"/>
            </a:endParaRPr>
          </a:p>
          <a:p>
            <a:pPr marL="0" marR="0" lvl="0" indent="0" algn="l" rtl="0">
              <a:spcBef>
                <a:spcPts val="0"/>
              </a:spcBef>
              <a:spcAft>
                <a:spcPts val="0"/>
              </a:spcAft>
              <a:buNone/>
            </a:pPr>
            <a:endParaRPr sz="1800" b="1">
              <a:solidFill>
                <a:srgbClr val="0000FF"/>
              </a:solidFill>
              <a:latin typeface="Source Sans Pro"/>
              <a:ea typeface="Source Sans Pro"/>
              <a:cs typeface="Source Sans Pro"/>
              <a:sym typeface="Source Sans Pro"/>
            </a:endParaRPr>
          </a:p>
          <a:p>
            <a:pPr marL="0" marR="0" lvl="0" indent="0" algn="l" rtl="0">
              <a:spcBef>
                <a:spcPts val="0"/>
              </a:spcBef>
              <a:spcAft>
                <a:spcPts val="0"/>
              </a:spcAft>
              <a:buNone/>
            </a:pPr>
            <a:r>
              <a:rPr lang="en-US" sz="1400" b="1">
                <a:solidFill>
                  <a:srgbClr val="0000FF"/>
                </a:solidFill>
                <a:latin typeface="Source Sans Pro"/>
                <a:ea typeface="Source Sans Pro"/>
                <a:cs typeface="Source Sans Pro"/>
                <a:sym typeface="Source Sans Pro"/>
              </a:rPr>
              <a:t>Sponges, worms, mollusks, arthropods, fish, amphibians, birds, reptiles, mammals.</a:t>
            </a:r>
            <a:endParaRPr/>
          </a:p>
        </p:txBody>
      </p:sp>
      <p:pic>
        <p:nvPicPr>
          <p:cNvPr id="1774" name="Google Shape;1774;p245"/>
          <p:cNvPicPr preferRelativeResize="0"/>
          <p:nvPr/>
        </p:nvPicPr>
        <p:blipFill rotWithShape="1">
          <a:blip r:embed="rId3">
            <a:alphaModFix/>
          </a:blip>
          <a:srcRect/>
          <a:stretch/>
        </p:blipFill>
        <p:spPr>
          <a:xfrm>
            <a:off x="3719513" y="2603500"/>
            <a:ext cx="2336800" cy="1751013"/>
          </a:xfrm>
          <a:prstGeom prst="rect">
            <a:avLst/>
          </a:prstGeom>
          <a:noFill/>
          <a:ln>
            <a:noFill/>
          </a:ln>
        </p:spPr>
      </p:pic>
      <p:pic>
        <p:nvPicPr>
          <p:cNvPr id="1775" name="Google Shape;1775;p245"/>
          <p:cNvPicPr preferRelativeResize="0"/>
          <p:nvPr/>
        </p:nvPicPr>
        <p:blipFill rotWithShape="1">
          <a:blip r:embed="rId4">
            <a:alphaModFix/>
          </a:blip>
          <a:srcRect/>
          <a:stretch/>
        </p:blipFill>
        <p:spPr>
          <a:xfrm>
            <a:off x="7443788" y="220663"/>
            <a:ext cx="1514475" cy="2084387"/>
          </a:xfrm>
          <a:prstGeom prst="rect">
            <a:avLst/>
          </a:prstGeom>
          <a:noFill/>
          <a:ln>
            <a:noFill/>
          </a:ln>
        </p:spPr>
      </p:pic>
      <p:pic>
        <p:nvPicPr>
          <p:cNvPr id="1776" name="Google Shape;1776;p245" descr="centipede.jpeg"/>
          <p:cNvPicPr preferRelativeResize="0"/>
          <p:nvPr/>
        </p:nvPicPr>
        <p:blipFill rotWithShape="1">
          <a:blip r:embed="rId5">
            <a:alphaModFix/>
          </a:blip>
          <a:srcRect/>
          <a:stretch/>
        </p:blipFill>
        <p:spPr>
          <a:xfrm>
            <a:off x="6910388" y="5184775"/>
            <a:ext cx="2233612" cy="1673225"/>
          </a:xfrm>
          <a:prstGeom prst="rect">
            <a:avLst/>
          </a:prstGeom>
          <a:noFill/>
          <a:ln>
            <a:noFill/>
          </a:ln>
        </p:spPr>
      </p:pic>
      <p:pic>
        <p:nvPicPr>
          <p:cNvPr id="1777" name="Google Shape;1777;p245" descr="images-6.jpeg"/>
          <p:cNvPicPr preferRelativeResize="0"/>
          <p:nvPr/>
        </p:nvPicPr>
        <p:blipFill rotWithShape="1">
          <a:blip r:embed="rId6">
            <a:alphaModFix/>
          </a:blip>
          <a:srcRect/>
          <a:stretch/>
        </p:blipFill>
        <p:spPr>
          <a:xfrm>
            <a:off x="3111500" y="0"/>
            <a:ext cx="1770063" cy="1770063"/>
          </a:xfrm>
          <a:prstGeom prst="rect">
            <a:avLst/>
          </a:prstGeom>
          <a:noFill/>
          <a:ln>
            <a:noFill/>
          </a:ln>
        </p:spPr>
      </p:pic>
      <p:pic>
        <p:nvPicPr>
          <p:cNvPr id="1778" name="Google Shape;1778;p245" descr="images-11.jpeg"/>
          <p:cNvPicPr preferRelativeResize="0"/>
          <p:nvPr/>
        </p:nvPicPr>
        <p:blipFill rotWithShape="1">
          <a:blip r:embed="rId7">
            <a:alphaModFix/>
          </a:blip>
          <a:srcRect/>
          <a:stretch/>
        </p:blipFill>
        <p:spPr>
          <a:xfrm>
            <a:off x="4211638" y="4610242"/>
            <a:ext cx="2478087" cy="1650094"/>
          </a:xfrm>
          <a:prstGeom prst="rect">
            <a:avLst/>
          </a:prstGeom>
          <a:noFill/>
          <a:ln>
            <a:noFill/>
          </a:ln>
        </p:spPr>
      </p:pic>
      <p:pic>
        <p:nvPicPr>
          <p:cNvPr id="1779" name="Google Shape;1779;p245" descr="images-12.jpeg"/>
          <p:cNvPicPr preferRelativeResize="0"/>
          <p:nvPr/>
        </p:nvPicPr>
        <p:blipFill rotWithShape="1">
          <a:blip r:embed="rId8">
            <a:alphaModFix/>
          </a:blip>
          <a:srcRect/>
          <a:stretch/>
        </p:blipFill>
        <p:spPr>
          <a:xfrm>
            <a:off x="5040313" y="919163"/>
            <a:ext cx="2033587" cy="1347787"/>
          </a:xfrm>
          <a:prstGeom prst="rect">
            <a:avLst/>
          </a:prstGeom>
          <a:noFill/>
          <a:ln>
            <a:noFill/>
          </a:ln>
        </p:spPr>
      </p:pic>
      <p:pic>
        <p:nvPicPr>
          <p:cNvPr id="1780" name="Google Shape;1780;p245"/>
          <p:cNvPicPr preferRelativeResize="0"/>
          <p:nvPr/>
        </p:nvPicPr>
        <p:blipFill rotWithShape="1">
          <a:blip r:embed="rId9">
            <a:alphaModFix/>
          </a:blip>
          <a:srcRect/>
          <a:stretch/>
        </p:blipFill>
        <p:spPr>
          <a:xfrm>
            <a:off x="7073900" y="3771900"/>
            <a:ext cx="1730375" cy="1163638"/>
          </a:xfrm>
          <a:prstGeom prst="rect">
            <a:avLst/>
          </a:prstGeom>
          <a:noFill/>
          <a:ln>
            <a:noFill/>
          </a:ln>
        </p:spPr>
      </p:pic>
      <p:pic>
        <p:nvPicPr>
          <p:cNvPr id="1781" name="Google Shape;1781;p245"/>
          <p:cNvPicPr preferRelativeResize="0"/>
          <p:nvPr/>
        </p:nvPicPr>
        <p:blipFill rotWithShape="1">
          <a:blip r:embed="rId10">
            <a:alphaModFix/>
          </a:blip>
          <a:srcRect/>
          <a:stretch/>
        </p:blipFill>
        <p:spPr>
          <a:xfrm>
            <a:off x="6400800" y="2160588"/>
            <a:ext cx="1714500" cy="1611312"/>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73">
                                            <p:txEl>
                                              <p:pRg st="0" end="0"/>
                                            </p:txEl>
                                          </p:spTgt>
                                        </p:tgtEl>
                                        <p:attrNameLst>
                                          <p:attrName>style.visibility</p:attrName>
                                        </p:attrNameLst>
                                      </p:cBhvr>
                                      <p:to>
                                        <p:strVal val="visible"/>
                                      </p:to>
                                    </p:set>
                                    <p:animEffect transition="in" filter="fade">
                                      <p:cBhvr>
                                        <p:cTn id="7" dur="1000"/>
                                        <p:tgtEl>
                                          <p:spTgt spid="177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73">
                                            <p:txEl>
                                              <p:pRg st="2" end="2"/>
                                            </p:txEl>
                                          </p:spTgt>
                                        </p:tgtEl>
                                        <p:attrNameLst>
                                          <p:attrName>style.visibility</p:attrName>
                                        </p:attrNameLst>
                                      </p:cBhvr>
                                      <p:to>
                                        <p:strVal val="visible"/>
                                      </p:to>
                                    </p:set>
                                    <p:animEffect transition="in" filter="fade">
                                      <p:cBhvr>
                                        <p:cTn id="12" dur="1000"/>
                                        <p:tgtEl>
                                          <p:spTgt spid="177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73">
                                            <p:txEl>
                                              <p:pRg st="4" end="4"/>
                                            </p:txEl>
                                          </p:spTgt>
                                        </p:tgtEl>
                                        <p:attrNameLst>
                                          <p:attrName>style.visibility</p:attrName>
                                        </p:attrNameLst>
                                      </p:cBhvr>
                                      <p:to>
                                        <p:strVal val="visible"/>
                                      </p:to>
                                    </p:set>
                                    <p:animEffect transition="in" filter="fade">
                                      <p:cBhvr>
                                        <p:cTn id="17" dur="1000"/>
                                        <p:tgtEl>
                                          <p:spTgt spid="177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773">
                                            <p:txEl>
                                              <p:pRg st="8" end="8"/>
                                            </p:txEl>
                                          </p:spTgt>
                                        </p:tgtEl>
                                        <p:attrNameLst>
                                          <p:attrName>style.visibility</p:attrName>
                                        </p:attrNameLst>
                                      </p:cBhvr>
                                      <p:to>
                                        <p:strVal val="visible"/>
                                      </p:to>
                                    </p:set>
                                    <p:animEffect transition="in" filter="fade">
                                      <p:cBhvr>
                                        <p:cTn id="22" dur="1000"/>
                                        <p:tgtEl>
                                          <p:spTgt spid="1773">
                                            <p:txEl>
                                              <p:pRg st="8" end="8"/>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773">
                                            <p:txEl>
                                              <p:pRg st="10" end="10"/>
                                            </p:txEl>
                                          </p:spTgt>
                                        </p:tgtEl>
                                        <p:attrNameLst>
                                          <p:attrName>style.visibility</p:attrName>
                                        </p:attrNameLst>
                                      </p:cBhvr>
                                      <p:to>
                                        <p:strVal val="visible"/>
                                      </p:to>
                                    </p:set>
                                    <p:animEffect transition="in" filter="fade">
                                      <p:cBhvr>
                                        <p:cTn id="27" dur="1000"/>
                                        <p:tgtEl>
                                          <p:spTgt spid="1773">
                                            <p:txEl>
                                              <p:pRg st="10" end="1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773">
                                            <p:txEl>
                                              <p:pRg st="15" end="15"/>
                                            </p:txEl>
                                          </p:spTgt>
                                        </p:tgtEl>
                                        <p:attrNameLst>
                                          <p:attrName>style.visibility</p:attrName>
                                        </p:attrNameLst>
                                      </p:cBhvr>
                                      <p:to>
                                        <p:strVal val="visible"/>
                                      </p:to>
                                    </p:set>
                                    <p:animEffect transition="in" filter="fade">
                                      <p:cBhvr>
                                        <p:cTn id="32" dur="1000"/>
                                        <p:tgtEl>
                                          <p:spTgt spid="1773">
                                            <p:txEl>
                                              <p:pRg st="15" end="1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773">
                                            <p:txEl>
                                              <p:pRg st="18" end="18"/>
                                            </p:txEl>
                                          </p:spTgt>
                                        </p:tgtEl>
                                        <p:attrNameLst>
                                          <p:attrName>style.visibility</p:attrName>
                                        </p:attrNameLst>
                                      </p:cBhvr>
                                      <p:to>
                                        <p:strVal val="visible"/>
                                      </p:to>
                                    </p:set>
                                    <p:animEffect transition="in" filter="fade">
                                      <p:cBhvr>
                                        <p:cTn id="37" dur="1000"/>
                                        <p:tgtEl>
                                          <p:spTgt spid="1773">
                                            <p:txEl>
                                              <p:pRg st="18" end="18"/>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773">
                                            <p:txEl>
                                              <p:pRg st="21" end="21"/>
                                            </p:txEl>
                                          </p:spTgt>
                                        </p:tgtEl>
                                        <p:attrNameLst>
                                          <p:attrName>style.visibility</p:attrName>
                                        </p:attrNameLst>
                                      </p:cBhvr>
                                      <p:to>
                                        <p:strVal val="visible"/>
                                      </p:to>
                                    </p:set>
                                    <p:animEffect transition="in" filter="fade">
                                      <p:cBhvr>
                                        <p:cTn id="42" dur="1000"/>
                                        <p:tgtEl>
                                          <p:spTgt spid="1773">
                                            <p:txEl>
                                              <p:pRg st="21" end="2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781"/>
                                        </p:tgtEl>
                                        <p:attrNameLst>
                                          <p:attrName>style.visibility</p:attrName>
                                        </p:attrNameLst>
                                      </p:cBhvr>
                                      <p:to>
                                        <p:strVal val="visible"/>
                                      </p:to>
                                    </p:set>
                                    <p:animEffect transition="in" filter="fade">
                                      <p:cBhvr>
                                        <p:cTn id="47" dur="1000"/>
                                        <p:tgtEl>
                                          <p:spTgt spid="1781"/>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774"/>
                                        </p:tgtEl>
                                        <p:attrNameLst>
                                          <p:attrName>style.visibility</p:attrName>
                                        </p:attrNameLst>
                                      </p:cBhvr>
                                      <p:to>
                                        <p:strVal val="visible"/>
                                      </p:to>
                                    </p:set>
                                    <p:animEffect transition="in" filter="fade">
                                      <p:cBhvr>
                                        <p:cTn id="52" dur="1000"/>
                                        <p:tgtEl>
                                          <p:spTgt spid="1774"/>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775"/>
                                        </p:tgtEl>
                                        <p:attrNameLst>
                                          <p:attrName>style.visibility</p:attrName>
                                        </p:attrNameLst>
                                      </p:cBhvr>
                                      <p:to>
                                        <p:strVal val="visible"/>
                                      </p:to>
                                    </p:set>
                                    <p:animEffect transition="in" filter="fade">
                                      <p:cBhvr>
                                        <p:cTn id="57" dur="1000"/>
                                        <p:tgtEl>
                                          <p:spTgt spid="1775"/>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1776"/>
                                        </p:tgtEl>
                                        <p:attrNameLst>
                                          <p:attrName>style.visibility</p:attrName>
                                        </p:attrNameLst>
                                      </p:cBhvr>
                                      <p:to>
                                        <p:strVal val="visible"/>
                                      </p:to>
                                    </p:set>
                                    <p:animEffect transition="in" filter="fade">
                                      <p:cBhvr>
                                        <p:cTn id="62" dur="1000"/>
                                        <p:tgtEl>
                                          <p:spTgt spid="1776"/>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1777"/>
                                        </p:tgtEl>
                                        <p:attrNameLst>
                                          <p:attrName>style.visibility</p:attrName>
                                        </p:attrNameLst>
                                      </p:cBhvr>
                                      <p:to>
                                        <p:strVal val="visible"/>
                                      </p:to>
                                    </p:set>
                                    <p:animEffect transition="in" filter="fade">
                                      <p:cBhvr>
                                        <p:cTn id="67" dur="1000"/>
                                        <p:tgtEl>
                                          <p:spTgt spid="1777"/>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1778"/>
                                        </p:tgtEl>
                                        <p:attrNameLst>
                                          <p:attrName>style.visibility</p:attrName>
                                        </p:attrNameLst>
                                      </p:cBhvr>
                                      <p:to>
                                        <p:strVal val="visible"/>
                                      </p:to>
                                    </p:set>
                                    <p:animEffect transition="in" filter="fade">
                                      <p:cBhvr>
                                        <p:cTn id="72" dur="1000"/>
                                        <p:tgtEl>
                                          <p:spTgt spid="1778"/>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1779"/>
                                        </p:tgtEl>
                                        <p:attrNameLst>
                                          <p:attrName>style.visibility</p:attrName>
                                        </p:attrNameLst>
                                      </p:cBhvr>
                                      <p:to>
                                        <p:strVal val="visible"/>
                                      </p:to>
                                    </p:set>
                                    <p:animEffect transition="in" filter="fade">
                                      <p:cBhvr>
                                        <p:cTn id="77" dur="1000"/>
                                        <p:tgtEl>
                                          <p:spTgt spid="1779"/>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1780"/>
                                        </p:tgtEl>
                                        <p:attrNameLst>
                                          <p:attrName>style.visibility</p:attrName>
                                        </p:attrNameLst>
                                      </p:cBhvr>
                                      <p:to>
                                        <p:strVal val="visible"/>
                                      </p:to>
                                    </p:set>
                                    <p:animEffect transition="in" filter="fade">
                                      <p:cBhvr>
                                        <p:cTn id="82" dur="1000"/>
                                        <p:tgtEl>
                                          <p:spTgt spid="17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786"/>
        <p:cNvGrpSpPr/>
        <p:nvPr/>
      </p:nvGrpSpPr>
      <p:grpSpPr>
        <a:xfrm>
          <a:off x="0" y="0"/>
          <a:ext cx="0" cy="0"/>
          <a:chOff x="0" y="0"/>
          <a:chExt cx="0" cy="0"/>
        </a:xfrm>
      </p:grpSpPr>
      <p:sp>
        <p:nvSpPr>
          <p:cNvPr id="1787" name="Google Shape;1787;p246"/>
          <p:cNvSpPr txBox="1">
            <a:spLocks noGrp="1"/>
          </p:cNvSpPr>
          <p:nvPr>
            <p:ph type="sldNum" idx="12"/>
          </p:nvPr>
        </p:nvSpPr>
        <p:spPr>
          <a:xfrm>
            <a:off x="7924800" y="6356350"/>
            <a:ext cx="762000" cy="365125"/>
          </a:xfrm>
          <a:prstGeom prst="rect">
            <a:avLst/>
          </a:prstGeom>
          <a:noFill/>
          <a:ln>
            <a:noFill/>
          </a:ln>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US">
                <a:solidFill>
                  <a:srgbClr val="035C75"/>
                </a:solidFill>
              </a:rPr>
              <a:t>56</a:t>
            </a:fld>
            <a:endParaRPr>
              <a:solidFill>
                <a:srgbClr val="035C75"/>
              </a:solidFill>
            </a:endParaRPr>
          </a:p>
        </p:txBody>
      </p:sp>
      <p:sp>
        <p:nvSpPr>
          <p:cNvPr id="1788" name="Google Shape;1788;p246"/>
          <p:cNvSpPr txBox="1">
            <a:spLocks noGrp="1"/>
          </p:cNvSpPr>
          <p:nvPr>
            <p:ph type="title"/>
          </p:nvPr>
        </p:nvSpPr>
        <p:spPr>
          <a:xfrm>
            <a:off x="425996" y="381000"/>
            <a:ext cx="8382000" cy="347663"/>
          </a:xfrm>
          <a:prstGeom prst="rect">
            <a:avLst/>
          </a:prstGeom>
          <a:gradFill>
            <a:gsLst>
              <a:gs pos="0">
                <a:schemeClr val="accent1"/>
              </a:gs>
              <a:gs pos="50000">
                <a:srgbClr val="FFFFFF"/>
              </a:gs>
              <a:gs pos="100000">
                <a:schemeClr val="accent1"/>
              </a:gs>
            </a:gsLst>
            <a:lin ang="5400000" scaled="0"/>
          </a:gradFill>
          <a:ln>
            <a:noFill/>
          </a:ln>
        </p:spPr>
        <p:txBody>
          <a:bodyPr spcFirstLastPara="1" wrap="square" lIns="0" tIns="45700" rIns="0" bIns="0" anchor="b" anchorCtr="0">
            <a:normAutofit fontScale="90000"/>
          </a:bodyPr>
          <a:lstStyle/>
          <a:p>
            <a:pPr marL="0" lvl="0" indent="0" algn="ctr" rtl="0">
              <a:spcBef>
                <a:spcPts val="0"/>
              </a:spcBef>
              <a:spcAft>
                <a:spcPts val="0"/>
              </a:spcAft>
              <a:buClr>
                <a:srgbClr val="663300"/>
              </a:buClr>
              <a:buSzPct val="100000"/>
              <a:buFont typeface="Tahoma"/>
              <a:buNone/>
            </a:pPr>
            <a:r>
              <a:rPr lang="en-US" sz="4400" b="1">
                <a:solidFill>
                  <a:srgbClr val="663300"/>
                </a:solidFill>
                <a:latin typeface="Tahoma"/>
                <a:ea typeface="Tahoma"/>
                <a:cs typeface="Tahoma"/>
                <a:sym typeface="Tahoma"/>
              </a:rPr>
              <a:t>Hierarchy-Taxonomic Groups</a:t>
            </a:r>
            <a:r>
              <a:rPr lang="en-US">
                <a:latin typeface="Tahoma"/>
                <a:ea typeface="Tahoma"/>
                <a:cs typeface="Tahoma"/>
                <a:sym typeface="Tahoma"/>
              </a:rPr>
              <a:t> </a:t>
            </a:r>
            <a:endParaRPr/>
          </a:p>
        </p:txBody>
      </p:sp>
      <p:pic>
        <p:nvPicPr>
          <p:cNvPr id="1789" name="Google Shape;1789;p246"/>
          <p:cNvPicPr preferRelativeResize="0"/>
          <p:nvPr/>
        </p:nvPicPr>
        <p:blipFill rotWithShape="1">
          <a:blip r:embed="rId3">
            <a:alphaModFix/>
          </a:blip>
          <a:srcRect/>
          <a:stretch/>
        </p:blipFill>
        <p:spPr>
          <a:xfrm>
            <a:off x="261257" y="831273"/>
            <a:ext cx="8823602" cy="5890202"/>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838"/>
        <p:cNvGrpSpPr/>
        <p:nvPr/>
      </p:nvGrpSpPr>
      <p:grpSpPr>
        <a:xfrm>
          <a:off x="0" y="0"/>
          <a:ext cx="0" cy="0"/>
          <a:chOff x="0" y="0"/>
          <a:chExt cx="0" cy="0"/>
        </a:xfrm>
      </p:grpSpPr>
      <p:sp>
        <p:nvSpPr>
          <p:cNvPr id="1839" name="Google Shape;1839;p250"/>
          <p:cNvSpPr txBox="1">
            <a:spLocks noGrp="1"/>
          </p:cNvSpPr>
          <p:nvPr>
            <p:ph type="sldNum" idx="12"/>
          </p:nvPr>
        </p:nvSpPr>
        <p:spPr>
          <a:xfrm>
            <a:off x="7010400" y="6689725"/>
            <a:ext cx="2133600" cy="168275"/>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solidFill>
                  <a:srgbClr val="FFFFFF"/>
                </a:solidFill>
              </a:rPr>
              <a:t>57</a:t>
            </a:fld>
            <a:endParaRPr>
              <a:solidFill>
                <a:srgbClr val="FFFFFF"/>
              </a:solidFill>
            </a:endParaRPr>
          </a:p>
        </p:txBody>
      </p:sp>
      <p:sp>
        <p:nvSpPr>
          <p:cNvPr id="1840" name="Google Shape;1840;p250"/>
          <p:cNvSpPr txBox="1">
            <a:spLocks noGrp="1"/>
          </p:cNvSpPr>
          <p:nvPr>
            <p:ph type="ctrTitle"/>
          </p:nvPr>
        </p:nvSpPr>
        <p:spPr>
          <a:xfrm>
            <a:off x="0" y="3886200"/>
            <a:ext cx="9144000" cy="24384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6600" dirty="0">
                <a:latin typeface="Comic Sans MS"/>
                <a:ea typeface="Comic Sans MS"/>
                <a:cs typeface="Comic Sans MS"/>
                <a:sym typeface="Comic Sans MS"/>
              </a:rPr>
              <a:t>Viruses</a:t>
            </a:r>
            <a:endParaRPr dirty="0"/>
          </a:p>
        </p:txBody>
      </p:sp>
      <p:pic>
        <p:nvPicPr>
          <p:cNvPr id="1841" name="Google Shape;1841;p250" descr="images.jpeg"/>
          <p:cNvPicPr preferRelativeResize="0"/>
          <p:nvPr/>
        </p:nvPicPr>
        <p:blipFill rotWithShape="1">
          <a:blip r:embed="rId3">
            <a:alphaModFix/>
          </a:blip>
          <a:srcRect/>
          <a:stretch/>
        </p:blipFill>
        <p:spPr>
          <a:xfrm>
            <a:off x="2667000" y="457200"/>
            <a:ext cx="3810000" cy="29972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40"/>
                                        </p:tgtEl>
                                        <p:attrNameLst>
                                          <p:attrName>style.visibility</p:attrName>
                                        </p:attrNameLst>
                                      </p:cBhvr>
                                      <p:to>
                                        <p:strVal val="visible"/>
                                      </p:to>
                                    </p:set>
                                    <p:animEffect transition="in" filter="fade">
                                      <p:cBhvr>
                                        <p:cTn id="7" dur="500"/>
                                        <p:tgtEl>
                                          <p:spTgt spid="18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0" grpId="0"/>
    </p:bldLst>
  </p:timing>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Shape 1846"/>
        <p:cNvGrpSpPr/>
        <p:nvPr/>
      </p:nvGrpSpPr>
      <p:grpSpPr>
        <a:xfrm>
          <a:off x="0" y="0"/>
          <a:ext cx="0" cy="0"/>
          <a:chOff x="0" y="0"/>
          <a:chExt cx="0" cy="0"/>
        </a:xfrm>
      </p:grpSpPr>
      <p:sp>
        <p:nvSpPr>
          <p:cNvPr id="1847" name="Google Shape;1847;p251"/>
          <p:cNvSpPr txBox="1">
            <a:spLocks noGrp="1"/>
          </p:cNvSpPr>
          <p:nvPr>
            <p:ph type="title"/>
          </p:nvPr>
        </p:nvSpPr>
        <p:spPr>
          <a:xfrm>
            <a:off x="457200" y="228600"/>
            <a:ext cx="8229600" cy="1143000"/>
          </a:xfrm>
          <a:prstGeom prst="rect">
            <a:avLst/>
          </a:prstGeom>
          <a:gradFill>
            <a:gsLst>
              <a:gs pos="0">
                <a:srgbClr val="FFFF00"/>
              </a:gs>
              <a:gs pos="20000">
                <a:srgbClr val="FFFE00"/>
              </a:gs>
              <a:gs pos="100000">
                <a:srgbClr val="D7C200"/>
              </a:gs>
            </a:gsLst>
            <a:lin ang="5400000" scaled="0"/>
          </a:gradFill>
          <a:ln w="9525" cap="flat" cmpd="sng">
            <a:solidFill>
              <a:srgbClr val="FFE915"/>
            </a:solidFill>
            <a:prstDash val="solid"/>
            <a:miter lim="800000"/>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lvl="0" indent="0" algn="ctr" rtl="0">
              <a:spcBef>
                <a:spcPts val="0"/>
              </a:spcBef>
              <a:spcAft>
                <a:spcPts val="0"/>
              </a:spcAft>
              <a:buNone/>
            </a:pPr>
            <a:r>
              <a:rPr lang="en-US" sz="6200">
                <a:solidFill>
                  <a:srgbClr val="0000FF"/>
                </a:solidFill>
              </a:rPr>
              <a:t>What is a virus?</a:t>
            </a:r>
            <a:endParaRPr/>
          </a:p>
        </p:txBody>
      </p:sp>
      <p:pic>
        <p:nvPicPr>
          <p:cNvPr id="1848" name="Google Shape;1848;p251" descr="images.jpeg"/>
          <p:cNvPicPr preferRelativeResize="0"/>
          <p:nvPr/>
        </p:nvPicPr>
        <p:blipFill rotWithShape="1">
          <a:blip r:embed="rId3">
            <a:alphaModFix/>
          </a:blip>
          <a:srcRect/>
          <a:stretch/>
        </p:blipFill>
        <p:spPr>
          <a:xfrm>
            <a:off x="228600" y="2209800"/>
            <a:ext cx="3819525" cy="3836988"/>
          </a:xfrm>
          <a:prstGeom prst="rect">
            <a:avLst/>
          </a:prstGeom>
          <a:noFill/>
          <a:ln>
            <a:noFill/>
          </a:ln>
        </p:spPr>
      </p:pic>
      <p:sp>
        <p:nvSpPr>
          <p:cNvPr id="1850" name="Google Shape;1850;p251"/>
          <p:cNvSpPr txBox="1"/>
          <p:nvPr/>
        </p:nvSpPr>
        <p:spPr>
          <a:xfrm>
            <a:off x="3372592" y="1524000"/>
            <a:ext cx="5771408" cy="92328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700" dirty="0">
                <a:solidFill>
                  <a:srgbClr val="000000"/>
                </a:solidFill>
                <a:latin typeface="Arial"/>
                <a:ea typeface="Arial"/>
                <a:cs typeface="Arial"/>
                <a:sym typeface="Arial"/>
              </a:rPr>
              <a:t>A Virus is an infectious particle that is </a:t>
            </a:r>
            <a:r>
              <a:rPr lang="en-US" sz="2700" dirty="0">
                <a:solidFill>
                  <a:srgbClr val="6600FF"/>
                </a:solidFill>
                <a:latin typeface="Arial"/>
                <a:ea typeface="Arial"/>
                <a:cs typeface="Arial"/>
                <a:sym typeface="Arial"/>
              </a:rPr>
              <a:t>NONLIVING</a:t>
            </a:r>
            <a:r>
              <a:rPr lang="en-US" sz="2700" dirty="0">
                <a:solidFill>
                  <a:srgbClr val="000000"/>
                </a:solidFill>
                <a:latin typeface="Arial"/>
                <a:ea typeface="Arial"/>
                <a:cs typeface="Arial"/>
                <a:sym typeface="Arial"/>
              </a:rPr>
              <a:t>. </a:t>
            </a:r>
            <a:endParaRPr dirty="0"/>
          </a:p>
        </p:txBody>
      </p:sp>
      <p:sp>
        <p:nvSpPr>
          <p:cNvPr id="1851" name="Google Shape;1851;p251"/>
          <p:cNvSpPr txBox="1"/>
          <p:nvPr/>
        </p:nvSpPr>
        <p:spPr>
          <a:xfrm>
            <a:off x="4114800" y="4495800"/>
            <a:ext cx="4648200" cy="1708150"/>
          </a:xfrm>
          <a:prstGeom prst="rect">
            <a:avLst/>
          </a:prstGeom>
          <a:noFill/>
          <a:ln>
            <a:noFill/>
          </a:ln>
        </p:spPr>
        <p:txBody>
          <a:bodyPr spcFirstLastPara="1" wrap="square" lIns="91425" tIns="45700" rIns="91425" bIns="45700" anchor="t" anchorCtr="0">
            <a:spAutoFit/>
          </a:bodyPr>
          <a:lstStyle/>
          <a:p>
            <a:pPr lvl="0"/>
            <a:r>
              <a:rPr lang="en-US" sz="3500" dirty="0">
                <a:solidFill>
                  <a:srgbClr val="0E5E45"/>
                </a:solidFill>
                <a:latin typeface="Arial"/>
                <a:ea typeface="Arial"/>
                <a:cs typeface="Arial"/>
                <a:sym typeface="Arial"/>
              </a:rPr>
              <a:t>The word virus comes from the Latin word meaning “</a:t>
            </a:r>
            <a:r>
              <a:rPr lang="en-US" sz="3500" dirty="0">
                <a:solidFill>
                  <a:srgbClr val="1789C0"/>
                </a:solidFill>
              </a:rPr>
              <a:t>poison</a:t>
            </a:r>
            <a:r>
              <a:rPr lang="en-US" sz="3500" dirty="0">
                <a:solidFill>
                  <a:srgbClr val="0E5E45"/>
                </a:solidFill>
                <a:latin typeface="Arial"/>
                <a:ea typeface="Arial"/>
                <a:cs typeface="Arial"/>
                <a:sym typeface="Arial"/>
              </a:rPr>
              <a:t>”. </a:t>
            </a:r>
            <a:endParaRPr sz="3500" dirty="0">
              <a:solidFill>
                <a:srgbClr val="0E5E45"/>
              </a:solidFill>
              <a:latin typeface="Arial"/>
              <a:ea typeface="Arial"/>
              <a:cs typeface="Arial"/>
              <a:sym typeface="Arial"/>
            </a:endParaRPr>
          </a:p>
        </p:txBody>
      </p:sp>
      <p:pic>
        <p:nvPicPr>
          <p:cNvPr id="1853" name="Google Shape;1853;p251"/>
          <p:cNvPicPr preferRelativeResize="0"/>
          <p:nvPr/>
        </p:nvPicPr>
        <p:blipFill rotWithShape="1">
          <a:blip r:embed="rId4">
            <a:alphaModFix/>
          </a:blip>
          <a:srcRect/>
          <a:stretch/>
        </p:blipFill>
        <p:spPr>
          <a:xfrm>
            <a:off x="5181600" y="2514600"/>
            <a:ext cx="2711450" cy="2041525"/>
          </a:xfrm>
          <a:prstGeom prst="rect">
            <a:avLst/>
          </a:prstGeom>
          <a:noFill/>
          <a:ln>
            <a:noFill/>
          </a:ln>
        </p:spPr>
      </p:pic>
      <p:sp>
        <p:nvSpPr>
          <p:cNvPr id="2" name="Rectangle 1">
            <a:extLst>
              <a:ext uri="{FF2B5EF4-FFF2-40B4-BE49-F238E27FC236}">
                <a16:creationId xmlns:a16="http://schemas.microsoft.com/office/drawing/2014/main" id="{7FE4BAE0-E99D-1B33-97B3-74523BF5841B}"/>
              </a:ext>
            </a:extLst>
          </p:cNvPr>
          <p:cNvSpPr/>
          <p:nvPr/>
        </p:nvSpPr>
        <p:spPr>
          <a:xfrm>
            <a:off x="6519553" y="6203950"/>
            <a:ext cx="2517569" cy="6540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50"/>
                                        </p:tgtEl>
                                        <p:attrNameLst>
                                          <p:attrName>style.visibility</p:attrName>
                                        </p:attrNameLst>
                                      </p:cBhvr>
                                      <p:to>
                                        <p:strVal val="visible"/>
                                      </p:to>
                                    </p:set>
                                    <p:animEffect transition="in" filter="fade">
                                      <p:cBhvr>
                                        <p:cTn id="7" dur="1000"/>
                                        <p:tgtEl>
                                          <p:spTgt spid="185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53"/>
                                        </p:tgtEl>
                                        <p:attrNameLst>
                                          <p:attrName>style.visibility</p:attrName>
                                        </p:attrNameLst>
                                      </p:cBhvr>
                                      <p:to>
                                        <p:strVal val="visible"/>
                                      </p:to>
                                    </p:set>
                                    <p:animEffect transition="in" filter="fade">
                                      <p:cBhvr>
                                        <p:cTn id="12" dur="1000"/>
                                        <p:tgtEl>
                                          <p:spTgt spid="185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51"/>
                                        </p:tgtEl>
                                        <p:attrNameLst>
                                          <p:attrName>style.visibility</p:attrName>
                                        </p:attrNameLst>
                                      </p:cBhvr>
                                      <p:to>
                                        <p:strVal val="visible"/>
                                      </p:to>
                                    </p:set>
                                    <p:animEffect transition="in" filter="fade">
                                      <p:cBhvr>
                                        <p:cTn id="17" dur="500"/>
                                        <p:tgtEl>
                                          <p:spTgt spid="18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857"/>
        <p:cNvGrpSpPr/>
        <p:nvPr/>
      </p:nvGrpSpPr>
      <p:grpSpPr>
        <a:xfrm>
          <a:off x="0" y="0"/>
          <a:ext cx="0" cy="0"/>
          <a:chOff x="0" y="0"/>
          <a:chExt cx="0" cy="0"/>
        </a:xfrm>
      </p:grpSpPr>
      <p:pic>
        <p:nvPicPr>
          <p:cNvPr id="1858" name="Google Shape;1858;p252"/>
          <p:cNvPicPr preferRelativeResize="0"/>
          <p:nvPr/>
        </p:nvPicPr>
        <p:blipFill rotWithShape="1">
          <a:blip r:embed="rId3">
            <a:alphaModFix/>
          </a:blip>
          <a:srcRect/>
          <a:stretch/>
        </p:blipFill>
        <p:spPr>
          <a:xfrm>
            <a:off x="6096000" y="1447800"/>
            <a:ext cx="2892425" cy="2933700"/>
          </a:xfrm>
          <a:prstGeom prst="rect">
            <a:avLst/>
          </a:prstGeom>
          <a:noFill/>
          <a:ln w="38100" cap="sq" cmpd="sng">
            <a:solidFill>
              <a:srgbClr val="FF0000"/>
            </a:solidFill>
            <a:prstDash val="solid"/>
            <a:miter lim="800000"/>
            <a:headEnd type="none" w="sm" len="sm"/>
            <a:tailEnd type="none" w="sm" len="sm"/>
          </a:ln>
          <a:effectLst>
            <a:outerShdw blurRad="50800" dist="38100" dir="2700000" algn="tl" rotWithShape="0">
              <a:srgbClr val="808080">
                <a:alpha val="42745"/>
              </a:srgbClr>
            </a:outerShdw>
          </a:effectLst>
        </p:spPr>
      </p:pic>
      <p:sp>
        <p:nvSpPr>
          <p:cNvPr id="1859" name="Google Shape;1859;p252"/>
          <p:cNvSpPr txBox="1"/>
          <p:nvPr/>
        </p:nvSpPr>
        <p:spPr>
          <a:xfrm>
            <a:off x="0" y="0"/>
            <a:ext cx="9144000" cy="1384300"/>
          </a:xfrm>
          <a:prstGeom prst="rect">
            <a:avLst/>
          </a:prstGeom>
          <a:gradFill>
            <a:gsLst>
              <a:gs pos="0">
                <a:srgbClr val="01D28F"/>
              </a:gs>
              <a:gs pos="20000">
                <a:srgbClr val="05CD8D"/>
              </a:gs>
              <a:gs pos="100000">
                <a:srgbClr val="009D6B"/>
              </a:gs>
            </a:gsLst>
            <a:lin ang="5400000" scaled="0"/>
          </a:gradFill>
          <a:ln w="9525" cap="flat" cmpd="sng">
            <a:solidFill>
              <a:srgbClr val="18BC87"/>
            </a:solidFill>
            <a:prstDash val="solid"/>
            <a:miter lim="800000"/>
            <a:headEnd type="none" w="sm" len="sm"/>
            <a:tailEnd type="none" w="sm" len="sm"/>
          </a:ln>
          <a:effectLst>
            <a:outerShdw blurRad="40000" dist="23000" dir="5400000" rotWithShape="0">
              <a:srgbClr val="808080">
                <a:alpha val="34901"/>
              </a:srgbClr>
            </a:outerShdw>
          </a:effectLst>
        </p:spPr>
        <p:txBody>
          <a:bodyPr spcFirstLastPara="1" wrap="square" lIns="91425" tIns="45700" rIns="91425" bIns="45700" anchor="t" anchorCtr="0">
            <a:spAutoFit/>
          </a:bodyPr>
          <a:lstStyle/>
          <a:p>
            <a:pPr marL="0" marR="0" lvl="0" indent="0" algn="ctr" rtl="0">
              <a:spcBef>
                <a:spcPts val="0"/>
              </a:spcBef>
              <a:spcAft>
                <a:spcPts val="0"/>
              </a:spcAft>
              <a:buNone/>
            </a:pPr>
            <a:r>
              <a:rPr lang="en-US" sz="4200" dirty="0">
                <a:solidFill>
                  <a:srgbClr val="FFFF00"/>
                </a:solidFill>
                <a:latin typeface="Arial"/>
                <a:ea typeface="Arial"/>
                <a:cs typeface="Arial"/>
                <a:sym typeface="Arial"/>
              </a:rPr>
              <a:t>All viruses are</a:t>
            </a:r>
            <a:r>
              <a:rPr lang="en-US" sz="4200" dirty="0">
                <a:solidFill>
                  <a:srgbClr val="FF0000"/>
                </a:solidFill>
                <a:latin typeface="Arial"/>
                <a:ea typeface="Arial"/>
                <a:cs typeface="Arial"/>
                <a:sym typeface="Arial"/>
              </a:rPr>
              <a:t> Parasites</a:t>
            </a:r>
            <a:r>
              <a:rPr lang="en-US" sz="4200" dirty="0">
                <a:solidFill>
                  <a:srgbClr val="FFFF00"/>
                </a:solidFill>
                <a:latin typeface="Arial"/>
                <a:ea typeface="Arial"/>
                <a:cs typeface="Arial"/>
                <a:sym typeface="Arial"/>
              </a:rPr>
              <a:t>   </a:t>
            </a:r>
            <a:endParaRPr sz="4200" dirty="0">
              <a:solidFill>
                <a:srgbClr val="FFFF00"/>
              </a:solidFill>
              <a:latin typeface="Arial"/>
              <a:ea typeface="Arial"/>
              <a:cs typeface="Arial"/>
              <a:sym typeface="Arial"/>
            </a:endParaRPr>
          </a:p>
          <a:p>
            <a:pPr marL="0" marR="0" lvl="0" indent="0" algn="ctr" rtl="0">
              <a:spcBef>
                <a:spcPts val="0"/>
              </a:spcBef>
              <a:spcAft>
                <a:spcPts val="0"/>
              </a:spcAft>
              <a:buNone/>
            </a:pPr>
            <a:r>
              <a:rPr lang="en-US" sz="4200" dirty="0">
                <a:solidFill>
                  <a:srgbClr val="FFFF00"/>
                </a:solidFill>
                <a:latin typeface="Arial"/>
                <a:ea typeface="Arial"/>
                <a:cs typeface="Arial"/>
                <a:sym typeface="Arial"/>
              </a:rPr>
              <a:t>All viruses </a:t>
            </a:r>
            <a:r>
              <a:rPr lang="en-US" sz="4200" dirty="0">
                <a:solidFill>
                  <a:srgbClr val="FF0000"/>
                </a:solidFill>
                <a:latin typeface="Arial"/>
                <a:ea typeface="Arial"/>
                <a:cs typeface="Arial"/>
                <a:sym typeface="Arial"/>
              </a:rPr>
              <a:t>Require A Host</a:t>
            </a:r>
            <a:endParaRPr sz="4200" dirty="0">
              <a:solidFill>
                <a:srgbClr val="FFFF00"/>
              </a:solidFill>
              <a:latin typeface="Arial"/>
              <a:ea typeface="Arial"/>
              <a:cs typeface="Arial"/>
              <a:sym typeface="Arial"/>
            </a:endParaRPr>
          </a:p>
        </p:txBody>
      </p:sp>
      <p:pic>
        <p:nvPicPr>
          <p:cNvPr id="1860" name="Google Shape;1860;p252" descr="MC900053397.WMF"/>
          <p:cNvPicPr preferRelativeResize="0"/>
          <p:nvPr/>
        </p:nvPicPr>
        <p:blipFill rotWithShape="1">
          <a:blip r:embed="rId4">
            <a:alphaModFix/>
          </a:blip>
          <a:srcRect/>
          <a:stretch/>
        </p:blipFill>
        <p:spPr>
          <a:xfrm>
            <a:off x="152400" y="3606800"/>
            <a:ext cx="2743200" cy="3048000"/>
          </a:xfrm>
          <a:prstGeom prst="rect">
            <a:avLst/>
          </a:prstGeom>
          <a:noFill/>
          <a:ln>
            <a:noFill/>
          </a:ln>
        </p:spPr>
      </p:pic>
      <p:sp>
        <p:nvSpPr>
          <p:cNvPr id="1861" name="Google Shape;1861;p252"/>
          <p:cNvSpPr txBox="1"/>
          <p:nvPr/>
        </p:nvSpPr>
        <p:spPr>
          <a:xfrm>
            <a:off x="1752600" y="2209800"/>
            <a:ext cx="4267200" cy="129222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600">
                <a:solidFill>
                  <a:srgbClr val="FF6600"/>
                </a:solidFill>
                <a:latin typeface="Arial"/>
                <a:ea typeface="Arial"/>
                <a:cs typeface="Arial"/>
                <a:sym typeface="Arial"/>
              </a:rPr>
              <a:t>Parasites live in or on other living organisms, causing them harm. </a:t>
            </a:r>
            <a:endParaRPr/>
          </a:p>
        </p:txBody>
      </p:sp>
      <p:sp>
        <p:nvSpPr>
          <p:cNvPr id="1862" name="Google Shape;1862;p252"/>
          <p:cNvSpPr txBox="1"/>
          <p:nvPr/>
        </p:nvSpPr>
        <p:spPr>
          <a:xfrm>
            <a:off x="2133600" y="1524000"/>
            <a:ext cx="3124200" cy="69215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900">
                <a:solidFill>
                  <a:srgbClr val="7E31B1"/>
                </a:solidFill>
                <a:latin typeface="Arial"/>
                <a:ea typeface="Arial"/>
                <a:cs typeface="Arial"/>
                <a:sym typeface="Arial"/>
              </a:rPr>
              <a:t>Parasites:</a:t>
            </a:r>
            <a:endParaRPr/>
          </a:p>
        </p:txBody>
      </p:sp>
      <p:sp>
        <p:nvSpPr>
          <p:cNvPr id="1863" name="Google Shape;1863;p252"/>
          <p:cNvSpPr txBox="1"/>
          <p:nvPr/>
        </p:nvSpPr>
        <p:spPr>
          <a:xfrm>
            <a:off x="3048000" y="4267200"/>
            <a:ext cx="3124200" cy="69215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900">
                <a:solidFill>
                  <a:srgbClr val="7E31B1"/>
                </a:solidFill>
                <a:latin typeface="Arial"/>
                <a:ea typeface="Arial"/>
                <a:cs typeface="Arial"/>
                <a:sym typeface="Arial"/>
              </a:rPr>
              <a:t>Host:</a:t>
            </a:r>
            <a:endParaRPr/>
          </a:p>
        </p:txBody>
      </p:sp>
      <p:sp>
        <p:nvSpPr>
          <p:cNvPr id="1864" name="Google Shape;1864;p252"/>
          <p:cNvSpPr txBox="1"/>
          <p:nvPr/>
        </p:nvSpPr>
        <p:spPr>
          <a:xfrm>
            <a:off x="2895600" y="5041900"/>
            <a:ext cx="4267200" cy="18161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dirty="0">
                <a:solidFill>
                  <a:srgbClr val="FF6600"/>
                </a:solidFill>
                <a:latin typeface="Arial"/>
                <a:ea typeface="Arial"/>
                <a:cs typeface="Arial"/>
                <a:sym typeface="Arial"/>
              </a:rPr>
              <a:t>The host is the living organism the parasite lives in or on.</a:t>
            </a:r>
            <a:endParaRPr dirty="0"/>
          </a:p>
          <a:p>
            <a:pPr marL="0" marR="0" lvl="0" indent="0" algn="l" rtl="0">
              <a:spcBef>
                <a:spcPts val="0"/>
              </a:spcBef>
              <a:spcAft>
                <a:spcPts val="0"/>
              </a:spcAft>
              <a:buNone/>
            </a:pPr>
            <a:r>
              <a:rPr lang="en-US" sz="2800" dirty="0">
                <a:solidFill>
                  <a:srgbClr val="FF6600"/>
                </a:solidFill>
                <a:latin typeface="Arial"/>
                <a:ea typeface="Arial"/>
                <a:cs typeface="Arial"/>
                <a:sym typeface="Arial"/>
              </a:rPr>
              <a:t> </a:t>
            </a:r>
            <a:endParaRPr dirty="0"/>
          </a:p>
        </p:txBody>
      </p:sp>
      <p:sp>
        <p:nvSpPr>
          <p:cNvPr id="9" name="Rectangle 8">
            <a:extLst>
              <a:ext uri="{FF2B5EF4-FFF2-40B4-BE49-F238E27FC236}">
                <a16:creationId xmlns:a16="http://schemas.microsoft.com/office/drawing/2014/main" id="{FCC0AAE0-3CC2-AAA7-DC2A-2A51D2D66F23}"/>
              </a:ext>
            </a:extLst>
          </p:cNvPr>
          <p:cNvSpPr/>
          <p:nvPr/>
        </p:nvSpPr>
        <p:spPr>
          <a:xfrm>
            <a:off x="6519553" y="6203950"/>
            <a:ext cx="2517569" cy="6540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62"/>
                                        </p:tgtEl>
                                        <p:attrNameLst>
                                          <p:attrName>style.visibility</p:attrName>
                                        </p:attrNameLst>
                                      </p:cBhvr>
                                      <p:to>
                                        <p:strVal val="visible"/>
                                      </p:to>
                                    </p:set>
                                    <p:animEffect transition="in" filter="fade">
                                      <p:cBhvr>
                                        <p:cTn id="7" dur="1000"/>
                                        <p:tgtEl>
                                          <p:spTgt spid="186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58"/>
                                        </p:tgtEl>
                                        <p:attrNameLst>
                                          <p:attrName>style.visibility</p:attrName>
                                        </p:attrNameLst>
                                      </p:cBhvr>
                                      <p:to>
                                        <p:strVal val="visible"/>
                                      </p:to>
                                    </p:set>
                                    <p:animEffect transition="in" filter="fade">
                                      <p:cBhvr>
                                        <p:cTn id="12" dur="2000"/>
                                        <p:tgtEl>
                                          <p:spTgt spid="185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61"/>
                                        </p:tgtEl>
                                        <p:attrNameLst>
                                          <p:attrName>style.visibility</p:attrName>
                                        </p:attrNameLst>
                                      </p:cBhvr>
                                      <p:to>
                                        <p:strVal val="visible"/>
                                      </p:to>
                                    </p:set>
                                    <p:animEffect transition="in" filter="fade">
                                      <p:cBhvr>
                                        <p:cTn id="17" dur="1000"/>
                                        <p:tgtEl>
                                          <p:spTgt spid="186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863"/>
                                        </p:tgtEl>
                                        <p:attrNameLst>
                                          <p:attrName>style.visibility</p:attrName>
                                        </p:attrNameLst>
                                      </p:cBhvr>
                                      <p:to>
                                        <p:strVal val="visible"/>
                                      </p:to>
                                    </p:set>
                                    <p:animEffect transition="in" filter="fade">
                                      <p:cBhvr>
                                        <p:cTn id="22" dur="1000"/>
                                        <p:tgtEl>
                                          <p:spTgt spid="186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860"/>
                                        </p:tgtEl>
                                        <p:attrNameLst>
                                          <p:attrName>style.visibility</p:attrName>
                                        </p:attrNameLst>
                                      </p:cBhvr>
                                      <p:to>
                                        <p:strVal val="visible"/>
                                      </p:to>
                                    </p:set>
                                    <p:animEffect transition="in" filter="fade">
                                      <p:cBhvr>
                                        <p:cTn id="27" dur="2000"/>
                                        <p:tgtEl>
                                          <p:spTgt spid="1860"/>
                                        </p:tgtEl>
                                      </p:cBhvr>
                                    </p:animEffect>
                                  </p:childTnLst>
                                </p:cTn>
                              </p:par>
                            </p:childTnLst>
                          </p:cTn>
                        </p:par>
                        <p:par>
                          <p:cTn id="28" fill="hold">
                            <p:stCondLst>
                              <p:cond delay="2000"/>
                            </p:stCondLst>
                            <p:childTnLst>
                              <p:par>
                                <p:cTn id="29" presetID="10" presetClass="entr" presetSubtype="0" fill="hold" nodeType="afterEffect">
                                  <p:stCondLst>
                                    <p:cond delay="0"/>
                                  </p:stCondLst>
                                  <p:childTnLst>
                                    <p:set>
                                      <p:cBhvr>
                                        <p:cTn id="30" dur="1" fill="hold">
                                          <p:stCondLst>
                                            <p:cond delay="0"/>
                                          </p:stCondLst>
                                        </p:cTn>
                                        <p:tgtEl>
                                          <p:spTgt spid="1864"/>
                                        </p:tgtEl>
                                        <p:attrNameLst>
                                          <p:attrName>style.visibility</p:attrName>
                                        </p:attrNameLst>
                                      </p:cBhvr>
                                      <p:to>
                                        <p:strVal val="visible"/>
                                      </p:to>
                                    </p:set>
                                    <p:animEffect transition="in" filter="fade">
                                      <p:cBhvr>
                                        <p:cTn id="31" dur="750"/>
                                        <p:tgtEl>
                                          <p:spTgt spid="18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32"/>
        <p:cNvGrpSpPr/>
        <p:nvPr/>
      </p:nvGrpSpPr>
      <p:grpSpPr>
        <a:xfrm>
          <a:off x="0" y="0"/>
          <a:ext cx="0" cy="0"/>
          <a:chOff x="0" y="0"/>
          <a:chExt cx="0" cy="0"/>
        </a:xfrm>
      </p:grpSpPr>
      <p:pic>
        <p:nvPicPr>
          <p:cNvPr id="1333" name="Google Shape;1333;p210" descr="images-4.jpeg"/>
          <p:cNvPicPr preferRelativeResize="0"/>
          <p:nvPr/>
        </p:nvPicPr>
        <p:blipFill rotWithShape="1">
          <a:blip r:embed="rId3">
            <a:alphaModFix/>
          </a:blip>
          <a:srcRect/>
          <a:stretch/>
        </p:blipFill>
        <p:spPr>
          <a:xfrm>
            <a:off x="188913" y="3989388"/>
            <a:ext cx="3289300" cy="2463800"/>
          </a:xfrm>
          <a:prstGeom prst="rect">
            <a:avLst/>
          </a:prstGeom>
          <a:noFill/>
          <a:ln>
            <a:noFill/>
          </a:ln>
        </p:spPr>
      </p:pic>
      <p:pic>
        <p:nvPicPr>
          <p:cNvPr id="1334" name="Google Shape;1334;p210" descr="images-3.jpeg"/>
          <p:cNvPicPr preferRelativeResize="0"/>
          <p:nvPr/>
        </p:nvPicPr>
        <p:blipFill rotWithShape="1">
          <a:blip r:embed="rId4">
            <a:alphaModFix/>
          </a:blip>
          <a:srcRect/>
          <a:stretch/>
        </p:blipFill>
        <p:spPr>
          <a:xfrm>
            <a:off x="189664" y="1149685"/>
            <a:ext cx="3098154" cy="2393475"/>
          </a:xfrm>
          <a:prstGeom prst="rect">
            <a:avLst/>
          </a:prstGeom>
          <a:solidFill>
            <a:srgbClr val="ECECEC"/>
          </a:solidFill>
          <a:ln w="38100" cap="sq" cmpd="sng">
            <a:solidFill>
              <a:srgbClr val="2C7C9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1335" name="Google Shape;1335;p210" descr="images-2.jpeg"/>
          <p:cNvPicPr preferRelativeResize="0"/>
          <p:nvPr/>
        </p:nvPicPr>
        <p:blipFill rotWithShape="1">
          <a:blip r:embed="rId5">
            <a:alphaModFix/>
          </a:blip>
          <a:srcRect/>
          <a:stretch/>
        </p:blipFill>
        <p:spPr>
          <a:xfrm>
            <a:off x="3478213" y="984250"/>
            <a:ext cx="2438400" cy="2120900"/>
          </a:xfrm>
          <a:prstGeom prst="rect">
            <a:avLst/>
          </a:prstGeom>
          <a:noFill/>
          <a:ln>
            <a:noFill/>
          </a:ln>
        </p:spPr>
      </p:pic>
      <p:pic>
        <p:nvPicPr>
          <p:cNvPr id="1336" name="Google Shape;1336;p210" descr="images-1.jpeg"/>
          <p:cNvPicPr preferRelativeResize="0"/>
          <p:nvPr/>
        </p:nvPicPr>
        <p:blipFill rotWithShape="1">
          <a:blip r:embed="rId6">
            <a:alphaModFix/>
          </a:blip>
          <a:srcRect/>
          <a:stretch/>
        </p:blipFill>
        <p:spPr>
          <a:xfrm>
            <a:off x="6159500" y="1785938"/>
            <a:ext cx="2984500" cy="2730500"/>
          </a:xfrm>
          <a:prstGeom prst="rect">
            <a:avLst/>
          </a:prstGeom>
          <a:noFill/>
          <a:ln>
            <a:noFill/>
          </a:ln>
        </p:spPr>
      </p:pic>
      <p:pic>
        <p:nvPicPr>
          <p:cNvPr id="1337" name="Google Shape;1337;p210" descr="images-5.jpeg"/>
          <p:cNvPicPr preferRelativeResize="0"/>
          <p:nvPr/>
        </p:nvPicPr>
        <p:blipFill rotWithShape="1">
          <a:blip r:embed="rId7">
            <a:alphaModFix/>
          </a:blip>
          <a:srcRect/>
          <a:stretch/>
        </p:blipFill>
        <p:spPr>
          <a:xfrm>
            <a:off x="3821113" y="3151188"/>
            <a:ext cx="2095500" cy="1908175"/>
          </a:xfrm>
          <a:prstGeom prst="rect">
            <a:avLst/>
          </a:prstGeom>
          <a:noFill/>
          <a:ln>
            <a:noFill/>
          </a:ln>
        </p:spPr>
      </p:pic>
      <p:sp>
        <p:nvSpPr>
          <p:cNvPr id="1338" name="Google Shape;1338;p210"/>
          <p:cNvSpPr txBox="1"/>
          <p:nvPr/>
        </p:nvSpPr>
        <p:spPr>
          <a:xfrm>
            <a:off x="0" y="0"/>
            <a:ext cx="9398000" cy="584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0" i="0" u="none" strike="noStrike" cap="none" dirty="0">
                <a:solidFill>
                  <a:srgbClr val="000000"/>
                </a:solidFill>
                <a:latin typeface="Times New Roman"/>
                <a:ea typeface="Times New Roman"/>
                <a:cs typeface="Times New Roman"/>
                <a:sym typeface="Times New Roman"/>
              </a:rPr>
              <a:t>Scientists have described and named over:  </a:t>
            </a:r>
            <a:endParaRPr dirty="0"/>
          </a:p>
        </p:txBody>
      </p:sp>
      <p:sp>
        <p:nvSpPr>
          <p:cNvPr id="1339" name="Google Shape;1339;p210"/>
          <p:cNvSpPr txBox="1"/>
          <p:nvPr/>
        </p:nvSpPr>
        <p:spPr>
          <a:xfrm>
            <a:off x="3821113" y="5059363"/>
            <a:ext cx="5322887" cy="107632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0" i="0" u="none" strike="noStrike" cap="none" dirty="0">
                <a:solidFill>
                  <a:srgbClr val="008000"/>
                </a:solidFill>
                <a:latin typeface="Times New Roman"/>
                <a:ea typeface="Times New Roman"/>
                <a:cs typeface="Times New Roman"/>
                <a:sym typeface="Times New Roman"/>
              </a:rPr>
              <a:t>It is estimated that the total number of species is about: </a:t>
            </a:r>
            <a:endParaRPr sz="3200" b="0" i="0" u="none" strike="noStrike" cap="none" dirty="0">
              <a:solidFill>
                <a:srgbClr val="008000"/>
              </a:solidFill>
              <a:latin typeface="Source Sans Pro"/>
              <a:ea typeface="Source Sans Pro"/>
              <a:cs typeface="Source Sans Pro"/>
              <a:sym typeface="Source Sans Pro"/>
            </a:endParaRPr>
          </a:p>
        </p:txBody>
      </p:sp>
      <p:sp>
        <p:nvSpPr>
          <p:cNvPr id="1340" name="Google Shape;1340;p210"/>
          <p:cNvSpPr txBox="1"/>
          <p:nvPr/>
        </p:nvSpPr>
        <p:spPr>
          <a:xfrm>
            <a:off x="5916613" y="800100"/>
            <a:ext cx="3227387" cy="98583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900" b="1" i="0" u="none" strike="noStrike" cap="none" dirty="0">
                <a:solidFill>
                  <a:srgbClr val="FF0000"/>
                </a:solidFill>
                <a:latin typeface="Source Sans Pro"/>
                <a:ea typeface="Source Sans Pro"/>
                <a:cs typeface="Source Sans Pro"/>
                <a:sym typeface="Source Sans Pro"/>
              </a:rPr>
              <a:t>1.5 million species.</a:t>
            </a:r>
            <a:endParaRPr dirty="0"/>
          </a:p>
        </p:txBody>
      </p:sp>
      <p:sp>
        <p:nvSpPr>
          <p:cNvPr id="1341" name="Google Shape;1341;p210"/>
          <p:cNvSpPr txBox="1"/>
          <p:nvPr/>
        </p:nvSpPr>
        <p:spPr>
          <a:xfrm>
            <a:off x="4999038" y="6135688"/>
            <a:ext cx="2835275" cy="67786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800" b="1" i="0" u="none" strike="noStrike" cap="none" dirty="0">
                <a:solidFill>
                  <a:srgbClr val="FF0000"/>
                </a:solidFill>
                <a:latin typeface="Times New Roman"/>
                <a:ea typeface="Times New Roman"/>
                <a:cs typeface="Times New Roman"/>
                <a:sym typeface="Times New Roman"/>
              </a:rPr>
              <a:t>10 million. </a:t>
            </a:r>
            <a:endParaRPr sz="3800" b="1" i="0" u="none" strike="noStrike" cap="none" dirty="0">
              <a:solidFill>
                <a:srgbClr val="FF0000"/>
              </a:solidFill>
              <a:latin typeface="Source Sans Pro"/>
              <a:ea typeface="Source Sans Pro"/>
              <a:cs typeface="Source Sans Pro"/>
              <a:sym typeface="Source Sans Pr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38"/>
                                        </p:tgtEl>
                                        <p:attrNameLst>
                                          <p:attrName>style.visibility</p:attrName>
                                        </p:attrNameLst>
                                      </p:cBhvr>
                                      <p:to>
                                        <p:strVal val="visible"/>
                                      </p:to>
                                    </p:set>
                                    <p:animEffect transition="in" filter="fade">
                                      <p:cBhvr>
                                        <p:cTn id="7" dur="1000"/>
                                        <p:tgtEl>
                                          <p:spTgt spid="1338"/>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340"/>
                                        </p:tgtEl>
                                        <p:attrNameLst>
                                          <p:attrName>style.visibility</p:attrName>
                                        </p:attrNameLst>
                                      </p:cBhvr>
                                      <p:to>
                                        <p:strVal val="visible"/>
                                      </p:to>
                                    </p:set>
                                    <p:animEffect transition="in" filter="fade">
                                      <p:cBhvr>
                                        <p:cTn id="11" dur="750"/>
                                        <p:tgtEl>
                                          <p:spTgt spid="1340"/>
                                        </p:tgtEl>
                                      </p:cBhvr>
                                    </p:animEffect>
                                  </p:childTnLst>
                                </p:cTn>
                              </p:par>
                            </p:childTnLst>
                          </p:cTn>
                        </p:par>
                        <p:par>
                          <p:cTn id="12" fill="hold">
                            <p:stCondLst>
                              <p:cond delay="1750"/>
                            </p:stCondLst>
                            <p:childTnLst>
                              <p:par>
                                <p:cTn id="13" presetID="10" presetClass="entr" presetSubtype="0" fill="hold" nodeType="afterEffect">
                                  <p:stCondLst>
                                    <p:cond delay="0"/>
                                  </p:stCondLst>
                                  <p:childTnLst>
                                    <p:set>
                                      <p:cBhvr>
                                        <p:cTn id="14" dur="1" fill="hold">
                                          <p:stCondLst>
                                            <p:cond delay="0"/>
                                          </p:stCondLst>
                                        </p:cTn>
                                        <p:tgtEl>
                                          <p:spTgt spid="1337"/>
                                        </p:tgtEl>
                                        <p:attrNameLst>
                                          <p:attrName>style.visibility</p:attrName>
                                        </p:attrNameLst>
                                      </p:cBhvr>
                                      <p:to>
                                        <p:strVal val="visible"/>
                                      </p:to>
                                    </p:set>
                                    <p:animEffect transition="in" filter="fade">
                                      <p:cBhvr>
                                        <p:cTn id="15" dur="750"/>
                                        <p:tgtEl>
                                          <p:spTgt spid="1337"/>
                                        </p:tgtEl>
                                      </p:cBhvr>
                                    </p:animEffect>
                                  </p:childTnLst>
                                </p:cTn>
                              </p:par>
                            </p:childTnLst>
                          </p:cTn>
                        </p:par>
                        <p:par>
                          <p:cTn id="16" fill="hold">
                            <p:stCondLst>
                              <p:cond delay="2500"/>
                            </p:stCondLst>
                            <p:childTnLst>
                              <p:par>
                                <p:cTn id="17" presetID="10" presetClass="entr" presetSubtype="0" fill="hold" nodeType="afterEffect">
                                  <p:stCondLst>
                                    <p:cond delay="0"/>
                                  </p:stCondLst>
                                  <p:childTnLst>
                                    <p:set>
                                      <p:cBhvr>
                                        <p:cTn id="18" dur="1" fill="hold">
                                          <p:stCondLst>
                                            <p:cond delay="0"/>
                                          </p:stCondLst>
                                        </p:cTn>
                                        <p:tgtEl>
                                          <p:spTgt spid="1336"/>
                                        </p:tgtEl>
                                        <p:attrNameLst>
                                          <p:attrName>style.visibility</p:attrName>
                                        </p:attrNameLst>
                                      </p:cBhvr>
                                      <p:to>
                                        <p:strVal val="visible"/>
                                      </p:to>
                                    </p:set>
                                    <p:animEffect transition="in" filter="fade">
                                      <p:cBhvr>
                                        <p:cTn id="19" dur="750"/>
                                        <p:tgtEl>
                                          <p:spTgt spid="1336"/>
                                        </p:tgtEl>
                                      </p:cBhvr>
                                    </p:animEffect>
                                  </p:childTnLst>
                                </p:cTn>
                              </p:par>
                            </p:childTnLst>
                          </p:cTn>
                        </p:par>
                        <p:par>
                          <p:cTn id="20" fill="hold">
                            <p:stCondLst>
                              <p:cond delay="3250"/>
                            </p:stCondLst>
                            <p:childTnLst>
                              <p:par>
                                <p:cTn id="21" presetID="10" presetClass="entr" presetSubtype="0" fill="hold" nodeType="afterEffect">
                                  <p:stCondLst>
                                    <p:cond delay="0"/>
                                  </p:stCondLst>
                                  <p:childTnLst>
                                    <p:set>
                                      <p:cBhvr>
                                        <p:cTn id="22" dur="1" fill="hold">
                                          <p:stCondLst>
                                            <p:cond delay="0"/>
                                          </p:stCondLst>
                                        </p:cTn>
                                        <p:tgtEl>
                                          <p:spTgt spid="1335"/>
                                        </p:tgtEl>
                                        <p:attrNameLst>
                                          <p:attrName>style.visibility</p:attrName>
                                        </p:attrNameLst>
                                      </p:cBhvr>
                                      <p:to>
                                        <p:strVal val="visible"/>
                                      </p:to>
                                    </p:set>
                                    <p:animEffect transition="in" filter="fade">
                                      <p:cBhvr>
                                        <p:cTn id="23" dur="750"/>
                                        <p:tgtEl>
                                          <p:spTgt spid="1335"/>
                                        </p:tgtEl>
                                      </p:cBhvr>
                                    </p:animEffect>
                                  </p:childTnLst>
                                </p:cTn>
                              </p:par>
                            </p:childTnLst>
                          </p:cTn>
                        </p:par>
                        <p:par>
                          <p:cTn id="24" fill="hold">
                            <p:stCondLst>
                              <p:cond delay="4000"/>
                            </p:stCondLst>
                            <p:childTnLst>
                              <p:par>
                                <p:cTn id="25" presetID="10" presetClass="entr" presetSubtype="0" fill="hold" nodeType="afterEffect">
                                  <p:stCondLst>
                                    <p:cond delay="0"/>
                                  </p:stCondLst>
                                  <p:childTnLst>
                                    <p:set>
                                      <p:cBhvr>
                                        <p:cTn id="26" dur="1" fill="hold">
                                          <p:stCondLst>
                                            <p:cond delay="0"/>
                                          </p:stCondLst>
                                        </p:cTn>
                                        <p:tgtEl>
                                          <p:spTgt spid="1333"/>
                                        </p:tgtEl>
                                        <p:attrNameLst>
                                          <p:attrName>style.visibility</p:attrName>
                                        </p:attrNameLst>
                                      </p:cBhvr>
                                      <p:to>
                                        <p:strVal val="visible"/>
                                      </p:to>
                                    </p:set>
                                    <p:animEffect transition="in" filter="fade">
                                      <p:cBhvr>
                                        <p:cTn id="27" dur="750"/>
                                        <p:tgtEl>
                                          <p:spTgt spid="1333"/>
                                        </p:tgtEl>
                                      </p:cBhvr>
                                    </p:animEffect>
                                  </p:childTnLst>
                                </p:cTn>
                              </p:par>
                            </p:childTnLst>
                          </p:cTn>
                        </p:par>
                        <p:par>
                          <p:cTn id="28" fill="hold">
                            <p:stCondLst>
                              <p:cond delay="4750"/>
                            </p:stCondLst>
                            <p:childTnLst>
                              <p:par>
                                <p:cTn id="29" presetID="10" presetClass="entr" presetSubtype="0" fill="hold" nodeType="afterEffect">
                                  <p:stCondLst>
                                    <p:cond delay="0"/>
                                  </p:stCondLst>
                                  <p:childTnLst>
                                    <p:set>
                                      <p:cBhvr>
                                        <p:cTn id="30" dur="1" fill="hold">
                                          <p:stCondLst>
                                            <p:cond delay="0"/>
                                          </p:stCondLst>
                                        </p:cTn>
                                        <p:tgtEl>
                                          <p:spTgt spid="1339"/>
                                        </p:tgtEl>
                                        <p:attrNameLst>
                                          <p:attrName>style.visibility</p:attrName>
                                        </p:attrNameLst>
                                      </p:cBhvr>
                                      <p:to>
                                        <p:strVal val="visible"/>
                                      </p:to>
                                    </p:set>
                                    <p:animEffect transition="in" filter="fade">
                                      <p:cBhvr>
                                        <p:cTn id="31" dur="750"/>
                                        <p:tgtEl>
                                          <p:spTgt spid="1339"/>
                                        </p:tgtEl>
                                      </p:cBhvr>
                                    </p:animEffect>
                                  </p:childTnLst>
                                </p:cTn>
                              </p:par>
                            </p:childTnLst>
                          </p:cTn>
                        </p:par>
                        <p:par>
                          <p:cTn id="32" fill="hold">
                            <p:stCondLst>
                              <p:cond delay="5500"/>
                            </p:stCondLst>
                            <p:childTnLst>
                              <p:par>
                                <p:cTn id="33" presetID="10" presetClass="entr" presetSubtype="0" fill="hold" nodeType="afterEffect">
                                  <p:stCondLst>
                                    <p:cond delay="0"/>
                                  </p:stCondLst>
                                  <p:childTnLst>
                                    <p:set>
                                      <p:cBhvr>
                                        <p:cTn id="34" dur="1" fill="hold">
                                          <p:stCondLst>
                                            <p:cond delay="0"/>
                                          </p:stCondLst>
                                        </p:cTn>
                                        <p:tgtEl>
                                          <p:spTgt spid="1341"/>
                                        </p:tgtEl>
                                        <p:attrNameLst>
                                          <p:attrName>style.visibility</p:attrName>
                                        </p:attrNameLst>
                                      </p:cBhvr>
                                      <p:to>
                                        <p:strVal val="visible"/>
                                      </p:to>
                                    </p:set>
                                    <p:animEffect transition="in" filter="fade">
                                      <p:cBhvr>
                                        <p:cTn id="35" dur="750"/>
                                        <p:tgtEl>
                                          <p:spTgt spid="13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868"/>
        <p:cNvGrpSpPr/>
        <p:nvPr/>
      </p:nvGrpSpPr>
      <p:grpSpPr>
        <a:xfrm>
          <a:off x="0" y="0"/>
          <a:ext cx="0" cy="0"/>
          <a:chOff x="0" y="0"/>
          <a:chExt cx="0" cy="0"/>
        </a:xfrm>
      </p:grpSpPr>
      <p:sp>
        <p:nvSpPr>
          <p:cNvPr id="1869" name="Google Shape;1869;p253"/>
          <p:cNvSpPr txBox="1"/>
          <p:nvPr/>
        </p:nvSpPr>
        <p:spPr>
          <a:xfrm>
            <a:off x="0" y="0"/>
            <a:ext cx="9144000" cy="1046163"/>
          </a:xfrm>
          <a:prstGeom prst="rect">
            <a:avLst/>
          </a:prstGeom>
          <a:solidFill>
            <a:schemeClr val="accent6"/>
          </a:solidFill>
          <a:ln w="25400" cap="flat" cmpd="sng">
            <a:solidFill>
              <a:srgbClr val="158963"/>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6200">
                <a:solidFill>
                  <a:srgbClr val="FFFF00"/>
                </a:solidFill>
                <a:latin typeface="Arial"/>
                <a:ea typeface="Arial"/>
                <a:cs typeface="Arial"/>
                <a:sym typeface="Arial"/>
              </a:rPr>
              <a:t>Characteristics of Viruses</a:t>
            </a:r>
            <a:endParaRPr/>
          </a:p>
        </p:txBody>
      </p:sp>
      <p:sp>
        <p:nvSpPr>
          <p:cNvPr id="1870" name="Google Shape;1870;p253"/>
          <p:cNvSpPr txBox="1"/>
          <p:nvPr/>
        </p:nvSpPr>
        <p:spPr>
          <a:xfrm>
            <a:off x="0" y="1383964"/>
            <a:ext cx="6629400" cy="2123618"/>
          </a:xfrm>
          <a:prstGeom prst="rect">
            <a:avLst/>
          </a:prstGeom>
          <a:noFill/>
          <a:ln>
            <a:noFill/>
          </a:ln>
        </p:spPr>
        <p:txBody>
          <a:bodyPr spcFirstLastPara="1" wrap="square" lIns="91425" tIns="45700" rIns="91425" bIns="45700" anchor="t" anchorCtr="0">
            <a:spAutoFit/>
          </a:bodyPr>
          <a:lstStyle/>
          <a:p>
            <a:r>
              <a:rPr lang="en-US" sz="3900" dirty="0">
                <a:solidFill>
                  <a:srgbClr val="000000"/>
                </a:solidFill>
                <a:latin typeface="Arial"/>
                <a:ea typeface="Arial"/>
                <a:cs typeface="Arial"/>
                <a:sym typeface="Arial"/>
              </a:rPr>
              <a:t>Viruses are </a:t>
            </a:r>
            <a:r>
              <a:rPr lang="en-US" sz="3900" dirty="0">
                <a:solidFill>
                  <a:srgbClr val="FF0000"/>
                </a:solidFill>
              </a:rPr>
              <a:t>extremely small</a:t>
            </a:r>
            <a:r>
              <a:rPr lang="en-US" sz="3900" dirty="0">
                <a:solidFill>
                  <a:srgbClr val="000000"/>
                </a:solidFill>
                <a:latin typeface="Arial"/>
                <a:ea typeface="Arial"/>
                <a:cs typeface="Arial"/>
                <a:sym typeface="Arial"/>
              </a:rPr>
              <a:t>.</a:t>
            </a:r>
          </a:p>
          <a:p>
            <a:pPr>
              <a:spcBef>
                <a:spcPts val="1800"/>
              </a:spcBef>
            </a:pPr>
            <a:r>
              <a:rPr lang="en-US" sz="3900" dirty="0">
                <a:solidFill>
                  <a:srgbClr val="000000"/>
                </a:solidFill>
                <a:latin typeface="Arial"/>
                <a:ea typeface="Arial"/>
                <a:cs typeface="Arial"/>
                <a:sym typeface="Arial"/>
              </a:rPr>
              <a:t>Most can be seen only with an </a:t>
            </a:r>
            <a:r>
              <a:rPr lang="en-US" sz="3900" dirty="0">
                <a:solidFill>
                  <a:srgbClr val="FF0000"/>
                </a:solidFill>
              </a:rPr>
              <a:t>electron microscope</a:t>
            </a:r>
            <a:r>
              <a:rPr lang="en-US" sz="3900" dirty="0">
                <a:solidFill>
                  <a:srgbClr val="000000"/>
                </a:solidFill>
                <a:latin typeface="Arial"/>
                <a:ea typeface="Arial"/>
                <a:cs typeface="Arial"/>
                <a:sym typeface="Arial"/>
              </a:rPr>
              <a:t>. </a:t>
            </a:r>
            <a:endParaRPr dirty="0"/>
          </a:p>
        </p:txBody>
      </p:sp>
      <p:pic>
        <p:nvPicPr>
          <p:cNvPr id="1871" name="Google Shape;1871;p253" descr="images.jpeg"/>
          <p:cNvPicPr preferRelativeResize="0"/>
          <p:nvPr/>
        </p:nvPicPr>
        <p:blipFill rotWithShape="1">
          <a:blip r:embed="rId3">
            <a:alphaModFix/>
          </a:blip>
          <a:srcRect/>
          <a:stretch/>
        </p:blipFill>
        <p:spPr>
          <a:xfrm>
            <a:off x="6477000" y="1066800"/>
            <a:ext cx="2667000" cy="4008438"/>
          </a:xfrm>
          <a:prstGeom prst="rect">
            <a:avLst/>
          </a:prstGeom>
          <a:noFill/>
          <a:ln>
            <a:noFill/>
          </a:ln>
        </p:spPr>
      </p:pic>
      <p:pic>
        <p:nvPicPr>
          <p:cNvPr id="1874" name="Google Shape;1874;p253" descr="images-4.jpeg"/>
          <p:cNvPicPr preferRelativeResize="0"/>
          <p:nvPr/>
        </p:nvPicPr>
        <p:blipFill rotWithShape="1">
          <a:blip r:embed="rId4">
            <a:alphaModFix/>
          </a:blip>
          <a:srcRect/>
          <a:stretch/>
        </p:blipFill>
        <p:spPr>
          <a:xfrm>
            <a:off x="241300" y="4071938"/>
            <a:ext cx="2997200" cy="2451100"/>
          </a:xfrm>
          <a:prstGeom prst="rect">
            <a:avLst/>
          </a:prstGeom>
          <a:noFill/>
          <a:ln>
            <a:noFill/>
          </a:ln>
        </p:spPr>
      </p:pic>
      <p:pic>
        <p:nvPicPr>
          <p:cNvPr id="1875" name="Google Shape;1875;p253" descr="images-1.jpeg"/>
          <p:cNvPicPr preferRelativeResize="0"/>
          <p:nvPr/>
        </p:nvPicPr>
        <p:blipFill rotWithShape="1">
          <a:blip r:embed="rId5">
            <a:alphaModFix/>
          </a:blip>
          <a:srcRect/>
          <a:stretch/>
        </p:blipFill>
        <p:spPr>
          <a:xfrm>
            <a:off x="3506788" y="4071938"/>
            <a:ext cx="2817812" cy="2509837"/>
          </a:xfrm>
          <a:prstGeom prst="rect">
            <a:avLst/>
          </a:prstGeom>
          <a:noFill/>
          <a:ln w="38100" cap="sq" cmpd="sng">
            <a:solidFill>
              <a:srgbClr val="3EBCFF"/>
            </a:solidFill>
            <a:prstDash val="solid"/>
            <a:miter lim="800000"/>
            <a:headEnd type="none" w="sm" len="sm"/>
            <a:tailEnd type="none" w="sm" len="sm"/>
          </a:ln>
          <a:effectLst>
            <a:outerShdw blurRad="50800" dist="38100" dir="2700000" algn="tl" rotWithShape="0">
              <a:srgbClr val="808080">
                <a:alpha val="42745"/>
              </a:srgbClr>
            </a:outerShdw>
          </a:effectLst>
        </p:spPr>
      </p:pic>
      <p:sp>
        <p:nvSpPr>
          <p:cNvPr id="9" name="Rectangle 8">
            <a:extLst>
              <a:ext uri="{FF2B5EF4-FFF2-40B4-BE49-F238E27FC236}">
                <a16:creationId xmlns:a16="http://schemas.microsoft.com/office/drawing/2014/main" id="{7E666547-09E5-61AC-614C-DB96A4275A47}"/>
              </a:ext>
            </a:extLst>
          </p:cNvPr>
          <p:cNvSpPr/>
          <p:nvPr/>
        </p:nvSpPr>
        <p:spPr>
          <a:xfrm>
            <a:off x="6519553" y="6203950"/>
            <a:ext cx="2517569" cy="6540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70">
                                            <p:txEl>
                                              <p:pRg st="0" end="0"/>
                                            </p:txEl>
                                          </p:spTgt>
                                        </p:tgtEl>
                                        <p:attrNameLst>
                                          <p:attrName>style.visibility</p:attrName>
                                        </p:attrNameLst>
                                      </p:cBhvr>
                                      <p:to>
                                        <p:strVal val="visible"/>
                                      </p:to>
                                    </p:set>
                                    <p:animEffect transition="in" filter="fade">
                                      <p:cBhvr>
                                        <p:cTn id="7" dur="500"/>
                                        <p:tgtEl>
                                          <p:spTgt spid="187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875"/>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870">
                                            <p:txEl>
                                              <p:pRg st="1" end="1"/>
                                            </p:txEl>
                                          </p:spTgt>
                                        </p:tgtEl>
                                        <p:attrNameLst>
                                          <p:attrName>style.visibility</p:attrName>
                                        </p:attrNameLst>
                                      </p:cBhvr>
                                      <p:to>
                                        <p:strVal val="visible"/>
                                      </p:to>
                                    </p:set>
                                    <p:animEffect transition="in" filter="fade">
                                      <p:cBhvr>
                                        <p:cTn id="16" dur="500"/>
                                        <p:tgtEl>
                                          <p:spTgt spid="1870">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871"/>
                                        </p:tgtEl>
                                        <p:attrNameLst>
                                          <p:attrName>style.visibility</p:attrName>
                                        </p:attrNameLst>
                                      </p:cBhvr>
                                      <p:to>
                                        <p:strVal val="visible"/>
                                      </p:to>
                                    </p:set>
                                    <p:animEffect transition="in" filter="fade">
                                      <p:cBhvr>
                                        <p:cTn id="21" dur="500"/>
                                        <p:tgtEl>
                                          <p:spTgt spid="1871"/>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18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879"/>
        <p:cNvGrpSpPr/>
        <p:nvPr/>
      </p:nvGrpSpPr>
      <p:grpSpPr>
        <a:xfrm>
          <a:off x="0" y="0"/>
          <a:ext cx="0" cy="0"/>
          <a:chOff x="0" y="0"/>
          <a:chExt cx="0" cy="0"/>
        </a:xfrm>
      </p:grpSpPr>
      <p:pic>
        <p:nvPicPr>
          <p:cNvPr id="1880" name="Google Shape;1880;p254" descr="images-3.jpeg"/>
          <p:cNvPicPr preferRelativeResize="0"/>
          <p:nvPr/>
        </p:nvPicPr>
        <p:blipFill rotWithShape="1">
          <a:blip r:embed="rId3">
            <a:alphaModFix/>
          </a:blip>
          <a:srcRect/>
          <a:stretch/>
        </p:blipFill>
        <p:spPr>
          <a:xfrm>
            <a:off x="228600" y="228600"/>
            <a:ext cx="2552700" cy="3175000"/>
          </a:xfrm>
          <a:prstGeom prst="rect">
            <a:avLst/>
          </a:prstGeom>
          <a:noFill/>
          <a:ln w="38100" cap="sq" cmpd="sng">
            <a:solidFill>
              <a:srgbClr val="000000"/>
            </a:solidFill>
            <a:prstDash val="solid"/>
            <a:miter lim="800000"/>
            <a:headEnd type="none" w="sm" len="sm"/>
            <a:tailEnd type="none" w="sm" len="sm"/>
          </a:ln>
          <a:effectLst>
            <a:outerShdw blurRad="50800" dist="38100" dir="2700000" algn="tl" rotWithShape="0">
              <a:srgbClr val="808080">
                <a:alpha val="42745"/>
              </a:srgbClr>
            </a:outerShdw>
          </a:effectLst>
        </p:spPr>
      </p:pic>
      <p:sp>
        <p:nvSpPr>
          <p:cNvPr id="1881" name="Google Shape;1881;p254"/>
          <p:cNvSpPr txBox="1"/>
          <p:nvPr/>
        </p:nvSpPr>
        <p:spPr>
          <a:xfrm>
            <a:off x="2895600" y="304800"/>
            <a:ext cx="5562600" cy="1046400"/>
          </a:xfrm>
          <a:prstGeom prst="rect">
            <a:avLst/>
          </a:prstGeom>
          <a:noFill/>
          <a:ln>
            <a:noFill/>
          </a:ln>
        </p:spPr>
        <p:txBody>
          <a:bodyPr spcFirstLastPara="1" wrap="square" lIns="91425" tIns="45700" rIns="91425" bIns="45700" anchor="t" anchorCtr="0">
            <a:spAutoFit/>
          </a:bodyPr>
          <a:lstStyle/>
          <a:p>
            <a:r>
              <a:rPr lang="en-US" sz="3100" dirty="0">
                <a:solidFill>
                  <a:srgbClr val="000000"/>
                </a:solidFill>
                <a:latin typeface="Arial"/>
                <a:ea typeface="Arial"/>
                <a:cs typeface="Arial"/>
                <a:sym typeface="Arial"/>
              </a:rPr>
              <a:t>A virus is active only when </a:t>
            </a:r>
            <a:r>
              <a:rPr lang="en-US" sz="3100" dirty="0">
                <a:solidFill>
                  <a:srgbClr val="FF0000"/>
                </a:solidFill>
              </a:rPr>
              <a:t>inside a living cell</a:t>
            </a:r>
            <a:r>
              <a:rPr lang="en-US" sz="3100" dirty="0">
                <a:solidFill>
                  <a:srgbClr val="000000"/>
                </a:solidFill>
                <a:latin typeface="Arial"/>
                <a:ea typeface="Arial"/>
                <a:cs typeface="Arial"/>
                <a:sym typeface="Arial"/>
              </a:rPr>
              <a:t>.  </a:t>
            </a:r>
            <a:endParaRPr dirty="0"/>
          </a:p>
        </p:txBody>
      </p:sp>
      <p:pic>
        <p:nvPicPr>
          <p:cNvPr id="1883" name="Google Shape;1883;p254" descr="Unknown.jpeg"/>
          <p:cNvPicPr preferRelativeResize="0"/>
          <p:nvPr/>
        </p:nvPicPr>
        <p:blipFill rotWithShape="1">
          <a:blip r:embed="rId4">
            <a:alphaModFix/>
          </a:blip>
          <a:srcRect/>
          <a:stretch/>
        </p:blipFill>
        <p:spPr>
          <a:xfrm>
            <a:off x="3810000" y="1388425"/>
            <a:ext cx="4483100" cy="2982913"/>
          </a:xfrm>
          <a:prstGeom prst="rect">
            <a:avLst/>
          </a:prstGeom>
          <a:noFill/>
          <a:ln>
            <a:noFill/>
          </a:ln>
        </p:spPr>
      </p:pic>
      <p:sp>
        <p:nvSpPr>
          <p:cNvPr id="1884" name="Google Shape;1884;p254"/>
          <p:cNvSpPr txBox="1"/>
          <p:nvPr/>
        </p:nvSpPr>
        <p:spPr>
          <a:xfrm>
            <a:off x="0" y="3657600"/>
            <a:ext cx="3581400" cy="2954615"/>
          </a:xfrm>
          <a:prstGeom prst="rect">
            <a:avLst/>
          </a:prstGeom>
          <a:noFill/>
          <a:ln>
            <a:noFill/>
          </a:ln>
        </p:spPr>
        <p:txBody>
          <a:bodyPr spcFirstLastPara="1" wrap="square" lIns="91425" tIns="45700" rIns="91425" bIns="45700" anchor="t" anchorCtr="0">
            <a:spAutoFit/>
          </a:bodyPr>
          <a:lstStyle/>
          <a:p>
            <a:r>
              <a:rPr lang="en-US" sz="3100" dirty="0">
                <a:solidFill>
                  <a:srgbClr val="000000"/>
                </a:solidFill>
                <a:latin typeface="Arial"/>
                <a:ea typeface="Arial"/>
                <a:cs typeface="Arial"/>
                <a:sym typeface="Arial"/>
              </a:rPr>
              <a:t>When removed from a living cell, it </a:t>
            </a:r>
            <a:r>
              <a:rPr lang="en-US" sz="3100" dirty="0">
                <a:solidFill>
                  <a:srgbClr val="FF0000"/>
                </a:solidFill>
              </a:rPr>
              <a:t>ceases</a:t>
            </a:r>
            <a:r>
              <a:rPr lang="en-US" sz="3100" dirty="0">
                <a:solidFill>
                  <a:srgbClr val="000000"/>
                </a:solidFill>
                <a:latin typeface="Arial"/>
                <a:ea typeface="Arial"/>
                <a:cs typeface="Arial"/>
                <a:sym typeface="Arial"/>
              </a:rPr>
              <a:t> all activities, but retains its ability to </a:t>
            </a:r>
            <a:r>
              <a:rPr lang="en-US" sz="3100" dirty="0">
                <a:solidFill>
                  <a:srgbClr val="FF0000"/>
                </a:solidFill>
              </a:rPr>
              <a:t>infect the cell</a:t>
            </a:r>
            <a:r>
              <a:rPr lang="en-US" sz="3100" dirty="0">
                <a:solidFill>
                  <a:srgbClr val="000000"/>
                </a:solidFill>
                <a:latin typeface="Arial"/>
                <a:ea typeface="Arial"/>
                <a:cs typeface="Arial"/>
                <a:sym typeface="Arial"/>
              </a:rPr>
              <a:t>.  </a:t>
            </a:r>
            <a:endParaRPr dirty="0"/>
          </a:p>
        </p:txBody>
      </p:sp>
      <p:sp>
        <p:nvSpPr>
          <p:cNvPr id="1887" name="Google Shape;1887;p254"/>
          <p:cNvSpPr txBox="1"/>
          <p:nvPr/>
        </p:nvSpPr>
        <p:spPr>
          <a:xfrm>
            <a:off x="3733800" y="4453250"/>
            <a:ext cx="5410200" cy="220056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500" dirty="0">
                <a:solidFill>
                  <a:srgbClr val="005C8D"/>
                </a:solidFill>
                <a:latin typeface="Arial"/>
                <a:ea typeface="Arial"/>
                <a:cs typeface="Arial"/>
                <a:sym typeface="Arial"/>
              </a:rPr>
              <a:t>They may be crystallized and stored indefinitely, </a:t>
            </a:r>
          </a:p>
          <a:p>
            <a:pPr marL="0" marR="0" lvl="0" indent="0" algn="l" rtl="0">
              <a:spcBef>
                <a:spcPts val="0"/>
              </a:spcBef>
              <a:spcAft>
                <a:spcPts val="0"/>
              </a:spcAft>
              <a:buNone/>
            </a:pPr>
            <a:endParaRPr lang="en-US" sz="1000" dirty="0">
              <a:solidFill>
                <a:srgbClr val="005C8D"/>
              </a:solidFill>
            </a:endParaRPr>
          </a:p>
          <a:p>
            <a:pPr marL="0" marR="0" lvl="0" indent="0" algn="l" rtl="0">
              <a:spcBef>
                <a:spcPts val="0"/>
              </a:spcBef>
              <a:spcAft>
                <a:spcPts val="0"/>
              </a:spcAft>
              <a:buNone/>
            </a:pPr>
            <a:r>
              <a:rPr lang="en-US" sz="2500" dirty="0">
                <a:solidFill>
                  <a:srgbClr val="005C8D"/>
                </a:solidFill>
                <a:latin typeface="Arial"/>
                <a:ea typeface="Arial"/>
                <a:cs typeface="Arial"/>
                <a:sym typeface="Arial"/>
              </a:rPr>
              <a:t>but even after longs periods of time, they retain </a:t>
            </a:r>
            <a:r>
              <a:rPr lang="en-US" sz="2500" dirty="0">
                <a:solidFill>
                  <a:srgbClr val="008000"/>
                </a:solidFill>
                <a:latin typeface="Arial"/>
                <a:ea typeface="Arial"/>
                <a:cs typeface="Arial"/>
                <a:sym typeface="Arial"/>
              </a:rPr>
              <a:t>their ability to infect a living cell.</a:t>
            </a:r>
            <a:endParaRPr dirty="0"/>
          </a:p>
        </p:txBody>
      </p:sp>
      <p:sp>
        <p:nvSpPr>
          <p:cNvPr id="10" name="Rectangle 9">
            <a:extLst>
              <a:ext uri="{FF2B5EF4-FFF2-40B4-BE49-F238E27FC236}">
                <a16:creationId xmlns:a16="http://schemas.microsoft.com/office/drawing/2014/main" id="{1EB632AD-EC01-E4B7-316B-4649FB7DA661}"/>
              </a:ext>
            </a:extLst>
          </p:cNvPr>
          <p:cNvSpPr/>
          <p:nvPr/>
        </p:nvSpPr>
        <p:spPr>
          <a:xfrm>
            <a:off x="6519553" y="6203950"/>
            <a:ext cx="2517569" cy="6540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81"/>
                                        </p:tgtEl>
                                        <p:attrNameLst>
                                          <p:attrName>style.visibility</p:attrName>
                                        </p:attrNameLst>
                                      </p:cBhvr>
                                      <p:to>
                                        <p:strVal val="visible"/>
                                      </p:to>
                                    </p:set>
                                    <p:animEffect transition="in" filter="fade">
                                      <p:cBhvr>
                                        <p:cTn id="7" dur="1000"/>
                                        <p:tgtEl>
                                          <p:spTgt spid="188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83"/>
                                        </p:tgtEl>
                                        <p:attrNameLst>
                                          <p:attrName>style.visibility</p:attrName>
                                        </p:attrNameLst>
                                      </p:cBhvr>
                                      <p:to>
                                        <p:strVal val="visible"/>
                                      </p:to>
                                    </p:set>
                                    <p:animEffect transition="in" filter="fade">
                                      <p:cBhvr>
                                        <p:cTn id="12" dur="500"/>
                                        <p:tgtEl>
                                          <p:spTgt spid="188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84"/>
                                        </p:tgtEl>
                                        <p:attrNameLst>
                                          <p:attrName>style.visibility</p:attrName>
                                        </p:attrNameLst>
                                      </p:cBhvr>
                                      <p:to>
                                        <p:strVal val="visible"/>
                                      </p:to>
                                    </p:set>
                                    <p:animEffect transition="in" filter="fade">
                                      <p:cBhvr>
                                        <p:cTn id="17" dur="1000"/>
                                        <p:tgtEl>
                                          <p:spTgt spid="188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880"/>
                                        </p:tgtEl>
                                        <p:attrNameLst>
                                          <p:attrName>style.visibility</p:attrName>
                                        </p:attrNameLst>
                                      </p:cBhvr>
                                      <p:to>
                                        <p:strVal val="visible"/>
                                      </p:to>
                                    </p:set>
                                    <p:animEffect transition="in" filter="fade">
                                      <p:cBhvr>
                                        <p:cTn id="22" dur="500"/>
                                        <p:tgtEl>
                                          <p:spTgt spid="188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887">
                                            <p:txEl>
                                              <p:pRg st="0" end="0"/>
                                            </p:txEl>
                                          </p:spTgt>
                                        </p:tgtEl>
                                        <p:attrNameLst>
                                          <p:attrName>style.visibility</p:attrName>
                                        </p:attrNameLst>
                                      </p:cBhvr>
                                      <p:to>
                                        <p:strVal val="visible"/>
                                      </p:to>
                                    </p:set>
                                    <p:animEffect transition="in" filter="fade">
                                      <p:cBhvr>
                                        <p:cTn id="27" dur="1000"/>
                                        <p:tgtEl>
                                          <p:spTgt spid="1887">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887">
                                            <p:txEl>
                                              <p:pRg st="2" end="2"/>
                                            </p:txEl>
                                          </p:spTgt>
                                        </p:tgtEl>
                                        <p:attrNameLst>
                                          <p:attrName>style.visibility</p:attrName>
                                        </p:attrNameLst>
                                      </p:cBhvr>
                                      <p:to>
                                        <p:strVal val="visible"/>
                                      </p:to>
                                    </p:set>
                                    <p:animEffect transition="in" filter="fade">
                                      <p:cBhvr>
                                        <p:cTn id="32" dur="1000"/>
                                        <p:tgtEl>
                                          <p:spTgt spid="188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891"/>
        <p:cNvGrpSpPr/>
        <p:nvPr/>
      </p:nvGrpSpPr>
      <p:grpSpPr>
        <a:xfrm>
          <a:off x="0" y="0"/>
          <a:ext cx="0" cy="0"/>
          <a:chOff x="0" y="0"/>
          <a:chExt cx="0" cy="0"/>
        </a:xfrm>
      </p:grpSpPr>
      <p:pic>
        <p:nvPicPr>
          <p:cNvPr id="1892" name="Google Shape;1892;p255"/>
          <p:cNvPicPr preferRelativeResize="0"/>
          <p:nvPr/>
        </p:nvPicPr>
        <p:blipFill rotWithShape="1">
          <a:blip r:embed="rId3">
            <a:alphaModFix/>
          </a:blip>
          <a:srcRect/>
          <a:stretch/>
        </p:blipFill>
        <p:spPr>
          <a:xfrm>
            <a:off x="1447800" y="228600"/>
            <a:ext cx="6286500" cy="3554413"/>
          </a:xfrm>
          <a:prstGeom prst="rect">
            <a:avLst/>
          </a:prstGeom>
          <a:noFill/>
          <a:ln>
            <a:noFill/>
          </a:ln>
        </p:spPr>
      </p:pic>
      <p:sp>
        <p:nvSpPr>
          <p:cNvPr id="1893" name="Google Shape;1893;p255"/>
          <p:cNvSpPr txBox="1"/>
          <p:nvPr/>
        </p:nvSpPr>
        <p:spPr>
          <a:xfrm>
            <a:off x="0" y="3962400"/>
            <a:ext cx="9144000" cy="30464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dirty="0">
                <a:solidFill>
                  <a:srgbClr val="008000"/>
                </a:solidFill>
                <a:latin typeface="Arial"/>
                <a:ea typeface="Arial"/>
                <a:cs typeface="Arial"/>
                <a:sym typeface="Arial"/>
              </a:rPr>
              <a:t>Viruses vary widely in terms of size and structure, but they all have one thing in common:</a:t>
            </a:r>
            <a:endParaRPr dirty="0"/>
          </a:p>
          <a:p>
            <a:pPr marL="0" marR="0" lvl="0" indent="0" algn="l" rtl="0">
              <a:spcBef>
                <a:spcPts val="0"/>
              </a:spcBef>
              <a:spcAft>
                <a:spcPts val="0"/>
              </a:spcAft>
              <a:buNone/>
            </a:pPr>
            <a:endParaRPr sz="3200" dirty="0">
              <a:solidFill>
                <a:srgbClr val="000000"/>
              </a:solidFill>
              <a:latin typeface="Arial"/>
              <a:ea typeface="Arial"/>
              <a:cs typeface="Arial"/>
              <a:sym typeface="Arial"/>
            </a:endParaRPr>
          </a:p>
          <a:p>
            <a:pPr marL="0" marR="0" lvl="0" indent="0" algn="l" rtl="0">
              <a:spcBef>
                <a:spcPts val="0"/>
              </a:spcBef>
              <a:spcAft>
                <a:spcPts val="0"/>
              </a:spcAft>
              <a:buNone/>
            </a:pPr>
            <a:r>
              <a:rPr lang="en-US" sz="3200" dirty="0">
                <a:solidFill>
                  <a:srgbClr val="0000FF"/>
                </a:solidFill>
                <a:latin typeface="Arial"/>
                <a:ea typeface="Arial"/>
                <a:cs typeface="Arial"/>
                <a:sym typeface="Arial"/>
              </a:rPr>
              <a:t>They enter living cells and use the machinery of the cell to produce more viruses.</a:t>
            </a:r>
            <a:endParaRPr dirty="0"/>
          </a:p>
          <a:p>
            <a:pPr marL="0" marR="0" lvl="0" indent="0" algn="l" rtl="0">
              <a:spcBef>
                <a:spcPts val="0"/>
              </a:spcBef>
              <a:spcAft>
                <a:spcPts val="0"/>
              </a:spcAft>
              <a:buNone/>
            </a:pPr>
            <a:endParaRPr sz="3200" dirty="0">
              <a:solidFill>
                <a:srgbClr val="000000"/>
              </a:solidFill>
              <a:latin typeface="Arial"/>
              <a:ea typeface="Arial"/>
              <a:cs typeface="Arial"/>
              <a:sym typeface="Arial"/>
            </a:endParaRPr>
          </a:p>
        </p:txBody>
      </p:sp>
      <p:sp>
        <p:nvSpPr>
          <p:cNvPr id="4" name="Rectangle 3">
            <a:extLst>
              <a:ext uri="{FF2B5EF4-FFF2-40B4-BE49-F238E27FC236}">
                <a16:creationId xmlns:a16="http://schemas.microsoft.com/office/drawing/2014/main" id="{CAE5730C-2386-21BA-B1E6-F087C92AA8D2}"/>
              </a:ext>
            </a:extLst>
          </p:cNvPr>
          <p:cNvSpPr/>
          <p:nvPr/>
        </p:nvSpPr>
        <p:spPr>
          <a:xfrm>
            <a:off x="6519553" y="6203950"/>
            <a:ext cx="2517569" cy="6540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893">
                                            <p:txEl>
                                              <p:pRg st="0" end="0"/>
                                            </p:txEl>
                                          </p:spTgt>
                                        </p:tgtEl>
                                        <p:attrNameLst>
                                          <p:attrName>style.visibility</p:attrName>
                                        </p:attrNameLst>
                                      </p:cBhvr>
                                      <p:to>
                                        <p:strVal val="visible"/>
                                      </p:to>
                                    </p:set>
                                    <p:animEffect transition="in" filter="wipe(left)">
                                      <p:cBhvr>
                                        <p:cTn id="7" dur="500"/>
                                        <p:tgtEl>
                                          <p:spTgt spid="189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893">
                                            <p:txEl>
                                              <p:pRg st="2" end="2"/>
                                            </p:txEl>
                                          </p:spTgt>
                                        </p:tgtEl>
                                        <p:attrNameLst>
                                          <p:attrName>style.visibility</p:attrName>
                                        </p:attrNameLst>
                                      </p:cBhvr>
                                      <p:to>
                                        <p:strVal val="visible"/>
                                      </p:to>
                                    </p:set>
                                    <p:animEffect transition="in" filter="wipe(left)">
                                      <p:cBhvr>
                                        <p:cTn id="12" dur="500"/>
                                        <p:tgtEl>
                                          <p:spTgt spid="189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898"/>
        <p:cNvGrpSpPr/>
        <p:nvPr/>
      </p:nvGrpSpPr>
      <p:grpSpPr>
        <a:xfrm>
          <a:off x="0" y="0"/>
          <a:ext cx="0" cy="0"/>
          <a:chOff x="0" y="0"/>
          <a:chExt cx="0" cy="0"/>
        </a:xfrm>
      </p:grpSpPr>
      <p:sp>
        <p:nvSpPr>
          <p:cNvPr id="1899" name="Google Shape;1899;p256"/>
          <p:cNvSpPr txBox="1">
            <a:spLocks noGrp="1"/>
          </p:cNvSpPr>
          <p:nvPr>
            <p:ph type="title"/>
          </p:nvPr>
        </p:nvSpPr>
        <p:spPr>
          <a:xfrm>
            <a:off x="1066800" y="0"/>
            <a:ext cx="7239000" cy="6096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4800" b="1">
                <a:solidFill>
                  <a:srgbClr val="FFFF00"/>
                </a:solidFill>
                <a:latin typeface="Comic Sans MS"/>
                <a:ea typeface="Comic Sans MS"/>
                <a:cs typeface="Comic Sans MS"/>
                <a:sym typeface="Comic Sans MS"/>
              </a:rPr>
              <a:t>Characteristics</a:t>
            </a:r>
            <a:endParaRPr/>
          </a:p>
        </p:txBody>
      </p:sp>
      <p:sp>
        <p:nvSpPr>
          <p:cNvPr id="1900" name="Google Shape;1900;p256"/>
          <p:cNvSpPr txBox="1">
            <a:spLocks noGrp="1"/>
          </p:cNvSpPr>
          <p:nvPr>
            <p:ph type="body" idx="1"/>
          </p:nvPr>
        </p:nvSpPr>
        <p:spPr>
          <a:xfrm>
            <a:off x="0" y="685800"/>
            <a:ext cx="5177642" cy="5943600"/>
          </a:xfrm>
          <a:prstGeom prst="rect">
            <a:avLst/>
          </a:prstGeom>
          <a:noFill/>
          <a:ln>
            <a:noFill/>
          </a:ln>
        </p:spPr>
        <p:txBody>
          <a:bodyPr spcFirstLastPara="1" wrap="square" lIns="91425" tIns="45700" rIns="91425" bIns="45700" anchor="t" anchorCtr="0">
            <a:noAutofit/>
          </a:bodyPr>
          <a:lstStyle/>
          <a:p>
            <a:pPr marL="342900" lvl="0" indent="-342900">
              <a:spcBef>
                <a:spcPts val="0"/>
              </a:spcBef>
              <a:buClr>
                <a:schemeClr val="dk1"/>
              </a:buClr>
              <a:buSzPts val="2500"/>
              <a:buFont typeface="Noto Sans Symbols"/>
              <a:buChar char="✔"/>
            </a:pPr>
            <a:r>
              <a:rPr lang="en-US" sz="2500" dirty="0">
                <a:solidFill>
                  <a:schemeClr val="dk1"/>
                </a:solidFill>
                <a:latin typeface="Comic Sans MS"/>
                <a:ea typeface="Comic Sans MS"/>
                <a:cs typeface="Comic Sans MS"/>
                <a:sym typeface="Comic Sans MS"/>
              </a:rPr>
              <a:t>Viruses are </a:t>
            </a:r>
            <a:r>
              <a:rPr lang="en-US" sz="2500" dirty="0">
                <a:solidFill>
                  <a:srgbClr val="FFFF00"/>
                </a:solidFill>
                <a:latin typeface="Comic Sans MS"/>
                <a:ea typeface="Comic Sans MS"/>
                <a:cs typeface="Comic Sans MS"/>
                <a:sym typeface="Comic Sans MS"/>
              </a:rPr>
              <a:t>NON-CELLULAR</a:t>
            </a:r>
            <a:r>
              <a:rPr lang="en-US" dirty="0">
                <a:solidFill>
                  <a:schemeClr val="dk1"/>
                </a:solidFill>
                <a:latin typeface="Comic Sans MS"/>
                <a:ea typeface="Comic Sans MS"/>
                <a:cs typeface="Comic Sans MS"/>
                <a:sym typeface="Comic Sans MS"/>
              </a:rPr>
              <a:t>.</a:t>
            </a:r>
            <a:endParaRPr dirty="0"/>
          </a:p>
          <a:p>
            <a:pPr marL="342900" lvl="0" indent="-342900" algn="l" rtl="0">
              <a:spcBef>
                <a:spcPts val="1200"/>
              </a:spcBef>
              <a:spcAft>
                <a:spcPts val="0"/>
              </a:spcAft>
              <a:buClr>
                <a:schemeClr val="dk1"/>
              </a:buClr>
              <a:buSzPts val="2500"/>
              <a:buFont typeface="Noto Sans Symbols"/>
              <a:buChar char="✔"/>
            </a:pPr>
            <a:r>
              <a:rPr lang="en-US" sz="2500" dirty="0">
                <a:solidFill>
                  <a:schemeClr val="dk1"/>
                </a:solidFill>
                <a:latin typeface="Comic Sans MS"/>
                <a:ea typeface="Comic Sans MS"/>
                <a:cs typeface="Comic Sans MS"/>
                <a:sym typeface="Comic Sans MS"/>
              </a:rPr>
              <a:t>They are </a:t>
            </a:r>
            <a:r>
              <a:rPr lang="en-US" sz="2500" dirty="0">
                <a:solidFill>
                  <a:srgbClr val="FFFF00"/>
                </a:solidFill>
                <a:latin typeface="Comic Sans MS"/>
                <a:ea typeface="Comic Sans MS"/>
                <a:cs typeface="Comic Sans MS"/>
                <a:sym typeface="Comic Sans MS"/>
              </a:rPr>
              <a:t>NOT</a:t>
            </a:r>
            <a:r>
              <a:rPr lang="en-US" sz="2500" dirty="0">
                <a:solidFill>
                  <a:schemeClr val="dk1"/>
                </a:solidFill>
                <a:latin typeface="Comic Sans MS"/>
                <a:ea typeface="Comic Sans MS"/>
                <a:cs typeface="Comic Sans MS"/>
                <a:sym typeface="Comic Sans MS"/>
              </a:rPr>
              <a:t> made of cells and have </a:t>
            </a:r>
            <a:r>
              <a:rPr lang="en-US" sz="2500" dirty="0">
                <a:solidFill>
                  <a:srgbClr val="FFFF00"/>
                </a:solidFill>
                <a:latin typeface="Comic Sans MS"/>
                <a:ea typeface="Comic Sans MS"/>
                <a:cs typeface="Comic Sans MS"/>
                <a:sym typeface="Comic Sans MS"/>
              </a:rPr>
              <a:t>NO</a:t>
            </a:r>
            <a:r>
              <a:rPr lang="en-US" sz="2500" dirty="0">
                <a:solidFill>
                  <a:schemeClr val="dk1"/>
                </a:solidFill>
                <a:latin typeface="Comic Sans MS"/>
                <a:ea typeface="Comic Sans MS"/>
                <a:cs typeface="Comic Sans MS"/>
                <a:sym typeface="Comic Sans MS"/>
              </a:rPr>
              <a:t> cell parts.</a:t>
            </a:r>
            <a:endParaRPr dirty="0"/>
          </a:p>
          <a:p>
            <a:pPr marL="342900" lvl="0" indent="-342900" algn="l" rtl="0">
              <a:spcBef>
                <a:spcPts val="1200"/>
              </a:spcBef>
              <a:spcAft>
                <a:spcPts val="0"/>
              </a:spcAft>
              <a:buClr>
                <a:srgbClr val="FFFF00"/>
              </a:buClr>
              <a:buSzPts val="2500"/>
              <a:buFont typeface="Noto Sans Symbols"/>
              <a:buChar char="✔"/>
            </a:pPr>
            <a:r>
              <a:rPr lang="en-US" sz="2500" dirty="0">
                <a:solidFill>
                  <a:srgbClr val="FFFF00"/>
                </a:solidFill>
                <a:latin typeface="Comic Sans MS"/>
                <a:ea typeface="Comic Sans MS"/>
                <a:cs typeface="Comic Sans MS"/>
                <a:sym typeface="Comic Sans MS"/>
              </a:rPr>
              <a:t>Anatomy of a Virus:</a:t>
            </a:r>
            <a:endParaRPr dirty="0"/>
          </a:p>
          <a:p>
            <a:pPr marL="914400" lvl="1" indent="-457200" algn="l" rtl="0">
              <a:spcBef>
                <a:spcPts val="1200"/>
              </a:spcBef>
              <a:spcAft>
                <a:spcPts val="0"/>
              </a:spcAft>
              <a:buClr>
                <a:srgbClr val="00FFFF"/>
              </a:buClr>
              <a:buSzPts val="2500"/>
              <a:buFont typeface="Arial Black"/>
              <a:buAutoNum type="alphaLcParenR"/>
            </a:pPr>
            <a:r>
              <a:rPr lang="en-US" sz="2500" dirty="0">
                <a:solidFill>
                  <a:srgbClr val="00FFFF"/>
                </a:solidFill>
                <a:latin typeface="Comic Sans MS"/>
                <a:ea typeface="Comic Sans MS"/>
                <a:cs typeface="Comic Sans MS"/>
                <a:sym typeface="Comic Sans MS"/>
              </a:rPr>
              <a:t>Envelope: </a:t>
            </a:r>
            <a:r>
              <a:rPr lang="en-US" sz="2500" dirty="0">
                <a:solidFill>
                  <a:schemeClr val="dk1"/>
                </a:solidFill>
                <a:latin typeface="Comic Sans MS"/>
                <a:ea typeface="Comic Sans MS"/>
                <a:cs typeface="Comic Sans MS"/>
                <a:sym typeface="Comic Sans MS"/>
              </a:rPr>
              <a:t>Lipid bilayer derived from host membrane when virus is formed.</a:t>
            </a:r>
            <a:r>
              <a:rPr lang="en-US" sz="2500" dirty="0">
                <a:solidFill>
                  <a:srgbClr val="82003B"/>
                </a:solidFill>
                <a:latin typeface="Comic Sans MS"/>
                <a:ea typeface="Comic Sans MS"/>
                <a:cs typeface="Comic Sans MS"/>
                <a:sym typeface="Comic Sans MS"/>
              </a:rPr>
              <a:t> </a:t>
            </a:r>
            <a:endParaRPr dirty="0"/>
          </a:p>
          <a:p>
            <a:pPr marL="914400" lvl="1" indent="-457200" algn="l" rtl="0">
              <a:spcBef>
                <a:spcPts val="1200"/>
              </a:spcBef>
              <a:spcAft>
                <a:spcPts val="0"/>
              </a:spcAft>
              <a:buClr>
                <a:srgbClr val="00FFFF"/>
              </a:buClr>
              <a:buSzPts val="2500"/>
              <a:buFont typeface="Arial Black"/>
              <a:buAutoNum type="alphaLcParenR"/>
            </a:pPr>
            <a:r>
              <a:rPr lang="en-US" sz="2500" dirty="0">
                <a:solidFill>
                  <a:srgbClr val="00FFFF"/>
                </a:solidFill>
                <a:latin typeface="Comic Sans MS"/>
                <a:ea typeface="Comic Sans MS"/>
                <a:cs typeface="Comic Sans MS"/>
                <a:sym typeface="Comic Sans MS"/>
              </a:rPr>
              <a:t>Capsid: </a:t>
            </a:r>
            <a:r>
              <a:rPr lang="en-US" sz="2500" dirty="0">
                <a:solidFill>
                  <a:schemeClr val="dk1"/>
                </a:solidFill>
                <a:latin typeface="Comic Sans MS"/>
                <a:ea typeface="Comic Sans MS"/>
                <a:cs typeface="Comic Sans MS"/>
                <a:sym typeface="Comic Sans MS"/>
              </a:rPr>
              <a:t>Protein coat that protects the nucleic acid.</a:t>
            </a:r>
            <a:endParaRPr dirty="0"/>
          </a:p>
          <a:p>
            <a:pPr lvl="1" indent="-457200">
              <a:spcBef>
                <a:spcPts val="1200"/>
              </a:spcBef>
              <a:buClr>
                <a:schemeClr val="dk1"/>
              </a:buClr>
              <a:buSzPts val="2500"/>
              <a:buFont typeface="Arial Black"/>
              <a:buAutoNum type="alphaLcParenR"/>
            </a:pPr>
            <a:r>
              <a:rPr lang="en-US" sz="2500" dirty="0">
                <a:solidFill>
                  <a:schemeClr val="dk1"/>
                </a:solidFill>
                <a:latin typeface="Comic Sans MS"/>
                <a:ea typeface="Comic Sans MS"/>
                <a:cs typeface="Comic Sans MS"/>
                <a:sym typeface="Comic Sans MS"/>
              </a:rPr>
              <a:t>Have a </a:t>
            </a:r>
            <a:r>
              <a:rPr lang="en-US" sz="2500" dirty="0">
                <a:solidFill>
                  <a:srgbClr val="00FFFF"/>
                </a:solidFill>
                <a:latin typeface="Comic Sans MS"/>
                <a:ea typeface="Comic Sans MS"/>
                <a:cs typeface="Comic Sans MS"/>
                <a:sym typeface="Comic Sans MS"/>
              </a:rPr>
              <a:t>Nucleic Acid </a:t>
            </a:r>
            <a:r>
              <a:rPr lang="en-US" sz="2500" dirty="0">
                <a:solidFill>
                  <a:schemeClr val="dk1"/>
                </a:solidFill>
                <a:latin typeface="Comic Sans MS"/>
                <a:ea typeface="Comic Sans MS"/>
                <a:cs typeface="Comic Sans MS"/>
                <a:sym typeface="Comic Sans MS"/>
              </a:rPr>
              <a:t>core containing either </a:t>
            </a:r>
            <a:r>
              <a:rPr lang="en-US" sz="2500" dirty="0">
                <a:solidFill>
                  <a:srgbClr val="FFFF00"/>
                </a:solidFill>
                <a:latin typeface="Comic Sans MS"/>
                <a:ea typeface="Comic Sans MS"/>
                <a:cs typeface="Comic Sans MS"/>
                <a:sym typeface="Comic Sans MS"/>
              </a:rPr>
              <a:t>DNA or RNA</a:t>
            </a:r>
            <a:r>
              <a:rPr lang="en-US" dirty="0">
                <a:solidFill>
                  <a:schemeClr val="dk1"/>
                </a:solidFill>
                <a:latin typeface="Comic Sans MS"/>
                <a:ea typeface="Comic Sans MS"/>
                <a:cs typeface="Comic Sans MS"/>
                <a:sym typeface="Comic Sans MS"/>
              </a:rPr>
              <a:t>.</a:t>
            </a:r>
            <a:endParaRPr dirty="0"/>
          </a:p>
          <a:p>
            <a:pPr marL="342900" lvl="0" indent="-165100" algn="l" rtl="0">
              <a:spcBef>
                <a:spcPts val="560"/>
              </a:spcBef>
              <a:spcAft>
                <a:spcPts val="0"/>
              </a:spcAft>
              <a:buClr>
                <a:schemeClr val="lt1"/>
              </a:buClr>
              <a:buSzPts val="2800"/>
              <a:buFont typeface="Noto Sans Symbols"/>
              <a:buNone/>
            </a:pPr>
            <a:endParaRPr dirty="0">
              <a:solidFill>
                <a:schemeClr val="dk1"/>
              </a:solidFill>
              <a:latin typeface="Comic Sans MS"/>
              <a:ea typeface="Comic Sans MS"/>
              <a:cs typeface="Comic Sans MS"/>
              <a:sym typeface="Comic Sans MS"/>
            </a:endParaRPr>
          </a:p>
          <a:p>
            <a:pPr marL="342900" lvl="0" indent="-165100" algn="l" rtl="0">
              <a:spcBef>
                <a:spcPts val="560"/>
              </a:spcBef>
              <a:spcAft>
                <a:spcPts val="0"/>
              </a:spcAft>
              <a:buClr>
                <a:schemeClr val="lt1"/>
              </a:buClr>
              <a:buSzPts val="2800"/>
              <a:buFont typeface="Noto Sans Symbols"/>
              <a:buNone/>
            </a:pPr>
            <a:endParaRPr dirty="0">
              <a:solidFill>
                <a:srgbClr val="82003B"/>
              </a:solidFill>
              <a:latin typeface="Comic Sans MS"/>
              <a:ea typeface="Comic Sans MS"/>
              <a:cs typeface="Comic Sans MS"/>
              <a:sym typeface="Comic Sans MS"/>
            </a:endParaRPr>
          </a:p>
        </p:txBody>
      </p:sp>
      <p:sp>
        <p:nvSpPr>
          <p:cNvPr id="1901" name="Google Shape;1901;p256"/>
          <p:cNvSpPr txBox="1">
            <a:spLocks noGrp="1"/>
          </p:cNvSpPr>
          <p:nvPr>
            <p:ph type="sldNum" idx="12"/>
          </p:nvPr>
        </p:nvSpPr>
        <p:spPr>
          <a:xfrm>
            <a:off x="7010400" y="6657975"/>
            <a:ext cx="2133600" cy="200025"/>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solidFill>
                  <a:srgbClr val="FFFFFF"/>
                </a:solidFill>
              </a:rPr>
              <a:t>63</a:t>
            </a:fld>
            <a:endParaRPr>
              <a:solidFill>
                <a:srgbClr val="FFFFFF"/>
              </a:solidFill>
            </a:endParaRPr>
          </a:p>
        </p:txBody>
      </p:sp>
      <p:pic>
        <p:nvPicPr>
          <p:cNvPr id="1902" name="Google Shape;1902;p256" descr="Biology_20.11.3.jpg"/>
          <p:cNvPicPr preferRelativeResize="0"/>
          <p:nvPr/>
        </p:nvPicPr>
        <p:blipFill rotWithShape="1">
          <a:blip r:embed="rId3">
            <a:alphaModFix/>
          </a:blip>
          <a:srcRect/>
          <a:stretch/>
        </p:blipFill>
        <p:spPr>
          <a:xfrm>
            <a:off x="5177642" y="1866900"/>
            <a:ext cx="3883184" cy="3581400"/>
          </a:xfrm>
          <a:prstGeom prst="rect">
            <a:avLst/>
          </a:prstGeom>
          <a:noFill/>
          <a:ln>
            <a:noFill/>
          </a:ln>
        </p:spPr>
      </p:pic>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00">
                                            <p:txEl>
                                              <p:pRg st="0" end="0"/>
                                            </p:txEl>
                                          </p:spTgt>
                                        </p:tgtEl>
                                        <p:attrNameLst>
                                          <p:attrName>style.visibility</p:attrName>
                                        </p:attrNameLst>
                                      </p:cBhvr>
                                      <p:to>
                                        <p:strVal val="visible"/>
                                      </p:to>
                                    </p:set>
                                    <p:animEffect transition="in" filter="fade">
                                      <p:cBhvr>
                                        <p:cTn id="7" dur="500"/>
                                        <p:tgtEl>
                                          <p:spTgt spid="190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00">
                                            <p:txEl>
                                              <p:pRg st="1" end="1"/>
                                            </p:txEl>
                                          </p:spTgt>
                                        </p:tgtEl>
                                        <p:attrNameLst>
                                          <p:attrName>style.visibility</p:attrName>
                                        </p:attrNameLst>
                                      </p:cBhvr>
                                      <p:to>
                                        <p:strVal val="visible"/>
                                      </p:to>
                                    </p:set>
                                    <p:animEffect transition="in" filter="fade">
                                      <p:cBhvr>
                                        <p:cTn id="12" dur="500"/>
                                        <p:tgtEl>
                                          <p:spTgt spid="190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00">
                                            <p:txEl>
                                              <p:pRg st="2" end="2"/>
                                            </p:txEl>
                                          </p:spTgt>
                                        </p:tgtEl>
                                        <p:attrNameLst>
                                          <p:attrName>style.visibility</p:attrName>
                                        </p:attrNameLst>
                                      </p:cBhvr>
                                      <p:to>
                                        <p:strVal val="visible"/>
                                      </p:to>
                                    </p:set>
                                    <p:animEffect transition="in" filter="fade">
                                      <p:cBhvr>
                                        <p:cTn id="17" dur="500"/>
                                        <p:tgtEl>
                                          <p:spTgt spid="190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900">
                                            <p:txEl>
                                              <p:pRg st="3" end="3"/>
                                            </p:txEl>
                                          </p:spTgt>
                                        </p:tgtEl>
                                        <p:attrNameLst>
                                          <p:attrName>style.visibility</p:attrName>
                                        </p:attrNameLst>
                                      </p:cBhvr>
                                      <p:to>
                                        <p:strVal val="visible"/>
                                      </p:to>
                                    </p:set>
                                    <p:animEffect transition="in" filter="fade">
                                      <p:cBhvr>
                                        <p:cTn id="22" dur="500"/>
                                        <p:tgtEl>
                                          <p:spTgt spid="190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900">
                                            <p:txEl>
                                              <p:pRg st="4" end="4"/>
                                            </p:txEl>
                                          </p:spTgt>
                                        </p:tgtEl>
                                        <p:attrNameLst>
                                          <p:attrName>style.visibility</p:attrName>
                                        </p:attrNameLst>
                                      </p:cBhvr>
                                      <p:to>
                                        <p:strVal val="visible"/>
                                      </p:to>
                                    </p:set>
                                    <p:animEffect transition="in" filter="fade">
                                      <p:cBhvr>
                                        <p:cTn id="27" dur="500"/>
                                        <p:tgtEl>
                                          <p:spTgt spid="1900">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900">
                                            <p:txEl>
                                              <p:pRg st="5" end="5"/>
                                            </p:txEl>
                                          </p:spTgt>
                                        </p:tgtEl>
                                        <p:attrNameLst>
                                          <p:attrName>style.visibility</p:attrName>
                                        </p:attrNameLst>
                                      </p:cBhvr>
                                      <p:to>
                                        <p:strVal val="visible"/>
                                      </p:to>
                                    </p:set>
                                    <p:animEffect transition="in" filter="fade">
                                      <p:cBhvr>
                                        <p:cTn id="32" dur="500"/>
                                        <p:tgtEl>
                                          <p:spTgt spid="1900">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906"/>
        <p:cNvGrpSpPr/>
        <p:nvPr/>
      </p:nvGrpSpPr>
      <p:grpSpPr>
        <a:xfrm>
          <a:off x="0" y="0"/>
          <a:ext cx="0" cy="0"/>
          <a:chOff x="0" y="0"/>
          <a:chExt cx="0" cy="0"/>
        </a:xfrm>
      </p:grpSpPr>
      <p:sp>
        <p:nvSpPr>
          <p:cNvPr id="1907" name="Google Shape;1907;p257"/>
          <p:cNvSpPr txBox="1"/>
          <p:nvPr/>
        </p:nvSpPr>
        <p:spPr>
          <a:xfrm>
            <a:off x="0" y="0"/>
            <a:ext cx="2209800" cy="2170113"/>
          </a:xfrm>
          <a:prstGeom prst="rect">
            <a:avLst/>
          </a:prstGeom>
          <a:gradFill>
            <a:gsLst>
              <a:gs pos="0">
                <a:srgbClr val="58F2E5"/>
              </a:gs>
              <a:gs pos="20000">
                <a:srgbClr val="5AEEE1"/>
              </a:gs>
              <a:gs pos="100000">
                <a:srgbClr val="43B6AC"/>
              </a:gs>
            </a:gsLst>
            <a:lin ang="5400000" scaled="0"/>
          </a:gradFill>
          <a:ln w="9525" cap="flat" cmpd="sng">
            <a:solidFill>
              <a:srgbClr val="69E2D7"/>
            </a:solidFill>
            <a:prstDash val="solid"/>
            <a:miter lim="800000"/>
            <a:headEnd type="none" w="sm" len="sm"/>
            <a:tailEnd type="none" w="sm" len="sm"/>
          </a:ln>
          <a:effectLst>
            <a:outerShdw blurRad="40000" dist="23000" dir="5400000" rotWithShape="0">
              <a:srgbClr val="808080">
                <a:alpha val="34901"/>
              </a:srgbClr>
            </a:outerShdw>
          </a:effectLst>
        </p:spPr>
        <p:txBody>
          <a:bodyPr spcFirstLastPara="1" wrap="square" lIns="91425" tIns="45700" rIns="91425" bIns="45700" anchor="t" anchorCtr="0">
            <a:spAutoFit/>
          </a:bodyPr>
          <a:lstStyle/>
          <a:p>
            <a:pPr marL="0" marR="0" lvl="0" indent="0" algn="ctr" rtl="0">
              <a:spcBef>
                <a:spcPts val="0"/>
              </a:spcBef>
              <a:spcAft>
                <a:spcPts val="0"/>
              </a:spcAft>
              <a:buNone/>
            </a:pPr>
            <a:r>
              <a:rPr lang="en-US" sz="4500">
                <a:solidFill>
                  <a:srgbClr val="660066"/>
                </a:solidFill>
                <a:latin typeface="Arial"/>
                <a:ea typeface="Arial"/>
                <a:cs typeface="Arial"/>
                <a:sym typeface="Arial"/>
              </a:rPr>
              <a:t>The </a:t>
            </a:r>
            <a:endParaRPr/>
          </a:p>
          <a:p>
            <a:pPr marL="0" marR="0" lvl="0" indent="0" algn="ctr" rtl="0">
              <a:spcBef>
                <a:spcPts val="0"/>
              </a:spcBef>
              <a:spcAft>
                <a:spcPts val="0"/>
              </a:spcAft>
              <a:buNone/>
            </a:pPr>
            <a:r>
              <a:rPr lang="en-US" sz="4500">
                <a:solidFill>
                  <a:srgbClr val="660066"/>
                </a:solidFill>
                <a:latin typeface="Arial"/>
                <a:ea typeface="Arial"/>
                <a:cs typeface="Arial"/>
                <a:sym typeface="Arial"/>
              </a:rPr>
              <a:t>Viral</a:t>
            </a:r>
            <a:endParaRPr/>
          </a:p>
          <a:p>
            <a:pPr marL="0" marR="0" lvl="0" indent="0" algn="ctr" rtl="0">
              <a:spcBef>
                <a:spcPts val="0"/>
              </a:spcBef>
              <a:spcAft>
                <a:spcPts val="0"/>
              </a:spcAft>
              <a:buNone/>
            </a:pPr>
            <a:r>
              <a:rPr lang="en-US" sz="4500">
                <a:solidFill>
                  <a:srgbClr val="660066"/>
                </a:solidFill>
                <a:latin typeface="Arial"/>
                <a:ea typeface="Arial"/>
                <a:cs typeface="Arial"/>
                <a:sym typeface="Arial"/>
              </a:rPr>
              <a:t>Capsid</a:t>
            </a:r>
            <a:endParaRPr/>
          </a:p>
        </p:txBody>
      </p:sp>
      <p:pic>
        <p:nvPicPr>
          <p:cNvPr id="1908" name="Google Shape;1908;p257" descr="images-1.jpeg"/>
          <p:cNvPicPr preferRelativeResize="0"/>
          <p:nvPr/>
        </p:nvPicPr>
        <p:blipFill rotWithShape="1">
          <a:blip r:embed="rId3">
            <a:alphaModFix/>
          </a:blip>
          <a:srcRect/>
          <a:stretch/>
        </p:blipFill>
        <p:spPr>
          <a:xfrm>
            <a:off x="6179622" y="1520031"/>
            <a:ext cx="2857500" cy="2857500"/>
          </a:xfrm>
          <a:prstGeom prst="rect">
            <a:avLst/>
          </a:prstGeom>
          <a:noFill/>
          <a:ln>
            <a:noFill/>
          </a:ln>
        </p:spPr>
      </p:pic>
      <p:pic>
        <p:nvPicPr>
          <p:cNvPr id="1909" name="Google Shape;1909;p257" descr="Unknown.jpeg"/>
          <p:cNvPicPr preferRelativeResize="0"/>
          <p:nvPr/>
        </p:nvPicPr>
        <p:blipFill rotWithShape="1">
          <a:blip r:embed="rId4">
            <a:alphaModFix/>
          </a:blip>
          <a:srcRect/>
          <a:stretch/>
        </p:blipFill>
        <p:spPr>
          <a:xfrm>
            <a:off x="2362200" y="152400"/>
            <a:ext cx="2032000" cy="2032000"/>
          </a:xfrm>
          <a:prstGeom prst="rect">
            <a:avLst/>
          </a:prstGeom>
          <a:noFill/>
          <a:ln>
            <a:noFill/>
          </a:ln>
        </p:spPr>
      </p:pic>
      <p:sp>
        <p:nvSpPr>
          <p:cNvPr id="1910" name="Google Shape;1910;p257"/>
          <p:cNvSpPr txBox="1"/>
          <p:nvPr/>
        </p:nvSpPr>
        <p:spPr>
          <a:xfrm>
            <a:off x="4495800" y="0"/>
            <a:ext cx="4419600" cy="1477963"/>
          </a:xfrm>
          <a:prstGeom prst="rect">
            <a:avLst/>
          </a:prstGeom>
          <a:noFill/>
          <a:ln>
            <a:noFill/>
          </a:ln>
        </p:spPr>
        <p:txBody>
          <a:bodyPr spcFirstLastPara="1" wrap="square" lIns="91425" tIns="45700" rIns="91425" bIns="45700" anchor="t" anchorCtr="0">
            <a:spAutoFit/>
          </a:bodyPr>
          <a:lstStyle/>
          <a:p>
            <a:pPr lvl="0"/>
            <a:r>
              <a:rPr lang="en-US" sz="2900" dirty="0">
                <a:solidFill>
                  <a:srgbClr val="FF0000"/>
                </a:solidFill>
                <a:latin typeface="Arial"/>
                <a:ea typeface="Arial"/>
                <a:cs typeface="Arial"/>
                <a:sym typeface="Arial"/>
              </a:rPr>
              <a:t>The capsid is made of </a:t>
            </a:r>
            <a:r>
              <a:rPr lang="en-US" sz="2900" dirty="0">
                <a:solidFill>
                  <a:srgbClr val="0000FF"/>
                </a:solidFill>
              </a:rPr>
              <a:t>proteins</a:t>
            </a:r>
            <a:r>
              <a:rPr lang="en-US" sz="2900" dirty="0">
                <a:solidFill>
                  <a:srgbClr val="FF0000"/>
                </a:solidFill>
                <a:latin typeface="Arial"/>
                <a:ea typeface="Arial"/>
                <a:cs typeface="Arial"/>
                <a:sym typeface="Arial"/>
              </a:rPr>
              <a:t> that enable the virus to enter a host cell. </a:t>
            </a:r>
            <a:endParaRPr dirty="0"/>
          </a:p>
        </p:txBody>
      </p:sp>
      <p:sp>
        <p:nvSpPr>
          <p:cNvPr id="1912" name="Google Shape;1912;p257"/>
          <p:cNvSpPr txBox="1"/>
          <p:nvPr/>
        </p:nvSpPr>
        <p:spPr>
          <a:xfrm>
            <a:off x="0" y="2286000"/>
            <a:ext cx="6096000" cy="2062063"/>
          </a:xfrm>
          <a:prstGeom prst="rect">
            <a:avLst/>
          </a:prstGeom>
          <a:gradFill>
            <a:gsLst>
              <a:gs pos="0">
                <a:srgbClr val="FFFFD8"/>
              </a:gs>
              <a:gs pos="64999">
                <a:srgbClr val="FFFFA2"/>
              </a:gs>
              <a:gs pos="100000">
                <a:srgbClr val="FFFF7A"/>
              </a:gs>
            </a:gsLst>
            <a:lin ang="5400000" scaled="0"/>
          </a:gradFill>
          <a:ln w="9525" cap="flat" cmpd="sng">
            <a:solidFill>
              <a:srgbClr val="FFE915"/>
            </a:solidFill>
            <a:prstDash val="solid"/>
            <a:miter lim="800000"/>
            <a:headEnd type="none" w="sm" len="sm"/>
            <a:tailEnd type="none" w="sm" len="sm"/>
          </a:ln>
          <a:effectLst>
            <a:outerShdw blurRad="40000" dist="20000" dir="5400000" rotWithShape="0">
              <a:srgbClr val="808080">
                <a:alpha val="37647"/>
              </a:srgbClr>
            </a:outerShdw>
          </a:effectLst>
        </p:spPr>
        <p:txBody>
          <a:bodyPr spcFirstLastPara="1" wrap="square" lIns="91425" tIns="45700" rIns="91425" bIns="45700" anchor="t" anchorCtr="0">
            <a:spAutoFit/>
          </a:bodyPr>
          <a:lstStyle/>
          <a:p>
            <a:r>
              <a:rPr lang="en-US" sz="3200" dirty="0">
                <a:solidFill>
                  <a:srgbClr val="1A8E84"/>
                </a:solidFill>
                <a:latin typeface="Arial"/>
                <a:ea typeface="Arial"/>
                <a:cs typeface="Arial"/>
                <a:sym typeface="Arial"/>
              </a:rPr>
              <a:t>These capsid proteins have a particular </a:t>
            </a:r>
            <a:r>
              <a:rPr lang="en-US" sz="3200" dirty="0">
                <a:solidFill>
                  <a:srgbClr val="0000FF"/>
                </a:solidFill>
              </a:rPr>
              <a:t>shape</a:t>
            </a:r>
            <a:r>
              <a:rPr lang="en-US" sz="3200" dirty="0">
                <a:solidFill>
                  <a:srgbClr val="1A8E84"/>
                </a:solidFill>
                <a:latin typeface="Arial"/>
                <a:ea typeface="Arial"/>
                <a:cs typeface="Arial"/>
                <a:sym typeface="Arial"/>
              </a:rPr>
              <a:t> that must match </a:t>
            </a:r>
            <a:r>
              <a:rPr lang="en-US" sz="3200" dirty="0">
                <a:solidFill>
                  <a:srgbClr val="0000FF"/>
                </a:solidFill>
              </a:rPr>
              <a:t>receptors</a:t>
            </a:r>
            <a:r>
              <a:rPr lang="en-US" sz="3200" dirty="0">
                <a:solidFill>
                  <a:srgbClr val="1A8E84"/>
                </a:solidFill>
                <a:latin typeface="Arial"/>
                <a:ea typeface="Arial"/>
                <a:cs typeface="Arial"/>
                <a:sym typeface="Arial"/>
              </a:rPr>
              <a:t> on the surface of a </a:t>
            </a:r>
            <a:r>
              <a:rPr lang="en-US" sz="3200" dirty="0">
                <a:solidFill>
                  <a:srgbClr val="0000FF"/>
                </a:solidFill>
              </a:rPr>
              <a:t>host cell</a:t>
            </a:r>
            <a:r>
              <a:rPr lang="en-US" sz="3200" dirty="0">
                <a:solidFill>
                  <a:srgbClr val="1A8E84"/>
                </a:solidFill>
                <a:latin typeface="Arial"/>
                <a:ea typeface="Arial"/>
                <a:cs typeface="Arial"/>
                <a:sym typeface="Arial"/>
              </a:rPr>
              <a:t>.</a:t>
            </a:r>
            <a:endParaRPr dirty="0"/>
          </a:p>
        </p:txBody>
      </p:sp>
      <p:sp>
        <p:nvSpPr>
          <p:cNvPr id="1916" name="Google Shape;1916;p257"/>
          <p:cNvSpPr txBox="1"/>
          <p:nvPr/>
        </p:nvSpPr>
        <p:spPr>
          <a:xfrm>
            <a:off x="3700153" y="4609303"/>
            <a:ext cx="5638800" cy="206216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dirty="0">
                <a:solidFill>
                  <a:srgbClr val="7E31B1"/>
                </a:solidFill>
                <a:latin typeface="Arial"/>
                <a:ea typeface="Arial"/>
                <a:cs typeface="Arial"/>
                <a:sym typeface="Arial"/>
              </a:rPr>
              <a:t>When the virus attaches to these receptors, the cell is “tricked” into letting the virus inside. </a:t>
            </a:r>
            <a:endParaRPr dirty="0"/>
          </a:p>
        </p:txBody>
      </p:sp>
      <p:pic>
        <p:nvPicPr>
          <p:cNvPr id="1917" name="Google Shape;1917;p257" descr="images-1.jpeg"/>
          <p:cNvPicPr preferRelativeResize="0"/>
          <p:nvPr/>
        </p:nvPicPr>
        <p:blipFill rotWithShape="1">
          <a:blip r:embed="rId5">
            <a:alphaModFix/>
          </a:blip>
          <a:srcRect/>
          <a:stretch/>
        </p:blipFill>
        <p:spPr>
          <a:xfrm>
            <a:off x="0" y="4432300"/>
            <a:ext cx="3352800" cy="2425700"/>
          </a:xfrm>
          <a:prstGeom prst="rect">
            <a:avLst/>
          </a:prstGeom>
          <a:noFill/>
          <a:ln>
            <a:noFill/>
          </a:ln>
        </p:spPr>
      </p:pic>
      <p:sp>
        <p:nvSpPr>
          <p:cNvPr id="13" name="Rectangle 12">
            <a:extLst>
              <a:ext uri="{FF2B5EF4-FFF2-40B4-BE49-F238E27FC236}">
                <a16:creationId xmlns:a16="http://schemas.microsoft.com/office/drawing/2014/main" id="{A9640D41-C78C-842B-AB96-9AD404C94142}"/>
              </a:ext>
            </a:extLst>
          </p:cNvPr>
          <p:cNvSpPr/>
          <p:nvPr/>
        </p:nvSpPr>
        <p:spPr>
          <a:xfrm>
            <a:off x="6519553" y="6203950"/>
            <a:ext cx="2517569" cy="6540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10"/>
                                        </p:tgtEl>
                                        <p:attrNameLst>
                                          <p:attrName>style.visibility</p:attrName>
                                        </p:attrNameLst>
                                      </p:cBhvr>
                                      <p:to>
                                        <p:strVal val="visible"/>
                                      </p:to>
                                    </p:set>
                                    <p:animEffect transition="in" filter="fade">
                                      <p:cBhvr>
                                        <p:cTn id="7" dur="500"/>
                                        <p:tgtEl>
                                          <p:spTgt spid="19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12"/>
                                        </p:tgtEl>
                                        <p:attrNameLst>
                                          <p:attrName>style.visibility</p:attrName>
                                        </p:attrNameLst>
                                      </p:cBhvr>
                                      <p:to>
                                        <p:strVal val="visible"/>
                                      </p:to>
                                    </p:set>
                                    <p:animEffect transition="in" filter="fade">
                                      <p:cBhvr>
                                        <p:cTn id="12" dur="1000"/>
                                        <p:tgtEl>
                                          <p:spTgt spid="19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08"/>
                                        </p:tgtEl>
                                        <p:attrNameLst>
                                          <p:attrName>style.visibility</p:attrName>
                                        </p:attrNameLst>
                                      </p:cBhvr>
                                      <p:to>
                                        <p:strVal val="visible"/>
                                      </p:to>
                                    </p:set>
                                    <p:animEffect transition="in" filter="fade">
                                      <p:cBhvr>
                                        <p:cTn id="17" dur="500"/>
                                        <p:tgtEl>
                                          <p:spTgt spid="190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916">
                                            <p:txEl>
                                              <p:pRg st="0" end="0"/>
                                            </p:txEl>
                                          </p:spTgt>
                                        </p:tgtEl>
                                        <p:attrNameLst>
                                          <p:attrName>style.visibility</p:attrName>
                                        </p:attrNameLst>
                                      </p:cBhvr>
                                      <p:to>
                                        <p:strVal val="visible"/>
                                      </p:to>
                                    </p:set>
                                    <p:animEffect transition="in" filter="fade">
                                      <p:cBhvr>
                                        <p:cTn id="22" dur="1000"/>
                                        <p:tgtEl>
                                          <p:spTgt spid="1916">
                                            <p:txEl>
                                              <p:pRg st="0" end="0"/>
                                            </p:txEl>
                                          </p:spTgt>
                                        </p:tgtEl>
                                      </p:cBhvr>
                                    </p:animEffect>
                                  </p:childTnLst>
                                </p:cTn>
                              </p:par>
                            </p:childTnLst>
                          </p:cTn>
                        </p:par>
                        <p:par>
                          <p:cTn id="23" fill="hold">
                            <p:stCondLst>
                              <p:cond delay="1000"/>
                            </p:stCondLst>
                            <p:childTnLst>
                              <p:par>
                                <p:cTn id="24" presetID="10" presetClass="entr" presetSubtype="0" fill="hold" nodeType="afterEffect">
                                  <p:stCondLst>
                                    <p:cond delay="0"/>
                                  </p:stCondLst>
                                  <p:childTnLst>
                                    <p:set>
                                      <p:cBhvr>
                                        <p:cTn id="25" dur="1" fill="hold">
                                          <p:stCondLst>
                                            <p:cond delay="0"/>
                                          </p:stCondLst>
                                        </p:cTn>
                                        <p:tgtEl>
                                          <p:spTgt spid="1917"/>
                                        </p:tgtEl>
                                        <p:attrNameLst>
                                          <p:attrName>style.visibility</p:attrName>
                                        </p:attrNameLst>
                                      </p:cBhvr>
                                      <p:to>
                                        <p:strVal val="visible"/>
                                      </p:to>
                                    </p:set>
                                    <p:animEffect transition="in" filter="fade">
                                      <p:cBhvr>
                                        <p:cTn id="26" dur="500"/>
                                        <p:tgtEl>
                                          <p:spTgt spid="19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10" grpId="0"/>
    </p:bld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1789C0"/>
        </a:solidFill>
        <a:effectLst/>
      </p:bgPr>
    </p:bg>
    <p:spTree>
      <p:nvGrpSpPr>
        <p:cNvPr id="1" name="Shape 1921"/>
        <p:cNvGrpSpPr/>
        <p:nvPr/>
      </p:nvGrpSpPr>
      <p:grpSpPr>
        <a:xfrm>
          <a:off x="0" y="0"/>
          <a:ext cx="0" cy="0"/>
          <a:chOff x="0" y="0"/>
          <a:chExt cx="0" cy="0"/>
        </a:xfrm>
      </p:grpSpPr>
      <p:sp>
        <p:nvSpPr>
          <p:cNvPr id="1922" name="Google Shape;1922;p258"/>
          <p:cNvSpPr txBox="1"/>
          <p:nvPr/>
        </p:nvSpPr>
        <p:spPr>
          <a:xfrm>
            <a:off x="533400" y="0"/>
            <a:ext cx="6553200" cy="1846619"/>
          </a:xfrm>
          <a:prstGeom prst="rect">
            <a:avLst/>
          </a:prstGeom>
          <a:noFill/>
          <a:ln>
            <a:noFill/>
          </a:ln>
        </p:spPr>
        <p:txBody>
          <a:bodyPr spcFirstLastPara="1" wrap="square" lIns="91425" tIns="45700" rIns="91425" bIns="45700" anchor="t" anchorCtr="0">
            <a:spAutoFit/>
          </a:bodyPr>
          <a:lstStyle/>
          <a:p>
            <a:r>
              <a:rPr lang="en-US" sz="3800" dirty="0">
                <a:solidFill>
                  <a:srgbClr val="FFFFFF"/>
                </a:solidFill>
                <a:latin typeface="Arial"/>
                <a:ea typeface="Arial"/>
                <a:cs typeface="Arial"/>
                <a:sym typeface="Arial"/>
              </a:rPr>
              <a:t>Viruses can reproduce, but only </a:t>
            </a:r>
            <a:r>
              <a:rPr lang="en-US" sz="3800" dirty="0">
                <a:solidFill>
                  <a:srgbClr val="FFFF00"/>
                </a:solidFill>
              </a:rPr>
              <a:t>inside a living cell</a:t>
            </a:r>
            <a:r>
              <a:rPr lang="en-US" sz="3800" dirty="0">
                <a:solidFill>
                  <a:srgbClr val="FFFFFF"/>
                </a:solidFill>
                <a:latin typeface="Arial"/>
                <a:ea typeface="Arial"/>
                <a:cs typeface="Arial"/>
                <a:sym typeface="Arial"/>
              </a:rPr>
              <a:t>.</a:t>
            </a:r>
            <a:endParaRPr dirty="0"/>
          </a:p>
          <a:p>
            <a:pPr marL="0" marR="0" lvl="0" indent="0" algn="l" rtl="0">
              <a:spcBef>
                <a:spcPts val="0"/>
              </a:spcBef>
              <a:spcAft>
                <a:spcPts val="0"/>
              </a:spcAft>
              <a:buNone/>
            </a:pPr>
            <a:endParaRPr sz="3800" dirty="0">
              <a:solidFill>
                <a:srgbClr val="FFFFFF"/>
              </a:solidFill>
              <a:latin typeface="Arial"/>
              <a:ea typeface="Arial"/>
              <a:cs typeface="Arial"/>
              <a:sym typeface="Arial"/>
            </a:endParaRPr>
          </a:p>
        </p:txBody>
      </p:sp>
      <p:pic>
        <p:nvPicPr>
          <p:cNvPr id="1923" name="Google Shape;1923;p258" descr="images-4.jpeg"/>
          <p:cNvPicPr preferRelativeResize="0"/>
          <p:nvPr/>
        </p:nvPicPr>
        <p:blipFill rotWithShape="1">
          <a:blip r:embed="rId3">
            <a:alphaModFix/>
          </a:blip>
          <a:srcRect/>
          <a:stretch/>
        </p:blipFill>
        <p:spPr>
          <a:xfrm>
            <a:off x="0" y="1676400"/>
            <a:ext cx="5783263" cy="3848100"/>
          </a:xfrm>
          <a:prstGeom prst="rect">
            <a:avLst/>
          </a:prstGeom>
          <a:noFill/>
          <a:ln>
            <a:noFill/>
          </a:ln>
        </p:spPr>
      </p:pic>
      <p:sp>
        <p:nvSpPr>
          <p:cNvPr id="1924" name="Google Shape;1924;p258"/>
          <p:cNvSpPr txBox="1"/>
          <p:nvPr/>
        </p:nvSpPr>
        <p:spPr>
          <a:xfrm>
            <a:off x="5943600" y="1295400"/>
            <a:ext cx="3200400" cy="45243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dirty="0">
                <a:solidFill>
                  <a:srgbClr val="F7CCAD"/>
                </a:solidFill>
                <a:latin typeface="Arial"/>
                <a:ea typeface="Arial"/>
                <a:cs typeface="Arial"/>
                <a:sym typeface="Arial"/>
              </a:rPr>
              <a:t>They reproduce inside a cell by getting the cell to </a:t>
            </a:r>
            <a:r>
              <a:rPr lang="en-US" sz="3600" u="sng" dirty="0">
                <a:solidFill>
                  <a:srgbClr val="F7CCAD"/>
                </a:solidFill>
                <a:latin typeface="Arial"/>
                <a:ea typeface="Arial"/>
                <a:cs typeface="Arial"/>
                <a:sym typeface="Arial"/>
              </a:rPr>
              <a:t>produce viral parts instead of cell parts</a:t>
            </a:r>
            <a:r>
              <a:rPr lang="en-US" sz="3600" dirty="0">
                <a:solidFill>
                  <a:srgbClr val="F7CCAD"/>
                </a:solidFill>
                <a:latin typeface="Arial"/>
                <a:ea typeface="Arial"/>
                <a:cs typeface="Arial"/>
                <a:sym typeface="Arial"/>
              </a:rPr>
              <a:t>.</a:t>
            </a: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23"/>
                                        </p:tgtEl>
                                        <p:attrNameLst>
                                          <p:attrName>style.visibility</p:attrName>
                                        </p:attrNameLst>
                                      </p:cBhvr>
                                      <p:to>
                                        <p:strVal val="visible"/>
                                      </p:to>
                                    </p:set>
                                    <p:animEffect transition="in" filter="fade">
                                      <p:cBhvr>
                                        <p:cTn id="7" dur="500"/>
                                        <p:tgtEl>
                                          <p:spTgt spid="19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24"/>
                                        </p:tgtEl>
                                        <p:attrNameLst>
                                          <p:attrName>style.visibility</p:attrName>
                                        </p:attrNameLst>
                                      </p:cBhvr>
                                      <p:to>
                                        <p:strVal val="visible"/>
                                      </p:to>
                                    </p:set>
                                    <p:animEffect transition="in" filter="fade">
                                      <p:cBhvr>
                                        <p:cTn id="12" dur="1000"/>
                                        <p:tgtEl>
                                          <p:spTgt spid="19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0E5E45"/>
        </a:solidFill>
        <a:effectLst/>
      </p:bgPr>
    </p:bg>
    <p:spTree>
      <p:nvGrpSpPr>
        <p:cNvPr id="1" name="Shape 1929"/>
        <p:cNvGrpSpPr/>
        <p:nvPr/>
      </p:nvGrpSpPr>
      <p:grpSpPr>
        <a:xfrm>
          <a:off x="0" y="0"/>
          <a:ext cx="0" cy="0"/>
          <a:chOff x="0" y="0"/>
          <a:chExt cx="0" cy="0"/>
        </a:xfrm>
      </p:grpSpPr>
      <p:sp>
        <p:nvSpPr>
          <p:cNvPr id="1930" name="Google Shape;1930;p259"/>
          <p:cNvSpPr txBox="1"/>
          <p:nvPr/>
        </p:nvSpPr>
        <p:spPr>
          <a:xfrm>
            <a:off x="95002" y="129402"/>
            <a:ext cx="9144000" cy="1569620"/>
          </a:xfrm>
          <a:prstGeom prst="rect">
            <a:avLst/>
          </a:prstGeom>
          <a:noFill/>
          <a:ln>
            <a:noFill/>
          </a:ln>
        </p:spPr>
        <p:txBody>
          <a:bodyPr spcFirstLastPara="1" wrap="square" lIns="91425" tIns="45700" rIns="91425" bIns="45700" anchor="t" anchorCtr="0">
            <a:spAutoFit/>
          </a:bodyPr>
          <a:lstStyle/>
          <a:p>
            <a:r>
              <a:rPr lang="en-US" sz="3200" dirty="0">
                <a:solidFill>
                  <a:srgbClr val="F7CCAD"/>
                </a:solidFill>
                <a:sym typeface="Arial"/>
              </a:rPr>
              <a:t>Since viruses must bind precisely to </a:t>
            </a:r>
            <a:r>
              <a:rPr lang="en-US" sz="3200" dirty="0">
                <a:solidFill>
                  <a:srgbClr val="FFFF00"/>
                </a:solidFill>
              </a:rPr>
              <a:t>proteins</a:t>
            </a:r>
            <a:r>
              <a:rPr lang="en-US" sz="3200" dirty="0">
                <a:solidFill>
                  <a:srgbClr val="F7CCAD"/>
                </a:solidFill>
                <a:sym typeface="Arial"/>
              </a:rPr>
              <a:t> on the </a:t>
            </a:r>
            <a:r>
              <a:rPr lang="en-US" sz="3200" dirty="0">
                <a:solidFill>
                  <a:srgbClr val="98EFD3"/>
                </a:solidFill>
              </a:rPr>
              <a:t>cell </a:t>
            </a:r>
            <a:r>
              <a:rPr lang="en-US" sz="3200" dirty="0">
                <a:solidFill>
                  <a:srgbClr val="FFFF00"/>
                </a:solidFill>
              </a:rPr>
              <a:t>surface</a:t>
            </a:r>
            <a:r>
              <a:rPr lang="en-US" sz="3200" dirty="0">
                <a:solidFill>
                  <a:srgbClr val="F7CCAD"/>
                </a:solidFill>
                <a:sym typeface="Arial"/>
              </a:rPr>
              <a:t>, they are highly specific to the cells they infect.</a:t>
            </a:r>
            <a:endParaRPr sz="1800" dirty="0"/>
          </a:p>
        </p:txBody>
      </p:sp>
      <p:sp>
        <p:nvSpPr>
          <p:cNvPr id="1934" name="Google Shape;1934;p259"/>
          <p:cNvSpPr txBox="1"/>
          <p:nvPr/>
        </p:nvSpPr>
        <p:spPr>
          <a:xfrm>
            <a:off x="391886" y="1996281"/>
            <a:ext cx="4419600" cy="1524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100" dirty="0">
                <a:solidFill>
                  <a:srgbClr val="FFFFFF"/>
                </a:solidFill>
                <a:latin typeface="Arial"/>
                <a:ea typeface="Arial"/>
                <a:cs typeface="Arial"/>
                <a:sym typeface="Arial"/>
              </a:rPr>
              <a:t>Plant viruses can only infect </a:t>
            </a:r>
            <a:r>
              <a:rPr lang="en-US" sz="3100" u="sng" dirty="0">
                <a:solidFill>
                  <a:srgbClr val="FF1DBB"/>
                </a:solidFill>
                <a:latin typeface="Arial"/>
                <a:ea typeface="Arial"/>
                <a:cs typeface="Arial"/>
                <a:sym typeface="Arial"/>
              </a:rPr>
              <a:t>plant</a:t>
            </a:r>
            <a:r>
              <a:rPr lang="en-US" sz="3100" dirty="0">
                <a:solidFill>
                  <a:srgbClr val="FFFFFF"/>
                </a:solidFill>
                <a:latin typeface="Arial"/>
                <a:ea typeface="Arial"/>
                <a:cs typeface="Arial"/>
                <a:sym typeface="Arial"/>
              </a:rPr>
              <a:t> cells.</a:t>
            </a:r>
            <a:endParaRPr dirty="0"/>
          </a:p>
          <a:p>
            <a:pPr marL="0" marR="0" lvl="0" indent="0" algn="l" rtl="0">
              <a:spcBef>
                <a:spcPts val="0"/>
              </a:spcBef>
              <a:spcAft>
                <a:spcPts val="0"/>
              </a:spcAft>
              <a:buNone/>
            </a:pPr>
            <a:endParaRPr sz="3100" dirty="0">
              <a:solidFill>
                <a:srgbClr val="FFFFFF"/>
              </a:solidFill>
              <a:latin typeface="Arial"/>
              <a:ea typeface="Arial"/>
              <a:cs typeface="Arial"/>
              <a:sym typeface="Arial"/>
            </a:endParaRPr>
          </a:p>
        </p:txBody>
      </p:sp>
      <p:pic>
        <p:nvPicPr>
          <p:cNvPr id="1935" name="Google Shape;1935;p259" descr="images-1.jpeg"/>
          <p:cNvPicPr preferRelativeResize="0"/>
          <p:nvPr/>
        </p:nvPicPr>
        <p:blipFill rotWithShape="1">
          <a:blip r:embed="rId3">
            <a:alphaModFix/>
          </a:blip>
          <a:srcRect/>
          <a:stretch/>
        </p:blipFill>
        <p:spPr>
          <a:xfrm>
            <a:off x="5687291" y="2133600"/>
            <a:ext cx="2438400" cy="1481138"/>
          </a:xfrm>
          <a:prstGeom prst="rect">
            <a:avLst/>
          </a:prstGeom>
          <a:noFill/>
          <a:ln>
            <a:noFill/>
          </a:ln>
        </p:spPr>
      </p:pic>
      <p:sp>
        <p:nvSpPr>
          <p:cNvPr id="1936" name="Google Shape;1936;p259"/>
          <p:cNvSpPr txBox="1"/>
          <p:nvPr/>
        </p:nvSpPr>
        <p:spPr>
          <a:xfrm>
            <a:off x="391886" y="4299458"/>
            <a:ext cx="4419600" cy="1524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100" dirty="0">
                <a:solidFill>
                  <a:srgbClr val="FFFFFF"/>
                </a:solidFill>
                <a:latin typeface="Arial"/>
                <a:ea typeface="Arial"/>
                <a:cs typeface="Arial"/>
                <a:sym typeface="Arial"/>
              </a:rPr>
              <a:t>Human viruses can only infect </a:t>
            </a:r>
            <a:r>
              <a:rPr lang="en-US" sz="3100" u="sng" dirty="0">
                <a:solidFill>
                  <a:srgbClr val="FF1DBB"/>
                </a:solidFill>
                <a:latin typeface="Arial"/>
                <a:ea typeface="Arial"/>
                <a:cs typeface="Arial"/>
                <a:sym typeface="Arial"/>
              </a:rPr>
              <a:t>human</a:t>
            </a:r>
            <a:r>
              <a:rPr lang="en-US" sz="3100" dirty="0">
                <a:solidFill>
                  <a:srgbClr val="FFFFFF"/>
                </a:solidFill>
                <a:latin typeface="Arial"/>
                <a:ea typeface="Arial"/>
                <a:cs typeface="Arial"/>
                <a:sym typeface="Arial"/>
              </a:rPr>
              <a:t> cells.</a:t>
            </a:r>
            <a:endParaRPr dirty="0"/>
          </a:p>
          <a:p>
            <a:pPr marL="0" marR="0" lvl="0" indent="0" algn="l" rtl="0">
              <a:spcBef>
                <a:spcPts val="0"/>
              </a:spcBef>
              <a:spcAft>
                <a:spcPts val="0"/>
              </a:spcAft>
              <a:buNone/>
            </a:pPr>
            <a:endParaRPr sz="3100" dirty="0">
              <a:solidFill>
                <a:srgbClr val="FFFFFF"/>
              </a:solidFill>
              <a:latin typeface="Arial"/>
              <a:ea typeface="Arial"/>
              <a:cs typeface="Arial"/>
              <a:sym typeface="Arial"/>
            </a:endParaRPr>
          </a:p>
        </p:txBody>
      </p:sp>
      <p:pic>
        <p:nvPicPr>
          <p:cNvPr id="1937" name="Google Shape;1937;p259" descr="images-1.jpeg"/>
          <p:cNvPicPr preferRelativeResize="0"/>
          <p:nvPr/>
        </p:nvPicPr>
        <p:blipFill rotWithShape="1">
          <a:blip r:embed="rId4">
            <a:alphaModFix/>
          </a:blip>
          <a:srcRect/>
          <a:stretch/>
        </p:blipFill>
        <p:spPr>
          <a:xfrm>
            <a:off x="5172693" y="4224432"/>
            <a:ext cx="2286000" cy="1554162"/>
          </a:xfrm>
          <a:prstGeom prst="rect">
            <a:avLst/>
          </a:prstGeom>
          <a:noFill/>
          <a:ln>
            <a:noFill/>
          </a:ln>
        </p:spPr>
      </p:pic>
      <p:sp>
        <p:nvSpPr>
          <p:cNvPr id="1940" name="Google Shape;1940;p259"/>
          <p:cNvSpPr txBox="1"/>
          <p:nvPr/>
        </p:nvSpPr>
        <p:spPr>
          <a:xfrm>
            <a:off x="2136736" y="6107345"/>
            <a:ext cx="3944541"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dirty="0">
                <a:solidFill>
                  <a:srgbClr val="FF3399"/>
                </a:solidFill>
                <a:latin typeface="Arial"/>
                <a:ea typeface="Arial"/>
                <a:cs typeface="Arial"/>
                <a:sym typeface="Arial"/>
              </a:rPr>
              <a:t>Virus-free Cells are RARE</a:t>
            </a:r>
            <a:endParaRPr sz="2400" b="1" dirty="0">
              <a:solidFill>
                <a:srgbClr val="FF3399"/>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34"/>
                                        </p:tgtEl>
                                        <p:attrNameLst>
                                          <p:attrName>style.visibility</p:attrName>
                                        </p:attrNameLst>
                                      </p:cBhvr>
                                      <p:to>
                                        <p:strVal val="visible"/>
                                      </p:to>
                                    </p:set>
                                    <p:animEffect transition="in" filter="fade">
                                      <p:cBhvr>
                                        <p:cTn id="7" dur="1000"/>
                                        <p:tgtEl>
                                          <p:spTgt spid="193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35"/>
                                        </p:tgtEl>
                                        <p:attrNameLst>
                                          <p:attrName>style.visibility</p:attrName>
                                        </p:attrNameLst>
                                      </p:cBhvr>
                                      <p:to>
                                        <p:strVal val="visible"/>
                                      </p:to>
                                    </p:set>
                                    <p:animEffect transition="in" filter="fade">
                                      <p:cBhvr>
                                        <p:cTn id="12" dur="1000"/>
                                        <p:tgtEl>
                                          <p:spTgt spid="193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36"/>
                                        </p:tgtEl>
                                        <p:attrNameLst>
                                          <p:attrName>style.visibility</p:attrName>
                                        </p:attrNameLst>
                                      </p:cBhvr>
                                      <p:to>
                                        <p:strVal val="visible"/>
                                      </p:to>
                                    </p:set>
                                    <p:animEffect transition="in" filter="fade">
                                      <p:cBhvr>
                                        <p:cTn id="17" dur="1000"/>
                                        <p:tgtEl>
                                          <p:spTgt spid="193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937"/>
                                        </p:tgtEl>
                                        <p:attrNameLst>
                                          <p:attrName>style.visibility</p:attrName>
                                        </p:attrNameLst>
                                      </p:cBhvr>
                                      <p:to>
                                        <p:strVal val="visible"/>
                                      </p:to>
                                    </p:set>
                                    <p:animEffect transition="in" filter="fade">
                                      <p:cBhvr>
                                        <p:cTn id="22" dur="1000"/>
                                        <p:tgtEl>
                                          <p:spTgt spid="193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940"/>
                                        </p:tgtEl>
                                        <p:attrNameLst>
                                          <p:attrName>style.visibility</p:attrName>
                                        </p:attrNameLst>
                                      </p:cBhvr>
                                      <p:to>
                                        <p:strVal val="visible"/>
                                      </p:to>
                                    </p:set>
                                    <p:animEffect transition="in" filter="fade">
                                      <p:cBhvr>
                                        <p:cTn id="27" dur="500"/>
                                        <p:tgtEl>
                                          <p:spTgt spid="19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0" grpId="0"/>
    </p:bld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0E5E45"/>
        </a:solidFill>
        <a:effectLst/>
      </p:bgPr>
    </p:bg>
    <p:spTree>
      <p:nvGrpSpPr>
        <p:cNvPr id="1" name="Shape 1929"/>
        <p:cNvGrpSpPr/>
        <p:nvPr/>
      </p:nvGrpSpPr>
      <p:grpSpPr>
        <a:xfrm>
          <a:off x="0" y="0"/>
          <a:ext cx="0" cy="0"/>
          <a:chOff x="0" y="0"/>
          <a:chExt cx="0" cy="0"/>
        </a:xfrm>
      </p:grpSpPr>
      <p:sp>
        <p:nvSpPr>
          <p:cNvPr id="1938" name="Google Shape;1938;p259"/>
          <p:cNvSpPr txBox="1"/>
          <p:nvPr/>
        </p:nvSpPr>
        <p:spPr>
          <a:xfrm>
            <a:off x="0" y="0"/>
            <a:ext cx="8832273" cy="32316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dirty="0">
                <a:solidFill>
                  <a:srgbClr val="7ED2FF"/>
                </a:solidFill>
                <a:latin typeface="Arial"/>
                <a:ea typeface="Arial"/>
                <a:cs typeface="Arial"/>
                <a:sym typeface="Arial"/>
              </a:rPr>
              <a:t>Viruses of eukaryotes are usually </a:t>
            </a:r>
            <a:r>
              <a:rPr lang="en-US" sz="3600" u="sng" dirty="0">
                <a:solidFill>
                  <a:srgbClr val="FF1DBB"/>
                </a:solidFill>
                <a:latin typeface="Arial"/>
                <a:ea typeface="Arial"/>
                <a:cs typeface="Arial"/>
                <a:sym typeface="Arial"/>
              </a:rPr>
              <a:t>tissue</a:t>
            </a:r>
            <a:r>
              <a:rPr lang="en-US" sz="3600" dirty="0">
                <a:solidFill>
                  <a:srgbClr val="7ED2FF"/>
                </a:solidFill>
                <a:latin typeface="Arial"/>
                <a:ea typeface="Arial"/>
                <a:cs typeface="Arial"/>
                <a:sym typeface="Arial"/>
              </a:rPr>
              <a:t> specific.  </a:t>
            </a:r>
          </a:p>
          <a:p>
            <a:pPr marL="0" marR="0" lvl="0" indent="0" algn="l" rtl="0">
              <a:spcBef>
                <a:spcPts val="1200"/>
              </a:spcBef>
              <a:spcAft>
                <a:spcPts val="0"/>
              </a:spcAft>
              <a:buNone/>
            </a:pPr>
            <a:r>
              <a:rPr lang="en-US" sz="2800" dirty="0">
                <a:solidFill>
                  <a:schemeClr val="tx1"/>
                </a:solidFill>
                <a:latin typeface="Arial"/>
                <a:ea typeface="Arial"/>
                <a:cs typeface="Arial"/>
                <a:sym typeface="Arial"/>
              </a:rPr>
              <a:t>Example:</a:t>
            </a:r>
            <a:r>
              <a:rPr lang="en-US" sz="2800" dirty="0">
                <a:solidFill>
                  <a:srgbClr val="7ED2FF"/>
                </a:solidFill>
                <a:latin typeface="Arial"/>
                <a:ea typeface="Arial"/>
                <a:cs typeface="Arial"/>
                <a:sym typeface="Arial"/>
              </a:rPr>
              <a:t>   </a:t>
            </a:r>
          </a:p>
          <a:p>
            <a:pPr marL="344488" marR="0" lvl="0" algn="l" rtl="0">
              <a:spcBef>
                <a:spcPts val="1200"/>
              </a:spcBef>
              <a:spcAft>
                <a:spcPts val="0"/>
              </a:spcAft>
              <a:buNone/>
            </a:pPr>
            <a:r>
              <a:rPr lang="en-US" sz="2800" dirty="0">
                <a:solidFill>
                  <a:srgbClr val="92D050"/>
                </a:solidFill>
                <a:sym typeface="Arial"/>
              </a:rPr>
              <a:t>Human cold viruses infect only the cells lining the upper respiratory system, ignoring all other tissues.</a:t>
            </a:r>
            <a:endParaRPr dirty="0">
              <a:solidFill>
                <a:srgbClr val="92D050"/>
              </a:solidFill>
            </a:endParaRPr>
          </a:p>
          <a:p>
            <a:pPr marL="0" marR="0" lvl="0" indent="0" algn="l" rtl="0">
              <a:spcBef>
                <a:spcPts val="0"/>
              </a:spcBef>
              <a:spcAft>
                <a:spcPts val="0"/>
              </a:spcAft>
              <a:buNone/>
            </a:pPr>
            <a:endParaRPr sz="2800" dirty="0">
              <a:solidFill>
                <a:srgbClr val="7ED2FF"/>
              </a:solidFill>
              <a:latin typeface="Arial"/>
              <a:ea typeface="Arial"/>
              <a:cs typeface="Arial"/>
              <a:sym typeface="Arial"/>
            </a:endParaRPr>
          </a:p>
        </p:txBody>
      </p:sp>
      <p:pic>
        <p:nvPicPr>
          <p:cNvPr id="3" name="Picture 2">
            <a:extLst>
              <a:ext uri="{FF2B5EF4-FFF2-40B4-BE49-F238E27FC236}">
                <a16:creationId xmlns:a16="http://schemas.microsoft.com/office/drawing/2014/main" id="{8727E682-F436-51BC-DD86-AF3652C527DD}"/>
              </a:ext>
            </a:extLst>
          </p:cNvPr>
          <p:cNvPicPr>
            <a:picLocks noChangeAspect="1"/>
          </p:cNvPicPr>
          <p:nvPr/>
        </p:nvPicPr>
        <p:blipFill>
          <a:blip r:embed="rId3"/>
          <a:stretch>
            <a:fillRect/>
          </a:stretch>
        </p:blipFill>
        <p:spPr>
          <a:xfrm>
            <a:off x="1111045" y="2839254"/>
            <a:ext cx="6843251" cy="3932082"/>
          </a:xfrm>
          <a:prstGeom prst="rect">
            <a:avLst/>
          </a:prstGeom>
        </p:spPr>
      </p:pic>
    </p:spTree>
    <p:extLst>
      <p:ext uri="{BB962C8B-B14F-4D97-AF65-F5344CB8AC3E}">
        <p14:creationId xmlns:p14="http://schemas.microsoft.com/office/powerpoint/2010/main" val="253218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38">
                                            <p:txEl>
                                              <p:pRg st="1" end="1"/>
                                            </p:txEl>
                                          </p:spTgt>
                                        </p:tgtEl>
                                        <p:attrNameLst>
                                          <p:attrName>style.visibility</p:attrName>
                                        </p:attrNameLst>
                                      </p:cBhvr>
                                      <p:to>
                                        <p:strVal val="visible"/>
                                      </p:to>
                                    </p:set>
                                    <p:animEffect transition="in" filter="fade">
                                      <p:cBhvr>
                                        <p:cTn id="7" dur="500"/>
                                        <p:tgtEl>
                                          <p:spTgt spid="1938">
                                            <p:txEl>
                                              <p:pRg st="1" end="1"/>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938">
                                            <p:txEl>
                                              <p:pRg st="2" end="2"/>
                                            </p:txEl>
                                          </p:spTgt>
                                        </p:tgtEl>
                                        <p:attrNameLst>
                                          <p:attrName>style.visibility</p:attrName>
                                        </p:attrNameLst>
                                      </p:cBhvr>
                                      <p:to>
                                        <p:strVal val="visible"/>
                                      </p:to>
                                    </p:set>
                                    <p:animEffect transition="in" filter="fade">
                                      <p:cBhvr>
                                        <p:cTn id="11" dur="500"/>
                                        <p:tgtEl>
                                          <p:spTgt spid="193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0E5E45"/>
        </a:solidFill>
        <a:effectLst/>
      </p:bgPr>
    </p:bg>
    <p:spTree>
      <p:nvGrpSpPr>
        <p:cNvPr id="1" name="Shape 1929"/>
        <p:cNvGrpSpPr/>
        <p:nvPr/>
      </p:nvGrpSpPr>
      <p:grpSpPr>
        <a:xfrm>
          <a:off x="0" y="0"/>
          <a:ext cx="0" cy="0"/>
          <a:chOff x="0" y="0"/>
          <a:chExt cx="0" cy="0"/>
        </a:xfrm>
      </p:grpSpPr>
      <p:pic>
        <p:nvPicPr>
          <p:cNvPr id="1931" name="Google Shape;1931;p259" descr="images-2.jpeg"/>
          <p:cNvPicPr preferRelativeResize="0"/>
          <p:nvPr/>
        </p:nvPicPr>
        <p:blipFill rotWithShape="1">
          <a:blip r:embed="rId3">
            <a:alphaModFix/>
          </a:blip>
          <a:srcRect/>
          <a:stretch/>
        </p:blipFill>
        <p:spPr>
          <a:xfrm>
            <a:off x="333818" y="4909446"/>
            <a:ext cx="1804988" cy="1828800"/>
          </a:xfrm>
          <a:prstGeom prst="rect">
            <a:avLst/>
          </a:prstGeom>
          <a:noFill/>
          <a:ln>
            <a:noFill/>
          </a:ln>
        </p:spPr>
      </p:pic>
      <p:sp>
        <p:nvSpPr>
          <p:cNvPr id="1938" name="Google Shape;1938;p259"/>
          <p:cNvSpPr txBox="1"/>
          <p:nvPr/>
        </p:nvSpPr>
        <p:spPr>
          <a:xfrm>
            <a:off x="155863" y="119754"/>
            <a:ext cx="8832273" cy="923289"/>
          </a:xfrm>
          <a:prstGeom prst="rect">
            <a:avLst/>
          </a:prstGeom>
          <a:noFill/>
          <a:ln>
            <a:noFill/>
          </a:ln>
        </p:spPr>
        <p:txBody>
          <a:bodyPr spcFirstLastPara="1" wrap="square" lIns="91425" tIns="45700" rIns="91425" bIns="45700" anchor="t" anchorCtr="0">
            <a:spAutoFit/>
          </a:bodyPr>
          <a:lstStyle/>
          <a:p>
            <a:pPr lvl="0"/>
            <a:r>
              <a:rPr lang="en-US" sz="5400" dirty="0">
                <a:solidFill>
                  <a:srgbClr val="FF3399"/>
                </a:solidFill>
              </a:rPr>
              <a:t>Bacteriophages</a:t>
            </a:r>
            <a:endParaRPr sz="2800" dirty="0">
              <a:solidFill>
                <a:srgbClr val="7ED2FF"/>
              </a:solidFill>
              <a:latin typeface="Arial"/>
              <a:ea typeface="Arial"/>
              <a:cs typeface="Arial"/>
              <a:sym typeface="Arial"/>
            </a:endParaRPr>
          </a:p>
        </p:txBody>
      </p:sp>
      <p:sp>
        <p:nvSpPr>
          <p:cNvPr id="1939" name="Google Shape;1939;p259"/>
          <p:cNvSpPr txBox="1"/>
          <p:nvPr/>
        </p:nvSpPr>
        <p:spPr>
          <a:xfrm>
            <a:off x="2409382" y="5190672"/>
            <a:ext cx="6400800" cy="101562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000" dirty="0">
                <a:solidFill>
                  <a:srgbClr val="FF3399"/>
                </a:solidFill>
                <a:latin typeface="Arial"/>
                <a:ea typeface="Arial"/>
                <a:cs typeface="Arial"/>
                <a:sym typeface="Arial"/>
              </a:rPr>
              <a:t>Bacteriophages</a:t>
            </a:r>
            <a:r>
              <a:rPr lang="en-US" sz="3000" dirty="0">
                <a:solidFill>
                  <a:srgbClr val="FFFF00"/>
                </a:solidFill>
                <a:latin typeface="Arial"/>
                <a:ea typeface="Arial"/>
                <a:cs typeface="Arial"/>
                <a:sym typeface="Arial"/>
              </a:rPr>
              <a:t> are viruses that infect only certain types of bacteria. </a:t>
            </a:r>
            <a:endParaRPr dirty="0"/>
          </a:p>
        </p:txBody>
      </p:sp>
      <p:pic>
        <p:nvPicPr>
          <p:cNvPr id="5" name="Picture 4">
            <a:extLst>
              <a:ext uri="{FF2B5EF4-FFF2-40B4-BE49-F238E27FC236}">
                <a16:creationId xmlns:a16="http://schemas.microsoft.com/office/drawing/2014/main" id="{0836B908-77B1-BFAB-02A2-A237C1908D34}"/>
              </a:ext>
            </a:extLst>
          </p:cNvPr>
          <p:cNvPicPr>
            <a:picLocks noChangeAspect="1"/>
          </p:cNvPicPr>
          <p:nvPr/>
        </p:nvPicPr>
        <p:blipFill>
          <a:blip r:embed="rId4"/>
          <a:stretch>
            <a:fillRect/>
          </a:stretch>
        </p:blipFill>
        <p:spPr>
          <a:xfrm>
            <a:off x="944534" y="1255338"/>
            <a:ext cx="6408975" cy="3467400"/>
          </a:xfrm>
          <a:prstGeom prst="rect">
            <a:avLst/>
          </a:prstGeom>
        </p:spPr>
      </p:pic>
    </p:spTree>
    <p:extLst>
      <p:ext uri="{BB962C8B-B14F-4D97-AF65-F5344CB8AC3E}">
        <p14:creationId xmlns:p14="http://schemas.microsoft.com/office/powerpoint/2010/main" val="1489700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31"/>
                                        </p:tgtEl>
                                        <p:attrNameLst>
                                          <p:attrName>style.visibility</p:attrName>
                                        </p:attrNameLst>
                                      </p:cBhvr>
                                      <p:to>
                                        <p:strVal val="visible"/>
                                      </p:to>
                                    </p:set>
                                    <p:animEffect transition="in" filter="fade">
                                      <p:cBhvr>
                                        <p:cTn id="7" dur="1000"/>
                                        <p:tgtEl>
                                          <p:spTgt spid="193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39"/>
                                        </p:tgtEl>
                                        <p:attrNameLst>
                                          <p:attrName>style.visibility</p:attrName>
                                        </p:attrNameLst>
                                      </p:cBhvr>
                                      <p:to>
                                        <p:strVal val="visible"/>
                                      </p:to>
                                    </p:set>
                                    <p:animEffect transition="in" filter="fade">
                                      <p:cBhvr>
                                        <p:cTn id="12" dur="1000"/>
                                        <p:tgtEl>
                                          <p:spTgt spid="19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1944"/>
        <p:cNvGrpSpPr/>
        <p:nvPr/>
      </p:nvGrpSpPr>
      <p:grpSpPr>
        <a:xfrm>
          <a:off x="0" y="0"/>
          <a:ext cx="0" cy="0"/>
          <a:chOff x="0" y="0"/>
          <a:chExt cx="0" cy="0"/>
        </a:xfrm>
      </p:grpSpPr>
      <p:sp>
        <p:nvSpPr>
          <p:cNvPr id="1945" name="Google Shape;1945;p260"/>
          <p:cNvSpPr/>
          <p:nvPr/>
        </p:nvSpPr>
        <p:spPr>
          <a:xfrm>
            <a:off x="1828801" y="0"/>
            <a:ext cx="7315200" cy="1508105"/>
          </a:xfrm>
          <a:prstGeom prst="rect">
            <a:avLst/>
          </a:prstGeom>
          <a:gradFill>
            <a:gsLst>
              <a:gs pos="0">
                <a:srgbClr val="FFFF76"/>
              </a:gs>
              <a:gs pos="35000">
                <a:srgbClr val="FFFF9F"/>
              </a:gs>
              <a:gs pos="100000">
                <a:srgbClr val="FFFFD6"/>
              </a:gs>
            </a:gsLst>
            <a:lin ang="16200000" scaled="0"/>
          </a:gradFill>
          <a:ln w="9525" cap="flat" cmpd="sng">
            <a:solidFill>
              <a:srgbClr val="FEE81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r>
              <a:rPr lang="en-US" sz="4600" b="1" cap="none">
                <a:solidFill>
                  <a:srgbClr val="0C9589"/>
                </a:solidFill>
                <a:latin typeface="Arial"/>
                <a:ea typeface="Arial"/>
                <a:cs typeface="Arial"/>
                <a:sym typeface="Arial"/>
              </a:rPr>
              <a:t>VIRUSES – ARE THEY LIVING OR NONLIVING?</a:t>
            </a:r>
            <a:endParaRPr/>
          </a:p>
        </p:txBody>
      </p:sp>
      <p:sp>
        <p:nvSpPr>
          <p:cNvPr id="1946" name="Google Shape;1946;p260"/>
          <p:cNvSpPr txBox="1"/>
          <p:nvPr/>
        </p:nvSpPr>
        <p:spPr>
          <a:xfrm>
            <a:off x="0" y="1828800"/>
            <a:ext cx="8001000" cy="70802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a:solidFill>
                  <a:srgbClr val="FF1DBB"/>
                </a:solidFill>
                <a:latin typeface="Arial"/>
                <a:ea typeface="Arial"/>
                <a:cs typeface="Arial"/>
                <a:sym typeface="Arial"/>
              </a:rPr>
              <a:t>Living Characteristics of Viruses:</a:t>
            </a:r>
            <a:endParaRPr/>
          </a:p>
        </p:txBody>
      </p:sp>
      <p:sp>
        <p:nvSpPr>
          <p:cNvPr id="1947" name="Google Shape;1947;p260"/>
          <p:cNvSpPr txBox="1"/>
          <p:nvPr/>
        </p:nvSpPr>
        <p:spPr>
          <a:xfrm>
            <a:off x="0" y="2438400"/>
            <a:ext cx="6248400" cy="4616608"/>
          </a:xfrm>
          <a:prstGeom prst="rect">
            <a:avLst/>
          </a:prstGeom>
          <a:noFill/>
          <a:ln>
            <a:noFill/>
          </a:ln>
        </p:spPr>
        <p:txBody>
          <a:bodyPr spcFirstLastPara="1" wrap="square" lIns="91425" tIns="45700" rIns="91425" bIns="45700" anchor="t" anchorCtr="0">
            <a:spAutoFit/>
          </a:bodyPr>
          <a:lstStyle/>
          <a:p>
            <a:pPr marL="514350" marR="0" lvl="0" indent="-514350" algn="l" rtl="0">
              <a:spcBef>
                <a:spcPts val="1200"/>
              </a:spcBef>
              <a:spcAft>
                <a:spcPts val="0"/>
              </a:spcAft>
              <a:buClr>
                <a:srgbClr val="000000"/>
              </a:buClr>
              <a:buSzPts val="3300"/>
              <a:buFont typeface="Arial"/>
              <a:buAutoNum type="arabicPeriod"/>
            </a:pPr>
            <a:r>
              <a:rPr lang="en-US" sz="3300" dirty="0">
                <a:solidFill>
                  <a:srgbClr val="000000"/>
                </a:solidFill>
                <a:latin typeface="Arial"/>
                <a:ea typeface="Arial"/>
                <a:cs typeface="Arial"/>
                <a:sym typeface="Arial"/>
              </a:rPr>
              <a:t>They can reproduce--but only inside a living cell.</a:t>
            </a:r>
            <a:endParaRPr dirty="0"/>
          </a:p>
          <a:p>
            <a:pPr marL="514350" marR="0" lvl="0" indent="-514350" algn="l" rtl="0">
              <a:spcBef>
                <a:spcPts val="1200"/>
              </a:spcBef>
              <a:spcAft>
                <a:spcPts val="0"/>
              </a:spcAft>
              <a:buClr>
                <a:srgbClr val="000000"/>
              </a:buClr>
              <a:buSzPts val="3300"/>
              <a:buFont typeface="Arial"/>
              <a:buAutoNum type="arabicPeriod"/>
            </a:pPr>
            <a:r>
              <a:rPr lang="en-US" sz="3300" dirty="0">
                <a:solidFill>
                  <a:srgbClr val="000000"/>
                </a:solidFill>
                <a:latin typeface="Arial"/>
                <a:ea typeface="Arial"/>
                <a:cs typeface="Arial"/>
                <a:sym typeface="Arial"/>
              </a:rPr>
              <a:t>They can mutate or change.</a:t>
            </a:r>
            <a:endParaRPr dirty="0"/>
          </a:p>
          <a:p>
            <a:pPr marL="514350" marR="0" lvl="0" indent="-514350" algn="l" rtl="0">
              <a:spcBef>
                <a:spcPts val="1200"/>
              </a:spcBef>
              <a:spcAft>
                <a:spcPts val="0"/>
              </a:spcAft>
              <a:buClr>
                <a:srgbClr val="000000"/>
              </a:buClr>
              <a:buSzPts val="3300"/>
              <a:buFont typeface="Arial"/>
              <a:buAutoNum type="arabicPeriod"/>
            </a:pPr>
            <a:r>
              <a:rPr lang="en-US" sz="3300" dirty="0">
                <a:solidFill>
                  <a:srgbClr val="000000"/>
                </a:solidFill>
                <a:latin typeface="Arial"/>
                <a:ea typeface="Arial"/>
                <a:cs typeface="Arial"/>
                <a:sym typeface="Arial"/>
              </a:rPr>
              <a:t>They have DNA or RNA.  Their genome may consist of only four genes, or up to a hundred genes.</a:t>
            </a:r>
            <a:endParaRPr dirty="0"/>
          </a:p>
          <a:p>
            <a:pPr marL="514350" marR="0" lvl="0" indent="-514350" algn="l" rtl="0">
              <a:spcBef>
                <a:spcPts val="0"/>
              </a:spcBef>
              <a:spcAft>
                <a:spcPts val="0"/>
              </a:spcAft>
              <a:buNone/>
            </a:pPr>
            <a:endParaRPr sz="3300" dirty="0">
              <a:solidFill>
                <a:srgbClr val="000000"/>
              </a:solidFill>
              <a:latin typeface="Arial"/>
              <a:ea typeface="Arial"/>
              <a:cs typeface="Arial"/>
              <a:sym typeface="Arial"/>
            </a:endParaRPr>
          </a:p>
        </p:txBody>
      </p:sp>
      <p:pic>
        <p:nvPicPr>
          <p:cNvPr id="1948" name="Google Shape;1948;p260"/>
          <p:cNvPicPr preferRelativeResize="0"/>
          <p:nvPr/>
        </p:nvPicPr>
        <p:blipFill rotWithShape="1">
          <a:blip r:embed="rId3">
            <a:alphaModFix/>
          </a:blip>
          <a:srcRect/>
          <a:stretch/>
        </p:blipFill>
        <p:spPr>
          <a:xfrm>
            <a:off x="6172200" y="2819400"/>
            <a:ext cx="2971800" cy="3200400"/>
          </a:xfrm>
          <a:prstGeom prst="rect">
            <a:avLst/>
          </a:prstGeom>
          <a:noFill/>
          <a:ln>
            <a:noFill/>
          </a:ln>
        </p:spPr>
      </p:pic>
      <p:pic>
        <p:nvPicPr>
          <p:cNvPr id="1949" name="Google Shape;1949;p260" descr="phage 6.jpeg"/>
          <p:cNvPicPr preferRelativeResize="0"/>
          <p:nvPr/>
        </p:nvPicPr>
        <p:blipFill rotWithShape="1">
          <a:blip r:embed="rId4">
            <a:alphaModFix/>
          </a:blip>
          <a:srcRect/>
          <a:stretch/>
        </p:blipFill>
        <p:spPr>
          <a:xfrm>
            <a:off x="0" y="0"/>
            <a:ext cx="1879600" cy="1828800"/>
          </a:xfrm>
          <a:prstGeom prst="rect">
            <a:avLst/>
          </a:prstGeom>
          <a:noFill/>
          <a:ln>
            <a:noFill/>
          </a:ln>
        </p:spPr>
      </p:pic>
      <p:sp>
        <p:nvSpPr>
          <p:cNvPr id="7" name="Rectangle 6">
            <a:extLst>
              <a:ext uri="{FF2B5EF4-FFF2-40B4-BE49-F238E27FC236}">
                <a16:creationId xmlns:a16="http://schemas.microsoft.com/office/drawing/2014/main" id="{382B4F10-F71C-230D-A1CF-CD50FE6C3F31}"/>
              </a:ext>
            </a:extLst>
          </p:cNvPr>
          <p:cNvSpPr/>
          <p:nvPr/>
        </p:nvSpPr>
        <p:spPr>
          <a:xfrm>
            <a:off x="6519553" y="6203950"/>
            <a:ext cx="2517569" cy="6540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46"/>
                                        </p:tgtEl>
                                        <p:attrNameLst>
                                          <p:attrName>style.visibility</p:attrName>
                                        </p:attrNameLst>
                                      </p:cBhvr>
                                      <p:to>
                                        <p:strVal val="visible"/>
                                      </p:to>
                                    </p:set>
                                    <p:animEffect transition="in" filter="fade">
                                      <p:cBhvr>
                                        <p:cTn id="7" dur="1000"/>
                                        <p:tgtEl>
                                          <p:spTgt spid="194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47">
                                            <p:txEl>
                                              <p:pRg st="0" end="0"/>
                                            </p:txEl>
                                          </p:spTgt>
                                        </p:tgtEl>
                                        <p:attrNameLst>
                                          <p:attrName>style.visibility</p:attrName>
                                        </p:attrNameLst>
                                      </p:cBhvr>
                                      <p:to>
                                        <p:strVal val="visible"/>
                                      </p:to>
                                    </p:set>
                                    <p:animEffect transition="in" filter="fade">
                                      <p:cBhvr>
                                        <p:cTn id="12" dur="500"/>
                                        <p:tgtEl>
                                          <p:spTgt spid="194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47">
                                            <p:txEl>
                                              <p:pRg st="1" end="1"/>
                                            </p:txEl>
                                          </p:spTgt>
                                        </p:tgtEl>
                                        <p:attrNameLst>
                                          <p:attrName>style.visibility</p:attrName>
                                        </p:attrNameLst>
                                      </p:cBhvr>
                                      <p:to>
                                        <p:strVal val="visible"/>
                                      </p:to>
                                    </p:set>
                                    <p:animEffect transition="in" filter="fade">
                                      <p:cBhvr>
                                        <p:cTn id="17" dur="500"/>
                                        <p:tgtEl>
                                          <p:spTgt spid="194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947">
                                            <p:txEl>
                                              <p:pRg st="2" end="2"/>
                                            </p:txEl>
                                          </p:spTgt>
                                        </p:tgtEl>
                                        <p:attrNameLst>
                                          <p:attrName>style.visibility</p:attrName>
                                        </p:attrNameLst>
                                      </p:cBhvr>
                                      <p:to>
                                        <p:strVal val="visible"/>
                                      </p:to>
                                    </p:set>
                                    <p:animEffect transition="in" filter="fade">
                                      <p:cBhvr>
                                        <p:cTn id="22" dur="500"/>
                                        <p:tgtEl>
                                          <p:spTgt spid="1947">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948"/>
                                        </p:tgtEl>
                                        <p:attrNameLst>
                                          <p:attrName>style.visibility</p:attrName>
                                        </p:attrNameLst>
                                      </p:cBhvr>
                                      <p:to>
                                        <p:strVal val="visible"/>
                                      </p:to>
                                    </p:set>
                                    <p:animEffect transition="in" filter="fade">
                                      <p:cBhvr>
                                        <p:cTn id="27" dur="800"/>
                                        <p:tgtEl>
                                          <p:spTgt spid="19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45"/>
        <p:cNvGrpSpPr/>
        <p:nvPr/>
      </p:nvGrpSpPr>
      <p:grpSpPr>
        <a:xfrm>
          <a:off x="0" y="0"/>
          <a:ext cx="0" cy="0"/>
          <a:chOff x="0" y="0"/>
          <a:chExt cx="0" cy="0"/>
        </a:xfrm>
      </p:grpSpPr>
      <p:sp>
        <p:nvSpPr>
          <p:cNvPr id="1346" name="Google Shape;1346;p211"/>
          <p:cNvSpPr txBox="1"/>
          <p:nvPr/>
        </p:nvSpPr>
        <p:spPr>
          <a:xfrm>
            <a:off x="0" y="510772"/>
            <a:ext cx="9144000" cy="4124166"/>
          </a:xfrm>
          <a:prstGeom prst="rect">
            <a:avLst/>
          </a:prstGeom>
          <a:noFill/>
          <a:ln>
            <a:noFill/>
          </a:ln>
        </p:spPr>
        <p:txBody>
          <a:bodyPr spcFirstLastPara="1" wrap="square" lIns="91425" tIns="45700" rIns="91425" bIns="45700" anchor="t" anchorCtr="0">
            <a:spAutoFit/>
          </a:bodyPr>
          <a:lstStyle/>
          <a:p>
            <a:pPr lvl="0" algn="ctr"/>
            <a:r>
              <a:rPr lang="en-US" sz="3600" b="1" dirty="0">
                <a:solidFill>
                  <a:schemeClr val="bg2">
                    <a:lumMod val="50000"/>
                    <a:lumOff val="50000"/>
                  </a:schemeClr>
                </a:solidFill>
              </a:rPr>
              <a:t>Why is there a need for classification?</a:t>
            </a:r>
          </a:p>
          <a:p>
            <a:pPr marL="285750" lvl="0" indent="-285750">
              <a:buFont typeface="Arial" panose="020B0604020202020204" pitchFamily="34" charset="0"/>
              <a:buChar char="•"/>
            </a:pPr>
            <a:endParaRPr lang="en-US" sz="2400" dirty="0"/>
          </a:p>
          <a:p>
            <a:pPr marL="569913" lvl="0" indent="-285750">
              <a:buFont typeface="Arial" panose="020B0604020202020204" pitchFamily="34" charset="0"/>
              <a:buChar char="•"/>
            </a:pPr>
            <a:r>
              <a:rPr lang="en-US" sz="2400" dirty="0"/>
              <a:t>Innate need for order and organization</a:t>
            </a:r>
          </a:p>
          <a:p>
            <a:pPr marL="569913" indent="-285750">
              <a:buFont typeface="Arial" panose="020B0604020202020204" pitchFamily="34" charset="0"/>
              <a:buChar char="•"/>
            </a:pPr>
            <a:endParaRPr lang="en-US" sz="2400" dirty="0"/>
          </a:p>
          <a:p>
            <a:pPr marL="569913" lvl="0" indent="-285750">
              <a:buFont typeface="Arial" panose="020B0604020202020204" pitchFamily="34" charset="0"/>
              <a:buChar char="•"/>
            </a:pPr>
            <a:r>
              <a:rPr lang="en-US" sz="2400" dirty="0">
                <a:solidFill>
                  <a:srgbClr val="00B050"/>
                </a:solidFill>
              </a:rPr>
              <a:t>New organisms can be added more easily</a:t>
            </a:r>
          </a:p>
          <a:p>
            <a:pPr marL="569913" indent="-285750">
              <a:buFont typeface="Arial" panose="020B0604020202020204" pitchFamily="34" charset="0"/>
              <a:buChar char="•"/>
            </a:pPr>
            <a:endParaRPr lang="en-US" sz="2400" dirty="0"/>
          </a:p>
          <a:p>
            <a:pPr marL="569913" lvl="0" indent="-285750">
              <a:buFont typeface="Arial" panose="020B0604020202020204" pitchFamily="34" charset="0"/>
              <a:buChar char="•"/>
            </a:pPr>
            <a:r>
              <a:rPr lang="en-US" sz="2400" dirty="0"/>
              <a:t>Elimination of the problem of communication between scientists of the same country, different countries, language, culture, etc.</a:t>
            </a:r>
            <a:endParaRPr lang="en-US" b="1" dirty="0"/>
          </a:p>
          <a:p>
            <a:pPr marL="0" marR="0" lvl="0" indent="0" algn="l" rtl="0">
              <a:spcBef>
                <a:spcPts val="0"/>
              </a:spcBef>
              <a:spcAft>
                <a:spcPts val="0"/>
              </a:spcAft>
              <a:buNone/>
            </a:pPr>
            <a:endParaRPr sz="3400" b="0" i="0" u="none" strike="noStrike" cap="none" dirty="0">
              <a:solidFill>
                <a:srgbClr val="660066"/>
              </a:solidFill>
              <a:latin typeface="Source Sans Pro"/>
              <a:ea typeface="Source Sans Pro"/>
              <a:cs typeface="Source Sans Pro"/>
              <a:sym typeface="Source Sans Pro"/>
            </a:endParaRPr>
          </a:p>
        </p:txBody>
      </p:sp>
      <p:pic>
        <p:nvPicPr>
          <p:cNvPr id="3" name="Picture 2">
            <a:extLst>
              <a:ext uri="{FF2B5EF4-FFF2-40B4-BE49-F238E27FC236}">
                <a16:creationId xmlns:a16="http://schemas.microsoft.com/office/drawing/2014/main" id="{5D625C3C-3F0C-1C10-5C9C-E322785337AF}"/>
              </a:ext>
            </a:extLst>
          </p:cNvPr>
          <p:cNvPicPr>
            <a:picLocks noChangeAspect="1"/>
          </p:cNvPicPr>
          <p:nvPr/>
        </p:nvPicPr>
        <p:blipFill>
          <a:blip r:embed="rId3"/>
          <a:stretch>
            <a:fillRect/>
          </a:stretch>
        </p:blipFill>
        <p:spPr>
          <a:xfrm>
            <a:off x="2451642" y="3857965"/>
            <a:ext cx="5397948" cy="300003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46">
                                            <p:txEl>
                                              <p:pRg st="0" end="0"/>
                                            </p:txEl>
                                          </p:spTgt>
                                        </p:tgtEl>
                                        <p:attrNameLst>
                                          <p:attrName>style.visibility</p:attrName>
                                        </p:attrNameLst>
                                      </p:cBhvr>
                                      <p:to>
                                        <p:strVal val="visible"/>
                                      </p:to>
                                    </p:set>
                                    <p:animEffect transition="in" filter="fade">
                                      <p:cBhvr>
                                        <p:cTn id="7" dur="1000"/>
                                        <p:tgtEl>
                                          <p:spTgt spid="134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46">
                                            <p:txEl>
                                              <p:pRg st="2" end="2"/>
                                            </p:txEl>
                                          </p:spTgt>
                                        </p:tgtEl>
                                        <p:attrNameLst>
                                          <p:attrName>style.visibility</p:attrName>
                                        </p:attrNameLst>
                                      </p:cBhvr>
                                      <p:to>
                                        <p:strVal val="visible"/>
                                      </p:to>
                                    </p:set>
                                    <p:animEffect transition="in" filter="fade">
                                      <p:cBhvr>
                                        <p:cTn id="12" dur="1000"/>
                                        <p:tgtEl>
                                          <p:spTgt spid="134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46">
                                            <p:txEl>
                                              <p:pRg st="4" end="4"/>
                                            </p:txEl>
                                          </p:spTgt>
                                        </p:tgtEl>
                                        <p:attrNameLst>
                                          <p:attrName>style.visibility</p:attrName>
                                        </p:attrNameLst>
                                      </p:cBhvr>
                                      <p:to>
                                        <p:strVal val="visible"/>
                                      </p:to>
                                    </p:set>
                                    <p:animEffect transition="in" filter="fade">
                                      <p:cBhvr>
                                        <p:cTn id="17" dur="1000"/>
                                        <p:tgtEl>
                                          <p:spTgt spid="1346">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46">
                                            <p:txEl>
                                              <p:pRg st="6" end="6"/>
                                            </p:txEl>
                                          </p:spTgt>
                                        </p:tgtEl>
                                        <p:attrNameLst>
                                          <p:attrName>style.visibility</p:attrName>
                                        </p:attrNameLst>
                                      </p:cBhvr>
                                      <p:to>
                                        <p:strVal val="visible"/>
                                      </p:to>
                                    </p:set>
                                    <p:animEffect transition="in" filter="fade">
                                      <p:cBhvr>
                                        <p:cTn id="22" dur="1000"/>
                                        <p:tgtEl>
                                          <p:spTgt spid="1346">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1953"/>
        <p:cNvGrpSpPr/>
        <p:nvPr/>
      </p:nvGrpSpPr>
      <p:grpSpPr>
        <a:xfrm>
          <a:off x="0" y="0"/>
          <a:ext cx="0" cy="0"/>
          <a:chOff x="0" y="0"/>
          <a:chExt cx="0" cy="0"/>
        </a:xfrm>
      </p:grpSpPr>
      <p:sp>
        <p:nvSpPr>
          <p:cNvPr id="1954" name="Google Shape;1954;p261"/>
          <p:cNvSpPr/>
          <p:nvPr/>
        </p:nvSpPr>
        <p:spPr>
          <a:xfrm>
            <a:off x="1" y="0"/>
            <a:ext cx="9144000" cy="1754327"/>
          </a:xfrm>
          <a:prstGeom prst="rect">
            <a:avLst/>
          </a:prstGeom>
          <a:gradFill>
            <a:gsLst>
              <a:gs pos="0">
                <a:srgbClr val="FFFF76"/>
              </a:gs>
              <a:gs pos="35000">
                <a:srgbClr val="FFFF9F"/>
              </a:gs>
              <a:gs pos="100000">
                <a:srgbClr val="FFFFD6"/>
              </a:gs>
            </a:gsLst>
            <a:lin ang="16200000" scaled="0"/>
          </a:gradFill>
          <a:ln w="9525" cap="flat" cmpd="sng">
            <a:solidFill>
              <a:srgbClr val="FEE81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r>
              <a:rPr lang="en-US" sz="5400" b="1" cap="none">
                <a:solidFill>
                  <a:srgbClr val="0C9589"/>
                </a:solidFill>
                <a:latin typeface="Arial"/>
                <a:ea typeface="Arial"/>
                <a:cs typeface="Arial"/>
                <a:sym typeface="Arial"/>
              </a:rPr>
              <a:t>VIRUSES – ARE THEY LIVING OR NONLIVING?</a:t>
            </a:r>
            <a:endParaRPr/>
          </a:p>
        </p:txBody>
      </p:sp>
      <p:sp>
        <p:nvSpPr>
          <p:cNvPr id="1955" name="Google Shape;1955;p261"/>
          <p:cNvSpPr txBox="1"/>
          <p:nvPr/>
        </p:nvSpPr>
        <p:spPr>
          <a:xfrm>
            <a:off x="0" y="1828800"/>
            <a:ext cx="9144000" cy="70802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dirty="0" err="1">
                <a:solidFill>
                  <a:srgbClr val="6600FF"/>
                </a:solidFill>
                <a:latin typeface="Arial"/>
                <a:ea typeface="Arial"/>
                <a:cs typeface="Arial"/>
                <a:sym typeface="Arial"/>
              </a:rPr>
              <a:t>NON</a:t>
            </a:r>
            <a:r>
              <a:rPr lang="en-US" sz="4000" dirty="0" err="1">
                <a:solidFill>
                  <a:srgbClr val="FF1DBB"/>
                </a:solidFill>
                <a:latin typeface="Arial"/>
                <a:ea typeface="Arial"/>
                <a:cs typeface="Arial"/>
                <a:sym typeface="Arial"/>
              </a:rPr>
              <a:t>-living</a:t>
            </a:r>
            <a:r>
              <a:rPr lang="en-US" sz="4000" dirty="0">
                <a:solidFill>
                  <a:srgbClr val="FF1DBB"/>
                </a:solidFill>
                <a:latin typeface="Arial"/>
                <a:ea typeface="Arial"/>
                <a:cs typeface="Arial"/>
                <a:sym typeface="Arial"/>
              </a:rPr>
              <a:t> Characteristics of Viruses:</a:t>
            </a:r>
            <a:endParaRPr dirty="0"/>
          </a:p>
        </p:txBody>
      </p:sp>
      <p:pic>
        <p:nvPicPr>
          <p:cNvPr id="1956" name="Google Shape;1956;p261" descr="TMV crystals2.jpeg"/>
          <p:cNvPicPr preferRelativeResize="0"/>
          <p:nvPr/>
        </p:nvPicPr>
        <p:blipFill rotWithShape="1">
          <a:blip r:embed="rId3">
            <a:alphaModFix/>
          </a:blip>
          <a:srcRect/>
          <a:stretch/>
        </p:blipFill>
        <p:spPr>
          <a:xfrm>
            <a:off x="131124" y="4876021"/>
            <a:ext cx="2362200" cy="1857375"/>
          </a:xfrm>
          <a:prstGeom prst="rect">
            <a:avLst/>
          </a:prstGeom>
          <a:noFill/>
          <a:ln>
            <a:noFill/>
          </a:ln>
        </p:spPr>
      </p:pic>
      <p:pic>
        <p:nvPicPr>
          <p:cNvPr id="1958" name="Google Shape;1958;p261" descr="images-1.jpeg"/>
          <p:cNvPicPr preferRelativeResize="0"/>
          <p:nvPr/>
        </p:nvPicPr>
        <p:blipFill rotWithShape="1">
          <a:blip r:embed="rId4">
            <a:alphaModFix/>
          </a:blip>
          <a:srcRect/>
          <a:stretch/>
        </p:blipFill>
        <p:spPr>
          <a:xfrm>
            <a:off x="245424" y="2675249"/>
            <a:ext cx="2133600" cy="2032000"/>
          </a:xfrm>
          <a:prstGeom prst="rect">
            <a:avLst/>
          </a:prstGeom>
          <a:noFill/>
          <a:ln>
            <a:noFill/>
          </a:ln>
        </p:spPr>
      </p:pic>
      <p:sp>
        <p:nvSpPr>
          <p:cNvPr id="7" name="Rectangle 6">
            <a:extLst>
              <a:ext uri="{FF2B5EF4-FFF2-40B4-BE49-F238E27FC236}">
                <a16:creationId xmlns:a16="http://schemas.microsoft.com/office/drawing/2014/main" id="{EC0F1D54-E4F6-A926-8FC3-1E8B27B6E52F}"/>
              </a:ext>
            </a:extLst>
          </p:cNvPr>
          <p:cNvSpPr/>
          <p:nvPr/>
        </p:nvSpPr>
        <p:spPr>
          <a:xfrm>
            <a:off x="6519553" y="6203950"/>
            <a:ext cx="2517569" cy="6540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7" name="Google Shape;1957;p261"/>
          <p:cNvSpPr txBox="1"/>
          <p:nvPr/>
        </p:nvSpPr>
        <p:spPr>
          <a:xfrm>
            <a:off x="2493324" y="2590800"/>
            <a:ext cx="6650676" cy="4124166"/>
          </a:xfrm>
          <a:prstGeom prst="rect">
            <a:avLst/>
          </a:prstGeom>
          <a:noFill/>
          <a:ln>
            <a:noFill/>
          </a:ln>
        </p:spPr>
        <p:txBody>
          <a:bodyPr spcFirstLastPara="1" wrap="square" lIns="91425" tIns="45700" rIns="91425" bIns="45700" anchor="t" anchorCtr="0">
            <a:spAutoFit/>
          </a:bodyPr>
          <a:lstStyle/>
          <a:p>
            <a:pPr marL="514350" marR="0" lvl="0" indent="-514350" algn="l" rtl="0">
              <a:spcBef>
                <a:spcPts val="1200"/>
              </a:spcBef>
              <a:spcAft>
                <a:spcPts val="0"/>
              </a:spcAft>
              <a:buClr>
                <a:srgbClr val="005C8D"/>
              </a:buClr>
              <a:buSzPts val="2900"/>
              <a:buFont typeface="Arial"/>
              <a:buAutoNum type="arabicPeriod"/>
            </a:pPr>
            <a:r>
              <a:rPr lang="en-US" sz="2900" dirty="0">
                <a:solidFill>
                  <a:srgbClr val="6600FF"/>
                </a:solidFill>
                <a:sym typeface="Arial"/>
              </a:rPr>
              <a:t>They are non-cellular.</a:t>
            </a:r>
            <a:endParaRPr dirty="0">
              <a:solidFill>
                <a:srgbClr val="6600FF"/>
              </a:solidFill>
            </a:endParaRPr>
          </a:p>
          <a:p>
            <a:pPr marL="514350" marR="0" lvl="0" indent="-514350" algn="l" rtl="0">
              <a:spcBef>
                <a:spcPts val="1200"/>
              </a:spcBef>
              <a:spcAft>
                <a:spcPts val="0"/>
              </a:spcAft>
              <a:buClr>
                <a:srgbClr val="005C8D"/>
              </a:buClr>
              <a:buSzPts val="2900"/>
              <a:buFont typeface="Arial"/>
              <a:buAutoNum type="arabicPeriod"/>
            </a:pPr>
            <a:r>
              <a:rPr lang="en-US" sz="2900" dirty="0">
                <a:solidFill>
                  <a:schemeClr val="tx1"/>
                </a:solidFill>
                <a:sym typeface="Arial"/>
              </a:rPr>
              <a:t>They have no metabolism.  They have no food or energy requirements.</a:t>
            </a:r>
            <a:endParaRPr dirty="0">
              <a:solidFill>
                <a:schemeClr val="tx1"/>
              </a:solidFill>
            </a:endParaRPr>
          </a:p>
          <a:p>
            <a:pPr marL="514350" marR="0" lvl="0" indent="-514350" algn="l" rtl="0">
              <a:spcBef>
                <a:spcPts val="1200"/>
              </a:spcBef>
              <a:spcAft>
                <a:spcPts val="0"/>
              </a:spcAft>
              <a:buClr>
                <a:srgbClr val="005C8D"/>
              </a:buClr>
              <a:buSzPts val="2900"/>
              <a:buFont typeface="Arial"/>
              <a:buAutoNum type="arabicPeriod"/>
            </a:pPr>
            <a:r>
              <a:rPr lang="en-US" sz="2900" dirty="0">
                <a:solidFill>
                  <a:srgbClr val="00B050"/>
                </a:solidFill>
                <a:latin typeface="Arial"/>
                <a:ea typeface="Arial"/>
                <a:cs typeface="Arial"/>
                <a:sym typeface="Arial"/>
              </a:rPr>
              <a:t>They can be crystallized and dehydrated and stored indefinitely.  They come to "life" only when injected inside a living cell</a:t>
            </a:r>
            <a:r>
              <a:rPr lang="en-US" sz="2900" dirty="0">
                <a:solidFill>
                  <a:srgbClr val="00B050"/>
                </a:solidFill>
                <a:sym typeface="Arial"/>
              </a:rPr>
              <a:t>.</a:t>
            </a:r>
            <a:endParaRPr dirty="0">
              <a:solidFill>
                <a:srgbClr val="00B05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55"/>
                                        </p:tgtEl>
                                        <p:attrNameLst>
                                          <p:attrName>style.visibility</p:attrName>
                                        </p:attrNameLst>
                                      </p:cBhvr>
                                      <p:to>
                                        <p:strVal val="visible"/>
                                      </p:to>
                                    </p:set>
                                    <p:animEffect transition="in" filter="fade">
                                      <p:cBhvr>
                                        <p:cTn id="7" dur="1000"/>
                                        <p:tgtEl>
                                          <p:spTgt spid="195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57">
                                            <p:txEl>
                                              <p:pRg st="0" end="0"/>
                                            </p:txEl>
                                          </p:spTgt>
                                        </p:tgtEl>
                                        <p:attrNameLst>
                                          <p:attrName>style.visibility</p:attrName>
                                        </p:attrNameLst>
                                      </p:cBhvr>
                                      <p:to>
                                        <p:strVal val="visible"/>
                                      </p:to>
                                    </p:set>
                                    <p:animEffect transition="in" filter="fade">
                                      <p:cBhvr>
                                        <p:cTn id="12" dur="500"/>
                                        <p:tgtEl>
                                          <p:spTgt spid="195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57">
                                            <p:txEl>
                                              <p:pRg st="1" end="1"/>
                                            </p:txEl>
                                          </p:spTgt>
                                        </p:tgtEl>
                                        <p:attrNameLst>
                                          <p:attrName>style.visibility</p:attrName>
                                        </p:attrNameLst>
                                      </p:cBhvr>
                                      <p:to>
                                        <p:strVal val="visible"/>
                                      </p:to>
                                    </p:set>
                                    <p:animEffect transition="in" filter="fade">
                                      <p:cBhvr>
                                        <p:cTn id="17" dur="500"/>
                                        <p:tgtEl>
                                          <p:spTgt spid="195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957">
                                            <p:txEl>
                                              <p:pRg st="2" end="2"/>
                                            </p:txEl>
                                          </p:spTgt>
                                        </p:tgtEl>
                                        <p:attrNameLst>
                                          <p:attrName>style.visibility</p:attrName>
                                        </p:attrNameLst>
                                      </p:cBhvr>
                                      <p:to>
                                        <p:strVal val="visible"/>
                                      </p:to>
                                    </p:set>
                                    <p:animEffect transition="in" filter="fade">
                                      <p:cBhvr>
                                        <p:cTn id="22" dur="500"/>
                                        <p:tgtEl>
                                          <p:spTgt spid="195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1962"/>
        <p:cNvGrpSpPr/>
        <p:nvPr/>
      </p:nvGrpSpPr>
      <p:grpSpPr>
        <a:xfrm>
          <a:off x="0" y="0"/>
          <a:ext cx="0" cy="0"/>
          <a:chOff x="0" y="0"/>
          <a:chExt cx="0" cy="0"/>
        </a:xfrm>
      </p:grpSpPr>
      <p:sp>
        <p:nvSpPr>
          <p:cNvPr id="1963" name="Google Shape;1963;p262"/>
          <p:cNvSpPr/>
          <p:nvPr/>
        </p:nvSpPr>
        <p:spPr>
          <a:xfrm>
            <a:off x="1524000" y="381000"/>
            <a:ext cx="5077331" cy="132343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900" b="1" dirty="0">
                <a:solidFill>
                  <a:srgbClr val="6600FF"/>
                </a:solidFill>
                <a:sym typeface="Arial"/>
              </a:rPr>
              <a:t>Viral Reproduction :</a:t>
            </a:r>
            <a:endParaRPr dirty="0">
              <a:solidFill>
                <a:srgbClr val="6600FF"/>
              </a:solidFill>
            </a:endParaRPr>
          </a:p>
          <a:p>
            <a:pPr marL="0" marR="0" lvl="0" indent="0" algn="ctr" rtl="0">
              <a:spcBef>
                <a:spcPts val="0"/>
              </a:spcBef>
              <a:spcAft>
                <a:spcPts val="0"/>
              </a:spcAft>
              <a:buNone/>
            </a:pPr>
            <a:r>
              <a:rPr lang="en-US" sz="3900" b="1" dirty="0">
                <a:solidFill>
                  <a:srgbClr val="6600FF"/>
                </a:solidFill>
                <a:sym typeface="Arial"/>
              </a:rPr>
              <a:t>How Do They Do It?</a:t>
            </a:r>
            <a:endParaRPr dirty="0">
              <a:solidFill>
                <a:srgbClr val="6600FF"/>
              </a:solidFill>
            </a:endParaRPr>
          </a:p>
        </p:txBody>
      </p:sp>
      <p:pic>
        <p:nvPicPr>
          <p:cNvPr id="1964" name="Google Shape;1964;p262" descr="images-6.jpeg"/>
          <p:cNvPicPr preferRelativeResize="0"/>
          <p:nvPr/>
        </p:nvPicPr>
        <p:blipFill rotWithShape="1">
          <a:blip r:embed="rId3">
            <a:alphaModFix/>
          </a:blip>
          <a:srcRect/>
          <a:stretch/>
        </p:blipFill>
        <p:spPr>
          <a:xfrm>
            <a:off x="6705600" y="0"/>
            <a:ext cx="2057400" cy="2263775"/>
          </a:xfrm>
          <a:prstGeom prst="rect">
            <a:avLst/>
          </a:prstGeom>
          <a:noFill/>
          <a:ln>
            <a:noFill/>
          </a:ln>
        </p:spPr>
      </p:pic>
      <p:pic>
        <p:nvPicPr>
          <p:cNvPr id="1965" name="Google Shape;1965;p262" descr="images-8.jpeg"/>
          <p:cNvPicPr preferRelativeResize="0"/>
          <p:nvPr/>
        </p:nvPicPr>
        <p:blipFill rotWithShape="1">
          <a:blip r:embed="rId4">
            <a:alphaModFix/>
          </a:blip>
          <a:srcRect/>
          <a:stretch/>
        </p:blipFill>
        <p:spPr>
          <a:xfrm>
            <a:off x="15875" y="1806575"/>
            <a:ext cx="3260725" cy="4724400"/>
          </a:xfrm>
          <a:prstGeom prst="rect">
            <a:avLst/>
          </a:prstGeom>
          <a:noFill/>
          <a:ln>
            <a:noFill/>
          </a:ln>
        </p:spPr>
      </p:pic>
      <p:sp>
        <p:nvSpPr>
          <p:cNvPr id="8" name="Rectangle 7">
            <a:extLst>
              <a:ext uri="{FF2B5EF4-FFF2-40B4-BE49-F238E27FC236}">
                <a16:creationId xmlns:a16="http://schemas.microsoft.com/office/drawing/2014/main" id="{F4EEC2E6-4E5D-71D4-D1BA-B85FF2290A3B}"/>
              </a:ext>
            </a:extLst>
          </p:cNvPr>
          <p:cNvSpPr/>
          <p:nvPr/>
        </p:nvSpPr>
        <p:spPr>
          <a:xfrm>
            <a:off x="6519553" y="6203950"/>
            <a:ext cx="2517569" cy="6540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6" name="Google Shape;1966;p262"/>
          <p:cNvSpPr txBox="1"/>
          <p:nvPr/>
        </p:nvSpPr>
        <p:spPr>
          <a:xfrm>
            <a:off x="3276600" y="2057400"/>
            <a:ext cx="5486400" cy="4555053"/>
          </a:xfrm>
          <a:prstGeom prst="rect">
            <a:avLst/>
          </a:prstGeom>
          <a:noFill/>
          <a:ln>
            <a:noFill/>
          </a:ln>
        </p:spPr>
        <p:txBody>
          <a:bodyPr spcFirstLastPara="1" wrap="square" lIns="91425" tIns="45700" rIns="91425" bIns="45700" anchor="t" anchorCtr="0">
            <a:spAutoFit/>
          </a:bodyPr>
          <a:lstStyle/>
          <a:p>
            <a:pPr marL="342900" indent="-342900">
              <a:buSzPts val="2600"/>
              <a:buFont typeface="Arial"/>
              <a:buAutoNum type="arabicPeriod"/>
            </a:pPr>
            <a:r>
              <a:rPr lang="en-US" sz="2600" dirty="0">
                <a:solidFill>
                  <a:srgbClr val="000000"/>
                </a:solidFill>
                <a:latin typeface="Arial"/>
                <a:ea typeface="Arial"/>
                <a:cs typeface="Arial"/>
                <a:sym typeface="Arial"/>
              </a:rPr>
              <a:t>Since viruses have no enzymes and no cell parts, they force the host cell to: </a:t>
            </a:r>
            <a:r>
              <a:rPr lang="en-US" sz="2600" dirty="0">
                <a:solidFill>
                  <a:srgbClr val="7E31B1"/>
                </a:solidFill>
              </a:rPr>
              <a:t>start making viral parts</a:t>
            </a:r>
            <a:r>
              <a:rPr lang="en-US" sz="2600" dirty="0">
                <a:solidFill>
                  <a:srgbClr val="000000"/>
                </a:solidFill>
                <a:latin typeface="Arial"/>
                <a:ea typeface="Arial"/>
                <a:cs typeface="Arial"/>
                <a:sym typeface="Arial"/>
              </a:rPr>
              <a:t>.</a:t>
            </a:r>
            <a:endParaRPr dirty="0"/>
          </a:p>
          <a:p>
            <a:pPr marL="342900" marR="0" lvl="0" indent="-342900" algn="l" rtl="0">
              <a:spcBef>
                <a:spcPts val="1200"/>
              </a:spcBef>
              <a:spcAft>
                <a:spcPts val="0"/>
              </a:spcAft>
              <a:buClr>
                <a:srgbClr val="000000"/>
              </a:buClr>
              <a:buSzPts val="2600"/>
              <a:buFont typeface="Arial"/>
              <a:buAutoNum type="arabicPeriod"/>
            </a:pPr>
            <a:r>
              <a:rPr lang="en-US" sz="2600" dirty="0">
                <a:solidFill>
                  <a:srgbClr val="000000"/>
                </a:solidFill>
                <a:latin typeface="Arial"/>
                <a:ea typeface="Arial"/>
                <a:cs typeface="Arial"/>
                <a:sym typeface="Arial"/>
              </a:rPr>
              <a:t>A viral infection begins when:</a:t>
            </a:r>
            <a:endParaRPr dirty="0"/>
          </a:p>
          <a:p>
            <a:pPr marL="342900" marR="0" lvl="0" indent="-342900" algn="l" rtl="0">
              <a:spcBef>
                <a:spcPts val="1200"/>
              </a:spcBef>
              <a:spcAft>
                <a:spcPts val="0"/>
              </a:spcAft>
              <a:buNone/>
            </a:pPr>
            <a:r>
              <a:rPr lang="en-US" sz="2600" dirty="0">
                <a:solidFill>
                  <a:srgbClr val="000000"/>
                </a:solidFill>
                <a:latin typeface="Arial"/>
                <a:ea typeface="Arial"/>
                <a:cs typeface="Arial"/>
                <a:sym typeface="Arial"/>
              </a:rPr>
              <a:t>	</a:t>
            </a:r>
            <a:r>
              <a:rPr lang="en-US" sz="2600" dirty="0">
                <a:solidFill>
                  <a:srgbClr val="008000"/>
                </a:solidFill>
                <a:latin typeface="Arial"/>
                <a:ea typeface="Arial"/>
                <a:cs typeface="Arial"/>
                <a:sym typeface="Arial"/>
              </a:rPr>
              <a:t>the genetic material (DNA or RNA) of a virus makes its way into a host cell.</a:t>
            </a:r>
            <a:endParaRPr dirty="0"/>
          </a:p>
          <a:p>
            <a:pPr marL="342900" lvl="0" indent="-342900">
              <a:spcBef>
                <a:spcPts val="1200"/>
              </a:spcBef>
            </a:pPr>
            <a:r>
              <a:rPr lang="en-US" sz="2600" dirty="0">
                <a:solidFill>
                  <a:srgbClr val="000000"/>
                </a:solidFill>
                <a:latin typeface="Arial"/>
                <a:ea typeface="Arial"/>
                <a:cs typeface="Arial"/>
                <a:sym typeface="Arial"/>
              </a:rPr>
              <a:t>3.	Once inside, the virus </a:t>
            </a:r>
            <a:r>
              <a:rPr lang="en-US" sz="2600" dirty="0">
                <a:solidFill>
                  <a:srgbClr val="7E31B1"/>
                </a:solidFill>
              </a:rPr>
              <a:t>hijacks</a:t>
            </a:r>
            <a:r>
              <a:rPr lang="en-US" sz="2600" dirty="0">
                <a:solidFill>
                  <a:srgbClr val="000000"/>
                </a:solidFill>
                <a:latin typeface="Arial"/>
                <a:ea typeface="Arial"/>
                <a:cs typeface="Arial"/>
                <a:sym typeface="Arial"/>
              </a:rPr>
              <a:t> the cell, reprogramming the cell.  </a:t>
            </a: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66">
                                            <p:txEl>
                                              <p:pRg st="0" end="0"/>
                                            </p:txEl>
                                          </p:spTgt>
                                        </p:tgtEl>
                                        <p:attrNameLst>
                                          <p:attrName>style.visibility</p:attrName>
                                        </p:attrNameLst>
                                      </p:cBhvr>
                                      <p:to>
                                        <p:strVal val="visible"/>
                                      </p:to>
                                    </p:set>
                                    <p:animEffect transition="in" filter="fade">
                                      <p:cBhvr>
                                        <p:cTn id="7" dur="1000"/>
                                        <p:tgtEl>
                                          <p:spTgt spid="196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66">
                                            <p:txEl>
                                              <p:pRg st="1" end="1"/>
                                            </p:txEl>
                                          </p:spTgt>
                                        </p:tgtEl>
                                        <p:attrNameLst>
                                          <p:attrName>style.visibility</p:attrName>
                                        </p:attrNameLst>
                                      </p:cBhvr>
                                      <p:to>
                                        <p:strVal val="visible"/>
                                      </p:to>
                                    </p:set>
                                    <p:animEffect transition="in" filter="fade">
                                      <p:cBhvr>
                                        <p:cTn id="12" dur="1000"/>
                                        <p:tgtEl>
                                          <p:spTgt spid="196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66">
                                            <p:txEl>
                                              <p:pRg st="2" end="2"/>
                                            </p:txEl>
                                          </p:spTgt>
                                        </p:tgtEl>
                                        <p:attrNameLst>
                                          <p:attrName>style.visibility</p:attrName>
                                        </p:attrNameLst>
                                      </p:cBhvr>
                                      <p:to>
                                        <p:strVal val="visible"/>
                                      </p:to>
                                    </p:set>
                                    <p:animEffect transition="in" filter="fade">
                                      <p:cBhvr>
                                        <p:cTn id="17" dur="1000"/>
                                        <p:tgtEl>
                                          <p:spTgt spid="196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966">
                                            <p:txEl>
                                              <p:pRg st="3" end="3"/>
                                            </p:txEl>
                                          </p:spTgt>
                                        </p:tgtEl>
                                        <p:attrNameLst>
                                          <p:attrName>style.visibility</p:attrName>
                                        </p:attrNameLst>
                                      </p:cBhvr>
                                      <p:to>
                                        <p:strVal val="visible"/>
                                      </p:to>
                                    </p:set>
                                    <p:animEffect transition="in" filter="fade">
                                      <p:cBhvr>
                                        <p:cTn id="22" dur="1000"/>
                                        <p:tgtEl>
                                          <p:spTgt spid="196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1965"/>
                                        </p:tgtEl>
                                        <p:attrNameLst>
                                          <p:attrName>style.visibility</p:attrName>
                                        </p:attrNameLst>
                                      </p:cBhvr>
                                      <p:to>
                                        <p:strVal val="visible"/>
                                      </p:to>
                                    </p:set>
                                    <p:animEffect transition="in" filter="wipe(up)">
                                      <p:cBhvr>
                                        <p:cTn id="27" dur="4000"/>
                                        <p:tgtEl>
                                          <p:spTgt spid="19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1972"/>
        <p:cNvGrpSpPr/>
        <p:nvPr/>
      </p:nvGrpSpPr>
      <p:grpSpPr>
        <a:xfrm>
          <a:off x="0" y="0"/>
          <a:ext cx="0" cy="0"/>
          <a:chOff x="0" y="0"/>
          <a:chExt cx="0" cy="0"/>
        </a:xfrm>
      </p:grpSpPr>
      <p:pic>
        <p:nvPicPr>
          <p:cNvPr id="1973" name="Google Shape;1973;p263"/>
          <p:cNvPicPr preferRelativeResize="0"/>
          <p:nvPr/>
        </p:nvPicPr>
        <p:blipFill rotWithShape="1">
          <a:blip r:embed="rId3">
            <a:alphaModFix/>
          </a:blip>
          <a:srcRect/>
          <a:stretch/>
        </p:blipFill>
        <p:spPr>
          <a:xfrm>
            <a:off x="457200" y="157350"/>
            <a:ext cx="2895600" cy="1444625"/>
          </a:xfrm>
          <a:prstGeom prst="rect">
            <a:avLst/>
          </a:prstGeom>
          <a:noFill/>
          <a:ln>
            <a:noFill/>
          </a:ln>
        </p:spPr>
      </p:pic>
      <p:sp>
        <p:nvSpPr>
          <p:cNvPr id="1974" name="Google Shape;1974;p263"/>
          <p:cNvSpPr txBox="1"/>
          <p:nvPr/>
        </p:nvSpPr>
        <p:spPr>
          <a:xfrm>
            <a:off x="3581400" y="228600"/>
            <a:ext cx="5334000" cy="1154122"/>
          </a:xfrm>
          <a:prstGeom prst="rect">
            <a:avLst/>
          </a:prstGeom>
          <a:noFill/>
          <a:ln>
            <a:noFill/>
          </a:ln>
        </p:spPr>
        <p:txBody>
          <a:bodyPr spcFirstLastPara="1" wrap="square" lIns="91425" tIns="45700" rIns="91425" bIns="45700" anchor="t" anchorCtr="0">
            <a:spAutoFit/>
          </a:bodyPr>
          <a:lstStyle/>
          <a:p>
            <a:pPr marL="457200" indent="-457200">
              <a:buSzPts val="2300"/>
              <a:buFont typeface="Arial"/>
              <a:buAutoNum type="arabicPeriod" startAt="4"/>
            </a:pPr>
            <a:r>
              <a:rPr lang="en-US" sz="2300" dirty="0">
                <a:solidFill>
                  <a:srgbClr val="000000"/>
                </a:solidFill>
                <a:latin typeface="Arial"/>
                <a:ea typeface="Arial"/>
                <a:cs typeface="Arial"/>
                <a:sym typeface="Arial"/>
              </a:rPr>
              <a:t>The viral genome takes over the </a:t>
            </a:r>
            <a:r>
              <a:rPr lang="en-US" sz="2300" dirty="0">
                <a:solidFill>
                  <a:srgbClr val="FF0000"/>
                </a:solidFill>
              </a:rPr>
              <a:t>host cell</a:t>
            </a:r>
            <a:r>
              <a:rPr lang="en-US" sz="2300" dirty="0">
                <a:solidFill>
                  <a:srgbClr val="000000"/>
                </a:solidFill>
                <a:latin typeface="Arial"/>
                <a:ea typeface="Arial"/>
                <a:cs typeface="Arial"/>
                <a:sym typeface="Arial"/>
              </a:rPr>
              <a:t> and makes the host cell start producing </a:t>
            </a:r>
            <a:r>
              <a:rPr lang="en-US" sz="2300" dirty="0">
                <a:solidFill>
                  <a:srgbClr val="FF0000"/>
                </a:solidFill>
              </a:rPr>
              <a:t>viral parts</a:t>
            </a:r>
            <a:r>
              <a:rPr lang="en-US" sz="2300" dirty="0">
                <a:solidFill>
                  <a:srgbClr val="000000"/>
                </a:solidFill>
                <a:latin typeface="Arial"/>
                <a:ea typeface="Arial"/>
                <a:cs typeface="Arial"/>
                <a:sym typeface="Arial"/>
              </a:rPr>
              <a:t>.</a:t>
            </a:r>
            <a:endParaRPr dirty="0"/>
          </a:p>
        </p:txBody>
      </p:sp>
      <p:sp>
        <p:nvSpPr>
          <p:cNvPr id="1977" name="Google Shape;1977;p263"/>
          <p:cNvSpPr txBox="1"/>
          <p:nvPr/>
        </p:nvSpPr>
        <p:spPr>
          <a:xfrm>
            <a:off x="0" y="1645725"/>
            <a:ext cx="8915400" cy="892512"/>
          </a:xfrm>
          <a:prstGeom prst="rect">
            <a:avLst/>
          </a:prstGeom>
          <a:noFill/>
          <a:ln>
            <a:noFill/>
          </a:ln>
        </p:spPr>
        <p:txBody>
          <a:bodyPr spcFirstLastPara="1" wrap="square" lIns="91425" tIns="45700" rIns="91425" bIns="45700" anchor="t" anchorCtr="0">
            <a:spAutoFit/>
          </a:bodyPr>
          <a:lstStyle/>
          <a:p>
            <a:pPr marL="342900" indent="-342900">
              <a:buClr>
                <a:srgbClr val="0000FF"/>
              </a:buClr>
              <a:buSzPts val="2600"/>
              <a:buFont typeface="Arial"/>
              <a:buAutoNum type="arabicPeriod" startAt="5"/>
            </a:pPr>
            <a:r>
              <a:rPr lang="en-US" sz="2600" dirty="0">
                <a:solidFill>
                  <a:srgbClr val="0000FF"/>
                </a:solidFill>
                <a:latin typeface="Arial"/>
                <a:ea typeface="Arial"/>
                <a:cs typeface="Arial"/>
                <a:sym typeface="Arial"/>
              </a:rPr>
              <a:t>The host cell will begin to make copies of the </a:t>
            </a:r>
            <a:r>
              <a:rPr lang="en-US" sz="2600" dirty="0">
                <a:solidFill>
                  <a:srgbClr val="FF0000"/>
                </a:solidFill>
              </a:rPr>
              <a:t>viral DNA</a:t>
            </a:r>
            <a:r>
              <a:rPr lang="en-US" sz="2600" dirty="0">
                <a:solidFill>
                  <a:srgbClr val="0000FF"/>
                </a:solidFill>
                <a:latin typeface="Arial"/>
                <a:ea typeface="Arial"/>
                <a:cs typeface="Arial"/>
                <a:sym typeface="Arial"/>
              </a:rPr>
              <a:t> and producing the </a:t>
            </a:r>
            <a:r>
              <a:rPr lang="en-US" sz="2600" dirty="0">
                <a:solidFill>
                  <a:srgbClr val="FF0000"/>
                </a:solidFill>
              </a:rPr>
              <a:t>protein capsids</a:t>
            </a:r>
            <a:r>
              <a:rPr lang="en-US" sz="2600" dirty="0">
                <a:solidFill>
                  <a:srgbClr val="0000FF"/>
                </a:solidFill>
                <a:latin typeface="Arial"/>
                <a:ea typeface="Arial"/>
                <a:cs typeface="Arial"/>
                <a:sym typeface="Arial"/>
              </a:rPr>
              <a:t>_.  </a:t>
            </a:r>
            <a:endParaRPr dirty="0"/>
          </a:p>
        </p:txBody>
      </p:sp>
      <p:sp>
        <p:nvSpPr>
          <p:cNvPr id="1980" name="Google Shape;1980;p263"/>
          <p:cNvSpPr txBox="1"/>
          <p:nvPr/>
        </p:nvSpPr>
        <p:spPr>
          <a:xfrm>
            <a:off x="0" y="2576950"/>
            <a:ext cx="6096000" cy="4308831"/>
          </a:xfrm>
          <a:prstGeom prst="rect">
            <a:avLst/>
          </a:prstGeom>
          <a:noFill/>
          <a:ln>
            <a:noFill/>
          </a:ln>
        </p:spPr>
        <p:txBody>
          <a:bodyPr spcFirstLastPara="1" wrap="square" lIns="91425" tIns="45700" rIns="91425" bIns="45700" anchor="t" anchorCtr="0">
            <a:spAutoFit/>
          </a:bodyPr>
          <a:lstStyle/>
          <a:p>
            <a:pPr marL="514350" marR="0" lvl="0" indent="-514350" algn="l" rtl="0">
              <a:spcBef>
                <a:spcPts val="0"/>
              </a:spcBef>
              <a:spcAft>
                <a:spcPts val="0"/>
              </a:spcAft>
              <a:buClr>
                <a:srgbClr val="7E31B1"/>
              </a:buClr>
              <a:buSzPts val="2600"/>
              <a:buFont typeface="Arial"/>
              <a:buAutoNum type="arabicPeriod" startAt="6"/>
            </a:pPr>
            <a:r>
              <a:rPr lang="en-US" sz="2600" dirty="0">
                <a:solidFill>
                  <a:srgbClr val="7E31B1"/>
                </a:solidFill>
                <a:latin typeface="Arial"/>
                <a:ea typeface="Arial"/>
                <a:cs typeface="Arial"/>
                <a:sym typeface="Arial"/>
              </a:rPr>
              <a:t>The host cell assembles the parts into viruses.  </a:t>
            </a:r>
            <a:endParaRPr dirty="0"/>
          </a:p>
          <a:p>
            <a:pPr marL="514350" marR="0" lvl="0" indent="-514350" algn="l" rtl="0">
              <a:spcBef>
                <a:spcPts val="1200"/>
              </a:spcBef>
              <a:spcAft>
                <a:spcPts val="0"/>
              </a:spcAft>
              <a:buClr>
                <a:srgbClr val="008000"/>
              </a:buClr>
              <a:buSzPts val="2600"/>
              <a:buFont typeface="Arial"/>
              <a:buAutoNum type="arabicPeriod" startAt="6"/>
            </a:pPr>
            <a:r>
              <a:rPr lang="en-US" sz="2600" dirty="0">
                <a:solidFill>
                  <a:srgbClr val="008000"/>
                </a:solidFill>
                <a:latin typeface="Arial"/>
                <a:ea typeface="Arial"/>
                <a:cs typeface="Arial"/>
                <a:sym typeface="Arial"/>
              </a:rPr>
              <a:t>The reproductive cycle ends with:</a:t>
            </a:r>
            <a:endParaRPr dirty="0"/>
          </a:p>
          <a:p>
            <a:pPr marL="514350" marR="0" lvl="0" indent="-514350" algn="l" rtl="0">
              <a:spcBef>
                <a:spcPts val="1200"/>
              </a:spcBef>
              <a:spcAft>
                <a:spcPts val="0"/>
              </a:spcAft>
              <a:buNone/>
            </a:pPr>
            <a:r>
              <a:rPr lang="en-US" sz="2600" dirty="0">
                <a:solidFill>
                  <a:srgbClr val="008000"/>
                </a:solidFill>
                <a:latin typeface="Arial"/>
                <a:ea typeface="Arial"/>
                <a:cs typeface="Arial"/>
                <a:sym typeface="Arial"/>
              </a:rPr>
              <a:t>	the exit of hundreds or thousands of viruses from the infected host cell.</a:t>
            </a:r>
            <a:endParaRPr dirty="0"/>
          </a:p>
          <a:p>
            <a:pPr marL="514350" lvl="0" indent="-514350">
              <a:spcBef>
                <a:spcPts val="1200"/>
              </a:spcBef>
              <a:buAutoNum type="arabicPeriod" startAt="8"/>
            </a:pPr>
            <a:r>
              <a:rPr lang="en-US" sz="2600" dirty="0">
                <a:solidFill>
                  <a:srgbClr val="B15423"/>
                </a:solidFill>
                <a:latin typeface="Arial"/>
                <a:ea typeface="Arial"/>
                <a:cs typeface="Arial"/>
                <a:sym typeface="Arial"/>
              </a:rPr>
              <a:t>This often </a:t>
            </a:r>
            <a:r>
              <a:rPr lang="en-US" sz="2600" dirty="0"/>
              <a:t>destroys</a:t>
            </a:r>
            <a:r>
              <a:rPr lang="en-US" sz="2600" dirty="0">
                <a:solidFill>
                  <a:srgbClr val="B15423"/>
                </a:solidFill>
                <a:latin typeface="Arial"/>
                <a:ea typeface="Arial"/>
                <a:cs typeface="Arial"/>
                <a:sym typeface="Arial"/>
              </a:rPr>
              <a:t> the host cell. </a:t>
            </a:r>
          </a:p>
          <a:p>
            <a:pPr marL="225425" lvl="0">
              <a:spcBef>
                <a:spcPts val="1200"/>
              </a:spcBef>
            </a:pPr>
            <a:r>
              <a:rPr lang="en-US" sz="2600" dirty="0">
                <a:solidFill>
                  <a:srgbClr val="6600FF"/>
                </a:solidFill>
                <a:latin typeface="Arial"/>
                <a:ea typeface="Arial"/>
                <a:cs typeface="Arial"/>
                <a:sym typeface="Arial"/>
              </a:rPr>
              <a:t>Each of these viral progeny has the capacity to infect neighboring cells thereby spreading the infection</a:t>
            </a:r>
            <a:r>
              <a:rPr lang="en-US" sz="2600" dirty="0">
                <a:solidFill>
                  <a:srgbClr val="6600FF"/>
                </a:solidFill>
                <a:sym typeface="Arial"/>
              </a:rPr>
              <a:t>.</a:t>
            </a:r>
            <a:endParaRPr dirty="0">
              <a:solidFill>
                <a:srgbClr val="6600FF"/>
              </a:solidFill>
            </a:endParaRPr>
          </a:p>
        </p:txBody>
      </p:sp>
      <p:pic>
        <p:nvPicPr>
          <p:cNvPr id="1982" name="Google Shape;1982;p263"/>
          <p:cNvPicPr preferRelativeResize="0"/>
          <p:nvPr/>
        </p:nvPicPr>
        <p:blipFill rotWithShape="1">
          <a:blip r:embed="rId4">
            <a:alphaModFix/>
          </a:blip>
          <a:srcRect/>
          <a:stretch/>
        </p:blipFill>
        <p:spPr>
          <a:xfrm>
            <a:off x="6019800" y="2514600"/>
            <a:ext cx="2933700" cy="4343400"/>
          </a:xfrm>
          <a:prstGeom prst="rect">
            <a:avLst/>
          </a:prstGeom>
          <a:noFill/>
          <a:ln w="38100" cap="sq" cmpd="sng">
            <a:solidFill>
              <a:srgbClr val="000000"/>
            </a:solidFill>
            <a:prstDash val="solid"/>
            <a:miter lim="800000"/>
            <a:headEnd type="none" w="sm" len="sm"/>
            <a:tailEnd type="none" w="sm" len="sm"/>
          </a:ln>
          <a:effectLst>
            <a:outerShdw blurRad="50800" dist="38100" dir="2700000" algn="tl" rotWithShape="0">
              <a:srgbClr val="808080">
                <a:alpha val="42745"/>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74"/>
                                        </p:tgtEl>
                                        <p:attrNameLst>
                                          <p:attrName>style.visibility</p:attrName>
                                        </p:attrNameLst>
                                      </p:cBhvr>
                                      <p:to>
                                        <p:strVal val="visible"/>
                                      </p:to>
                                    </p:set>
                                    <p:animEffect transition="in" filter="fade">
                                      <p:cBhvr>
                                        <p:cTn id="7" dur="2000"/>
                                        <p:tgtEl>
                                          <p:spTgt spid="197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77"/>
                                        </p:tgtEl>
                                        <p:attrNameLst>
                                          <p:attrName>style.visibility</p:attrName>
                                        </p:attrNameLst>
                                      </p:cBhvr>
                                      <p:to>
                                        <p:strVal val="visible"/>
                                      </p:to>
                                    </p:set>
                                    <p:animEffect transition="in" filter="fade">
                                      <p:cBhvr>
                                        <p:cTn id="12" dur="1000"/>
                                        <p:tgtEl>
                                          <p:spTgt spid="197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80">
                                            <p:txEl>
                                              <p:pRg st="0" end="0"/>
                                            </p:txEl>
                                          </p:spTgt>
                                        </p:tgtEl>
                                        <p:attrNameLst>
                                          <p:attrName>style.visibility</p:attrName>
                                        </p:attrNameLst>
                                      </p:cBhvr>
                                      <p:to>
                                        <p:strVal val="visible"/>
                                      </p:to>
                                    </p:set>
                                    <p:animEffect transition="in" filter="fade">
                                      <p:cBhvr>
                                        <p:cTn id="17" dur="600"/>
                                        <p:tgtEl>
                                          <p:spTgt spid="198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980">
                                            <p:txEl>
                                              <p:pRg st="1" end="1"/>
                                            </p:txEl>
                                          </p:spTgt>
                                        </p:tgtEl>
                                        <p:attrNameLst>
                                          <p:attrName>style.visibility</p:attrName>
                                        </p:attrNameLst>
                                      </p:cBhvr>
                                      <p:to>
                                        <p:strVal val="visible"/>
                                      </p:to>
                                    </p:set>
                                    <p:animEffect transition="in" filter="fade">
                                      <p:cBhvr>
                                        <p:cTn id="22" dur="600"/>
                                        <p:tgtEl>
                                          <p:spTgt spid="1980">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980">
                                            <p:txEl>
                                              <p:pRg st="2" end="2"/>
                                            </p:txEl>
                                          </p:spTgt>
                                        </p:tgtEl>
                                        <p:attrNameLst>
                                          <p:attrName>style.visibility</p:attrName>
                                        </p:attrNameLst>
                                      </p:cBhvr>
                                      <p:to>
                                        <p:strVal val="visible"/>
                                      </p:to>
                                    </p:set>
                                    <p:animEffect transition="in" filter="fade">
                                      <p:cBhvr>
                                        <p:cTn id="27" dur="600"/>
                                        <p:tgtEl>
                                          <p:spTgt spid="1980">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980">
                                            <p:txEl>
                                              <p:pRg st="3" end="3"/>
                                            </p:txEl>
                                          </p:spTgt>
                                        </p:tgtEl>
                                        <p:attrNameLst>
                                          <p:attrName>style.visibility</p:attrName>
                                        </p:attrNameLst>
                                      </p:cBhvr>
                                      <p:to>
                                        <p:strVal val="visible"/>
                                      </p:to>
                                    </p:set>
                                    <p:animEffect transition="in" filter="fade">
                                      <p:cBhvr>
                                        <p:cTn id="32" dur="600"/>
                                        <p:tgtEl>
                                          <p:spTgt spid="1980">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980">
                                            <p:txEl>
                                              <p:pRg st="4" end="4"/>
                                            </p:txEl>
                                          </p:spTgt>
                                        </p:tgtEl>
                                        <p:attrNameLst>
                                          <p:attrName>style.visibility</p:attrName>
                                        </p:attrNameLst>
                                      </p:cBhvr>
                                      <p:to>
                                        <p:strVal val="visible"/>
                                      </p:to>
                                    </p:set>
                                    <p:animEffect transition="in" filter="fade">
                                      <p:cBhvr>
                                        <p:cTn id="37" dur="600"/>
                                        <p:tgtEl>
                                          <p:spTgt spid="198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rgbClr val="8D8000"/>
        </a:solidFill>
        <a:effectLst/>
      </p:bgPr>
    </p:bg>
    <p:spTree>
      <p:nvGrpSpPr>
        <p:cNvPr id="1" name="Shape 1986"/>
        <p:cNvGrpSpPr/>
        <p:nvPr/>
      </p:nvGrpSpPr>
      <p:grpSpPr>
        <a:xfrm>
          <a:off x="0" y="0"/>
          <a:ext cx="0" cy="0"/>
          <a:chOff x="0" y="0"/>
          <a:chExt cx="0" cy="0"/>
        </a:xfrm>
      </p:grpSpPr>
      <p:sp>
        <p:nvSpPr>
          <p:cNvPr id="1987" name="Google Shape;1987;p264"/>
          <p:cNvSpPr txBox="1"/>
          <p:nvPr/>
        </p:nvSpPr>
        <p:spPr>
          <a:xfrm>
            <a:off x="685800" y="228600"/>
            <a:ext cx="7924800" cy="677863"/>
          </a:xfrm>
          <a:prstGeom prst="rect">
            <a:avLst/>
          </a:prstGeom>
          <a:gradFill>
            <a:gsLst>
              <a:gs pos="0">
                <a:srgbClr val="0081D7"/>
              </a:gs>
              <a:gs pos="20000">
                <a:srgbClr val="007FD1"/>
              </a:gs>
              <a:gs pos="100000">
                <a:srgbClr val="00609F"/>
              </a:gs>
            </a:gsLst>
            <a:lin ang="5400000" scaled="0"/>
          </a:gradFill>
          <a:ln w="9525" cap="flat" cmpd="sng">
            <a:solidFill>
              <a:srgbClr val="007ABC"/>
            </a:solidFill>
            <a:prstDash val="solid"/>
            <a:miter lim="800000"/>
            <a:headEnd type="none" w="sm" len="sm"/>
            <a:tailEnd type="none" w="sm" len="sm"/>
          </a:ln>
          <a:effectLst>
            <a:outerShdw blurRad="40000" dist="23000" dir="5400000" rotWithShape="0">
              <a:srgbClr val="808080">
                <a:alpha val="34901"/>
              </a:srgbClr>
            </a:outerShdw>
          </a:effectLst>
        </p:spPr>
        <p:txBody>
          <a:bodyPr spcFirstLastPara="1" wrap="square" lIns="91425" tIns="45700" rIns="91425" bIns="45700" anchor="t" anchorCtr="0">
            <a:spAutoFit/>
          </a:bodyPr>
          <a:lstStyle/>
          <a:p>
            <a:pPr marL="0" marR="0" lvl="0" indent="0" algn="l" rtl="0">
              <a:spcBef>
                <a:spcPts val="0"/>
              </a:spcBef>
              <a:spcAft>
                <a:spcPts val="0"/>
              </a:spcAft>
              <a:buNone/>
            </a:pPr>
            <a:r>
              <a:rPr lang="en-US" sz="3800">
                <a:solidFill>
                  <a:srgbClr val="FFFFFF"/>
                </a:solidFill>
                <a:latin typeface="Arial"/>
                <a:ea typeface="Arial"/>
                <a:cs typeface="Arial"/>
                <a:sym typeface="Arial"/>
              </a:rPr>
              <a:t>The Two Reproductive Possibilities:</a:t>
            </a:r>
            <a:endParaRPr/>
          </a:p>
        </p:txBody>
      </p:sp>
      <p:pic>
        <p:nvPicPr>
          <p:cNvPr id="1988" name="Google Shape;1988;p264" descr="images-2.jpeg"/>
          <p:cNvPicPr preferRelativeResize="0"/>
          <p:nvPr/>
        </p:nvPicPr>
        <p:blipFill rotWithShape="1">
          <a:blip r:embed="rId3">
            <a:alphaModFix/>
          </a:blip>
          <a:srcRect/>
          <a:stretch/>
        </p:blipFill>
        <p:spPr>
          <a:xfrm>
            <a:off x="6792665" y="4229059"/>
            <a:ext cx="2230437" cy="2260600"/>
          </a:xfrm>
          <a:prstGeom prst="rect">
            <a:avLst/>
          </a:prstGeom>
          <a:noFill/>
          <a:ln>
            <a:noFill/>
          </a:ln>
        </p:spPr>
      </p:pic>
      <p:pic>
        <p:nvPicPr>
          <p:cNvPr id="1989" name="Google Shape;1989;p264" descr="images-1.jpeg"/>
          <p:cNvPicPr preferRelativeResize="0"/>
          <p:nvPr/>
        </p:nvPicPr>
        <p:blipFill rotWithShape="1">
          <a:blip r:embed="rId4">
            <a:alphaModFix/>
          </a:blip>
          <a:srcRect/>
          <a:stretch/>
        </p:blipFill>
        <p:spPr>
          <a:xfrm>
            <a:off x="228600" y="1066800"/>
            <a:ext cx="1981200" cy="1981200"/>
          </a:xfrm>
          <a:prstGeom prst="rect">
            <a:avLst/>
          </a:prstGeom>
          <a:noFill/>
          <a:ln>
            <a:noFill/>
          </a:ln>
        </p:spPr>
      </p:pic>
      <p:sp>
        <p:nvSpPr>
          <p:cNvPr id="1990" name="Google Shape;1990;p264"/>
          <p:cNvSpPr txBox="1"/>
          <p:nvPr/>
        </p:nvSpPr>
        <p:spPr>
          <a:xfrm>
            <a:off x="2438400" y="1143000"/>
            <a:ext cx="6705600" cy="2400617"/>
          </a:xfrm>
          <a:prstGeom prst="rect">
            <a:avLst/>
          </a:prstGeom>
          <a:noFill/>
          <a:ln>
            <a:noFill/>
          </a:ln>
        </p:spPr>
        <p:txBody>
          <a:bodyPr spcFirstLastPara="1" wrap="square" lIns="91425" tIns="45700" rIns="91425" bIns="45700" anchor="t" anchorCtr="0">
            <a:spAutoFit/>
          </a:bodyPr>
          <a:lstStyle/>
          <a:p>
            <a:pPr marL="514350" marR="0" lvl="0" indent="-514350" algn="l" rtl="0">
              <a:spcBef>
                <a:spcPts val="0"/>
              </a:spcBef>
              <a:spcAft>
                <a:spcPts val="0"/>
              </a:spcAft>
              <a:buClr>
                <a:srgbClr val="99EFD4"/>
              </a:buClr>
              <a:buSzPts val="2800"/>
              <a:buFont typeface="Arial"/>
              <a:buAutoNum type="arabicPeriod"/>
            </a:pPr>
            <a:r>
              <a:rPr lang="en-US" sz="2800" dirty="0">
                <a:solidFill>
                  <a:srgbClr val="99EFD4"/>
                </a:solidFill>
                <a:latin typeface="Arial"/>
                <a:ea typeface="Arial"/>
                <a:cs typeface="Arial"/>
                <a:sym typeface="Arial"/>
              </a:rPr>
              <a:t>Once a virus is inside a host cell, two different processes may occur.</a:t>
            </a:r>
            <a:endParaRPr dirty="0"/>
          </a:p>
          <a:p>
            <a:pPr marL="514350" marR="0" lvl="0" indent="-514350" algn="l" rtl="0">
              <a:spcBef>
                <a:spcPts val="1200"/>
              </a:spcBef>
              <a:spcAft>
                <a:spcPts val="0"/>
              </a:spcAft>
              <a:buClr>
                <a:srgbClr val="FFFF00"/>
              </a:buClr>
              <a:buSzPts val="2800"/>
              <a:buFont typeface="Arial"/>
              <a:buAutoNum type="arabicPeriod"/>
            </a:pPr>
            <a:r>
              <a:rPr lang="en-US" sz="2800" dirty="0">
                <a:solidFill>
                  <a:srgbClr val="FFFF00"/>
                </a:solidFill>
                <a:latin typeface="Arial"/>
                <a:ea typeface="Arial"/>
                <a:cs typeface="Arial"/>
                <a:sym typeface="Arial"/>
              </a:rPr>
              <a:t>Some viruses replicate themselves immediately, killing the host cell.</a:t>
            </a:r>
            <a:endParaRPr dirty="0"/>
          </a:p>
          <a:p>
            <a:pPr marL="514350" marR="0" lvl="0" indent="-514350" algn="l" rtl="0">
              <a:spcBef>
                <a:spcPts val="0"/>
              </a:spcBef>
              <a:spcAft>
                <a:spcPts val="0"/>
              </a:spcAft>
              <a:buNone/>
            </a:pPr>
            <a:endParaRPr sz="2800" dirty="0">
              <a:solidFill>
                <a:srgbClr val="000000"/>
              </a:solidFill>
              <a:latin typeface="Arial"/>
              <a:ea typeface="Arial"/>
              <a:cs typeface="Arial"/>
              <a:sym typeface="Arial"/>
            </a:endParaRPr>
          </a:p>
        </p:txBody>
      </p:sp>
      <p:sp>
        <p:nvSpPr>
          <p:cNvPr id="1991" name="Google Shape;1991;p264"/>
          <p:cNvSpPr txBox="1"/>
          <p:nvPr/>
        </p:nvSpPr>
        <p:spPr>
          <a:xfrm>
            <a:off x="0" y="3124200"/>
            <a:ext cx="8915400" cy="984250"/>
          </a:xfrm>
          <a:prstGeom prst="rect">
            <a:avLst/>
          </a:prstGeom>
          <a:noFill/>
          <a:ln>
            <a:noFill/>
          </a:ln>
        </p:spPr>
        <p:txBody>
          <a:bodyPr spcFirstLastPara="1" wrap="square" lIns="91425" tIns="45700" rIns="91425" bIns="45700" anchor="t" anchorCtr="0">
            <a:spAutoFit/>
          </a:bodyPr>
          <a:lstStyle/>
          <a:p>
            <a:pPr marL="514350" marR="0" lvl="0" indent="-514350" algn="l" rtl="0">
              <a:spcBef>
                <a:spcPts val="0"/>
              </a:spcBef>
              <a:spcAft>
                <a:spcPts val="0"/>
              </a:spcAft>
              <a:buClr>
                <a:srgbClr val="FFFFFF"/>
              </a:buClr>
              <a:buSzPts val="2900"/>
              <a:buFont typeface="Arial"/>
              <a:buAutoNum type="arabicPeriod" startAt="3"/>
            </a:pPr>
            <a:r>
              <a:rPr lang="en-US" sz="2900" dirty="0">
                <a:solidFill>
                  <a:srgbClr val="FFFFFF"/>
                </a:solidFill>
                <a:latin typeface="Arial"/>
                <a:ea typeface="Arial"/>
                <a:cs typeface="Arial"/>
                <a:sym typeface="Arial"/>
              </a:rPr>
              <a:t>Other viruses replicate themselves in a way that does not destroy the host cell. </a:t>
            </a:r>
            <a:endParaRPr dirty="0"/>
          </a:p>
        </p:txBody>
      </p:sp>
      <p:sp>
        <p:nvSpPr>
          <p:cNvPr id="1992" name="Google Shape;1992;p264"/>
          <p:cNvSpPr txBox="1"/>
          <p:nvPr/>
        </p:nvSpPr>
        <p:spPr>
          <a:xfrm>
            <a:off x="-1" y="4225925"/>
            <a:ext cx="6697663" cy="1923563"/>
          </a:xfrm>
          <a:prstGeom prst="rect">
            <a:avLst/>
          </a:prstGeom>
          <a:gradFill>
            <a:gsLst>
              <a:gs pos="0">
                <a:srgbClr val="DDF6FF"/>
              </a:gs>
              <a:gs pos="64999">
                <a:srgbClr val="AEE8FF"/>
              </a:gs>
              <a:gs pos="100000">
                <a:srgbClr val="8AE0FF"/>
              </a:gs>
            </a:gsLst>
            <a:lin ang="5400000" scaled="0"/>
          </a:gradFill>
          <a:ln w="9525" cap="flat" cmpd="sng">
            <a:solidFill>
              <a:srgbClr val="32ACE6"/>
            </a:solidFill>
            <a:prstDash val="solid"/>
            <a:miter lim="800000"/>
            <a:headEnd type="none" w="sm" len="sm"/>
            <a:tailEnd type="none" w="sm" len="sm"/>
          </a:ln>
          <a:effectLst>
            <a:outerShdw blurRad="40000" dist="20000" dir="5400000" rotWithShape="0">
              <a:srgbClr val="808080">
                <a:alpha val="37647"/>
              </a:srgbClr>
            </a:outerShdw>
          </a:effectLst>
        </p:spPr>
        <p:txBody>
          <a:bodyPr spcFirstLastPara="1" wrap="square" lIns="91425" tIns="45700" rIns="91425" bIns="45700" anchor="t" anchorCtr="0">
            <a:spAutoFit/>
          </a:bodyPr>
          <a:lstStyle/>
          <a:p>
            <a:pPr marL="514350" marR="0" lvl="0" indent="-514350" algn="l" rtl="0">
              <a:spcBef>
                <a:spcPts val="0"/>
              </a:spcBef>
              <a:spcAft>
                <a:spcPts val="0"/>
              </a:spcAft>
              <a:buClr>
                <a:srgbClr val="000090"/>
              </a:buClr>
              <a:buSzPts val="3300"/>
              <a:buFont typeface="Arial"/>
              <a:buAutoNum type="arabicPeriod" startAt="4"/>
            </a:pPr>
            <a:r>
              <a:rPr lang="en-US" sz="3300" dirty="0">
                <a:solidFill>
                  <a:srgbClr val="000090"/>
                </a:solidFill>
                <a:latin typeface="Arial"/>
                <a:ea typeface="Arial"/>
                <a:cs typeface="Arial"/>
                <a:sym typeface="Arial"/>
              </a:rPr>
              <a:t>These two processes are </a:t>
            </a:r>
            <a:endParaRPr dirty="0"/>
          </a:p>
          <a:p>
            <a:pPr marL="514350" marR="0" lvl="0" indent="-514350" algn="l" rtl="0">
              <a:spcBef>
                <a:spcPts val="1200"/>
              </a:spcBef>
              <a:spcAft>
                <a:spcPts val="0"/>
              </a:spcAft>
              <a:buNone/>
            </a:pPr>
            <a:r>
              <a:rPr lang="en-US" sz="3300" dirty="0">
                <a:solidFill>
                  <a:srgbClr val="000090"/>
                </a:solidFill>
                <a:latin typeface="Arial"/>
                <a:ea typeface="Arial"/>
                <a:cs typeface="Arial"/>
                <a:sym typeface="Arial"/>
              </a:rPr>
              <a:t>	a)  The Lytic Cycle</a:t>
            </a:r>
            <a:endParaRPr dirty="0"/>
          </a:p>
          <a:p>
            <a:pPr marL="514350" marR="0" lvl="0" indent="-514350" algn="l" rtl="0">
              <a:spcBef>
                <a:spcPts val="1200"/>
              </a:spcBef>
              <a:spcAft>
                <a:spcPts val="0"/>
              </a:spcAft>
              <a:buNone/>
            </a:pPr>
            <a:r>
              <a:rPr lang="en-US" sz="3300" dirty="0">
                <a:solidFill>
                  <a:srgbClr val="000090"/>
                </a:solidFill>
                <a:latin typeface="Arial"/>
                <a:ea typeface="Arial"/>
                <a:cs typeface="Arial"/>
                <a:sym typeface="Arial"/>
              </a:rPr>
              <a:t>	b)  The Lysogenic Cycle</a:t>
            </a:r>
            <a:endParaRPr sz="3300" dirty="0">
              <a:solidFill>
                <a:srgbClr val="00009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90">
                                            <p:txEl>
                                              <p:pRg st="0" end="0"/>
                                            </p:txEl>
                                          </p:spTgt>
                                        </p:tgtEl>
                                        <p:attrNameLst>
                                          <p:attrName>style.visibility</p:attrName>
                                        </p:attrNameLst>
                                      </p:cBhvr>
                                      <p:to>
                                        <p:strVal val="visible"/>
                                      </p:to>
                                    </p:set>
                                    <p:animEffect transition="in" filter="fade">
                                      <p:cBhvr>
                                        <p:cTn id="7" dur="500"/>
                                        <p:tgtEl>
                                          <p:spTgt spid="199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90">
                                            <p:txEl>
                                              <p:pRg st="1" end="1"/>
                                            </p:txEl>
                                          </p:spTgt>
                                        </p:tgtEl>
                                        <p:attrNameLst>
                                          <p:attrName>style.visibility</p:attrName>
                                        </p:attrNameLst>
                                      </p:cBhvr>
                                      <p:to>
                                        <p:strVal val="visible"/>
                                      </p:to>
                                    </p:set>
                                    <p:animEffect transition="in" filter="fade">
                                      <p:cBhvr>
                                        <p:cTn id="12" dur="500"/>
                                        <p:tgtEl>
                                          <p:spTgt spid="199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91"/>
                                        </p:tgtEl>
                                        <p:attrNameLst>
                                          <p:attrName>style.visibility</p:attrName>
                                        </p:attrNameLst>
                                      </p:cBhvr>
                                      <p:to>
                                        <p:strVal val="visible"/>
                                      </p:to>
                                    </p:set>
                                    <p:animEffect transition="in" filter="fade">
                                      <p:cBhvr>
                                        <p:cTn id="17" dur="500"/>
                                        <p:tgtEl>
                                          <p:spTgt spid="199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992">
                                            <p:txEl>
                                              <p:pRg st="0" end="0"/>
                                            </p:txEl>
                                          </p:spTgt>
                                        </p:tgtEl>
                                        <p:attrNameLst>
                                          <p:attrName>style.visibility</p:attrName>
                                        </p:attrNameLst>
                                      </p:cBhvr>
                                      <p:to>
                                        <p:strVal val="visible"/>
                                      </p:to>
                                    </p:set>
                                    <p:animEffect transition="in" filter="fade">
                                      <p:cBhvr>
                                        <p:cTn id="22" dur="500"/>
                                        <p:tgtEl>
                                          <p:spTgt spid="1992">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992">
                                            <p:txEl>
                                              <p:pRg st="1" end="1"/>
                                            </p:txEl>
                                          </p:spTgt>
                                        </p:tgtEl>
                                        <p:attrNameLst>
                                          <p:attrName>style.visibility</p:attrName>
                                        </p:attrNameLst>
                                      </p:cBhvr>
                                      <p:to>
                                        <p:strVal val="visible"/>
                                      </p:to>
                                    </p:set>
                                    <p:animEffect transition="in" filter="fade">
                                      <p:cBhvr>
                                        <p:cTn id="27" dur="500"/>
                                        <p:tgtEl>
                                          <p:spTgt spid="1992">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992">
                                            <p:txEl>
                                              <p:pRg st="2" end="2"/>
                                            </p:txEl>
                                          </p:spTgt>
                                        </p:tgtEl>
                                        <p:attrNameLst>
                                          <p:attrName>style.visibility</p:attrName>
                                        </p:attrNameLst>
                                      </p:cBhvr>
                                      <p:to>
                                        <p:strVal val="visible"/>
                                      </p:to>
                                    </p:set>
                                    <p:animEffect transition="in" filter="fade">
                                      <p:cBhvr>
                                        <p:cTn id="32" dur="500"/>
                                        <p:tgtEl>
                                          <p:spTgt spid="199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1996"/>
        <p:cNvGrpSpPr/>
        <p:nvPr/>
      </p:nvGrpSpPr>
      <p:grpSpPr>
        <a:xfrm>
          <a:off x="0" y="0"/>
          <a:ext cx="0" cy="0"/>
          <a:chOff x="0" y="0"/>
          <a:chExt cx="0" cy="0"/>
        </a:xfrm>
      </p:grpSpPr>
      <p:sp>
        <p:nvSpPr>
          <p:cNvPr id="1997" name="Google Shape;1997;p265"/>
          <p:cNvSpPr/>
          <p:nvPr/>
        </p:nvSpPr>
        <p:spPr>
          <a:xfrm>
            <a:off x="0" y="228601"/>
            <a:ext cx="9144000" cy="149332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7600" b="1" dirty="0">
                <a:solidFill>
                  <a:srgbClr val="6600FF"/>
                </a:solidFill>
                <a:latin typeface="Arial"/>
                <a:ea typeface="Arial"/>
                <a:cs typeface="Arial"/>
                <a:sym typeface="Arial"/>
              </a:rPr>
              <a:t>The Lytic Cycle</a:t>
            </a:r>
            <a:endParaRPr dirty="0">
              <a:solidFill>
                <a:srgbClr val="6600FF"/>
              </a:solidFill>
            </a:endParaRPr>
          </a:p>
        </p:txBody>
      </p:sp>
      <p:sp>
        <p:nvSpPr>
          <p:cNvPr id="1998" name="Google Shape;1998;p265"/>
          <p:cNvSpPr txBox="1"/>
          <p:nvPr/>
        </p:nvSpPr>
        <p:spPr>
          <a:xfrm>
            <a:off x="314696" y="2058730"/>
            <a:ext cx="8305800" cy="184626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800" dirty="0">
                <a:solidFill>
                  <a:srgbClr val="00B050"/>
                </a:solidFill>
                <a:latin typeface="Arial"/>
                <a:ea typeface="Arial"/>
                <a:cs typeface="Arial"/>
                <a:sym typeface="Arial"/>
              </a:rPr>
              <a:t>In a lytic infection, a virus </a:t>
            </a:r>
            <a:r>
              <a:rPr lang="en-US" sz="3800" dirty="0">
                <a:solidFill>
                  <a:srgbClr val="00B050"/>
                </a:solidFill>
                <a:sym typeface="Arial"/>
              </a:rPr>
              <a:t>enters a cell, makes copies of itself, and causes the cell to burst. </a:t>
            </a:r>
            <a:endParaRPr dirty="0">
              <a:solidFill>
                <a:srgbClr val="00B050"/>
              </a:solidFill>
            </a:endParaRPr>
          </a:p>
        </p:txBody>
      </p:sp>
      <p:sp>
        <p:nvSpPr>
          <p:cNvPr id="1999" name="Google Shape;1999;p265"/>
          <p:cNvSpPr txBox="1"/>
          <p:nvPr/>
        </p:nvSpPr>
        <p:spPr>
          <a:xfrm>
            <a:off x="457200" y="4296032"/>
            <a:ext cx="6019800" cy="180045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700" dirty="0">
                <a:solidFill>
                  <a:srgbClr val="0000FF"/>
                </a:solidFill>
                <a:latin typeface="Arial"/>
                <a:ea typeface="Arial"/>
                <a:cs typeface="Arial"/>
                <a:sym typeface="Arial"/>
              </a:rPr>
              <a:t>Bacteriophage T4 </a:t>
            </a:r>
            <a:r>
              <a:rPr lang="en-US" sz="3700" dirty="0">
                <a:solidFill>
                  <a:srgbClr val="800000"/>
                </a:solidFill>
                <a:latin typeface="Arial"/>
                <a:ea typeface="Arial"/>
                <a:cs typeface="Arial"/>
                <a:sym typeface="Arial"/>
              </a:rPr>
              <a:t>is an example of a virus that causes a lytic infection.</a:t>
            </a:r>
            <a:endParaRPr dirty="0"/>
          </a:p>
        </p:txBody>
      </p:sp>
      <p:pic>
        <p:nvPicPr>
          <p:cNvPr id="2000" name="Google Shape;2000;p265" descr="phage.jpeg"/>
          <p:cNvPicPr preferRelativeResize="0"/>
          <p:nvPr/>
        </p:nvPicPr>
        <p:blipFill rotWithShape="1">
          <a:blip r:embed="rId3">
            <a:alphaModFix/>
          </a:blip>
          <a:srcRect/>
          <a:stretch/>
        </p:blipFill>
        <p:spPr>
          <a:xfrm>
            <a:off x="6477000" y="4483100"/>
            <a:ext cx="2667000" cy="23749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98">
                                            <p:txEl>
                                              <p:pRg st="0" end="0"/>
                                            </p:txEl>
                                          </p:spTgt>
                                        </p:tgtEl>
                                        <p:attrNameLst>
                                          <p:attrName>style.visibility</p:attrName>
                                        </p:attrNameLst>
                                      </p:cBhvr>
                                      <p:to>
                                        <p:strVal val="visible"/>
                                      </p:to>
                                    </p:set>
                                    <p:animEffect transition="in" filter="fade">
                                      <p:cBhvr>
                                        <p:cTn id="7" dur="1000"/>
                                        <p:tgtEl>
                                          <p:spTgt spid="199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99"/>
                                        </p:tgtEl>
                                        <p:attrNameLst>
                                          <p:attrName>style.visibility</p:attrName>
                                        </p:attrNameLst>
                                      </p:cBhvr>
                                      <p:to>
                                        <p:strVal val="visible"/>
                                      </p:to>
                                    </p:set>
                                    <p:animEffect transition="in" filter="fade">
                                      <p:cBhvr>
                                        <p:cTn id="12" dur="1000"/>
                                        <p:tgtEl>
                                          <p:spTgt spid="19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2006"/>
        <p:cNvGrpSpPr/>
        <p:nvPr/>
      </p:nvGrpSpPr>
      <p:grpSpPr>
        <a:xfrm>
          <a:off x="0" y="0"/>
          <a:ext cx="0" cy="0"/>
          <a:chOff x="0" y="0"/>
          <a:chExt cx="0" cy="0"/>
        </a:xfrm>
      </p:grpSpPr>
      <p:pic>
        <p:nvPicPr>
          <p:cNvPr id="2007" name="Google Shape;2007;p266"/>
          <p:cNvPicPr preferRelativeResize="0"/>
          <p:nvPr/>
        </p:nvPicPr>
        <p:blipFill rotWithShape="1">
          <a:blip r:embed="rId3">
            <a:alphaModFix/>
          </a:blip>
          <a:srcRect/>
          <a:stretch/>
        </p:blipFill>
        <p:spPr>
          <a:xfrm>
            <a:off x="1459675" y="914400"/>
            <a:ext cx="5746750" cy="5065713"/>
          </a:xfrm>
          <a:prstGeom prst="rect">
            <a:avLst/>
          </a:prstGeom>
          <a:noFill/>
          <a:ln>
            <a:noFill/>
          </a:ln>
        </p:spPr>
      </p:pic>
      <p:sp>
        <p:nvSpPr>
          <p:cNvPr id="2008" name="Google Shape;2008;p266"/>
          <p:cNvSpPr/>
          <p:nvPr/>
        </p:nvSpPr>
        <p:spPr>
          <a:xfrm>
            <a:off x="-70" y="23884"/>
            <a:ext cx="3537020" cy="2092881"/>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5100" b="1" dirty="0">
                <a:solidFill>
                  <a:srgbClr val="6600FF"/>
                </a:solidFill>
                <a:latin typeface="Arial"/>
                <a:ea typeface="Arial"/>
                <a:cs typeface="Arial"/>
                <a:sym typeface="Arial"/>
              </a:rPr>
              <a:t>The Lytic </a:t>
            </a:r>
            <a:endParaRPr dirty="0">
              <a:solidFill>
                <a:srgbClr val="6600FF"/>
              </a:solidFill>
            </a:endParaRPr>
          </a:p>
          <a:p>
            <a:pPr marL="0" marR="0" lvl="0" indent="0" algn="ctr" rtl="0">
              <a:spcBef>
                <a:spcPts val="0"/>
              </a:spcBef>
              <a:spcAft>
                <a:spcPts val="0"/>
              </a:spcAft>
              <a:buNone/>
            </a:pPr>
            <a:r>
              <a:rPr lang="en-US" sz="5100" b="1" dirty="0">
                <a:solidFill>
                  <a:srgbClr val="6600FF"/>
                </a:solidFill>
                <a:latin typeface="Arial"/>
                <a:ea typeface="Arial"/>
                <a:cs typeface="Arial"/>
                <a:sym typeface="Arial"/>
              </a:rPr>
              <a:t>Cycle</a:t>
            </a:r>
            <a:endParaRPr dirty="0">
              <a:solidFill>
                <a:srgbClr val="6600FF"/>
              </a:solidFill>
            </a:endParaRPr>
          </a:p>
          <a:p>
            <a:pPr marL="0" marR="0" lvl="0" indent="0" algn="ctr" rtl="0">
              <a:spcBef>
                <a:spcPts val="0"/>
              </a:spcBef>
              <a:spcAft>
                <a:spcPts val="0"/>
              </a:spcAft>
              <a:buNone/>
            </a:pPr>
            <a:r>
              <a:rPr lang="en-US" sz="2800" b="1" dirty="0">
                <a:solidFill>
                  <a:srgbClr val="6600FF"/>
                </a:solidFill>
                <a:latin typeface="Arial"/>
                <a:ea typeface="Arial"/>
                <a:cs typeface="Arial"/>
                <a:sym typeface="Arial"/>
              </a:rPr>
              <a:t>(5 Steps)</a:t>
            </a:r>
            <a:endParaRPr sz="2800" b="1" dirty="0">
              <a:solidFill>
                <a:srgbClr val="6600FF"/>
              </a:solidFill>
              <a:latin typeface="Arial"/>
              <a:ea typeface="Arial"/>
              <a:cs typeface="Arial"/>
              <a:sym typeface="Arial"/>
            </a:endParaRPr>
          </a:p>
        </p:txBody>
      </p:sp>
      <p:sp>
        <p:nvSpPr>
          <p:cNvPr id="2009" name="Google Shape;2009;p266"/>
          <p:cNvSpPr txBox="1"/>
          <p:nvPr/>
        </p:nvSpPr>
        <p:spPr>
          <a:xfrm>
            <a:off x="3536950" y="144685"/>
            <a:ext cx="3778250" cy="1200288"/>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AutoNum type="arabicParenR"/>
            </a:pPr>
            <a:r>
              <a:rPr lang="en-US" sz="1800" b="1" dirty="0">
                <a:solidFill>
                  <a:srgbClr val="FF0000"/>
                </a:solidFill>
                <a:latin typeface="Arial"/>
                <a:ea typeface="Arial"/>
                <a:cs typeface="Arial"/>
                <a:sym typeface="Arial"/>
              </a:rPr>
              <a:t>Attachment.   </a:t>
            </a:r>
          </a:p>
          <a:p>
            <a:pPr marR="0" lvl="0" algn="l" rtl="0">
              <a:spcBef>
                <a:spcPts val="0"/>
              </a:spcBef>
              <a:spcAft>
                <a:spcPts val="0"/>
              </a:spcAft>
            </a:pPr>
            <a:r>
              <a:rPr lang="en-US" sz="1800" dirty="0">
                <a:solidFill>
                  <a:srgbClr val="000000"/>
                </a:solidFill>
                <a:latin typeface="Arial"/>
                <a:ea typeface="Arial"/>
                <a:cs typeface="Arial"/>
                <a:sym typeface="Arial"/>
              </a:rPr>
              <a:t>Tail fibers are used to attach to receptor sites on the surface of the host cell.</a:t>
            </a:r>
            <a:endParaRPr dirty="0"/>
          </a:p>
        </p:txBody>
      </p:sp>
      <p:sp>
        <p:nvSpPr>
          <p:cNvPr id="2010" name="Google Shape;2010;p266"/>
          <p:cNvSpPr txBox="1"/>
          <p:nvPr/>
        </p:nvSpPr>
        <p:spPr>
          <a:xfrm>
            <a:off x="6517481" y="1471136"/>
            <a:ext cx="2667000" cy="147732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dirty="0">
                <a:solidFill>
                  <a:srgbClr val="FF0000"/>
                </a:solidFill>
                <a:latin typeface="Arial"/>
                <a:ea typeface="Arial"/>
                <a:cs typeface="Arial"/>
                <a:sym typeface="Arial"/>
              </a:rPr>
              <a:t>2) Entry.   </a:t>
            </a:r>
          </a:p>
          <a:p>
            <a:pPr marL="0" marR="0" lvl="0" indent="0" algn="l" rtl="0">
              <a:spcBef>
                <a:spcPts val="0"/>
              </a:spcBef>
              <a:spcAft>
                <a:spcPts val="0"/>
              </a:spcAft>
              <a:buNone/>
            </a:pPr>
            <a:r>
              <a:rPr lang="en-US" sz="1800" dirty="0">
                <a:solidFill>
                  <a:srgbClr val="000000"/>
                </a:solidFill>
                <a:latin typeface="Arial"/>
                <a:ea typeface="Arial"/>
                <a:cs typeface="Arial"/>
                <a:sym typeface="Arial"/>
              </a:rPr>
              <a:t>Phage DNA is injected.  Empty capsid remains outside.  Host cell DNA is destroyed.</a:t>
            </a:r>
            <a:endParaRPr dirty="0"/>
          </a:p>
        </p:txBody>
      </p:sp>
      <p:sp>
        <p:nvSpPr>
          <p:cNvPr id="2011" name="Google Shape;2011;p266"/>
          <p:cNvSpPr txBox="1"/>
          <p:nvPr/>
        </p:nvSpPr>
        <p:spPr>
          <a:xfrm>
            <a:off x="6781800" y="4648200"/>
            <a:ext cx="2362200" cy="14772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dirty="0">
                <a:solidFill>
                  <a:srgbClr val="FF0000"/>
                </a:solidFill>
                <a:latin typeface="Arial"/>
                <a:ea typeface="Arial"/>
                <a:cs typeface="Arial"/>
                <a:sym typeface="Arial"/>
              </a:rPr>
              <a:t>3) Synthesis.</a:t>
            </a:r>
            <a:r>
              <a:rPr lang="en-US" sz="1800" dirty="0">
                <a:solidFill>
                  <a:srgbClr val="000000"/>
                </a:solidFill>
                <a:latin typeface="Arial"/>
                <a:ea typeface="Arial"/>
                <a:cs typeface="Arial"/>
                <a:sym typeface="Arial"/>
              </a:rPr>
              <a:t>  </a:t>
            </a:r>
          </a:p>
          <a:p>
            <a:pPr marL="0" marR="0" lvl="0" indent="0" algn="l" rtl="0">
              <a:spcBef>
                <a:spcPts val="0"/>
              </a:spcBef>
              <a:spcAft>
                <a:spcPts val="0"/>
              </a:spcAft>
              <a:buNone/>
            </a:pPr>
            <a:r>
              <a:rPr lang="en-US" sz="1800" dirty="0">
                <a:solidFill>
                  <a:srgbClr val="000000"/>
                </a:solidFill>
                <a:latin typeface="Arial"/>
                <a:ea typeface="Arial"/>
                <a:cs typeface="Arial"/>
                <a:sym typeface="Arial"/>
              </a:rPr>
              <a:t>The host cell is directed to produce viral genomes and protein capsids.</a:t>
            </a:r>
            <a:endParaRPr dirty="0"/>
          </a:p>
        </p:txBody>
      </p:sp>
      <p:sp>
        <p:nvSpPr>
          <p:cNvPr id="2012" name="Google Shape;2012;p266"/>
          <p:cNvSpPr txBox="1"/>
          <p:nvPr/>
        </p:nvSpPr>
        <p:spPr>
          <a:xfrm>
            <a:off x="533400" y="5638800"/>
            <a:ext cx="3141663" cy="12002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dirty="0">
                <a:solidFill>
                  <a:srgbClr val="FF0000"/>
                </a:solidFill>
                <a:latin typeface="Arial"/>
                <a:ea typeface="Arial"/>
                <a:cs typeface="Arial"/>
                <a:sym typeface="Arial"/>
              </a:rPr>
              <a:t>4) Assembly.  </a:t>
            </a:r>
          </a:p>
          <a:p>
            <a:pPr marL="0" marR="0" lvl="0" indent="0" algn="l" rtl="0">
              <a:spcBef>
                <a:spcPts val="0"/>
              </a:spcBef>
              <a:spcAft>
                <a:spcPts val="0"/>
              </a:spcAft>
              <a:buNone/>
            </a:pPr>
            <a:r>
              <a:rPr lang="en-US" sz="1800" dirty="0">
                <a:solidFill>
                  <a:srgbClr val="000000"/>
                </a:solidFill>
                <a:latin typeface="Arial"/>
                <a:ea typeface="Arial"/>
                <a:cs typeface="Arial"/>
                <a:sym typeface="Arial"/>
              </a:rPr>
              <a:t>The viral DNA or RNA is assembled inside the protein coat.</a:t>
            </a:r>
            <a:endParaRPr dirty="0"/>
          </a:p>
        </p:txBody>
      </p:sp>
      <p:sp>
        <p:nvSpPr>
          <p:cNvPr id="2013" name="Google Shape;2013;p266"/>
          <p:cNvSpPr txBox="1"/>
          <p:nvPr/>
        </p:nvSpPr>
        <p:spPr>
          <a:xfrm>
            <a:off x="19237" y="2247106"/>
            <a:ext cx="2473325" cy="120015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dirty="0">
                <a:solidFill>
                  <a:srgbClr val="FF0000"/>
                </a:solidFill>
                <a:latin typeface="Arial"/>
                <a:ea typeface="Arial"/>
                <a:cs typeface="Arial"/>
                <a:sym typeface="Arial"/>
              </a:rPr>
              <a:t>5) Release.  </a:t>
            </a:r>
          </a:p>
          <a:p>
            <a:pPr marL="0" marR="0" lvl="0" indent="0" algn="l" rtl="0">
              <a:spcBef>
                <a:spcPts val="0"/>
              </a:spcBef>
              <a:spcAft>
                <a:spcPts val="0"/>
              </a:spcAft>
              <a:buNone/>
            </a:pPr>
            <a:r>
              <a:rPr lang="en-US" sz="1800" dirty="0">
                <a:solidFill>
                  <a:srgbClr val="000000"/>
                </a:solidFill>
                <a:latin typeface="Arial"/>
                <a:ea typeface="Arial"/>
                <a:cs typeface="Arial"/>
                <a:sym typeface="Arial"/>
              </a:rPr>
              <a:t>The cell swells, bursts, and releases 100’s of new viruses.</a:t>
            </a:r>
            <a:endParaRPr sz="1800" dirty="0">
              <a:solidFill>
                <a:srgbClr val="000000"/>
              </a:solidFill>
              <a:latin typeface="Arial"/>
              <a:ea typeface="Arial"/>
              <a:cs typeface="Arial"/>
              <a:sym typeface="Arial"/>
            </a:endParaRPr>
          </a:p>
        </p:txBody>
      </p:sp>
      <p:sp>
        <p:nvSpPr>
          <p:cNvPr id="10" name="Rectangle 9">
            <a:extLst>
              <a:ext uri="{FF2B5EF4-FFF2-40B4-BE49-F238E27FC236}">
                <a16:creationId xmlns:a16="http://schemas.microsoft.com/office/drawing/2014/main" id="{352627AB-6A4E-5101-8AE3-770DAB8958B8}"/>
              </a:ext>
            </a:extLst>
          </p:cNvPr>
          <p:cNvSpPr/>
          <p:nvPr/>
        </p:nvSpPr>
        <p:spPr>
          <a:xfrm>
            <a:off x="6519553" y="6203950"/>
            <a:ext cx="2517569" cy="6540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09"/>
                                        </p:tgtEl>
                                        <p:attrNameLst>
                                          <p:attrName>style.visibility</p:attrName>
                                        </p:attrNameLst>
                                      </p:cBhvr>
                                      <p:to>
                                        <p:strVal val="visible"/>
                                      </p:to>
                                    </p:set>
                                    <p:animEffect transition="in" filter="fade">
                                      <p:cBhvr>
                                        <p:cTn id="7" dur="1000"/>
                                        <p:tgtEl>
                                          <p:spTgt spid="200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10"/>
                                        </p:tgtEl>
                                        <p:attrNameLst>
                                          <p:attrName>style.visibility</p:attrName>
                                        </p:attrNameLst>
                                      </p:cBhvr>
                                      <p:to>
                                        <p:strVal val="visible"/>
                                      </p:to>
                                    </p:set>
                                    <p:animEffect transition="in" filter="fade">
                                      <p:cBhvr>
                                        <p:cTn id="12" dur="1000"/>
                                        <p:tgtEl>
                                          <p:spTgt spid="20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11"/>
                                        </p:tgtEl>
                                        <p:attrNameLst>
                                          <p:attrName>style.visibility</p:attrName>
                                        </p:attrNameLst>
                                      </p:cBhvr>
                                      <p:to>
                                        <p:strVal val="visible"/>
                                      </p:to>
                                    </p:set>
                                    <p:animEffect transition="in" filter="fade">
                                      <p:cBhvr>
                                        <p:cTn id="17" dur="1000"/>
                                        <p:tgtEl>
                                          <p:spTgt spid="20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12"/>
                                        </p:tgtEl>
                                        <p:attrNameLst>
                                          <p:attrName>style.visibility</p:attrName>
                                        </p:attrNameLst>
                                      </p:cBhvr>
                                      <p:to>
                                        <p:strVal val="visible"/>
                                      </p:to>
                                    </p:set>
                                    <p:animEffect transition="in" filter="fade">
                                      <p:cBhvr>
                                        <p:cTn id="22" dur="1000"/>
                                        <p:tgtEl>
                                          <p:spTgt spid="20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013"/>
                                        </p:tgtEl>
                                        <p:attrNameLst>
                                          <p:attrName>style.visibility</p:attrName>
                                        </p:attrNameLst>
                                      </p:cBhvr>
                                      <p:to>
                                        <p:strVal val="visible"/>
                                      </p:to>
                                    </p:set>
                                    <p:animEffect transition="in" filter="fade">
                                      <p:cBhvr>
                                        <p:cTn id="27" dur="1000"/>
                                        <p:tgtEl>
                                          <p:spTgt spid="20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2006"/>
        <p:cNvGrpSpPr/>
        <p:nvPr/>
      </p:nvGrpSpPr>
      <p:grpSpPr>
        <a:xfrm>
          <a:off x="0" y="0"/>
          <a:ext cx="0" cy="0"/>
          <a:chOff x="0" y="0"/>
          <a:chExt cx="0" cy="0"/>
        </a:xfrm>
      </p:grpSpPr>
      <p:sp>
        <p:nvSpPr>
          <p:cNvPr id="2008" name="Google Shape;2008;p266"/>
          <p:cNvSpPr/>
          <p:nvPr/>
        </p:nvSpPr>
        <p:spPr>
          <a:xfrm>
            <a:off x="0" y="559047"/>
            <a:ext cx="6065322" cy="121115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5100" b="1" dirty="0">
                <a:solidFill>
                  <a:srgbClr val="6600FF"/>
                </a:solidFill>
                <a:latin typeface="Arial"/>
                <a:ea typeface="Arial"/>
                <a:cs typeface="Arial"/>
                <a:sym typeface="Arial"/>
              </a:rPr>
              <a:t>The Lytic Cycle</a:t>
            </a:r>
            <a:endParaRPr dirty="0">
              <a:solidFill>
                <a:srgbClr val="6600FF"/>
              </a:solidFill>
            </a:endParaRPr>
          </a:p>
        </p:txBody>
      </p:sp>
      <p:sp>
        <p:nvSpPr>
          <p:cNvPr id="2014" name="Google Shape;2014;p266"/>
          <p:cNvSpPr txBox="1"/>
          <p:nvPr/>
        </p:nvSpPr>
        <p:spPr>
          <a:xfrm>
            <a:off x="5827815" y="323647"/>
            <a:ext cx="2971800" cy="1446550"/>
          </a:xfrm>
          <a:prstGeom prst="rect">
            <a:avLst/>
          </a:prstGeom>
          <a:gradFill>
            <a:gsLst>
              <a:gs pos="0">
                <a:srgbClr val="44B3AA"/>
              </a:gs>
              <a:gs pos="80000">
                <a:srgbClr val="5AECDF"/>
              </a:gs>
              <a:gs pos="100000">
                <a:srgbClr val="57F0E3"/>
              </a:gs>
            </a:gsLst>
            <a:lin ang="16200000" scaled="0"/>
          </a:gradFill>
          <a:ln>
            <a:noFill/>
          </a:ln>
          <a:effectLst>
            <a:outerShdw blurRad="40000" dist="23000" dir="5400000" rotWithShape="0">
              <a:srgbClr val="000000">
                <a:alpha val="34901"/>
              </a:srgbClr>
            </a:outerShdw>
          </a:effectLst>
        </p:spPr>
        <p:txBody>
          <a:bodyPr spcFirstLastPara="1" wrap="square" lIns="91425" tIns="45700" rIns="91425" bIns="45700" anchor="t" anchorCtr="0">
            <a:spAutoFit/>
          </a:bodyPr>
          <a:lstStyle/>
          <a:p>
            <a:pPr marL="0" marR="0" lvl="0" indent="0" algn="ctr" rtl="0">
              <a:spcBef>
                <a:spcPts val="0"/>
              </a:spcBef>
              <a:spcAft>
                <a:spcPts val="0"/>
              </a:spcAft>
              <a:buNone/>
            </a:pPr>
            <a:r>
              <a:rPr lang="en-US" sz="2200" dirty="0">
                <a:solidFill>
                  <a:srgbClr val="005C8D"/>
                </a:solidFill>
                <a:latin typeface="Arial"/>
                <a:ea typeface="Arial"/>
                <a:cs typeface="Arial"/>
                <a:sym typeface="Arial"/>
              </a:rPr>
              <a:t>A phage that reproduces only by a lytic cycle is called a </a:t>
            </a:r>
            <a:r>
              <a:rPr lang="en-US" sz="2200" b="1" u="sng" dirty="0">
                <a:solidFill>
                  <a:srgbClr val="FF0000"/>
                </a:solidFill>
                <a:latin typeface="Arial"/>
                <a:ea typeface="Arial"/>
                <a:cs typeface="Arial"/>
                <a:sym typeface="Arial"/>
              </a:rPr>
              <a:t>Virulent Virus</a:t>
            </a:r>
            <a:r>
              <a:rPr lang="en-US" sz="2200" dirty="0">
                <a:solidFill>
                  <a:srgbClr val="005C8D"/>
                </a:solidFill>
                <a:latin typeface="Arial"/>
                <a:ea typeface="Arial"/>
                <a:cs typeface="Arial"/>
                <a:sym typeface="Arial"/>
              </a:rPr>
              <a:t>. </a:t>
            </a:r>
            <a:endParaRPr sz="2200" dirty="0">
              <a:solidFill>
                <a:srgbClr val="005C8D"/>
              </a:solidFill>
              <a:latin typeface="Arial"/>
              <a:ea typeface="Arial"/>
              <a:cs typeface="Arial"/>
              <a:sym typeface="Arial"/>
            </a:endParaRPr>
          </a:p>
        </p:txBody>
      </p:sp>
      <p:sp>
        <p:nvSpPr>
          <p:cNvPr id="10" name="Rectangle 9">
            <a:extLst>
              <a:ext uri="{FF2B5EF4-FFF2-40B4-BE49-F238E27FC236}">
                <a16:creationId xmlns:a16="http://schemas.microsoft.com/office/drawing/2014/main" id="{352627AB-6A4E-5101-8AE3-770DAB8958B8}"/>
              </a:ext>
            </a:extLst>
          </p:cNvPr>
          <p:cNvSpPr/>
          <p:nvPr/>
        </p:nvSpPr>
        <p:spPr>
          <a:xfrm>
            <a:off x="6519553" y="6203950"/>
            <a:ext cx="2517569" cy="6540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3D6246C2-BBAD-DC8F-196D-FB7BDD4BAC2F}"/>
              </a:ext>
            </a:extLst>
          </p:cNvPr>
          <p:cNvPicPr>
            <a:picLocks noChangeAspect="1"/>
          </p:cNvPicPr>
          <p:nvPr/>
        </p:nvPicPr>
        <p:blipFill>
          <a:blip r:embed="rId3"/>
          <a:stretch>
            <a:fillRect/>
          </a:stretch>
        </p:blipFill>
        <p:spPr>
          <a:xfrm>
            <a:off x="85138" y="2220572"/>
            <a:ext cx="6218576" cy="4078381"/>
          </a:xfrm>
          <a:prstGeom prst="rect">
            <a:avLst/>
          </a:prstGeom>
        </p:spPr>
      </p:pic>
      <p:sp>
        <p:nvSpPr>
          <p:cNvPr id="13" name="Google Shape;2014;p266">
            <a:extLst>
              <a:ext uri="{FF2B5EF4-FFF2-40B4-BE49-F238E27FC236}">
                <a16:creationId xmlns:a16="http://schemas.microsoft.com/office/drawing/2014/main" id="{3A889AA9-9166-9598-0AC5-F00B30537F5E}"/>
              </a:ext>
            </a:extLst>
          </p:cNvPr>
          <p:cNvSpPr txBox="1"/>
          <p:nvPr/>
        </p:nvSpPr>
        <p:spPr>
          <a:xfrm>
            <a:off x="6388924" y="2644083"/>
            <a:ext cx="2648198" cy="3477835"/>
          </a:xfrm>
          <a:prstGeom prst="rect">
            <a:avLst/>
          </a:prstGeom>
          <a:gradFill>
            <a:gsLst>
              <a:gs pos="0">
                <a:srgbClr val="44B3AA"/>
              </a:gs>
              <a:gs pos="80000">
                <a:srgbClr val="5AECDF"/>
              </a:gs>
              <a:gs pos="100000">
                <a:srgbClr val="57F0E3"/>
              </a:gs>
            </a:gsLst>
            <a:lin ang="16200000" scaled="0"/>
          </a:gradFill>
          <a:ln>
            <a:noFill/>
          </a:ln>
          <a:effectLst>
            <a:outerShdw blurRad="40000" dist="23000" dir="5400000" rotWithShape="0">
              <a:srgbClr val="000000">
                <a:alpha val="34901"/>
              </a:srgbClr>
            </a:outerShdw>
          </a:effectLst>
        </p:spPr>
        <p:txBody>
          <a:bodyPr spcFirstLastPara="1" wrap="square" lIns="91425" tIns="45700" rIns="91425" bIns="45700" anchor="t" anchorCtr="0">
            <a:spAutoFit/>
          </a:bodyPr>
          <a:lstStyle/>
          <a:p>
            <a:pPr marL="0" marR="0" lvl="0" indent="0" algn="ctr" rtl="0">
              <a:spcBef>
                <a:spcPts val="0"/>
              </a:spcBef>
              <a:spcAft>
                <a:spcPts val="0"/>
              </a:spcAft>
              <a:buNone/>
            </a:pPr>
            <a:r>
              <a:rPr lang="en-US" sz="2200" dirty="0">
                <a:solidFill>
                  <a:srgbClr val="005C8D"/>
                </a:solidFill>
                <a:latin typeface="Arial"/>
                <a:ea typeface="Arial"/>
                <a:cs typeface="Arial"/>
                <a:sym typeface="Arial"/>
              </a:rPr>
              <a:t>Examples of </a:t>
            </a:r>
            <a:r>
              <a:rPr lang="en-US" sz="2200" b="1" dirty="0">
                <a:solidFill>
                  <a:schemeClr val="tx1"/>
                </a:solidFill>
                <a:sym typeface="Arial"/>
              </a:rPr>
              <a:t>Virulent Viruses</a:t>
            </a:r>
          </a:p>
          <a:p>
            <a:pPr marL="0" marR="0" lvl="0" indent="0" algn="ctr" rtl="0">
              <a:spcBef>
                <a:spcPts val="0"/>
              </a:spcBef>
              <a:spcAft>
                <a:spcPts val="0"/>
              </a:spcAft>
              <a:buNone/>
            </a:pPr>
            <a:r>
              <a:rPr lang="en-US" sz="2200" b="1" dirty="0">
                <a:solidFill>
                  <a:srgbClr val="FF0000"/>
                </a:solidFill>
              </a:rPr>
              <a:t>West Nile</a:t>
            </a:r>
          </a:p>
          <a:p>
            <a:pPr marL="0" marR="0" lvl="0" indent="0" algn="ctr" rtl="0">
              <a:spcBef>
                <a:spcPts val="0"/>
              </a:spcBef>
              <a:spcAft>
                <a:spcPts val="0"/>
              </a:spcAft>
              <a:buNone/>
            </a:pPr>
            <a:r>
              <a:rPr lang="en-US" sz="2200" b="1" dirty="0">
                <a:solidFill>
                  <a:srgbClr val="FF0000"/>
                </a:solidFill>
                <a:sym typeface="Arial"/>
              </a:rPr>
              <a:t>Avian Flu</a:t>
            </a:r>
          </a:p>
          <a:p>
            <a:pPr marL="0" marR="0" lvl="0" indent="0" algn="ctr" rtl="0">
              <a:spcBef>
                <a:spcPts val="0"/>
              </a:spcBef>
              <a:spcAft>
                <a:spcPts val="0"/>
              </a:spcAft>
              <a:buNone/>
            </a:pPr>
            <a:r>
              <a:rPr lang="en-US" sz="6600" b="1" dirty="0">
                <a:solidFill>
                  <a:srgbClr val="FFFF00"/>
                </a:solidFill>
              </a:rPr>
              <a:t>HIV</a:t>
            </a:r>
          </a:p>
          <a:p>
            <a:pPr marL="0" marR="0" lvl="0" indent="0" algn="ctr" rtl="0">
              <a:spcBef>
                <a:spcPts val="0"/>
              </a:spcBef>
              <a:spcAft>
                <a:spcPts val="0"/>
              </a:spcAft>
              <a:buNone/>
            </a:pPr>
            <a:r>
              <a:rPr lang="en-US" sz="2200" b="1" dirty="0">
                <a:solidFill>
                  <a:srgbClr val="FF0000"/>
                </a:solidFill>
                <a:sym typeface="Arial"/>
              </a:rPr>
              <a:t>Ebola</a:t>
            </a:r>
          </a:p>
          <a:p>
            <a:pPr marL="0" marR="0" lvl="0" indent="0" algn="ctr" rtl="0">
              <a:spcBef>
                <a:spcPts val="0"/>
              </a:spcBef>
              <a:spcAft>
                <a:spcPts val="0"/>
              </a:spcAft>
              <a:buNone/>
            </a:pPr>
            <a:r>
              <a:rPr lang="en-US" sz="2200" b="1" dirty="0">
                <a:solidFill>
                  <a:srgbClr val="FF0000"/>
                </a:solidFill>
              </a:rPr>
              <a:t>SARS</a:t>
            </a:r>
          </a:p>
          <a:p>
            <a:pPr marL="0" marR="0" lvl="0" indent="0" algn="ctr" rtl="0">
              <a:spcBef>
                <a:spcPts val="0"/>
              </a:spcBef>
              <a:spcAft>
                <a:spcPts val="0"/>
              </a:spcAft>
              <a:buNone/>
            </a:pPr>
            <a:r>
              <a:rPr lang="en-US" sz="2200" b="1" dirty="0">
                <a:solidFill>
                  <a:srgbClr val="FF0000"/>
                </a:solidFill>
                <a:sym typeface="Arial"/>
              </a:rPr>
              <a:t>Covid 19</a:t>
            </a:r>
            <a:r>
              <a:rPr lang="en-US" sz="2200" dirty="0">
                <a:solidFill>
                  <a:srgbClr val="005C8D"/>
                </a:solidFill>
                <a:sym typeface="Arial"/>
              </a:rPr>
              <a:t> </a:t>
            </a:r>
            <a:endParaRPr sz="2200" dirty="0">
              <a:solidFill>
                <a:srgbClr val="005C8D"/>
              </a:solidFill>
              <a:sym typeface="Arial"/>
            </a:endParaRPr>
          </a:p>
        </p:txBody>
      </p:sp>
    </p:spTree>
    <p:extLst>
      <p:ext uri="{BB962C8B-B14F-4D97-AF65-F5344CB8AC3E}">
        <p14:creationId xmlns:p14="http://schemas.microsoft.com/office/powerpoint/2010/main" val="2356317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14"/>
                                        </p:tgtEl>
                                        <p:attrNameLst>
                                          <p:attrName>style.visibility</p:attrName>
                                        </p:attrNameLst>
                                      </p:cBhvr>
                                      <p:to>
                                        <p:strVal val="visible"/>
                                      </p:to>
                                    </p:set>
                                    <p:animEffect transition="in" filter="fade">
                                      <p:cBhvr>
                                        <p:cTn id="7" dur="1000"/>
                                        <p:tgtEl>
                                          <p:spTgt spid="20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2018"/>
        <p:cNvGrpSpPr/>
        <p:nvPr/>
      </p:nvGrpSpPr>
      <p:grpSpPr>
        <a:xfrm>
          <a:off x="0" y="0"/>
          <a:ext cx="0" cy="0"/>
          <a:chOff x="0" y="0"/>
          <a:chExt cx="0" cy="0"/>
        </a:xfrm>
      </p:grpSpPr>
      <p:sp>
        <p:nvSpPr>
          <p:cNvPr id="2019" name="Google Shape;2019;p267"/>
          <p:cNvSpPr/>
          <p:nvPr/>
        </p:nvSpPr>
        <p:spPr>
          <a:xfrm>
            <a:off x="0" y="14407"/>
            <a:ext cx="5486400" cy="1661993"/>
          </a:xfrm>
          <a:prstGeom prst="rect">
            <a:avLst/>
          </a:prstGeom>
          <a:gradFill>
            <a:gsLst>
              <a:gs pos="0">
                <a:srgbClr val="9CFFFF"/>
              </a:gs>
              <a:gs pos="35000">
                <a:srgbClr val="B9FFFF"/>
              </a:gs>
              <a:gs pos="100000">
                <a:srgbClr val="E2FFFF"/>
              </a:gs>
            </a:gsLst>
            <a:lin ang="16200000" scaled="0"/>
          </a:gradFill>
          <a:ln w="9525" cap="flat" cmpd="sng">
            <a:solidFill>
              <a:srgbClr val="69E0D6"/>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r>
              <a:rPr lang="en-US" sz="5100" b="1" dirty="0">
                <a:solidFill>
                  <a:srgbClr val="00B050"/>
                </a:solidFill>
                <a:latin typeface="Arial"/>
                <a:ea typeface="Arial"/>
                <a:cs typeface="Arial"/>
                <a:sym typeface="Arial"/>
              </a:rPr>
              <a:t>The Lysogenic </a:t>
            </a:r>
            <a:endParaRPr dirty="0">
              <a:solidFill>
                <a:srgbClr val="00B050"/>
              </a:solidFill>
            </a:endParaRPr>
          </a:p>
          <a:p>
            <a:pPr marL="0" marR="0" lvl="0" indent="0" algn="ctr" rtl="0">
              <a:spcBef>
                <a:spcPts val="0"/>
              </a:spcBef>
              <a:spcAft>
                <a:spcPts val="0"/>
              </a:spcAft>
              <a:buNone/>
            </a:pPr>
            <a:r>
              <a:rPr lang="en-US" sz="5100" b="1" dirty="0">
                <a:solidFill>
                  <a:srgbClr val="00B050"/>
                </a:solidFill>
                <a:latin typeface="Arial"/>
                <a:ea typeface="Arial"/>
                <a:cs typeface="Arial"/>
                <a:sym typeface="Arial"/>
              </a:rPr>
              <a:t>Cycle</a:t>
            </a:r>
            <a:endParaRPr dirty="0">
              <a:solidFill>
                <a:srgbClr val="00B050"/>
              </a:solidFill>
            </a:endParaRPr>
          </a:p>
        </p:txBody>
      </p:sp>
      <p:pic>
        <p:nvPicPr>
          <p:cNvPr id="2021" name="Google Shape;2021;p267" descr="MP900438580.JPG"/>
          <p:cNvPicPr preferRelativeResize="0"/>
          <p:nvPr/>
        </p:nvPicPr>
        <p:blipFill rotWithShape="1">
          <a:blip r:embed="rId3">
            <a:alphaModFix/>
          </a:blip>
          <a:srcRect/>
          <a:stretch/>
        </p:blipFill>
        <p:spPr>
          <a:xfrm>
            <a:off x="5867400" y="304800"/>
            <a:ext cx="3090863" cy="2057400"/>
          </a:xfrm>
          <a:prstGeom prst="rect">
            <a:avLst/>
          </a:prstGeom>
          <a:noFill/>
          <a:ln>
            <a:noFill/>
          </a:ln>
        </p:spPr>
      </p:pic>
      <p:sp>
        <p:nvSpPr>
          <p:cNvPr id="8" name="Rectangle 7">
            <a:extLst>
              <a:ext uri="{FF2B5EF4-FFF2-40B4-BE49-F238E27FC236}">
                <a16:creationId xmlns:a16="http://schemas.microsoft.com/office/drawing/2014/main" id="{302E6ADD-41E9-EB1D-5366-9E4A8F890B87}"/>
              </a:ext>
            </a:extLst>
          </p:cNvPr>
          <p:cNvSpPr/>
          <p:nvPr/>
        </p:nvSpPr>
        <p:spPr>
          <a:xfrm>
            <a:off x="6519553" y="6203950"/>
            <a:ext cx="2517569" cy="6540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0" name="Google Shape;2020;p267"/>
          <p:cNvSpPr txBox="1"/>
          <p:nvPr/>
        </p:nvSpPr>
        <p:spPr>
          <a:xfrm>
            <a:off x="152400" y="2438400"/>
            <a:ext cx="8991600" cy="4001055"/>
          </a:xfrm>
          <a:prstGeom prst="rect">
            <a:avLst/>
          </a:prstGeom>
          <a:noFill/>
          <a:ln>
            <a:noFill/>
          </a:ln>
        </p:spPr>
        <p:txBody>
          <a:bodyPr spcFirstLastPara="1" wrap="square" lIns="91425" tIns="45700" rIns="91425" bIns="45700" anchor="t" anchorCtr="0">
            <a:spAutoFit/>
          </a:bodyPr>
          <a:lstStyle/>
          <a:p>
            <a:pPr marL="463550" marR="0" lvl="0" indent="-463550" algn="l" rtl="0">
              <a:spcBef>
                <a:spcPts val="0"/>
              </a:spcBef>
              <a:spcAft>
                <a:spcPts val="0"/>
              </a:spcAft>
              <a:buClr>
                <a:srgbClr val="7E31B1"/>
              </a:buClr>
              <a:buSzPts val="2800"/>
              <a:buFont typeface="Arial"/>
              <a:buAutoNum type="arabicPeriod"/>
            </a:pPr>
            <a:r>
              <a:rPr lang="en-US" sz="2800" dirty="0">
                <a:solidFill>
                  <a:srgbClr val="7E31B1"/>
                </a:solidFill>
                <a:latin typeface="Arial"/>
                <a:ea typeface="Arial"/>
                <a:cs typeface="Arial"/>
                <a:sym typeface="Arial"/>
              </a:rPr>
              <a:t>In this type of viral reproduction </a:t>
            </a:r>
            <a:r>
              <a:rPr lang="en-US" sz="2800" dirty="0">
                <a:solidFill>
                  <a:srgbClr val="008000"/>
                </a:solidFill>
                <a:latin typeface="Arial"/>
                <a:ea typeface="Arial"/>
                <a:cs typeface="Arial"/>
                <a:sym typeface="Arial"/>
              </a:rPr>
              <a:t>the host cell makes copies of the viral genetic material indefinitely.</a:t>
            </a:r>
            <a:endParaRPr dirty="0"/>
          </a:p>
          <a:p>
            <a:pPr marL="463550" lvl="0" indent="-463550">
              <a:spcBef>
                <a:spcPts val="1800"/>
              </a:spcBef>
            </a:pPr>
            <a:r>
              <a:rPr lang="en-US" sz="2800" dirty="0">
                <a:solidFill>
                  <a:srgbClr val="7E31B1"/>
                </a:solidFill>
                <a:latin typeface="Arial"/>
                <a:ea typeface="Arial"/>
                <a:cs typeface="Arial"/>
                <a:sym typeface="Arial"/>
              </a:rPr>
              <a:t>2.	The virus incorporates its DNA into </a:t>
            </a:r>
            <a:r>
              <a:rPr lang="en-US" sz="2800" u="sng" dirty="0">
                <a:solidFill>
                  <a:srgbClr val="FF0000"/>
                </a:solidFill>
                <a:latin typeface="Arial"/>
                <a:ea typeface="Arial"/>
                <a:cs typeface="Arial"/>
                <a:sym typeface="Arial"/>
              </a:rPr>
              <a:t>the DNA of the host cell</a:t>
            </a:r>
            <a:r>
              <a:rPr lang="en-US" sz="2800" dirty="0">
                <a:solidFill>
                  <a:srgbClr val="7E31B1"/>
                </a:solidFill>
                <a:latin typeface="Arial"/>
                <a:ea typeface="Arial"/>
                <a:cs typeface="Arial"/>
                <a:sym typeface="Arial"/>
              </a:rPr>
              <a:t>.  The viral DNA is then </a:t>
            </a:r>
            <a:r>
              <a:rPr lang="en-US" sz="2800" dirty="0">
                <a:solidFill>
                  <a:srgbClr val="FF0000"/>
                </a:solidFill>
              </a:rPr>
              <a:t>replicated</a:t>
            </a:r>
            <a:r>
              <a:rPr lang="en-US" sz="2800" dirty="0">
                <a:solidFill>
                  <a:srgbClr val="7E31B1"/>
                </a:solidFill>
                <a:latin typeface="Arial"/>
                <a:ea typeface="Arial"/>
                <a:cs typeface="Arial"/>
                <a:sym typeface="Arial"/>
              </a:rPr>
              <a:t> along with the host cell’s own DNA.</a:t>
            </a:r>
            <a:endParaRPr dirty="0"/>
          </a:p>
          <a:p>
            <a:pPr marL="463550" indent="-463550">
              <a:spcBef>
                <a:spcPts val="1800"/>
              </a:spcBef>
            </a:pPr>
            <a:r>
              <a:rPr lang="en-US" sz="2800" dirty="0">
                <a:solidFill>
                  <a:srgbClr val="7E31B1"/>
                </a:solidFill>
                <a:latin typeface="Arial"/>
                <a:ea typeface="Arial"/>
                <a:cs typeface="Arial"/>
                <a:sym typeface="Arial"/>
              </a:rPr>
              <a:t>3. 	Lysogenic viruses do not </a:t>
            </a:r>
            <a:r>
              <a:rPr lang="en-US" sz="2800" dirty="0">
                <a:solidFill>
                  <a:srgbClr val="FF0000"/>
                </a:solidFill>
              </a:rPr>
              <a:t>kill the cell right away</a:t>
            </a:r>
            <a:r>
              <a:rPr lang="en-US" sz="2800" dirty="0">
                <a:solidFill>
                  <a:srgbClr val="7E31B1"/>
                </a:solidFill>
                <a:latin typeface="Arial"/>
                <a:ea typeface="Arial"/>
                <a:cs typeface="Arial"/>
                <a:sym typeface="Arial"/>
              </a:rPr>
              <a:t>.  A lysogenic virus may remain </a:t>
            </a:r>
            <a:r>
              <a:rPr lang="en-US" sz="2800" dirty="0">
                <a:solidFill>
                  <a:srgbClr val="FF0000"/>
                </a:solidFill>
              </a:rPr>
              <a:t>inactive</a:t>
            </a:r>
            <a:r>
              <a:rPr lang="en-US" sz="2800" dirty="0">
                <a:solidFill>
                  <a:srgbClr val="7E31B1"/>
                </a:solidFill>
                <a:latin typeface="Arial"/>
                <a:ea typeface="Arial"/>
                <a:cs typeface="Arial"/>
                <a:sym typeface="Arial"/>
              </a:rPr>
              <a:t> for a period of time.</a:t>
            </a: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20">
                                            <p:txEl>
                                              <p:pRg st="0" end="0"/>
                                            </p:txEl>
                                          </p:spTgt>
                                        </p:tgtEl>
                                        <p:attrNameLst>
                                          <p:attrName>style.visibility</p:attrName>
                                        </p:attrNameLst>
                                      </p:cBhvr>
                                      <p:to>
                                        <p:strVal val="visible"/>
                                      </p:to>
                                    </p:set>
                                    <p:animEffect transition="in" filter="fade">
                                      <p:cBhvr>
                                        <p:cTn id="7" dur="1000"/>
                                        <p:tgtEl>
                                          <p:spTgt spid="202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20">
                                            <p:txEl>
                                              <p:pRg st="1" end="1"/>
                                            </p:txEl>
                                          </p:spTgt>
                                        </p:tgtEl>
                                        <p:attrNameLst>
                                          <p:attrName>style.visibility</p:attrName>
                                        </p:attrNameLst>
                                      </p:cBhvr>
                                      <p:to>
                                        <p:strVal val="visible"/>
                                      </p:to>
                                    </p:set>
                                    <p:animEffect transition="in" filter="fade">
                                      <p:cBhvr>
                                        <p:cTn id="12" dur="1000"/>
                                        <p:tgtEl>
                                          <p:spTgt spid="202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20">
                                            <p:txEl>
                                              <p:pRg st="2" end="2"/>
                                            </p:txEl>
                                          </p:spTgt>
                                        </p:tgtEl>
                                        <p:attrNameLst>
                                          <p:attrName>style.visibility</p:attrName>
                                        </p:attrNameLst>
                                      </p:cBhvr>
                                      <p:to>
                                        <p:strVal val="visible"/>
                                      </p:to>
                                    </p:set>
                                    <p:animEffect transition="in" filter="fade">
                                      <p:cBhvr>
                                        <p:cTn id="17" dur="1000"/>
                                        <p:tgtEl>
                                          <p:spTgt spid="202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2028"/>
        <p:cNvGrpSpPr/>
        <p:nvPr/>
      </p:nvGrpSpPr>
      <p:grpSpPr>
        <a:xfrm>
          <a:off x="0" y="0"/>
          <a:ext cx="0" cy="0"/>
          <a:chOff x="0" y="0"/>
          <a:chExt cx="0" cy="0"/>
        </a:xfrm>
      </p:grpSpPr>
      <p:pic>
        <p:nvPicPr>
          <p:cNvPr id="2029" name="Google Shape;2029;p268"/>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2030" name="Google Shape;2030;p268"/>
          <p:cNvSpPr txBox="1"/>
          <p:nvPr/>
        </p:nvSpPr>
        <p:spPr>
          <a:xfrm>
            <a:off x="0" y="1457325"/>
            <a:ext cx="2527300" cy="6461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000000"/>
                </a:solidFill>
                <a:latin typeface="Arial"/>
                <a:ea typeface="Arial"/>
                <a:cs typeface="Arial"/>
                <a:sym typeface="Arial"/>
              </a:rPr>
              <a:t>Bacteriophage</a:t>
            </a:r>
            <a:endParaRPr/>
          </a:p>
          <a:p>
            <a:pPr marL="0" marR="0" lvl="0" indent="0" algn="l" rtl="0">
              <a:spcBef>
                <a:spcPts val="0"/>
              </a:spcBef>
              <a:spcAft>
                <a:spcPts val="0"/>
              </a:spcAft>
              <a:buNone/>
            </a:pPr>
            <a:r>
              <a:rPr lang="en-US" sz="1800">
                <a:solidFill>
                  <a:srgbClr val="000000"/>
                </a:solidFill>
                <a:latin typeface="Arial"/>
                <a:ea typeface="Arial"/>
                <a:cs typeface="Arial"/>
                <a:sym typeface="Arial"/>
              </a:rPr>
              <a:t>(phage)</a:t>
            </a:r>
            <a:endParaRPr/>
          </a:p>
        </p:txBody>
      </p:sp>
      <p:sp>
        <p:nvSpPr>
          <p:cNvPr id="2031" name="Google Shape;2031;p268"/>
          <p:cNvSpPr txBox="1"/>
          <p:nvPr/>
        </p:nvSpPr>
        <p:spPr>
          <a:xfrm>
            <a:off x="2157413" y="0"/>
            <a:ext cx="2527300" cy="6461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000000"/>
                </a:solidFill>
                <a:latin typeface="Arial"/>
                <a:ea typeface="Arial"/>
                <a:cs typeface="Arial"/>
                <a:sym typeface="Arial"/>
              </a:rPr>
              <a:t>Phage attaches and injects its DNA.</a:t>
            </a:r>
            <a:endParaRPr/>
          </a:p>
        </p:txBody>
      </p:sp>
      <p:cxnSp>
        <p:nvCxnSpPr>
          <p:cNvPr id="2032" name="Google Shape;2032;p268"/>
          <p:cNvCxnSpPr/>
          <p:nvPr/>
        </p:nvCxnSpPr>
        <p:spPr>
          <a:xfrm rot="10800000" flipH="1">
            <a:off x="3248025" y="1108075"/>
            <a:ext cx="428625" cy="349250"/>
          </a:xfrm>
          <a:prstGeom prst="straightConnector1">
            <a:avLst/>
          </a:prstGeom>
          <a:noFill/>
          <a:ln w="28575" cap="flat" cmpd="sng">
            <a:solidFill>
              <a:srgbClr val="000000"/>
            </a:solidFill>
            <a:prstDash val="solid"/>
            <a:round/>
            <a:headEnd type="none" w="sm" len="sm"/>
            <a:tailEnd type="none" w="sm" len="sm"/>
          </a:ln>
        </p:spPr>
      </p:cxnSp>
      <p:sp>
        <p:nvSpPr>
          <p:cNvPr id="2033" name="Google Shape;2033;p268"/>
          <p:cNvSpPr txBox="1"/>
          <p:nvPr/>
        </p:nvSpPr>
        <p:spPr>
          <a:xfrm>
            <a:off x="3676650" y="877888"/>
            <a:ext cx="1590675" cy="4603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rgbClr val="000000"/>
                </a:solidFill>
                <a:latin typeface="Arial"/>
                <a:ea typeface="Arial"/>
                <a:cs typeface="Arial"/>
                <a:sym typeface="Arial"/>
              </a:rPr>
              <a:t>Bacterial</a:t>
            </a:r>
            <a:endParaRPr/>
          </a:p>
          <a:p>
            <a:pPr marL="0" marR="0" lvl="0" indent="0" algn="l" rtl="0">
              <a:spcBef>
                <a:spcPts val="0"/>
              </a:spcBef>
              <a:spcAft>
                <a:spcPts val="0"/>
              </a:spcAft>
              <a:buNone/>
            </a:pPr>
            <a:r>
              <a:rPr lang="en-US" sz="1200">
                <a:solidFill>
                  <a:srgbClr val="000000"/>
                </a:solidFill>
                <a:latin typeface="Arial"/>
                <a:ea typeface="Arial"/>
                <a:cs typeface="Arial"/>
                <a:sym typeface="Arial"/>
              </a:rPr>
              <a:t>chromosome</a:t>
            </a:r>
            <a:endParaRPr/>
          </a:p>
        </p:txBody>
      </p:sp>
      <p:sp>
        <p:nvSpPr>
          <p:cNvPr id="2034" name="Google Shape;2034;p268"/>
          <p:cNvSpPr txBox="1"/>
          <p:nvPr/>
        </p:nvSpPr>
        <p:spPr>
          <a:xfrm>
            <a:off x="3810000" y="4572000"/>
            <a:ext cx="1590675" cy="4619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200" b="1" dirty="0">
                <a:solidFill>
                  <a:srgbClr val="000000"/>
                </a:solidFill>
                <a:sym typeface="Arial"/>
              </a:rPr>
              <a:t>Certain features determine whether:</a:t>
            </a:r>
            <a:endParaRPr b="1" dirty="0"/>
          </a:p>
        </p:txBody>
      </p:sp>
      <p:sp>
        <p:nvSpPr>
          <p:cNvPr id="2035" name="Google Shape;2035;p268"/>
          <p:cNvSpPr txBox="1"/>
          <p:nvPr/>
        </p:nvSpPr>
        <p:spPr>
          <a:xfrm>
            <a:off x="3088575" y="5076700"/>
            <a:ext cx="1590675" cy="4619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200" dirty="0">
                <a:solidFill>
                  <a:srgbClr val="000000"/>
                </a:solidFill>
                <a:latin typeface="Arial"/>
                <a:ea typeface="Arial"/>
                <a:cs typeface="Arial"/>
                <a:sym typeface="Arial"/>
              </a:rPr>
              <a:t>Lytic cycle</a:t>
            </a:r>
            <a:endParaRPr dirty="0"/>
          </a:p>
          <a:p>
            <a:pPr marL="0" marR="0" lvl="0" indent="0" algn="ctr" rtl="0">
              <a:spcBef>
                <a:spcPts val="0"/>
              </a:spcBef>
              <a:spcAft>
                <a:spcPts val="0"/>
              </a:spcAft>
              <a:buNone/>
            </a:pPr>
            <a:r>
              <a:rPr lang="en-US" sz="1200" dirty="0">
                <a:solidFill>
                  <a:srgbClr val="000000"/>
                </a:solidFill>
                <a:latin typeface="Arial"/>
                <a:ea typeface="Arial"/>
                <a:cs typeface="Arial"/>
                <a:sym typeface="Arial"/>
              </a:rPr>
              <a:t> is induced</a:t>
            </a:r>
            <a:endParaRPr dirty="0"/>
          </a:p>
        </p:txBody>
      </p:sp>
      <p:sp>
        <p:nvSpPr>
          <p:cNvPr id="2036" name="Google Shape;2036;p268"/>
          <p:cNvSpPr txBox="1"/>
          <p:nvPr/>
        </p:nvSpPr>
        <p:spPr>
          <a:xfrm>
            <a:off x="4419600" y="5064825"/>
            <a:ext cx="1590675" cy="4619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200" dirty="0">
                <a:solidFill>
                  <a:srgbClr val="000000"/>
                </a:solidFill>
                <a:latin typeface="Arial"/>
                <a:ea typeface="Arial"/>
                <a:cs typeface="Arial"/>
                <a:sym typeface="Arial"/>
              </a:rPr>
              <a:t>Lysogenic cycle </a:t>
            </a:r>
            <a:endParaRPr dirty="0"/>
          </a:p>
          <a:p>
            <a:pPr marL="0" marR="0" lvl="0" indent="0" algn="ctr" rtl="0">
              <a:spcBef>
                <a:spcPts val="0"/>
              </a:spcBef>
              <a:spcAft>
                <a:spcPts val="0"/>
              </a:spcAft>
              <a:buNone/>
            </a:pPr>
            <a:r>
              <a:rPr lang="en-US" sz="1200" dirty="0">
                <a:solidFill>
                  <a:srgbClr val="000000"/>
                </a:solidFill>
                <a:latin typeface="Arial"/>
                <a:ea typeface="Arial"/>
                <a:cs typeface="Arial"/>
                <a:sym typeface="Arial"/>
              </a:rPr>
              <a:t>Is entered</a:t>
            </a:r>
            <a:endParaRPr dirty="0"/>
          </a:p>
        </p:txBody>
      </p:sp>
      <p:sp>
        <p:nvSpPr>
          <p:cNvPr id="2037" name="Google Shape;2037;p268"/>
          <p:cNvSpPr txBox="1"/>
          <p:nvPr/>
        </p:nvSpPr>
        <p:spPr>
          <a:xfrm>
            <a:off x="5515099" y="4091050"/>
            <a:ext cx="1511299"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1" dirty="0">
                <a:solidFill>
                  <a:srgbClr val="FF0000"/>
                </a:solidFill>
                <a:latin typeface="Arial"/>
                <a:ea typeface="Arial"/>
                <a:cs typeface="Arial"/>
                <a:sym typeface="Arial"/>
              </a:rPr>
              <a:t>LYSOGENIC</a:t>
            </a:r>
            <a:endParaRPr dirty="0"/>
          </a:p>
        </p:txBody>
      </p:sp>
      <p:sp>
        <p:nvSpPr>
          <p:cNvPr id="2038" name="Google Shape;2038;p268"/>
          <p:cNvSpPr txBox="1"/>
          <p:nvPr/>
        </p:nvSpPr>
        <p:spPr>
          <a:xfrm>
            <a:off x="2527300" y="4038268"/>
            <a:ext cx="1176338" cy="4302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a:solidFill>
                  <a:srgbClr val="FF0000"/>
                </a:solidFill>
                <a:latin typeface="Arial"/>
                <a:ea typeface="Arial"/>
                <a:cs typeface="Arial"/>
                <a:sym typeface="Arial"/>
              </a:rPr>
              <a:t>LYTIC</a:t>
            </a:r>
            <a:endParaRPr/>
          </a:p>
        </p:txBody>
      </p:sp>
      <p:sp>
        <p:nvSpPr>
          <p:cNvPr id="2039" name="Google Shape;2039;p268"/>
          <p:cNvSpPr txBox="1"/>
          <p:nvPr/>
        </p:nvSpPr>
        <p:spPr>
          <a:xfrm>
            <a:off x="7162800" y="5715000"/>
            <a:ext cx="1981200" cy="9540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a:solidFill>
                  <a:srgbClr val="000000"/>
                </a:solidFill>
                <a:latin typeface="Arial"/>
                <a:ea typeface="Arial"/>
                <a:cs typeface="Arial"/>
                <a:sym typeface="Arial"/>
              </a:rPr>
              <a:t>Viral DNA is incorporated into the bacterial chromosome, forming a prophage.</a:t>
            </a:r>
            <a:endParaRPr/>
          </a:p>
        </p:txBody>
      </p:sp>
      <p:cxnSp>
        <p:nvCxnSpPr>
          <p:cNvPr id="2040" name="Google Shape;2040;p268"/>
          <p:cNvCxnSpPr/>
          <p:nvPr/>
        </p:nvCxnSpPr>
        <p:spPr>
          <a:xfrm rot="-5400000">
            <a:off x="6422231" y="5541169"/>
            <a:ext cx="536575" cy="427038"/>
          </a:xfrm>
          <a:prstGeom prst="straightConnector1">
            <a:avLst/>
          </a:prstGeom>
          <a:noFill/>
          <a:ln w="28575" cap="flat" cmpd="sng">
            <a:solidFill>
              <a:srgbClr val="000000"/>
            </a:solidFill>
            <a:prstDash val="solid"/>
            <a:round/>
            <a:headEnd type="none" w="sm" len="sm"/>
            <a:tailEnd type="none" w="sm" len="sm"/>
          </a:ln>
        </p:spPr>
      </p:cxnSp>
      <p:sp>
        <p:nvSpPr>
          <p:cNvPr id="2041" name="Google Shape;2041;p268"/>
          <p:cNvSpPr txBox="1"/>
          <p:nvPr/>
        </p:nvSpPr>
        <p:spPr>
          <a:xfrm>
            <a:off x="6324600" y="5181600"/>
            <a:ext cx="1176338" cy="27622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b="1">
                <a:solidFill>
                  <a:srgbClr val="FF0000"/>
                </a:solidFill>
                <a:latin typeface="Arial"/>
                <a:ea typeface="Arial"/>
                <a:cs typeface="Arial"/>
                <a:sym typeface="Arial"/>
              </a:rPr>
              <a:t>Prophage</a:t>
            </a:r>
            <a:endParaRPr/>
          </a:p>
        </p:txBody>
      </p:sp>
      <p:sp>
        <p:nvSpPr>
          <p:cNvPr id="2042" name="Google Shape;2042;p268"/>
          <p:cNvSpPr txBox="1"/>
          <p:nvPr/>
        </p:nvSpPr>
        <p:spPr>
          <a:xfrm>
            <a:off x="6724650" y="4343400"/>
            <a:ext cx="2419350" cy="83026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rgbClr val="000000"/>
                </a:solidFill>
                <a:latin typeface="Arial"/>
                <a:ea typeface="Arial"/>
                <a:cs typeface="Arial"/>
                <a:sym typeface="Arial"/>
              </a:rPr>
              <a:t>Bacterial cell divides by binary fission normally.  The viral genome is copied and passed to daughter cells.</a:t>
            </a:r>
            <a:endParaRPr/>
          </a:p>
        </p:txBody>
      </p:sp>
      <p:sp>
        <p:nvSpPr>
          <p:cNvPr id="2043" name="Google Shape;2043;p268"/>
          <p:cNvSpPr txBox="1"/>
          <p:nvPr/>
        </p:nvSpPr>
        <p:spPr>
          <a:xfrm>
            <a:off x="7467600" y="381000"/>
            <a:ext cx="1676400" cy="1938338"/>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500">
                <a:solidFill>
                  <a:srgbClr val="000000"/>
                </a:solidFill>
                <a:latin typeface="Arial"/>
                <a:ea typeface="Arial"/>
                <a:cs typeface="Arial"/>
                <a:sym typeface="Arial"/>
              </a:rPr>
              <a:t>Many cell divisions may occur, producing a large population of bacteria that are infected with the prophage.</a:t>
            </a:r>
            <a:endParaRPr/>
          </a:p>
        </p:txBody>
      </p:sp>
      <p:sp>
        <p:nvSpPr>
          <p:cNvPr id="2044" name="Google Shape;2044;p268"/>
          <p:cNvSpPr txBox="1"/>
          <p:nvPr/>
        </p:nvSpPr>
        <p:spPr>
          <a:xfrm>
            <a:off x="5410200" y="228600"/>
            <a:ext cx="1511300" cy="55403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500">
                <a:solidFill>
                  <a:srgbClr val="000000"/>
                </a:solidFill>
                <a:latin typeface="Arial"/>
                <a:ea typeface="Arial"/>
                <a:cs typeface="Arial"/>
                <a:sym typeface="Arial"/>
              </a:rPr>
              <a:t>Daughter cell with prophage</a:t>
            </a:r>
            <a:endParaRPr/>
          </a:p>
        </p:txBody>
      </p:sp>
      <p:sp>
        <p:nvSpPr>
          <p:cNvPr id="2045" name="Google Shape;2045;p268"/>
          <p:cNvSpPr txBox="1"/>
          <p:nvPr/>
        </p:nvSpPr>
        <p:spPr>
          <a:xfrm>
            <a:off x="0" y="6488113"/>
            <a:ext cx="3676650" cy="369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a:solidFill>
                  <a:srgbClr val="000000"/>
                </a:solidFill>
                <a:latin typeface="Arial"/>
                <a:ea typeface="Arial"/>
                <a:cs typeface="Arial"/>
                <a:sym typeface="Arial"/>
              </a:rPr>
              <a:t>New viruses are produced.</a:t>
            </a:r>
            <a:endParaRPr dirty="0"/>
          </a:p>
        </p:txBody>
      </p:sp>
      <p:sp>
        <p:nvSpPr>
          <p:cNvPr id="2046" name="Google Shape;2046;p268"/>
          <p:cNvSpPr txBox="1"/>
          <p:nvPr/>
        </p:nvSpPr>
        <p:spPr>
          <a:xfrm>
            <a:off x="6350" y="4561114"/>
            <a:ext cx="1563688" cy="120015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a:solidFill>
                  <a:srgbClr val="000000"/>
                </a:solidFill>
                <a:latin typeface="Arial"/>
                <a:ea typeface="Arial"/>
                <a:cs typeface="Arial"/>
                <a:sym typeface="Arial"/>
              </a:rPr>
              <a:t>The host </a:t>
            </a:r>
            <a:endParaRPr dirty="0"/>
          </a:p>
          <a:p>
            <a:pPr marL="0" marR="0" lvl="0" indent="0" algn="l" rtl="0">
              <a:spcBef>
                <a:spcPts val="0"/>
              </a:spcBef>
              <a:spcAft>
                <a:spcPts val="0"/>
              </a:spcAft>
              <a:buNone/>
            </a:pPr>
            <a:r>
              <a:rPr lang="en-US" sz="1800" dirty="0">
                <a:solidFill>
                  <a:srgbClr val="000000"/>
                </a:solidFill>
                <a:latin typeface="Arial"/>
                <a:ea typeface="Arial"/>
                <a:cs typeface="Arial"/>
                <a:sym typeface="Arial"/>
              </a:rPr>
              <a:t>cell bursts, releasing the new viruses.</a:t>
            </a: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30"/>
                                        </p:tgtEl>
                                        <p:attrNameLst>
                                          <p:attrName>style.visibility</p:attrName>
                                        </p:attrNameLst>
                                      </p:cBhvr>
                                      <p:to>
                                        <p:strVal val="visible"/>
                                      </p:to>
                                    </p:set>
                                    <p:animEffect transition="in" filter="fade">
                                      <p:cBhvr>
                                        <p:cTn id="7" dur="1000"/>
                                        <p:tgtEl>
                                          <p:spTgt spid="20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31"/>
                                        </p:tgtEl>
                                        <p:attrNameLst>
                                          <p:attrName>style.visibility</p:attrName>
                                        </p:attrNameLst>
                                      </p:cBhvr>
                                      <p:to>
                                        <p:strVal val="visible"/>
                                      </p:to>
                                    </p:set>
                                    <p:animEffect transition="in" filter="fade">
                                      <p:cBhvr>
                                        <p:cTn id="12" dur="1000"/>
                                        <p:tgtEl>
                                          <p:spTgt spid="203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32"/>
                                        </p:tgtEl>
                                        <p:attrNameLst>
                                          <p:attrName>style.visibility</p:attrName>
                                        </p:attrNameLst>
                                      </p:cBhvr>
                                      <p:to>
                                        <p:strVal val="visible"/>
                                      </p:to>
                                    </p:set>
                                    <p:animEffect transition="in" filter="fade">
                                      <p:cBhvr>
                                        <p:cTn id="17" dur="1000"/>
                                        <p:tgtEl>
                                          <p:spTgt spid="2032"/>
                                        </p:tgtEl>
                                      </p:cBhvr>
                                    </p:animEffect>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2033"/>
                                        </p:tgtEl>
                                        <p:attrNameLst>
                                          <p:attrName>style.visibility</p:attrName>
                                        </p:attrNameLst>
                                      </p:cBhvr>
                                      <p:to>
                                        <p:strVal val="visible"/>
                                      </p:to>
                                    </p:set>
                                    <p:animEffect transition="in" filter="fade">
                                      <p:cBhvr>
                                        <p:cTn id="21" dur="1000"/>
                                        <p:tgtEl>
                                          <p:spTgt spid="2033"/>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034"/>
                                        </p:tgtEl>
                                        <p:attrNameLst>
                                          <p:attrName>style.visibility</p:attrName>
                                        </p:attrNameLst>
                                      </p:cBhvr>
                                      <p:to>
                                        <p:strVal val="visible"/>
                                      </p:to>
                                    </p:set>
                                    <p:animEffect transition="in" filter="fade">
                                      <p:cBhvr>
                                        <p:cTn id="26" dur="1000"/>
                                        <p:tgtEl>
                                          <p:spTgt spid="2034"/>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035"/>
                                        </p:tgtEl>
                                        <p:attrNameLst>
                                          <p:attrName>style.visibility</p:attrName>
                                        </p:attrNameLst>
                                      </p:cBhvr>
                                      <p:to>
                                        <p:strVal val="visible"/>
                                      </p:to>
                                    </p:set>
                                    <p:animEffect transition="in" filter="fade">
                                      <p:cBhvr>
                                        <p:cTn id="31" dur="1000"/>
                                        <p:tgtEl>
                                          <p:spTgt spid="2035"/>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2038"/>
                                        </p:tgtEl>
                                        <p:attrNameLst>
                                          <p:attrName>style.visibility</p:attrName>
                                        </p:attrNameLst>
                                      </p:cBhvr>
                                      <p:to>
                                        <p:strVal val="visible"/>
                                      </p:to>
                                    </p:set>
                                    <p:animEffect transition="in" filter="fade">
                                      <p:cBhvr>
                                        <p:cTn id="36" dur="1000"/>
                                        <p:tgtEl>
                                          <p:spTgt spid="2038"/>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2045"/>
                                        </p:tgtEl>
                                        <p:attrNameLst>
                                          <p:attrName>style.visibility</p:attrName>
                                        </p:attrNameLst>
                                      </p:cBhvr>
                                      <p:to>
                                        <p:strVal val="visible"/>
                                      </p:to>
                                    </p:set>
                                    <p:animEffect transition="in" filter="fade">
                                      <p:cBhvr>
                                        <p:cTn id="41" dur="1000"/>
                                        <p:tgtEl>
                                          <p:spTgt spid="2045"/>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2046"/>
                                        </p:tgtEl>
                                        <p:attrNameLst>
                                          <p:attrName>style.visibility</p:attrName>
                                        </p:attrNameLst>
                                      </p:cBhvr>
                                      <p:to>
                                        <p:strVal val="visible"/>
                                      </p:to>
                                    </p:set>
                                    <p:animEffect transition="in" filter="fade">
                                      <p:cBhvr>
                                        <p:cTn id="46" dur="1000"/>
                                        <p:tgtEl>
                                          <p:spTgt spid="2046"/>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2036"/>
                                        </p:tgtEl>
                                        <p:attrNameLst>
                                          <p:attrName>style.visibility</p:attrName>
                                        </p:attrNameLst>
                                      </p:cBhvr>
                                      <p:to>
                                        <p:strVal val="visible"/>
                                      </p:to>
                                    </p:set>
                                    <p:animEffect transition="in" filter="fade">
                                      <p:cBhvr>
                                        <p:cTn id="51" dur="1000"/>
                                        <p:tgtEl>
                                          <p:spTgt spid="2036"/>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2037"/>
                                        </p:tgtEl>
                                        <p:attrNameLst>
                                          <p:attrName>style.visibility</p:attrName>
                                        </p:attrNameLst>
                                      </p:cBhvr>
                                      <p:to>
                                        <p:strVal val="visible"/>
                                      </p:to>
                                    </p:set>
                                    <p:animEffect transition="in" filter="fade">
                                      <p:cBhvr>
                                        <p:cTn id="56" dur="1000"/>
                                        <p:tgtEl>
                                          <p:spTgt spid="2037"/>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2040"/>
                                        </p:tgtEl>
                                        <p:attrNameLst>
                                          <p:attrName>style.visibility</p:attrName>
                                        </p:attrNameLst>
                                      </p:cBhvr>
                                      <p:to>
                                        <p:strVal val="visible"/>
                                      </p:to>
                                    </p:set>
                                    <p:animEffect transition="in" filter="fade">
                                      <p:cBhvr>
                                        <p:cTn id="61" dur="1000"/>
                                        <p:tgtEl>
                                          <p:spTgt spid="2040"/>
                                        </p:tgtEl>
                                      </p:cBhvr>
                                    </p:animEffect>
                                  </p:childTnLst>
                                </p:cTn>
                              </p:par>
                            </p:childTnLst>
                          </p:cTn>
                        </p:par>
                        <p:par>
                          <p:cTn id="62" fill="hold">
                            <p:stCondLst>
                              <p:cond delay="1000"/>
                            </p:stCondLst>
                            <p:childTnLst>
                              <p:par>
                                <p:cTn id="63" presetID="10" presetClass="entr" presetSubtype="0" fill="hold" nodeType="afterEffect">
                                  <p:stCondLst>
                                    <p:cond delay="0"/>
                                  </p:stCondLst>
                                  <p:childTnLst>
                                    <p:set>
                                      <p:cBhvr>
                                        <p:cTn id="64" dur="1" fill="hold">
                                          <p:stCondLst>
                                            <p:cond delay="0"/>
                                          </p:stCondLst>
                                        </p:cTn>
                                        <p:tgtEl>
                                          <p:spTgt spid="2041"/>
                                        </p:tgtEl>
                                        <p:attrNameLst>
                                          <p:attrName>style.visibility</p:attrName>
                                        </p:attrNameLst>
                                      </p:cBhvr>
                                      <p:to>
                                        <p:strVal val="visible"/>
                                      </p:to>
                                    </p:set>
                                    <p:animEffect transition="in" filter="fade">
                                      <p:cBhvr>
                                        <p:cTn id="65" dur="1000"/>
                                        <p:tgtEl>
                                          <p:spTgt spid="2041"/>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2039"/>
                                        </p:tgtEl>
                                        <p:attrNameLst>
                                          <p:attrName>style.visibility</p:attrName>
                                        </p:attrNameLst>
                                      </p:cBhvr>
                                      <p:to>
                                        <p:strVal val="visible"/>
                                      </p:to>
                                    </p:set>
                                    <p:animEffect transition="in" filter="fade">
                                      <p:cBhvr>
                                        <p:cTn id="70" dur="1000"/>
                                        <p:tgtEl>
                                          <p:spTgt spid="2039"/>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nodeType="clickEffect">
                                  <p:stCondLst>
                                    <p:cond delay="0"/>
                                  </p:stCondLst>
                                  <p:childTnLst>
                                    <p:set>
                                      <p:cBhvr>
                                        <p:cTn id="74" dur="1" fill="hold">
                                          <p:stCondLst>
                                            <p:cond delay="0"/>
                                          </p:stCondLst>
                                        </p:cTn>
                                        <p:tgtEl>
                                          <p:spTgt spid="2042"/>
                                        </p:tgtEl>
                                        <p:attrNameLst>
                                          <p:attrName>style.visibility</p:attrName>
                                        </p:attrNameLst>
                                      </p:cBhvr>
                                      <p:to>
                                        <p:strVal val="visible"/>
                                      </p:to>
                                    </p:set>
                                    <p:animEffect transition="in" filter="fade">
                                      <p:cBhvr>
                                        <p:cTn id="75" dur="1000"/>
                                        <p:tgtEl>
                                          <p:spTgt spid="2042"/>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nodeType="clickEffect">
                                  <p:stCondLst>
                                    <p:cond delay="0"/>
                                  </p:stCondLst>
                                  <p:childTnLst>
                                    <p:set>
                                      <p:cBhvr>
                                        <p:cTn id="79" dur="1" fill="hold">
                                          <p:stCondLst>
                                            <p:cond delay="0"/>
                                          </p:stCondLst>
                                        </p:cTn>
                                        <p:tgtEl>
                                          <p:spTgt spid="2043"/>
                                        </p:tgtEl>
                                        <p:attrNameLst>
                                          <p:attrName>style.visibility</p:attrName>
                                        </p:attrNameLst>
                                      </p:cBhvr>
                                      <p:to>
                                        <p:strVal val="visible"/>
                                      </p:to>
                                    </p:set>
                                    <p:animEffect transition="in" filter="fade">
                                      <p:cBhvr>
                                        <p:cTn id="80" dur="1000"/>
                                        <p:tgtEl>
                                          <p:spTgt spid="2043"/>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nodeType="clickEffect">
                                  <p:stCondLst>
                                    <p:cond delay="0"/>
                                  </p:stCondLst>
                                  <p:childTnLst>
                                    <p:set>
                                      <p:cBhvr>
                                        <p:cTn id="84" dur="1" fill="hold">
                                          <p:stCondLst>
                                            <p:cond delay="0"/>
                                          </p:stCondLst>
                                        </p:cTn>
                                        <p:tgtEl>
                                          <p:spTgt spid="2044"/>
                                        </p:tgtEl>
                                        <p:attrNameLst>
                                          <p:attrName>style.visibility</p:attrName>
                                        </p:attrNameLst>
                                      </p:cBhvr>
                                      <p:to>
                                        <p:strVal val="visible"/>
                                      </p:to>
                                    </p:set>
                                    <p:animEffect transition="in" filter="fade">
                                      <p:cBhvr>
                                        <p:cTn id="85" dur="1000"/>
                                        <p:tgtEl>
                                          <p:spTgt spid="20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2050"/>
        <p:cNvGrpSpPr/>
        <p:nvPr/>
      </p:nvGrpSpPr>
      <p:grpSpPr>
        <a:xfrm>
          <a:off x="0" y="0"/>
          <a:ext cx="0" cy="0"/>
          <a:chOff x="0" y="0"/>
          <a:chExt cx="0" cy="0"/>
        </a:xfrm>
      </p:grpSpPr>
      <p:sp>
        <p:nvSpPr>
          <p:cNvPr id="2051" name="Google Shape;2051;p269"/>
          <p:cNvSpPr/>
          <p:nvPr/>
        </p:nvSpPr>
        <p:spPr>
          <a:xfrm>
            <a:off x="0" y="0"/>
            <a:ext cx="5486400" cy="1661993"/>
          </a:xfrm>
          <a:prstGeom prst="rect">
            <a:avLst/>
          </a:prstGeom>
          <a:gradFill>
            <a:gsLst>
              <a:gs pos="0">
                <a:srgbClr val="9CFFFF"/>
              </a:gs>
              <a:gs pos="35000">
                <a:srgbClr val="B9FFFF"/>
              </a:gs>
              <a:gs pos="100000">
                <a:srgbClr val="E2FFFF"/>
              </a:gs>
            </a:gsLst>
            <a:lin ang="16200000" scaled="0"/>
          </a:gradFill>
          <a:ln w="9525" cap="flat" cmpd="sng">
            <a:solidFill>
              <a:srgbClr val="69E0D6"/>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r>
              <a:rPr lang="en-US" sz="5100" b="1" dirty="0">
                <a:solidFill>
                  <a:srgbClr val="00B050"/>
                </a:solidFill>
                <a:latin typeface="Arial"/>
                <a:ea typeface="Arial"/>
                <a:cs typeface="Arial"/>
                <a:sym typeface="Arial"/>
              </a:rPr>
              <a:t>The Lysogenic </a:t>
            </a:r>
            <a:endParaRPr dirty="0">
              <a:solidFill>
                <a:srgbClr val="00B050"/>
              </a:solidFill>
            </a:endParaRPr>
          </a:p>
          <a:p>
            <a:pPr marL="0" marR="0" lvl="0" indent="0" algn="ctr" rtl="0">
              <a:spcBef>
                <a:spcPts val="0"/>
              </a:spcBef>
              <a:spcAft>
                <a:spcPts val="0"/>
              </a:spcAft>
              <a:buNone/>
            </a:pPr>
            <a:r>
              <a:rPr lang="en-US" sz="5100" b="1" dirty="0">
                <a:solidFill>
                  <a:srgbClr val="00B050"/>
                </a:solidFill>
                <a:latin typeface="Arial"/>
                <a:ea typeface="Arial"/>
                <a:cs typeface="Arial"/>
                <a:sym typeface="Arial"/>
              </a:rPr>
              <a:t>Cycle</a:t>
            </a:r>
            <a:endParaRPr dirty="0">
              <a:solidFill>
                <a:srgbClr val="00B050"/>
              </a:solidFill>
            </a:endParaRPr>
          </a:p>
        </p:txBody>
      </p:sp>
      <p:pic>
        <p:nvPicPr>
          <p:cNvPr id="2052" name="Google Shape;2052;p269" descr="images.jpeg"/>
          <p:cNvPicPr preferRelativeResize="0"/>
          <p:nvPr/>
        </p:nvPicPr>
        <p:blipFill rotWithShape="1">
          <a:blip r:embed="rId3">
            <a:alphaModFix/>
          </a:blip>
          <a:srcRect/>
          <a:stretch/>
        </p:blipFill>
        <p:spPr>
          <a:xfrm>
            <a:off x="5715000" y="0"/>
            <a:ext cx="3216275" cy="3484563"/>
          </a:xfrm>
          <a:prstGeom prst="rect">
            <a:avLst/>
          </a:prstGeom>
          <a:noFill/>
          <a:ln>
            <a:noFill/>
          </a:ln>
        </p:spPr>
      </p:pic>
      <p:sp>
        <p:nvSpPr>
          <p:cNvPr id="2053" name="Google Shape;2053;p269"/>
          <p:cNvSpPr txBox="1"/>
          <p:nvPr/>
        </p:nvSpPr>
        <p:spPr>
          <a:xfrm>
            <a:off x="228600" y="1905000"/>
            <a:ext cx="2743200" cy="7381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200">
                <a:solidFill>
                  <a:srgbClr val="FF0000"/>
                </a:solidFill>
                <a:latin typeface="Arial"/>
                <a:ea typeface="Arial"/>
                <a:cs typeface="Arial"/>
                <a:sym typeface="Arial"/>
              </a:rPr>
              <a:t>Prophage:</a:t>
            </a:r>
            <a:endParaRPr/>
          </a:p>
        </p:txBody>
      </p:sp>
      <p:sp>
        <p:nvSpPr>
          <p:cNvPr id="2054" name="Google Shape;2054;p269"/>
          <p:cNvSpPr txBox="1"/>
          <p:nvPr/>
        </p:nvSpPr>
        <p:spPr>
          <a:xfrm>
            <a:off x="2819400" y="1828800"/>
            <a:ext cx="3124200" cy="12461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500" dirty="0">
                <a:solidFill>
                  <a:srgbClr val="000000"/>
                </a:solidFill>
                <a:latin typeface="Arial"/>
                <a:ea typeface="Arial"/>
                <a:cs typeface="Arial"/>
                <a:sym typeface="Arial"/>
              </a:rPr>
              <a:t>The viral DNA embedded into the host cell’s DNA. </a:t>
            </a:r>
            <a:endParaRPr sz="2500" dirty="0">
              <a:solidFill>
                <a:srgbClr val="000000"/>
              </a:solidFill>
              <a:latin typeface="Arial"/>
              <a:ea typeface="Arial"/>
              <a:cs typeface="Arial"/>
              <a:sym typeface="Arial"/>
            </a:endParaRPr>
          </a:p>
        </p:txBody>
      </p:sp>
      <p:sp>
        <p:nvSpPr>
          <p:cNvPr id="2055" name="Google Shape;2055;p269"/>
          <p:cNvSpPr txBox="1"/>
          <p:nvPr/>
        </p:nvSpPr>
        <p:spPr>
          <a:xfrm>
            <a:off x="228600" y="3429000"/>
            <a:ext cx="8610600" cy="1616075"/>
          </a:xfrm>
          <a:prstGeom prst="rect">
            <a:avLst/>
          </a:prstGeom>
          <a:noFill/>
          <a:ln>
            <a:noFill/>
          </a:ln>
        </p:spPr>
        <p:txBody>
          <a:bodyPr spcFirstLastPara="1" wrap="square" lIns="91425" tIns="45700" rIns="91425" bIns="45700" anchor="t" anchorCtr="0">
            <a:spAutoFit/>
          </a:bodyPr>
          <a:lstStyle/>
          <a:p>
            <a:r>
              <a:rPr lang="en-US" sz="3300" dirty="0">
                <a:solidFill>
                  <a:srgbClr val="000000"/>
                </a:solidFill>
                <a:latin typeface="Arial"/>
                <a:ea typeface="Arial"/>
                <a:cs typeface="Arial"/>
                <a:sym typeface="Arial"/>
              </a:rPr>
              <a:t>The prophage may remain part of the host </a:t>
            </a:r>
            <a:r>
              <a:rPr lang="en-US" sz="3300" dirty="0">
                <a:solidFill>
                  <a:srgbClr val="0000FF"/>
                </a:solidFill>
              </a:rPr>
              <a:t>for many generations </a:t>
            </a:r>
            <a:r>
              <a:rPr lang="en-US" sz="3300" dirty="0">
                <a:solidFill>
                  <a:srgbClr val="000000"/>
                </a:solidFill>
                <a:latin typeface="Arial"/>
                <a:ea typeface="Arial"/>
                <a:cs typeface="Arial"/>
                <a:sym typeface="Arial"/>
              </a:rPr>
              <a:t>before becoming active. </a:t>
            </a:r>
            <a:endParaRPr dirty="0"/>
          </a:p>
        </p:txBody>
      </p:sp>
      <p:sp>
        <p:nvSpPr>
          <p:cNvPr id="2057" name="Google Shape;2057;p269"/>
          <p:cNvSpPr txBox="1"/>
          <p:nvPr/>
        </p:nvSpPr>
        <p:spPr>
          <a:xfrm>
            <a:off x="152400" y="5029200"/>
            <a:ext cx="8839200" cy="1816100"/>
          </a:xfrm>
          <a:prstGeom prst="rect">
            <a:avLst/>
          </a:prstGeom>
          <a:noFill/>
          <a:ln>
            <a:noFill/>
          </a:ln>
        </p:spPr>
        <p:txBody>
          <a:bodyPr spcFirstLastPara="1" wrap="square" lIns="91425" tIns="45700" rIns="91425" bIns="45700" anchor="t" anchorCtr="0">
            <a:spAutoFit/>
          </a:bodyPr>
          <a:lstStyle/>
          <a:p>
            <a:pPr lvl="0"/>
            <a:r>
              <a:rPr lang="en-US" sz="2800" dirty="0">
                <a:solidFill>
                  <a:srgbClr val="008000"/>
                </a:solidFill>
                <a:latin typeface="Arial"/>
                <a:ea typeface="Arial"/>
                <a:cs typeface="Arial"/>
                <a:sym typeface="Arial"/>
              </a:rPr>
              <a:t>Eventually, certain environmental conditions (chemicals, radiation) may trigger the switchover from the </a:t>
            </a:r>
            <a:r>
              <a:rPr lang="en-US" sz="2800" dirty="0">
                <a:solidFill>
                  <a:srgbClr val="800000"/>
                </a:solidFill>
              </a:rPr>
              <a:t>lysogenic</a:t>
            </a:r>
            <a:r>
              <a:rPr lang="en-US" sz="2800" dirty="0">
                <a:solidFill>
                  <a:srgbClr val="008000"/>
                </a:solidFill>
                <a:latin typeface="Arial"/>
                <a:ea typeface="Arial"/>
                <a:cs typeface="Arial"/>
                <a:sym typeface="Arial"/>
              </a:rPr>
              <a:t> cycle to the </a:t>
            </a:r>
            <a:r>
              <a:rPr lang="en-US" sz="2800" dirty="0">
                <a:solidFill>
                  <a:srgbClr val="800000"/>
                </a:solidFill>
              </a:rPr>
              <a:t>lytic</a:t>
            </a:r>
            <a:r>
              <a:rPr lang="en-US" sz="2800" dirty="0">
                <a:solidFill>
                  <a:srgbClr val="008000"/>
                </a:solidFill>
                <a:latin typeface="Arial"/>
                <a:ea typeface="Arial"/>
                <a:cs typeface="Arial"/>
                <a:sym typeface="Arial"/>
              </a:rPr>
              <a:t> cycle.</a:t>
            </a:r>
            <a:endParaRPr dirty="0"/>
          </a:p>
          <a:p>
            <a:pPr marL="0" marR="0" lvl="0" indent="0" algn="l" rtl="0">
              <a:spcBef>
                <a:spcPts val="0"/>
              </a:spcBef>
              <a:spcAft>
                <a:spcPts val="0"/>
              </a:spcAft>
              <a:buNone/>
            </a:pPr>
            <a:endParaRPr sz="2800" dirty="0">
              <a:solidFill>
                <a:srgbClr val="008000"/>
              </a:solidFill>
              <a:latin typeface="Arial"/>
              <a:ea typeface="Arial"/>
              <a:cs typeface="Arial"/>
              <a:sym typeface="Arial"/>
            </a:endParaRPr>
          </a:p>
        </p:txBody>
      </p:sp>
      <p:sp>
        <p:nvSpPr>
          <p:cNvPr id="11" name="Rectangle 10">
            <a:extLst>
              <a:ext uri="{FF2B5EF4-FFF2-40B4-BE49-F238E27FC236}">
                <a16:creationId xmlns:a16="http://schemas.microsoft.com/office/drawing/2014/main" id="{895C84F3-48B3-0039-D298-4E3318CA4316}"/>
              </a:ext>
            </a:extLst>
          </p:cNvPr>
          <p:cNvSpPr/>
          <p:nvPr/>
        </p:nvSpPr>
        <p:spPr>
          <a:xfrm>
            <a:off x="6519553" y="6203950"/>
            <a:ext cx="2517569" cy="6540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3"/>
                                        </p:tgtEl>
                                        <p:attrNameLst>
                                          <p:attrName>style.visibility</p:attrName>
                                        </p:attrNameLst>
                                      </p:cBhvr>
                                      <p:to>
                                        <p:strVal val="visible"/>
                                      </p:to>
                                    </p:set>
                                    <p:animEffect transition="in" filter="fade">
                                      <p:cBhvr>
                                        <p:cTn id="7" dur="1000"/>
                                        <p:tgtEl>
                                          <p:spTgt spid="205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4"/>
                                        </p:tgtEl>
                                        <p:attrNameLst>
                                          <p:attrName>style.visibility</p:attrName>
                                        </p:attrNameLst>
                                      </p:cBhvr>
                                      <p:to>
                                        <p:strVal val="visible"/>
                                      </p:to>
                                    </p:set>
                                    <p:animEffect transition="in" filter="fade">
                                      <p:cBhvr>
                                        <p:cTn id="12" dur="1000"/>
                                        <p:tgtEl>
                                          <p:spTgt spid="205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55"/>
                                        </p:tgtEl>
                                        <p:attrNameLst>
                                          <p:attrName>style.visibility</p:attrName>
                                        </p:attrNameLst>
                                      </p:cBhvr>
                                      <p:to>
                                        <p:strVal val="visible"/>
                                      </p:to>
                                    </p:set>
                                    <p:animEffect transition="in" filter="fade">
                                      <p:cBhvr>
                                        <p:cTn id="17" dur="1000"/>
                                        <p:tgtEl>
                                          <p:spTgt spid="205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57"/>
                                        </p:tgtEl>
                                        <p:attrNameLst>
                                          <p:attrName>style.visibility</p:attrName>
                                        </p:attrNameLst>
                                      </p:cBhvr>
                                      <p:to>
                                        <p:strVal val="visible"/>
                                      </p:to>
                                    </p:set>
                                    <p:animEffect transition="in" filter="fade">
                                      <p:cBhvr>
                                        <p:cTn id="22" dur="1000"/>
                                        <p:tgtEl>
                                          <p:spTgt spid="20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45"/>
        <p:cNvGrpSpPr/>
        <p:nvPr/>
      </p:nvGrpSpPr>
      <p:grpSpPr>
        <a:xfrm>
          <a:off x="0" y="0"/>
          <a:ext cx="0" cy="0"/>
          <a:chOff x="0" y="0"/>
          <a:chExt cx="0" cy="0"/>
        </a:xfrm>
      </p:grpSpPr>
      <p:sp>
        <p:nvSpPr>
          <p:cNvPr id="1346" name="Google Shape;1346;p211"/>
          <p:cNvSpPr txBox="1"/>
          <p:nvPr/>
        </p:nvSpPr>
        <p:spPr>
          <a:xfrm>
            <a:off x="0" y="558274"/>
            <a:ext cx="3581400" cy="606315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400" b="0" i="0" u="none" strike="noStrike" cap="none" dirty="0">
                <a:solidFill>
                  <a:srgbClr val="660066"/>
                </a:solidFill>
                <a:latin typeface="Source Sans Pro"/>
                <a:ea typeface="Source Sans Pro"/>
                <a:cs typeface="Source Sans Pro"/>
                <a:sym typeface="Source Sans Pro"/>
              </a:rPr>
              <a:t>Scientists attempt to order the natural world by </a:t>
            </a:r>
            <a:r>
              <a:rPr lang="en-US" sz="3400" b="0" i="0" u="sng" strike="noStrike" cap="none" dirty="0">
                <a:solidFill>
                  <a:srgbClr val="FF0000"/>
                </a:solidFill>
                <a:latin typeface="Source Sans Pro"/>
                <a:ea typeface="Source Sans Pro"/>
                <a:cs typeface="Source Sans Pro"/>
                <a:sym typeface="Source Sans Pro"/>
              </a:rPr>
              <a:t>grouping and classifying</a:t>
            </a:r>
            <a:r>
              <a:rPr lang="en-US" sz="3400" b="0" i="0" u="none" strike="noStrike" cap="none" dirty="0">
                <a:solidFill>
                  <a:srgbClr val="FF0000"/>
                </a:solidFill>
                <a:latin typeface="Source Sans Pro"/>
                <a:ea typeface="Source Sans Pro"/>
                <a:cs typeface="Source Sans Pro"/>
                <a:sym typeface="Source Sans Pro"/>
              </a:rPr>
              <a:t> </a:t>
            </a:r>
            <a:r>
              <a:rPr lang="en-US" sz="3400" b="0" i="0" u="none" strike="noStrike" cap="none" dirty="0">
                <a:solidFill>
                  <a:srgbClr val="660066"/>
                </a:solidFill>
                <a:latin typeface="Source Sans Pro"/>
                <a:ea typeface="Source Sans Pro"/>
                <a:cs typeface="Source Sans Pro"/>
                <a:sym typeface="Source Sans Pro"/>
              </a:rPr>
              <a:t>all living organisms.</a:t>
            </a:r>
          </a:p>
          <a:p>
            <a:pPr marL="0" marR="0" lvl="0" indent="0" algn="l" rtl="0">
              <a:spcBef>
                <a:spcPts val="0"/>
              </a:spcBef>
              <a:spcAft>
                <a:spcPts val="0"/>
              </a:spcAft>
              <a:buNone/>
            </a:pPr>
            <a:endParaRPr dirty="0"/>
          </a:p>
          <a:p>
            <a:pPr marL="0" marR="0" lvl="0" indent="0" algn="l" rtl="0">
              <a:spcBef>
                <a:spcPts val="0"/>
              </a:spcBef>
              <a:spcAft>
                <a:spcPts val="0"/>
              </a:spcAft>
              <a:buNone/>
            </a:pPr>
            <a:r>
              <a:rPr lang="en-US" sz="3400" b="0" i="0" u="none" strike="noStrike" cap="none" dirty="0">
                <a:solidFill>
                  <a:srgbClr val="00B050"/>
                </a:solidFill>
                <a:latin typeface="Source Sans Pro"/>
                <a:ea typeface="Source Sans Pro"/>
                <a:cs typeface="Source Sans Pro"/>
                <a:sym typeface="Source Sans Pro"/>
              </a:rPr>
              <a:t>As technologies improve, so have our systems of classification.</a:t>
            </a:r>
            <a:endParaRPr dirty="0">
              <a:solidFill>
                <a:srgbClr val="00B050"/>
              </a:solidFill>
            </a:endParaRPr>
          </a:p>
          <a:p>
            <a:pPr marL="0" marR="0" lvl="0" indent="0" algn="l" rtl="0">
              <a:spcBef>
                <a:spcPts val="0"/>
              </a:spcBef>
              <a:spcAft>
                <a:spcPts val="0"/>
              </a:spcAft>
              <a:buNone/>
            </a:pPr>
            <a:endParaRPr sz="3400" b="0" i="0" u="none" strike="noStrike" cap="none" dirty="0">
              <a:solidFill>
                <a:srgbClr val="660066"/>
              </a:solidFill>
              <a:latin typeface="Source Sans Pro"/>
              <a:ea typeface="Source Sans Pro"/>
              <a:cs typeface="Source Sans Pro"/>
              <a:sym typeface="Source Sans Pro"/>
            </a:endParaRPr>
          </a:p>
        </p:txBody>
      </p:sp>
      <p:pic>
        <p:nvPicPr>
          <p:cNvPr id="1347" name="Google Shape;1347;p211"/>
          <p:cNvPicPr preferRelativeResize="0"/>
          <p:nvPr/>
        </p:nvPicPr>
        <p:blipFill rotWithShape="1">
          <a:blip r:embed="rId3">
            <a:alphaModFix/>
          </a:blip>
          <a:srcRect/>
          <a:stretch/>
        </p:blipFill>
        <p:spPr>
          <a:xfrm>
            <a:off x="3798627" y="457200"/>
            <a:ext cx="5334000" cy="6049905"/>
          </a:xfrm>
          <a:prstGeom prst="rect">
            <a:avLst/>
          </a:prstGeom>
          <a:noFill/>
          <a:ln>
            <a:noFill/>
          </a:ln>
        </p:spPr>
      </p:pic>
    </p:spTree>
    <p:extLst>
      <p:ext uri="{BB962C8B-B14F-4D97-AF65-F5344CB8AC3E}">
        <p14:creationId xmlns:p14="http://schemas.microsoft.com/office/powerpoint/2010/main" val="858735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46">
                                            <p:txEl>
                                              <p:pRg st="0" end="0"/>
                                            </p:txEl>
                                          </p:spTgt>
                                        </p:tgtEl>
                                        <p:attrNameLst>
                                          <p:attrName>style.visibility</p:attrName>
                                        </p:attrNameLst>
                                      </p:cBhvr>
                                      <p:to>
                                        <p:strVal val="visible"/>
                                      </p:to>
                                    </p:set>
                                    <p:animEffect transition="in" filter="fade">
                                      <p:cBhvr>
                                        <p:cTn id="7" dur="1000"/>
                                        <p:tgtEl>
                                          <p:spTgt spid="134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46">
                                            <p:txEl>
                                              <p:pRg st="2" end="2"/>
                                            </p:txEl>
                                          </p:spTgt>
                                        </p:tgtEl>
                                        <p:attrNameLst>
                                          <p:attrName>style.visibility</p:attrName>
                                        </p:attrNameLst>
                                      </p:cBhvr>
                                      <p:to>
                                        <p:strVal val="visible"/>
                                      </p:to>
                                    </p:set>
                                    <p:animEffect transition="in" filter="fade">
                                      <p:cBhvr>
                                        <p:cTn id="12" dur="1000"/>
                                        <p:tgtEl>
                                          <p:spTgt spid="134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2063"/>
        <p:cNvGrpSpPr/>
        <p:nvPr/>
      </p:nvGrpSpPr>
      <p:grpSpPr>
        <a:xfrm>
          <a:off x="0" y="0"/>
          <a:ext cx="0" cy="0"/>
          <a:chOff x="0" y="0"/>
          <a:chExt cx="0" cy="0"/>
        </a:xfrm>
      </p:grpSpPr>
      <p:pic>
        <p:nvPicPr>
          <p:cNvPr id="2064" name="Google Shape;2064;p270" descr="images-4.jpeg"/>
          <p:cNvPicPr preferRelativeResize="0"/>
          <p:nvPr/>
        </p:nvPicPr>
        <p:blipFill rotWithShape="1">
          <a:blip r:embed="rId3">
            <a:alphaModFix/>
          </a:blip>
          <a:srcRect/>
          <a:stretch/>
        </p:blipFill>
        <p:spPr>
          <a:xfrm>
            <a:off x="2635250" y="0"/>
            <a:ext cx="3873500" cy="2095500"/>
          </a:xfrm>
          <a:prstGeom prst="rect">
            <a:avLst/>
          </a:prstGeom>
          <a:noFill/>
          <a:ln>
            <a:noFill/>
          </a:ln>
        </p:spPr>
      </p:pic>
      <p:sp>
        <p:nvSpPr>
          <p:cNvPr id="2065" name="Google Shape;2065;p270"/>
          <p:cNvSpPr txBox="1"/>
          <p:nvPr/>
        </p:nvSpPr>
        <p:spPr>
          <a:xfrm>
            <a:off x="5334000" y="838200"/>
            <a:ext cx="3810000"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00" dirty="0">
                <a:solidFill>
                  <a:srgbClr val="7E31B1"/>
                </a:solidFill>
                <a:latin typeface="Arial"/>
                <a:ea typeface="Arial"/>
                <a:cs typeface="Arial"/>
                <a:sym typeface="Arial"/>
              </a:rPr>
              <a:t>Retroviruses</a:t>
            </a:r>
            <a:endParaRPr dirty="0"/>
          </a:p>
        </p:txBody>
      </p:sp>
      <p:sp>
        <p:nvSpPr>
          <p:cNvPr id="2066" name="Google Shape;2066;p270"/>
          <p:cNvSpPr txBox="1"/>
          <p:nvPr/>
        </p:nvSpPr>
        <p:spPr>
          <a:xfrm>
            <a:off x="0" y="157350"/>
            <a:ext cx="3276600" cy="1754188"/>
          </a:xfrm>
          <a:prstGeom prst="rect">
            <a:avLst/>
          </a:prstGeom>
          <a:noFill/>
          <a:ln>
            <a:noFill/>
          </a:ln>
        </p:spPr>
        <p:txBody>
          <a:bodyPr spcFirstLastPara="1" wrap="square" lIns="91425" tIns="45700" rIns="91425" bIns="45700" anchor="t" anchorCtr="0">
            <a:spAutoFit/>
          </a:bodyPr>
          <a:lstStyle/>
          <a:p>
            <a:pPr lvl="0"/>
            <a:r>
              <a:rPr lang="en-US" sz="2700" dirty="0">
                <a:solidFill>
                  <a:srgbClr val="000000"/>
                </a:solidFill>
                <a:latin typeface="Arial"/>
                <a:ea typeface="Arial"/>
                <a:cs typeface="Arial"/>
                <a:sym typeface="Arial"/>
              </a:rPr>
              <a:t>Retroviruses have </a:t>
            </a:r>
            <a:r>
              <a:rPr lang="en-US" sz="2700" dirty="0">
                <a:solidFill>
                  <a:srgbClr val="FF0000"/>
                </a:solidFill>
              </a:rPr>
              <a:t>RNA</a:t>
            </a:r>
            <a:r>
              <a:rPr lang="en-US" sz="2700" dirty="0">
                <a:solidFill>
                  <a:srgbClr val="000000"/>
                </a:solidFill>
                <a:latin typeface="Arial"/>
                <a:ea typeface="Arial"/>
                <a:cs typeface="Arial"/>
                <a:sym typeface="Arial"/>
              </a:rPr>
              <a:t> as their genetic information rather than </a:t>
            </a:r>
            <a:r>
              <a:rPr lang="en-US" sz="2700" dirty="0">
                <a:solidFill>
                  <a:srgbClr val="FF0000"/>
                </a:solidFill>
              </a:rPr>
              <a:t>DNA</a:t>
            </a:r>
            <a:r>
              <a:rPr lang="en-US" sz="2700" dirty="0">
                <a:solidFill>
                  <a:srgbClr val="000000"/>
                </a:solidFill>
                <a:latin typeface="Arial"/>
                <a:ea typeface="Arial"/>
                <a:cs typeface="Arial"/>
                <a:sym typeface="Arial"/>
              </a:rPr>
              <a:t>. </a:t>
            </a:r>
            <a:endParaRPr dirty="0"/>
          </a:p>
        </p:txBody>
      </p:sp>
      <p:sp>
        <p:nvSpPr>
          <p:cNvPr id="2069" name="Google Shape;2069;p270"/>
          <p:cNvSpPr txBox="1"/>
          <p:nvPr/>
        </p:nvSpPr>
        <p:spPr>
          <a:xfrm>
            <a:off x="152400" y="2012438"/>
            <a:ext cx="8839200" cy="3185447"/>
          </a:xfrm>
          <a:prstGeom prst="rect">
            <a:avLst/>
          </a:prstGeom>
          <a:noFill/>
          <a:ln>
            <a:noFill/>
          </a:ln>
        </p:spPr>
        <p:txBody>
          <a:bodyPr spcFirstLastPara="1" wrap="square" lIns="91425" tIns="45700" rIns="91425" bIns="45700" anchor="t" anchorCtr="0">
            <a:spAutoFit/>
          </a:bodyPr>
          <a:lstStyle/>
          <a:p>
            <a:pPr marL="344488" indent="-344488">
              <a:buSzPts val="2500"/>
              <a:buFont typeface="Arial"/>
              <a:buChar char="•"/>
            </a:pPr>
            <a:r>
              <a:rPr lang="en-US" sz="2500" dirty="0">
                <a:solidFill>
                  <a:srgbClr val="000000"/>
                </a:solidFill>
                <a:latin typeface="Arial"/>
                <a:ea typeface="Arial"/>
                <a:cs typeface="Arial"/>
                <a:sym typeface="Arial"/>
              </a:rPr>
              <a:t>These viruses have an enzyme called </a:t>
            </a:r>
            <a:r>
              <a:rPr lang="en-US" sz="2500" dirty="0">
                <a:solidFill>
                  <a:srgbClr val="FF0000"/>
                </a:solidFill>
              </a:rPr>
              <a:t>Reverse Transcriptase</a:t>
            </a:r>
            <a:r>
              <a:rPr lang="en-US" sz="2500" dirty="0">
                <a:solidFill>
                  <a:srgbClr val="000000"/>
                </a:solidFill>
                <a:latin typeface="Arial"/>
                <a:ea typeface="Arial"/>
                <a:cs typeface="Arial"/>
                <a:sym typeface="Arial"/>
              </a:rPr>
              <a:t>, which transcribes their </a:t>
            </a:r>
            <a:r>
              <a:rPr lang="en-US" sz="2800" dirty="0">
                <a:solidFill>
                  <a:srgbClr val="FF0000"/>
                </a:solidFill>
              </a:rPr>
              <a:t>RNA</a:t>
            </a:r>
            <a:r>
              <a:rPr lang="en-US" sz="2500" dirty="0">
                <a:solidFill>
                  <a:srgbClr val="000000"/>
                </a:solidFill>
                <a:latin typeface="Arial"/>
                <a:ea typeface="Arial"/>
                <a:cs typeface="Arial"/>
                <a:sym typeface="Arial"/>
              </a:rPr>
              <a:t> template into </a:t>
            </a:r>
            <a:r>
              <a:rPr lang="en-US" sz="2800" dirty="0">
                <a:solidFill>
                  <a:srgbClr val="FF0000"/>
                </a:solidFill>
              </a:rPr>
              <a:t>DNA</a:t>
            </a:r>
            <a:r>
              <a:rPr lang="en-US" sz="2500" dirty="0">
                <a:solidFill>
                  <a:srgbClr val="000000"/>
                </a:solidFill>
                <a:latin typeface="Arial"/>
                <a:ea typeface="Arial"/>
                <a:cs typeface="Arial"/>
                <a:sym typeface="Arial"/>
              </a:rPr>
              <a:t>.  </a:t>
            </a:r>
          </a:p>
          <a:p>
            <a:pPr marL="344488" indent="-344488">
              <a:spcBef>
                <a:spcPts val="1200"/>
              </a:spcBef>
              <a:buSzPts val="2500"/>
              <a:buFont typeface="Arial"/>
              <a:buChar char="•"/>
            </a:pPr>
            <a:r>
              <a:rPr lang="en-US" sz="2500" dirty="0">
                <a:solidFill>
                  <a:srgbClr val="000000"/>
                </a:solidFill>
                <a:latin typeface="Arial"/>
                <a:ea typeface="Arial"/>
                <a:cs typeface="Arial"/>
                <a:sym typeface="Arial"/>
              </a:rPr>
              <a:t>The newly made DNA then enters the </a:t>
            </a:r>
            <a:r>
              <a:rPr lang="en-US" sz="2500" dirty="0">
                <a:solidFill>
                  <a:srgbClr val="FF0000"/>
                </a:solidFill>
              </a:rPr>
              <a:t>cell’s nucleus</a:t>
            </a:r>
            <a:r>
              <a:rPr lang="en-US" sz="2500" dirty="0">
                <a:solidFill>
                  <a:srgbClr val="000000"/>
                </a:solidFill>
                <a:latin typeface="Arial"/>
                <a:ea typeface="Arial"/>
                <a:cs typeface="Arial"/>
                <a:sym typeface="Arial"/>
              </a:rPr>
              <a:t> and integrates into the DNA of a chromosome.</a:t>
            </a:r>
            <a:endParaRPr dirty="0"/>
          </a:p>
          <a:p>
            <a:pPr marL="344488" marR="0" lvl="0" indent="-344488" algn="l" rtl="0">
              <a:spcBef>
                <a:spcPts val="1200"/>
              </a:spcBef>
              <a:spcAft>
                <a:spcPts val="0"/>
              </a:spcAft>
              <a:buClr>
                <a:srgbClr val="000000"/>
              </a:buClr>
              <a:buSzPts val="2500"/>
              <a:buFont typeface="Arial"/>
              <a:buChar char="•"/>
            </a:pPr>
            <a:r>
              <a:rPr lang="en-US" sz="2500" dirty="0">
                <a:solidFill>
                  <a:srgbClr val="000000"/>
                </a:solidFill>
                <a:latin typeface="Arial"/>
                <a:ea typeface="Arial"/>
                <a:cs typeface="Arial"/>
                <a:sym typeface="Arial"/>
              </a:rPr>
              <a:t>In this way, the retrovirus may </a:t>
            </a:r>
            <a:r>
              <a:rPr lang="en-US" sz="2500" u="sng" dirty="0">
                <a:solidFill>
                  <a:srgbClr val="0000FF"/>
                </a:solidFill>
                <a:latin typeface="Arial"/>
                <a:ea typeface="Arial"/>
                <a:cs typeface="Arial"/>
                <a:sym typeface="Arial"/>
              </a:rPr>
              <a:t>remain dormant for a length of time.</a:t>
            </a:r>
            <a:endParaRPr dirty="0"/>
          </a:p>
        </p:txBody>
      </p:sp>
      <p:pic>
        <p:nvPicPr>
          <p:cNvPr id="2078" name="Google Shape;2078;p270"/>
          <p:cNvPicPr preferRelativeResize="0"/>
          <p:nvPr/>
        </p:nvPicPr>
        <p:blipFill rotWithShape="1">
          <a:blip r:embed="rId4">
            <a:alphaModFix/>
          </a:blip>
          <a:srcRect/>
          <a:stretch/>
        </p:blipFill>
        <p:spPr>
          <a:xfrm>
            <a:off x="6256242" y="4762501"/>
            <a:ext cx="2887758" cy="217159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66"/>
                                        </p:tgtEl>
                                        <p:attrNameLst>
                                          <p:attrName>style.visibility</p:attrName>
                                        </p:attrNameLst>
                                      </p:cBhvr>
                                      <p:to>
                                        <p:strVal val="visible"/>
                                      </p:to>
                                    </p:set>
                                    <p:animEffect transition="in" filter="fade">
                                      <p:cBhvr>
                                        <p:cTn id="7" dur="1000"/>
                                        <p:tgtEl>
                                          <p:spTgt spid="206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69">
                                            <p:txEl>
                                              <p:pRg st="0" end="0"/>
                                            </p:txEl>
                                          </p:spTgt>
                                        </p:tgtEl>
                                        <p:attrNameLst>
                                          <p:attrName>style.visibility</p:attrName>
                                        </p:attrNameLst>
                                      </p:cBhvr>
                                      <p:to>
                                        <p:strVal val="visible"/>
                                      </p:to>
                                    </p:set>
                                    <p:animEffect transition="in" filter="fade">
                                      <p:cBhvr>
                                        <p:cTn id="12" dur="1000"/>
                                        <p:tgtEl>
                                          <p:spTgt spid="206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69">
                                            <p:txEl>
                                              <p:pRg st="1" end="1"/>
                                            </p:txEl>
                                          </p:spTgt>
                                        </p:tgtEl>
                                        <p:attrNameLst>
                                          <p:attrName>style.visibility</p:attrName>
                                        </p:attrNameLst>
                                      </p:cBhvr>
                                      <p:to>
                                        <p:strVal val="visible"/>
                                      </p:to>
                                    </p:set>
                                    <p:animEffect transition="in" filter="fade">
                                      <p:cBhvr>
                                        <p:cTn id="17" dur="1000"/>
                                        <p:tgtEl>
                                          <p:spTgt spid="2069">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69">
                                            <p:txEl>
                                              <p:pRg st="2" end="2"/>
                                            </p:txEl>
                                          </p:spTgt>
                                        </p:tgtEl>
                                        <p:attrNameLst>
                                          <p:attrName>style.visibility</p:attrName>
                                        </p:attrNameLst>
                                      </p:cBhvr>
                                      <p:to>
                                        <p:strVal val="visible"/>
                                      </p:to>
                                    </p:set>
                                    <p:animEffect transition="in" filter="fade">
                                      <p:cBhvr>
                                        <p:cTn id="22" dur="1000"/>
                                        <p:tgtEl>
                                          <p:spTgt spid="206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2063"/>
        <p:cNvGrpSpPr/>
        <p:nvPr/>
      </p:nvGrpSpPr>
      <p:grpSpPr>
        <a:xfrm>
          <a:off x="0" y="0"/>
          <a:ext cx="0" cy="0"/>
          <a:chOff x="0" y="0"/>
          <a:chExt cx="0" cy="0"/>
        </a:xfrm>
      </p:grpSpPr>
      <p:pic>
        <p:nvPicPr>
          <p:cNvPr id="2064" name="Google Shape;2064;p270" descr="images-4.jpeg"/>
          <p:cNvPicPr preferRelativeResize="0"/>
          <p:nvPr/>
        </p:nvPicPr>
        <p:blipFill rotWithShape="1">
          <a:blip r:embed="rId3">
            <a:alphaModFix/>
          </a:blip>
          <a:srcRect/>
          <a:stretch/>
        </p:blipFill>
        <p:spPr>
          <a:xfrm>
            <a:off x="2635250" y="0"/>
            <a:ext cx="3873500" cy="2095500"/>
          </a:xfrm>
          <a:prstGeom prst="rect">
            <a:avLst/>
          </a:prstGeom>
          <a:noFill/>
          <a:ln>
            <a:noFill/>
          </a:ln>
        </p:spPr>
      </p:pic>
      <p:sp>
        <p:nvSpPr>
          <p:cNvPr id="2065" name="Google Shape;2065;p270"/>
          <p:cNvSpPr txBox="1"/>
          <p:nvPr/>
        </p:nvSpPr>
        <p:spPr>
          <a:xfrm>
            <a:off x="5334000" y="838200"/>
            <a:ext cx="3810000"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00" dirty="0">
                <a:solidFill>
                  <a:srgbClr val="7E31B1"/>
                </a:solidFill>
                <a:latin typeface="Arial"/>
                <a:ea typeface="Arial"/>
                <a:cs typeface="Arial"/>
                <a:sym typeface="Arial"/>
              </a:rPr>
              <a:t>Retroviruses</a:t>
            </a:r>
            <a:endParaRPr dirty="0"/>
          </a:p>
        </p:txBody>
      </p:sp>
      <p:sp>
        <p:nvSpPr>
          <p:cNvPr id="2070" name="Google Shape;2070;p270"/>
          <p:cNvSpPr txBox="1"/>
          <p:nvPr/>
        </p:nvSpPr>
        <p:spPr>
          <a:xfrm>
            <a:off x="0" y="2208631"/>
            <a:ext cx="9144000" cy="3139281"/>
          </a:xfrm>
          <a:prstGeom prst="rect">
            <a:avLst/>
          </a:prstGeom>
          <a:noFill/>
          <a:ln>
            <a:noFill/>
          </a:ln>
        </p:spPr>
        <p:txBody>
          <a:bodyPr spcFirstLastPara="1" wrap="square" lIns="91425" tIns="45700" rIns="91425" bIns="45700" anchor="t" anchorCtr="0">
            <a:spAutoFit/>
          </a:bodyPr>
          <a:lstStyle/>
          <a:p>
            <a:pPr marL="344488" indent="-225425">
              <a:spcBef>
                <a:spcPts val="1200"/>
              </a:spcBef>
              <a:buSzPts val="2000"/>
              <a:buFont typeface="Arial"/>
              <a:buChar char="•"/>
            </a:pPr>
            <a:r>
              <a:rPr lang="en-US" sz="2800" dirty="0">
                <a:solidFill>
                  <a:srgbClr val="000000"/>
                </a:solidFill>
                <a:sym typeface="Arial"/>
              </a:rPr>
              <a:t>It will eventually becomes </a:t>
            </a:r>
            <a:r>
              <a:rPr lang="en-US" sz="2800" dirty="0">
                <a:solidFill>
                  <a:srgbClr val="7E31B1"/>
                </a:solidFill>
              </a:rPr>
              <a:t>active</a:t>
            </a:r>
            <a:r>
              <a:rPr lang="en-US" sz="2800" dirty="0">
                <a:solidFill>
                  <a:srgbClr val="000000"/>
                </a:solidFill>
                <a:sym typeface="Arial"/>
              </a:rPr>
              <a:t>, causing the host cell to make </a:t>
            </a:r>
            <a:r>
              <a:rPr lang="en-US" sz="2800" dirty="0">
                <a:solidFill>
                  <a:srgbClr val="7E31B1"/>
                </a:solidFill>
              </a:rPr>
              <a:t>new viruses</a:t>
            </a:r>
            <a:r>
              <a:rPr lang="en-US" sz="2800" dirty="0">
                <a:solidFill>
                  <a:srgbClr val="000000"/>
                </a:solidFill>
                <a:sym typeface="Arial"/>
              </a:rPr>
              <a:t>, and causing the </a:t>
            </a:r>
            <a:r>
              <a:rPr lang="en-US" sz="2800" dirty="0">
                <a:solidFill>
                  <a:srgbClr val="7E31B1"/>
                </a:solidFill>
              </a:rPr>
              <a:t>death</a:t>
            </a:r>
            <a:r>
              <a:rPr lang="en-US" sz="2800" dirty="0">
                <a:solidFill>
                  <a:srgbClr val="000000"/>
                </a:solidFill>
                <a:sym typeface="Arial"/>
              </a:rPr>
              <a:t> of the host cell.</a:t>
            </a:r>
            <a:endParaRPr sz="1800" dirty="0"/>
          </a:p>
          <a:p>
            <a:pPr marL="344488" marR="0" lvl="0" indent="-225425" algn="l" rtl="0">
              <a:spcBef>
                <a:spcPts val="1200"/>
              </a:spcBef>
              <a:spcAft>
                <a:spcPts val="0"/>
              </a:spcAft>
              <a:buClr>
                <a:srgbClr val="000000"/>
              </a:buClr>
              <a:buSzPts val="2000"/>
              <a:buFont typeface="Arial"/>
              <a:buChar char="•"/>
            </a:pPr>
            <a:r>
              <a:rPr lang="en-US" sz="2800" dirty="0">
                <a:solidFill>
                  <a:srgbClr val="00B050"/>
                </a:solidFill>
                <a:sym typeface="Arial"/>
              </a:rPr>
              <a:t>Retroviruses are responsible for some types of cancer.</a:t>
            </a:r>
            <a:endParaRPr sz="1800" dirty="0">
              <a:solidFill>
                <a:srgbClr val="00B050"/>
              </a:solidFill>
            </a:endParaRPr>
          </a:p>
          <a:p>
            <a:pPr marL="344488" marR="0" lvl="0" indent="-225425" algn="l" rtl="0">
              <a:spcBef>
                <a:spcPts val="1200"/>
              </a:spcBef>
              <a:spcAft>
                <a:spcPts val="0"/>
              </a:spcAft>
              <a:buClr>
                <a:srgbClr val="000000"/>
              </a:buClr>
              <a:buSzPts val="2000"/>
              <a:buFont typeface="Arial"/>
              <a:buChar char="•"/>
            </a:pPr>
            <a:r>
              <a:rPr lang="en-US" sz="2800" dirty="0">
                <a:solidFill>
                  <a:srgbClr val="000000"/>
                </a:solidFill>
                <a:latin typeface="Arial"/>
                <a:ea typeface="Arial"/>
                <a:cs typeface="Arial"/>
                <a:sym typeface="Arial"/>
              </a:rPr>
              <a:t>The AIDS virus is a retrovirus. </a:t>
            </a:r>
            <a:endParaRPr sz="1800" dirty="0"/>
          </a:p>
        </p:txBody>
      </p:sp>
      <p:pic>
        <p:nvPicPr>
          <p:cNvPr id="2078" name="Google Shape;2078;p270"/>
          <p:cNvPicPr preferRelativeResize="0"/>
          <p:nvPr/>
        </p:nvPicPr>
        <p:blipFill rotWithShape="1">
          <a:blip r:embed="rId4">
            <a:alphaModFix/>
          </a:blip>
          <a:srcRect/>
          <a:stretch/>
        </p:blipFill>
        <p:spPr>
          <a:xfrm>
            <a:off x="6256242" y="4686406"/>
            <a:ext cx="2887758" cy="2171594"/>
          </a:xfrm>
          <a:prstGeom prst="rect">
            <a:avLst/>
          </a:prstGeom>
          <a:noFill/>
          <a:ln>
            <a:noFill/>
          </a:ln>
        </p:spPr>
      </p:pic>
    </p:spTree>
    <p:extLst>
      <p:ext uri="{BB962C8B-B14F-4D97-AF65-F5344CB8AC3E}">
        <p14:creationId xmlns:p14="http://schemas.microsoft.com/office/powerpoint/2010/main" val="2086106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70">
                                            <p:txEl>
                                              <p:pRg st="0" end="0"/>
                                            </p:txEl>
                                          </p:spTgt>
                                        </p:tgtEl>
                                        <p:attrNameLst>
                                          <p:attrName>style.visibility</p:attrName>
                                        </p:attrNameLst>
                                      </p:cBhvr>
                                      <p:to>
                                        <p:strVal val="visible"/>
                                      </p:to>
                                    </p:set>
                                    <p:animEffect transition="in" filter="fade">
                                      <p:cBhvr>
                                        <p:cTn id="7" dur="1000"/>
                                        <p:tgtEl>
                                          <p:spTgt spid="207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70">
                                            <p:txEl>
                                              <p:pRg st="1" end="1"/>
                                            </p:txEl>
                                          </p:spTgt>
                                        </p:tgtEl>
                                        <p:attrNameLst>
                                          <p:attrName>style.visibility</p:attrName>
                                        </p:attrNameLst>
                                      </p:cBhvr>
                                      <p:to>
                                        <p:strVal val="visible"/>
                                      </p:to>
                                    </p:set>
                                    <p:animEffect transition="in" filter="fade">
                                      <p:cBhvr>
                                        <p:cTn id="12" dur="1000"/>
                                        <p:tgtEl>
                                          <p:spTgt spid="207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70">
                                            <p:txEl>
                                              <p:pRg st="2" end="2"/>
                                            </p:txEl>
                                          </p:spTgt>
                                        </p:tgtEl>
                                        <p:attrNameLst>
                                          <p:attrName>style.visibility</p:attrName>
                                        </p:attrNameLst>
                                      </p:cBhvr>
                                      <p:to>
                                        <p:strVal val="visible"/>
                                      </p:to>
                                    </p:set>
                                    <p:animEffect transition="in" filter="fade">
                                      <p:cBhvr>
                                        <p:cTn id="17" dur="1000"/>
                                        <p:tgtEl>
                                          <p:spTgt spid="207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bg>
      <p:bgPr>
        <a:solidFill>
          <a:srgbClr val="003E5E"/>
        </a:solidFill>
        <a:effectLst/>
      </p:bgPr>
    </p:bg>
    <p:spTree>
      <p:nvGrpSpPr>
        <p:cNvPr id="1" name="Shape 2082"/>
        <p:cNvGrpSpPr/>
        <p:nvPr/>
      </p:nvGrpSpPr>
      <p:grpSpPr>
        <a:xfrm>
          <a:off x="0" y="0"/>
          <a:ext cx="0" cy="0"/>
          <a:chOff x="0" y="0"/>
          <a:chExt cx="0" cy="0"/>
        </a:xfrm>
      </p:grpSpPr>
      <p:sp>
        <p:nvSpPr>
          <p:cNvPr id="2083" name="Google Shape;2083;p271"/>
          <p:cNvSpPr txBox="1"/>
          <p:nvPr/>
        </p:nvSpPr>
        <p:spPr>
          <a:xfrm>
            <a:off x="0" y="0"/>
            <a:ext cx="9144000" cy="723900"/>
          </a:xfrm>
          <a:prstGeom prst="rect">
            <a:avLst/>
          </a:prstGeom>
          <a:gradFill>
            <a:gsLst>
              <a:gs pos="0">
                <a:srgbClr val="FFFF00"/>
              </a:gs>
              <a:gs pos="20000">
                <a:srgbClr val="FFFE00"/>
              </a:gs>
              <a:gs pos="100000">
                <a:srgbClr val="D7C200"/>
              </a:gs>
            </a:gsLst>
            <a:lin ang="5400000" scaled="0"/>
          </a:gradFill>
          <a:ln w="9525" cap="flat" cmpd="sng">
            <a:solidFill>
              <a:srgbClr val="FFE915"/>
            </a:solidFill>
            <a:prstDash val="solid"/>
            <a:miter lim="800000"/>
            <a:headEnd type="none" w="sm" len="sm"/>
            <a:tailEnd type="none" w="sm" len="sm"/>
          </a:ln>
          <a:effectLst>
            <a:outerShdw blurRad="40000" dist="23000" dir="5400000" rotWithShape="0">
              <a:srgbClr val="808080">
                <a:alpha val="34901"/>
              </a:srgbClr>
            </a:outerShdw>
          </a:effectLst>
        </p:spPr>
        <p:txBody>
          <a:bodyPr spcFirstLastPara="1" wrap="square" lIns="91425" tIns="45700" rIns="91425" bIns="45700" anchor="t" anchorCtr="0">
            <a:spAutoFit/>
          </a:bodyPr>
          <a:lstStyle/>
          <a:p>
            <a:pPr marL="0" marR="0" lvl="0" indent="0" algn="ctr" rtl="0">
              <a:spcBef>
                <a:spcPts val="0"/>
              </a:spcBef>
              <a:spcAft>
                <a:spcPts val="0"/>
              </a:spcAft>
              <a:buNone/>
            </a:pPr>
            <a:r>
              <a:rPr lang="en-US" sz="4100">
                <a:solidFill>
                  <a:srgbClr val="7E31B1"/>
                </a:solidFill>
                <a:latin typeface="Arial"/>
                <a:ea typeface="Arial"/>
                <a:cs typeface="Arial"/>
                <a:sym typeface="Arial"/>
              </a:rPr>
              <a:t>Comparison of Viruses and Cells</a:t>
            </a:r>
            <a:endParaRPr/>
          </a:p>
        </p:txBody>
      </p:sp>
      <p:pic>
        <p:nvPicPr>
          <p:cNvPr id="2084" name="Google Shape;2084;p271"/>
          <p:cNvPicPr preferRelativeResize="0"/>
          <p:nvPr/>
        </p:nvPicPr>
        <p:blipFill rotWithShape="1">
          <a:blip r:embed="rId3">
            <a:alphaModFix/>
          </a:blip>
          <a:srcRect/>
          <a:stretch/>
        </p:blipFill>
        <p:spPr>
          <a:xfrm>
            <a:off x="228600" y="990600"/>
            <a:ext cx="8693150" cy="5568950"/>
          </a:xfrm>
          <a:prstGeom prst="rect">
            <a:avLst/>
          </a:prstGeom>
          <a:noFill/>
          <a:ln>
            <a:noFill/>
          </a:ln>
        </p:spPr>
      </p:pic>
      <p:sp>
        <p:nvSpPr>
          <p:cNvPr id="2085" name="Google Shape;2085;p271"/>
          <p:cNvSpPr txBox="1"/>
          <p:nvPr/>
        </p:nvSpPr>
        <p:spPr>
          <a:xfrm>
            <a:off x="3276600" y="2164275"/>
            <a:ext cx="2895600" cy="203128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dirty="0">
                <a:solidFill>
                  <a:srgbClr val="7E31B1"/>
                </a:solidFill>
                <a:latin typeface="Arial"/>
                <a:ea typeface="Arial"/>
                <a:cs typeface="Arial"/>
                <a:sym typeface="Arial"/>
              </a:rPr>
              <a:t>Have DNA or RNA and a protein capsid</a:t>
            </a:r>
            <a:endParaRPr dirty="0"/>
          </a:p>
          <a:p>
            <a:pPr marL="0" marR="0" lvl="0" indent="0" algn="l" rtl="0">
              <a:spcBef>
                <a:spcPts val="0"/>
              </a:spcBef>
              <a:spcAft>
                <a:spcPts val="0"/>
              </a:spcAft>
              <a:buNone/>
            </a:pPr>
            <a:endParaRPr sz="2200" dirty="0">
              <a:solidFill>
                <a:srgbClr val="7E31B1"/>
              </a:solidFill>
              <a:latin typeface="Arial"/>
              <a:ea typeface="Arial"/>
              <a:cs typeface="Arial"/>
              <a:sym typeface="Arial"/>
            </a:endParaRPr>
          </a:p>
          <a:p>
            <a:pPr marL="0" marR="0" lvl="0" indent="0" algn="l" rtl="0">
              <a:spcBef>
                <a:spcPts val="0"/>
              </a:spcBef>
              <a:spcAft>
                <a:spcPts val="0"/>
              </a:spcAft>
              <a:buNone/>
            </a:pPr>
            <a:endParaRPr dirty="0">
              <a:solidFill>
                <a:srgbClr val="7E31B1"/>
              </a:solidFill>
              <a:latin typeface="Arial"/>
              <a:ea typeface="Arial"/>
              <a:cs typeface="Arial"/>
              <a:sym typeface="Arial"/>
            </a:endParaRPr>
          </a:p>
          <a:p>
            <a:pPr marL="0" marR="0" lvl="0" indent="0" algn="l" rtl="0">
              <a:spcBef>
                <a:spcPts val="0"/>
              </a:spcBef>
              <a:spcAft>
                <a:spcPts val="0"/>
              </a:spcAft>
              <a:buNone/>
            </a:pPr>
            <a:r>
              <a:rPr lang="en-US" sz="2200" dirty="0">
                <a:solidFill>
                  <a:srgbClr val="7E31B1"/>
                </a:solidFill>
                <a:latin typeface="Arial"/>
                <a:ea typeface="Arial"/>
                <a:cs typeface="Arial"/>
                <a:sym typeface="Arial"/>
              </a:rPr>
              <a:t>Only within a host cell</a:t>
            </a:r>
            <a:endParaRPr dirty="0"/>
          </a:p>
          <a:p>
            <a:pPr marL="0" marR="0" lvl="0" indent="0" algn="l" rtl="0">
              <a:spcBef>
                <a:spcPts val="0"/>
              </a:spcBef>
              <a:spcAft>
                <a:spcPts val="0"/>
              </a:spcAft>
              <a:buNone/>
            </a:pPr>
            <a:endParaRPr sz="2200" dirty="0">
              <a:solidFill>
                <a:srgbClr val="7E31B1"/>
              </a:solidFill>
              <a:latin typeface="Arial"/>
              <a:ea typeface="Arial"/>
              <a:cs typeface="Arial"/>
              <a:sym typeface="Arial"/>
            </a:endParaRPr>
          </a:p>
        </p:txBody>
      </p:sp>
      <p:sp>
        <p:nvSpPr>
          <p:cNvPr id="2086" name="Google Shape;2086;p271"/>
          <p:cNvSpPr txBox="1"/>
          <p:nvPr/>
        </p:nvSpPr>
        <p:spPr>
          <a:xfrm>
            <a:off x="6096000" y="2057400"/>
            <a:ext cx="2895600" cy="2032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FF0000"/>
                </a:solidFill>
                <a:latin typeface="Arial"/>
                <a:ea typeface="Arial"/>
                <a:cs typeface="Arial"/>
                <a:sym typeface="Arial"/>
              </a:rPr>
              <a:t>Cell membrane, cytoplasm, nucleus, cytoplasmic organelles</a:t>
            </a:r>
            <a:endParaRPr/>
          </a:p>
          <a:p>
            <a:pPr marL="0" marR="0" lvl="0" indent="0" algn="l" rtl="0">
              <a:spcBef>
                <a:spcPts val="0"/>
              </a:spcBef>
              <a:spcAft>
                <a:spcPts val="0"/>
              </a:spcAft>
              <a:buNone/>
            </a:pPr>
            <a:endParaRPr sz="1800">
              <a:solidFill>
                <a:srgbClr val="FF0000"/>
              </a:solidFill>
              <a:latin typeface="Arial"/>
              <a:ea typeface="Arial"/>
              <a:cs typeface="Arial"/>
              <a:sym typeface="Arial"/>
            </a:endParaRPr>
          </a:p>
          <a:p>
            <a:pPr marL="0" marR="0" lvl="0" indent="0" algn="l" rtl="0">
              <a:spcBef>
                <a:spcPts val="0"/>
              </a:spcBef>
              <a:spcAft>
                <a:spcPts val="0"/>
              </a:spcAft>
              <a:buNone/>
            </a:pPr>
            <a:r>
              <a:rPr lang="en-US" sz="1800">
                <a:solidFill>
                  <a:srgbClr val="FF0000"/>
                </a:solidFill>
                <a:latin typeface="Arial"/>
                <a:ea typeface="Arial"/>
                <a:cs typeface="Arial"/>
                <a:sym typeface="Arial"/>
              </a:rPr>
              <a:t>Reproduce independently, either sexually or asexually</a:t>
            </a:r>
            <a:endParaRPr/>
          </a:p>
        </p:txBody>
      </p:sp>
      <p:sp>
        <p:nvSpPr>
          <p:cNvPr id="2087" name="Google Shape;2087;p271"/>
          <p:cNvSpPr txBox="1"/>
          <p:nvPr/>
        </p:nvSpPr>
        <p:spPr>
          <a:xfrm>
            <a:off x="3352800" y="4114800"/>
            <a:ext cx="2590800"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rgbClr val="7E31B1"/>
                </a:solidFill>
                <a:latin typeface="Arial"/>
                <a:ea typeface="Arial"/>
                <a:cs typeface="Arial"/>
                <a:sym typeface="Arial"/>
              </a:rPr>
              <a:t>DNA or RNA (not both)</a:t>
            </a:r>
            <a:endParaRPr/>
          </a:p>
        </p:txBody>
      </p:sp>
      <p:sp>
        <p:nvSpPr>
          <p:cNvPr id="2088" name="Google Shape;2088;p271"/>
          <p:cNvSpPr txBox="1"/>
          <p:nvPr/>
        </p:nvSpPr>
        <p:spPr>
          <a:xfrm>
            <a:off x="3429000" y="4495800"/>
            <a:ext cx="2590800" cy="3841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900">
                <a:solidFill>
                  <a:srgbClr val="7E31B1"/>
                </a:solidFill>
                <a:latin typeface="Arial"/>
                <a:ea typeface="Arial"/>
                <a:cs typeface="Arial"/>
                <a:sym typeface="Arial"/>
              </a:rPr>
              <a:t>None</a:t>
            </a:r>
            <a:endParaRPr/>
          </a:p>
        </p:txBody>
      </p:sp>
      <p:sp>
        <p:nvSpPr>
          <p:cNvPr id="2089" name="Google Shape;2089;p271"/>
          <p:cNvSpPr txBox="1"/>
          <p:nvPr/>
        </p:nvSpPr>
        <p:spPr>
          <a:xfrm>
            <a:off x="3352800" y="4800600"/>
            <a:ext cx="2590800" cy="3841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900">
                <a:solidFill>
                  <a:srgbClr val="7E31B1"/>
                </a:solidFill>
                <a:latin typeface="Arial"/>
                <a:ea typeface="Arial"/>
                <a:cs typeface="Arial"/>
                <a:sym typeface="Arial"/>
              </a:rPr>
              <a:t>No</a:t>
            </a:r>
            <a:endParaRPr/>
          </a:p>
        </p:txBody>
      </p:sp>
      <p:sp>
        <p:nvSpPr>
          <p:cNvPr id="2090" name="Google Shape;2090;p271"/>
          <p:cNvSpPr txBox="1"/>
          <p:nvPr/>
        </p:nvSpPr>
        <p:spPr>
          <a:xfrm>
            <a:off x="3352800" y="5334000"/>
            <a:ext cx="2590800" cy="3841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900">
                <a:solidFill>
                  <a:srgbClr val="7E31B1"/>
                </a:solidFill>
                <a:latin typeface="Arial"/>
                <a:ea typeface="Arial"/>
                <a:cs typeface="Arial"/>
                <a:sym typeface="Arial"/>
              </a:rPr>
              <a:t>No</a:t>
            </a:r>
            <a:endParaRPr/>
          </a:p>
        </p:txBody>
      </p:sp>
      <p:sp>
        <p:nvSpPr>
          <p:cNvPr id="2091" name="Google Shape;2091;p271"/>
          <p:cNvSpPr txBox="1"/>
          <p:nvPr/>
        </p:nvSpPr>
        <p:spPr>
          <a:xfrm>
            <a:off x="3352800" y="5791200"/>
            <a:ext cx="2590800" cy="3841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900">
                <a:solidFill>
                  <a:srgbClr val="7E31B1"/>
                </a:solidFill>
                <a:latin typeface="Arial"/>
                <a:ea typeface="Arial"/>
                <a:cs typeface="Arial"/>
                <a:sym typeface="Arial"/>
              </a:rPr>
              <a:t>Yes</a:t>
            </a:r>
            <a:endParaRPr/>
          </a:p>
        </p:txBody>
      </p:sp>
      <p:sp>
        <p:nvSpPr>
          <p:cNvPr id="2092" name="Google Shape;2092;p271"/>
          <p:cNvSpPr txBox="1"/>
          <p:nvPr/>
        </p:nvSpPr>
        <p:spPr>
          <a:xfrm>
            <a:off x="6248400" y="4114800"/>
            <a:ext cx="2590800" cy="3841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900">
                <a:solidFill>
                  <a:srgbClr val="FF0000"/>
                </a:solidFill>
                <a:latin typeface="Arial"/>
                <a:ea typeface="Arial"/>
                <a:cs typeface="Arial"/>
                <a:sym typeface="Arial"/>
              </a:rPr>
              <a:t>DNA</a:t>
            </a:r>
            <a:endParaRPr/>
          </a:p>
        </p:txBody>
      </p:sp>
      <p:sp>
        <p:nvSpPr>
          <p:cNvPr id="2093" name="Google Shape;2093;p271"/>
          <p:cNvSpPr txBox="1"/>
          <p:nvPr/>
        </p:nvSpPr>
        <p:spPr>
          <a:xfrm>
            <a:off x="6172200" y="4495800"/>
            <a:ext cx="2590800" cy="3079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400">
                <a:solidFill>
                  <a:srgbClr val="FF0000"/>
                </a:solidFill>
                <a:latin typeface="Arial"/>
                <a:ea typeface="Arial"/>
                <a:cs typeface="Arial"/>
                <a:sym typeface="Arial"/>
              </a:rPr>
              <a:t>Yes, in multicellular organisms</a:t>
            </a:r>
            <a:endParaRPr/>
          </a:p>
        </p:txBody>
      </p:sp>
      <p:sp>
        <p:nvSpPr>
          <p:cNvPr id="2094" name="Google Shape;2094;p271"/>
          <p:cNvSpPr txBox="1"/>
          <p:nvPr/>
        </p:nvSpPr>
        <p:spPr>
          <a:xfrm>
            <a:off x="6172200" y="4800600"/>
            <a:ext cx="2590800" cy="3841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900">
                <a:solidFill>
                  <a:srgbClr val="FF0000"/>
                </a:solidFill>
                <a:latin typeface="Arial"/>
                <a:ea typeface="Arial"/>
                <a:cs typeface="Arial"/>
                <a:sym typeface="Arial"/>
              </a:rPr>
              <a:t>Yes</a:t>
            </a:r>
            <a:endParaRPr/>
          </a:p>
        </p:txBody>
      </p:sp>
      <p:sp>
        <p:nvSpPr>
          <p:cNvPr id="2095" name="Google Shape;2095;p271"/>
          <p:cNvSpPr txBox="1"/>
          <p:nvPr/>
        </p:nvSpPr>
        <p:spPr>
          <a:xfrm>
            <a:off x="6172200" y="5334000"/>
            <a:ext cx="2590800" cy="3841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900">
                <a:solidFill>
                  <a:srgbClr val="FF0000"/>
                </a:solidFill>
                <a:latin typeface="Arial"/>
                <a:ea typeface="Arial"/>
                <a:cs typeface="Arial"/>
                <a:sym typeface="Arial"/>
              </a:rPr>
              <a:t>Yes</a:t>
            </a:r>
            <a:endParaRPr/>
          </a:p>
        </p:txBody>
      </p:sp>
      <p:sp>
        <p:nvSpPr>
          <p:cNvPr id="2096" name="Google Shape;2096;p271"/>
          <p:cNvSpPr txBox="1"/>
          <p:nvPr/>
        </p:nvSpPr>
        <p:spPr>
          <a:xfrm>
            <a:off x="6172200" y="5867400"/>
            <a:ext cx="2590800" cy="3841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900">
                <a:solidFill>
                  <a:srgbClr val="FF0000"/>
                </a:solidFill>
                <a:latin typeface="Arial"/>
                <a:ea typeface="Arial"/>
                <a:cs typeface="Arial"/>
                <a:sym typeface="Arial"/>
              </a:rPr>
              <a:t>Yes</a:t>
            </a:r>
            <a:endParaRPr/>
          </a:p>
        </p:txBody>
      </p:sp>
      <p:pic>
        <p:nvPicPr>
          <p:cNvPr id="2097" name="Google Shape;2097;p271" descr="phage.jpeg"/>
          <p:cNvPicPr preferRelativeResize="0"/>
          <p:nvPr/>
        </p:nvPicPr>
        <p:blipFill rotWithShape="1">
          <a:blip r:embed="rId4">
            <a:alphaModFix/>
          </a:blip>
          <a:srcRect/>
          <a:stretch/>
        </p:blipFill>
        <p:spPr>
          <a:xfrm>
            <a:off x="1038225" y="762000"/>
            <a:ext cx="1027113" cy="914400"/>
          </a:xfrm>
          <a:prstGeom prst="rect">
            <a:avLst/>
          </a:prstGeom>
          <a:noFill/>
          <a:ln>
            <a:noFill/>
          </a:ln>
        </p:spPr>
      </p:pic>
      <p:pic>
        <p:nvPicPr>
          <p:cNvPr id="2098" name="Google Shape;2098;p271" descr="images.jpeg"/>
          <p:cNvPicPr preferRelativeResize="0"/>
          <p:nvPr/>
        </p:nvPicPr>
        <p:blipFill rotWithShape="1">
          <a:blip r:embed="rId5">
            <a:alphaModFix/>
          </a:blip>
          <a:srcRect/>
          <a:stretch/>
        </p:blipFill>
        <p:spPr>
          <a:xfrm>
            <a:off x="7010400" y="685800"/>
            <a:ext cx="1208088" cy="104298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97"/>
                                        </p:tgtEl>
                                        <p:attrNameLst>
                                          <p:attrName>style.visibility</p:attrName>
                                        </p:attrNameLst>
                                      </p:cBhvr>
                                      <p:to>
                                        <p:strVal val="visible"/>
                                      </p:to>
                                    </p:set>
                                    <p:animEffect transition="in" filter="fade">
                                      <p:cBhvr>
                                        <p:cTn id="7" dur="1000"/>
                                        <p:tgtEl>
                                          <p:spTgt spid="209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98"/>
                                        </p:tgtEl>
                                        <p:attrNameLst>
                                          <p:attrName>style.visibility</p:attrName>
                                        </p:attrNameLst>
                                      </p:cBhvr>
                                      <p:to>
                                        <p:strVal val="visible"/>
                                      </p:to>
                                    </p:set>
                                    <p:animEffect transition="in" filter="fade">
                                      <p:cBhvr>
                                        <p:cTn id="12" dur="1000"/>
                                        <p:tgtEl>
                                          <p:spTgt spid="209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85">
                                            <p:txEl>
                                              <p:pRg st="0" end="0"/>
                                            </p:txEl>
                                          </p:spTgt>
                                        </p:tgtEl>
                                        <p:attrNameLst>
                                          <p:attrName>style.visibility</p:attrName>
                                        </p:attrNameLst>
                                      </p:cBhvr>
                                      <p:to>
                                        <p:strVal val="visible"/>
                                      </p:to>
                                    </p:set>
                                    <p:animEffect transition="in" filter="fade">
                                      <p:cBhvr>
                                        <p:cTn id="17" dur="500"/>
                                        <p:tgtEl>
                                          <p:spTgt spid="208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86">
                                            <p:txEl>
                                              <p:pRg st="0" end="0"/>
                                            </p:txEl>
                                          </p:spTgt>
                                        </p:tgtEl>
                                        <p:attrNameLst>
                                          <p:attrName>style.visibility</p:attrName>
                                        </p:attrNameLst>
                                      </p:cBhvr>
                                      <p:to>
                                        <p:strVal val="visible"/>
                                      </p:to>
                                    </p:set>
                                    <p:animEffect transition="in" filter="fade">
                                      <p:cBhvr>
                                        <p:cTn id="22" dur="500"/>
                                        <p:tgtEl>
                                          <p:spTgt spid="2086">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085">
                                            <p:txEl>
                                              <p:pRg st="3" end="3"/>
                                            </p:txEl>
                                          </p:spTgt>
                                        </p:tgtEl>
                                        <p:attrNameLst>
                                          <p:attrName>style.visibility</p:attrName>
                                        </p:attrNameLst>
                                      </p:cBhvr>
                                      <p:to>
                                        <p:strVal val="visible"/>
                                      </p:to>
                                    </p:set>
                                    <p:animEffect transition="in" filter="fade">
                                      <p:cBhvr>
                                        <p:cTn id="27" dur="500"/>
                                        <p:tgtEl>
                                          <p:spTgt spid="208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086">
                                            <p:txEl>
                                              <p:pRg st="2" end="2"/>
                                            </p:txEl>
                                          </p:spTgt>
                                        </p:tgtEl>
                                        <p:attrNameLst>
                                          <p:attrName>style.visibility</p:attrName>
                                        </p:attrNameLst>
                                      </p:cBhvr>
                                      <p:to>
                                        <p:strVal val="visible"/>
                                      </p:to>
                                    </p:set>
                                    <p:animEffect transition="in" filter="fade">
                                      <p:cBhvr>
                                        <p:cTn id="32" dur="500"/>
                                        <p:tgtEl>
                                          <p:spTgt spid="2086">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087"/>
                                        </p:tgtEl>
                                        <p:attrNameLst>
                                          <p:attrName>style.visibility</p:attrName>
                                        </p:attrNameLst>
                                      </p:cBhvr>
                                      <p:to>
                                        <p:strVal val="visible"/>
                                      </p:to>
                                    </p:set>
                                    <p:animEffect transition="in" filter="fade">
                                      <p:cBhvr>
                                        <p:cTn id="37" dur="500"/>
                                        <p:tgtEl>
                                          <p:spTgt spid="208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092"/>
                                        </p:tgtEl>
                                        <p:attrNameLst>
                                          <p:attrName>style.visibility</p:attrName>
                                        </p:attrNameLst>
                                      </p:cBhvr>
                                      <p:to>
                                        <p:strVal val="visible"/>
                                      </p:to>
                                    </p:set>
                                    <p:animEffect transition="in" filter="fade">
                                      <p:cBhvr>
                                        <p:cTn id="42" dur="500"/>
                                        <p:tgtEl>
                                          <p:spTgt spid="2092"/>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088"/>
                                        </p:tgtEl>
                                        <p:attrNameLst>
                                          <p:attrName>style.visibility</p:attrName>
                                        </p:attrNameLst>
                                      </p:cBhvr>
                                      <p:to>
                                        <p:strVal val="visible"/>
                                      </p:to>
                                    </p:set>
                                    <p:animEffect transition="in" filter="fade">
                                      <p:cBhvr>
                                        <p:cTn id="47" dur="500"/>
                                        <p:tgtEl>
                                          <p:spTgt spid="2088"/>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093"/>
                                        </p:tgtEl>
                                        <p:attrNameLst>
                                          <p:attrName>style.visibility</p:attrName>
                                        </p:attrNameLst>
                                      </p:cBhvr>
                                      <p:to>
                                        <p:strVal val="visible"/>
                                      </p:to>
                                    </p:set>
                                    <p:animEffect transition="in" filter="fade">
                                      <p:cBhvr>
                                        <p:cTn id="52" dur="500"/>
                                        <p:tgtEl>
                                          <p:spTgt spid="2093"/>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2089"/>
                                        </p:tgtEl>
                                        <p:attrNameLst>
                                          <p:attrName>style.visibility</p:attrName>
                                        </p:attrNameLst>
                                      </p:cBhvr>
                                      <p:to>
                                        <p:strVal val="visible"/>
                                      </p:to>
                                    </p:set>
                                    <p:animEffect transition="in" filter="fade">
                                      <p:cBhvr>
                                        <p:cTn id="57" dur="500"/>
                                        <p:tgtEl>
                                          <p:spTgt spid="2089"/>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2094"/>
                                        </p:tgtEl>
                                        <p:attrNameLst>
                                          <p:attrName>style.visibility</p:attrName>
                                        </p:attrNameLst>
                                      </p:cBhvr>
                                      <p:to>
                                        <p:strVal val="visible"/>
                                      </p:to>
                                    </p:set>
                                    <p:animEffect transition="in" filter="fade">
                                      <p:cBhvr>
                                        <p:cTn id="62" dur="500"/>
                                        <p:tgtEl>
                                          <p:spTgt spid="2094"/>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2090"/>
                                        </p:tgtEl>
                                        <p:attrNameLst>
                                          <p:attrName>style.visibility</p:attrName>
                                        </p:attrNameLst>
                                      </p:cBhvr>
                                      <p:to>
                                        <p:strVal val="visible"/>
                                      </p:to>
                                    </p:set>
                                    <p:animEffect transition="in" filter="fade">
                                      <p:cBhvr>
                                        <p:cTn id="67" dur="500"/>
                                        <p:tgtEl>
                                          <p:spTgt spid="2090"/>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2095"/>
                                        </p:tgtEl>
                                        <p:attrNameLst>
                                          <p:attrName>style.visibility</p:attrName>
                                        </p:attrNameLst>
                                      </p:cBhvr>
                                      <p:to>
                                        <p:strVal val="visible"/>
                                      </p:to>
                                    </p:set>
                                    <p:animEffect transition="in" filter="fade">
                                      <p:cBhvr>
                                        <p:cTn id="72" dur="500"/>
                                        <p:tgtEl>
                                          <p:spTgt spid="2095"/>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2091"/>
                                        </p:tgtEl>
                                        <p:attrNameLst>
                                          <p:attrName>style.visibility</p:attrName>
                                        </p:attrNameLst>
                                      </p:cBhvr>
                                      <p:to>
                                        <p:strVal val="visible"/>
                                      </p:to>
                                    </p:set>
                                    <p:animEffect transition="in" filter="fade">
                                      <p:cBhvr>
                                        <p:cTn id="77" dur="500"/>
                                        <p:tgtEl>
                                          <p:spTgt spid="2091"/>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2096"/>
                                        </p:tgtEl>
                                        <p:attrNameLst>
                                          <p:attrName>style.visibility</p:attrName>
                                        </p:attrNameLst>
                                      </p:cBhvr>
                                      <p:to>
                                        <p:strVal val="visible"/>
                                      </p:to>
                                    </p:set>
                                    <p:animEffect transition="in" filter="fade">
                                      <p:cBhvr>
                                        <p:cTn id="82" dur="500"/>
                                        <p:tgtEl>
                                          <p:spTgt spid="20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bg>
      <p:bgPr>
        <a:solidFill>
          <a:srgbClr val="003E5E"/>
        </a:solidFill>
        <a:effectLst/>
      </p:bgPr>
    </p:bg>
    <p:spTree>
      <p:nvGrpSpPr>
        <p:cNvPr id="1" name="Shape 2082"/>
        <p:cNvGrpSpPr/>
        <p:nvPr/>
      </p:nvGrpSpPr>
      <p:grpSpPr>
        <a:xfrm>
          <a:off x="0" y="0"/>
          <a:ext cx="0" cy="0"/>
          <a:chOff x="0" y="0"/>
          <a:chExt cx="0" cy="0"/>
        </a:xfrm>
      </p:grpSpPr>
      <p:sp>
        <p:nvSpPr>
          <p:cNvPr id="2083" name="Google Shape;2083;p271"/>
          <p:cNvSpPr txBox="1"/>
          <p:nvPr/>
        </p:nvSpPr>
        <p:spPr>
          <a:xfrm>
            <a:off x="0" y="0"/>
            <a:ext cx="9144000" cy="723900"/>
          </a:xfrm>
          <a:prstGeom prst="rect">
            <a:avLst/>
          </a:prstGeom>
          <a:gradFill>
            <a:gsLst>
              <a:gs pos="0">
                <a:srgbClr val="FFFF00"/>
              </a:gs>
              <a:gs pos="20000">
                <a:srgbClr val="FFFE00"/>
              </a:gs>
              <a:gs pos="100000">
                <a:srgbClr val="D7C200"/>
              </a:gs>
            </a:gsLst>
            <a:lin ang="5400000" scaled="0"/>
          </a:gradFill>
          <a:ln w="9525" cap="flat" cmpd="sng">
            <a:solidFill>
              <a:srgbClr val="FFE915"/>
            </a:solidFill>
            <a:prstDash val="solid"/>
            <a:miter lim="800000"/>
            <a:headEnd type="none" w="sm" len="sm"/>
            <a:tailEnd type="none" w="sm" len="sm"/>
          </a:ln>
          <a:effectLst>
            <a:outerShdw blurRad="40000" dist="23000" dir="5400000" rotWithShape="0">
              <a:srgbClr val="808080">
                <a:alpha val="34901"/>
              </a:srgbClr>
            </a:outerShdw>
          </a:effectLst>
        </p:spPr>
        <p:txBody>
          <a:bodyPr spcFirstLastPara="1" wrap="square" lIns="91425" tIns="45700" rIns="91425" bIns="45700" anchor="t" anchorCtr="0">
            <a:spAutoFit/>
          </a:bodyPr>
          <a:lstStyle/>
          <a:p>
            <a:pPr marL="0" marR="0" lvl="0" indent="0" algn="ctr" rtl="0">
              <a:spcBef>
                <a:spcPts val="0"/>
              </a:spcBef>
              <a:spcAft>
                <a:spcPts val="0"/>
              </a:spcAft>
              <a:buNone/>
            </a:pPr>
            <a:r>
              <a:rPr lang="en-US" sz="4100">
                <a:solidFill>
                  <a:srgbClr val="7E31B1"/>
                </a:solidFill>
                <a:latin typeface="Arial"/>
                <a:ea typeface="Arial"/>
                <a:cs typeface="Arial"/>
                <a:sym typeface="Arial"/>
              </a:rPr>
              <a:t>Comparison of Viruses and Cells</a:t>
            </a:r>
            <a:endParaRPr/>
          </a:p>
        </p:txBody>
      </p:sp>
      <p:pic>
        <p:nvPicPr>
          <p:cNvPr id="3" name="Picture 2">
            <a:extLst>
              <a:ext uri="{FF2B5EF4-FFF2-40B4-BE49-F238E27FC236}">
                <a16:creationId xmlns:a16="http://schemas.microsoft.com/office/drawing/2014/main" id="{9F6CB9A4-5386-CEAD-5F68-51231CB9E4F3}"/>
              </a:ext>
            </a:extLst>
          </p:cNvPr>
          <p:cNvPicPr>
            <a:picLocks noChangeAspect="1"/>
          </p:cNvPicPr>
          <p:nvPr/>
        </p:nvPicPr>
        <p:blipFill>
          <a:blip r:embed="rId3"/>
          <a:stretch>
            <a:fillRect/>
          </a:stretch>
        </p:blipFill>
        <p:spPr>
          <a:xfrm>
            <a:off x="228874" y="1259144"/>
            <a:ext cx="8686252" cy="4886018"/>
          </a:xfrm>
          <a:prstGeom prst="rect">
            <a:avLst/>
          </a:prstGeom>
        </p:spPr>
      </p:pic>
    </p:spTree>
    <p:extLst>
      <p:ext uri="{BB962C8B-B14F-4D97-AF65-F5344CB8AC3E}">
        <p14:creationId xmlns:p14="http://schemas.microsoft.com/office/powerpoint/2010/main" val="165608097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rgbClr val="595959"/>
        </a:solidFill>
        <a:effectLst/>
      </p:bgPr>
    </p:bg>
    <p:spTree>
      <p:nvGrpSpPr>
        <p:cNvPr id="1" name="Shape 2102"/>
        <p:cNvGrpSpPr/>
        <p:nvPr/>
      </p:nvGrpSpPr>
      <p:grpSpPr>
        <a:xfrm>
          <a:off x="0" y="0"/>
          <a:ext cx="0" cy="0"/>
          <a:chOff x="0" y="0"/>
          <a:chExt cx="0" cy="0"/>
        </a:xfrm>
      </p:grpSpPr>
      <p:sp>
        <p:nvSpPr>
          <p:cNvPr id="2103" name="Google Shape;2103;p272"/>
          <p:cNvSpPr/>
          <p:nvPr/>
        </p:nvSpPr>
        <p:spPr>
          <a:xfrm>
            <a:off x="0" y="-60326"/>
            <a:ext cx="5555539" cy="2585323"/>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4800" b="1" dirty="0">
                <a:solidFill>
                  <a:srgbClr val="FFEA1B"/>
                </a:solidFill>
                <a:latin typeface="Arial"/>
                <a:ea typeface="Arial"/>
                <a:cs typeface="Arial"/>
                <a:sym typeface="Arial"/>
              </a:rPr>
              <a:t>Common Viral </a:t>
            </a:r>
            <a:endParaRPr sz="1200" dirty="0"/>
          </a:p>
          <a:p>
            <a:pPr marL="0" marR="0" lvl="0" indent="0" algn="ctr" rtl="0">
              <a:spcBef>
                <a:spcPts val="0"/>
              </a:spcBef>
              <a:spcAft>
                <a:spcPts val="0"/>
              </a:spcAft>
              <a:buNone/>
            </a:pPr>
            <a:r>
              <a:rPr lang="en-US" sz="4800" b="1" dirty="0">
                <a:solidFill>
                  <a:srgbClr val="FFEA1B"/>
                </a:solidFill>
                <a:latin typeface="Arial"/>
                <a:ea typeface="Arial"/>
                <a:cs typeface="Arial"/>
                <a:sym typeface="Arial"/>
              </a:rPr>
              <a:t>Diseases Include:</a:t>
            </a:r>
            <a:endParaRPr sz="1200" dirty="0"/>
          </a:p>
        </p:txBody>
      </p:sp>
      <p:pic>
        <p:nvPicPr>
          <p:cNvPr id="2104" name="Google Shape;2104;p272" descr="MC900053397.WMF"/>
          <p:cNvPicPr preferRelativeResize="0"/>
          <p:nvPr/>
        </p:nvPicPr>
        <p:blipFill rotWithShape="1">
          <a:blip r:embed="rId3">
            <a:alphaModFix/>
          </a:blip>
          <a:srcRect/>
          <a:stretch/>
        </p:blipFill>
        <p:spPr>
          <a:xfrm>
            <a:off x="5715000" y="228600"/>
            <a:ext cx="1601788" cy="1779588"/>
          </a:xfrm>
          <a:prstGeom prst="rect">
            <a:avLst/>
          </a:prstGeom>
          <a:noFill/>
          <a:ln>
            <a:noFill/>
          </a:ln>
        </p:spPr>
      </p:pic>
      <p:sp>
        <p:nvSpPr>
          <p:cNvPr id="2105" name="Google Shape;2105;p272"/>
          <p:cNvSpPr txBox="1"/>
          <p:nvPr/>
        </p:nvSpPr>
        <p:spPr>
          <a:xfrm>
            <a:off x="7239000" y="685800"/>
            <a:ext cx="1447800" cy="61595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400">
                <a:solidFill>
                  <a:srgbClr val="FF1DBB"/>
                </a:solidFill>
                <a:latin typeface="Arial"/>
                <a:ea typeface="Arial"/>
                <a:cs typeface="Arial"/>
                <a:sym typeface="Arial"/>
              </a:rPr>
              <a:t>Colds</a:t>
            </a:r>
            <a:endParaRPr/>
          </a:p>
        </p:txBody>
      </p:sp>
      <p:pic>
        <p:nvPicPr>
          <p:cNvPr id="2106" name="Google Shape;2106;p272" descr="images.jpeg"/>
          <p:cNvPicPr preferRelativeResize="0"/>
          <p:nvPr/>
        </p:nvPicPr>
        <p:blipFill rotWithShape="1">
          <a:blip r:embed="rId4">
            <a:alphaModFix/>
          </a:blip>
          <a:srcRect/>
          <a:stretch/>
        </p:blipFill>
        <p:spPr>
          <a:xfrm>
            <a:off x="6858000" y="2286000"/>
            <a:ext cx="1957388" cy="1566863"/>
          </a:xfrm>
          <a:prstGeom prst="rect">
            <a:avLst/>
          </a:prstGeom>
          <a:noFill/>
          <a:ln>
            <a:noFill/>
          </a:ln>
        </p:spPr>
      </p:pic>
      <p:sp>
        <p:nvSpPr>
          <p:cNvPr id="2107" name="Google Shape;2107;p272"/>
          <p:cNvSpPr txBox="1"/>
          <p:nvPr/>
        </p:nvSpPr>
        <p:spPr>
          <a:xfrm>
            <a:off x="5015077" y="2585323"/>
            <a:ext cx="1905000" cy="61595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400">
                <a:solidFill>
                  <a:srgbClr val="FF1DBB"/>
                </a:solidFill>
                <a:latin typeface="Arial"/>
                <a:ea typeface="Arial"/>
                <a:cs typeface="Arial"/>
                <a:sym typeface="Arial"/>
              </a:rPr>
              <a:t>Hepatitis</a:t>
            </a:r>
            <a:endParaRPr/>
          </a:p>
        </p:txBody>
      </p:sp>
      <p:pic>
        <p:nvPicPr>
          <p:cNvPr id="2108" name="Google Shape;2108;p272" descr="MP900439333.JPG"/>
          <p:cNvPicPr preferRelativeResize="0"/>
          <p:nvPr/>
        </p:nvPicPr>
        <p:blipFill rotWithShape="1">
          <a:blip r:embed="rId5">
            <a:alphaModFix/>
          </a:blip>
          <a:srcRect/>
          <a:stretch/>
        </p:blipFill>
        <p:spPr>
          <a:xfrm>
            <a:off x="310520" y="2215982"/>
            <a:ext cx="1989138" cy="2808288"/>
          </a:xfrm>
          <a:prstGeom prst="rect">
            <a:avLst/>
          </a:prstGeom>
          <a:noFill/>
          <a:ln>
            <a:noFill/>
          </a:ln>
        </p:spPr>
      </p:pic>
      <p:sp>
        <p:nvSpPr>
          <p:cNvPr id="2109" name="Google Shape;2109;p272"/>
          <p:cNvSpPr txBox="1"/>
          <p:nvPr/>
        </p:nvSpPr>
        <p:spPr>
          <a:xfrm>
            <a:off x="211050" y="5024270"/>
            <a:ext cx="1905000" cy="61595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400" dirty="0">
                <a:solidFill>
                  <a:srgbClr val="FF1DBB"/>
                </a:solidFill>
                <a:latin typeface="Arial"/>
                <a:ea typeface="Arial"/>
                <a:cs typeface="Arial"/>
                <a:sym typeface="Arial"/>
              </a:rPr>
              <a:t>Flu</a:t>
            </a:r>
            <a:endParaRPr dirty="0"/>
          </a:p>
        </p:txBody>
      </p:sp>
      <p:pic>
        <p:nvPicPr>
          <p:cNvPr id="2110" name="Google Shape;2110;p272" descr="MC900045079.WMF"/>
          <p:cNvPicPr preferRelativeResize="0"/>
          <p:nvPr/>
        </p:nvPicPr>
        <p:blipFill rotWithShape="1">
          <a:blip r:embed="rId6">
            <a:alphaModFix/>
          </a:blip>
          <a:srcRect/>
          <a:stretch/>
        </p:blipFill>
        <p:spPr>
          <a:xfrm>
            <a:off x="2895600" y="2590800"/>
            <a:ext cx="1790700" cy="1739900"/>
          </a:xfrm>
          <a:prstGeom prst="rect">
            <a:avLst/>
          </a:prstGeom>
          <a:noFill/>
          <a:ln>
            <a:noFill/>
          </a:ln>
        </p:spPr>
      </p:pic>
      <p:sp>
        <p:nvSpPr>
          <p:cNvPr id="2111" name="Google Shape;2111;p272"/>
          <p:cNvSpPr txBox="1"/>
          <p:nvPr/>
        </p:nvSpPr>
        <p:spPr>
          <a:xfrm>
            <a:off x="3200400" y="4267200"/>
            <a:ext cx="1905000" cy="61595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400">
                <a:solidFill>
                  <a:srgbClr val="FF1DBB"/>
                </a:solidFill>
                <a:latin typeface="Arial"/>
                <a:ea typeface="Arial"/>
                <a:cs typeface="Arial"/>
                <a:sym typeface="Arial"/>
              </a:rPr>
              <a:t>AIDS</a:t>
            </a:r>
            <a:endParaRPr/>
          </a:p>
        </p:txBody>
      </p:sp>
      <p:pic>
        <p:nvPicPr>
          <p:cNvPr id="2112" name="Google Shape;2112;p272" descr="MC900434385.WMF"/>
          <p:cNvPicPr preferRelativeResize="0"/>
          <p:nvPr/>
        </p:nvPicPr>
        <p:blipFill rotWithShape="1">
          <a:blip r:embed="rId7">
            <a:alphaModFix/>
          </a:blip>
          <a:srcRect/>
          <a:stretch/>
        </p:blipFill>
        <p:spPr>
          <a:xfrm>
            <a:off x="6943178" y="4476245"/>
            <a:ext cx="1625600" cy="1476375"/>
          </a:xfrm>
          <a:prstGeom prst="rect">
            <a:avLst/>
          </a:prstGeom>
          <a:noFill/>
          <a:ln>
            <a:noFill/>
          </a:ln>
        </p:spPr>
      </p:pic>
      <p:sp>
        <p:nvSpPr>
          <p:cNvPr id="2113" name="Google Shape;2113;p272"/>
          <p:cNvSpPr txBox="1"/>
          <p:nvPr/>
        </p:nvSpPr>
        <p:spPr>
          <a:xfrm>
            <a:off x="6400800" y="5879412"/>
            <a:ext cx="2743200" cy="61595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400">
                <a:solidFill>
                  <a:srgbClr val="FF1DBB"/>
                </a:solidFill>
                <a:latin typeface="Arial"/>
                <a:ea typeface="Arial"/>
                <a:cs typeface="Arial"/>
                <a:sym typeface="Arial"/>
              </a:rPr>
              <a:t>Chicken pox</a:t>
            </a:r>
            <a:endParaRPr/>
          </a:p>
        </p:txBody>
      </p:sp>
      <p:pic>
        <p:nvPicPr>
          <p:cNvPr id="2114" name="Google Shape;2114;p272" descr="Unknown.jpeg"/>
          <p:cNvPicPr preferRelativeResize="0"/>
          <p:nvPr/>
        </p:nvPicPr>
        <p:blipFill rotWithShape="1">
          <a:blip r:embed="rId8">
            <a:alphaModFix/>
          </a:blip>
          <a:srcRect/>
          <a:stretch/>
        </p:blipFill>
        <p:spPr>
          <a:xfrm>
            <a:off x="3570287" y="5470525"/>
            <a:ext cx="2003425" cy="1387475"/>
          </a:xfrm>
          <a:prstGeom prst="rect">
            <a:avLst/>
          </a:prstGeom>
          <a:noFill/>
          <a:ln>
            <a:noFill/>
          </a:ln>
        </p:spPr>
      </p:pic>
      <p:sp>
        <p:nvSpPr>
          <p:cNvPr id="2115" name="Google Shape;2115;p272"/>
          <p:cNvSpPr txBox="1"/>
          <p:nvPr/>
        </p:nvSpPr>
        <p:spPr>
          <a:xfrm>
            <a:off x="1732509" y="5770798"/>
            <a:ext cx="3200400" cy="1016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000" dirty="0">
                <a:solidFill>
                  <a:srgbClr val="FF1DBB"/>
                </a:solidFill>
                <a:latin typeface="Arial"/>
                <a:ea typeface="Arial"/>
                <a:cs typeface="Arial"/>
                <a:sym typeface="Arial"/>
              </a:rPr>
              <a:t>West Nile </a:t>
            </a:r>
            <a:endParaRPr dirty="0"/>
          </a:p>
          <a:p>
            <a:pPr marL="0" marR="0" lvl="0" indent="0" algn="l" rtl="0">
              <a:spcBef>
                <a:spcPts val="0"/>
              </a:spcBef>
              <a:spcAft>
                <a:spcPts val="0"/>
              </a:spcAft>
              <a:buNone/>
            </a:pPr>
            <a:r>
              <a:rPr lang="en-US" sz="3000" dirty="0">
                <a:solidFill>
                  <a:srgbClr val="FF1DBB"/>
                </a:solidFill>
                <a:latin typeface="Arial"/>
                <a:ea typeface="Arial"/>
                <a:cs typeface="Arial"/>
                <a:sym typeface="Arial"/>
              </a:rPr>
              <a:t>Virus</a:t>
            </a:r>
            <a:endParaRPr dirty="0"/>
          </a:p>
        </p:txBody>
      </p:sp>
      <p:pic>
        <p:nvPicPr>
          <p:cNvPr id="2116" name="Google Shape;2116;p272" descr="images.jpeg"/>
          <p:cNvPicPr preferRelativeResize="0"/>
          <p:nvPr/>
        </p:nvPicPr>
        <p:blipFill rotWithShape="1">
          <a:blip r:embed="rId9">
            <a:alphaModFix/>
          </a:blip>
          <a:srcRect/>
          <a:stretch/>
        </p:blipFill>
        <p:spPr>
          <a:xfrm>
            <a:off x="4965865" y="3452347"/>
            <a:ext cx="1573212" cy="1237593"/>
          </a:xfrm>
          <a:prstGeom prst="rect">
            <a:avLst/>
          </a:prstGeom>
          <a:noFill/>
          <a:ln>
            <a:noFill/>
          </a:ln>
        </p:spPr>
      </p:pic>
      <p:sp>
        <p:nvSpPr>
          <p:cNvPr id="2117" name="Google Shape;2117;p272"/>
          <p:cNvSpPr txBox="1"/>
          <p:nvPr/>
        </p:nvSpPr>
        <p:spPr>
          <a:xfrm>
            <a:off x="5257800" y="4793438"/>
            <a:ext cx="1021433"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rgbClr val="FF3399"/>
                </a:solidFill>
                <a:latin typeface="Arial"/>
                <a:ea typeface="Arial"/>
                <a:cs typeface="Arial"/>
                <a:sym typeface="Arial"/>
              </a:rPr>
              <a:t>Ebola</a:t>
            </a:r>
            <a:endParaRPr sz="2400" b="1">
              <a:solidFill>
                <a:srgbClr val="FF3399"/>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04"/>
                                        </p:tgtEl>
                                        <p:attrNameLst>
                                          <p:attrName>style.visibility</p:attrName>
                                        </p:attrNameLst>
                                      </p:cBhvr>
                                      <p:to>
                                        <p:strVal val="visible"/>
                                      </p:to>
                                    </p:set>
                                    <p:animEffect transition="in" filter="fade">
                                      <p:cBhvr>
                                        <p:cTn id="7" dur="1000"/>
                                        <p:tgtEl>
                                          <p:spTgt spid="2104"/>
                                        </p:tgtEl>
                                      </p:cBhvr>
                                    </p:animEffect>
                                  </p:childTnLst>
                                </p:cTn>
                              </p:par>
                              <p:par>
                                <p:cTn id="8" presetID="10" presetClass="entr" presetSubtype="0" fill="hold" nodeType="withEffect">
                                  <p:stCondLst>
                                    <p:cond delay="0"/>
                                  </p:stCondLst>
                                  <p:childTnLst>
                                    <p:set>
                                      <p:cBhvr>
                                        <p:cTn id="9" dur="1" fill="hold">
                                          <p:stCondLst>
                                            <p:cond delay="0"/>
                                          </p:stCondLst>
                                        </p:cTn>
                                        <p:tgtEl>
                                          <p:spTgt spid="2105"/>
                                        </p:tgtEl>
                                        <p:attrNameLst>
                                          <p:attrName>style.visibility</p:attrName>
                                        </p:attrNameLst>
                                      </p:cBhvr>
                                      <p:to>
                                        <p:strVal val="visible"/>
                                      </p:to>
                                    </p:set>
                                    <p:animEffect transition="in" filter="fade">
                                      <p:cBhvr>
                                        <p:cTn id="10" dur="10"/>
                                        <p:tgtEl>
                                          <p:spTgt spid="210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108"/>
                                        </p:tgtEl>
                                        <p:attrNameLst>
                                          <p:attrName>style.visibility</p:attrName>
                                        </p:attrNameLst>
                                      </p:cBhvr>
                                      <p:to>
                                        <p:strVal val="visible"/>
                                      </p:to>
                                    </p:set>
                                    <p:animEffect transition="in" filter="fade">
                                      <p:cBhvr>
                                        <p:cTn id="15" dur="1000"/>
                                        <p:tgtEl>
                                          <p:spTgt spid="2108"/>
                                        </p:tgtEl>
                                      </p:cBhvr>
                                    </p:animEffect>
                                  </p:childTnLst>
                                </p:cTn>
                              </p:par>
                              <p:par>
                                <p:cTn id="16" presetID="10" presetClass="entr" presetSubtype="0" fill="hold" nodeType="withEffect">
                                  <p:stCondLst>
                                    <p:cond delay="0"/>
                                  </p:stCondLst>
                                  <p:childTnLst>
                                    <p:set>
                                      <p:cBhvr>
                                        <p:cTn id="17" dur="1" fill="hold">
                                          <p:stCondLst>
                                            <p:cond delay="0"/>
                                          </p:stCondLst>
                                        </p:cTn>
                                        <p:tgtEl>
                                          <p:spTgt spid="2109"/>
                                        </p:tgtEl>
                                        <p:attrNameLst>
                                          <p:attrName>style.visibility</p:attrName>
                                        </p:attrNameLst>
                                      </p:cBhvr>
                                      <p:to>
                                        <p:strVal val="visible"/>
                                      </p:to>
                                    </p:set>
                                    <p:animEffect transition="in" filter="fade">
                                      <p:cBhvr>
                                        <p:cTn id="18" dur="10"/>
                                        <p:tgtEl>
                                          <p:spTgt spid="210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110"/>
                                        </p:tgtEl>
                                        <p:attrNameLst>
                                          <p:attrName>style.visibility</p:attrName>
                                        </p:attrNameLst>
                                      </p:cBhvr>
                                      <p:to>
                                        <p:strVal val="visible"/>
                                      </p:to>
                                    </p:set>
                                    <p:animEffect transition="in" filter="fade">
                                      <p:cBhvr>
                                        <p:cTn id="23" dur="1000"/>
                                        <p:tgtEl>
                                          <p:spTgt spid="2110"/>
                                        </p:tgtEl>
                                      </p:cBhvr>
                                    </p:animEffect>
                                  </p:childTnLst>
                                </p:cTn>
                              </p:par>
                              <p:par>
                                <p:cTn id="24" presetID="10" presetClass="entr" presetSubtype="0" fill="hold" nodeType="withEffect">
                                  <p:stCondLst>
                                    <p:cond delay="0"/>
                                  </p:stCondLst>
                                  <p:childTnLst>
                                    <p:set>
                                      <p:cBhvr>
                                        <p:cTn id="25" dur="1" fill="hold">
                                          <p:stCondLst>
                                            <p:cond delay="0"/>
                                          </p:stCondLst>
                                        </p:cTn>
                                        <p:tgtEl>
                                          <p:spTgt spid="2111"/>
                                        </p:tgtEl>
                                        <p:attrNameLst>
                                          <p:attrName>style.visibility</p:attrName>
                                        </p:attrNameLst>
                                      </p:cBhvr>
                                      <p:to>
                                        <p:strVal val="visible"/>
                                      </p:to>
                                    </p:set>
                                    <p:animEffect transition="in" filter="fade">
                                      <p:cBhvr>
                                        <p:cTn id="26" dur="10"/>
                                        <p:tgtEl>
                                          <p:spTgt spid="2111"/>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114"/>
                                        </p:tgtEl>
                                        <p:attrNameLst>
                                          <p:attrName>style.visibility</p:attrName>
                                        </p:attrNameLst>
                                      </p:cBhvr>
                                      <p:to>
                                        <p:strVal val="visible"/>
                                      </p:to>
                                    </p:set>
                                    <p:animEffect transition="in" filter="fade">
                                      <p:cBhvr>
                                        <p:cTn id="31" dur="1000"/>
                                        <p:tgtEl>
                                          <p:spTgt spid="2114"/>
                                        </p:tgtEl>
                                      </p:cBhvr>
                                    </p:animEffect>
                                  </p:childTnLst>
                                </p:cTn>
                              </p:par>
                              <p:par>
                                <p:cTn id="32" presetID="10" presetClass="entr" presetSubtype="0" fill="hold" nodeType="withEffect">
                                  <p:stCondLst>
                                    <p:cond delay="0"/>
                                  </p:stCondLst>
                                  <p:childTnLst>
                                    <p:set>
                                      <p:cBhvr>
                                        <p:cTn id="33" dur="1" fill="hold">
                                          <p:stCondLst>
                                            <p:cond delay="0"/>
                                          </p:stCondLst>
                                        </p:cTn>
                                        <p:tgtEl>
                                          <p:spTgt spid="2115"/>
                                        </p:tgtEl>
                                        <p:attrNameLst>
                                          <p:attrName>style.visibility</p:attrName>
                                        </p:attrNameLst>
                                      </p:cBhvr>
                                      <p:to>
                                        <p:strVal val="visible"/>
                                      </p:to>
                                    </p:set>
                                    <p:animEffect transition="in" filter="fade">
                                      <p:cBhvr>
                                        <p:cTn id="34" dur="10"/>
                                        <p:tgtEl>
                                          <p:spTgt spid="2115"/>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2106"/>
                                        </p:tgtEl>
                                        <p:attrNameLst>
                                          <p:attrName>style.visibility</p:attrName>
                                        </p:attrNameLst>
                                      </p:cBhvr>
                                      <p:to>
                                        <p:strVal val="visible"/>
                                      </p:to>
                                    </p:set>
                                    <p:animEffect transition="in" filter="fade">
                                      <p:cBhvr>
                                        <p:cTn id="39" dur="1000"/>
                                        <p:tgtEl>
                                          <p:spTgt spid="2106"/>
                                        </p:tgtEl>
                                      </p:cBhvr>
                                    </p:animEffect>
                                  </p:childTnLst>
                                </p:cTn>
                              </p:par>
                              <p:par>
                                <p:cTn id="40" presetID="10" presetClass="entr" presetSubtype="0" fill="hold" nodeType="withEffect">
                                  <p:stCondLst>
                                    <p:cond delay="0"/>
                                  </p:stCondLst>
                                  <p:childTnLst>
                                    <p:set>
                                      <p:cBhvr>
                                        <p:cTn id="41" dur="1" fill="hold">
                                          <p:stCondLst>
                                            <p:cond delay="0"/>
                                          </p:stCondLst>
                                        </p:cTn>
                                        <p:tgtEl>
                                          <p:spTgt spid="2107"/>
                                        </p:tgtEl>
                                        <p:attrNameLst>
                                          <p:attrName>style.visibility</p:attrName>
                                        </p:attrNameLst>
                                      </p:cBhvr>
                                      <p:to>
                                        <p:strVal val="visible"/>
                                      </p:to>
                                    </p:set>
                                    <p:animEffect transition="in" filter="fade">
                                      <p:cBhvr>
                                        <p:cTn id="42" dur="10"/>
                                        <p:tgtEl>
                                          <p:spTgt spid="2107"/>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116"/>
                                        </p:tgtEl>
                                        <p:attrNameLst>
                                          <p:attrName>style.visibility</p:attrName>
                                        </p:attrNameLst>
                                      </p:cBhvr>
                                      <p:to>
                                        <p:strVal val="visible"/>
                                      </p:to>
                                    </p:set>
                                    <p:animEffect transition="in" filter="fade">
                                      <p:cBhvr>
                                        <p:cTn id="47" dur="500"/>
                                        <p:tgtEl>
                                          <p:spTgt spid="2116"/>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2117"/>
                                        </p:tgtEl>
                                        <p:attrNameLst>
                                          <p:attrName>style.visibility</p:attrName>
                                        </p:attrNameLst>
                                      </p:cBhvr>
                                      <p:to>
                                        <p:strVal val="visible"/>
                                      </p:to>
                                    </p:set>
                                    <p:animEffect transition="in" filter="fade">
                                      <p:cBhvr>
                                        <p:cTn id="50" dur="10"/>
                                        <p:tgtEl>
                                          <p:spTgt spid="2117"/>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2112"/>
                                        </p:tgtEl>
                                        <p:attrNameLst>
                                          <p:attrName>style.visibility</p:attrName>
                                        </p:attrNameLst>
                                      </p:cBhvr>
                                      <p:to>
                                        <p:strVal val="visible"/>
                                      </p:to>
                                    </p:set>
                                    <p:animEffect transition="in" filter="fade">
                                      <p:cBhvr>
                                        <p:cTn id="55" dur="1000"/>
                                        <p:tgtEl>
                                          <p:spTgt spid="2112"/>
                                        </p:tgtEl>
                                      </p:cBhvr>
                                    </p:animEffect>
                                  </p:childTnLst>
                                </p:cTn>
                              </p:par>
                              <p:par>
                                <p:cTn id="56" presetID="10" presetClass="entr" presetSubtype="0" fill="hold" nodeType="withEffect">
                                  <p:stCondLst>
                                    <p:cond delay="0"/>
                                  </p:stCondLst>
                                  <p:childTnLst>
                                    <p:set>
                                      <p:cBhvr>
                                        <p:cTn id="57" dur="1" fill="hold">
                                          <p:stCondLst>
                                            <p:cond delay="0"/>
                                          </p:stCondLst>
                                        </p:cTn>
                                        <p:tgtEl>
                                          <p:spTgt spid="2113"/>
                                        </p:tgtEl>
                                        <p:attrNameLst>
                                          <p:attrName>style.visibility</p:attrName>
                                        </p:attrNameLst>
                                      </p:cBhvr>
                                      <p:to>
                                        <p:strVal val="visible"/>
                                      </p:to>
                                    </p:set>
                                    <p:animEffect transition="in" filter="fade">
                                      <p:cBhvr>
                                        <p:cTn id="58" dur="1000"/>
                                        <p:tgtEl>
                                          <p:spTgt spid="21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17"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2121"/>
        <p:cNvGrpSpPr/>
        <p:nvPr/>
      </p:nvGrpSpPr>
      <p:grpSpPr>
        <a:xfrm>
          <a:off x="0" y="0"/>
          <a:ext cx="0" cy="0"/>
          <a:chOff x="0" y="0"/>
          <a:chExt cx="0" cy="0"/>
        </a:xfrm>
      </p:grpSpPr>
      <p:sp>
        <p:nvSpPr>
          <p:cNvPr id="2122" name="Google Shape;2122;p273"/>
          <p:cNvSpPr/>
          <p:nvPr/>
        </p:nvSpPr>
        <p:spPr>
          <a:xfrm>
            <a:off x="0" y="0"/>
            <a:ext cx="4076018" cy="1477328"/>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9000" b="1">
                <a:solidFill>
                  <a:srgbClr val="FF1DBB"/>
                </a:solidFill>
                <a:latin typeface="Arial"/>
                <a:ea typeface="Arial"/>
                <a:cs typeface="Arial"/>
                <a:sym typeface="Arial"/>
              </a:rPr>
              <a:t>Viroids</a:t>
            </a:r>
            <a:endParaRPr/>
          </a:p>
        </p:txBody>
      </p:sp>
      <p:pic>
        <p:nvPicPr>
          <p:cNvPr id="2129" name="Google Shape;2129;p273" descr="images.jpeg"/>
          <p:cNvPicPr preferRelativeResize="0"/>
          <p:nvPr/>
        </p:nvPicPr>
        <p:blipFill rotWithShape="1">
          <a:blip r:embed="rId3">
            <a:alphaModFix/>
          </a:blip>
          <a:srcRect/>
          <a:stretch/>
        </p:blipFill>
        <p:spPr>
          <a:xfrm>
            <a:off x="4419600" y="152400"/>
            <a:ext cx="1876425" cy="1876425"/>
          </a:xfrm>
          <a:prstGeom prst="rect">
            <a:avLst/>
          </a:prstGeom>
          <a:noFill/>
          <a:ln>
            <a:noFill/>
          </a:ln>
        </p:spPr>
      </p:pic>
      <p:pic>
        <p:nvPicPr>
          <p:cNvPr id="2130" name="Google Shape;2130;p273" descr="viroids1a.jpg"/>
          <p:cNvPicPr preferRelativeResize="0"/>
          <p:nvPr/>
        </p:nvPicPr>
        <p:blipFill rotWithShape="1">
          <a:blip r:embed="rId4">
            <a:alphaModFix/>
          </a:blip>
          <a:srcRect/>
          <a:stretch/>
        </p:blipFill>
        <p:spPr>
          <a:xfrm>
            <a:off x="6802438" y="152400"/>
            <a:ext cx="2017712" cy="1905000"/>
          </a:xfrm>
          <a:prstGeom prst="rect">
            <a:avLst/>
          </a:prstGeom>
          <a:noFill/>
          <a:ln>
            <a:noFill/>
          </a:ln>
        </p:spPr>
      </p:pic>
      <p:sp>
        <p:nvSpPr>
          <p:cNvPr id="12" name="Rectangle 11">
            <a:extLst>
              <a:ext uri="{FF2B5EF4-FFF2-40B4-BE49-F238E27FC236}">
                <a16:creationId xmlns:a16="http://schemas.microsoft.com/office/drawing/2014/main" id="{B74BC120-6269-DC91-51E8-5C8F8F016926}"/>
              </a:ext>
            </a:extLst>
          </p:cNvPr>
          <p:cNvSpPr/>
          <p:nvPr/>
        </p:nvSpPr>
        <p:spPr>
          <a:xfrm>
            <a:off x="6519553" y="6203950"/>
            <a:ext cx="2517569" cy="6540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23" name="Google Shape;2123;p273"/>
          <p:cNvSpPr txBox="1"/>
          <p:nvPr/>
        </p:nvSpPr>
        <p:spPr>
          <a:xfrm>
            <a:off x="0" y="2138550"/>
            <a:ext cx="8991600" cy="4708941"/>
          </a:xfrm>
          <a:prstGeom prst="rect">
            <a:avLst/>
          </a:prstGeom>
          <a:noFill/>
          <a:ln>
            <a:noFill/>
          </a:ln>
        </p:spPr>
        <p:txBody>
          <a:bodyPr spcFirstLastPara="1" wrap="square" lIns="91425" tIns="45700" rIns="91425" bIns="45700" anchor="t" anchorCtr="0">
            <a:spAutoFit/>
          </a:bodyPr>
          <a:lstStyle/>
          <a:p>
            <a:pPr marL="463550" lvl="0" indent="-463550"/>
            <a:r>
              <a:rPr lang="en-US" sz="2400" dirty="0">
                <a:solidFill>
                  <a:srgbClr val="000000"/>
                </a:solidFill>
                <a:latin typeface="Arial"/>
                <a:ea typeface="Arial"/>
                <a:cs typeface="Arial"/>
                <a:sym typeface="Arial"/>
              </a:rPr>
              <a:t>1.  They are known for their extreme </a:t>
            </a:r>
            <a:r>
              <a:rPr lang="en-US" sz="2400" dirty="0">
                <a:solidFill>
                  <a:srgbClr val="7E31B1"/>
                </a:solidFill>
              </a:rPr>
              <a:t>simplicity</a:t>
            </a:r>
            <a:r>
              <a:rPr lang="en-US" sz="2400" dirty="0">
                <a:solidFill>
                  <a:srgbClr val="000000"/>
                </a:solidFill>
                <a:latin typeface="Arial"/>
                <a:ea typeface="Arial"/>
                <a:cs typeface="Arial"/>
                <a:sym typeface="Arial"/>
              </a:rPr>
              <a:t> and small </a:t>
            </a:r>
            <a:r>
              <a:rPr lang="en-US" sz="2400" dirty="0">
                <a:solidFill>
                  <a:srgbClr val="7E31B1"/>
                </a:solidFill>
              </a:rPr>
              <a:t>size</a:t>
            </a:r>
            <a:r>
              <a:rPr lang="en-US" sz="2400" dirty="0">
                <a:solidFill>
                  <a:srgbClr val="000000"/>
                </a:solidFill>
                <a:latin typeface="Arial"/>
                <a:ea typeface="Arial"/>
                <a:cs typeface="Arial"/>
                <a:sym typeface="Arial"/>
              </a:rPr>
              <a:t>.</a:t>
            </a:r>
            <a:endParaRPr dirty="0"/>
          </a:p>
          <a:p>
            <a:pPr marL="463550" lvl="0" indent="-463550">
              <a:spcBef>
                <a:spcPts val="1800"/>
              </a:spcBef>
            </a:pPr>
            <a:r>
              <a:rPr lang="en-US" sz="2400" dirty="0">
                <a:solidFill>
                  <a:srgbClr val="33C71F"/>
                </a:solidFill>
                <a:latin typeface="Arial"/>
                <a:ea typeface="Arial"/>
                <a:cs typeface="Arial"/>
                <a:sym typeface="Arial"/>
              </a:rPr>
              <a:t>2.  They are much smaller than a </a:t>
            </a:r>
            <a:r>
              <a:rPr lang="en-US" sz="2400" dirty="0">
                <a:solidFill>
                  <a:srgbClr val="FF1DBB"/>
                </a:solidFill>
              </a:rPr>
              <a:t>virus</a:t>
            </a:r>
            <a:r>
              <a:rPr lang="en-US" sz="2400" dirty="0">
                <a:solidFill>
                  <a:srgbClr val="33C71F"/>
                </a:solidFill>
                <a:latin typeface="Arial"/>
                <a:ea typeface="Arial"/>
                <a:cs typeface="Arial"/>
                <a:sym typeface="Arial"/>
              </a:rPr>
              <a:t>.</a:t>
            </a:r>
            <a:endParaRPr dirty="0"/>
          </a:p>
          <a:p>
            <a:pPr marL="463550" indent="-463550">
              <a:spcBef>
                <a:spcPts val="1800"/>
              </a:spcBef>
              <a:buSzPts val="2400"/>
              <a:buFont typeface="Arial"/>
              <a:buAutoNum type="arabicPeriod" startAt="3"/>
            </a:pPr>
            <a:r>
              <a:rPr lang="en-US" sz="2400" dirty="0">
                <a:solidFill>
                  <a:srgbClr val="000000"/>
                </a:solidFill>
                <a:latin typeface="Arial"/>
                <a:ea typeface="Arial"/>
                <a:cs typeface="Arial"/>
                <a:sym typeface="Arial"/>
              </a:rPr>
              <a:t>They consist of </a:t>
            </a:r>
            <a:r>
              <a:rPr lang="en-US" sz="2400" dirty="0">
                <a:solidFill>
                  <a:srgbClr val="7E31B1"/>
                </a:solidFill>
              </a:rPr>
              <a:t>small, circular molecules of RNA</a:t>
            </a:r>
            <a:r>
              <a:rPr lang="en-US" sz="2400" dirty="0">
                <a:solidFill>
                  <a:srgbClr val="000000"/>
                </a:solidFill>
                <a:latin typeface="Arial"/>
                <a:ea typeface="Arial"/>
                <a:cs typeface="Arial"/>
                <a:sym typeface="Arial"/>
              </a:rPr>
              <a:t>, but they have no </a:t>
            </a:r>
            <a:r>
              <a:rPr lang="en-US" sz="2400" dirty="0">
                <a:solidFill>
                  <a:srgbClr val="7E31B1"/>
                </a:solidFill>
              </a:rPr>
              <a:t>protein coat</a:t>
            </a:r>
            <a:r>
              <a:rPr lang="en-US" sz="2400" dirty="0">
                <a:solidFill>
                  <a:srgbClr val="000000"/>
                </a:solidFill>
                <a:latin typeface="Arial"/>
                <a:ea typeface="Arial"/>
                <a:cs typeface="Arial"/>
                <a:sym typeface="Arial"/>
              </a:rPr>
              <a:t>.  They are tiny molecules of </a:t>
            </a:r>
            <a:r>
              <a:rPr lang="en-US" sz="2400" dirty="0">
                <a:solidFill>
                  <a:srgbClr val="7E31B1"/>
                </a:solidFill>
              </a:rPr>
              <a:t>naked circular RNA</a:t>
            </a:r>
            <a:r>
              <a:rPr lang="en-US" sz="2400" dirty="0">
                <a:solidFill>
                  <a:srgbClr val="000000"/>
                </a:solidFill>
                <a:latin typeface="Arial"/>
                <a:ea typeface="Arial"/>
                <a:cs typeface="Arial"/>
                <a:sym typeface="Arial"/>
              </a:rPr>
              <a:t>.</a:t>
            </a:r>
            <a:endParaRPr dirty="0"/>
          </a:p>
          <a:p>
            <a:pPr marL="463550" marR="0" lvl="0" indent="-463550" algn="l" rtl="0">
              <a:spcBef>
                <a:spcPts val="1800"/>
              </a:spcBef>
              <a:spcAft>
                <a:spcPts val="0"/>
              </a:spcAft>
              <a:buClr>
                <a:srgbClr val="33C71F"/>
              </a:buClr>
              <a:buSzPts val="2400"/>
              <a:buFont typeface="Arial"/>
              <a:buAutoNum type="arabicPeriod" startAt="3"/>
            </a:pPr>
            <a:r>
              <a:rPr lang="en-US" sz="2400" dirty="0">
                <a:solidFill>
                  <a:srgbClr val="33C71F"/>
                </a:solidFill>
                <a:latin typeface="Arial"/>
                <a:ea typeface="Arial"/>
                <a:cs typeface="Arial"/>
                <a:sym typeface="Arial"/>
              </a:rPr>
              <a:t>They have only been identified in </a:t>
            </a:r>
            <a:r>
              <a:rPr lang="en-US" sz="2400" b="1" dirty="0">
                <a:solidFill>
                  <a:srgbClr val="FF3399"/>
                </a:solidFill>
                <a:latin typeface="Arial"/>
                <a:ea typeface="Arial"/>
                <a:cs typeface="Arial"/>
                <a:sym typeface="Arial"/>
              </a:rPr>
              <a:t>plants</a:t>
            </a:r>
            <a:r>
              <a:rPr lang="en-US" sz="2400" dirty="0">
                <a:solidFill>
                  <a:srgbClr val="33C71F"/>
                </a:solidFill>
                <a:latin typeface="Arial"/>
                <a:ea typeface="Arial"/>
                <a:cs typeface="Arial"/>
                <a:sym typeface="Arial"/>
              </a:rPr>
              <a:t>.  But, they are suspected of causing some diseases in animals for which no pathogen has ever been isolated.</a:t>
            </a:r>
            <a:endParaRPr dirty="0"/>
          </a:p>
          <a:p>
            <a:pPr marL="463550" marR="0" lvl="0" indent="-463550" algn="l" rtl="0">
              <a:spcBef>
                <a:spcPts val="1800"/>
              </a:spcBef>
              <a:spcAft>
                <a:spcPts val="0"/>
              </a:spcAft>
              <a:buClr>
                <a:srgbClr val="000000"/>
              </a:buClr>
              <a:buSzPts val="2400"/>
              <a:buFont typeface="Arial"/>
              <a:buAutoNum type="arabicPeriod" startAt="3"/>
            </a:pPr>
            <a:r>
              <a:rPr lang="en-US" sz="2400" dirty="0">
                <a:solidFill>
                  <a:srgbClr val="000000"/>
                </a:solidFill>
                <a:latin typeface="Arial"/>
                <a:ea typeface="Arial"/>
                <a:cs typeface="Arial"/>
                <a:sym typeface="Arial"/>
              </a:rPr>
              <a:t>The important lesson we have learned from </a:t>
            </a:r>
            <a:r>
              <a:rPr lang="en-US" sz="2400" dirty="0" err="1">
                <a:solidFill>
                  <a:srgbClr val="000000"/>
                </a:solidFill>
                <a:latin typeface="Arial"/>
                <a:ea typeface="Arial"/>
                <a:cs typeface="Arial"/>
                <a:sym typeface="Arial"/>
              </a:rPr>
              <a:t>viroids</a:t>
            </a:r>
            <a:r>
              <a:rPr lang="en-US" sz="2400" dirty="0">
                <a:solidFill>
                  <a:srgbClr val="000000"/>
                </a:solidFill>
                <a:latin typeface="Arial"/>
                <a:ea typeface="Arial"/>
                <a:cs typeface="Arial"/>
                <a:sym typeface="Arial"/>
              </a:rPr>
              <a:t> </a:t>
            </a:r>
            <a:r>
              <a:rPr lang="en-US" sz="2400">
                <a:solidFill>
                  <a:srgbClr val="000000"/>
                </a:solidFill>
                <a:latin typeface="Arial"/>
                <a:ea typeface="Arial"/>
                <a:cs typeface="Arial"/>
                <a:sym typeface="Arial"/>
              </a:rPr>
              <a:t>is that</a:t>
            </a:r>
            <a:endParaRPr dirty="0"/>
          </a:p>
          <a:p>
            <a:pPr marL="463550" marR="0" lvl="0" indent="-463550" algn="l" rtl="0">
              <a:spcBef>
                <a:spcPts val="0"/>
              </a:spcBef>
              <a:spcAft>
                <a:spcPts val="0"/>
              </a:spcAft>
              <a:buNone/>
            </a:pPr>
            <a:r>
              <a:rPr lang="en-US" sz="2400" dirty="0">
                <a:solidFill>
                  <a:srgbClr val="000000"/>
                </a:solidFill>
                <a:latin typeface="Arial"/>
                <a:ea typeface="Arial"/>
                <a:cs typeface="Arial"/>
                <a:sym typeface="Arial"/>
              </a:rPr>
              <a:t>	</a:t>
            </a:r>
            <a:r>
              <a:rPr lang="en-US" sz="2400" dirty="0">
                <a:solidFill>
                  <a:srgbClr val="7E31B1"/>
                </a:solidFill>
                <a:latin typeface="Arial"/>
                <a:ea typeface="Arial"/>
                <a:cs typeface="Arial"/>
                <a:sym typeface="Arial"/>
              </a:rPr>
              <a:t>a </a:t>
            </a:r>
            <a:r>
              <a:rPr lang="en-US" sz="2400" b="1" i="1" dirty="0">
                <a:solidFill>
                  <a:srgbClr val="7E31B1"/>
                </a:solidFill>
                <a:latin typeface="Arial"/>
                <a:ea typeface="Arial"/>
                <a:cs typeface="Arial"/>
                <a:sym typeface="Arial"/>
              </a:rPr>
              <a:t>molecule</a:t>
            </a:r>
            <a:r>
              <a:rPr lang="en-US" sz="2400" dirty="0">
                <a:solidFill>
                  <a:srgbClr val="7E31B1"/>
                </a:solidFill>
                <a:latin typeface="Arial"/>
                <a:ea typeface="Arial"/>
                <a:cs typeface="Arial"/>
                <a:sym typeface="Arial"/>
              </a:rPr>
              <a:t> can be an infectious agent and cause 	disease.</a:t>
            </a: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23">
                                            <p:txEl>
                                              <p:pRg st="0" end="0"/>
                                            </p:txEl>
                                          </p:spTgt>
                                        </p:tgtEl>
                                        <p:attrNameLst>
                                          <p:attrName>style.visibility</p:attrName>
                                        </p:attrNameLst>
                                      </p:cBhvr>
                                      <p:to>
                                        <p:strVal val="visible"/>
                                      </p:to>
                                    </p:set>
                                    <p:animEffect transition="in" filter="fade">
                                      <p:cBhvr>
                                        <p:cTn id="7" dur="500"/>
                                        <p:tgtEl>
                                          <p:spTgt spid="212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23">
                                            <p:txEl>
                                              <p:pRg st="1" end="1"/>
                                            </p:txEl>
                                          </p:spTgt>
                                        </p:tgtEl>
                                        <p:attrNameLst>
                                          <p:attrName>style.visibility</p:attrName>
                                        </p:attrNameLst>
                                      </p:cBhvr>
                                      <p:to>
                                        <p:strVal val="visible"/>
                                      </p:to>
                                    </p:set>
                                    <p:animEffect transition="in" filter="fade">
                                      <p:cBhvr>
                                        <p:cTn id="12" dur="500"/>
                                        <p:tgtEl>
                                          <p:spTgt spid="212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123">
                                            <p:txEl>
                                              <p:pRg st="2" end="2"/>
                                            </p:txEl>
                                          </p:spTgt>
                                        </p:tgtEl>
                                        <p:attrNameLst>
                                          <p:attrName>style.visibility</p:attrName>
                                        </p:attrNameLst>
                                      </p:cBhvr>
                                      <p:to>
                                        <p:strVal val="visible"/>
                                      </p:to>
                                    </p:set>
                                    <p:animEffect transition="in" filter="fade">
                                      <p:cBhvr>
                                        <p:cTn id="17" dur="500"/>
                                        <p:tgtEl>
                                          <p:spTgt spid="212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123">
                                            <p:txEl>
                                              <p:pRg st="3" end="3"/>
                                            </p:txEl>
                                          </p:spTgt>
                                        </p:tgtEl>
                                        <p:attrNameLst>
                                          <p:attrName>style.visibility</p:attrName>
                                        </p:attrNameLst>
                                      </p:cBhvr>
                                      <p:to>
                                        <p:strVal val="visible"/>
                                      </p:to>
                                    </p:set>
                                    <p:animEffect transition="in" filter="fade">
                                      <p:cBhvr>
                                        <p:cTn id="22" dur="500"/>
                                        <p:tgtEl>
                                          <p:spTgt spid="212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123">
                                            <p:txEl>
                                              <p:pRg st="4" end="4"/>
                                            </p:txEl>
                                          </p:spTgt>
                                        </p:tgtEl>
                                        <p:attrNameLst>
                                          <p:attrName>style.visibility</p:attrName>
                                        </p:attrNameLst>
                                      </p:cBhvr>
                                      <p:to>
                                        <p:strVal val="visible"/>
                                      </p:to>
                                    </p:set>
                                    <p:animEffect transition="in" filter="fade">
                                      <p:cBhvr>
                                        <p:cTn id="27" dur="500"/>
                                        <p:tgtEl>
                                          <p:spTgt spid="2123">
                                            <p:txEl>
                                              <p:pRg st="4" end="4"/>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2123">
                                            <p:txEl>
                                              <p:pRg st="5" end="5"/>
                                            </p:txEl>
                                          </p:spTgt>
                                        </p:tgtEl>
                                        <p:attrNameLst>
                                          <p:attrName>style.visibility</p:attrName>
                                        </p:attrNameLst>
                                      </p:cBhvr>
                                      <p:to>
                                        <p:strVal val="visible"/>
                                      </p:to>
                                    </p:set>
                                    <p:animEffect transition="in" filter="fade">
                                      <p:cBhvr>
                                        <p:cTn id="30" dur="500"/>
                                        <p:tgtEl>
                                          <p:spTgt spid="212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2135"/>
        <p:cNvGrpSpPr/>
        <p:nvPr/>
      </p:nvGrpSpPr>
      <p:grpSpPr>
        <a:xfrm>
          <a:off x="0" y="0"/>
          <a:ext cx="0" cy="0"/>
          <a:chOff x="0" y="0"/>
          <a:chExt cx="0" cy="0"/>
        </a:xfrm>
      </p:grpSpPr>
      <p:sp>
        <p:nvSpPr>
          <p:cNvPr id="2136" name="Google Shape;2136;p274"/>
          <p:cNvSpPr/>
          <p:nvPr/>
        </p:nvSpPr>
        <p:spPr>
          <a:xfrm>
            <a:off x="1600200" y="0"/>
            <a:ext cx="3776207" cy="1477328"/>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9000" b="1">
                <a:solidFill>
                  <a:srgbClr val="FF1DBB"/>
                </a:solidFill>
                <a:latin typeface="Arial"/>
                <a:ea typeface="Arial"/>
                <a:cs typeface="Arial"/>
                <a:sym typeface="Arial"/>
              </a:rPr>
              <a:t>Prions</a:t>
            </a:r>
            <a:endParaRPr/>
          </a:p>
        </p:txBody>
      </p:sp>
      <p:pic>
        <p:nvPicPr>
          <p:cNvPr id="2141" name="Google Shape;2141;p274" descr="story"/>
          <p:cNvPicPr preferRelativeResize="0"/>
          <p:nvPr/>
        </p:nvPicPr>
        <p:blipFill rotWithShape="1">
          <a:blip r:embed="rId3">
            <a:alphaModFix/>
          </a:blip>
          <a:srcRect t="21567" r="10587"/>
          <a:stretch/>
        </p:blipFill>
        <p:spPr>
          <a:xfrm>
            <a:off x="6293922" y="0"/>
            <a:ext cx="2743200" cy="1837824"/>
          </a:xfrm>
          <a:prstGeom prst="rect">
            <a:avLst/>
          </a:prstGeom>
          <a:noFill/>
          <a:ln>
            <a:noFill/>
          </a:ln>
        </p:spPr>
      </p:pic>
      <p:sp>
        <p:nvSpPr>
          <p:cNvPr id="8" name="Rectangle 7">
            <a:extLst>
              <a:ext uri="{FF2B5EF4-FFF2-40B4-BE49-F238E27FC236}">
                <a16:creationId xmlns:a16="http://schemas.microsoft.com/office/drawing/2014/main" id="{0352127D-E8E2-F7D4-E29A-528B68ED4B8B}"/>
              </a:ext>
            </a:extLst>
          </p:cNvPr>
          <p:cNvSpPr/>
          <p:nvPr/>
        </p:nvSpPr>
        <p:spPr>
          <a:xfrm>
            <a:off x="6519553" y="6203950"/>
            <a:ext cx="2517569" cy="6540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37" name="Google Shape;2137;p274"/>
          <p:cNvSpPr txBox="1"/>
          <p:nvPr/>
        </p:nvSpPr>
        <p:spPr>
          <a:xfrm>
            <a:off x="0" y="1477328"/>
            <a:ext cx="9144000" cy="5278328"/>
          </a:xfrm>
          <a:prstGeom prst="rect">
            <a:avLst/>
          </a:prstGeom>
          <a:noFill/>
          <a:ln>
            <a:noFill/>
          </a:ln>
        </p:spPr>
        <p:txBody>
          <a:bodyPr spcFirstLastPara="1" wrap="square" lIns="91425" tIns="45700" rIns="91425" bIns="45700" anchor="t" anchorCtr="0">
            <a:spAutoFit/>
          </a:bodyPr>
          <a:lstStyle/>
          <a:p>
            <a:pPr marL="463550" marR="0" lvl="0" indent="-463550" algn="l" rtl="0">
              <a:spcBef>
                <a:spcPts val="0"/>
              </a:spcBef>
              <a:spcAft>
                <a:spcPts val="0"/>
              </a:spcAft>
              <a:buClr>
                <a:srgbClr val="005C8D"/>
              </a:buClr>
              <a:buSzPts val="2700"/>
              <a:buFont typeface="Arial"/>
              <a:buAutoNum type="arabicPeriod"/>
            </a:pPr>
            <a:r>
              <a:rPr lang="en-US" sz="2700" dirty="0">
                <a:solidFill>
                  <a:srgbClr val="005C8D"/>
                </a:solidFill>
                <a:latin typeface="Arial"/>
                <a:ea typeface="Arial"/>
                <a:cs typeface="Arial"/>
                <a:sym typeface="Arial"/>
              </a:rPr>
              <a:t>These are disease-causing particles </a:t>
            </a:r>
          </a:p>
          <a:p>
            <a:pPr marR="0" lvl="0" algn="l" rtl="0">
              <a:spcBef>
                <a:spcPts val="0"/>
              </a:spcBef>
              <a:spcAft>
                <a:spcPts val="0"/>
              </a:spcAft>
              <a:buClr>
                <a:srgbClr val="005C8D"/>
              </a:buClr>
              <a:buSzPts val="2700"/>
              <a:tabLst>
                <a:tab pos="463550" algn="l"/>
              </a:tabLst>
            </a:pPr>
            <a:r>
              <a:rPr lang="en-US" sz="2700" dirty="0">
                <a:solidFill>
                  <a:srgbClr val="005C8D"/>
                </a:solidFill>
                <a:latin typeface="Arial"/>
                <a:ea typeface="Arial"/>
                <a:cs typeface="Arial"/>
                <a:sym typeface="Arial"/>
              </a:rPr>
              <a:t>	that do not contain DNA or RNA.</a:t>
            </a:r>
            <a:endParaRPr dirty="0"/>
          </a:p>
          <a:p>
            <a:pPr marL="463550" lvl="0" indent="-463550">
              <a:spcBef>
                <a:spcPts val="1200"/>
              </a:spcBef>
            </a:pPr>
            <a:r>
              <a:rPr lang="en-US" sz="2700" dirty="0">
                <a:solidFill>
                  <a:srgbClr val="008000"/>
                </a:solidFill>
                <a:latin typeface="Arial"/>
                <a:ea typeface="Arial"/>
                <a:cs typeface="Arial"/>
                <a:sym typeface="Arial"/>
              </a:rPr>
              <a:t>2.	They are tiny bits of </a:t>
            </a:r>
            <a:r>
              <a:rPr lang="en-US" sz="2700" b="1" dirty="0">
                <a:solidFill>
                  <a:srgbClr val="7E31B1"/>
                </a:solidFill>
              </a:rPr>
              <a:t>protein</a:t>
            </a:r>
            <a:r>
              <a:rPr lang="en-US" sz="2700" dirty="0">
                <a:solidFill>
                  <a:srgbClr val="008000"/>
                </a:solidFill>
                <a:latin typeface="Arial"/>
                <a:ea typeface="Arial"/>
                <a:cs typeface="Arial"/>
                <a:sym typeface="Arial"/>
              </a:rPr>
              <a:t>.</a:t>
            </a:r>
            <a:endParaRPr dirty="0"/>
          </a:p>
          <a:p>
            <a:pPr marL="463550" indent="-463550">
              <a:spcBef>
                <a:spcPts val="1200"/>
              </a:spcBef>
            </a:pPr>
            <a:r>
              <a:rPr lang="en-US" sz="2700" dirty="0">
                <a:solidFill>
                  <a:srgbClr val="FF0000"/>
                </a:solidFill>
                <a:latin typeface="Arial"/>
                <a:ea typeface="Arial"/>
                <a:cs typeface="Arial"/>
                <a:sym typeface="Arial"/>
              </a:rPr>
              <a:t>3. 	Prions cause degenerative brain diseases such as </a:t>
            </a:r>
            <a:r>
              <a:rPr lang="en-US" sz="2700" dirty="0">
                <a:solidFill>
                  <a:srgbClr val="7E31B1"/>
                </a:solidFill>
              </a:rPr>
              <a:t>Mad Cow Disease</a:t>
            </a:r>
            <a:r>
              <a:rPr lang="en-US" sz="2700" dirty="0">
                <a:solidFill>
                  <a:srgbClr val="FF0000"/>
                </a:solidFill>
                <a:latin typeface="Arial"/>
                <a:ea typeface="Arial"/>
                <a:cs typeface="Arial"/>
                <a:sym typeface="Arial"/>
              </a:rPr>
              <a:t>.</a:t>
            </a:r>
            <a:endParaRPr dirty="0"/>
          </a:p>
          <a:p>
            <a:pPr marL="463550" marR="0" lvl="0" indent="-463550" algn="l" rtl="0">
              <a:spcBef>
                <a:spcPts val="1200"/>
              </a:spcBef>
              <a:spcAft>
                <a:spcPts val="0"/>
              </a:spcAft>
              <a:buNone/>
            </a:pPr>
            <a:r>
              <a:rPr lang="en-US" sz="2700" dirty="0">
                <a:solidFill>
                  <a:srgbClr val="000000"/>
                </a:solidFill>
                <a:latin typeface="Arial"/>
                <a:ea typeface="Arial"/>
                <a:cs typeface="Arial"/>
                <a:sym typeface="Arial"/>
              </a:rPr>
              <a:t>4. 	How can a protein, which cannot replicate itself, be a pathogen?  </a:t>
            </a:r>
            <a:endParaRPr dirty="0"/>
          </a:p>
          <a:p>
            <a:pPr>
              <a:spcBef>
                <a:spcPts val="1200"/>
              </a:spcBef>
            </a:pPr>
            <a:r>
              <a:rPr lang="en-US" sz="2700" dirty="0">
                <a:solidFill>
                  <a:srgbClr val="00B050"/>
                </a:solidFill>
                <a:latin typeface="Arial"/>
                <a:ea typeface="Arial"/>
                <a:cs typeface="Arial"/>
                <a:sym typeface="Arial"/>
              </a:rPr>
              <a:t>The leading hypothesis is that a prion is a </a:t>
            </a:r>
            <a:r>
              <a:rPr lang="en-US" sz="2700" dirty="0">
                <a:solidFill>
                  <a:srgbClr val="7E31B1"/>
                </a:solidFill>
              </a:rPr>
              <a:t>misfolded form of a protein</a:t>
            </a:r>
            <a:r>
              <a:rPr lang="en-US" sz="2700" dirty="0">
                <a:solidFill>
                  <a:srgbClr val="000000"/>
                </a:solidFill>
                <a:latin typeface="Arial"/>
                <a:ea typeface="Arial"/>
                <a:cs typeface="Arial"/>
                <a:sym typeface="Arial"/>
              </a:rPr>
              <a:t> </a:t>
            </a:r>
            <a:r>
              <a:rPr lang="en-US" sz="2700" dirty="0">
                <a:solidFill>
                  <a:srgbClr val="00B050"/>
                </a:solidFill>
                <a:latin typeface="Arial"/>
                <a:ea typeface="Arial"/>
                <a:cs typeface="Arial"/>
                <a:sym typeface="Arial"/>
              </a:rPr>
              <a:t>normally present in brain cells.  When a prion enters a cell that contains the normal form of the protein, the prion converts the normal protein to the prion version</a:t>
            </a:r>
            <a:r>
              <a:rPr lang="en-US" sz="2700" dirty="0">
                <a:solidFill>
                  <a:srgbClr val="00B050"/>
                </a:solidFill>
                <a:sym typeface="Arial"/>
              </a:rPr>
              <a:t>.</a:t>
            </a:r>
            <a:endParaRPr dirty="0">
              <a:solidFill>
                <a:srgbClr val="00B05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37">
                                            <p:txEl>
                                              <p:pRg st="0" end="0"/>
                                            </p:txEl>
                                          </p:spTgt>
                                        </p:tgtEl>
                                        <p:attrNameLst>
                                          <p:attrName>style.visibility</p:attrName>
                                        </p:attrNameLst>
                                      </p:cBhvr>
                                      <p:to>
                                        <p:strVal val="visible"/>
                                      </p:to>
                                    </p:set>
                                    <p:animEffect transition="in" filter="fade">
                                      <p:cBhvr>
                                        <p:cTn id="7" dur="1000"/>
                                        <p:tgtEl>
                                          <p:spTgt spid="2137">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137">
                                            <p:txEl>
                                              <p:pRg st="1" end="1"/>
                                            </p:txEl>
                                          </p:spTgt>
                                        </p:tgtEl>
                                        <p:attrNameLst>
                                          <p:attrName>style.visibility</p:attrName>
                                        </p:attrNameLst>
                                      </p:cBhvr>
                                      <p:to>
                                        <p:strVal val="visible"/>
                                      </p:to>
                                    </p:set>
                                    <p:animEffect transition="in" filter="fade">
                                      <p:cBhvr>
                                        <p:cTn id="10" dur="1000"/>
                                        <p:tgtEl>
                                          <p:spTgt spid="2137">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137">
                                            <p:txEl>
                                              <p:pRg st="2" end="2"/>
                                            </p:txEl>
                                          </p:spTgt>
                                        </p:tgtEl>
                                        <p:attrNameLst>
                                          <p:attrName>style.visibility</p:attrName>
                                        </p:attrNameLst>
                                      </p:cBhvr>
                                      <p:to>
                                        <p:strVal val="visible"/>
                                      </p:to>
                                    </p:set>
                                    <p:animEffect transition="in" filter="fade">
                                      <p:cBhvr>
                                        <p:cTn id="15" dur="1000"/>
                                        <p:tgtEl>
                                          <p:spTgt spid="2137">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137">
                                            <p:txEl>
                                              <p:pRg st="3" end="3"/>
                                            </p:txEl>
                                          </p:spTgt>
                                        </p:tgtEl>
                                        <p:attrNameLst>
                                          <p:attrName>style.visibility</p:attrName>
                                        </p:attrNameLst>
                                      </p:cBhvr>
                                      <p:to>
                                        <p:strVal val="visible"/>
                                      </p:to>
                                    </p:set>
                                    <p:animEffect transition="in" filter="fade">
                                      <p:cBhvr>
                                        <p:cTn id="20" dur="1000"/>
                                        <p:tgtEl>
                                          <p:spTgt spid="2137">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137">
                                            <p:txEl>
                                              <p:pRg st="4" end="4"/>
                                            </p:txEl>
                                          </p:spTgt>
                                        </p:tgtEl>
                                        <p:attrNameLst>
                                          <p:attrName>style.visibility</p:attrName>
                                        </p:attrNameLst>
                                      </p:cBhvr>
                                      <p:to>
                                        <p:strVal val="visible"/>
                                      </p:to>
                                    </p:set>
                                    <p:animEffect transition="in" filter="fade">
                                      <p:cBhvr>
                                        <p:cTn id="25" dur="1000"/>
                                        <p:tgtEl>
                                          <p:spTgt spid="2137">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137">
                                            <p:txEl>
                                              <p:pRg st="5" end="5"/>
                                            </p:txEl>
                                          </p:spTgt>
                                        </p:tgtEl>
                                        <p:attrNameLst>
                                          <p:attrName>style.visibility</p:attrName>
                                        </p:attrNameLst>
                                      </p:cBhvr>
                                      <p:to>
                                        <p:strVal val="visible"/>
                                      </p:to>
                                    </p:set>
                                    <p:animEffect transition="in" filter="fade">
                                      <p:cBhvr>
                                        <p:cTn id="30" dur="1000"/>
                                        <p:tgtEl>
                                          <p:spTgt spid="213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2135"/>
        <p:cNvGrpSpPr/>
        <p:nvPr/>
      </p:nvGrpSpPr>
      <p:grpSpPr>
        <a:xfrm>
          <a:off x="0" y="0"/>
          <a:ext cx="0" cy="0"/>
          <a:chOff x="0" y="0"/>
          <a:chExt cx="0" cy="0"/>
        </a:xfrm>
      </p:grpSpPr>
      <p:sp>
        <p:nvSpPr>
          <p:cNvPr id="8" name="Rectangle 7">
            <a:extLst>
              <a:ext uri="{FF2B5EF4-FFF2-40B4-BE49-F238E27FC236}">
                <a16:creationId xmlns:a16="http://schemas.microsoft.com/office/drawing/2014/main" id="{0352127D-E8E2-F7D4-E29A-528B68ED4B8B}"/>
              </a:ext>
            </a:extLst>
          </p:cNvPr>
          <p:cNvSpPr/>
          <p:nvPr/>
        </p:nvSpPr>
        <p:spPr>
          <a:xfrm>
            <a:off x="6519553" y="6203950"/>
            <a:ext cx="2517569" cy="6540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1D5F3724-310F-B373-FDD0-379A7DCF7F32}"/>
              </a:ext>
            </a:extLst>
          </p:cNvPr>
          <p:cNvPicPr>
            <a:picLocks noChangeAspect="1"/>
          </p:cNvPicPr>
          <p:nvPr/>
        </p:nvPicPr>
        <p:blipFill>
          <a:blip r:embed="rId3"/>
          <a:stretch>
            <a:fillRect/>
          </a:stretch>
        </p:blipFill>
        <p:spPr>
          <a:xfrm>
            <a:off x="86993" y="1248697"/>
            <a:ext cx="8838550" cy="4296697"/>
          </a:xfrm>
          <a:prstGeom prst="rect">
            <a:avLst/>
          </a:prstGeom>
        </p:spPr>
      </p:pic>
    </p:spTree>
    <p:extLst>
      <p:ext uri="{BB962C8B-B14F-4D97-AF65-F5344CB8AC3E}">
        <p14:creationId xmlns:p14="http://schemas.microsoft.com/office/powerpoint/2010/main" val="5365685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51"/>
        <p:cNvGrpSpPr/>
        <p:nvPr/>
      </p:nvGrpSpPr>
      <p:grpSpPr>
        <a:xfrm>
          <a:off x="0" y="0"/>
          <a:ext cx="0" cy="0"/>
          <a:chOff x="0" y="0"/>
          <a:chExt cx="0" cy="0"/>
        </a:xfrm>
      </p:grpSpPr>
      <p:sp>
        <p:nvSpPr>
          <p:cNvPr id="1352" name="Google Shape;1352;p212"/>
          <p:cNvSpPr txBox="1"/>
          <p:nvPr/>
        </p:nvSpPr>
        <p:spPr>
          <a:xfrm>
            <a:off x="4108450" y="0"/>
            <a:ext cx="5035550" cy="4124166"/>
          </a:xfrm>
          <a:prstGeom prst="rect">
            <a:avLst/>
          </a:prstGeom>
          <a:noFill/>
          <a:ln>
            <a:noFill/>
          </a:ln>
        </p:spPr>
        <p:txBody>
          <a:bodyPr spcFirstLastPara="1" wrap="square" lIns="91425" tIns="45700" rIns="91425" bIns="45700" anchor="t" anchorCtr="0">
            <a:spAutoFit/>
          </a:bodyPr>
          <a:lstStyle/>
          <a:p>
            <a:pPr lvl="0"/>
            <a:r>
              <a:rPr lang="en-US" sz="3700" b="0" i="0" u="none" strike="noStrike" cap="none" dirty="0">
                <a:solidFill>
                  <a:srgbClr val="2F97B5"/>
                </a:solidFill>
                <a:latin typeface="Source Sans Pro"/>
                <a:ea typeface="Source Sans Pro"/>
                <a:cs typeface="Source Sans Pro"/>
                <a:sym typeface="Source Sans Pro"/>
              </a:rPr>
              <a:t>To study the diversity of life, biologists use a </a:t>
            </a:r>
            <a:r>
              <a:rPr lang="en-US" sz="3700" dirty="0">
                <a:solidFill>
                  <a:srgbClr val="FF3F40"/>
                </a:solidFill>
                <a:latin typeface="Source Sans Pro"/>
                <a:ea typeface="Source Sans Pro"/>
                <a:cs typeface="Source Sans Pro"/>
                <a:sym typeface="Source Sans Pro"/>
              </a:rPr>
              <a:t>classification</a:t>
            </a:r>
            <a:r>
              <a:rPr lang="en-US" sz="3700" b="0" i="0" u="none" strike="noStrike" cap="none" dirty="0">
                <a:solidFill>
                  <a:srgbClr val="2F97B5"/>
                </a:solidFill>
                <a:latin typeface="Source Sans Pro"/>
                <a:ea typeface="Source Sans Pro"/>
                <a:cs typeface="Source Sans Pro"/>
                <a:sym typeface="Source Sans Pro"/>
              </a:rPr>
              <a:t> system to </a:t>
            </a:r>
            <a:r>
              <a:rPr lang="en-US" sz="3700" dirty="0">
                <a:solidFill>
                  <a:srgbClr val="FF3F40"/>
                </a:solidFill>
                <a:latin typeface="Source Sans Pro"/>
                <a:ea typeface="Source Sans Pro"/>
                <a:cs typeface="Source Sans Pro"/>
                <a:sym typeface="Source Sans Pro"/>
              </a:rPr>
              <a:t>name</a:t>
            </a:r>
            <a:r>
              <a:rPr lang="en-US" sz="3700" b="0" i="0" u="none" strike="noStrike" cap="none" dirty="0">
                <a:solidFill>
                  <a:srgbClr val="2F97B5"/>
                </a:solidFill>
                <a:latin typeface="Source Sans Pro"/>
                <a:ea typeface="Source Sans Pro"/>
                <a:cs typeface="Source Sans Pro"/>
                <a:sym typeface="Source Sans Pro"/>
              </a:rPr>
              <a:t> organisms and </a:t>
            </a:r>
            <a:r>
              <a:rPr lang="en-US" sz="4000" dirty="0">
                <a:solidFill>
                  <a:srgbClr val="FF3F40"/>
                </a:solidFill>
                <a:latin typeface="Source Sans Pro"/>
                <a:ea typeface="Source Sans Pro"/>
                <a:cs typeface="Source Sans Pro"/>
                <a:sym typeface="Source Sans Pro"/>
              </a:rPr>
              <a:t>group</a:t>
            </a:r>
            <a:r>
              <a:rPr lang="en-US" sz="3700" b="0" i="0" u="none" strike="noStrike" cap="none" dirty="0">
                <a:solidFill>
                  <a:srgbClr val="2F97B5"/>
                </a:solidFill>
                <a:latin typeface="Source Sans Pro"/>
                <a:ea typeface="Source Sans Pro"/>
                <a:cs typeface="Source Sans Pro"/>
                <a:sym typeface="Source Sans Pro"/>
              </a:rPr>
              <a:t> them in a logical manner.</a:t>
            </a:r>
            <a:endParaRPr dirty="0"/>
          </a:p>
          <a:p>
            <a:pPr marL="0" marR="0" lvl="0" indent="0" algn="l" rtl="0">
              <a:spcBef>
                <a:spcPts val="0"/>
              </a:spcBef>
              <a:spcAft>
                <a:spcPts val="0"/>
              </a:spcAft>
              <a:buNone/>
            </a:pPr>
            <a:endParaRPr sz="3700" b="0" i="0" u="none" strike="noStrike" cap="none" dirty="0">
              <a:solidFill>
                <a:srgbClr val="2F97B5"/>
              </a:solidFill>
              <a:latin typeface="Source Sans Pro"/>
              <a:ea typeface="Source Sans Pro"/>
              <a:cs typeface="Source Sans Pro"/>
              <a:sym typeface="Source Sans Pro"/>
            </a:endParaRPr>
          </a:p>
        </p:txBody>
      </p:sp>
      <p:sp>
        <p:nvSpPr>
          <p:cNvPr id="1356" name="Google Shape;1356;p212"/>
          <p:cNvSpPr txBox="1"/>
          <p:nvPr/>
        </p:nvSpPr>
        <p:spPr>
          <a:xfrm>
            <a:off x="1565328" y="4202048"/>
            <a:ext cx="6173707" cy="120032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7200" b="1" i="0" u="none" strike="noStrike" cap="none" dirty="0">
                <a:solidFill>
                  <a:srgbClr val="D27A00"/>
                </a:solidFill>
                <a:latin typeface="Source Sans Pro"/>
                <a:ea typeface="Source Sans Pro"/>
                <a:cs typeface="Source Sans Pro"/>
                <a:sym typeface="Source Sans Pro"/>
              </a:rPr>
              <a:t>TAXONOMY</a:t>
            </a:r>
            <a:endParaRPr sz="7200" b="0" i="0" u="none" strike="noStrike" cap="none" dirty="0">
              <a:solidFill>
                <a:srgbClr val="000000"/>
              </a:solidFill>
              <a:latin typeface="Source Sans Pro"/>
              <a:ea typeface="Source Sans Pro"/>
              <a:cs typeface="Source Sans Pro"/>
              <a:sym typeface="Source Sans Pro"/>
            </a:endParaRPr>
          </a:p>
        </p:txBody>
      </p:sp>
      <p:sp>
        <p:nvSpPr>
          <p:cNvPr id="1357" name="Google Shape;1357;p212"/>
          <p:cNvSpPr txBox="1"/>
          <p:nvPr/>
        </p:nvSpPr>
        <p:spPr>
          <a:xfrm>
            <a:off x="0" y="5444314"/>
            <a:ext cx="9144000" cy="13382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700" b="1" i="0" u="none" strike="noStrike" cap="none" dirty="0">
                <a:solidFill>
                  <a:srgbClr val="A410BD"/>
                </a:solidFill>
                <a:latin typeface="Source Sans Pro"/>
                <a:ea typeface="Source Sans Pro"/>
                <a:cs typeface="Source Sans Pro"/>
                <a:sym typeface="Source Sans Pro"/>
              </a:rPr>
              <a:t>The branch of biology that classifies organisms and assigns each organism a universally accepted name.</a:t>
            </a:r>
            <a:endParaRPr dirty="0"/>
          </a:p>
          <a:p>
            <a:pPr marL="0" marR="0" lvl="0" indent="0" algn="ctr" rtl="0">
              <a:spcBef>
                <a:spcPts val="0"/>
              </a:spcBef>
              <a:spcAft>
                <a:spcPts val="0"/>
              </a:spcAft>
              <a:buNone/>
            </a:pPr>
            <a:endParaRPr sz="2700" b="1" i="0" u="none" strike="noStrike" cap="none" dirty="0">
              <a:solidFill>
                <a:srgbClr val="A410BD"/>
              </a:solidFill>
              <a:latin typeface="Source Sans Pro"/>
              <a:ea typeface="Source Sans Pro"/>
              <a:cs typeface="Source Sans Pro"/>
              <a:sym typeface="Source Sans Pro"/>
            </a:endParaRPr>
          </a:p>
        </p:txBody>
      </p:sp>
      <p:pic>
        <p:nvPicPr>
          <p:cNvPr id="1358" name="Google Shape;1358;p212"/>
          <p:cNvPicPr preferRelativeResize="0"/>
          <p:nvPr/>
        </p:nvPicPr>
        <p:blipFill rotWithShape="1">
          <a:blip r:embed="rId3">
            <a:alphaModFix/>
          </a:blip>
          <a:srcRect/>
          <a:stretch/>
        </p:blipFill>
        <p:spPr>
          <a:xfrm>
            <a:off x="152400" y="495300"/>
            <a:ext cx="3772139" cy="36576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52"/>
                                        </p:tgtEl>
                                        <p:attrNameLst>
                                          <p:attrName>style.visibility</p:attrName>
                                        </p:attrNameLst>
                                      </p:cBhvr>
                                      <p:to>
                                        <p:strVal val="visible"/>
                                      </p:to>
                                    </p:set>
                                    <p:animEffect transition="in" filter="fade">
                                      <p:cBhvr>
                                        <p:cTn id="7" dur="1000"/>
                                        <p:tgtEl>
                                          <p:spTgt spid="135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56"/>
                                        </p:tgtEl>
                                        <p:attrNameLst>
                                          <p:attrName>style.visibility</p:attrName>
                                        </p:attrNameLst>
                                      </p:cBhvr>
                                      <p:to>
                                        <p:strVal val="visible"/>
                                      </p:to>
                                    </p:set>
                                    <p:animEffect transition="in" filter="fade">
                                      <p:cBhvr>
                                        <p:cTn id="12" dur="1822"/>
                                        <p:tgtEl>
                                          <p:spTgt spid="135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57"/>
                                        </p:tgtEl>
                                        <p:attrNameLst>
                                          <p:attrName>style.visibility</p:attrName>
                                        </p:attrNameLst>
                                      </p:cBhvr>
                                      <p:to>
                                        <p:strVal val="visible"/>
                                      </p:to>
                                    </p:set>
                                    <p:animEffect transition="in" filter="fade">
                                      <p:cBhvr>
                                        <p:cTn id="17" dur="500"/>
                                        <p:tgtEl>
                                          <p:spTgt spid="13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Breeze">
  <a:themeElements>
    <a:clrScheme name="Breeze">
      <a:dk1>
        <a:srgbClr val="000000"/>
      </a:dk1>
      <a:lt1>
        <a:srgbClr val="FFFFFF"/>
      </a:lt1>
      <a:dk2>
        <a:srgbClr val="09213B"/>
      </a:dk2>
      <a:lt2>
        <a:srgbClr val="D5EDF4"/>
      </a:lt2>
      <a:accent1>
        <a:srgbClr val="2C7C9F"/>
      </a:accent1>
      <a:accent2>
        <a:srgbClr val="244A58"/>
      </a:accent2>
      <a:accent3>
        <a:srgbClr val="E2751D"/>
      </a:accent3>
      <a:accent4>
        <a:srgbClr val="FFB400"/>
      </a:accent4>
      <a:accent5>
        <a:srgbClr val="7EB606"/>
      </a:accent5>
      <a:accent6>
        <a:srgbClr val="C00000"/>
      </a:accent6>
      <a:hlink>
        <a:srgbClr val="7030A0"/>
      </a:hlink>
      <a:folHlink>
        <a:srgbClr val="00B0F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6_Breeze">
  <a:themeElements>
    <a:clrScheme name="Breeze">
      <a:dk1>
        <a:srgbClr val="000000"/>
      </a:dk1>
      <a:lt1>
        <a:srgbClr val="FFFFFF"/>
      </a:lt1>
      <a:dk2>
        <a:srgbClr val="09213B"/>
      </a:dk2>
      <a:lt2>
        <a:srgbClr val="D5EDF4"/>
      </a:lt2>
      <a:accent1>
        <a:srgbClr val="2C7C9F"/>
      </a:accent1>
      <a:accent2>
        <a:srgbClr val="244A58"/>
      </a:accent2>
      <a:accent3>
        <a:srgbClr val="E2751D"/>
      </a:accent3>
      <a:accent4>
        <a:srgbClr val="FFB400"/>
      </a:accent4>
      <a:accent5>
        <a:srgbClr val="7EB606"/>
      </a:accent5>
      <a:accent6>
        <a:srgbClr val="C00000"/>
      </a:accent6>
      <a:hlink>
        <a:srgbClr val="7030A0"/>
      </a:hlink>
      <a:folHlink>
        <a:srgbClr val="00B0F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7_Breeze">
  <a:themeElements>
    <a:clrScheme name="Breeze">
      <a:dk1>
        <a:srgbClr val="000000"/>
      </a:dk1>
      <a:lt1>
        <a:srgbClr val="FFFFFF"/>
      </a:lt1>
      <a:dk2>
        <a:srgbClr val="09213B"/>
      </a:dk2>
      <a:lt2>
        <a:srgbClr val="D5EDF4"/>
      </a:lt2>
      <a:accent1>
        <a:srgbClr val="2C7C9F"/>
      </a:accent1>
      <a:accent2>
        <a:srgbClr val="244A58"/>
      </a:accent2>
      <a:accent3>
        <a:srgbClr val="E2751D"/>
      </a:accent3>
      <a:accent4>
        <a:srgbClr val="FFB400"/>
      </a:accent4>
      <a:accent5>
        <a:srgbClr val="7EB606"/>
      </a:accent5>
      <a:accent6>
        <a:srgbClr val="C00000"/>
      </a:accent6>
      <a:hlink>
        <a:srgbClr val="7030A0"/>
      </a:hlink>
      <a:folHlink>
        <a:srgbClr val="00B0F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1_dakota_hearts">
  <a:themeElements>
    <a:clrScheme name="dakota_hear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dakota_hearts">
  <a:themeElements>
    <a:clrScheme name="dakota_hear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DNA">
  <a:themeElements>
    <a:clrScheme name="DN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TS102325706">
  <a:themeElements>
    <a:clrScheme name="Custom 9">
      <a:dk1>
        <a:srgbClr val="000000"/>
      </a:dk1>
      <a:lt1>
        <a:srgbClr val="FFFFFF"/>
      </a:lt1>
      <a:dk2>
        <a:srgbClr val="000000"/>
      </a:dk2>
      <a:lt2>
        <a:srgbClr val="FFFFFF"/>
      </a:lt2>
      <a:accent1>
        <a:srgbClr val="007BBC"/>
      </a:accent1>
      <a:accent2>
        <a:srgbClr val="1DB0BC"/>
      </a:accent2>
      <a:accent3>
        <a:srgbClr val="FFEA1B"/>
      </a:accent3>
      <a:accent4>
        <a:srgbClr val="6FE4DA"/>
      </a:accent4>
      <a:accent5>
        <a:srgbClr val="38AEE7"/>
      </a:accent5>
      <a:accent6>
        <a:srgbClr val="1DBC89"/>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Ripple">
  <a:themeElements>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4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VIDEO TEMPLATES">
  <a:themeElements>
    <a:clrScheme name="e2020 Courses">
      <a:dk1>
        <a:srgbClr val="000000"/>
      </a:dk1>
      <a:lt1>
        <a:srgbClr val="FFFFFF"/>
      </a:lt1>
      <a:dk2>
        <a:srgbClr val="2877C4"/>
      </a:dk2>
      <a:lt2>
        <a:srgbClr val="FFFFFF"/>
      </a:lt2>
      <a:accent1>
        <a:srgbClr val="FE8900"/>
      </a:accent1>
      <a:accent2>
        <a:srgbClr val="2877C4"/>
      </a:accent2>
      <a:accent3>
        <a:srgbClr val="5B8F22"/>
      </a:accent3>
      <a:accent4>
        <a:srgbClr val="4D4F58"/>
      </a:accent4>
      <a:accent5>
        <a:srgbClr val="D6156C"/>
      </a:accent5>
      <a:accent6>
        <a:srgbClr val="7E5ABE"/>
      </a:accent6>
      <a:hlink>
        <a:srgbClr val="5B8F22"/>
      </a:hlink>
      <a:folHlink>
        <a:srgbClr val="80808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lumMod val="40000"/>
            <a:lumOff val="60000"/>
          </a:schemeClr>
        </a:solidFill>
        <a:ln w="28575" cap="flat" cmpd="sng" algn="ctr">
          <a:solidFill>
            <a:schemeClr val="accent1"/>
          </a:solidFill>
          <a:prstDash val="solid"/>
          <a:round/>
          <a:headEnd type="none" w="med" len="med"/>
          <a:tailEnd type="none" w="med" len="med"/>
        </a:ln>
        <a:effectLst/>
      </a:spPr>
      <a:bodyPr rot="0" spcFirstLastPara="0" vertOverflow="overflow" horzOverflow="overflow" vert="horz" wrap="square" lIns="0" tIns="0" rIns="0" bIns="0" numCol="1" spcCol="0" rtlCol="0" fromWordArt="0" anchor="ctr" anchorCtr="0" forceAA="0" compatLnSpc="1">
        <a:prstTxWarp prst="textNoShape">
          <a:avLst/>
        </a:prstTxWarp>
        <a:noAutofit/>
      </a:bodyPr>
      <a:lstStyle>
        <a:defPPr marL="0" marR="0" indent="0" algn="ctr" defTabSz="914400" rtl="0" eaLnBrk="1" fontAlgn="base" latinLnBrk="0" hangingPunct="1">
          <a:lnSpc>
            <a:spcPct val="115000"/>
          </a:lnSpc>
          <a:spcBef>
            <a:spcPct val="20000"/>
          </a:spcBef>
          <a:spcAft>
            <a:spcPct val="0"/>
          </a:spcAft>
          <a:buClr>
            <a:srgbClr val="2877C4"/>
          </a:buClr>
          <a:buSzTx/>
          <a:buFont typeface="Wingdings" pitchFamily="2" charset="2"/>
          <a:buNone/>
          <a:tabLst/>
          <a:defRPr kumimoji="0" sz="800" b="0" i="0" u="none" strike="noStrike" cap="none" normalizeH="0" baseline="0" dirty="0" smtClean="0">
            <a:ln>
              <a:noFill/>
            </a:ln>
            <a:solidFill>
              <a:schemeClr val="tx1"/>
            </a:solidFill>
            <a:effectLst/>
            <a:latin typeface="Arial" charset="0"/>
          </a:defRPr>
        </a:defPPr>
      </a:lstStyle>
    </a:spDef>
    <a:lnDef>
      <a:spPr bwMode="auto">
        <a:noFill/>
        <a:ln w="28575" cap="flat" cmpd="sng" algn="ctr">
          <a:solidFill>
            <a:schemeClr val="tx1"/>
          </a:solidFill>
          <a:prstDash val="solid"/>
          <a:round/>
          <a:headEnd type="triangl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2877C4"/>
        </a:dk2>
        <a:lt2>
          <a:srgbClr val="FFFFFF"/>
        </a:lt2>
        <a:accent1>
          <a:srgbClr val="D6156C"/>
        </a:accent1>
        <a:accent2>
          <a:srgbClr val="333399"/>
        </a:accent2>
        <a:accent3>
          <a:srgbClr val="FFFFFF"/>
        </a:accent3>
        <a:accent4>
          <a:srgbClr val="000000"/>
        </a:accent4>
        <a:accent5>
          <a:srgbClr val="E8AABA"/>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14">
        <a:dk1>
          <a:srgbClr val="808080"/>
        </a:dk1>
        <a:lt1>
          <a:srgbClr val="FFFFFF"/>
        </a:lt1>
        <a:dk2>
          <a:srgbClr val="2877C4"/>
        </a:dk2>
        <a:lt2>
          <a:srgbClr val="FFFFFF"/>
        </a:lt2>
        <a:accent1>
          <a:srgbClr val="D6156C"/>
        </a:accent1>
        <a:accent2>
          <a:srgbClr val="2877C4"/>
        </a:accent2>
        <a:accent3>
          <a:srgbClr val="FFFFFF"/>
        </a:accent3>
        <a:accent4>
          <a:srgbClr val="6C6C6C"/>
        </a:accent4>
        <a:accent5>
          <a:srgbClr val="E8AABA"/>
        </a:accent5>
        <a:accent6>
          <a:srgbClr val="236BB1"/>
        </a:accent6>
        <a:hlink>
          <a:srgbClr val="5B8F22"/>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Breeze">
  <a:themeElements>
    <a:clrScheme name="Breeze">
      <a:dk1>
        <a:srgbClr val="000000"/>
      </a:dk1>
      <a:lt1>
        <a:srgbClr val="FFFFFF"/>
      </a:lt1>
      <a:dk2>
        <a:srgbClr val="09213B"/>
      </a:dk2>
      <a:lt2>
        <a:srgbClr val="D5EDF4"/>
      </a:lt2>
      <a:accent1>
        <a:srgbClr val="2C7C9F"/>
      </a:accent1>
      <a:accent2>
        <a:srgbClr val="244A58"/>
      </a:accent2>
      <a:accent3>
        <a:srgbClr val="E2751D"/>
      </a:accent3>
      <a:accent4>
        <a:srgbClr val="FFB400"/>
      </a:accent4>
      <a:accent5>
        <a:srgbClr val="7EB606"/>
      </a:accent5>
      <a:accent6>
        <a:srgbClr val="C00000"/>
      </a:accent6>
      <a:hlink>
        <a:srgbClr val="7030A0"/>
      </a:hlink>
      <a:folHlink>
        <a:srgbClr val="00B0F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Flow">
  <a:themeElements>
    <a:clrScheme name="Flow">
      <a:dk1>
        <a:srgbClr val="000000"/>
      </a:dk1>
      <a:lt1>
        <a:srgbClr val="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Flow">
  <a:themeElements>
    <a:clrScheme name="Flow">
      <a:dk1>
        <a:srgbClr val="000000"/>
      </a:dk1>
      <a:lt1>
        <a:srgbClr val="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Breeze">
  <a:themeElements>
    <a:clrScheme name="Breeze">
      <a:dk1>
        <a:srgbClr val="000000"/>
      </a:dk1>
      <a:lt1>
        <a:srgbClr val="FFFFFF"/>
      </a:lt1>
      <a:dk2>
        <a:srgbClr val="09213B"/>
      </a:dk2>
      <a:lt2>
        <a:srgbClr val="D5EDF4"/>
      </a:lt2>
      <a:accent1>
        <a:srgbClr val="2C7C9F"/>
      </a:accent1>
      <a:accent2>
        <a:srgbClr val="244A58"/>
      </a:accent2>
      <a:accent3>
        <a:srgbClr val="E2751D"/>
      </a:accent3>
      <a:accent4>
        <a:srgbClr val="FFB400"/>
      </a:accent4>
      <a:accent5>
        <a:srgbClr val="7EB606"/>
      </a:accent5>
      <a:accent6>
        <a:srgbClr val="C00000"/>
      </a:accent6>
      <a:hlink>
        <a:srgbClr val="7030A0"/>
      </a:hlink>
      <a:folHlink>
        <a:srgbClr val="00B0F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_Breeze">
  <a:themeElements>
    <a:clrScheme name="Breeze">
      <a:dk1>
        <a:srgbClr val="000000"/>
      </a:dk1>
      <a:lt1>
        <a:srgbClr val="FFFFFF"/>
      </a:lt1>
      <a:dk2>
        <a:srgbClr val="09213B"/>
      </a:dk2>
      <a:lt2>
        <a:srgbClr val="D5EDF4"/>
      </a:lt2>
      <a:accent1>
        <a:srgbClr val="2C7C9F"/>
      </a:accent1>
      <a:accent2>
        <a:srgbClr val="244A58"/>
      </a:accent2>
      <a:accent3>
        <a:srgbClr val="E2751D"/>
      </a:accent3>
      <a:accent4>
        <a:srgbClr val="FFB400"/>
      </a:accent4>
      <a:accent5>
        <a:srgbClr val="7EB606"/>
      </a:accent5>
      <a:accent6>
        <a:srgbClr val="C00000"/>
      </a:accent6>
      <a:hlink>
        <a:srgbClr val="7030A0"/>
      </a:hlink>
      <a:folHlink>
        <a:srgbClr val="00B0F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4_Breeze">
  <a:themeElements>
    <a:clrScheme name="Breeze">
      <a:dk1>
        <a:srgbClr val="000000"/>
      </a:dk1>
      <a:lt1>
        <a:srgbClr val="FFFFFF"/>
      </a:lt1>
      <a:dk2>
        <a:srgbClr val="09213B"/>
      </a:dk2>
      <a:lt2>
        <a:srgbClr val="D5EDF4"/>
      </a:lt2>
      <a:accent1>
        <a:srgbClr val="2C7C9F"/>
      </a:accent1>
      <a:accent2>
        <a:srgbClr val="244A58"/>
      </a:accent2>
      <a:accent3>
        <a:srgbClr val="E2751D"/>
      </a:accent3>
      <a:accent4>
        <a:srgbClr val="FFB400"/>
      </a:accent4>
      <a:accent5>
        <a:srgbClr val="7EB606"/>
      </a:accent5>
      <a:accent6>
        <a:srgbClr val="C00000"/>
      </a:accent6>
      <a:hlink>
        <a:srgbClr val="7030A0"/>
      </a:hlink>
      <a:folHlink>
        <a:srgbClr val="00B0F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5_Breeze">
  <a:themeElements>
    <a:clrScheme name="Breeze">
      <a:dk1>
        <a:srgbClr val="000000"/>
      </a:dk1>
      <a:lt1>
        <a:srgbClr val="FFFFFF"/>
      </a:lt1>
      <a:dk2>
        <a:srgbClr val="09213B"/>
      </a:dk2>
      <a:lt2>
        <a:srgbClr val="D5EDF4"/>
      </a:lt2>
      <a:accent1>
        <a:srgbClr val="2C7C9F"/>
      </a:accent1>
      <a:accent2>
        <a:srgbClr val="244A58"/>
      </a:accent2>
      <a:accent3>
        <a:srgbClr val="E2751D"/>
      </a:accent3>
      <a:accent4>
        <a:srgbClr val="FFB400"/>
      </a:accent4>
      <a:accent5>
        <a:srgbClr val="7EB606"/>
      </a:accent5>
      <a:accent6>
        <a:srgbClr val="C00000"/>
      </a:accent6>
      <a:hlink>
        <a:srgbClr val="7030A0"/>
      </a:hlink>
      <a:folHlink>
        <a:srgbClr val="00B0F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8_Breeze">
  <a:themeElements>
    <a:clrScheme name="Breeze">
      <a:dk1>
        <a:srgbClr val="000000"/>
      </a:dk1>
      <a:lt1>
        <a:srgbClr val="FFFFFF"/>
      </a:lt1>
      <a:dk2>
        <a:srgbClr val="09213B"/>
      </a:dk2>
      <a:lt2>
        <a:srgbClr val="D5EDF4"/>
      </a:lt2>
      <a:accent1>
        <a:srgbClr val="2C7C9F"/>
      </a:accent1>
      <a:accent2>
        <a:srgbClr val="244A58"/>
      </a:accent2>
      <a:accent3>
        <a:srgbClr val="E2751D"/>
      </a:accent3>
      <a:accent4>
        <a:srgbClr val="FFB400"/>
      </a:accent4>
      <a:accent5>
        <a:srgbClr val="7EB606"/>
      </a:accent5>
      <a:accent6>
        <a:srgbClr val="C00000"/>
      </a:accent6>
      <a:hlink>
        <a:srgbClr val="7030A0"/>
      </a:hlink>
      <a:folHlink>
        <a:srgbClr val="00B0F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3288</TotalTime>
  <Words>4647</Words>
  <Application>Microsoft Office PowerPoint</Application>
  <PresentationFormat>On-screen Show (4:3)</PresentationFormat>
  <Paragraphs>1127</Paragraphs>
  <Slides>87</Slides>
  <Notes>83</Notes>
  <HiddenSlides>0</HiddenSlides>
  <MMClips>0</MMClips>
  <ScaleCrop>false</ScaleCrop>
  <HeadingPairs>
    <vt:vector size="6" baseType="variant">
      <vt:variant>
        <vt:lpstr>Fonts Used</vt:lpstr>
      </vt:variant>
      <vt:variant>
        <vt:i4>13</vt:i4>
      </vt:variant>
      <vt:variant>
        <vt:lpstr>Theme</vt:lpstr>
      </vt:variant>
      <vt:variant>
        <vt:i4>18</vt:i4>
      </vt:variant>
      <vt:variant>
        <vt:lpstr>Slide Titles</vt:lpstr>
      </vt:variant>
      <vt:variant>
        <vt:i4>87</vt:i4>
      </vt:variant>
    </vt:vector>
  </HeadingPairs>
  <TitlesOfParts>
    <vt:vector size="118" baseType="lpstr">
      <vt:lpstr>Impact</vt:lpstr>
      <vt:lpstr>Constantia</vt:lpstr>
      <vt:lpstr>Comic Sans MS</vt:lpstr>
      <vt:lpstr>Arial Black</vt:lpstr>
      <vt:lpstr>Wingdings</vt:lpstr>
      <vt:lpstr>Trebuchet MS</vt:lpstr>
      <vt:lpstr>Arial Unicode MS</vt:lpstr>
      <vt:lpstr>Times New Roman</vt:lpstr>
      <vt:lpstr>Noto Sans Symbols</vt:lpstr>
      <vt:lpstr>Tahoma</vt:lpstr>
      <vt:lpstr>Source Sans Pro</vt:lpstr>
      <vt:lpstr>Calibri</vt:lpstr>
      <vt:lpstr>Arial</vt:lpstr>
      <vt:lpstr>Breeze</vt:lpstr>
      <vt:lpstr>1_Breeze</vt:lpstr>
      <vt:lpstr>Flow</vt:lpstr>
      <vt:lpstr>1_Flow</vt:lpstr>
      <vt:lpstr>2_Breeze</vt:lpstr>
      <vt:lpstr>3_Breeze</vt:lpstr>
      <vt:lpstr>4_Breeze</vt:lpstr>
      <vt:lpstr>5_Breeze</vt:lpstr>
      <vt:lpstr>8_Breeze</vt:lpstr>
      <vt:lpstr>6_Breeze</vt:lpstr>
      <vt:lpstr>7_Breeze</vt:lpstr>
      <vt:lpstr>1_dakota_hearts</vt:lpstr>
      <vt:lpstr>dakota_hearts</vt:lpstr>
      <vt:lpstr>DNA</vt:lpstr>
      <vt:lpstr>TS102325706</vt:lpstr>
      <vt:lpstr>Ripple</vt:lpstr>
      <vt:lpstr>4_Office Theme</vt:lpstr>
      <vt:lpstr>VIDEO TEMPLATES</vt:lpstr>
      <vt:lpstr>Go to the “Slide Show” shade above</vt:lpstr>
      <vt:lpstr>Classification</vt:lpstr>
      <vt:lpstr>PowerPoint Presentation</vt:lpstr>
      <vt:lpstr>PowerPoint Presentation</vt:lpstr>
      <vt:lpstr>  Lesson Objectives</vt:lpstr>
      <vt:lpstr>PowerPoint Presentation</vt:lpstr>
      <vt:lpstr>PowerPoint Presentation</vt:lpstr>
      <vt:lpstr>PowerPoint Presentation</vt:lpstr>
      <vt:lpstr>PowerPoint Presentation</vt:lpstr>
      <vt:lpstr>Benefits of Taxonomical Classification </vt:lpstr>
      <vt:lpstr>  Theory of Classification ~400 BC</vt:lpstr>
      <vt:lpstr>  Carolus Linnaeus 1707 – 1778</vt:lpstr>
      <vt:lpstr>Standardized Naming</vt:lpstr>
      <vt:lpstr>Genus</vt:lpstr>
      <vt:lpstr>species</vt:lpstr>
      <vt:lpstr>Standardized Naming</vt:lpstr>
      <vt:lpstr>Basis of Classification</vt:lpstr>
      <vt:lpstr>SYSTEM of Classification</vt:lpstr>
      <vt:lpstr>SYSTEM of Classification</vt:lpstr>
      <vt:lpstr>SYSTEM of Classification</vt:lpstr>
      <vt:lpstr>SYSTEM of Classification</vt:lpstr>
      <vt:lpstr>PowerPoint Presentation</vt:lpstr>
      <vt:lpstr>PowerPoint Presentation</vt:lpstr>
      <vt:lpstr>Hierarchy-Taxonomic Groups </vt:lpstr>
      <vt:lpstr>Hierarchy-Taxonomic Groups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Cladogram</vt:lpstr>
      <vt:lpstr>PowerPoint Presentation</vt:lpstr>
      <vt:lpstr>Progression of Kingdoms</vt:lpstr>
      <vt:lpstr>Progression of Kingdoms</vt:lpstr>
      <vt:lpstr>Progression of Kingdoms</vt:lpstr>
      <vt:lpstr>PowerPoint Presentation</vt:lpstr>
      <vt:lpstr>PowerPoint Presentation</vt:lpstr>
      <vt:lpstr>Hierarchy-Taxonomic Groups </vt:lpstr>
      <vt:lpstr>Six Kingdoms</vt:lpstr>
      <vt:lpstr>PowerPoint Presentation</vt:lpstr>
      <vt:lpstr>PowerPoint Presentation</vt:lpstr>
      <vt:lpstr>PowerPoint Presentation</vt:lpstr>
      <vt:lpstr>PowerPoint Presentation</vt:lpstr>
      <vt:lpstr>PowerPoint Presentation</vt:lpstr>
      <vt:lpstr>PowerPoint Presentation</vt:lpstr>
      <vt:lpstr>Hierarchy-Taxonomic Groups </vt:lpstr>
      <vt:lpstr>Viruses</vt:lpstr>
      <vt:lpstr>What is a virus?</vt:lpstr>
      <vt:lpstr>PowerPoint Presentation</vt:lpstr>
      <vt:lpstr>PowerPoint Presentation</vt:lpstr>
      <vt:lpstr>PowerPoint Presentation</vt:lpstr>
      <vt:lpstr>PowerPoint Presentation</vt:lpstr>
      <vt:lpstr>Characteristics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Classification</dc:title>
  <dc:creator>Craig Riesen</dc:creator>
  <cp:lastModifiedBy>Craig Riesen</cp:lastModifiedBy>
  <cp:revision>31</cp:revision>
  <dcterms:modified xsi:type="dcterms:W3CDTF">2022-08-20T13:24:46Z</dcterms:modified>
</cp:coreProperties>
</file>