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theme/theme5.xml" ContentType="application/vnd.openxmlformats-officedocument.theme+xml"/>
  <Override PartName="/ppt/slideLayouts/slideLayout35.xml" ContentType="application/vnd.openxmlformats-officedocument.presentationml.slideLayout+xml"/>
  <Override PartName="/ppt/theme/theme6.xml" ContentType="application/vnd.openxmlformats-officedocument.theme+xml"/>
  <Override PartName="/ppt/slideLayouts/slideLayout36.xml" ContentType="application/vnd.openxmlformats-officedocument.presentationml.slideLayout+xml"/>
  <Override PartName="/ppt/theme/theme7.xml" ContentType="application/vnd.openxmlformats-officedocument.theme+xml"/>
  <Override PartName="/ppt/slideLayouts/slideLayout37.xml" ContentType="application/vnd.openxmlformats-officedocument.presentationml.slideLayout+xml"/>
  <Override PartName="/ppt/theme/theme8.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9.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10.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11.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12.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13.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4.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85" r:id="rId1"/>
    <p:sldMasterId id="2147483786" r:id="rId2"/>
    <p:sldMasterId id="2147483787" r:id="rId3"/>
    <p:sldMasterId id="2147483788" r:id="rId4"/>
    <p:sldMasterId id="2147483789" r:id="rId5"/>
    <p:sldMasterId id="2147483790" r:id="rId6"/>
    <p:sldMasterId id="2147483791" r:id="rId7"/>
    <p:sldMasterId id="2147483792" r:id="rId8"/>
    <p:sldMasterId id="2147483806" r:id="rId9"/>
    <p:sldMasterId id="2147483818" r:id="rId10"/>
    <p:sldMasterId id="2147483826" r:id="rId11"/>
    <p:sldMasterId id="2147483842" r:id="rId12"/>
    <p:sldMasterId id="2147483852" r:id="rId13"/>
    <p:sldMasterId id="2147483864" r:id="rId14"/>
    <p:sldMasterId id="2147483872" r:id="rId15"/>
  </p:sldMasterIdLst>
  <p:notesMasterIdLst>
    <p:notesMasterId r:id="rId90"/>
  </p:notesMasterIdLst>
  <p:sldIdLst>
    <p:sldId id="631" r:id="rId16"/>
    <p:sldId id="256" r:id="rId17"/>
    <p:sldId id="661" r:id="rId18"/>
    <p:sldId id="685" r:id="rId19"/>
    <p:sldId id="663" r:id="rId20"/>
    <p:sldId id="257" r:id="rId21"/>
    <p:sldId id="682" r:id="rId22"/>
    <p:sldId id="683" r:id="rId23"/>
    <p:sldId id="259" r:id="rId24"/>
    <p:sldId id="260" r:id="rId25"/>
    <p:sldId id="686" r:id="rId26"/>
    <p:sldId id="262" r:id="rId27"/>
    <p:sldId id="264" r:id="rId28"/>
    <p:sldId id="265" r:id="rId29"/>
    <p:sldId id="258" r:id="rId30"/>
    <p:sldId id="681" r:id="rId31"/>
    <p:sldId id="684" r:id="rId32"/>
    <p:sldId id="263" r:id="rId33"/>
    <p:sldId id="261" r:id="rId34"/>
    <p:sldId id="688" r:id="rId35"/>
    <p:sldId id="687" r:id="rId36"/>
    <p:sldId id="689" r:id="rId37"/>
    <p:sldId id="690" r:id="rId38"/>
    <p:sldId id="266" r:id="rId39"/>
    <p:sldId id="678" r:id="rId40"/>
    <p:sldId id="700" r:id="rId41"/>
    <p:sldId id="691" r:id="rId42"/>
    <p:sldId id="692" r:id="rId43"/>
    <p:sldId id="693" r:id="rId44"/>
    <p:sldId id="694" r:id="rId45"/>
    <p:sldId id="712" r:id="rId46"/>
    <p:sldId id="701" r:id="rId47"/>
    <p:sldId id="702" r:id="rId48"/>
    <p:sldId id="267" r:id="rId49"/>
    <p:sldId id="268" r:id="rId50"/>
    <p:sldId id="704" r:id="rId51"/>
    <p:sldId id="705" r:id="rId52"/>
    <p:sldId id="706" r:id="rId53"/>
    <p:sldId id="707" r:id="rId54"/>
    <p:sldId id="710" r:id="rId55"/>
    <p:sldId id="708" r:id="rId56"/>
    <p:sldId id="709" r:id="rId57"/>
    <p:sldId id="699" r:id="rId58"/>
    <p:sldId id="724" r:id="rId59"/>
    <p:sldId id="695" r:id="rId60"/>
    <p:sldId id="714" r:id="rId61"/>
    <p:sldId id="271" r:id="rId62"/>
    <p:sldId id="313" r:id="rId63"/>
    <p:sldId id="721" r:id="rId64"/>
    <p:sldId id="725" r:id="rId65"/>
    <p:sldId id="715" r:id="rId66"/>
    <p:sldId id="696" r:id="rId67"/>
    <p:sldId id="716" r:id="rId68"/>
    <p:sldId id="697" r:id="rId69"/>
    <p:sldId id="717" r:id="rId70"/>
    <p:sldId id="698" r:id="rId71"/>
    <p:sldId id="270" r:id="rId72"/>
    <p:sldId id="718" r:id="rId73"/>
    <p:sldId id="269" r:id="rId74"/>
    <p:sldId id="722" r:id="rId75"/>
    <p:sldId id="272" r:id="rId76"/>
    <p:sldId id="719" r:id="rId77"/>
    <p:sldId id="713" r:id="rId78"/>
    <p:sldId id="720" r:id="rId79"/>
    <p:sldId id="711" r:id="rId80"/>
    <p:sldId id="278" r:id="rId81"/>
    <p:sldId id="280" r:id="rId82"/>
    <p:sldId id="277" r:id="rId83"/>
    <p:sldId id="279" r:id="rId84"/>
    <p:sldId id="275" r:id="rId85"/>
    <p:sldId id="276" r:id="rId86"/>
    <p:sldId id="273" r:id="rId87"/>
    <p:sldId id="723" r:id="rId88"/>
    <p:sldId id="274" r:id="rId89"/>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965"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slide" Target="slides/slide32.xml"/><Relationship Id="rId50" Type="http://schemas.openxmlformats.org/officeDocument/2006/relationships/slide" Target="slides/slide35.xml"/><Relationship Id="rId55" Type="http://schemas.openxmlformats.org/officeDocument/2006/relationships/slide" Target="slides/slide40.xml"/><Relationship Id="rId63" Type="http://schemas.openxmlformats.org/officeDocument/2006/relationships/slide" Target="slides/slide48.xml"/><Relationship Id="rId68" Type="http://schemas.openxmlformats.org/officeDocument/2006/relationships/slide" Target="slides/slide53.xml"/><Relationship Id="rId76" Type="http://schemas.openxmlformats.org/officeDocument/2006/relationships/slide" Target="slides/slide61.xml"/><Relationship Id="rId84" Type="http://schemas.openxmlformats.org/officeDocument/2006/relationships/slide" Target="slides/slide69.xml"/><Relationship Id="rId89" Type="http://schemas.openxmlformats.org/officeDocument/2006/relationships/slide" Target="slides/slide74.xml"/><Relationship Id="rId7" Type="http://schemas.openxmlformats.org/officeDocument/2006/relationships/slideMaster" Target="slideMasters/slideMaster7.xml"/><Relationship Id="rId71" Type="http://schemas.openxmlformats.org/officeDocument/2006/relationships/slide" Target="slides/slide56.xml"/><Relationship Id="rId92"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xml"/><Relationship Id="rId29" Type="http://schemas.openxmlformats.org/officeDocument/2006/relationships/slide" Target="slides/slide14.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slide" Target="slides/slide38.xml"/><Relationship Id="rId58" Type="http://schemas.openxmlformats.org/officeDocument/2006/relationships/slide" Target="slides/slide43.xml"/><Relationship Id="rId66" Type="http://schemas.openxmlformats.org/officeDocument/2006/relationships/slide" Target="slides/slide51.xml"/><Relationship Id="rId74" Type="http://schemas.openxmlformats.org/officeDocument/2006/relationships/slide" Target="slides/slide59.xml"/><Relationship Id="rId79" Type="http://schemas.openxmlformats.org/officeDocument/2006/relationships/slide" Target="slides/slide64.xml"/><Relationship Id="rId87" Type="http://schemas.openxmlformats.org/officeDocument/2006/relationships/slide" Target="slides/slide72.xml"/><Relationship Id="rId5" Type="http://schemas.openxmlformats.org/officeDocument/2006/relationships/slideMaster" Target="slideMasters/slideMaster5.xml"/><Relationship Id="rId61" Type="http://schemas.openxmlformats.org/officeDocument/2006/relationships/slide" Target="slides/slide46.xml"/><Relationship Id="rId82" Type="http://schemas.openxmlformats.org/officeDocument/2006/relationships/slide" Target="slides/slide67.xml"/><Relationship Id="rId90" Type="http://schemas.openxmlformats.org/officeDocument/2006/relationships/notesMaster" Target="notesMasters/notesMaster1.xml"/><Relationship Id="rId19" Type="http://schemas.openxmlformats.org/officeDocument/2006/relationships/slide" Target="slides/slide4.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slide" Target="slides/slide41.xml"/><Relationship Id="rId64" Type="http://schemas.openxmlformats.org/officeDocument/2006/relationships/slide" Target="slides/slide49.xml"/><Relationship Id="rId69" Type="http://schemas.openxmlformats.org/officeDocument/2006/relationships/slide" Target="slides/slide54.xml"/><Relationship Id="rId77" Type="http://schemas.openxmlformats.org/officeDocument/2006/relationships/slide" Target="slides/slide62.xml"/><Relationship Id="rId8" Type="http://schemas.openxmlformats.org/officeDocument/2006/relationships/slideMaster" Target="slideMasters/slideMaster8.xml"/><Relationship Id="rId51" Type="http://schemas.openxmlformats.org/officeDocument/2006/relationships/slide" Target="slides/slide36.xml"/><Relationship Id="rId72" Type="http://schemas.openxmlformats.org/officeDocument/2006/relationships/slide" Target="slides/slide57.xml"/><Relationship Id="rId80" Type="http://schemas.openxmlformats.org/officeDocument/2006/relationships/slide" Target="slides/slide65.xml"/><Relationship Id="rId85" Type="http://schemas.openxmlformats.org/officeDocument/2006/relationships/slide" Target="slides/slide70.xml"/><Relationship Id="rId93"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slide" Target="slides/slide44.xml"/><Relationship Id="rId67" Type="http://schemas.openxmlformats.org/officeDocument/2006/relationships/slide" Target="slides/slide52.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slide" Target="slides/slide47.xml"/><Relationship Id="rId70" Type="http://schemas.openxmlformats.org/officeDocument/2006/relationships/slide" Target="slides/slide55.xml"/><Relationship Id="rId75" Type="http://schemas.openxmlformats.org/officeDocument/2006/relationships/slide" Target="slides/slide60.xml"/><Relationship Id="rId83" Type="http://schemas.openxmlformats.org/officeDocument/2006/relationships/slide" Target="slides/slide68.xml"/><Relationship Id="rId88" Type="http://schemas.openxmlformats.org/officeDocument/2006/relationships/slide" Target="slides/slide73.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10" Type="http://schemas.openxmlformats.org/officeDocument/2006/relationships/slideMaster" Target="slideMasters/slideMaster10.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73" Type="http://schemas.openxmlformats.org/officeDocument/2006/relationships/slide" Target="slides/slide58.xml"/><Relationship Id="rId78" Type="http://schemas.openxmlformats.org/officeDocument/2006/relationships/slide" Target="slides/slide63.xml"/><Relationship Id="rId81" Type="http://schemas.openxmlformats.org/officeDocument/2006/relationships/slide" Target="slides/slide66.xml"/><Relationship Id="rId86" Type="http://schemas.openxmlformats.org/officeDocument/2006/relationships/slide" Target="slides/slide71.xml"/><Relationship Id="rId9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DE7BC7D-E59C-40DD-B9D9-4EABA19FC3E5}"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US"/>
        </a:p>
      </dgm:t>
    </dgm:pt>
    <dgm:pt modelId="{290CA3D3-DF3C-4B31-9089-0F50B43E1151}">
      <dgm:prSet phldrT="[Text]"/>
      <dgm:spPr/>
      <dgm:t>
        <a:bodyPr/>
        <a:lstStyle/>
        <a:p>
          <a:r>
            <a:rPr lang="en-US" dirty="0"/>
            <a:t>Primary Production</a:t>
          </a:r>
        </a:p>
      </dgm:t>
    </dgm:pt>
    <dgm:pt modelId="{B322CF09-E95A-426D-B2D5-E3BAF7344FA0}" type="parTrans" cxnId="{CAF477CA-3EBF-4578-9491-CE5443064493}">
      <dgm:prSet/>
      <dgm:spPr/>
      <dgm:t>
        <a:bodyPr/>
        <a:lstStyle/>
        <a:p>
          <a:endParaRPr lang="en-US"/>
        </a:p>
      </dgm:t>
    </dgm:pt>
    <dgm:pt modelId="{54B3E257-2749-4FF9-BA02-33AC7C8C3725}" type="sibTrans" cxnId="{CAF477CA-3EBF-4578-9491-CE5443064493}">
      <dgm:prSet/>
      <dgm:spPr/>
      <dgm:t>
        <a:bodyPr/>
        <a:lstStyle/>
        <a:p>
          <a:endParaRPr lang="en-US"/>
        </a:p>
      </dgm:t>
    </dgm:pt>
    <dgm:pt modelId="{165CDA21-CDEB-4A8B-BC9A-AFCD100DFB96}">
      <dgm:prSet phldrT="[Text]"/>
      <dgm:spPr/>
      <dgm:t>
        <a:bodyPr/>
        <a:lstStyle/>
        <a:p>
          <a:r>
            <a:rPr lang="en-US" dirty="0"/>
            <a:t>Autotrophs</a:t>
          </a:r>
        </a:p>
      </dgm:t>
    </dgm:pt>
    <dgm:pt modelId="{B227A2CD-D4E8-4ACA-8A97-A1AC9DE2155E}" type="parTrans" cxnId="{5D26FD34-AA07-4FAB-A31C-5DCFD429F1D9}">
      <dgm:prSet/>
      <dgm:spPr/>
      <dgm:t>
        <a:bodyPr/>
        <a:lstStyle/>
        <a:p>
          <a:endParaRPr lang="en-US"/>
        </a:p>
      </dgm:t>
    </dgm:pt>
    <dgm:pt modelId="{8C089D41-77AD-41FC-B66E-FAAD75753A27}" type="sibTrans" cxnId="{5D26FD34-AA07-4FAB-A31C-5DCFD429F1D9}">
      <dgm:prSet/>
      <dgm:spPr/>
      <dgm:t>
        <a:bodyPr/>
        <a:lstStyle/>
        <a:p>
          <a:endParaRPr lang="en-US"/>
        </a:p>
      </dgm:t>
    </dgm:pt>
    <dgm:pt modelId="{271CA574-0700-45B2-BE9A-5229FD55F09F}">
      <dgm:prSet phldrT="[Text]"/>
      <dgm:spPr/>
      <dgm:t>
        <a:bodyPr/>
        <a:lstStyle/>
        <a:p>
          <a:r>
            <a:rPr lang="en-US" dirty="0">
              <a:solidFill>
                <a:srgbClr val="00B050"/>
              </a:solidFill>
            </a:rPr>
            <a:t>Organic matter from inorganic matter.</a:t>
          </a:r>
        </a:p>
      </dgm:t>
    </dgm:pt>
    <dgm:pt modelId="{A201DB28-8367-4162-A681-9EA252135CE3}" type="parTrans" cxnId="{31D8B82A-1258-4535-81C0-EC22DEF65ECB}">
      <dgm:prSet/>
      <dgm:spPr/>
      <dgm:t>
        <a:bodyPr/>
        <a:lstStyle/>
        <a:p>
          <a:endParaRPr lang="en-US"/>
        </a:p>
      </dgm:t>
    </dgm:pt>
    <dgm:pt modelId="{6745AAB2-43DB-46E3-A72C-7CED79C7653F}" type="sibTrans" cxnId="{31D8B82A-1258-4535-81C0-EC22DEF65ECB}">
      <dgm:prSet/>
      <dgm:spPr/>
      <dgm:t>
        <a:bodyPr/>
        <a:lstStyle/>
        <a:p>
          <a:endParaRPr lang="en-US"/>
        </a:p>
      </dgm:t>
    </dgm:pt>
    <dgm:pt modelId="{FEB3F87E-AE11-4F90-BF70-F3E65FEE1C9C}">
      <dgm:prSet phldrT="[Text]"/>
      <dgm:spPr/>
      <dgm:t>
        <a:bodyPr/>
        <a:lstStyle/>
        <a:p>
          <a:r>
            <a:rPr lang="en-US" dirty="0"/>
            <a:t>Secondary Production</a:t>
          </a:r>
        </a:p>
      </dgm:t>
    </dgm:pt>
    <dgm:pt modelId="{D6FE5D2B-70DC-4253-A4DA-04DC52E6839C}" type="parTrans" cxnId="{DFC85DF3-17BF-4FF9-BDFE-635947054BC5}">
      <dgm:prSet/>
      <dgm:spPr/>
      <dgm:t>
        <a:bodyPr/>
        <a:lstStyle/>
        <a:p>
          <a:endParaRPr lang="en-US"/>
        </a:p>
      </dgm:t>
    </dgm:pt>
    <dgm:pt modelId="{D168FCBF-F26E-49FF-A63F-EA1C36543E4D}" type="sibTrans" cxnId="{DFC85DF3-17BF-4FF9-BDFE-635947054BC5}">
      <dgm:prSet/>
      <dgm:spPr/>
      <dgm:t>
        <a:bodyPr/>
        <a:lstStyle/>
        <a:p>
          <a:endParaRPr lang="en-US"/>
        </a:p>
      </dgm:t>
    </dgm:pt>
    <dgm:pt modelId="{4B4DCD0B-AE0C-4FDC-B8C5-771282E08C58}">
      <dgm:prSet phldrT="[Text]"/>
      <dgm:spPr/>
      <dgm:t>
        <a:bodyPr/>
        <a:lstStyle/>
        <a:p>
          <a:r>
            <a:rPr lang="en-US" dirty="0"/>
            <a:t>Heterotrophs</a:t>
          </a:r>
        </a:p>
      </dgm:t>
    </dgm:pt>
    <dgm:pt modelId="{52FBD745-3DDA-4213-966B-D48CFB5515FA}" type="parTrans" cxnId="{A8571F78-BDD5-4804-8EFD-CB132EA7E100}">
      <dgm:prSet/>
      <dgm:spPr/>
      <dgm:t>
        <a:bodyPr/>
        <a:lstStyle/>
        <a:p>
          <a:endParaRPr lang="en-US"/>
        </a:p>
      </dgm:t>
    </dgm:pt>
    <dgm:pt modelId="{C8721729-5E74-4935-AFC9-5725FBC34DFC}" type="sibTrans" cxnId="{A8571F78-BDD5-4804-8EFD-CB132EA7E100}">
      <dgm:prSet/>
      <dgm:spPr/>
      <dgm:t>
        <a:bodyPr/>
        <a:lstStyle/>
        <a:p>
          <a:endParaRPr lang="en-US"/>
        </a:p>
      </dgm:t>
    </dgm:pt>
    <dgm:pt modelId="{FFA91690-E40D-4FC8-81FA-DA852F8C1B98}">
      <dgm:prSet phldrT="[Text]"/>
      <dgm:spPr/>
      <dgm:t>
        <a:bodyPr/>
        <a:lstStyle/>
        <a:p>
          <a:r>
            <a:rPr lang="en-US" dirty="0">
              <a:solidFill>
                <a:srgbClr val="00B050"/>
              </a:solidFill>
            </a:rPr>
            <a:t>Consumption of Producers to build BIOMASS.</a:t>
          </a:r>
        </a:p>
      </dgm:t>
    </dgm:pt>
    <dgm:pt modelId="{DD64DAB2-1491-43BC-906B-C4F3A322563E}" type="parTrans" cxnId="{B65C8C24-F528-4026-BD7D-2FCFF0F4392C}">
      <dgm:prSet/>
      <dgm:spPr/>
      <dgm:t>
        <a:bodyPr/>
        <a:lstStyle/>
        <a:p>
          <a:endParaRPr lang="en-US"/>
        </a:p>
      </dgm:t>
    </dgm:pt>
    <dgm:pt modelId="{C3545AE2-2A8C-4C22-AF13-5FCD5D41108C}" type="sibTrans" cxnId="{B65C8C24-F528-4026-BD7D-2FCFF0F4392C}">
      <dgm:prSet/>
      <dgm:spPr/>
      <dgm:t>
        <a:bodyPr/>
        <a:lstStyle/>
        <a:p>
          <a:endParaRPr lang="en-US"/>
        </a:p>
      </dgm:t>
    </dgm:pt>
    <dgm:pt modelId="{CCF98639-7439-42D7-ACAF-55AD5A7FFF71}" type="pres">
      <dgm:prSet presAssocID="{3DE7BC7D-E59C-40DD-B9D9-4EABA19FC3E5}" presName="Name0" presStyleCnt="0">
        <dgm:presLayoutVars>
          <dgm:dir/>
          <dgm:animLvl val="lvl"/>
          <dgm:resizeHandles/>
        </dgm:presLayoutVars>
      </dgm:prSet>
      <dgm:spPr/>
    </dgm:pt>
    <dgm:pt modelId="{8F952DB6-0A05-4A69-AFCD-B0322AF9A121}" type="pres">
      <dgm:prSet presAssocID="{290CA3D3-DF3C-4B31-9089-0F50B43E1151}" presName="linNode" presStyleCnt="0"/>
      <dgm:spPr/>
    </dgm:pt>
    <dgm:pt modelId="{0ACF3845-7093-45BE-91C6-9AD972391DB3}" type="pres">
      <dgm:prSet presAssocID="{290CA3D3-DF3C-4B31-9089-0F50B43E1151}" presName="parentShp" presStyleLbl="node1" presStyleIdx="0" presStyleCnt="2">
        <dgm:presLayoutVars>
          <dgm:bulletEnabled val="1"/>
        </dgm:presLayoutVars>
      </dgm:prSet>
      <dgm:spPr/>
    </dgm:pt>
    <dgm:pt modelId="{60E1F87E-2423-4DE0-AA13-52A0CF7E31F2}" type="pres">
      <dgm:prSet presAssocID="{290CA3D3-DF3C-4B31-9089-0F50B43E1151}" presName="childShp" presStyleLbl="bgAccFollowNode1" presStyleIdx="0" presStyleCnt="2">
        <dgm:presLayoutVars>
          <dgm:bulletEnabled val="1"/>
        </dgm:presLayoutVars>
      </dgm:prSet>
      <dgm:spPr/>
    </dgm:pt>
    <dgm:pt modelId="{63C9EE69-09C4-4343-8FB5-F6E6AA15EB54}" type="pres">
      <dgm:prSet presAssocID="{54B3E257-2749-4FF9-BA02-33AC7C8C3725}" presName="spacing" presStyleCnt="0"/>
      <dgm:spPr/>
    </dgm:pt>
    <dgm:pt modelId="{18FA79B0-B850-40AC-A6FE-FD5D5A140857}" type="pres">
      <dgm:prSet presAssocID="{FEB3F87E-AE11-4F90-BF70-F3E65FEE1C9C}" presName="linNode" presStyleCnt="0"/>
      <dgm:spPr/>
    </dgm:pt>
    <dgm:pt modelId="{AEC8F160-61F1-4D6E-B640-E7EF382D8118}" type="pres">
      <dgm:prSet presAssocID="{FEB3F87E-AE11-4F90-BF70-F3E65FEE1C9C}" presName="parentShp" presStyleLbl="node1" presStyleIdx="1" presStyleCnt="2">
        <dgm:presLayoutVars>
          <dgm:bulletEnabled val="1"/>
        </dgm:presLayoutVars>
      </dgm:prSet>
      <dgm:spPr/>
    </dgm:pt>
    <dgm:pt modelId="{3B680C18-53F8-417B-BF47-5E7327830C98}" type="pres">
      <dgm:prSet presAssocID="{FEB3F87E-AE11-4F90-BF70-F3E65FEE1C9C}" presName="childShp" presStyleLbl="bgAccFollowNode1" presStyleIdx="1" presStyleCnt="2">
        <dgm:presLayoutVars>
          <dgm:bulletEnabled val="1"/>
        </dgm:presLayoutVars>
      </dgm:prSet>
      <dgm:spPr/>
    </dgm:pt>
  </dgm:ptLst>
  <dgm:cxnLst>
    <dgm:cxn modelId="{45DF8623-9133-41C5-9DE3-5B05F95D7DC9}" type="presOf" srcId="{FEB3F87E-AE11-4F90-BF70-F3E65FEE1C9C}" destId="{AEC8F160-61F1-4D6E-B640-E7EF382D8118}" srcOrd="0" destOrd="0" presId="urn:microsoft.com/office/officeart/2005/8/layout/vList6"/>
    <dgm:cxn modelId="{B65C8C24-F528-4026-BD7D-2FCFF0F4392C}" srcId="{FEB3F87E-AE11-4F90-BF70-F3E65FEE1C9C}" destId="{FFA91690-E40D-4FC8-81FA-DA852F8C1B98}" srcOrd="1" destOrd="0" parTransId="{DD64DAB2-1491-43BC-906B-C4F3A322563E}" sibTransId="{C3545AE2-2A8C-4C22-AF13-5FCD5D41108C}"/>
    <dgm:cxn modelId="{CF04AC26-2DE8-42D9-B523-AD39FEC8DA41}" type="presOf" srcId="{4B4DCD0B-AE0C-4FDC-B8C5-771282E08C58}" destId="{3B680C18-53F8-417B-BF47-5E7327830C98}" srcOrd="0" destOrd="0" presId="urn:microsoft.com/office/officeart/2005/8/layout/vList6"/>
    <dgm:cxn modelId="{31D8B82A-1258-4535-81C0-EC22DEF65ECB}" srcId="{290CA3D3-DF3C-4B31-9089-0F50B43E1151}" destId="{271CA574-0700-45B2-BE9A-5229FD55F09F}" srcOrd="1" destOrd="0" parTransId="{A201DB28-8367-4162-A681-9EA252135CE3}" sibTransId="{6745AAB2-43DB-46E3-A72C-7CED79C7653F}"/>
    <dgm:cxn modelId="{5D26FD34-AA07-4FAB-A31C-5DCFD429F1D9}" srcId="{290CA3D3-DF3C-4B31-9089-0F50B43E1151}" destId="{165CDA21-CDEB-4A8B-BC9A-AFCD100DFB96}" srcOrd="0" destOrd="0" parTransId="{B227A2CD-D4E8-4ACA-8A97-A1AC9DE2155E}" sibTransId="{8C089D41-77AD-41FC-B66E-FAAD75753A27}"/>
    <dgm:cxn modelId="{A8571F78-BDD5-4804-8EFD-CB132EA7E100}" srcId="{FEB3F87E-AE11-4F90-BF70-F3E65FEE1C9C}" destId="{4B4DCD0B-AE0C-4FDC-B8C5-771282E08C58}" srcOrd="0" destOrd="0" parTransId="{52FBD745-3DDA-4213-966B-D48CFB5515FA}" sibTransId="{C8721729-5E74-4935-AFC9-5725FBC34DFC}"/>
    <dgm:cxn modelId="{59A6E69E-4734-48DE-B29E-788DC8BF0D24}" type="presOf" srcId="{3DE7BC7D-E59C-40DD-B9D9-4EABA19FC3E5}" destId="{CCF98639-7439-42D7-ACAF-55AD5A7FFF71}" srcOrd="0" destOrd="0" presId="urn:microsoft.com/office/officeart/2005/8/layout/vList6"/>
    <dgm:cxn modelId="{686A70A6-0A86-4C10-A181-655A1621165C}" type="presOf" srcId="{271CA574-0700-45B2-BE9A-5229FD55F09F}" destId="{60E1F87E-2423-4DE0-AA13-52A0CF7E31F2}" srcOrd="0" destOrd="1" presId="urn:microsoft.com/office/officeart/2005/8/layout/vList6"/>
    <dgm:cxn modelId="{7FFC54BF-4ED1-4D65-AE94-9CD24B351564}" type="presOf" srcId="{290CA3D3-DF3C-4B31-9089-0F50B43E1151}" destId="{0ACF3845-7093-45BE-91C6-9AD972391DB3}" srcOrd="0" destOrd="0" presId="urn:microsoft.com/office/officeart/2005/8/layout/vList6"/>
    <dgm:cxn modelId="{CAF477CA-3EBF-4578-9491-CE5443064493}" srcId="{3DE7BC7D-E59C-40DD-B9D9-4EABA19FC3E5}" destId="{290CA3D3-DF3C-4B31-9089-0F50B43E1151}" srcOrd="0" destOrd="0" parTransId="{B322CF09-E95A-426D-B2D5-E3BAF7344FA0}" sibTransId="{54B3E257-2749-4FF9-BA02-33AC7C8C3725}"/>
    <dgm:cxn modelId="{CBE3BBD1-B5EF-4916-99FF-93D5C50972D5}" type="presOf" srcId="{165CDA21-CDEB-4A8B-BC9A-AFCD100DFB96}" destId="{60E1F87E-2423-4DE0-AA13-52A0CF7E31F2}" srcOrd="0" destOrd="0" presId="urn:microsoft.com/office/officeart/2005/8/layout/vList6"/>
    <dgm:cxn modelId="{CCB599DD-10D6-4E64-8D93-15DB84ABE23A}" type="presOf" srcId="{FFA91690-E40D-4FC8-81FA-DA852F8C1B98}" destId="{3B680C18-53F8-417B-BF47-5E7327830C98}" srcOrd="0" destOrd="1" presId="urn:microsoft.com/office/officeart/2005/8/layout/vList6"/>
    <dgm:cxn modelId="{DFC85DF3-17BF-4FF9-BDFE-635947054BC5}" srcId="{3DE7BC7D-E59C-40DD-B9D9-4EABA19FC3E5}" destId="{FEB3F87E-AE11-4F90-BF70-F3E65FEE1C9C}" srcOrd="1" destOrd="0" parTransId="{D6FE5D2B-70DC-4253-A4DA-04DC52E6839C}" sibTransId="{D168FCBF-F26E-49FF-A63F-EA1C36543E4D}"/>
    <dgm:cxn modelId="{639B553C-2656-4181-81C0-687D22D84D0F}" type="presParOf" srcId="{CCF98639-7439-42D7-ACAF-55AD5A7FFF71}" destId="{8F952DB6-0A05-4A69-AFCD-B0322AF9A121}" srcOrd="0" destOrd="0" presId="urn:microsoft.com/office/officeart/2005/8/layout/vList6"/>
    <dgm:cxn modelId="{1F887052-FD15-4045-83B6-BABB7BAF895C}" type="presParOf" srcId="{8F952DB6-0A05-4A69-AFCD-B0322AF9A121}" destId="{0ACF3845-7093-45BE-91C6-9AD972391DB3}" srcOrd="0" destOrd="0" presId="urn:microsoft.com/office/officeart/2005/8/layout/vList6"/>
    <dgm:cxn modelId="{6FB713C4-144F-4239-BC81-6C984E802E62}" type="presParOf" srcId="{8F952DB6-0A05-4A69-AFCD-B0322AF9A121}" destId="{60E1F87E-2423-4DE0-AA13-52A0CF7E31F2}" srcOrd="1" destOrd="0" presId="urn:microsoft.com/office/officeart/2005/8/layout/vList6"/>
    <dgm:cxn modelId="{9CACEA07-B00C-4286-AA00-57DF26BCD043}" type="presParOf" srcId="{CCF98639-7439-42D7-ACAF-55AD5A7FFF71}" destId="{63C9EE69-09C4-4343-8FB5-F6E6AA15EB54}" srcOrd="1" destOrd="0" presId="urn:microsoft.com/office/officeart/2005/8/layout/vList6"/>
    <dgm:cxn modelId="{58A52DFA-B78B-495C-A222-6C3716FF2DBE}" type="presParOf" srcId="{CCF98639-7439-42D7-ACAF-55AD5A7FFF71}" destId="{18FA79B0-B850-40AC-A6FE-FD5D5A140857}" srcOrd="2" destOrd="0" presId="urn:microsoft.com/office/officeart/2005/8/layout/vList6"/>
    <dgm:cxn modelId="{5C30818C-3810-4863-81D5-6B21F737908B}" type="presParOf" srcId="{18FA79B0-B850-40AC-A6FE-FD5D5A140857}" destId="{AEC8F160-61F1-4D6E-B640-E7EF382D8118}" srcOrd="0" destOrd="0" presId="urn:microsoft.com/office/officeart/2005/8/layout/vList6"/>
    <dgm:cxn modelId="{CB646727-E010-45C9-9CA0-B0395871ECCD}" type="presParOf" srcId="{18FA79B0-B850-40AC-A6FE-FD5D5A140857}" destId="{3B680C18-53F8-417B-BF47-5E7327830C98}"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E1F87E-2423-4DE0-AA13-52A0CF7E31F2}">
      <dsp:nvSpPr>
        <dsp:cNvPr id="0" name=""/>
        <dsp:cNvSpPr/>
      </dsp:nvSpPr>
      <dsp:spPr>
        <a:xfrm>
          <a:off x="2164475" y="440"/>
          <a:ext cx="3246713" cy="1719162"/>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605" tIns="14605" rIns="14605" bIns="14605" numCol="1" spcCol="1270" anchor="t" anchorCtr="0">
          <a:noAutofit/>
        </a:bodyPr>
        <a:lstStyle/>
        <a:p>
          <a:pPr marL="228600" lvl="1" indent="-228600" algn="l" defTabSz="1022350">
            <a:lnSpc>
              <a:spcPct val="90000"/>
            </a:lnSpc>
            <a:spcBef>
              <a:spcPct val="0"/>
            </a:spcBef>
            <a:spcAft>
              <a:spcPct val="15000"/>
            </a:spcAft>
            <a:buChar char="•"/>
          </a:pPr>
          <a:r>
            <a:rPr lang="en-US" sz="2300" kern="1200" dirty="0"/>
            <a:t>Autotrophs</a:t>
          </a:r>
        </a:p>
        <a:p>
          <a:pPr marL="228600" lvl="1" indent="-228600" algn="l" defTabSz="1022350">
            <a:lnSpc>
              <a:spcPct val="90000"/>
            </a:lnSpc>
            <a:spcBef>
              <a:spcPct val="0"/>
            </a:spcBef>
            <a:spcAft>
              <a:spcPct val="15000"/>
            </a:spcAft>
            <a:buChar char="•"/>
          </a:pPr>
          <a:r>
            <a:rPr lang="en-US" sz="2300" kern="1200" dirty="0">
              <a:solidFill>
                <a:srgbClr val="00B050"/>
              </a:solidFill>
            </a:rPr>
            <a:t>Organic matter from inorganic matter.</a:t>
          </a:r>
        </a:p>
      </dsp:txBody>
      <dsp:txXfrm>
        <a:off x="2164475" y="215335"/>
        <a:ext cx="2602027" cy="1289372"/>
      </dsp:txXfrm>
    </dsp:sp>
    <dsp:sp modelId="{0ACF3845-7093-45BE-91C6-9AD972391DB3}">
      <dsp:nvSpPr>
        <dsp:cNvPr id="0" name=""/>
        <dsp:cNvSpPr/>
      </dsp:nvSpPr>
      <dsp:spPr>
        <a:xfrm>
          <a:off x="0" y="440"/>
          <a:ext cx="2164475" cy="171916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t>Primary Production</a:t>
          </a:r>
        </a:p>
      </dsp:txBody>
      <dsp:txXfrm>
        <a:off x="83923" y="84363"/>
        <a:ext cx="1996629" cy="1551316"/>
      </dsp:txXfrm>
    </dsp:sp>
    <dsp:sp modelId="{3B680C18-53F8-417B-BF47-5E7327830C98}">
      <dsp:nvSpPr>
        <dsp:cNvPr id="0" name=""/>
        <dsp:cNvSpPr/>
      </dsp:nvSpPr>
      <dsp:spPr>
        <a:xfrm>
          <a:off x="2164475" y="1891519"/>
          <a:ext cx="3246713" cy="1719162"/>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605" tIns="14605" rIns="14605" bIns="14605" numCol="1" spcCol="1270" anchor="t" anchorCtr="0">
          <a:noAutofit/>
        </a:bodyPr>
        <a:lstStyle/>
        <a:p>
          <a:pPr marL="228600" lvl="1" indent="-228600" algn="l" defTabSz="1022350">
            <a:lnSpc>
              <a:spcPct val="90000"/>
            </a:lnSpc>
            <a:spcBef>
              <a:spcPct val="0"/>
            </a:spcBef>
            <a:spcAft>
              <a:spcPct val="15000"/>
            </a:spcAft>
            <a:buChar char="•"/>
          </a:pPr>
          <a:r>
            <a:rPr lang="en-US" sz="2300" kern="1200" dirty="0"/>
            <a:t>Heterotrophs</a:t>
          </a:r>
        </a:p>
        <a:p>
          <a:pPr marL="228600" lvl="1" indent="-228600" algn="l" defTabSz="1022350">
            <a:lnSpc>
              <a:spcPct val="90000"/>
            </a:lnSpc>
            <a:spcBef>
              <a:spcPct val="0"/>
            </a:spcBef>
            <a:spcAft>
              <a:spcPct val="15000"/>
            </a:spcAft>
            <a:buChar char="•"/>
          </a:pPr>
          <a:r>
            <a:rPr lang="en-US" sz="2300" kern="1200" dirty="0">
              <a:solidFill>
                <a:srgbClr val="00B050"/>
              </a:solidFill>
            </a:rPr>
            <a:t>Consumption of Producers to build BIOMASS.</a:t>
          </a:r>
        </a:p>
      </dsp:txBody>
      <dsp:txXfrm>
        <a:off x="2164475" y="2106414"/>
        <a:ext cx="2602027" cy="1289372"/>
      </dsp:txXfrm>
    </dsp:sp>
    <dsp:sp modelId="{AEC8F160-61F1-4D6E-B640-E7EF382D8118}">
      <dsp:nvSpPr>
        <dsp:cNvPr id="0" name=""/>
        <dsp:cNvSpPr/>
      </dsp:nvSpPr>
      <dsp:spPr>
        <a:xfrm>
          <a:off x="0" y="1891519"/>
          <a:ext cx="2164475" cy="171916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t>Secondary Production</a:t>
          </a:r>
        </a:p>
      </dsp:txBody>
      <dsp:txXfrm>
        <a:off x="83923" y="1975442"/>
        <a:ext cx="1996629" cy="1551316"/>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2400" b="0" i="0" u="none" strike="noStrike" cap="none">
                <a:solidFill>
                  <a:srgbClr val="000000"/>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2400" b="0" i="0" u="none" strike="noStrike" cap="none">
                <a:solidFill>
                  <a:srgbClr val="000000"/>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2400" b="0" i="0" u="none" strike="noStrike" cap="none">
                <a:solidFill>
                  <a:srgbClr val="000000"/>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2400" b="0" i="0" u="none" strike="noStrike" cap="none">
                <a:solidFill>
                  <a:srgbClr val="000000"/>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2400" b="0" i="0" u="none" strike="noStrike" cap="none">
                <a:solidFill>
                  <a:srgbClr val="000000"/>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2400" b="0" i="0" u="none" strike="noStrike" cap="none">
                <a:solidFill>
                  <a:srgbClr val="000000"/>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2400" b="0" i="0" u="none" strike="noStrike" cap="none">
                <a:solidFill>
                  <a:srgbClr val="000000"/>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2400" b="0" i="0" u="none" strike="noStrike" cap="none">
                <a:solidFill>
                  <a:srgbClr val="000000"/>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2400" b="0" i="0" u="none" strike="noStrike" cap="none">
                <a:solidFill>
                  <a:srgbClr val="000000"/>
                </a:solidFill>
                <a:latin typeface="Times New Roman"/>
                <a:ea typeface="Times New Roman"/>
                <a:cs typeface="Times New Roman"/>
                <a:sym typeface="Times New Roman"/>
              </a:defRPr>
            </a:lvl9pPr>
          </a:lstStyle>
          <a:p>
            <a:endParaRPr/>
          </a:p>
        </p:txBody>
      </p:sp>
      <p:sp>
        <p:nvSpPr>
          <p:cNvPr id="4" name="Google Shape;4;n"/>
          <p:cNvSpPr txBox="1">
            <a:spLocks noGrp="1"/>
          </p:cNvSpPr>
          <p:nvPr>
            <p:ph type="dt" idx="10"/>
          </p:nvPr>
        </p:nvSpPr>
        <p:spPr>
          <a:xfrm>
            <a:off x="388620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2400" b="0" i="0" u="none" strike="noStrike" cap="none">
                <a:solidFill>
                  <a:srgbClr val="000000"/>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2400" b="0" i="0" u="none" strike="noStrike" cap="none">
                <a:solidFill>
                  <a:srgbClr val="000000"/>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2400" b="0" i="0" u="none" strike="noStrike" cap="none">
                <a:solidFill>
                  <a:srgbClr val="000000"/>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2400" b="0" i="0" u="none" strike="noStrike" cap="none">
                <a:solidFill>
                  <a:srgbClr val="000000"/>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2400" b="0" i="0" u="none" strike="noStrike" cap="none">
                <a:solidFill>
                  <a:srgbClr val="000000"/>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2400" b="0" i="0" u="none" strike="noStrike" cap="none">
                <a:solidFill>
                  <a:srgbClr val="000000"/>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2400" b="0" i="0" u="none" strike="noStrike" cap="none">
                <a:solidFill>
                  <a:srgbClr val="000000"/>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2400" b="0" i="0" u="none" strike="noStrike" cap="none">
                <a:solidFill>
                  <a:srgbClr val="000000"/>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2400" b="0" i="0" u="none" strike="noStrike" cap="none">
                <a:solidFill>
                  <a:srgbClr val="000000"/>
                </a:solidFill>
                <a:latin typeface="Times New Roman"/>
                <a:ea typeface="Times New Roman"/>
                <a:cs typeface="Times New Roman"/>
                <a:sym typeface="Times New Roman"/>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7" name="Google Shape;7;n"/>
          <p:cNvSpPr txBox="1">
            <a:spLocks noGrp="1"/>
          </p:cNvSpPr>
          <p:nvPr>
            <p:ph type="ftr" idx="11"/>
          </p:nvPr>
        </p:nvSpPr>
        <p:spPr>
          <a:xfrm>
            <a:off x="0" y="8686800"/>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SzPts val="1400"/>
              <a:buNone/>
              <a:defRPr sz="2400" b="0" i="0" u="none" strike="noStrike" cap="none">
                <a:solidFill>
                  <a:srgbClr val="000000"/>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2400" b="0" i="0" u="none" strike="noStrike" cap="none">
                <a:solidFill>
                  <a:srgbClr val="000000"/>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2400" b="0" i="0" u="none" strike="noStrike" cap="none">
                <a:solidFill>
                  <a:srgbClr val="000000"/>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2400" b="0" i="0" u="none" strike="noStrike" cap="none">
                <a:solidFill>
                  <a:srgbClr val="000000"/>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2400" b="0" i="0" u="none" strike="noStrike" cap="none">
                <a:solidFill>
                  <a:srgbClr val="000000"/>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2400" b="0" i="0" u="none" strike="noStrike" cap="none">
                <a:solidFill>
                  <a:srgbClr val="000000"/>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2400" b="0" i="0" u="none" strike="noStrike" cap="none">
                <a:solidFill>
                  <a:srgbClr val="000000"/>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2400" b="0" i="0" u="none" strike="noStrike" cap="none">
                <a:solidFill>
                  <a:srgbClr val="000000"/>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2400" b="0" i="0" u="none" strike="noStrike" cap="none">
                <a:solidFill>
                  <a:srgbClr val="000000"/>
                </a:solidFill>
                <a:latin typeface="Times New Roman"/>
                <a:ea typeface="Times New Roman"/>
                <a:cs typeface="Times New Roman"/>
                <a:sym typeface="Times New Roman"/>
              </a:defRPr>
            </a:lvl9pPr>
          </a:lstStyle>
          <a:p>
            <a:endParaRPr/>
          </a:p>
        </p:txBody>
      </p:sp>
      <p:sp>
        <p:nvSpPr>
          <p:cNvPr id="8" name="Google Shape;8;n"/>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a:t>
            </a:fld>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www.flickr.com/photos/e3000/157421180/"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0"/>
        <p:cNvGrpSpPr/>
        <p:nvPr/>
      </p:nvGrpSpPr>
      <p:grpSpPr>
        <a:xfrm>
          <a:off x="0" y="0"/>
          <a:ext cx="0" cy="0"/>
          <a:chOff x="0" y="0"/>
          <a:chExt cx="0" cy="0"/>
        </a:xfrm>
      </p:grpSpPr>
      <p:sp>
        <p:nvSpPr>
          <p:cNvPr id="881" name="Google Shape;881;p1: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2400"/>
              <a:buFont typeface="Times New Roman"/>
              <a:buNone/>
            </a:pPr>
            <a:fld id="{00000000-1234-1234-1234-123412341234}" type="slidenum">
              <a:rPr lang="en-US" sz="2400" b="0" i="0" u="none" strike="noStrike" cap="none">
                <a:solidFill>
                  <a:srgbClr val="000000"/>
                </a:solidFill>
                <a:latin typeface="Times New Roman"/>
                <a:ea typeface="Times New Roman"/>
                <a:cs typeface="Times New Roman"/>
                <a:sym typeface="Times New Roman"/>
              </a:rPr>
              <a:t>2</a:t>
            </a:fld>
            <a:endParaRPr/>
          </a:p>
        </p:txBody>
      </p:sp>
      <p:sp>
        <p:nvSpPr>
          <p:cNvPr id="882" name="Google Shape;882;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83" name="Google Shape;883;p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p6: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2400"/>
              <a:buFont typeface="Times New Roman"/>
              <a:buNone/>
            </a:pPr>
            <a:fld id="{00000000-1234-1234-1234-123412341234}" type="slidenum">
              <a:rPr lang="en-US" sz="2400" b="0" i="0" u="none">
                <a:solidFill>
                  <a:srgbClr val="000000"/>
                </a:solidFill>
                <a:latin typeface="Times New Roman"/>
                <a:ea typeface="Times New Roman"/>
                <a:cs typeface="Times New Roman"/>
                <a:sym typeface="Times New Roman"/>
              </a:rPr>
              <a:t>11</a:t>
            </a:fld>
            <a:endParaRPr/>
          </a:p>
        </p:txBody>
      </p:sp>
      <p:sp>
        <p:nvSpPr>
          <p:cNvPr id="935" name="Google Shape;935;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936" name="Google Shape;936;p6: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Next level is a community which is several populations living together and depending on each other. What does interdependent mean? </a:t>
            </a:r>
            <a:endParaRPr/>
          </a:p>
        </p:txBody>
      </p:sp>
    </p:spTree>
    <p:extLst>
      <p:ext uri="{BB962C8B-B14F-4D97-AF65-F5344CB8AC3E}">
        <p14:creationId xmlns:p14="http://schemas.microsoft.com/office/powerpoint/2010/main" val="40409559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1"/>
        <p:cNvGrpSpPr/>
        <p:nvPr/>
      </p:nvGrpSpPr>
      <p:grpSpPr>
        <a:xfrm>
          <a:off x="0" y="0"/>
          <a:ext cx="0" cy="0"/>
          <a:chOff x="0" y="0"/>
          <a:chExt cx="0" cy="0"/>
        </a:xfrm>
      </p:grpSpPr>
      <p:sp>
        <p:nvSpPr>
          <p:cNvPr id="942" name="Google Shape;942;p7: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2400"/>
              <a:buFont typeface="Times New Roman"/>
              <a:buNone/>
            </a:pPr>
            <a:fld id="{00000000-1234-1234-1234-123412341234}" type="slidenum">
              <a:rPr lang="en-US" sz="2400" b="0" i="0" u="none">
                <a:solidFill>
                  <a:srgbClr val="000000"/>
                </a:solidFill>
                <a:latin typeface="Times New Roman"/>
                <a:ea typeface="Times New Roman"/>
                <a:cs typeface="Times New Roman"/>
                <a:sym typeface="Times New Roman"/>
              </a:rPr>
              <a:t>12</a:t>
            </a:fld>
            <a:endParaRPr/>
          </a:p>
        </p:txBody>
      </p:sp>
      <p:sp>
        <p:nvSpPr>
          <p:cNvPr id="943" name="Google Shape;943;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44" name="Google Shape;944;p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p:cNvGrpSpPr/>
        <p:nvPr/>
      </p:nvGrpSpPr>
      <p:grpSpPr>
        <a:xfrm>
          <a:off x="0" y="0"/>
          <a:ext cx="0" cy="0"/>
          <a:chOff x="0" y="0"/>
          <a:chExt cx="0" cy="0"/>
        </a:xfrm>
      </p:grpSpPr>
      <p:sp>
        <p:nvSpPr>
          <p:cNvPr id="964" name="Google Shape;964;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65" name="Google Shape;965;p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6" name="Google Shape;966;p9: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2400"/>
              <a:buFont typeface="Times New Roman"/>
              <a:buNone/>
            </a:pPr>
            <a:fld id="{00000000-1234-1234-1234-123412341234}" type="slidenum">
              <a:rPr lang="en-US" sz="2400" b="0" i="0" u="none">
                <a:solidFill>
                  <a:srgbClr val="000000"/>
                </a:solidFill>
                <a:latin typeface="Times New Roman"/>
                <a:ea typeface="Times New Roman"/>
                <a:cs typeface="Times New Roman"/>
                <a:sym typeface="Times New Roman"/>
              </a:rPr>
              <a:t>13</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0"/>
        <p:cNvGrpSpPr/>
        <p:nvPr/>
      </p:nvGrpSpPr>
      <p:grpSpPr>
        <a:xfrm>
          <a:off x="0" y="0"/>
          <a:ext cx="0" cy="0"/>
          <a:chOff x="0" y="0"/>
          <a:chExt cx="0" cy="0"/>
        </a:xfrm>
      </p:grpSpPr>
      <p:sp>
        <p:nvSpPr>
          <p:cNvPr id="971" name="Google Shape;971;p10: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2400"/>
              <a:buFont typeface="Times New Roman"/>
              <a:buNone/>
            </a:pPr>
            <a:fld id="{00000000-1234-1234-1234-123412341234}" type="slidenum">
              <a:rPr lang="en-US" sz="2400" b="0" i="0" u="none">
                <a:solidFill>
                  <a:srgbClr val="000000"/>
                </a:solidFill>
                <a:latin typeface="Times New Roman"/>
                <a:ea typeface="Times New Roman"/>
                <a:cs typeface="Times New Roman"/>
                <a:sym typeface="Times New Roman"/>
              </a:rPr>
              <a:t>14</a:t>
            </a:fld>
            <a:endParaRPr/>
          </a:p>
        </p:txBody>
      </p:sp>
      <p:sp>
        <p:nvSpPr>
          <p:cNvPr id="972" name="Google Shape;972;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973" name="Google Shape;973;p10: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Lets review. Organisms make up populations, populations make up communities, communities and abiotic factors make up ecosystems, and all of the ecosystems make up the biosphere.  From one to many and each depending on the other.</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Google Shape;895;p3: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2400"/>
              <a:buFont typeface="Times New Roman"/>
              <a:buNone/>
            </a:pPr>
            <a:fld id="{00000000-1234-1234-1234-123412341234}" type="slidenum">
              <a:rPr lang="en-US" sz="2400" b="0" i="0" u="none">
                <a:solidFill>
                  <a:srgbClr val="000000"/>
                </a:solidFill>
                <a:latin typeface="Times New Roman"/>
                <a:ea typeface="Times New Roman"/>
                <a:cs typeface="Times New Roman"/>
                <a:sym typeface="Times New Roman"/>
              </a:rPr>
              <a:t>15</a:t>
            </a:fld>
            <a:endParaRPr/>
          </a:p>
        </p:txBody>
      </p:sp>
      <p:sp>
        <p:nvSpPr>
          <p:cNvPr id="896" name="Google Shape;896;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97" name="Google Shape;897;p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Just like with classification, ecology is hierarchal.  Each level builds on itself and they fit together like nesting boxes.</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p:cNvGrpSpPr/>
        <p:nvPr/>
      </p:nvGrpSpPr>
      <p:grpSpPr>
        <a:xfrm>
          <a:off x="0" y="0"/>
          <a:ext cx="0" cy="0"/>
          <a:chOff x="0" y="0"/>
          <a:chExt cx="0" cy="0"/>
        </a:xfrm>
      </p:grpSpPr>
      <p:sp>
        <p:nvSpPr>
          <p:cNvPr id="888" name="Google Shape;888;p2: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2400"/>
              <a:buFont typeface="Times New Roman"/>
              <a:buNone/>
            </a:pPr>
            <a:fld id="{00000000-1234-1234-1234-123412341234}" type="slidenum">
              <a:rPr lang="en-US" sz="2400" b="0" i="0" u="none" strike="noStrike" cap="none">
                <a:solidFill>
                  <a:srgbClr val="000000"/>
                </a:solidFill>
                <a:latin typeface="Times New Roman"/>
                <a:ea typeface="Times New Roman"/>
                <a:cs typeface="Times New Roman"/>
                <a:sym typeface="Times New Roman"/>
              </a:rPr>
              <a:t>16</a:t>
            </a:fld>
            <a:endParaRPr/>
          </a:p>
        </p:txBody>
      </p:sp>
      <p:sp>
        <p:nvSpPr>
          <p:cNvPr id="889" name="Google Shape;889;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90" name="Google Shape;890;p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What do you think about when I say ecology? Recycling? Acid rain?</a:t>
            </a:r>
            <a:endParaRPr/>
          </a:p>
        </p:txBody>
      </p:sp>
    </p:spTree>
    <p:extLst>
      <p:ext uri="{BB962C8B-B14F-4D97-AF65-F5344CB8AC3E}">
        <p14:creationId xmlns:p14="http://schemas.microsoft.com/office/powerpoint/2010/main" val="34333106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latin typeface="Book Antiqua" charset="0"/>
                <a:cs typeface="Book Antiqua" charset="0"/>
              </a:rPr>
              <a:t>Timing ≈ 1 minute</a:t>
            </a:r>
          </a:p>
          <a:p>
            <a:endParaRPr lang="en-US" dirty="0"/>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kern="1200" dirty="0">
                <a:solidFill>
                  <a:schemeClr val="tx1"/>
                </a:solidFill>
                <a:latin typeface="+mn-lt"/>
                <a:ea typeface="+mn-ea"/>
                <a:cs typeface="+mn-cs"/>
              </a:rPr>
              <a:t>Scientists classify</a:t>
            </a:r>
            <a:r>
              <a:rPr lang="en-US" sz="1200" kern="1200" baseline="0" dirty="0">
                <a:solidFill>
                  <a:schemeClr val="tx1"/>
                </a:solidFill>
                <a:latin typeface="+mn-lt"/>
                <a:ea typeface="+mn-ea"/>
                <a:cs typeface="+mn-cs"/>
              </a:rPr>
              <a:t> environmental factors into two groups: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1" kern="1200" baseline="0" dirty="0">
                <a:solidFill>
                  <a:schemeClr val="tx1"/>
                </a:solidFill>
                <a:latin typeface="+mn-lt"/>
                <a:ea typeface="+mn-ea"/>
                <a:cs typeface="+mn-cs"/>
              </a:rPr>
              <a:t>[animate] First, are biotic factors. Biotic Factors are those environmental factors that are living or came from something that was once living.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kern="1200" baseline="0" dirty="0">
                <a:solidFill>
                  <a:schemeClr val="tx1"/>
                </a:solidFill>
                <a:latin typeface="+mn-lt"/>
                <a:ea typeface="+mn-ea"/>
                <a:cs typeface="+mn-cs"/>
              </a:rPr>
              <a:t>[identify on screen] For example, the deer and the tree carry out the characteristics of life, so they are biotic. Even though the skeleton is non-living, it came from living, therefore it is classified as biotic.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kern="1200" baseline="0" dirty="0">
                <a:solidFill>
                  <a:schemeClr val="tx1"/>
                </a:solidFill>
                <a:latin typeface="+mn-lt"/>
                <a:ea typeface="+mn-ea"/>
                <a:cs typeface="+mn-cs"/>
              </a:rPr>
              <a:t>The second group of environmental factors are abiotic factors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1" kern="1200" baseline="0" dirty="0">
                <a:solidFill>
                  <a:schemeClr val="tx1"/>
                </a:solidFill>
                <a:latin typeface="+mn-lt"/>
                <a:ea typeface="+mn-ea"/>
                <a:cs typeface="+mn-cs"/>
              </a:rPr>
              <a:t>[animate]Abiotic factors are those environmental factors that are not living and never lived</a:t>
            </a:r>
            <a:r>
              <a:rPr lang="en-US" sz="1200" kern="1200" baseline="0" dirty="0">
                <a:solidFill>
                  <a:schemeClr val="tx1"/>
                </a:solidFill>
                <a:latin typeface="+mn-lt"/>
                <a:ea typeface="+mn-ea"/>
                <a:cs typeface="+mn-cs"/>
              </a:rPr>
              <a:t>.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kern="1200" baseline="0" dirty="0">
                <a:solidFill>
                  <a:schemeClr val="tx1"/>
                </a:solidFill>
                <a:latin typeface="+mn-lt"/>
                <a:ea typeface="+mn-ea"/>
                <a:cs typeface="+mn-cs"/>
              </a:rPr>
              <a:t>[identify on screen using a different color] Water moves and responds to the environment, but it's not made of cells, it doesn't reproduce, therefore it is not living and does not come from something once living, therefore it is abiotic. The same with the rocks. They do not have the characteristics of life and are abiotic.</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u="sng" dirty="0"/>
              <a:t>SOURCES:</a:t>
            </a:r>
          </a:p>
          <a:p>
            <a:r>
              <a:rPr lang="nl-NL" sz="1200" b="0" i="0" u="none" strike="noStrike" kern="1200" dirty="0">
                <a:solidFill>
                  <a:schemeClr val="tx1"/>
                </a:solidFill>
                <a:effectLst/>
                <a:latin typeface="+mn-lt"/>
                <a:ea typeface="+mn-ea"/>
                <a:cs typeface="+mn-cs"/>
              </a:rPr>
              <a:t>Deer</a:t>
            </a:r>
            <a:r>
              <a:rPr lang="nl-NL" sz="1200" b="0" i="0" u="none" strike="noStrike" kern="1200" baseline="0" dirty="0">
                <a:solidFill>
                  <a:schemeClr val="tx1"/>
                </a:solidFill>
                <a:effectLst/>
                <a:latin typeface="+mn-lt"/>
                <a:ea typeface="+mn-ea"/>
                <a:cs typeface="+mn-cs"/>
              </a:rPr>
              <a:t>	</a:t>
            </a:r>
            <a:r>
              <a:rPr lang="nl-NL" sz="1200" b="0" i="0" u="none" strike="noStrike" kern="1200" dirty="0">
                <a:solidFill>
                  <a:schemeClr val="tx1"/>
                </a:solidFill>
                <a:effectLst/>
                <a:latin typeface="+mn-lt"/>
                <a:ea typeface="+mn-ea"/>
                <a:cs typeface="+mn-cs"/>
              </a:rPr>
              <a:t>Sam Greenhalgh	CC generic	7/28/2009	http://www.flickr.com/photos/zapthedingbat/3676990334/	2/15/2011</a:t>
            </a:r>
            <a:r>
              <a:rPr lang="nl-NL" dirty="0"/>
              <a:t> </a:t>
            </a:r>
            <a:endParaRPr lang="nl-NL" sz="1200" kern="1200" dirty="0">
              <a:solidFill>
                <a:schemeClr val="tx1"/>
              </a:solidFill>
              <a:latin typeface="+mn-lt"/>
              <a:ea typeface="+mn-ea"/>
              <a:cs typeface="+mn-cs"/>
            </a:endParaRPr>
          </a:p>
          <a:p>
            <a:r>
              <a:rPr lang="nl-NL" sz="1200" kern="1200" dirty="0">
                <a:solidFill>
                  <a:schemeClr val="tx1"/>
                </a:solidFill>
                <a:latin typeface="+mn-lt"/>
                <a:ea typeface="+mn-ea"/>
                <a:cs typeface="+mn-cs"/>
              </a:rPr>
              <a:t>Rocks	greenfinder	CC generic	3/17/05	http://mrg.bz/69SlIC	3/11/11</a:t>
            </a:r>
          </a:p>
          <a:p>
            <a:r>
              <a:rPr lang="nl-NL" sz="1200" kern="1200" dirty="0">
                <a:solidFill>
                  <a:schemeClr val="tx1"/>
                </a:solidFill>
                <a:latin typeface="+mn-lt"/>
                <a:ea typeface="+mn-ea"/>
                <a:cs typeface="+mn-cs"/>
              </a:rPr>
              <a:t>Rock dassie skull	Brian Burger	CC</a:t>
            </a:r>
            <a:r>
              <a:rPr lang="nl-NL" sz="1200" kern="1200" baseline="0" dirty="0">
                <a:solidFill>
                  <a:schemeClr val="tx1"/>
                </a:solidFill>
                <a:latin typeface="+mn-lt"/>
                <a:ea typeface="+mn-ea"/>
                <a:cs typeface="+mn-cs"/>
              </a:rPr>
              <a:t> share alike	9/8/07	http://www.flickr.com/photos/8715708@N03/1530701126	3/11/11</a:t>
            </a:r>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Tree	Jim Champion	CC share alike	unknown	http://www.geograph.org.uk/photo/93014	3/11/11</a:t>
            </a:r>
          </a:p>
          <a:p>
            <a:r>
              <a:rPr lang="en-US" sz="1200" kern="1200" dirty="0">
                <a:solidFill>
                  <a:schemeClr val="tx1"/>
                </a:solidFill>
                <a:latin typeface="+mn-lt"/>
                <a:ea typeface="+mn-ea"/>
                <a:cs typeface="+mn-cs"/>
              </a:rPr>
              <a:t>Waterfall	</a:t>
            </a:r>
            <a:r>
              <a:rPr lang="en-US" sz="1200" kern="1200" dirty="0" err="1">
                <a:solidFill>
                  <a:schemeClr val="tx1"/>
                </a:solidFill>
                <a:latin typeface="+mn-lt"/>
                <a:ea typeface="+mn-ea"/>
                <a:cs typeface="+mn-cs"/>
              </a:rPr>
              <a:t>Benauld</a:t>
            </a:r>
            <a:r>
              <a:rPr lang="en-US" sz="1200" kern="1200" dirty="0">
                <a:solidFill>
                  <a:schemeClr val="tx1"/>
                </a:solidFill>
                <a:latin typeface="+mn-lt"/>
                <a:ea typeface="+mn-ea"/>
                <a:cs typeface="+mn-cs"/>
              </a:rPr>
              <a:t>	CC</a:t>
            </a:r>
            <a:r>
              <a:rPr lang="en-US" sz="1200" kern="1200" baseline="0" dirty="0">
                <a:solidFill>
                  <a:schemeClr val="tx1"/>
                </a:solidFill>
                <a:latin typeface="+mn-lt"/>
                <a:ea typeface="+mn-ea"/>
                <a:cs typeface="+mn-cs"/>
              </a:rPr>
              <a:t> no derivatives	9/8/07	http://www.geologyrocks.co.uk/images/category/waterfall	3/11/11</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15000"/>
              </a:lnSpc>
              <a:spcBef>
                <a:spcPct val="20000"/>
              </a:spcBef>
              <a:spcAft>
                <a:spcPct val="0"/>
              </a:spcAft>
              <a:buClr>
                <a:srgbClr val="2877C4"/>
              </a:buClr>
              <a:buSzTx/>
              <a:buFont typeface="Wingdings" pitchFamily="2" charset="2"/>
              <a:buNone/>
              <a:tabLst/>
              <a:defRPr/>
            </a:pPr>
            <a:fld id="{F33144F2-D4AB-4F2C-A5CA-8172896315C4}"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15000"/>
                </a:lnSpc>
                <a:spcBef>
                  <a:spcPct val="20000"/>
                </a:spcBef>
                <a:spcAft>
                  <a:spcPct val="0"/>
                </a:spcAft>
                <a:buClr>
                  <a:srgbClr val="2877C4"/>
                </a:buClr>
                <a:buSzTx/>
                <a:buFont typeface="Wingdings" pitchFamily="2" charset="2"/>
                <a:buNone/>
                <a:tabLst/>
                <a:defRPr/>
              </a:pPr>
              <a:t>17</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5315155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0"/>
        <p:cNvGrpSpPr/>
        <p:nvPr/>
      </p:nvGrpSpPr>
      <p:grpSpPr>
        <a:xfrm>
          <a:off x="0" y="0"/>
          <a:ext cx="0" cy="0"/>
          <a:chOff x="0" y="0"/>
          <a:chExt cx="0" cy="0"/>
        </a:xfrm>
      </p:grpSpPr>
      <p:sp>
        <p:nvSpPr>
          <p:cNvPr id="951" name="Google Shape;951;p8: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2400"/>
              <a:buFont typeface="Times New Roman"/>
              <a:buNone/>
            </a:pPr>
            <a:fld id="{00000000-1234-1234-1234-123412341234}" type="slidenum">
              <a:rPr lang="en-US" sz="2400" b="0" i="0" u="none">
                <a:solidFill>
                  <a:srgbClr val="000000"/>
                </a:solidFill>
                <a:latin typeface="Times New Roman"/>
                <a:ea typeface="Times New Roman"/>
                <a:cs typeface="Times New Roman"/>
                <a:sym typeface="Times New Roman"/>
              </a:rPr>
              <a:t>18</a:t>
            </a:fld>
            <a:endParaRPr/>
          </a:p>
        </p:txBody>
      </p:sp>
      <p:sp>
        <p:nvSpPr>
          <p:cNvPr id="952" name="Google Shape;952;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53" name="Google Shape;953;p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p6: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2400"/>
              <a:buFont typeface="Times New Roman"/>
              <a:buNone/>
            </a:pPr>
            <a:fld id="{00000000-1234-1234-1234-123412341234}" type="slidenum">
              <a:rPr lang="en-US" sz="2400" b="0" i="0" u="none">
                <a:solidFill>
                  <a:srgbClr val="000000"/>
                </a:solidFill>
                <a:latin typeface="Times New Roman"/>
                <a:ea typeface="Times New Roman"/>
                <a:cs typeface="Times New Roman"/>
                <a:sym typeface="Times New Roman"/>
              </a:rPr>
              <a:t>19</a:t>
            </a:fld>
            <a:endParaRPr/>
          </a:p>
        </p:txBody>
      </p:sp>
      <p:sp>
        <p:nvSpPr>
          <p:cNvPr id="935" name="Google Shape;935;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936" name="Google Shape;936;p6: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Next level is a community which is several populations living together and depending on each other. What does interdependent mean?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p6: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2400"/>
              <a:buFont typeface="Times New Roman"/>
              <a:buNone/>
            </a:pPr>
            <a:fld id="{00000000-1234-1234-1234-123412341234}" type="slidenum">
              <a:rPr lang="en-US" sz="2400" b="0" i="0" u="none">
                <a:solidFill>
                  <a:srgbClr val="000000"/>
                </a:solidFill>
                <a:latin typeface="Times New Roman"/>
                <a:ea typeface="Times New Roman"/>
                <a:cs typeface="Times New Roman"/>
                <a:sym typeface="Times New Roman"/>
              </a:rPr>
              <a:t>20</a:t>
            </a:fld>
            <a:endParaRPr/>
          </a:p>
        </p:txBody>
      </p:sp>
      <p:sp>
        <p:nvSpPr>
          <p:cNvPr id="935" name="Google Shape;935;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936" name="Google Shape;936;p6: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Next level is a community which is several populations living together and depending on each other. What does interdependent mean? </a:t>
            </a:r>
            <a:endParaRPr/>
          </a:p>
        </p:txBody>
      </p:sp>
    </p:spTree>
    <p:extLst>
      <p:ext uri="{BB962C8B-B14F-4D97-AF65-F5344CB8AC3E}">
        <p14:creationId xmlns:p14="http://schemas.microsoft.com/office/powerpoint/2010/main" val="33176955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Slide Image Placeholder 1"/>
          <p:cNvSpPr>
            <a:spLocks noGrp="1" noRot="1" noChangeAspect="1" noTextEdit="1"/>
          </p:cNvSpPr>
          <p:nvPr>
            <p:ph type="sldImg"/>
          </p:nvPr>
        </p:nvSpPr>
        <p:spPr>
          <a:ln/>
        </p:spPr>
      </p:sp>
      <p:sp>
        <p:nvSpPr>
          <p:cNvPr id="275459" name="Notes Placeholder 2"/>
          <p:cNvSpPr>
            <a:spLocks noGrp="1"/>
          </p:cNvSpPr>
          <p:nvPr>
            <p:ph type="body" idx="1"/>
          </p:nvPr>
        </p:nvSpPr>
        <p:spPr>
          <a:noFill/>
          <a:ln/>
        </p:spPr>
        <p:txBody>
          <a:bodyPr/>
          <a:lstStyle/>
          <a:p>
            <a:pPr eaLnBrk="1" hangingPunct="1">
              <a:spcBef>
                <a:spcPct val="0"/>
              </a:spcBef>
            </a:pPr>
            <a:endParaRPr lang="en-US"/>
          </a:p>
        </p:txBody>
      </p:sp>
      <p:sp>
        <p:nvSpPr>
          <p:cNvPr id="275460" name="Slide Number Placeholder 3"/>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BABF06-D7A8-49D6-9932-EB3DE1BBE685}" type="slidenum">
              <a:rPr kumimoji="0" lang="en-US" sz="1200" b="0" i="0" u="none" strike="noStrike" kern="1200" cap="none" spc="0" normalizeH="0" baseline="0" noProof="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9884475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p6: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2400"/>
              <a:buFont typeface="Times New Roman"/>
              <a:buNone/>
            </a:pPr>
            <a:fld id="{00000000-1234-1234-1234-123412341234}" type="slidenum">
              <a:rPr lang="en-US" sz="2400" b="0" i="0" u="none">
                <a:solidFill>
                  <a:srgbClr val="000000"/>
                </a:solidFill>
                <a:latin typeface="Times New Roman"/>
                <a:ea typeface="Times New Roman"/>
                <a:cs typeface="Times New Roman"/>
                <a:sym typeface="Times New Roman"/>
              </a:rPr>
              <a:t>21</a:t>
            </a:fld>
            <a:endParaRPr/>
          </a:p>
        </p:txBody>
      </p:sp>
      <p:sp>
        <p:nvSpPr>
          <p:cNvPr id="935" name="Google Shape;935;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936" name="Google Shape;936;p6: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Next level is a community which is several populations living together and depending on each other. What does interdependent mean? </a:t>
            </a:r>
            <a:endParaRPr/>
          </a:p>
        </p:txBody>
      </p:sp>
    </p:spTree>
    <p:extLst>
      <p:ext uri="{BB962C8B-B14F-4D97-AF65-F5344CB8AC3E}">
        <p14:creationId xmlns:p14="http://schemas.microsoft.com/office/powerpoint/2010/main" val="11248104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p6: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2400"/>
              <a:buFont typeface="Times New Roman"/>
              <a:buNone/>
            </a:pPr>
            <a:fld id="{00000000-1234-1234-1234-123412341234}" type="slidenum">
              <a:rPr lang="en-US" sz="2400" b="0" i="0" u="none">
                <a:solidFill>
                  <a:srgbClr val="000000"/>
                </a:solidFill>
                <a:latin typeface="Times New Roman"/>
                <a:ea typeface="Times New Roman"/>
                <a:cs typeface="Times New Roman"/>
                <a:sym typeface="Times New Roman"/>
              </a:rPr>
              <a:t>22</a:t>
            </a:fld>
            <a:endParaRPr/>
          </a:p>
        </p:txBody>
      </p:sp>
      <p:sp>
        <p:nvSpPr>
          <p:cNvPr id="935" name="Google Shape;935;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936" name="Google Shape;936;p6: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Next level is a community which is several populations living together and depending on each other. What does interdependent mean? </a:t>
            </a:r>
            <a:endParaRPr/>
          </a:p>
        </p:txBody>
      </p:sp>
    </p:spTree>
    <p:extLst>
      <p:ext uri="{BB962C8B-B14F-4D97-AF65-F5344CB8AC3E}">
        <p14:creationId xmlns:p14="http://schemas.microsoft.com/office/powerpoint/2010/main" val="28619095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p6: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2400"/>
              <a:buFont typeface="Times New Roman"/>
              <a:buNone/>
            </a:pPr>
            <a:fld id="{00000000-1234-1234-1234-123412341234}" type="slidenum">
              <a:rPr lang="en-US" sz="2400" b="0" i="0" u="none">
                <a:solidFill>
                  <a:srgbClr val="000000"/>
                </a:solidFill>
                <a:latin typeface="Times New Roman"/>
                <a:ea typeface="Times New Roman"/>
                <a:cs typeface="Times New Roman"/>
                <a:sym typeface="Times New Roman"/>
              </a:rPr>
              <a:t>23</a:t>
            </a:fld>
            <a:endParaRPr/>
          </a:p>
        </p:txBody>
      </p:sp>
      <p:sp>
        <p:nvSpPr>
          <p:cNvPr id="935" name="Google Shape;935;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936" name="Google Shape;936;p6: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Next level is a community which is several populations living together and depending on each other. What does interdependent mean? </a:t>
            </a:r>
            <a:endParaRPr/>
          </a:p>
        </p:txBody>
      </p:sp>
    </p:spTree>
    <p:extLst>
      <p:ext uri="{BB962C8B-B14F-4D97-AF65-F5344CB8AC3E}">
        <p14:creationId xmlns:p14="http://schemas.microsoft.com/office/powerpoint/2010/main" val="12995653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8"/>
        <p:cNvGrpSpPr/>
        <p:nvPr/>
      </p:nvGrpSpPr>
      <p:grpSpPr>
        <a:xfrm>
          <a:off x="0" y="0"/>
          <a:ext cx="0" cy="0"/>
          <a:chOff x="0" y="0"/>
          <a:chExt cx="0" cy="0"/>
        </a:xfrm>
      </p:grpSpPr>
      <p:sp>
        <p:nvSpPr>
          <p:cNvPr id="979" name="Google Shape;979;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80" name="Google Shape;980;p1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1" name="Google Shape;981;p11: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2400"/>
              <a:buFont typeface="Times New Roman"/>
              <a:buNone/>
            </a:pPr>
            <a:fld id="{00000000-1234-1234-1234-123412341234}" type="slidenum">
              <a:rPr lang="en-US" sz="2400" b="0" i="0" u="none">
                <a:solidFill>
                  <a:srgbClr val="000000"/>
                </a:solidFill>
                <a:latin typeface="Times New Roman"/>
                <a:ea typeface="Times New Roman"/>
                <a:cs typeface="Times New Roman"/>
                <a:sym typeface="Times New Roman"/>
              </a:rPr>
              <a:t>24</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Slide Image Placeholder 1"/>
          <p:cNvSpPr>
            <a:spLocks noGrp="1" noRot="1" noChangeAspect="1" noTextEdit="1"/>
          </p:cNvSpPr>
          <p:nvPr>
            <p:ph type="sldImg"/>
          </p:nvPr>
        </p:nvSpPr>
        <p:spPr>
          <a:ln/>
        </p:spPr>
      </p:sp>
      <p:sp>
        <p:nvSpPr>
          <p:cNvPr id="275459" name="Notes Placeholder 2"/>
          <p:cNvSpPr>
            <a:spLocks noGrp="1"/>
          </p:cNvSpPr>
          <p:nvPr>
            <p:ph type="body" idx="1"/>
          </p:nvPr>
        </p:nvSpPr>
        <p:spPr>
          <a:noFill/>
          <a:ln/>
        </p:spPr>
        <p:txBody>
          <a:bodyPr/>
          <a:lstStyle/>
          <a:p>
            <a:pPr eaLnBrk="1" hangingPunct="1">
              <a:spcBef>
                <a:spcPct val="0"/>
              </a:spcBef>
            </a:pPr>
            <a:endParaRPr lang="en-US"/>
          </a:p>
        </p:txBody>
      </p:sp>
      <p:sp>
        <p:nvSpPr>
          <p:cNvPr id="275460" name="Slide Number Placeholder 3"/>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BABF06-D7A8-49D6-9932-EB3DE1BBE685}" type="slidenum">
              <a:rPr kumimoji="0" lang="en-US" sz="1200" b="0" i="0" u="none" strike="noStrike" kern="1200" cap="none" spc="0" normalizeH="0" baseline="0" noProof="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1569074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Slide Image Placeholder 1"/>
          <p:cNvSpPr>
            <a:spLocks noGrp="1" noRot="1" noChangeAspect="1" noTextEdit="1"/>
          </p:cNvSpPr>
          <p:nvPr>
            <p:ph type="sldImg"/>
          </p:nvPr>
        </p:nvSpPr>
        <p:spPr>
          <a:ln/>
        </p:spPr>
      </p:sp>
      <p:sp>
        <p:nvSpPr>
          <p:cNvPr id="275459" name="Notes Placeholder 2"/>
          <p:cNvSpPr>
            <a:spLocks noGrp="1"/>
          </p:cNvSpPr>
          <p:nvPr>
            <p:ph type="body" idx="1"/>
          </p:nvPr>
        </p:nvSpPr>
        <p:spPr>
          <a:noFill/>
          <a:ln/>
        </p:spPr>
        <p:txBody>
          <a:bodyPr/>
          <a:lstStyle/>
          <a:p>
            <a:pPr eaLnBrk="1" hangingPunct="1">
              <a:spcBef>
                <a:spcPct val="0"/>
              </a:spcBef>
            </a:pPr>
            <a:endParaRPr lang="en-US"/>
          </a:p>
        </p:txBody>
      </p:sp>
      <p:sp>
        <p:nvSpPr>
          <p:cNvPr id="275460" name="Slide Number Placeholder 3"/>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BABF06-D7A8-49D6-9932-EB3DE1BBE685}" type="slidenum">
              <a:rPr kumimoji="0" lang="en-US" sz="1200" b="0" i="0" u="none" strike="noStrike" kern="1200" cap="none" spc="0" normalizeH="0" baseline="0" noProof="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791553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p6: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2400"/>
              <a:buFont typeface="Times New Roman"/>
              <a:buNone/>
            </a:pPr>
            <a:fld id="{00000000-1234-1234-1234-123412341234}" type="slidenum">
              <a:rPr lang="en-US" sz="2400" b="0" i="0" u="none">
                <a:solidFill>
                  <a:srgbClr val="000000"/>
                </a:solidFill>
                <a:latin typeface="Times New Roman"/>
                <a:ea typeface="Times New Roman"/>
                <a:cs typeface="Times New Roman"/>
                <a:sym typeface="Times New Roman"/>
              </a:rPr>
              <a:t>27</a:t>
            </a:fld>
            <a:endParaRPr/>
          </a:p>
        </p:txBody>
      </p:sp>
      <p:sp>
        <p:nvSpPr>
          <p:cNvPr id="935" name="Google Shape;935;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936" name="Google Shape;936;p6: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Next level is a community which is several populations living together and depending on each other. What does interdependent mean? </a:t>
            </a:r>
            <a:endParaRPr/>
          </a:p>
        </p:txBody>
      </p:sp>
    </p:spTree>
    <p:extLst>
      <p:ext uri="{BB962C8B-B14F-4D97-AF65-F5344CB8AC3E}">
        <p14:creationId xmlns:p14="http://schemas.microsoft.com/office/powerpoint/2010/main" val="22214224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p6: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2400"/>
              <a:buFont typeface="Times New Roman"/>
              <a:buNone/>
            </a:pPr>
            <a:fld id="{00000000-1234-1234-1234-123412341234}" type="slidenum">
              <a:rPr lang="en-US" sz="2400" b="0" i="0" u="none">
                <a:solidFill>
                  <a:srgbClr val="000000"/>
                </a:solidFill>
                <a:latin typeface="Times New Roman"/>
                <a:ea typeface="Times New Roman"/>
                <a:cs typeface="Times New Roman"/>
                <a:sym typeface="Times New Roman"/>
              </a:rPr>
              <a:t>28</a:t>
            </a:fld>
            <a:endParaRPr/>
          </a:p>
        </p:txBody>
      </p:sp>
      <p:sp>
        <p:nvSpPr>
          <p:cNvPr id="935" name="Google Shape;935;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936" name="Google Shape;936;p6: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Next level is a community which is several populations living together and depending on each other. What does interdependent mean? </a:t>
            </a:r>
            <a:endParaRPr/>
          </a:p>
        </p:txBody>
      </p:sp>
    </p:spTree>
    <p:extLst>
      <p:ext uri="{BB962C8B-B14F-4D97-AF65-F5344CB8AC3E}">
        <p14:creationId xmlns:p14="http://schemas.microsoft.com/office/powerpoint/2010/main" val="27364598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p6: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2400"/>
              <a:buFont typeface="Times New Roman"/>
              <a:buNone/>
            </a:pPr>
            <a:fld id="{00000000-1234-1234-1234-123412341234}" type="slidenum">
              <a:rPr lang="en-US" sz="2400" b="0" i="0" u="none">
                <a:solidFill>
                  <a:srgbClr val="000000"/>
                </a:solidFill>
                <a:latin typeface="Times New Roman"/>
                <a:ea typeface="Times New Roman"/>
                <a:cs typeface="Times New Roman"/>
                <a:sym typeface="Times New Roman"/>
              </a:rPr>
              <a:t>29</a:t>
            </a:fld>
            <a:endParaRPr/>
          </a:p>
        </p:txBody>
      </p:sp>
      <p:sp>
        <p:nvSpPr>
          <p:cNvPr id="935" name="Google Shape;935;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936" name="Google Shape;936;p6: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Next level is a community which is several populations living together and depending on each other. What does interdependent mean? </a:t>
            </a:r>
            <a:endParaRPr/>
          </a:p>
        </p:txBody>
      </p:sp>
    </p:spTree>
    <p:extLst>
      <p:ext uri="{BB962C8B-B14F-4D97-AF65-F5344CB8AC3E}">
        <p14:creationId xmlns:p14="http://schemas.microsoft.com/office/powerpoint/2010/main" val="28861741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p6: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2400"/>
              <a:buFont typeface="Times New Roman"/>
              <a:buNone/>
            </a:pPr>
            <a:fld id="{00000000-1234-1234-1234-123412341234}" type="slidenum">
              <a:rPr lang="en-US" sz="2400" b="0" i="0" u="none">
                <a:solidFill>
                  <a:srgbClr val="000000"/>
                </a:solidFill>
                <a:latin typeface="Times New Roman"/>
                <a:ea typeface="Times New Roman"/>
                <a:cs typeface="Times New Roman"/>
                <a:sym typeface="Times New Roman"/>
              </a:rPr>
              <a:t>30</a:t>
            </a:fld>
            <a:endParaRPr/>
          </a:p>
        </p:txBody>
      </p:sp>
      <p:sp>
        <p:nvSpPr>
          <p:cNvPr id="935" name="Google Shape;935;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936" name="Google Shape;936;p6: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Next level is a community which is several populations living together and depending on each other. What does interdependent mean? </a:t>
            </a:r>
            <a:endParaRPr/>
          </a:p>
        </p:txBody>
      </p:sp>
    </p:spTree>
    <p:extLst>
      <p:ext uri="{BB962C8B-B14F-4D97-AF65-F5344CB8AC3E}">
        <p14:creationId xmlns:p14="http://schemas.microsoft.com/office/powerpoint/2010/main" val="888624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Slide Image Placeholder 1"/>
          <p:cNvSpPr>
            <a:spLocks noGrp="1" noRot="1" noChangeAspect="1" noTextEdit="1"/>
          </p:cNvSpPr>
          <p:nvPr>
            <p:ph type="sldImg"/>
          </p:nvPr>
        </p:nvSpPr>
        <p:spPr>
          <a:ln/>
        </p:spPr>
      </p:sp>
      <p:sp>
        <p:nvSpPr>
          <p:cNvPr id="275459" name="Notes Placeholder 2"/>
          <p:cNvSpPr>
            <a:spLocks noGrp="1"/>
          </p:cNvSpPr>
          <p:nvPr>
            <p:ph type="body" idx="1"/>
          </p:nvPr>
        </p:nvSpPr>
        <p:spPr>
          <a:noFill/>
          <a:ln/>
        </p:spPr>
        <p:txBody>
          <a:bodyPr/>
          <a:lstStyle/>
          <a:p>
            <a:pPr eaLnBrk="1" hangingPunct="1">
              <a:spcBef>
                <a:spcPct val="0"/>
              </a:spcBef>
            </a:pPr>
            <a:endParaRPr lang="en-US"/>
          </a:p>
        </p:txBody>
      </p:sp>
      <p:sp>
        <p:nvSpPr>
          <p:cNvPr id="275460" name="Slide Number Placeholder 3"/>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BABF06-D7A8-49D6-9932-EB3DE1BBE685}" type="slidenum">
              <a:rPr kumimoji="0" lang="en-US" sz="1200" b="0" i="0" u="none" strike="noStrike" kern="1200" cap="none" spc="0" normalizeH="0" baseline="0" noProof="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7655766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p6: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2400"/>
              <a:buFont typeface="Times New Roman"/>
              <a:buNone/>
            </a:pPr>
            <a:fld id="{00000000-1234-1234-1234-123412341234}" type="slidenum">
              <a:rPr lang="en-US" sz="2400" b="0" i="0" u="none">
                <a:solidFill>
                  <a:srgbClr val="000000"/>
                </a:solidFill>
                <a:latin typeface="Times New Roman"/>
                <a:ea typeface="Times New Roman"/>
                <a:cs typeface="Times New Roman"/>
                <a:sym typeface="Times New Roman"/>
              </a:rPr>
              <a:t>32</a:t>
            </a:fld>
            <a:endParaRPr/>
          </a:p>
        </p:txBody>
      </p:sp>
      <p:sp>
        <p:nvSpPr>
          <p:cNvPr id="935" name="Google Shape;935;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936" name="Google Shape;936;p6: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Next level is a community which is several populations living together and depending on each other. What does interdependent mean? </a:t>
            </a:r>
            <a:endParaRPr/>
          </a:p>
        </p:txBody>
      </p:sp>
    </p:spTree>
    <p:extLst>
      <p:ext uri="{BB962C8B-B14F-4D97-AF65-F5344CB8AC3E}">
        <p14:creationId xmlns:p14="http://schemas.microsoft.com/office/powerpoint/2010/main" val="12825084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
        <p:cNvGrpSpPr/>
        <p:nvPr/>
      </p:nvGrpSpPr>
      <p:grpSpPr>
        <a:xfrm>
          <a:off x="0" y="0"/>
          <a:ext cx="0" cy="0"/>
          <a:chOff x="0" y="0"/>
          <a:chExt cx="0" cy="0"/>
        </a:xfrm>
      </p:grpSpPr>
      <p:sp>
        <p:nvSpPr>
          <p:cNvPr id="987" name="Google Shape;987;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88" name="Google Shape;988;p1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9" name="Google Shape;989;p12: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2400"/>
              <a:buFont typeface="Times New Roman"/>
              <a:buNone/>
            </a:pPr>
            <a:fld id="{00000000-1234-1234-1234-123412341234}" type="slidenum">
              <a:rPr lang="en-US" sz="2400" b="0" i="0" u="none">
                <a:solidFill>
                  <a:srgbClr val="000000"/>
                </a:solidFill>
                <a:latin typeface="Times New Roman"/>
                <a:ea typeface="Times New Roman"/>
                <a:cs typeface="Times New Roman"/>
                <a:sym typeface="Times New Roman"/>
              </a:rPr>
              <a:t>33</a:t>
            </a:fld>
            <a:endParaRPr/>
          </a:p>
        </p:txBody>
      </p:sp>
    </p:spTree>
    <p:extLst>
      <p:ext uri="{BB962C8B-B14F-4D97-AF65-F5344CB8AC3E}">
        <p14:creationId xmlns:p14="http://schemas.microsoft.com/office/powerpoint/2010/main" val="21211140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
        <p:cNvGrpSpPr/>
        <p:nvPr/>
      </p:nvGrpSpPr>
      <p:grpSpPr>
        <a:xfrm>
          <a:off x="0" y="0"/>
          <a:ext cx="0" cy="0"/>
          <a:chOff x="0" y="0"/>
          <a:chExt cx="0" cy="0"/>
        </a:xfrm>
      </p:grpSpPr>
      <p:sp>
        <p:nvSpPr>
          <p:cNvPr id="987" name="Google Shape;987;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88" name="Google Shape;988;p1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9" name="Google Shape;989;p12: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2400"/>
              <a:buFont typeface="Times New Roman"/>
              <a:buNone/>
            </a:pPr>
            <a:fld id="{00000000-1234-1234-1234-123412341234}" type="slidenum">
              <a:rPr lang="en-US" sz="2400" b="0" i="0" u="none">
                <a:solidFill>
                  <a:srgbClr val="000000"/>
                </a:solidFill>
                <a:latin typeface="Times New Roman"/>
                <a:ea typeface="Times New Roman"/>
                <a:cs typeface="Times New Roman"/>
                <a:sym typeface="Times New Roman"/>
              </a:rPr>
              <a:t>34</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Google Shape;995;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96" name="Google Shape;996;p1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7" name="Google Shape;997;p13: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2400"/>
              <a:buFont typeface="Times New Roman"/>
              <a:buNone/>
            </a:pPr>
            <a:fld id="{00000000-1234-1234-1234-123412341234}" type="slidenum">
              <a:rPr lang="en-US" sz="2400" b="0" i="0" u="none">
                <a:solidFill>
                  <a:srgbClr val="000000"/>
                </a:solidFill>
                <a:latin typeface="Times New Roman"/>
                <a:ea typeface="Times New Roman"/>
                <a:cs typeface="Times New Roman"/>
                <a:sym typeface="Times New Roman"/>
              </a:rPr>
              <a:t>35</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Google Shape;995;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96" name="Google Shape;996;p1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7" name="Google Shape;997;p13: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2400"/>
              <a:buFont typeface="Times New Roman"/>
              <a:buNone/>
            </a:pPr>
            <a:fld id="{00000000-1234-1234-1234-123412341234}" type="slidenum">
              <a:rPr lang="en-US" sz="2400" b="0" i="0" u="none">
                <a:solidFill>
                  <a:srgbClr val="000000"/>
                </a:solidFill>
                <a:latin typeface="Times New Roman"/>
                <a:ea typeface="Times New Roman"/>
                <a:cs typeface="Times New Roman"/>
                <a:sym typeface="Times New Roman"/>
              </a:rPr>
              <a:t>36</a:t>
            </a:fld>
            <a:endParaRPr/>
          </a:p>
        </p:txBody>
      </p:sp>
    </p:spTree>
    <p:extLst>
      <p:ext uri="{BB962C8B-B14F-4D97-AF65-F5344CB8AC3E}">
        <p14:creationId xmlns:p14="http://schemas.microsoft.com/office/powerpoint/2010/main" val="23608377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Google Shape;995;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96" name="Google Shape;996;p1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7" name="Google Shape;997;p13: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2400"/>
              <a:buFont typeface="Times New Roman"/>
              <a:buNone/>
            </a:pPr>
            <a:fld id="{00000000-1234-1234-1234-123412341234}" type="slidenum">
              <a:rPr lang="en-US" sz="2400" b="0" i="0" u="none">
                <a:solidFill>
                  <a:srgbClr val="000000"/>
                </a:solidFill>
                <a:latin typeface="Times New Roman"/>
                <a:ea typeface="Times New Roman"/>
                <a:cs typeface="Times New Roman"/>
                <a:sym typeface="Times New Roman"/>
              </a:rPr>
              <a:t>37</a:t>
            </a:fld>
            <a:endParaRPr/>
          </a:p>
        </p:txBody>
      </p:sp>
    </p:spTree>
    <p:extLst>
      <p:ext uri="{BB962C8B-B14F-4D97-AF65-F5344CB8AC3E}">
        <p14:creationId xmlns:p14="http://schemas.microsoft.com/office/powerpoint/2010/main" val="21756504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Google Shape;995;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96" name="Google Shape;996;p1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7" name="Google Shape;997;p13: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2400"/>
              <a:buFont typeface="Times New Roman"/>
              <a:buNone/>
            </a:pPr>
            <a:fld id="{00000000-1234-1234-1234-123412341234}" type="slidenum">
              <a:rPr lang="en-US" sz="2400" b="0" i="0" u="none">
                <a:solidFill>
                  <a:srgbClr val="000000"/>
                </a:solidFill>
                <a:latin typeface="Times New Roman"/>
                <a:ea typeface="Times New Roman"/>
                <a:cs typeface="Times New Roman"/>
                <a:sym typeface="Times New Roman"/>
              </a:rPr>
              <a:t>38</a:t>
            </a:fld>
            <a:endParaRPr/>
          </a:p>
        </p:txBody>
      </p:sp>
    </p:spTree>
    <p:extLst>
      <p:ext uri="{BB962C8B-B14F-4D97-AF65-F5344CB8AC3E}">
        <p14:creationId xmlns:p14="http://schemas.microsoft.com/office/powerpoint/2010/main" val="16643440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Google Shape;995;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96" name="Google Shape;996;p1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7" name="Google Shape;997;p13: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2400"/>
              <a:buFont typeface="Times New Roman"/>
              <a:buNone/>
            </a:pPr>
            <a:fld id="{00000000-1234-1234-1234-123412341234}" type="slidenum">
              <a:rPr lang="en-US" sz="2400" b="0" i="0" u="none">
                <a:solidFill>
                  <a:srgbClr val="000000"/>
                </a:solidFill>
                <a:latin typeface="Times New Roman"/>
                <a:ea typeface="Times New Roman"/>
                <a:cs typeface="Times New Roman"/>
                <a:sym typeface="Times New Roman"/>
              </a:rPr>
              <a:t>39</a:t>
            </a:fld>
            <a:endParaRPr/>
          </a:p>
        </p:txBody>
      </p:sp>
    </p:spTree>
    <p:extLst>
      <p:ext uri="{BB962C8B-B14F-4D97-AF65-F5344CB8AC3E}">
        <p14:creationId xmlns:p14="http://schemas.microsoft.com/office/powerpoint/2010/main" val="33501579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Google Shape;995;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96" name="Google Shape;996;p1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7" name="Google Shape;997;p13: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2400"/>
              <a:buFont typeface="Times New Roman"/>
              <a:buNone/>
            </a:pPr>
            <a:fld id="{00000000-1234-1234-1234-123412341234}" type="slidenum">
              <a:rPr lang="en-US" sz="2400" b="0" i="0" u="none">
                <a:solidFill>
                  <a:srgbClr val="000000"/>
                </a:solidFill>
                <a:latin typeface="Times New Roman"/>
                <a:ea typeface="Times New Roman"/>
                <a:cs typeface="Times New Roman"/>
                <a:sym typeface="Times New Roman"/>
              </a:rPr>
              <a:t>41</a:t>
            </a:fld>
            <a:endParaRPr/>
          </a:p>
        </p:txBody>
      </p:sp>
    </p:spTree>
    <p:extLst>
      <p:ext uri="{BB962C8B-B14F-4D97-AF65-F5344CB8AC3E}">
        <p14:creationId xmlns:p14="http://schemas.microsoft.com/office/powerpoint/2010/main" val="10812401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Google Shape;995;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96" name="Google Shape;996;p1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7" name="Google Shape;997;p13: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2400"/>
              <a:buFont typeface="Times New Roman"/>
              <a:buNone/>
            </a:pPr>
            <a:fld id="{00000000-1234-1234-1234-123412341234}" type="slidenum">
              <a:rPr lang="en-US" sz="2400" b="0" i="0" u="none">
                <a:solidFill>
                  <a:srgbClr val="000000"/>
                </a:solidFill>
                <a:latin typeface="Times New Roman"/>
                <a:ea typeface="Times New Roman"/>
                <a:cs typeface="Times New Roman"/>
                <a:sym typeface="Times New Roman"/>
              </a:rPr>
              <a:t>42</a:t>
            </a:fld>
            <a:endParaRPr/>
          </a:p>
        </p:txBody>
      </p:sp>
    </p:spTree>
    <p:extLst>
      <p:ext uri="{BB962C8B-B14F-4D97-AF65-F5344CB8AC3E}">
        <p14:creationId xmlns:p14="http://schemas.microsoft.com/office/powerpoint/2010/main" val="28560746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7463" y="457200"/>
            <a:ext cx="4398962" cy="3298825"/>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#frame</a:t>
            </a:r>
          </a:p>
          <a:p>
            <a:pPr marL="0" marR="0" lvl="1" indent="0" algn="l" defTabSz="914400" rtl="0" eaLnBrk="1" fontAlgn="auto" latinLnBrk="0" hangingPunct="1">
              <a:lnSpc>
                <a:spcPct val="100000"/>
              </a:lnSpc>
              <a:spcBef>
                <a:spcPts val="0"/>
              </a:spcBef>
              <a:spcAft>
                <a:spcPts val="0"/>
              </a:spcAft>
              <a:buClrTx/>
              <a:buSzTx/>
              <a:buFontTx/>
              <a:buNone/>
              <a:tabLst/>
              <a:defRPr/>
            </a:pPr>
            <a:r>
              <a:rPr lang="en-US" b="1" dirty="0"/>
              <a:t>instructional video</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T</a:t>
            </a:r>
            <a:r>
              <a:rPr lang="en-US" sz="1100" b="1" dirty="0"/>
              <a:t>iming ≈ 0.5 minutes</a:t>
            </a:r>
          </a:p>
          <a:p>
            <a:pPr marL="171450" indent="-171450">
              <a:buFont typeface="Arial" pitchFamily="34" charset="0"/>
              <a:buChar char="•"/>
            </a:pPr>
            <a:r>
              <a:rPr lang="en-US" baseline="0" dirty="0"/>
              <a:t>Living organisms need energy to accomplish the wide variety of tasks they attempt each day.</a:t>
            </a:r>
          </a:p>
          <a:p>
            <a:pPr marL="171450" indent="-171450">
              <a:buFont typeface="Arial" pitchFamily="34" charset="0"/>
              <a:buChar char="•"/>
            </a:pPr>
            <a:r>
              <a:rPr lang="en-US" dirty="0"/>
              <a:t>You</a:t>
            </a:r>
            <a:r>
              <a:rPr lang="en-US" baseline="0" dirty="0"/>
              <a:t> will begin learning about how energy is captured from the Sun and stored in organic molecules.</a:t>
            </a:r>
            <a:endParaRPr lang="en-US" dirty="0"/>
          </a:p>
          <a:p>
            <a:pPr marL="388931" lvl="1" indent="-171450">
              <a:buFont typeface="Arial" pitchFamily="34" charset="0"/>
              <a:buChar char="•"/>
            </a:pPr>
            <a:r>
              <a:rPr lang="en-US" dirty="0"/>
              <a:t>[read</a:t>
            </a:r>
            <a:r>
              <a:rPr lang="en-US" baseline="0" dirty="0"/>
              <a:t> objectives]</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5F324B6-63DA-4FA6-B8C4-616B282EBE8D}"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a:sym typeface="Arial"/>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dirty="0">
              <a:ln>
                <a:noFill/>
              </a:ln>
              <a:solidFill>
                <a:srgbClr val="000000"/>
              </a:solidFill>
              <a:effectLst/>
              <a:uLnTx/>
              <a:uFillTx/>
              <a:latin typeface="Arial" charset="0"/>
              <a:ea typeface="+mn-ea"/>
              <a:cs typeface="Arial"/>
              <a:sym typeface="Arial"/>
            </a:endParaRPr>
          </a:p>
        </p:txBody>
      </p:sp>
    </p:spTree>
    <p:extLst>
      <p:ext uri="{BB962C8B-B14F-4D97-AF65-F5344CB8AC3E}">
        <p14:creationId xmlns:p14="http://schemas.microsoft.com/office/powerpoint/2010/main" val="21101586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Slide Image Placeholder 1"/>
          <p:cNvSpPr>
            <a:spLocks noGrp="1" noRot="1" noChangeAspect="1" noTextEdit="1"/>
          </p:cNvSpPr>
          <p:nvPr>
            <p:ph type="sldImg"/>
          </p:nvPr>
        </p:nvSpPr>
        <p:spPr>
          <a:ln/>
        </p:spPr>
      </p:sp>
      <p:sp>
        <p:nvSpPr>
          <p:cNvPr id="275459" name="Notes Placeholder 2"/>
          <p:cNvSpPr>
            <a:spLocks noGrp="1"/>
          </p:cNvSpPr>
          <p:nvPr>
            <p:ph type="body" idx="1"/>
          </p:nvPr>
        </p:nvSpPr>
        <p:spPr>
          <a:noFill/>
          <a:ln/>
        </p:spPr>
        <p:txBody>
          <a:bodyPr/>
          <a:lstStyle/>
          <a:p>
            <a:pPr eaLnBrk="1" hangingPunct="1">
              <a:spcBef>
                <a:spcPct val="0"/>
              </a:spcBef>
            </a:pPr>
            <a:endParaRPr lang="en-US"/>
          </a:p>
        </p:txBody>
      </p:sp>
      <p:sp>
        <p:nvSpPr>
          <p:cNvPr id="275460" name="Slide Number Placeholder 3"/>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BABF06-D7A8-49D6-9932-EB3DE1BBE685}" type="slidenum">
              <a:rPr kumimoji="0" lang="en-US" sz="1200" b="0" i="0" u="none" strike="noStrike" kern="1200" cap="none" spc="0" normalizeH="0" baseline="0" noProof="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8557937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Slide Image Placeholder 1"/>
          <p:cNvSpPr>
            <a:spLocks noGrp="1" noRot="1" noChangeAspect="1" noTextEdit="1"/>
          </p:cNvSpPr>
          <p:nvPr>
            <p:ph type="sldImg"/>
          </p:nvPr>
        </p:nvSpPr>
        <p:spPr>
          <a:ln/>
        </p:spPr>
      </p:sp>
      <p:sp>
        <p:nvSpPr>
          <p:cNvPr id="275459" name="Notes Placeholder 2"/>
          <p:cNvSpPr>
            <a:spLocks noGrp="1"/>
          </p:cNvSpPr>
          <p:nvPr>
            <p:ph type="body" idx="1"/>
          </p:nvPr>
        </p:nvSpPr>
        <p:spPr>
          <a:noFill/>
          <a:ln/>
        </p:spPr>
        <p:txBody>
          <a:bodyPr/>
          <a:lstStyle/>
          <a:p>
            <a:pPr eaLnBrk="1" hangingPunct="1">
              <a:spcBef>
                <a:spcPct val="0"/>
              </a:spcBef>
            </a:pPr>
            <a:endParaRPr lang="en-US"/>
          </a:p>
        </p:txBody>
      </p:sp>
      <p:sp>
        <p:nvSpPr>
          <p:cNvPr id="275460" name="Slide Number Placeholder 3"/>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BABF06-D7A8-49D6-9932-EB3DE1BBE685}" type="slidenum">
              <a:rPr kumimoji="0" lang="en-US" sz="1200" b="0" i="0" u="none" strike="noStrike" kern="1200" cap="none" spc="0" normalizeH="0" baseline="0" noProof="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774081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p6: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2400"/>
              <a:buFont typeface="Times New Roman"/>
              <a:buNone/>
              <a:tabLst/>
              <a:defRPr/>
            </a:pPr>
            <a:fld id="{00000000-1234-1234-1234-123412341234}" type="slidenum">
              <a:rPr kumimoji="0" lang="en-US" sz="24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pPr marL="0" marR="0" lvl="0" indent="0" algn="r" defTabSz="914400" rtl="0" eaLnBrk="1" fontAlgn="auto" latinLnBrk="0" hangingPunct="1">
                <a:lnSpc>
                  <a:spcPct val="100000"/>
                </a:lnSpc>
                <a:spcBef>
                  <a:spcPts val="0"/>
                </a:spcBef>
                <a:spcAft>
                  <a:spcPts val="0"/>
                </a:spcAft>
                <a:buClr>
                  <a:srgbClr val="000000"/>
                </a:buClr>
                <a:buSzPts val="2400"/>
                <a:buFont typeface="Times New Roman"/>
                <a:buNone/>
                <a:tabLst/>
                <a:defRPr/>
              </a:pPr>
              <a:t>45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5" name="Google Shape;935;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936" name="Google Shape;936;p6: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Next level is a community which is several populations living together and depending on each other. What does interdependent mean? </a:t>
            </a:r>
            <a:endParaRPr/>
          </a:p>
        </p:txBody>
      </p:sp>
    </p:spTree>
    <p:extLst>
      <p:ext uri="{BB962C8B-B14F-4D97-AF65-F5344CB8AC3E}">
        <p14:creationId xmlns:p14="http://schemas.microsoft.com/office/powerpoint/2010/main" val="2007020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5"/>
        <p:cNvGrpSpPr/>
        <p:nvPr/>
      </p:nvGrpSpPr>
      <p:grpSpPr>
        <a:xfrm>
          <a:off x="0" y="0"/>
          <a:ext cx="0" cy="0"/>
          <a:chOff x="0" y="0"/>
          <a:chExt cx="0" cy="0"/>
        </a:xfrm>
      </p:grpSpPr>
      <p:sp>
        <p:nvSpPr>
          <p:cNvPr id="1036" name="Google Shape;1036;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37" name="Google Shape;1037;p1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8" name="Google Shape;1038;p16: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2400"/>
              <a:buFont typeface="Times New Roman"/>
              <a:buNone/>
            </a:pPr>
            <a:fld id="{00000000-1234-1234-1234-123412341234}" type="slidenum">
              <a:rPr lang="en-US" sz="2400" b="0" i="0" u="none">
                <a:solidFill>
                  <a:srgbClr val="000000"/>
                </a:solidFill>
                <a:latin typeface="Times New Roman"/>
                <a:ea typeface="Times New Roman"/>
                <a:cs typeface="Times New Roman"/>
                <a:sym typeface="Times New Roman"/>
              </a:rPr>
              <a:t>47</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611188"/>
            <a:ext cx="4460875" cy="3346450"/>
          </a:xfrm>
        </p:spPr>
      </p:sp>
      <p:sp>
        <p:nvSpPr>
          <p:cNvPr id="3" name="Notes Placeholder 2"/>
          <p:cNvSpPr>
            <a:spLocks noGrp="1"/>
          </p:cNvSpPr>
          <p:nvPr>
            <p:ph type="body" idx="1"/>
          </p:nvPr>
        </p:nvSpPr>
        <p:spPr/>
        <p:txBody>
          <a:bodyPr/>
          <a:lstStyle/>
          <a:p>
            <a:r>
              <a:rPr lang="en-US" b="1" dirty="0"/>
              <a:t>Timing~ 1 minute</a:t>
            </a:r>
          </a:p>
          <a:p>
            <a:r>
              <a:rPr lang="en-US" b="1" dirty="0"/>
              <a:t>Entry audio: </a:t>
            </a:r>
            <a:r>
              <a:rPr lang="en-US" b="0" dirty="0"/>
              <a:t>Use your understanding</a:t>
            </a:r>
            <a:r>
              <a:rPr lang="en-US" b="0" baseline="0" dirty="0"/>
              <a:t> of food webs to answer the questions provided.</a:t>
            </a:r>
            <a:endParaRPr lang="en-US" b="0" dirty="0"/>
          </a:p>
          <a:p>
            <a:r>
              <a:rPr lang="en-US" b="1" dirty="0"/>
              <a:t>Hint</a:t>
            </a:r>
            <a:r>
              <a:rPr lang="en-US" b="1" baseline="0" dirty="0"/>
              <a:t> audio 1:  </a:t>
            </a:r>
            <a:r>
              <a:rPr lang="en-US" b="0" baseline="0" dirty="0"/>
              <a:t>Each arrow represents a transfer of energy from one organism to another.</a:t>
            </a:r>
          </a:p>
          <a:p>
            <a:r>
              <a:rPr lang="en-US" b="1" baseline="0" dirty="0"/>
              <a:t>Hint audio 2: </a:t>
            </a:r>
            <a:r>
              <a:rPr lang="en-US" b="0" baseline="0" dirty="0"/>
              <a:t>Organisms must directly receive energy from the phytoplankton.</a:t>
            </a:r>
          </a:p>
          <a:p>
            <a:r>
              <a:rPr lang="en-US" b="1" baseline="0" dirty="0"/>
              <a:t>Exit audio: </a:t>
            </a:r>
            <a:r>
              <a:rPr lang="en-US" b="0" baseline="0" dirty="0"/>
              <a:t>A food web is an illustration of the many food chains that exist in a particular ecosystem.</a:t>
            </a:r>
          </a:p>
          <a:p>
            <a:endParaRPr lang="en-US" b="1" baseline="0" dirty="0"/>
          </a:p>
          <a:p>
            <a:r>
              <a:rPr lang="en-US" sz="1200" b="1" u="sng" kern="1200" dirty="0">
                <a:solidFill>
                  <a:schemeClr val="tx1"/>
                </a:solidFill>
                <a:latin typeface="Book Antiqua"/>
                <a:ea typeface="+mn-ea"/>
                <a:cs typeface="Book Antiqua"/>
              </a:rPr>
              <a:t>SOURCES:</a:t>
            </a:r>
          </a:p>
          <a:p>
            <a:pPr marL="0" marR="0" indent="0" algn="l" defTabSz="914400" rtl="0" eaLnBrk="1" fontAlgn="base" latinLnBrk="0" hangingPunct="1">
              <a:lnSpc>
                <a:spcPct val="100000"/>
              </a:lnSpc>
              <a:spcBef>
                <a:spcPts val="571"/>
              </a:spcBef>
              <a:spcAft>
                <a:spcPct val="0"/>
              </a:spcAft>
              <a:buClrTx/>
              <a:buSzTx/>
              <a:buFontTx/>
              <a:buNone/>
              <a:tabLst/>
              <a:defRPr/>
            </a:pPr>
            <a:r>
              <a:rPr lang="en-US" sz="1200" kern="1200" dirty="0">
                <a:solidFill>
                  <a:schemeClr val="tx1"/>
                </a:solidFill>
                <a:latin typeface="Book Antiqua"/>
                <a:ea typeface="+mn-ea"/>
                <a:cs typeface="Book Antiqua"/>
              </a:rPr>
              <a:t>Food web Matthew</a:t>
            </a:r>
            <a:r>
              <a:rPr lang="en-US" sz="1200" kern="1200" baseline="0" dirty="0">
                <a:solidFill>
                  <a:schemeClr val="tx1"/>
                </a:solidFill>
                <a:latin typeface="Book Antiqua"/>
                <a:ea typeface="+mn-ea"/>
                <a:cs typeface="Book Antiqua"/>
              </a:rPr>
              <a:t> C. Perry (</a:t>
            </a:r>
            <a:r>
              <a:rPr lang="en-US" sz="1200" kern="1200" dirty="0">
                <a:solidFill>
                  <a:schemeClr val="tx1"/>
                </a:solidFill>
                <a:latin typeface="Book Antiqua"/>
                <a:ea typeface="+mn-ea"/>
                <a:cs typeface="Book Antiqua"/>
              </a:rPr>
              <a:t>US Geological Survey)	PD	2/7/08	http://commons.wikimedia.org/wiki/File:Chesapeake_Waterbird_Food_Web.jpg	2/15/11</a:t>
            </a:r>
          </a:p>
          <a:p>
            <a:endParaRPr lang="en-US" sz="1200" b="1" u="sng" kern="1200" dirty="0">
              <a:solidFill>
                <a:schemeClr val="tx1"/>
              </a:solidFill>
              <a:latin typeface="Book Antiqua"/>
              <a:ea typeface="+mn-ea"/>
              <a:cs typeface="Book Antiqua"/>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5F324B6-63DA-4FA6-B8C4-616B282EBE8D}"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3493813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611188"/>
            <a:ext cx="4460875" cy="3346450"/>
          </a:xfrm>
        </p:spPr>
      </p:sp>
      <p:sp>
        <p:nvSpPr>
          <p:cNvPr id="3" name="Notes Placeholder 2"/>
          <p:cNvSpPr>
            <a:spLocks noGrp="1"/>
          </p:cNvSpPr>
          <p:nvPr>
            <p:ph type="body" idx="1"/>
          </p:nvPr>
        </p:nvSpPr>
        <p:spPr/>
        <p:txBody>
          <a:bodyPr/>
          <a:lstStyle/>
          <a:p>
            <a:r>
              <a:rPr lang="en-US" b="1" dirty="0"/>
              <a:t>Timing~ 1 minute</a:t>
            </a:r>
          </a:p>
          <a:p>
            <a:r>
              <a:rPr lang="en-US" b="1" dirty="0"/>
              <a:t>Entry audio: </a:t>
            </a:r>
            <a:r>
              <a:rPr lang="en-US" b="0" dirty="0"/>
              <a:t>Use your understanding</a:t>
            </a:r>
            <a:r>
              <a:rPr lang="en-US" b="0" baseline="0" dirty="0"/>
              <a:t> of food webs to answer the questions provided.</a:t>
            </a:r>
            <a:endParaRPr lang="en-US" b="0" dirty="0"/>
          </a:p>
          <a:p>
            <a:r>
              <a:rPr lang="en-US" b="1" dirty="0"/>
              <a:t>Hint</a:t>
            </a:r>
            <a:r>
              <a:rPr lang="en-US" b="1" baseline="0" dirty="0"/>
              <a:t> audio 1:  </a:t>
            </a:r>
            <a:r>
              <a:rPr lang="en-US" b="0" baseline="0" dirty="0"/>
              <a:t>Each arrow represents a transfer of energy from one organism to another.</a:t>
            </a:r>
          </a:p>
          <a:p>
            <a:r>
              <a:rPr lang="en-US" b="1" baseline="0" dirty="0"/>
              <a:t>Hint audio 2: </a:t>
            </a:r>
            <a:r>
              <a:rPr lang="en-US" b="0" baseline="0" dirty="0"/>
              <a:t>Organisms must directly receive energy from the phytoplankton.</a:t>
            </a:r>
          </a:p>
          <a:p>
            <a:r>
              <a:rPr lang="en-US" b="1" baseline="0" dirty="0"/>
              <a:t>Exit audio: </a:t>
            </a:r>
            <a:r>
              <a:rPr lang="en-US" b="0" baseline="0" dirty="0"/>
              <a:t>A food web is an illustration of the many food chains that exist in a particular ecosystem.</a:t>
            </a:r>
          </a:p>
          <a:p>
            <a:endParaRPr lang="en-US" b="1" baseline="0" dirty="0"/>
          </a:p>
          <a:p>
            <a:r>
              <a:rPr lang="en-US" sz="1200" b="1" u="sng" kern="1200" dirty="0">
                <a:solidFill>
                  <a:schemeClr val="tx1"/>
                </a:solidFill>
                <a:latin typeface="Book Antiqua"/>
                <a:ea typeface="+mn-ea"/>
                <a:cs typeface="Book Antiqua"/>
              </a:rPr>
              <a:t>SOURCES:</a:t>
            </a:r>
          </a:p>
          <a:p>
            <a:pPr marL="0" marR="0" indent="0" algn="l" defTabSz="914400" rtl="0" eaLnBrk="1" fontAlgn="base" latinLnBrk="0" hangingPunct="1">
              <a:lnSpc>
                <a:spcPct val="100000"/>
              </a:lnSpc>
              <a:spcBef>
                <a:spcPts val="571"/>
              </a:spcBef>
              <a:spcAft>
                <a:spcPct val="0"/>
              </a:spcAft>
              <a:buClrTx/>
              <a:buSzTx/>
              <a:buFontTx/>
              <a:buNone/>
              <a:tabLst/>
              <a:defRPr/>
            </a:pPr>
            <a:r>
              <a:rPr lang="en-US" sz="1200" kern="1200" dirty="0">
                <a:solidFill>
                  <a:schemeClr val="tx1"/>
                </a:solidFill>
                <a:latin typeface="Book Antiqua"/>
                <a:ea typeface="+mn-ea"/>
                <a:cs typeface="Book Antiqua"/>
              </a:rPr>
              <a:t>Food web Matthew</a:t>
            </a:r>
            <a:r>
              <a:rPr lang="en-US" sz="1200" kern="1200" baseline="0" dirty="0">
                <a:solidFill>
                  <a:schemeClr val="tx1"/>
                </a:solidFill>
                <a:latin typeface="Book Antiqua"/>
                <a:ea typeface="+mn-ea"/>
                <a:cs typeface="Book Antiqua"/>
              </a:rPr>
              <a:t> C. Perry (</a:t>
            </a:r>
            <a:r>
              <a:rPr lang="en-US" sz="1200" kern="1200" dirty="0">
                <a:solidFill>
                  <a:schemeClr val="tx1"/>
                </a:solidFill>
                <a:latin typeface="Book Antiqua"/>
                <a:ea typeface="+mn-ea"/>
                <a:cs typeface="Book Antiqua"/>
              </a:rPr>
              <a:t>US Geological Survey)	PD	2/7/08	http://commons.wikimedia.org/wiki/File:Chesapeake_Waterbird_Food_Web.jpg	2/15/11</a:t>
            </a:r>
          </a:p>
          <a:p>
            <a:endParaRPr lang="en-US" sz="1200" b="1" u="sng" kern="1200" dirty="0">
              <a:solidFill>
                <a:schemeClr val="tx1"/>
              </a:solidFill>
              <a:latin typeface="Book Antiqua"/>
              <a:ea typeface="+mn-ea"/>
              <a:cs typeface="Book Antiqua"/>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5F324B6-63DA-4FA6-B8C4-616B282EBE8D}"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34481854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5"/>
        <p:cNvGrpSpPr/>
        <p:nvPr/>
      </p:nvGrpSpPr>
      <p:grpSpPr>
        <a:xfrm>
          <a:off x="0" y="0"/>
          <a:ext cx="0" cy="0"/>
          <a:chOff x="0" y="0"/>
          <a:chExt cx="0" cy="0"/>
        </a:xfrm>
      </p:grpSpPr>
      <p:sp>
        <p:nvSpPr>
          <p:cNvPr id="1036" name="Google Shape;1036;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37" name="Google Shape;1037;p1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8" name="Google Shape;1038;p16: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2400"/>
              <a:buFont typeface="Times New Roman"/>
              <a:buNone/>
            </a:pPr>
            <a:fld id="{00000000-1234-1234-1234-123412341234}" type="slidenum">
              <a:rPr lang="en-US" sz="2400" b="0" i="0" u="none">
                <a:solidFill>
                  <a:srgbClr val="000000"/>
                </a:solidFill>
                <a:latin typeface="Times New Roman"/>
                <a:ea typeface="Times New Roman"/>
                <a:cs typeface="Times New Roman"/>
                <a:sym typeface="Times New Roman"/>
              </a:rPr>
              <a:t>50</a:t>
            </a:fld>
            <a:endParaRPr/>
          </a:p>
        </p:txBody>
      </p:sp>
    </p:spTree>
    <p:extLst>
      <p:ext uri="{BB962C8B-B14F-4D97-AF65-F5344CB8AC3E}">
        <p14:creationId xmlns:p14="http://schemas.microsoft.com/office/powerpoint/2010/main" val="398064325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5"/>
        <p:cNvGrpSpPr/>
        <p:nvPr/>
      </p:nvGrpSpPr>
      <p:grpSpPr>
        <a:xfrm>
          <a:off x="0" y="0"/>
          <a:ext cx="0" cy="0"/>
          <a:chOff x="0" y="0"/>
          <a:chExt cx="0" cy="0"/>
        </a:xfrm>
      </p:grpSpPr>
      <p:sp>
        <p:nvSpPr>
          <p:cNvPr id="1036" name="Google Shape;1036;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37" name="Google Shape;1037;p1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8" name="Google Shape;1038;p16: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2400"/>
              <a:buFont typeface="Times New Roman"/>
              <a:buNone/>
            </a:pPr>
            <a:fld id="{00000000-1234-1234-1234-123412341234}" type="slidenum">
              <a:rPr lang="en-US" sz="2400" b="0" i="0" u="none">
                <a:solidFill>
                  <a:srgbClr val="000000"/>
                </a:solidFill>
                <a:latin typeface="Times New Roman"/>
                <a:ea typeface="Times New Roman"/>
                <a:cs typeface="Times New Roman"/>
                <a:sym typeface="Times New Roman"/>
              </a:rPr>
              <a:t>51</a:t>
            </a:fld>
            <a:endParaRPr/>
          </a:p>
        </p:txBody>
      </p:sp>
    </p:spTree>
    <p:extLst>
      <p:ext uri="{BB962C8B-B14F-4D97-AF65-F5344CB8AC3E}">
        <p14:creationId xmlns:p14="http://schemas.microsoft.com/office/powerpoint/2010/main" val="293881315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p6: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2400"/>
              <a:buFont typeface="Times New Roman"/>
              <a:buNone/>
              <a:tabLst/>
              <a:defRPr/>
            </a:pPr>
            <a:fld id="{00000000-1234-1234-1234-123412341234}" type="slidenum">
              <a:rPr kumimoji="0" lang="en-US" sz="24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pPr marL="0" marR="0" lvl="0" indent="0" algn="r" defTabSz="914400" rtl="0" eaLnBrk="1" fontAlgn="auto" latinLnBrk="0" hangingPunct="1">
                <a:lnSpc>
                  <a:spcPct val="100000"/>
                </a:lnSpc>
                <a:spcBef>
                  <a:spcPts val="0"/>
                </a:spcBef>
                <a:spcAft>
                  <a:spcPts val="0"/>
                </a:spcAft>
                <a:buClr>
                  <a:srgbClr val="000000"/>
                </a:buClr>
                <a:buSzPts val="2400"/>
                <a:buFont typeface="Times New Roman"/>
                <a:buNone/>
                <a:tabLst/>
                <a:defRPr/>
              </a:pPr>
              <a:t>52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5" name="Google Shape;935;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936" name="Google Shape;936;p6: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Next level is a community which is several populations living together and depending on each other. What does interdependent mean? </a:t>
            </a:r>
            <a:endParaRPr/>
          </a:p>
        </p:txBody>
      </p:sp>
    </p:spTree>
    <p:extLst>
      <p:ext uri="{BB962C8B-B14F-4D97-AF65-F5344CB8AC3E}">
        <p14:creationId xmlns:p14="http://schemas.microsoft.com/office/powerpoint/2010/main" val="406093734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p6: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2400"/>
              <a:buFont typeface="Times New Roman"/>
              <a:buNone/>
              <a:tabLst/>
              <a:defRPr/>
            </a:pPr>
            <a:fld id="{00000000-1234-1234-1234-123412341234}" type="slidenum">
              <a:rPr kumimoji="0" lang="en-US" sz="24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pPr marL="0" marR="0" lvl="0" indent="0" algn="r" defTabSz="914400" rtl="0" eaLnBrk="1" fontAlgn="auto" latinLnBrk="0" hangingPunct="1">
                <a:lnSpc>
                  <a:spcPct val="100000"/>
                </a:lnSpc>
                <a:spcBef>
                  <a:spcPts val="0"/>
                </a:spcBef>
                <a:spcAft>
                  <a:spcPts val="0"/>
                </a:spcAft>
                <a:buClr>
                  <a:srgbClr val="000000"/>
                </a:buClr>
                <a:buSzPts val="2400"/>
                <a:buFont typeface="Times New Roman"/>
                <a:buNone/>
                <a:tabLst/>
                <a:defRPr/>
              </a:pPr>
              <a:t>53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5" name="Google Shape;935;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936" name="Google Shape;936;p6: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Next level is a community which is several populations living together and depending on each other. What does interdependent mean? </a:t>
            </a:r>
            <a:endParaRPr/>
          </a:p>
        </p:txBody>
      </p:sp>
    </p:spTree>
    <p:extLst>
      <p:ext uri="{BB962C8B-B14F-4D97-AF65-F5344CB8AC3E}">
        <p14:creationId xmlns:p14="http://schemas.microsoft.com/office/powerpoint/2010/main" val="38998405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p:cNvGrpSpPr/>
        <p:nvPr/>
      </p:nvGrpSpPr>
      <p:grpSpPr>
        <a:xfrm>
          <a:off x="0" y="0"/>
          <a:ext cx="0" cy="0"/>
          <a:chOff x="0" y="0"/>
          <a:chExt cx="0" cy="0"/>
        </a:xfrm>
      </p:grpSpPr>
      <p:sp>
        <p:nvSpPr>
          <p:cNvPr id="888" name="Google Shape;888;p2: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2400"/>
              <a:buFont typeface="Times New Roman"/>
              <a:buNone/>
            </a:pPr>
            <a:fld id="{00000000-1234-1234-1234-123412341234}" type="slidenum">
              <a:rPr lang="en-US" sz="2400" b="0" i="0" u="none" strike="noStrike" cap="none">
                <a:solidFill>
                  <a:srgbClr val="000000"/>
                </a:solidFill>
                <a:latin typeface="Times New Roman"/>
                <a:ea typeface="Times New Roman"/>
                <a:cs typeface="Times New Roman"/>
                <a:sym typeface="Times New Roman"/>
              </a:rPr>
              <a:t>6</a:t>
            </a:fld>
            <a:endParaRPr/>
          </a:p>
        </p:txBody>
      </p:sp>
      <p:sp>
        <p:nvSpPr>
          <p:cNvPr id="889" name="Google Shape;889;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90" name="Google Shape;890;p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What do you think about when I say ecology? Recycling? Acid rain?</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p6: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2400"/>
              <a:buFont typeface="Times New Roman"/>
              <a:buNone/>
              <a:tabLst/>
              <a:defRPr/>
            </a:pPr>
            <a:fld id="{00000000-1234-1234-1234-123412341234}" type="slidenum">
              <a:rPr kumimoji="0" lang="en-US" sz="24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pPr marL="0" marR="0" lvl="0" indent="0" algn="r" defTabSz="914400" rtl="0" eaLnBrk="1" fontAlgn="auto" latinLnBrk="0" hangingPunct="1">
                <a:lnSpc>
                  <a:spcPct val="100000"/>
                </a:lnSpc>
                <a:spcBef>
                  <a:spcPts val="0"/>
                </a:spcBef>
                <a:spcAft>
                  <a:spcPts val="0"/>
                </a:spcAft>
                <a:buClr>
                  <a:srgbClr val="000000"/>
                </a:buClr>
                <a:buSzPts val="2400"/>
                <a:buFont typeface="Times New Roman"/>
                <a:buNone/>
                <a:tabLst/>
                <a:defRPr/>
              </a:pPr>
              <a:t>54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5" name="Google Shape;935;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936" name="Google Shape;936;p6: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Next level is a community which is several populations living together and depending on each other. What does interdependent mean? </a:t>
            </a:r>
            <a:endParaRPr/>
          </a:p>
        </p:txBody>
      </p:sp>
    </p:spTree>
    <p:extLst>
      <p:ext uri="{BB962C8B-B14F-4D97-AF65-F5344CB8AC3E}">
        <p14:creationId xmlns:p14="http://schemas.microsoft.com/office/powerpoint/2010/main" val="5702004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p6: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2400"/>
              <a:buFont typeface="Times New Roman"/>
              <a:buNone/>
              <a:tabLst/>
              <a:defRPr/>
            </a:pPr>
            <a:fld id="{00000000-1234-1234-1234-123412341234}" type="slidenum">
              <a:rPr kumimoji="0" lang="en-US" sz="24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pPr marL="0" marR="0" lvl="0" indent="0" algn="r" defTabSz="914400" rtl="0" eaLnBrk="1" fontAlgn="auto" latinLnBrk="0" hangingPunct="1">
                <a:lnSpc>
                  <a:spcPct val="100000"/>
                </a:lnSpc>
                <a:spcBef>
                  <a:spcPts val="0"/>
                </a:spcBef>
                <a:spcAft>
                  <a:spcPts val="0"/>
                </a:spcAft>
                <a:buClr>
                  <a:srgbClr val="000000"/>
                </a:buClr>
                <a:buSzPts val="2400"/>
                <a:buFont typeface="Times New Roman"/>
                <a:buNone/>
                <a:tabLst/>
                <a:defRPr/>
              </a:pPr>
              <a:t>55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5" name="Google Shape;935;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936" name="Google Shape;936;p6: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Next level is a community which is several populations living together and depending on each other. What does interdependent mean? </a:t>
            </a:r>
            <a:endParaRPr/>
          </a:p>
        </p:txBody>
      </p:sp>
    </p:spTree>
    <p:extLst>
      <p:ext uri="{BB962C8B-B14F-4D97-AF65-F5344CB8AC3E}">
        <p14:creationId xmlns:p14="http://schemas.microsoft.com/office/powerpoint/2010/main" val="378042856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p6: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2400"/>
              <a:buFont typeface="Times New Roman"/>
              <a:buNone/>
              <a:tabLst/>
              <a:defRPr/>
            </a:pPr>
            <a:fld id="{00000000-1234-1234-1234-123412341234}" type="slidenum">
              <a:rPr kumimoji="0" lang="en-US" sz="24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pPr marL="0" marR="0" lvl="0" indent="0" algn="r" defTabSz="914400" rtl="0" eaLnBrk="1" fontAlgn="auto" latinLnBrk="0" hangingPunct="1">
                <a:lnSpc>
                  <a:spcPct val="100000"/>
                </a:lnSpc>
                <a:spcBef>
                  <a:spcPts val="0"/>
                </a:spcBef>
                <a:spcAft>
                  <a:spcPts val="0"/>
                </a:spcAft>
                <a:buClr>
                  <a:srgbClr val="000000"/>
                </a:buClr>
                <a:buSzPts val="2400"/>
                <a:buFont typeface="Times New Roman"/>
                <a:buNone/>
                <a:tabLst/>
                <a:defRPr/>
              </a:pPr>
              <a:t>56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5" name="Google Shape;935;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936" name="Google Shape;936;p6: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Next level is a community which is several populations living together and depending on each other. What does interdependent mean? </a:t>
            </a:r>
            <a:endParaRPr/>
          </a:p>
        </p:txBody>
      </p:sp>
    </p:spTree>
    <p:extLst>
      <p:ext uri="{BB962C8B-B14F-4D97-AF65-F5344CB8AC3E}">
        <p14:creationId xmlns:p14="http://schemas.microsoft.com/office/powerpoint/2010/main" val="221224066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2"/>
        <p:cNvGrpSpPr/>
        <p:nvPr/>
      </p:nvGrpSpPr>
      <p:grpSpPr>
        <a:xfrm>
          <a:off x="0" y="0"/>
          <a:ext cx="0" cy="0"/>
          <a:chOff x="0" y="0"/>
          <a:chExt cx="0" cy="0"/>
        </a:xfrm>
      </p:grpSpPr>
      <p:sp>
        <p:nvSpPr>
          <p:cNvPr id="1013" name="Google Shape;1013;p15: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2400"/>
              <a:buFont typeface="Times"/>
              <a:buNone/>
            </a:pPr>
            <a:fld id="{00000000-1234-1234-1234-123412341234}" type="slidenum">
              <a:rPr lang="en-US" sz="2400" b="0" i="0" u="none">
                <a:solidFill>
                  <a:srgbClr val="000000"/>
                </a:solidFill>
                <a:latin typeface="Times"/>
                <a:ea typeface="Times"/>
                <a:cs typeface="Times"/>
                <a:sym typeface="Times"/>
              </a:rPr>
              <a:t>57</a:t>
            </a:fld>
            <a:endParaRPr/>
          </a:p>
        </p:txBody>
      </p:sp>
      <p:sp>
        <p:nvSpPr>
          <p:cNvPr id="1014" name="Google Shape;1014;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15" name="Google Shape;1015;p1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Figure 37.8 Two food chains</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2"/>
        <p:cNvGrpSpPr/>
        <p:nvPr/>
      </p:nvGrpSpPr>
      <p:grpSpPr>
        <a:xfrm>
          <a:off x="0" y="0"/>
          <a:ext cx="0" cy="0"/>
          <a:chOff x="0" y="0"/>
          <a:chExt cx="0" cy="0"/>
        </a:xfrm>
      </p:grpSpPr>
      <p:sp>
        <p:nvSpPr>
          <p:cNvPr id="1013" name="Google Shape;1013;p15: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2400"/>
              <a:buFont typeface="Times"/>
              <a:buNone/>
            </a:pPr>
            <a:fld id="{00000000-1234-1234-1234-123412341234}" type="slidenum">
              <a:rPr lang="en-US" sz="2400" b="0" i="0" u="none">
                <a:solidFill>
                  <a:srgbClr val="000000"/>
                </a:solidFill>
                <a:latin typeface="Times"/>
                <a:ea typeface="Times"/>
                <a:cs typeface="Times"/>
                <a:sym typeface="Times"/>
              </a:rPr>
              <a:t>58</a:t>
            </a:fld>
            <a:endParaRPr/>
          </a:p>
        </p:txBody>
      </p:sp>
      <p:sp>
        <p:nvSpPr>
          <p:cNvPr id="1014" name="Google Shape;1014;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15" name="Google Shape;1015;p1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Figure 37.8 Two food chains</a:t>
            </a:r>
            <a:endParaRPr/>
          </a:p>
        </p:txBody>
      </p:sp>
    </p:spTree>
    <p:extLst>
      <p:ext uri="{BB962C8B-B14F-4D97-AF65-F5344CB8AC3E}">
        <p14:creationId xmlns:p14="http://schemas.microsoft.com/office/powerpoint/2010/main" val="32165022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5"/>
        <p:cNvGrpSpPr/>
        <p:nvPr/>
      </p:nvGrpSpPr>
      <p:grpSpPr>
        <a:xfrm>
          <a:off x="0" y="0"/>
          <a:ext cx="0" cy="0"/>
          <a:chOff x="0" y="0"/>
          <a:chExt cx="0" cy="0"/>
        </a:xfrm>
      </p:grpSpPr>
      <p:sp>
        <p:nvSpPr>
          <p:cNvPr id="1006" name="Google Shape;1006;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07" name="Google Shape;1007;p1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8" name="Google Shape;1008;p14: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2400"/>
              <a:buFont typeface="Times New Roman"/>
              <a:buNone/>
            </a:pPr>
            <a:fld id="{00000000-1234-1234-1234-123412341234}" type="slidenum">
              <a:rPr lang="en-US" sz="2400" b="0" i="0" u="none">
                <a:solidFill>
                  <a:srgbClr val="000000"/>
                </a:solidFill>
                <a:latin typeface="Times New Roman"/>
                <a:ea typeface="Times New Roman"/>
                <a:cs typeface="Times New Roman"/>
                <a:sym typeface="Times New Roman"/>
              </a:rPr>
              <a:t>59</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5"/>
        <p:cNvGrpSpPr/>
        <p:nvPr/>
      </p:nvGrpSpPr>
      <p:grpSpPr>
        <a:xfrm>
          <a:off x="0" y="0"/>
          <a:ext cx="0" cy="0"/>
          <a:chOff x="0" y="0"/>
          <a:chExt cx="0" cy="0"/>
        </a:xfrm>
      </p:grpSpPr>
      <p:sp>
        <p:nvSpPr>
          <p:cNvPr id="1006" name="Google Shape;1006;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07" name="Google Shape;1007;p1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8" name="Google Shape;1008;p14: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2400"/>
              <a:buFont typeface="Times New Roman"/>
              <a:buNone/>
            </a:pPr>
            <a:fld id="{00000000-1234-1234-1234-123412341234}" type="slidenum">
              <a:rPr lang="en-US" sz="2400" b="0" i="0" u="none">
                <a:solidFill>
                  <a:srgbClr val="000000"/>
                </a:solidFill>
                <a:latin typeface="Times New Roman"/>
                <a:ea typeface="Times New Roman"/>
                <a:cs typeface="Times New Roman"/>
                <a:sym typeface="Times New Roman"/>
              </a:rPr>
              <a:t>60</a:t>
            </a:fld>
            <a:endParaRPr/>
          </a:p>
        </p:txBody>
      </p:sp>
    </p:spTree>
    <p:extLst>
      <p:ext uri="{BB962C8B-B14F-4D97-AF65-F5344CB8AC3E}">
        <p14:creationId xmlns:p14="http://schemas.microsoft.com/office/powerpoint/2010/main" val="48769850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3"/>
        <p:cNvGrpSpPr/>
        <p:nvPr/>
      </p:nvGrpSpPr>
      <p:grpSpPr>
        <a:xfrm>
          <a:off x="0" y="0"/>
          <a:ext cx="0" cy="0"/>
          <a:chOff x="0" y="0"/>
          <a:chExt cx="0" cy="0"/>
        </a:xfrm>
      </p:grpSpPr>
      <p:sp>
        <p:nvSpPr>
          <p:cNvPr id="1044" name="Google Shape;1044;p1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5" name="Google Shape;1045;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611188"/>
            <a:ext cx="4460875" cy="3346450"/>
          </a:xfrm>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ts val="571"/>
              </a:spcBef>
              <a:spcAft>
                <a:spcPct val="0"/>
              </a:spcAft>
              <a:buClrTx/>
              <a:buSzTx/>
              <a:buFontTx/>
              <a:buNone/>
              <a:tabLst/>
              <a:defRPr/>
            </a:pPr>
            <a:r>
              <a:rPr lang="en-US" sz="1050" b="1" dirty="0"/>
              <a:t>Timing ≈ 1 minute</a:t>
            </a:r>
            <a:endParaRPr lang="en-US" sz="1050" b="0" u="none" kern="1200" baseline="0" dirty="0">
              <a:solidFill>
                <a:schemeClr val="tx1"/>
              </a:solidFill>
              <a:latin typeface="Book Antiqua"/>
              <a:ea typeface="+mn-ea"/>
              <a:cs typeface="Book Antiqua"/>
              <a:hlinkClick r:id="rId3"/>
            </a:endParaRPr>
          </a:p>
          <a:p>
            <a:endParaRPr lang="en-US" dirty="0"/>
          </a:p>
          <a:p>
            <a:pPr marL="171450" indent="-171450">
              <a:buFont typeface="Arial" pitchFamily="34" charset="0"/>
              <a:buChar char="•"/>
            </a:pPr>
            <a:r>
              <a:rPr lang="en-US" dirty="0"/>
              <a:t>[animate 2x</a:t>
            </a:r>
            <a:r>
              <a:rPr lang="en-US" baseline="0" dirty="0"/>
              <a:t> and read bullets] [emphasize that the energy lost is transferred into a new form instead of energy that fuels the body for running, breathing, etc. it is transferred to heat that is lost out of the body ][emphasize the energy is conserved, not disappearing] </a:t>
            </a:r>
          </a:p>
          <a:p>
            <a:pPr marL="171450" indent="-171450">
              <a:buFont typeface="Arial" pitchFamily="34" charset="0"/>
              <a:buChar char="•"/>
            </a:pPr>
            <a:endParaRPr lang="en-US" baseline="0" dirty="0"/>
          </a:p>
          <a:p>
            <a:pPr marL="171450" indent="-171450">
              <a:buFont typeface="Arial" pitchFamily="34" charset="0"/>
              <a:buChar char="•"/>
            </a:pPr>
            <a:r>
              <a:rPr lang="en-US" baseline="0" dirty="0"/>
              <a:t>Let’s look at an example. Remember that the sun is the original source of energy.</a:t>
            </a:r>
          </a:p>
          <a:p>
            <a:pPr marL="171450" indent="-171450">
              <a:buFont typeface="Arial" pitchFamily="34" charset="0"/>
              <a:buChar char="•"/>
            </a:pPr>
            <a:r>
              <a:rPr lang="en-US" dirty="0"/>
              <a:t> it will take 10,000 kilograms of plants to support 1,000 kilograms of primary</a:t>
            </a:r>
            <a:r>
              <a:rPr lang="en-US" baseline="0" dirty="0"/>
              <a:t> consumers and so on.  </a:t>
            </a:r>
          </a:p>
          <a:p>
            <a:pPr marL="171450" indent="-171450">
              <a:buFont typeface="Arial" pitchFamily="34" charset="0"/>
              <a:buChar char="•"/>
            </a:pPr>
            <a:endParaRPr lang="en-US" baseline="0" dirty="0"/>
          </a:p>
          <a:p>
            <a:pPr marL="171450" marR="0" indent="-171450" algn="l" defTabSz="914400" rtl="0" eaLnBrk="1" fontAlgn="base" latinLnBrk="0" hangingPunct="1">
              <a:lnSpc>
                <a:spcPct val="100000"/>
              </a:lnSpc>
              <a:spcBef>
                <a:spcPts val="571"/>
              </a:spcBef>
              <a:spcAft>
                <a:spcPct val="0"/>
              </a:spcAft>
              <a:buClrTx/>
              <a:buSzTx/>
              <a:buFont typeface="Arial" pitchFamily="34" charset="0"/>
              <a:buChar char="•"/>
              <a:tabLst/>
              <a:defRPr/>
            </a:pPr>
            <a:r>
              <a:rPr lang="en-US" baseline="0" dirty="0"/>
              <a:t>[Draw the 10% loss on the example to show how the kg decrease (energy is lost) through the food chain and use the word trophic level in your description through each step of the food chain.] [describe the math that is taking place]</a:t>
            </a:r>
          </a:p>
          <a:p>
            <a:pPr marL="171450" indent="-171450">
              <a:buFont typeface="Arial" pitchFamily="34" charset="0"/>
              <a:buChar char="•"/>
            </a:pPr>
            <a:endParaRPr lang="en-US" baseline="0" dirty="0"/>
          </a:p>
          <a:p>
            <a:pPr marL="171450" indent="-171450">
              <a:buFont typeface="Arial" pitchFamily="34" charset="0"/>
              <a:buChar char="•"/>
            </a:pPr>
            <a:r>
              <a:rPr lang="en-US" baseline="0" dirty="0"/>
              <a:t>For example:  </a:t>
            </a:r>
          </a:p>
          <a:p>
            <a:pPr marL="171450" indent="-171450">
              <a:buFont typeface="Arial" pitchFamily="34" charset="0"/>
              <a:buChar char="•"/>
            </a:pPr>
            <a:r>
              <a:rPr lang="en-US" baseline="0" dirty="0"/>
              <a:t>[animate] 10,000kg of grass can support </a:t>
            </a:r>
          </a:p>
          <a:p>
            <a:pPr marL="171450" indent="-171450">
              <a:buFont typeface="Arial" pitchFamily="34" charset="0"/>
              <a:buChar char="•"/>
            </a:pPr>
            <a:r>
              <a:rPr lang="en-US" baseline="0" dirty="0"/>
              <a:t>[animate] 1,000kg of grasshoppers.  </a:t>
            </a:r>
          </a:p>
          <a:p>
            <a:pPr marL="171450" indent="-171450">
              <a:buFont typeface="Arial" pitchFamily="34" charset="0"/>
              <a:buChar char="•"/>
            </a:pPr>
            <a:r>
              <a:rPr lang="en-US" baseline="0" dirty="0"/>
              <a:t>[animate]</a:t>
            </a:r>
          </a:p>
          <a:p>
            <a:pPr marL="171450" indent="-171450">
              <a:buFont typeface="Arial" pitchFamily="34" charset="0"/>
              <a:buChar char="•"/>
            </a:pPr>
            <a:r>
              <a:rPr lang="en-US" baseline="0" dirty="0"/>
              <a:t>The 1,000kg of grasshoppers can support </a:t>
            </a:r>
          </a:p>
          <a:p>
            <a:pPr marL="171450" indent="-171450">
              <a:buFont typeface="Arial" pitchFamily="34" charset="0"/>
              <a:buChar char="•"/>
            </a:pPr>
            <a:r>
              <a:rPr lang="en-US" baseline="0" dirty="0"/>
              <a:t>[animate]100 kg of frogs, </a:t>
            </a:r>
          </a:p>
          <a:p>
            <a:pPr marL="171450" indent="-171450">
              <a:buFont typeface="Arial" pitchFamily="34" charset="0"/>
              <a:buChar char="•"/>
            </a:pPr>
            <a:r>
              <a:rPr lang="en-US" baseline="0" dirty="0"/>
              <a:t>[animate] and the 100kg of frogs can support only 10kg of snakes.</a:t>
            </a:r>
          </a:p>
          <a:p>
            <a:pPr marL="171450" indent="-171450">
              <a:buFont typeface="Arial" pitchFamily="34" charset="0"/>
              <a:buChar char="•"/>
            </a:pPr>
            <a:endParaRPr lang="en-US" dirty="0"/>
          </a:p>
          <a:p>
            <a:pPr marL="171450" indent="-171450">
              <a:buFont typeface="Arial" pitchFamily="34" charset="0"/>
              <a:buChar char="•"/>
            </a:pPr>
            <a:r>
              <a:rPr lang="en-US" dirty="0"/>
              <a:t>The</a:t>
            </a:r>
            <a:r>
              <a:rPr lang="en-US" baseline="0" dirty="0"/>
              <a:t> 10% energy loss limits the size a food chain can reach due to the lack of food at the end of the food chain.</a:t>
            </a:r>
          </a:p>
          <a:p>
            <a:pPr marL="171450" indent="-171450">
              <a:buFont typeface="Arial" pitchFamily="34" charset="0"/>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7E0AD9D-36F1-43EA-B990-4ECBE42BFFFF}"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14245287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8"/>
        <p:cNvGrpSpPr/>
        <p:nvPr/>
      </p:nvGrpSpPr>
      <p:grpSpPr>
        <a:xfrm>
          <a:off x="0" y="0"/>
          <a:ext cx="0" cy="0"/>
          <a:chOff x="0" y="0"/>
          <a:chExt cx="0" cy="0"/>
        </a:xfrm>
      </p:grpSpPr>
      <p:sp>
        <p:nvSpPr>
          <p:cNvPr id="1119" name="Google Shape;1119;p23: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2400"/>
              <a:buFont typeface="Times"/>
              <a:buNone/>
            </a:pPr>
            <a:fld id="{00000000-1234-1234-1234-123412341234}" type="slidenum">
              <a:rPr lang="en-US" sz="2400" b="0" i="0" u="none">
                <a:solidFill>
                  <a:srgbClr val="000000"/>
                </a:solidFill>
                <a:latin typeface="Times"/>
                <a:ea typeface="Times"/>
                <a:cs typeface="Times"/>
                <a:sym typeface="Times"/>
              </a:rPr>
              <a:t>66</a:t>
            </a:fld>
            <a:endParaRPr/>
          </a:p>
        </p:txBody>
      </p:sp>
      <p:sp>
        <p:nvSpPr>
          <p:cNvPr id="1120" name="Google Shape;1120;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21" name="Google Shape;1121;p2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Figure 37.16b An idealized pyramid of production</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p:cNvGrpSpPr/>
        <p:nvPr/>
      </p:nvGrpSpPr>
      <p:grpSpPr>
        <a:xfrm>
          <a:off x="0" y="0"/>
          <a:ext cx="0" cy="0"/>
          <a:chOff x="0" y="0"/>
          <a:chExt cx="0" cy="0"/>
        </a:xfrm>
      </p:grpSpPr>
      <p:sp>
        <p:nvSpPr>
          <p:cNvPr id="888" name="Google Shape;888;p2: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2400"/>
              <a:buFont typeface="Times New Roman"/>
              <a:buNone/>
            </a:pPr>
            <a:fld id="{00000000-1234-1234-1234-123412341234}" type="slidenum">
              <a:rPr lang="en-US" sz="2400" b="0" i="0" u="none" strike="noStrike" cap="none">
                <a:solidFill>
                  <a:srgbClr val="000000"/>
                </a:solidFill>
                <a:latin typeface="Times New Roman"/>
                <a:ea typeface="Times New Roman"/>
                <a:cs typeface="Times New Roman"/>
                <a:sym typeface="Times New Roman"/>
              </a:rPr>
              <a:t>7</a:t>
            </a:fld>
            <a:endParaRPr/>
          </a:p>
        </p:txBody>
      </p:sp>
      <p:sp>
        <p:nvSpPr>
          <p:cNvPr id="889" name="Google Shape;889;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90" name="Google Shape;890;p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What do you think about when I say ecology? Recycling? Acid rain?</a:t>
            </a:r>
            <a:endParaRPr/>
          </a:p>
        </p:txBody>
      </p:sp>
    </p:spTree>
    <p:extLst>
      <p:ext uri="{BB962C8B-B14F-4D97-AF65-F5344CB8AC3E}">
        <p14:creationId xmlns:p14="http://schemas.microsoft.com/office/powerpoint/2010/main" val="33243709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0"/>
        <p:cNvGrpSpPr/>
        <p:nvPr/>
      </p:nvGrpSpPr>
      <p:grpSpPr>
        <a:xfrm>
          <a:off x="0" y="0"/>
          <a:ext cx="0" cy="0"/>
          <a:chOff x="0" y="0"/>
          <a:chExt cx="0" cy="0"/>
        </a:xfrm>
      </p:grpSpPr>
      <p:sp>
        <p:nvSpPr>
          <p:cNvPr id="1141" name="Google Shape;1141;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42" name="Google Shape;1142;p2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3" name="Google Shape;1143;p25: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2400"/>
              <a:buFont typeface="Times New Roman"/>
              <a:buNone/>
            </a:pPr>
            <a:fld id="{00000000-1234-1234-1234-123412341234}" type="slidenum">
              <a:rPr lang="en-US" sz="2400" b="0" i="0" u="none">
                <a:solidFill>
                  <a:srgbClr val="000000"/>
                </a:solidFill>
                <a:latin typeface="Times New Roman"/>
                <a:ea typeface="Times New Roman"/>
                <a:cs typeface="Times New Roman"/>
                <a:sym typeface="Times New Roman"/>
              </a:rPr>
              <a:t>67</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1"/>
        <p:cNvGrpSpPr/>
        <p:nvPr/>
      </p:nvGrpSpPr>
      <p:grpSpPr>
        <a:xfrm>
          <a:off x="0" y="0"/>
          <a:ext cx="0" cy="0"/>
          <a:chOff x="0" y="0"/>
          <a:chExt cx="0" cy="0"/>
        </a:xfrm>
      </p:grpSpPr>
      <p:sp>
        <p:nvSpPr>
          <p:cNvPr id="1112" name="Google Shape;1112;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13" name="Google Shape;1113;p2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4" name="Google Shape;1114;p22: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2400"/>
              <a:buFont typeface="Times New Roman"/>
              <a:buNone/>
            </a:pPr>
            <a:fld id="{00000000-1234-1234-1234-123412341234}" type="slidenum">
              <a:rPr lang="en-US" sz="2400" b="0" i="0" u="none">
                <a:solidFill>
                  <a:srgbClr val="000000"/>
                </a:solidFill>
                <a:latin typeface="Times New Roman"/>
                <a:ea typeface="Times New Roman"/>
                <a:cs typeface="Times New Roman"/>
                <a:sym typeface="Times New Roman"/>
              </a:rPr>
              <a:t>68</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3"/>
        <p:cNvGrpSpPr/>
        <p:nvPr/>
      </p:nvGrpSpPr>
      <p:grpSpPr>
        <a:xfrm>
          <a:off x="0" y="0"/>
          <a:ext cx="0" cy="0"/>
          <a:chOff x="0" y="0"/>
          <a:chExt cx="0" cy="0"/>
        </a:xfrm>
      </p:grpSpPr>
      <p:sp>
        <p:nvSpPr>
          <p:cNvPr id="1134" name="Google Shape;1134;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35" name="Google Shape;1135;p2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171450" lvl="0" indent="0" algn="l" rtl="0">
              <a:spcBef>
                <a:spcPts val="0"/>
              </a:spcBef>
              <a:spcAft>
                <a:spcPts val="0"/>
              </a:spcAft>
              <a:buNone/>
            </a:pPr>
            <a:r>
              <a:rPr lang="en-US"/>
              <a:t>It takes a lot of vegetation to support trophic levels so many steps removed from photosynthetic production.</a:t>
            </a:r>
            <a:endParaRPr/>
          </a:p>
          <a:p>
            <a:pPr marL="171450" lvl="0" indent="0" algn="l" rtl="0">
              <a:spcBef>
                <a:spcPts val="0"/>
              </a:spcBef>
              <a:spcAft>
                <a:spcPts val="0"/>
              </a:spcAft>
              <a:buNone/>
            </a:pPr>
            <a:r>
              <a:rPr lang="en-US"/>
              <a:t>Pyramids of production helps us understand why most food chains are limited to 3-5 levels; there is simply not enough energy at the very top of the pyramid to support another trophic level.</a:t>
            </a:r>
            <a:endParaRPr/>
          </a:p>
        </p:txBody>
      </p:sp>
      <p:sp>
        <p:nvSpPr>
          <p:cNvPr id="1136" name="Google Shape;1136;p24: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2400"/>
              <a:buFont typeface="Times New Roman"/>
              <a:buNone/>
            </a:pPr>
            <a:fld id="{00000000-1234-1234-1234-123412341234}" type="slidenum">
              <a:rPr lang="en-US" sz="2400" b="0" i="0" u="none">
                <a:solidFill>
                  <a:srgbClr val="000000"/>
                </a:solidFill>
                <a:latin typeface="Times New Roman"/>
                <a:ea typeface="Times New Roman"/>
                <a:cs typeface="Times New Roman"/>
                <a:sym typeface="Times New Roman"/>
              </a:rPr>
              <a:t>69</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0"/>
        <p:cNvGrpSpPr/>
        <p:nvPr/>
      </p:nvGrpSpPr>
      <p:grpSpPr>
        <a:xfrm>
          <a:off x="0" y="0"/>
          <a:ext cx="0" cy="0"/>
          <a:chOff x="0" y="0"/>
          <a:chExt cx="0" cy="0"/>
        </a:xfrm>
      </p:grpSpPr>
      <p:sp>
        <p:nvSpPr>
          <p:cNvPr id="1091" name="Google Shape;1091;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92" name="Google Shape;1092;p2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3" name="Google Shape;1093;p20: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2400"/>
              <a:buFont typeface="Times New Roman"/>
              <a:buNone/>
            </a:pPr>
            <a:fld id="{00000000-1234-1234-1234-123412341234}" type="slidenum">
              <a:rPr lang="en-US" sz="2400" b="0" i="0" u="none">
                <a:solidFill>
                  <a:srgbClr val="000000"/>
                </a:solidFill>
                <a:latin typeface="Times New Roman"/>
                <a:ea typeface="Times New Roman"/>
                <a:cs typeface="Times New Roman"/>
                <a:sym typeface="Times New Roman"/>
              </a:rPr>
              <a:t>70</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7"/>
        <p:cNvGrpSpPr/>
        <p:nvPr/>
      </p:nvGrpSpPr>
      <p:grpSpPr>
        <a:xfrm>
          <a:off x="0" y="0"/>
          <a:ext cx="0" cy="0"/>
          <a:chOff x="0" y="0"/>
          <a:chExt cx="0" cy="0"/>
        </a:xfrm>
      </p:grpSpPr>
      <p:sp>
        <p:nvSpPr>
          <p:cNvPr id="1098" name="Google Shape;1098;p21: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2400"/>
              <a:buFont typeface="Times"/>
              <a:buNone/>
            </a:pPr>
            <a:fld id="{00000000-1234-1234-1234-123412341234}" type="slidenum">
              <a:rPr lang="en-US" sz="2400" b="0" i="0" u="none">
                <a:solidFill>
                  <a:srgbClr val="000000"/>
                </a:solidFill>
                <a:latin typeface="Times"/>
                <a:ea typeface="Times"/>
                <a:cs typeface="Times"/>
                <a:sym typeface="Times"/>
              </a:rPr>
              <a:t>71</a:t>
            </a:fld>
            <a:endParaRPr/>
          </a:p>
        </p:txBody>
      </p:sp>
      <p:sp>
        <p:nvSpPr>
          <p:cNvPr id="1099" name="Google Shape;1099;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00" name="Google Shape;1100;p2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Figure 37.16a The fate of leaf biomass consumed by a caterpillar</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8"/>
        <p:cNvGrpSpPr/>
        <p:nvPr/>
      </p:nvGrpSpPr>
      <p:grpSpPr>
        <a:xfrm>
          <a:off x="0" y="0"/>
          <a:ext cx="0" cy="0"/>
          <a:chOff x="0" y="0"/>
          <a:chExt cx="0" cy="0"/>
        </a:xfrm>
      </p:grpSpPr>
      <p:sp>
        <p:nvSpPr>
          <p:cNvPr id="1059" name="Google Shape;1059;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60" name="Google Shape;1060;p1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1" name="Google Shape;1061;p18: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2400"/>
              <a:buFont typeface="Times New Roman"/>
              <a:buNone/>
            </a:pPr>
            <a:fld id="{00000000-1234-1234-1234-123412341234}" type="slidenum">
              <a:rPr lang="en-US" sz="2400" b="0" i="0" u="none">
                <a:solidFill>
                  <a:srgbClr val="000000"/>
                </a:solidFill>
                <a:latin typeface="Times New Roman"/>
                <a:ea typeface="Times New Roman"/>
                <a:cs typeface="Times New Roman"/>
                <a:sym typeface="Times New Roman"/>
              </a:rPr>
              <a:t>72</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8"/>
        <p:cNvGrpSpPr/>
        <p:nvPr/>
      </p:nvGrpSpPr>
      <p:grpSpPr>
        <a:xfrm>
          <a:off x="0" y="0"/>
          <a:ext cx="0" cy="0"/>
          <a:chOff x="0" y="0"/>
          <a:chExt cx="0" cy="0"/>
        </a:xfrm>
      </p:grpSpPr>
      <p:sp>
        <p:nvSpPr>
          <p:cNvPr id="1059" name="Google Shape;1059;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60" name="Google Shape;1060;p1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1" name="Google Shape;1061;p18: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2400"/>
              <a:buFont typeface="Times New Roman"/>
              <a:buNone/>
            </a:pPr>
            <a:fld id="{00000000-1234-1234-1234-123412341234}" type="slidenum">
              <a:rPr lang="en-US" sz="2400" b="0" i="0" u="none">
                <a:solidFill>
                  <a:srgbClr val="000000"/>
                </a:solidFill>
                <a:latin typeface="Times New Roman"/>
                <a:ea typeface="Times New Roman"/>
                <a:cs typeface="Times New Roman"/>
                <a:sym typeface="Times New Roman"/>
              </a:rPr>
              <a:t>73</a:t>
            </a:fld>
            <a:endParaRPr/>
          </a:p>
        </p:txBody>
      </p:sp>
    </p:spTree>
    <p:extLst>
      <p:ext uri="{BB962C8B-B14F-4D97-AF65-F5344CB8AC3E}">
        <p14:creationId xmlns:p14="http://schemas.microsoft.com/office/powerpoint/2010/main" val="296308265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5"/>
        <p:cNvGrpSpPr/>
        <p:nvPr/>
      </p:nvGrpSpPr>
      <p:grpSpPr>
        <a:xfrm>
          <a:off x="0" y="0"/>
          <a:ext cx="0" cy="0"/>
          <a:chOff x="0" y="0"/>
          <a:chExt cx="0" cy="0"/>
        </a:xfrm>
      </p:grpSpPr>
      <p:sp>
        <p:nvSpPr>
          <p:cNvPr id="1066" name="Google Shape;1066;p19: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2400"/>
              <a:buFont typeface="Times"/>
              <a:buNone/>
            </a:pPr>
            <a:fld id="{00000000-1234-1234-1234-123412341234}" type="slidenum">
              <a:rPr lang="en-US" sz="2400" b="0" i="0" u="none">
                <a:solidFill>
                  <a:srgbClr val="000000"/>
                </a:solidFill>
                <a:latin typeface="Times"/>
                <a:ea typeface="Times"/>
                <a:cs typeface="Times"/>
                <a:sym typeface="Times"/>
              </a:rPr>
              <a:t>74</a:t>
            </a:fld>
            <a:endParaRPr/>
          </a:p>
        </p:txBody>
      </p:sp>
      <p:sp>
        <p:nvSpPr>
          <p:cNvPr id="1067" name="Google Shape;1067;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68" name="Google Shape;1068;p1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Figure 37.15 Net primary production of various ecosystems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p:cNvGrpSpPr/>
        <p:nvPr/>
      </p:nvGrpSpPr>
      <p:grpSpPr>
        <a:xfrm>
          <a:off x="0" y="0"/>
          <a:ext cx="0" cy="0"/>
          <a:chOff x="0" y="0"/>
          <a:chExt cx="0" cy="0"/>
        </a:xfrm>
      </p:grpSpPr>
      <p:sp>
        <p:nvSpPr>
          <p:cNvPr id="888" name="Google Shape;888;p2: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2400"/>
              <a:buFont typeface="Times New Roman"/>
              <a:buNone/>
            </a:pPr>
            <a:fld id="{00000000-1234-1234-1234-123412341234}" type="slidenum">
              <a:rPr lang="en-US" sz="2400" b="0" i="0" u="none" strike="noStrike" cap="none">
                <a:solidFill>
                  <a:srgbClr val="000000"/>
                </a:solidFill>
                <a:latin typeface="Times New Roman"/>
                <a:ea typeface="Times New Roman"/>
                <a:cs typeface="Times New Roman"/>
                <a:sym typeface="Times New Roman"/>
              </a:rPr>
              <a:t>8</a:t>
            </a:fld>
            <a:endParaRPr/>
          </a:p>
        </p:txBody>
      </p:sp>
      <p:sp>
        <p:nvSpPr>
          <p:cNvPr id="889" name="Google Shape;889;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90" name="Google Shape;890;p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What do you think about when I say ecology? Recycling? Acid rain?</a:t>
            </a:r>
            <a:endParaRPr/>
          </a:p>
        </p:txBody>
      </p:sp>
    </p:spTree>
    <p:extLst>
      <p:ext uri="{BB962C8B-B14F-4D97-AF65-F5344CB8AC3E}">
        <p14:creationId xmlns:p14="http://schemas.microsoft.com/office/powerpoint/2010/main" val="16664510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5"/>
        <p:cNvGrpSpPr/>
        <p:nvPr/>
      </p:nvGrpSpPr>
      <p:grpSpPr>
        <a:xfrm>
          <a:off x="0" y="0"/>
          <a:ext cx="0" cy="0"/>
          <a:chOff x="0" y="0"/>
          <a:chExt cx="0" cy="0"/>
        </a:xfrm>
      </p:grpSpPr>
      <p:sp>
        <p:nvSpPr>
          <p:cNvPr id="916" name="Google Shape;916;p4: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2400"/>
              <a:buFont typeface="Times New Roman"/>
              <a:buNone/>
            </a:pPr>
            <a:fld id="{00000000-1234-1234-1234-123412341234}" type="slidenum">
              <a:rPr lang="en-US" sz="2400" b="0" i="0" u="none">
                <a:solidFill>
                  <a:srgbClr val="000000"/>
                </a:solidFill>
                <a:latin typeface="Times New Roman"/>
                <a:ea typeface="Times New Roman"/>
                <a:cs typeface="Times New Roman"/>
                <a:sym typeface="Times New Roman"/>
              </a:rPr>
              <a:t>9</a:t>
            </a:fld>
            <a:endParaRPr/>
          </a:p>
        </p:txBody>
      </p:sp>
      <p:sp>
        <p:nvSpPr>
          <p:cNvPr id="917" name="Google Shape;917;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918" name="Google Shape;918;p4: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The lowest level is the individual. The organism. Here we see a salmon and a bear as examples of organisms.  REMINDER: organisms die, species go extinct</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4"/>
        <p:cNvGrpSpPr/>
        <p:nvPr/>
      </p:nvGrpSpPr>
      <p:grpSpPr>
        <a:xfrm>
          <a:off x="0" y="0"/>
          <a:ext cx="0" cy="0"/>
          <a:chOff x="0" y="0"/>
          <a:chExt cx="0" cy="0"/>
        </a:xfrm>
      </p:grpSpPr>
      <p:sp>
        <p:nvSpPr>
          <p:cNvPr id="925" name="Google Shape;925;p5: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2400"/>
              <a:buFont typeface="Times New Roman"/>
              <a:buNone/>
            </a:pPr>
            <a:fld id="{00000000-1234-1234-1234-123412341234}" type="slidenum">
              <a:rPr lang="en-US" sz="2400" b="0" i="0" u="none">
                <a:solidFill>
                  <a:srgbClr val="000000"/>
                </a:solidFill>
                <a:latin typeface="Times New Roman"/>
                <a:ea typeface="Times New Roman"/>
                <a:cs typeface="Times New Roman"/>
                <a:sym typeface="Times New Roman"/>
              </a:rPr>
              <a:t>10</a:t>
            </a:fld>
            <a:endParaRPr/>
          </a:p>
        </p:txBody>
      </p:sp>
      <p:sp>
        <p:nvSpPr>
          <p:cNvPr id="926" name="Google Shape;926;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927" name="Google Shape;927;p5: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The next level is a population.  A population consists of a single species living together and breeding.  Give me an example of a population. Ex. large mouth bass living in Lake Meade.  Beetles living under the same log.</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chemeClr val="dk1"/>
              </a:buClr>
              <a:buSzPts val="3200"/>
              <a:buFont typeface="Times New Roman"/>
              <a:buNone/>
              <a:defRPr/>
            </a:lvl1pPr>
            <a:lvl2pPr lvl="1" algn="ctr">
              <a:spcBef>
                <a:spcPts val="560"/>
              </a:spcBef>
              <a:spcAft>
                <a:spcPts val="0"/>
              </a:spcAft>
              <a:buClr>
                <a:schemeClr val="dk1"/>
              </a:buClr>
              <a:buSzPts val="2800"/>
              <a:buFont typeface="Times New Roman"/>
              <a:buNone/>
              <a:defRPr/>
            </a:lvl2pPr>
            <a:lvl3pPr lvl="2" algn="ctr">
              <a:spcBef>
                <a:spcPts val="480"/>
              </a:spcBef>
              <a:spcAft>
                <a:spcPts val="0"/>
              </a:spcAft>
              <a:buClr>
                <a:schemeClr val="dk1"/>
              </a:buClr>
              <a:buSzPts val="2400"/>
              <a:buFont typeface="Times New Roman"/>
              <a:buNone/>
              <a:defRPr/>
            </a:lvl3pPr>
            <a:lvl4pPr lvl="3" algn="ctr">
              <a:spcBef>
                <a:spcPts val="400"/>
              </a:spcBef>
              <a:spcAft>
                <a:spcPts val="0"/>
              </a:spcAft>
              <a:buClr>
                <a:schemeClr val="dk1"/>
              </a:buClr>
              <a:buSzPts val="2000"/>
              <a:buFont typeface="Times New Roman"/>
              <a:buNone/>
              <a:defRPr/>
            </a:lvl4pPr>
            <a:lvl5pPr lvl="4" algn="ctr">
              <a:spcBef>
                <a:spcPts val="400"/>
              </a:spcBef>
              <a:spcAft>
                <a:spcPts val="0"/>
              </a:spcAft>
              <a:buClr>
                <a:schemeClr val="dk1"/>
              </a:buClr>
              <a:buSzPts val="2000"/>
              <a:buFont typeface="Times New Roman"/>
              <a:buNone/>
              <a:defRPr/>
            </a:lvl5pPr>
            <a:lvl6pPr lvl="5" algn="ctr">
              <a:spcBef>
                <a:spcPts val="400"/>
              </a:spcBef>
              <a:spcAft>
                <a:spcPts val="0"/>
              </a:spcAft>
              <a:buClr>
                <a:schemeClr val="dk1"/>
              </a:buClr>
              <a:buSzPts val="2000"/>
              <a:buFont typeface="Times New Roman"/>
              <a:buNone/>
              <a:defRPr/>
            </a:lvl6pPr>
            <a:lvl7pPr lvl="6" algn="ctr">
              <a:spcBef>
                <a:spcPts val="400"/>
              </a:spcBef>
              <a:spcAft>
                <a:spcPts val="0"/>
              </a:spcAft>
              <a:buClr>
                <a:schemeClr val="dk1"/>
              </a:buClr>
              <a:buSzPts val="2000"/>
              <a:buFont typeface="Times New Roman"/>
              <a:buNone/>
              <a:defRPr/>
            </a:lvl7pPr>
            <a:lvl8pPr lvl="7" algn="ctr">
              <a:spcBef>
                <a:spcPts val="400"/>
              </a:spcBef>
              <a:spcAft>
                <a:spcPts val="0"/>
              </a:spcAft>
              <a:buClr>
                <a:schemeClr val="dk1"/>
              </a:buClr>
              <a:buSzPts val="2000"/>
              <a:buFont typeface="Times New Roman"/>
              <a:buNone/>
              <a:defRPr/>
            </a:lvl8pPr>
            <a:lvl9pPr lvl="8" algn="ctr">
              <a:spcBef>
                <a:spcPts val="400"/>
              </a:spcBef>
              <a:spcAft>
                <a:spcPts val="0"/>
              </a:spcAft>
              <a:buClr>
                <a:schemeClr val="dk1"/>
              </a:buClr>
              <a:buSzPts val="2000"/>
              <a:buFont typeface="Times New Roman"/>
              <a:buNone/>
              <a:defRPr/>
            </a:lvl9pPr>
          </a:lstStyle>
          <a:p>
            <a:endParaRPr/>
          </a:p>
        </p:txBody>
      </p:sp>
      <p:sp>
        <p:nvSpPr>
          <p:cNvPr id="18" name="Google Shape;18;p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Two Content" type="twoObj">
  <p:cSld name="TWO_OBJECTS">
    <p:spTree>
      <p:nvGrpSpPr>
        <p:cNvPr id="1" name="Shape 71"/>
        <p:cNvGrpSpPr/>
        <p:nvPr/>
      </p:nvGrpSpPr>
      <p:grpSpPr>
        <a:xfrm>
          <a:off x="0" y="0"/>
          <a:ext cx="0" cy="0"/>
          <a:chOff x="0" y="0"/>
          <a:chExt cx="0" cy="0"/>
        </a:xfrm>
      </p:grpSpPr>
      <p:sp>
        <p:nvSpPr>
          <p:cNvPr id="72" name="Google Shape;72;p11"/>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3" name="Google Shape;73;p11"/>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Times New Roman"/>
              <a:buChar char="•"/>
              <a:defRPr sz="2800"/>
            </a:lvl1pPr>
            <a:lvl2pPr marL="914400" lvl="1" indent="-381000" algn="l">
              <a:spcBef>
                <a:spcPts val="480"/>
              </a:spcBef>
              <a:spcAft>
                <a:spcPts val="0"/>
              </a:spcAft>
              <a:buClr>
                <a:schemeClr val="dk1"/>
              </a:buClr>
              <a:buSzPts val="2400"/>
              <a:buFont typeface="Times New Roman"/>
              <a:buChar char="–"/>
              <a:defRPr sz="2400"/>
            </a:lvl2pPr>
            <a:lvl3pPr marL="1371600" lvl="2" indent="-355600" algn="l">
              <a:spcBef>
                <a:spcPts val="400"/>
              </a:spcBef>
              <a:spcAft>
                <a:spcPts val="0"/>
              </a:spcAft>
              <a:buClr>
                <a:schemeClr val="dk1"/>
              </a:buClr>
              <a:buSzPts val="2000"/>
              <a:buFont typeface="Times New Roman"/>
              <a:buChar char="•"/>
              <a:defRPr sz="2000"/>
            </a:lvl3pPr>
            <a:lvl4pPr marL="1828800" lvl="3" indent="-342900" algn="l">
              <a:spcBef>
                <a:spcPts val="360"/>
              </a:spcBef>
              <a:spcAft>
                <a:spcPts val="0"/>
              </a:spcAft>
              <a:buClr>
                <a:schemeClr val="dk1"/>
              </a:buClr>
              <a:buSzPts val="1800"/>
              <a:buFont typeface="Times New Roman"/>
              <a:buChar char="–"/>
              <a:defRPr sz="1800"/>
            </a:lvl4pPr>
            <a:lvl5pPr marL="2286000" lvl="4" indent="-342900" algn="l">
              <a:spcBef>
                <a:spcPts val="360"/>
              </a:spcBef>
              <a:spcAft>
                <a:spcPts val="0"/>
              </a:spcAft>
              <a:buClr>
                <a:schemeClr val="dk1"/>
              </a:buClr>
              <a:buSzPts val="1800"/>
              <a:buFont typeface="Times New Roman"/>
              <a:buChar char="»"/>
              <a:defRPr sz="1800"/>
            </a:lvl5pPr>
            <a:lvl6pPr marL="2743200" lvl="5" indent="-342900" algn="l">
              <a:spcBef>
                <a:spcPts val="360"/>
              </a:spcBef>
              <a:spcAft>
                <a:spcPts val="0"/>
              </a:spcAft>
              <a:buClr>
                <a:schemeClr val="dk1"/>
              </a:buClr>
              <a:buSzPts val="1800"/>
              <a:buFont typeface="Times New Roman"/>
              <a:buChar char="»"/>
              <a:defRPr sz="1800"/>
            </a:lvl6pPr>
            <a:lvl7pPr marL="3200400" lvl="6" indent="-342900" algn="l">
              <a:spcBef>
                <a:spcPts val="360"/>
              </a:spcBef>
              <a:spcAft>
                <a:spcPts val="0"/>
              </a:spcAft>
              <a:buClr>
                <a:schemeClr val="dk1"/>
              </a:buClr>
              <a:buSzPts val="1800"/>
              <a:buFont typeface="Times New Roman"/>
              <a:buChar char="»"/>
              <a:defRPr sz="1800"/>
            </a:lvl7pPr>
            <a:lvl8pPr marL="3657600" lvl="7" indent="-342900" algn="l">
              <a:spcBef>
                <a:spcPts val="360"/>
              </a:spcBef>
              <a:spcAft>
                <a:spcPts val="0"/>
              </a:spcAft>
              <a:buClr>
                <a:schemeClr val="dk1"/>
              </a:buClr>
              <a:buSzPts val="1800"/>
              <a:buFont typeface="Times New Roman"/>
              <a:buChar char="»"/>
              <a:defRPr sz="1800"/>
            </a:lvl8pPr>
            <a:lvl9pPr marL="4114800" lvl="8" indent="-342900" algn="l">
              <a:spcBef>
                <a:spcPts val="360"/>
              </a:spcBef>
              <a:spcAft>
                <a:spcPts val="0"/>
              </a:spcAft>
              <a:buClr>
                <a:schemeClr val="dk1"/>
              </a:buClr>
              <a:buSzPts val="1800"/>
              <a:buFont typeface="Times New Roman"/>
              <a:buChar char="»"/>
              <a:defRPr sz="1800"/>
            </a:lvl9pPr>
          </a:lstStyle>
          <a:p>
            <a:endParaRPr/>
          </a:p>
        </p:txBody>
      </p:sp>
      <p:sp>
        <p:nvSpPr>
          <p:cNvPr id="74" name="Google Shape;74;p11"/>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Times New Roman"/>
              <a:buChar char="•"/>
              <a:defRPr sz="2800"/>
            </a:lvl1pPr>
            <a:lvl2pPr marL="914400" lvl="1" indent="-381000" algn="l">
              <a:spcBef>
                <a:spcPts val="480"/>
              </a:spcBef>
              <a:spcAft>
                <a:spcPts val="0"/>
              </a:spcAft>
              <a:buClr>
                <a:schemeClr val="dk1"/>
              </a:buClr>
              <a:buSzPts val="2400"/>
              <a:buFont typeface="Times New Roman"/>
              <a:buChar char="–"/>
              <a:defRPr sz="2400"/>
            </a:lvl2pPr>
            <a:lvl3pPr marL="1371600" lvl="2" indent="-355600" algn="l">
              <a:spcBef>
                <a:spcPts val="400"/>
              </a:spcBef>
              <a:spcAft>
                <a:spcPts val="0"/>
              </a:spcAft>
              <a:buClr>
                <a:schemeClr val="dk1"/>
              </a:buClr>
              <a:buSzPts val="2000"/>
              <a:buFont typeface="Times New Roman"/>
              <a:buChar char="•"/>
              <a:defRPr sz="2000"/>
            </a:lvl3pPr>
            <a:lvl4pPr marL="1828800" lvl="3" indent="-342900" algn="l">
              <a:spcBef>
                <a:spcPts val="360"/>
              </a:spcBef>
              <a:spcAft>
                <a:spcPts val="0"/>
              </a:spcAft>
              <a:buClr>
                <a:schemeClr val="dk1"/>
              </a:buClr>
              <a:buSzPts val="1800"/>
              <a:buFont typeface="Times New Roman"/>
              <a:buChar char="–"/>
              <a:defRPr sz="1800"/>
            </a:lvl4pPr>
            <a:lvl5pPr marL="2286000" lvl="4" indent="-342900" algn="l">
              <a:spcBef>
                <a:spcPts val="360"/>
              </a:spcBef>
              <a:spcAft>
                <a:spcPts val="0"/>
              </a:spcAft>
              <a:buClr>
                <a:schemeClr val="dk1"/>
              </a:buClr>
              <a:buSzPts val="1800"/>
              <a:buFont typeface="Times New Roman"/>
              <a:buChar char="»"/>
              <a:defRPr sz="1800"/>
            </a:lvl5pPr>
            <a:lvl6pPr marL="2743200" lvl="5" indent="-342900" algn="l">
              <a:spcBef>
                <a:spcPts val="360"/>
              </a:spcBef>
              <a:spcAft>
                <a:spcPts val="0"/>
              </a:spcAft>
              <a:buClr>
                <a:schemeClr val="dk1"/>
              </a:buClr>
              <a:buSzPts val="1800"/>
              <a:buFont typeface="Times New Roman"/>
              <a:buChar char="»"/>
              <a:defRPr sz="1800"/>
            </a:lvl6pPr>
            <a:lvl7pPr marL="3200400" lvl="6" indent="-342900" algn="l">
              <a:spcBef>
                <a:spcPts val="360"/>
              </a:spcBef>
              <a:spcAft>
                <a:spcPts val="0"/>
              </a:spcAft>
              <a:buClr>
                <a:schemeClr val="dk1"/>
              </a:buClr>
              <a:buSzPts val="1800"/>
              <a:buFont typeface="Times New Roman"/>
              <a:buChar char="»"/>
              <a:defRPr sz="1800"/>
            </a:lvl7pPr>
            <a:lvl8pPr marL="3657600" lvl="7" indent="-342900" algn="l">
              <a:spcBef>
                <a:spcPts val="360"/>
              </a:spcBef>
              <a:spcAft>
                <a:spcPts val="0"/>
              </a:spcAft>
              <a:buClr>
                <a:schemeClr val="dk1"/>
              </a:buClr>
              <a:buSzPts val="1800"/>
              <a:buFont typeface="Times New Roman"/>
              <a:buChar char="»"/>
              <a:defRPr sz="1800"/>
            </a:lvl8pPr>
            <a:lvl9pPr marL="4114800" lvl="8" indent="-342900" algn="l">
              <a:spcBef>
                <a:spcPts val="360"/>
              </a:spcBef>
              <a:spcAft>
                <a:spcPts val="0"/>
              </a:spcAft>
              <a:buClr>
                <a:schemeClr val="dk1"/>
              </a:buClr>
              <a:buSzPts val="1800"/>
              <a:buFont typeface="Times New Roman"/>
              <a:buChar char="»"/>
              <a:defRPr sz="1800"/>
            </a:lvl9pPr>
          </a:lstStyle>
          <a:p>
            <a:endParaRPr/>
          </a:p>
        </p:txBody>
      </p:sp>
      <p:sp>
        <p:nvSpPr>
          <p:cNvPr id="75" name="Google Shape;75;p1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Basic + Image">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Click to edit Master title style</a:t>
            </a:r>
          </a:p>
        </p:txBody>
      </p:sp>
      <p:sp>
        <p:nvSpPr>
          <p:cNvPr id="6" name="Text Placeholder 5"/>
          <p:cNvSpPr>
            <a:spLocks noGrp="1"/>
          </p:cNvSpPr>
          <p:nvPr>
            <p:ph type="body" sz="quarter" idx="10"/>
          </p:nvPr>
        </p:nvSpPr>
        <p:spPr>
          <a:xfrm>
            <a:off x="9372601" y="0"/>
            <a:ext cx="2573425" cy="6858000"/>
          </a:xfrm>
          <a:solidFill>
            <a:srgbClr val="FFFFD6"/>
          </a:solidFill>
        </p:spPr>
        <p:txBody>
          <a:bodyPr lIns="43496" rIns="43496"/>
          <a:lstStyle>
            <a:lvl1pPr marL="0" indent="0">
              <a:spcBef>
                <a:spcPts val="1071"/>
              </a:spcBef>
              <a:buNone/>
              <a:defRPr sz="1313" b="0">
                <a:solidFill>
                  <a:schemeClr val="tx1"/>
                </a:solidFill>
              </a:defRPr>
            </a:lvl1pPr>
            <a:lvl2pPr marL="99176" indent="-99176">
              <a:spcBef>
                <a:spcPts val="0"/>
              </a:spcBef>
              <a:defRPr sz="1313">
                <a:solidFill>
                  <a:schemeClr val="tx1"/>
                </a:solidFill>
              </a:defRPr>
            </a:lvl2pPr>
            <a:lvl3pPr marL="99176" indent="-99176">
              <a:defRPr sz="1126">
                <a:solidFill>
                  <a:schemeClr val="tx1">
                    <a:lumMod val="50000"/>
                  </a:schemeClr>
                </a:solidFill>
              </a:defRPr>
            </a:lvl3pPr>
            <a:lvl4pPr marL="99176" indent="-99176">
              <a:defRPr sz="1126">
                <a:solidFill>
                  <a:schemeClr val="tx1">
                    <a:lumMod val="50000"/>
                  </a:schemeClr>
                </a:solidFill>
              </a:defRPr>
            </a:lvl4pPr>
            <a:lvl5pPr marL="99176" indent="-99176">
              <a:defRPr sz="1126">
                <a:solidFill>
                  <a:schemeClr val="tx1">
                    <a:lumMod val="50000"/>
                  </a:schemeClr>
                </a:solidFill>
              </a:defRPr>
            </a:lvl5pPr>
          </a:lstStyle>
          <a:p>
            <a:pPr lvl="0"/>
            <a:r>
              <a:rPr lang="en-US" dirty="0"/>
              <a:t>Click to edit Master text styles</a:t>
            </a:r>
          </a:p>
          <a:p>
            <a:pPr lvl="1"/>
            <a:r>
              <a:rPr lang="en-US" dirty="0"/>
              <a:t>Second level</a:t>
            </a:r>
          </a:p>
        </p:txBody>
      </p:sp>
      <p:sp>
        <p:nvSpPr>
          <p:cNvPr id="9" name="Text Placeholder 8"/>
          <p:cNvSpPr>
            <a:spLocks noGrp="1"/>
          </p:cNvSpPr>
          <p:nvPr>
            <p:ph type="body" sz="quarter" idx="14"/>
          </p:nvPr>
        </p:nvSpPr>
        <p:spPr>
          <a:xfrm>
            <a:off x="1" y="1377160"/>
            <a:ext cx="4250323" cy="5480840"/>
          </a:xfrm>
        </p:spPr>
        <p:txBody>
          <a:bodyPr/>
          <a:lstStyle/>
          <a:p>
            <a:pPr lvl="0"/>
            <a:r>
              <a:rPr lang="en-US" dirty="0"/>
              <a:t>Click to edit Master text styles</a:t>
            </a:r>
          </a:p>
          <a:p>
            <a:pPr lvl="1"/>
            <a:r>
              <a:rPr lang="en-US" dirty="0"/>
              <a:t>Second level</a:t>
            </a:r>
          </a:p>
          <a:p>
            <a:pPr lvl="2"/>
            <a:r>
              <a:rPr lang="en-US" dirty="0"/>
              <a:t>Third level</a:t>
            </a:r>
          </a:p>
        </p:txBody>
      </p:sp>
      <p:sp>
        <p:nvSpPr>
          <p:cNvPr id="8" name="Content Placeholder 7"/>
          <p:cNvSpPr>
            <a:spLocks noGrp="1"/>
          </p:cNvSpPr>
          <p:nvPr>
            <p:ph sz="quarter" idx="15" hasCustomPrompt="1"/>
          </p:nvPr>
        </p:nvSpPr>
        <p:spPr>
          <a:xfrm>
            <a:off x="4896658" y="1658938"/>
            <a:ext cx="3937579" cy="4841875"/>
          </a:xfrm>
          <a:solidFill>
            <a:srgbClr val="FF0000"/>
          </a:solidFill>
        </p:spPr>
        <p:txBody>
          <a:bodyPr lIns="0" rIns="0"/>
          <a:lstStyle>
            <a:lvl1pPr algn="ctr" defTabSz="816453">
              <a:defRPr/>
            </a:lvl1pPr>
          </a:lstStyle>
          <a:p>
            <a:pPr algn="ctr" defTabSz="435163"/>
            <a:r>
              <a:rPr lang="en-US" sz="1876" dirty="0"/>
              <a:t>Figure, Image, or </a:t>
            </a:r>
            <a:r>
              <a:rPr lang="en-US" sz="1876" dirty="0" err="1"/>
              <a:t>JavaSketchpad</a:t>
            </a:r>
            <a:endParaRPr lang="en-US" sz="1876" dirty="0"/>
          </a:p>
          <a:p>
            <a:pPr defTabSz="435163"/>
            <a:r>
              <a:rPr lang="en-US" dirty="0"/>
              <a:t>2.3” wide (≈343px wide)</a:t>
            </a:r>
          </a:p>
          <a:p>
            <a:pPr defTabSz="435163"/>
            <a:r>
              <a:rPr lang="en-US" dirty="0"/>
              <a:t>Height must fit above guideline.</a:t>
            </a:r>
          </a:p>
          <a:p>
            <a:endParaRPr lang="en-US" dirty="0"/>
          </a:p>
          <a:p>
            <a:pPr lvl="1"/>
            <a:endParaRPr lang="en-US" dirty="0"/>
          </a:p>
        </p:txBody>
      </p:sp>
    </p:spTree>
    <p:extLst>
      <p:ext uri="{BB962C8B-B14F-4D97-AF65-F5344CB8AC3E}">
        <p14:creationId xmlns:p14="http://schemas.microsoft.com/office/powerpoint/2010/main" val="299524043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up images, 2-up text">
    <p:spTree>
      <p:nvGrpSpPr>
        <p:cNvPr id="1" name=""/>
        <p:cNvGrpSpPr/>
        <p:nvPr/>
      </p:nvGrpSpPr>
      <p:grpSpPr>
        <a:xfrm>
          <a:off x="0" y="0"/>
          <a:ext cx="0" cy="0"/>
          <a:chOff x="0" y="0"/>
          <a:chExt cx="0" cy="0"/>
        </a:xfrm>
      </p:grpSpPr>
      <p:sp>
        <p:nvSpPr>
          <p:cNvPr id="13" name="Title 2"/>
          <p:cNvSpPr>
            <a:spLocks noGrp="1"/>
          </p:cNvSpPr>
          <p:nvPr>
            <p:ph type="title"/>
          </p:nvPr>
        </p:nvSpPr>
        <p:spPr>
          <a:xfrm>
            <a:off x="5" y="-10"/>
            <a:ext cx="9143996" cy="1377165"/>
          </a:xfrm>
        </p:spPr>
        <p:txBody>
          <a:bodyPr/>
          <a:lstStyle/>
          <a:p>
            <a:r>
              <a:rPr lang="en-US" dirty="0"/>
              <a:t>Click to edit Master title style</a:t>
            </a:r>
          </a:p>
        </p:txBody>
      </p:sp>
      <p:sp>
        <p:nvSpPr>
          <p:cNvPr id="5" name="Content Placeholder 4"/>
          <p:cNvSpPr>
            <a:spLocks noGrp="1"/>
          </p:cNvSpPr>
          <p:nvPr>
            <p:ph sz="quarter" idx="11"/>
          </p:nvPr>
        </p:nvSpPr>
        <p:spPr>
          <a:xfrm>
            <a:off x="321680" y="2235229"/>
            <a:ext cx="3928643" cy="3017848"/>
          </a:xfrm>
          <a:solidFill>
            <a:srgbClr val="FF0000"/>
          </a:solidFill>
        </p:spPr>
        <p:txBody>
          <a:bodyPr/>
          <a:lstStyle/>
          <a:p>
            <a:pPr lvl="0"/>
            <a:r>
              <a:rPr lang="en-US"/>
              <a:t>Click to edit Master text styles</a:t>
            </a:r>
          </a:p>
        </p:txBody>
      </p:sp>
      <p:sp>
        <p:nvSpPr>
          <p:cNvPr id="7" name="Content Placeholder 4"/>
          <p:cNvSpPr>
            <a:spLocks noGrp="1"/>
          </p:cNvSpPr>
          <p:nvPr>
            <p:ph sz="quarter" idx="13"/>
          </p:nvPr>
        </p:nvSpPr>
        <p:spPr>
          <a:xfrm>
            <a:off x="4896659" y="2235230"/>
            <a:ext cx="3937577" cy="3017865"/>
          </a:xfrm>
          <a:solidFill>
            <a:srgbClr val="FF0000"/>
          </a:solidFill>
        </p:spPr>
        <p:txBody>
          <a:bodyPr/>
          <a:lstStyle/>
          <a:p>
            <a:pPr lvl="0"/>
            <a:r>
              <a:rPr lang="en-US"/>
              <a:t>Click to edit Master text styles</a:t>
            </a:r>
          </a:p>
        </p:txBody>
      </p:sp>
      <p:sp>
        <p:nvSpPr>
          <p:cNvPr id="9" name="Text Placeholder 8"/>
          <p:cNvSpPr>
            <a:spLocks noGrp="1"/>
          </p:cNvSpPr>
          <p:nvPr>
            <p:ph type="body" sz="quarter" idx="14"/>
          </p:nvPr>
        </p:nvSpPr>
        <p:spPr>
          <a:xfrm>
            <a:off x="321680" y="5286221"/>
            <a:ext cx="3928643" cy="1214593"/>
          </a:xfrm>
        </p:spPr>
        <p:txBody>
          <a:bodyPr lIns="0" tIns="0" rIns="0" bIns="0"/>
          <a:lstStyle>
            <a:lvl1pPr algn="l">
              <a:defRPr sz="1501"/>
            </a:lvl1pPr>
            <a:lvl2pPr>
              <a:defRPr sz="2064"/>
            </a:lvl2pPr>
            <a:lvl3pPr>
              <a:defRPr sz="2064"/>
            </a:lvl3pPr>
            <a:lvl4pPr>
              <a:defRPr sz="2064"/>
            </a:lvl4pPr>
            <a:lvl5pPr>
              <a:defRPr sz="2064"/>
            </a:lvl5pPr>
          </a:lstStyle>
          <a:p>
            <a:pPr lvl="0"/>
            <a:r>
              <a:rPr lang="en-US" dirty="0"/>
              <a:t>Click to edit Master text styles</a:t>
            </a:r>
          </a:p>
        </p:txBody>
      </p:sp>
      <p:sp>
        <p:nvSpPr>
          <p:cNvPr id="10" name="Text Placeholder 8"/>
          <p:cNvSpPr>
            <a:spLocks noGrp="1"/>
          </p:cNvSpPr>
          <p:nvPr>
            <p:ph type="body" sz="quarter" idx="15"/>
          </p:nvPr>
        </p:nvSpPr>
        <p:spPr>
          <a:xfrm>
            <a:off x="4896660" y="5286221"/>
            <a:ext cx="3937575" cy="1214593"/>
          </a:xfrm>
        </p:spPr>
        <p:txBody>
          <a:bodyPr lIns="0" tIns="0" rIns="0" bIns="0"/>
          <a:lstStyle>
            <a:lvl1pPr algn="l">
              <a:defRPr sz="1501"/>
            </a:lvl1pPr>
            <a:lvl2pPr>
              <a:defRPr sz="2064"/>
            </a:lvl2pPr>
            <a:lvl3pPr>
              <a:defRPr sz="2064"/>
            </a:lvl3pPr>
            <a:lvl4pPr>
              <a:defRPr sz="2064"/>
            </a:lvl4pPr>
            <a:lvl5pPr>
              <a:defRPr sz="2064"/>
            </a:lvl5pPr>
          </a:lstStyle>
          <a:p>
            <a:pPr lvl="0"/>
            <a:r>
              <a:rPr lang="en-US" dirty="0"/>
              <a:t>Click to edit Master text styles</a:t>
            </a:r>
          </a:p>
        </p:txBody>
      </p:sp>
      <p:sp>
        <p:nvSpPr>
          <p:cNvPr id="11" name="Text Placeholder 5"/>
          <p:cNvSpPr>
            <a:spLocks noGrp="1"/>
          </p:cNvSpPr>
          <p:nvPr>
            <p:ph type="body" sz="quarter" idx="10"/>
          </p:nvPr>
        </p:nvSpPr>
        <p:spPr>
          <a:xfrm>
            <a:off x="9372601" y="0"/>
            <a:ext cx="2573425" cy="6858000"/>
          </a:xfrm>
          <a:solidFill>
            <a:srgbClr val="FFFFD6"/>
          </a:solidFill>
        </p:spPr>
        <p:txBody>
          <a:bodyPr lIns="43496" rIns="43496"/>
          <a:lstStyle>
            <a:lvl1pPr marL="0" indent="0">
              <a:spcBef>
                <a:spcPts val="1071"/>
              </a:spcBef>
              <a:buNone/>
              <a:defRPr sz="1313" b="0">
                <a:solidFill>
                  <a:schemeClr val="tx1"/>
                </a:solidFill>
              </a:defRPr>
            </a:lvl1pPr>
            <a:lvl2pPr marL="99176" indent="-99176">
              <a:spcBef>
                <a:spcPts val="0"/>
              </a:spcBef>
              <a:defRPr sz="1313">
                <a:solidFill>
                  <a:schemeClr val="tx1"/>
                </a:solidFill>
              </a:defRPr>
            </a:lvl2pPr>
            <a:lvl3pPr marL="99176" indent="-99176">
              <a:defRPr sz="1126">
                <a:solidFill>
                  <a:schemeClr val="tx1">
                    <a:lumMod val="50000"/>
                  </a:schemeClr>
                </a:solidFill>
              </a:defRPr>
            </a:lvl3pPr>
            <a:lvl4pPr marL="99176" indent="-99176">
              <a:defRPr sz="1126">
                <a:solidFill>
                  <a:schemeClr val="tx1">
                    <a:lumMod val="50000"/>
                  </a:schemeClr>
                </a:solidFill>
              </a:defRPr>
            </a:lvl4pPr>
            <a:lvl5pPr marL="99176" indent="-99176">
              <a:defRPr sz="1126">
                <a:solidFill>
                  <a:schemeClr val="tx1">
                    <a:lumMod val="50000"/>
                  </a:schemeClr>
                </a:solidFill>
              </a:defRPr>
            </a:lvl5pPr>
          </a:lstStyle>
          <a:p>
            <a:pPr lvl="0"/>
            <a:r>
              <a:rPr lang="en-US" dirty="0"/>
              <a:t>Click to edit Master text styles</a:t>
            </a:r>
          </a:p>
          <a:p>
            <a:pPr lvl="1"/>
            <a:r>
              <a:rPr lang="en-US" dirty="0"/>
              <a:t>Second level</a:t>
            </a:r>
          </a:p>
        </p:txBody>
      </p:sp>
      <p:sp>
        <p:nvSpPr>
          <p:cNvPr id="8" name="Text Placeholder 7"/>
          <p:cNvSpPr>
            <a:spLocks noGrp="1"/>
          </p:cNvSpPr>
          <p:nvPr>
            <p:ph type="body" sz="quarter" idx="12"/>
          </p:nvPr>
        </p:nvSpPr>
        <p:spPr>
          <a:xfrm>
            <a:off x="321680" y="1371594"/>
            <a:ext cx="8512556" cy="863638"/>
          </a:xfrm>
        </p:spPr>
        <p:txBody>
          <a:bodyPr lIns="0" rIns="0"/>
          <a:lstStyle>
            <a:lvl1pPr>
              <a:defRPr sz="1501"/>
            </a:lvl1pPr>
            <a:lvl2pPr>
              <a:defRPr sz="1501"/>
            </a:lvl2pPr>
            <a:lvl3pPr>
              <a:defRPr sz="1501"/>
            </a:lvl3pPr>
            <a:lvl4pPr>
              <a:defRPr sz="2064"/>
            </a:lvl4pPr>
            <a:lvl5pPr>
              <a:defRPr sz="2064"/>
            </a:lvl5pPr>
          </a:lstStyle>
          <a:p>
            <a:pPr lvl="0"/>
            <a:r>
              <a:rPr lang="en-US" dirty="0"/>
              <a:t>Click to edit Master text styles</a:t>
            </a:r>
          </a:p>
        </p:txBody>
      </p:sp>
    </p:spTree>
    <p:extLst>
      <p:ext uri="{BB962C8B-B14F-4D97-AF65-F5344CB8AC3E}">
        <p14:creationId xmlns:p14="http://schemas.microsoft.com/office/powerpoint/2010/main" val="220610898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3-up images, 3-up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4"/>
          <p:cNvSpPr>
            <a:spLocks noGrp="1"/>
          </p:cNvSpPr>
          <p:nvPr>
            <p:ph sz="quarter" idx="11"/>
          </p:nvPr>
        </p:nvSpPr>
        <p:spPr>
          <a:xfrm>
            <a:off x="304802" y="2230156"/>
            <a:ext cx="2424114" cy="3017848"/>
          </a:xfrm>
          <a:solidFill>
            <a:srgbClr val="FF0000"/>
          </a:solidFill>
        </p:spPr>
        <p:txBody>
          <a:bodyPr/>
          <a:lstStyle/>
          <a:p>
            <a:pPr lvl="0"/>
            <a:r>
              <a:rPr lang="en-US" dirty="0"/>
              <a:t>Click to edit Master text styles</a:t>
            </a:r>
          </a:p>
        </p:txBody>
      </p:sp>
      <p:sp>
        <p:nvSpPr>
          <p:cNvPr id="6" name="Content Placeholder 4"/>
          <p:cNvSpPr>
            <a:spLocks noGrp="1"/>
          </p:cNvSpPr>
          <p:nvPr>
            <p:ph sz="quarter" idx="12"/>
          </p:nvPr>
        </p:nvSpPr>
        <p:spPr>
          <a:xfrm>
            <a:off x="6415216" y="2230156"/>
            <a:ext cx="2419020" cy="3017848"/>
          </a:xfrm>
          <a:solidFill>
            <a:srgbClr val="FF0000"/>
          </a:solidFill>
        </p:spPr>
        <p:txBody>
          <a:bodyPr/>
          <a:lstStyle/>
          <a:p>
            <a:pPr lvl="0"/>
            <a:r>
              <a:rPr lang="en-US" dirty="0"/>
              <a:t>Click to edit Master text styles</a:t>
            </a:r>
          </a:p>
        </p:txBody>
      </p:sp>
      <p:sp>
        <p:nvSpPr>
          <p:cNvPr id="7" name="Content Placeholder 4"/>
          <p:cNvSpPr>
            <a:spLocks noGrp="1"/>
          </p:cNvSpPr>
          <p:nvPr>
            <p:ph sz="quarter" idx="13"/>
          </p:nvPr>
        </p:nvSpPr>
        <p:spPr>
          <a:xfrm>
            <a:off x="3360010" y="2230158"/>
            <a:ext cx="2424114" cy="3017865"/>
          </a:xfrm>
          <a:solidFill>
            <a:srgbClr val="FF0000"/>
          </a:solidFill>
        </p:spPr>
        <p:txBody>
          <a:bodyPr/>
          <a:lstStyle/>
          <a:p>
            <a:pPr lvl="0"/>
            <a:r>
              <a:rPr lang="en-US" dirty="0"/>
              <a:t>Click to edit Master text styles</a:t>
            </a:r>
          </a:p>
        </p:txBody>
      </p:sp>
      <p:sp>
        <p:nvSpPr>
          <p:cNvPr id="9" name="Text Placeholder 8"/>
          <p:cNvSpPr>
            <a:spLocks noGrp="1"/>
          </p:cNvSpPr>
          <p:nvPr>
            <p:ph type="body" sz="quarter" idx="14"/>
          </p:nvPr>
        </p:nvSpPr>
        <p:spPr>
          <a:xfrm>
            <a:off x="321678" y="5253238"/>
            <a:ext cx="2407237" cy="1228725"/>
          </a:xfrm>
        </p:spPr>
        <p:txBody>
          <a:bodyPr lIns="0" tIns="0" rIns="0" bIns="0"/>
          <a:lstStyle>
            <a:lvl1pPr algn="l">
              <a:defRPr sz="1501"/>
            </a:lvl1pPr>
            <a:lvl2pPr>
              <a:defRPr sz="2064"/>
            </a:lvl2pPr>
            <a:lvl3pPr>
              <a:defRPr sz="2064"/>
            </a:lvl3pPr>
            <a:lvl4pPr>
              <a:defRPr sz="2064"/>
            </a:lvl4pPr>
            <a:lvl5pPr>
              <a:defRPr sz="2064"/>
            </a:lvl5pPr>
          </a:lstStyle>
          <a:p>
            <a:pPr lvl="0"/>
            <a:r>
              <a:rPr lang="en-US" dirty="0"/>
              <a:t>Click to edit Master text styles</a:t>
            </a:r>
          </a:p>
        </p:txBody>
      </p:sp>
      <p:sp>
        <p:nvSpPr>
          <p:cNvPr id="10" name="Text Placeholder 8"/>
          <p:cNvSpPr>
            <a:spLocks noGrp="1"/>
          </p:cNvSpPr>
          <p:nvPr>
            <p:ph type="body" sz="quarter" idx="15"/>
          </p:nvPr>
        </p:nvSpPr>
        <p:spPr>
          <a:xfrm>
            <a:off x="3360010" y="5253238"/>
            <a:ext cx="2424114" cy="1228725"/>
          </a:xfrm>
        </p:spPr>
        <p:txBody>
          <a:bodyPr lIns="0" tIns="0" rIns="0" bIns="0"/>
          <a:lstStyle>
            <a:lvl1pPr algn="l">
              <a:defRPr sz="1501"/>
            </a:lvl1pPr>
            <a:lvl2pPr>
              <a:defRPr sz="2064"/>
            </a:lvl2pPr>
            <a:lvl3pPr>
              <a:defRPr sz="2064"/>
            </a:lvl3pPr>
            <a:lvl4pPr>
              <a:defRPr sz="2064"/>
            </a:lvl4pPr>
            <a:lvl5pPr>
              <a:defRPr sz="2064"/>
            </a:lvl5pPr>
          </a:lstStyle>
          <a:p>
            <a:pPr lvl="0"/>
            <a:r>
              <a:rPr lang="en-US" dirty="0"/>
              <a:t>Click to edit Master text styles</a:t>
            </a:r>
          </a:p>
        </p:txBody>
      </p:sp>
      <p:sp>
        <p:nvSpPr>
          <p:cNvPr id="11" name="Text Placeholder 8"/>
          <p:cNvSpPr>
            <a:spLocks noGrp="1"/>
          </p:cNvSpPr>
          <p:nvPr>
            <p:ph type="body" sz="quarter" idx="16"/>
          </p:nvPr>
        </p:nvSpPr>
        <p:spPr>
          <a:xfrm>
            <a:off x="6415219" y="5265438"/>
            <a:ext cx="2419018" cy="1228725"/>
          </a:xfrm>
        </p:spPr>
        <p:txBody>
          <a:bodyPr lIns="0" tIns="0" rIns="0" bIns="0"/>
          <a:lstStyle>
            <a:lvl1pPr algn="l">
              <a:defRPr sz="1501"/>
            </a:lvl1pPr>
            <a:lvl2pPr>
              <a:defRPr sz="2064"/>
            </a:lvl2pPr>
            <a:lvl3pPr>
              <a:defRPr sz="2064"/>
            </a:lvl3pPr>
            <a:lvl4pPr>
              <a:defRPr sz="2064"/>
            </a:lvl4pPr>
            <a:lvl5pPr>
              <a:defRPr sz="2064"/>
            </a:lvl5pPr>
          </a:lstStyle>
          <a:p>
            <a:pPr lvl="0"/>
            <a:r>
              <a:rPr lang="en-US" dirty="0"/>
              <a:t>Click to edit Master text styles</a:t>
            </a:r>
          </a:p>
        </p:txBody>
      </p:sp>
      <p:sp>
        <p:nvSpPr>
          <p:cNvPr id="13" name="Text Placeholder 5"/>
          <p:cNvSpPr>
            <a:spLocks noGrp="1"/>
          </p:cNvSpPr>
          <p:nvPr>
            <p:ph type="body" sz="quarter" idx="10"/>
          </p:nvPr>
        </p:nvSpPr>
        <p:spPr>
          <a:xfrm>
            <a:off x="9372601" y="0"/>
            <a:ext cx="2573425" cy="6858000"/>
          </a:xfrm>
          <a:solidFill>
            <a:srgbClr val="FFFFD6"/>
          </a:solidFill>
        </p:spPr>
        <p:txBody>
          <a:bodyPr lIns="43496" rIns="43496"/>
          <a:lstStyle>
            <a:lvl1pPr marL="0" indent="0">
              <a:spcBef>
                <a:spcPts val="1071"/>
              </a:spcBef>
              <a:buNone/>
              <a:defRPr sz="1313" b="0">
                <a:solidFill>
                  <a:schemeClr val="tx1"/>
                </a:solidFill>
              </a:defRPr>
            </a:lvl1pPr>
            <a:lvl2pPr marL="99176" indent="-99176">
              <a:spcBef>
                <a:spcPts val="0"/>
              </a:spcBef>
              <a:defRPr sz="1313">
                <a:solidFill>
                  <a:schemeClr val="tx1"/>
                </a:solidFill>
              </a:defRPr>
            </a:lvl2pPr>
            <a:lvl3pPr marL="99176" indent="-99176">
              <a:defRPr sz="1126">
                <a:solidFill>
                  <a:schemeClr val="tx1">
                    <a:lumMod val="50000"/>
                  </a:schemeClr>
                </a:solidFill>
              </a:defRPr>
            </a:lvl3pPr>
            <a:lvl4pPr marL="99176" indent="-99176">
              <a:defRPr sz="1126">
                <a:solidFill>
                  <a:schemeClr val="tx1">
                    <a:lumMod val="50000"/>
                  </a:schemeClr>
                </a:solidFill>
              </a:defRPr>
            </a:lvl4pPr>
            <a:lvl5pPr marL="99176" indent="-99176">
              <a:defRPr sz="1126">
                <a:solidFill>
                  <a:schemeClr val="tx1">
                    <a:lumMod val="50000"/>
                  </a:schemeClr>
                </a:solidFill>
              </a:defRPr>
            </a:lvl5pPr>
          </a:lstStyle>
          <a:p>
            <a:pPr lvl="0"/>
            <a:r>
              <a:rPr lang="en-US" dirty="0"/>
              <a:t>Click to edit Master text styles</a:t>
            </a:r>
          </a:p>
          <a:p>
            <a:pPr lvl="1"/>
            <a:r>
              <a:rPr lang="en-US" dirty="0"/>
              <a:t>Second level</a:t>
            </a:r>
          </a:p>
        </p:txBody>
      </p:sp>
      <p:sp>
        <p:nvSpPr>
          <p:cNvPr id="12" name="Text Placeholder 7"/>
          <p:cNvSpPr>
            <a:spLocks noGrp="1"/>
          </p:cNvSpPr>
          <p:nvPr>
            <p:ph type="body" sz="quarter" idx="17"/>
          </p:nvPr>
        </p:nvSpPr>
        <p:spPr>
          <a:xfrm>
            <a:off x="321679" y="1371594"/>
            <a:ext cx="8512558" cy="863638"/>
          </a:xfrm>
        </p:spPr>
        <p:txBody>
          <a:bodyPr lIns="0" rIns="0"/>
          <a:lstStyle>
            <a:lvl1pPr>
              <a:defRPr sz="1501"/>
            </a:lvl1pPr>
            <a:lvl2pPr>
              <a:defRPr sz="1501"/>
            </a:lvl2pPr>
            <a:lvl3pPr>
              <a:defRPr sz="1501"/>
            </a:lvl3pPr>
            <a:lvl4pPr>
              <a:defRPr sz="2064"/>
            </a:lvl4pPr>
            <a:lvl5pPr>
              <a:defRPr sz="2064"/>
            </a:lvl5pPr>
          </a:lstStyle>
          <a:p>
            <a:pPr lvl="0"/>
            <a:r>
              <a:rPr lang="en-US" dirty="0"/>
              <a:t>Click to edit Master text styles</a:t>
            </a:r>
          </a:p>
        </p:txBody>
      </p:sp>
    </p:spTree>
    <p:extLst>
      <p:ext uri="{BB962C8B-B14F-4D97-AF65-F5344CB8AC3E}">
        <p14:creationId xmlns:p14="http://schemas.microsoft.com/office/powerpoint/2010/main" val="416035317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4-up images, 4-up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4"/>
          <p:cNvSpPr>
            <a:spLocks noGrp="1"/>
          </p:cNvSpPr>
          <p:nvPr>
            <p:ph sz="quarter" idx="11"/>
          </p:nvPr>
        </p:nvSpPr>
        <p:spPr>
          <a:xfrm>
            <a:off x="321678" y="2253589"/>
            <a:ext cx="1887179" cy="2957513"/>
          </a:xfrm>
          <a:solidFill>
            <a:srgbClr val="FF0000"/>
          </a:solidFill>
        </p:spPr>
        <p:txBody>
          <a:bodyPr/>
          <a:lstStyle/>
          <a:p>
            <a:pPr lvl="0"/>
            <a:r>
              <a:rPr lang="en-US" dirty="0"/>
              <a:t>Click to edit Master text styles</a:t>
            </a:r>
          </a:p>
        </p:txBody>
      </p:sp>
      <p:sp>
        <p:nvSpPr>
          <p:cNvPr id="6" name="Content Placeholder 4"/>
          <p:cNvSpPr>
            <a:spLocks noGrp="1"/>
          </p:cNvSpPr>
          <p:nvPr>
            <p:ph sz="quarter" idx="12"/>
          </p:nvPr>
        </p:nvSpPr>
        <p:spPr>
          <a:xfrm>
            <a:off x="4740465" y="2253589"/>
            <a:ext cx="1887179" cy="2957513"/>
          </a:xfrm>
          <a:solidFill>
            <a:srgbClr val="FF0000"/>
          </a:solidFill>
        </p:spPr>
        <p:txBody>
          <a:bodyPr/>
          <a:lstStyle/>
          <a:p>
            <a:pPr lvl="0"/>
            <a:r>
              <a:rPr lang="en-US" dirty="0"/>
              <a:t>Click to edit Master text styles</a:t>
            </a:r>
          </a:p>
        </p:txBody>
      </p:sp>
      <p:sp>
        <p:nvSpPr>
          <p:cNvPr id="7" name="Content Placeholder 4"/>
          <p:cNvSpPr>
            <a:spLocks noGrp="1"/>
          </p:cNvSpPr>
          <p:nvPr>
            <p:ph sz="quarter" idx="13"/>
          </p:nvPr>
        </p:nvSpPr>
        <p:spPr>
          <a:xfrm>
            <a:off x="2531071" y="2253589"/>
            <a:ext cx="1887179" cy="2957513"/>
          </a:xfrm>
          <a:solidFill>
            <a:srgbClr val="FF0000"/>
          </a:solidFill>
        </p:spPr>
        <p:txBody>
          <a:bodyPr/>
          <a:lstStyle/>
          <a:p>
            <a:pPr lvl="0"/>
            <a:r>
              <a:rPr lang="en-US"/>
              <a:t>Click to edit Master text styles</a:t>
            </a:r>
          </a:p>
        </p:txBody>
      </p:sp>
      <p:sp>
        <p:nvSpPr>
          <p:cNvPr id="9" name="Text Placeholder 8"/>
          <p:cNvSpPr>
            <a:spLocks noGrp="1"/>
          </p:cNvSpPr>
          <p:nvPr>
            <p:ph type="body" sz="quarter" idx="14"/>
          </p:nvPr>
        </p:nvSpPr>
        <p:spPr>
          <a:xfrm>
            <a:off x="321677" y="5223645"/>
            <a:ext cx="1870302" cy="1017600"/>
          </a:xfrm>
        </p:spPr>
        <p:txBody>
          <a:bodyPr lIns="0" tIns="0" rIns="0" bIns="0">
            <a:noAutofit/>
          </a:bodyPr>
          <a:lstStyle>
            <a:lvl1pPr algn="l">
              <a:defRPr sz="1501"/>
            </a:lvl1pPr>
            <a:lvl2pPr>
              <a:defRPr sz="1689"/>
            </a:lvl2pPr>
            <a:lvl3pPr>
              <a:defRPr sz="1689"/>
            </a:lvl3pPr>
            <a:lvl4pPr>
              <a:defRPr sz="1689"/>
            </a:lvl4pPr>
            <a:lvl5pPr>
              <a:defRPr sz="1689"/>
            </a:lvl5pPr>
          </a:lstStyle>
          <a:p>
            <a:pPr lvl="0"/>
            <a:r>
              <a:rPr lang="en-US" dirty="0"/>
              <a:t>Click to edit Master text styles</a:t>
            </a:r>
          </a:p>
        </p:txBody>
      </p:sp>
      <p:sp>
        <p:nvSpPr>
          <p:cNvPr id="10" name="Text Placeholder 8"/>
          <p:cNvSpPr>
            <a:spLocks noGrp="1"/>
          </p:cNvSpPr>
          <p:nvPr>
            <p:ph type="body" sz="quarter" idx="15"/>
          </p:nvPr>
        </p:nvSpPr>
        <p:spPr>
          <a:xfrm>
            <a:off x="2518887" y="5223645"/>
            <a:ext cx="1887179" cy="1017600"/>
          </a:xfrm>
        </p:spPr>
        <p:txBody>
          <a:bodyPr lIns="0" tIns="0" rIns="0" bIns="0">
            <a:noAutofit/>
          </a:bodyPr>
          <a:lstStyle>
            <a:lvl1pPr algn="l">
              <a:defRPr sz="1501"/>
            </a:lvl1pPr>
            <a:lvl2pPr>
              <a:defRPr sz="1689"/>
            </a:lvl2pPr>
            <a:lvl3pPr>
              <a:defRPr sz="1689"/>
            </a:lvl3pPr>
            <a:lvl4pPr>
              <a:defRPr sz="1689"/>
            </a:lvl4pPr>
            <a:lvl5pPr>
              <a:defRPr sz="1689"/>
            </a:lvl5pPr>
          </a:lstStyle>
          <a:p>
            <a:pPr lvl="0"/>
            <a:r>
              <a:rPr lang="en-US" dirty="0"/>
              <a:t>Click to edit Master text styles</a:t>
            </a:r>
          </a:p>
        </p:txBody>
      </p:sp>
      <p:sp>
        <p:nvSpPr>
          <p:cNvPr id="11" name="Text Placeholder 8"/>
          <p:cNvSpPr>
            <a:spLocks noGrp="1"/>
          </p:cNvSpPr>
          <p:nvPr>
            <p:ph type="body" sz="quarter" idx="16"/>
          </p:nvPr>
        </p:nvSpPr>
        <p:spPr>
          <a:xfrm>
            <a:off x="4732973" y="5235845"/>
            <a:ext cx="1887179" cy="1017600"/>
          </a:xfrm>
        </p:spPr>
        <p:txBody>
          <a:bodyPr lIns="0" tIns="0" rIns="0" bIns="0">
            <a:noAutofit/>
          </a:bodyPr>
          <a:lstStyle>
            <a:lvl1pPr algn="l">
              <a:defRPr sz="1501"/>
            </a:lvl1pPr>
            <a:lvl2pPr>
              <a:defRPr sz="1689"/>
            </a:lvl2pPr>
            <a:lvl3pPr>
              <a:defRPr sz="1689"/>
            </a:lvl3pPr>
            <a:lvl4pPr>
              <a:defRPr sz="1689"/>
            </a:lvl4pPr>
            <a:lvl5pPr>
              <a:defRPr sz="1689"/>
            </a:lvl5pPr>
          </a:lstStyle>
          <a:p>
            <a:pPr lvl="0"/>
            <a:r>
              <a:rPr lang="en-US" dirty="0"/>
              <a:t>Click to edit Master text styles</a:t>
            </a:r>
          </a:p>
        </p:txBody>
      </p:sp>
      <p:sp>
        <p:nvSpPr>
          <p:cNvPr id="13" name="Text Placeholder 5"/>
          <p:cNvSpPr>
            <a:spLocks noGrp="1"/>
          </p:cNvSpPr>
          <p:nvPr>
            <p:ph type="body" sz="quarter" idx="10"/>
          </p:nvPr>
        </p:nvSpPr>
        <p:spPr>
          <a:xfrm>
            <a:off x="9372601" y="0"/>
            <a:ext cx="2573425" cy="6858000"/>
          </a:xfrm>
          <a:solidFill>
            <a:srgbClr val="FFFFD6"/>
          </a:solidFill>
        </p:spPr>
        <p:txBody>
          <a:bodyPr lIns="43496" rIns="43496"/>
          <a:lstStyle>
            <a:lvl1pPr marL="0" indent="0">
              <a:spcBef>
                <a:spcPts val="1071"/>
              </a:spcBef>
              <a:buNone/>
              <a:defRPr sz="1313" b="0">
                <a:solidFill>
                  <a:schemeClr val="tx1"/>
                </a:solidFill>
              </a:defRPr>
            </a:lvl1pPr>
            <a:lvl2pPr marL="99176" indent="-99176">
              <a:spcBef>
                <a:spcPts val="0"/>
              </a:spcBef>
              <a:defRPr sz="1313">
                <a:solidFill>
                  <a:schemeClr val="tx1"/>
                </a:solidFill>
              </a:defRPr>
            </a:lvl2pPr>
            <a:lvl3pPr marL="99176" indent="-99176">
              <a:defRPr sz="1126">
                <a:solidFill>
                  <a:schemeClr val="tx1">
                    <a:lumMod val="50000"/>
                  </a:schemeClr>
                </a:solidFill>
              </a:defRPr>
            </a:lvl3pPr>
            <a:lvl4pPr marL="99176" indent="-99176">
              <a:defRPr sz="1126">
                <a:solidFill>
                  <a:schemeClr val="tx1">
                    <a:lumMod val="50000"/>
                  </a:schemeClr>
                </a:solidFill>
              </a:defRPr>
            </a:lvl4pPr>
            <a:lvl5pPr marL="99176" indent="-99176">
              <a:defRPr sz="1126">
                <a:solidFill>
                  <a:schemeClr val="tx1">
                    <a:lumMod val="50000"/>
                  </a:schemeClr>
                </a:solidFill>
              </a:defRPr>
            </a:lvl5pPr>
          </a:lstStyle>
          <a:p>
            <a:pPr lvl="0"/>
            <a:r>
              <a:rPr lang="en-US" dirty="0"/>
              <a:t>Click to edit Master text styles</a:t>
            </a:r>
          </a:p>
          <a:p>
            <a:pPr lvl="1"/>
            <a:r>
              <a:rPr lang="en-US" dirty="0"/>
              <a:t>Second level</a:t>
            </a:r>
          </a:p>
        </p:txBody>
      </p:sp>
      <p:sp>
        <p:nvSpPr>
          <p:cNvPr id="12" name="Content Placeholder 4"/>
          <p:cNvSpPr>
            <a:spLocks noGrp="1"/>
          </p:cNvSpPr>
          <p:nvPr>
            <p:ph sz="quarter" idx="17"/>
          </p:nvPr>
        </p:nvSpPr>
        <p:spPr>
          <a:xfrm>
            <a:off x="6949856" y="2253589"/>
            <a:ext cx="1887179" cy="2957513"/>
          </a:xfrm>
          <a:solidFill>
            <a:srgbClr val="FF0000"/>
          </a:solidFill>
        </p:spPr>
        <p:txBody>
          <a:bodyPr/>
          <a:lstStyle/>
          <a:p>
            <a:pPr lvl="0"/>
            <a:r>
              <a:rPr lang="en-US" dirty="0"/>
              <a:t>Click to edit Master text styles</a:t>
            </a:r>
          </a:p>
        </p:txBody>
      </p:sp>
      <p:sp>
        <p:nvSpPr>
          <p:cNvPr id="14" name="Text Placeholder 8"/>
          <p:cNvSpPr>
            <a:spLocks noGrp="1"/>
          </p:cNvSpPr>
          <p:nvPr>
            <p:ph type="body" sz="quarter" idx="18"/>
          </p:nvPr>
        </p:nvSpPr>
        <p:spPr>
          <a:xfrm>
            <a:off x="6947057" y="5219663"/>
            <a:ext cx="1887179" cy="1017600"/>
          </a:xfrm>
        </p:spPr>
        <p:txBody>
          <a:bodyPr lIns="0" tIns="0" rIns="0" bIns="0">
            <a:noAutofit/>
          </a:bodyPr>
          <a:lstStyle>
            <a:lvl1pPr algn="l">
              <a:defRPr sz="1501"/>
            </a:lvl1pPr>
            <a:lvl2pPr>
              <a:defRPr sz="1689"/>
            </a:lvl2pPr>
            <a:lvl3pPr>
              <a:defRPr sz="1689"/>
            </a:lvl3pPr>
            <a:lvl4pPr>
              <a:defRPr sz="1689"/>
            </a:lvl4pPr>
            <a:lvl5pPr>
              <a:defRPr sz="1689"/>
            </a:lvl5pPr>
          </a:lstStyle>
          <a:p>
            <a:pPr lvl="0"/>
            <a:r>
              <a:rPr lang="en-US" dirty="0"/>
              <a:t>Click to edit Master text styles</a:t>
            </a:r>
          </a:p>
        </p:txBody>
      </p:sp>
      <p:sp>
        <p:nvSpPr>
          <p:cNvPr id="15" name="Text Placeholder 7"/>
          <p:cNvSpPr>
            <a:spLocks noGrp="1"/>
          </p:cNvSpPr>
          <p:nvPr>
            <p:ph type="body" sz="quarter" idx="19"/>
          </p:nvPr>
        </p:nvSpPr>
        <p:spPr>
          <a:xfrm>
            <a:off x="321677" y="1371594"/>
            <a:ext cx="8512558" cy="863638"/>
          </a:xfrm>
        </p:spPr>
        <p:txBody>
          <a:bodyPr lIns="0" rIns="0"/>
          <a:lstStyle>
            <a:lvl1pPr>
              <a:defRPr sz="1501"/>
            </a:lvl1pPr>
            <a:lvl2pPr>
              <a:defRPr sz="1501"/>
            </a:lvl2pPr>
            <a:lvl3pPr>
              <a:defRPr sz="1501"/>
            </a:lvl3pPr>
            <a:lvl4pPr>
              <a:defRPr sz="2064"/>
            </a:lvl4pPr>
            <a:lvl5pPr>
              <a:defRPr sz="2064"/>
            </a:lvl5pPr>
          </a:lstStyle>
          <a:p>
            <a:pPr lvl="0"/>
            <a:r>
              <a:rPr lang="en-US" dirty="0"/>
              <a:t>Click to edit Master text styles</a:t>
            </a:r>
          </a:p>
        </p:txBody>
      </p:sp>
    </p:spTree>
    <p:extLst>
      <p:ext uri="{BB962C8B-B14F-4D97-AF65-F5344CB8AC3E}">
        <p14:creationId xmlns:p14="http://schemas.microsoft.com/office/powerpoint/2010/main" val="276602123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Preface + 2 Columns">
    <p:spTree>
      <p:nvGrpSpPr>
        <p:cNvPr id="1" name=""/>
        <p:cNvGrpSpPr/>
        <p:nvPr/>
      </p:nvGrpSpPr>
      <p:grpSpPr>
        <a:xfrm>
          <a:off x="0" y="0"/>
          <a:ext cx="0" cy="0"/>
          <a:chOff x="0" y="0"/>
          <a:chExt cx="0" cy="0"/>
        </a:xfrm>
      </p:grpSpPr>
      <p:sp>
        <p:nvSpPr>
          <p:cNvPr id="2" name="Title 1"/>
          <p:cNvSpPr>
            <a:spLocks noGrp="1"/>
          </p:cNvSpPr>
          <p:nvPr>
            <p:ph type="title"/>
          </p:nvPr>
        </p:nvSpPr>
        <p:spPr>
          <a:xfrm>
            <a:off x="5" y="-8"/>
            <a:ext cx="9144000" cy="1377165"/>
          </a:xfrm>
        </p:spPr>
        <p:txBody>
          <a:bodyPr/>
          <a:lstStyle>
            <a:lvl1pPr algn="l">
              <a:defRPr/>
            </a:lvl1pPr>
          </a:lstStyle>
          <a:p>
            <a:endParaRPr lang="en-US" dirty="0"/>
          </a:p>
        </p:txBody>
      </p:sp>
      <p:sp>
        <p:nvSpPr>
          <p:cNvPr id="9" name="Text Placeholder 8"/>
          <p:cNvSpPr>
            <a:spLocks noGrp="1"/>
          </p:cNvSpPr>
          <p:nvPr>
            <p:ph type="body" sz="quarter" idx="12"/>
          </p:nvPr>
        </p:nvSpPr>
        <p:spPr>
          <a:xfrm>
            <a:off x="321679" y="1377155"/>
            <a:ext cx="8512558" cy="754380"/>
          </a:xfrm>
        </p:spPr>
        <p:txBody>
          <a:bodyPr lIns="0" rIns="0"/>
          <a:lstStyle>
            <a:lvl1pPr algn="l">
              <a:defRPr sz="1501" b="1"/>
            </a:lvl1pPr>
            <a:lvl2pPr algn="ctr">
              <a:defRPr/>
            </a:lvl2pPr>
            <a:lvl3pPr algn="ctr">
              <a:defRPr/>
            </a:lvl3pPr>
            <a:lvl4pPr algn="ctr">
              <a:defRPr/>
            </a:lvl4pPr>
            <a:lvl5pPr algn="ctr">
              <a:defRPr/>
            </a:lvl5pPr>
          </a:lstStyle>
          <a:p>
            <a:pPr lvl="0"/>
            <a:r>
              <a:rPr lang="en-US" dirty="0"/>
              <a:t>Click to edit Master text styles</a:t>
            </a:r>
          </a:p>
        </p:txBody>
      </p:sp>
      <p:sp>
        <p:nvSpPr>
          <p:cNvPr id="8" name="Text Placeholder 7"/>
          <p:cNvSpPr>
            <a:spLocks noGrp="1"/>
          </p:cNvSpPr>
          <p:nvPr>
            <p:ph type="body" sz="quarter" idx="13"/>
          </p:nvPr>
        </p:nvSpPr>
        <p:spPr>
          <a:xfrm>
            <a:off x="321679" y="2131535"/>
            <a:ext cx="3928645" cy="4369275"/>
          </a:xfrm>
        </p:spPr>
        <p:txBody>
          <a:bodyPr lIns="0" tIns="0" rIns="0"/>
          <a:lstStyle>
            <a:lvl1pPr>
              <a:defRPr sz="1501"/>
            </a:lvl1pPr>
            <a:lvl2pPr>
              <a:defRPr sz="1501"/>
            </a:lvl2pPr>
            <a:lvl3pPr>
              <a:defRPr sz="1501"/>
            </a:lvl3pPr>
            <a:lvl4pPr>
              <a:defRPr sz="2251"/>
            </a:lvl4pPr>
          </a:lstStyle>
          <a:p>
            <a:pPr lvl="0"/>
            <a:r>
              <a:rPr lang="en-US" dirty="0"/>
              <a:t>Click to edit Master text styles</a:t>
            </a:r>
          </a:p>
          <a:p>
            <a:pPr lvl="1"/>
            <a:r>
              <a:rPr lang="en-US" dirty="0"/>
              <a:t>Second level</a:t>
            </a:r>
          </a:p>
          <a:p>
            <a:pPr lvl="2"/>
            <a:r>
              <a:rPr lang="en-US" dirty="0"/>
              <a:t>Third level</a:t>
            </a:r>
          </a:p>
        </p:txBody>
      </p:sp>
      <p:sp>
        <p:nvSpPr>
          <p:cNvPr id="10" name="Text Placeholder 5"/>
          <p:cNvSpPr>
            <a:spLocks noGrp="1"/>
          </p:cNvSpPr>
          <p:nvPr>
            <p:ph type="body" sz="quarter" idx="10"/>
          </p:nvPr>
        </p:nvSpPr>
        <p:spPr>
          <a:xfrm>
            <a:off x="9372601" y="-27450"/>
            <a:ext cx="2573425" cy="6858000"/>
          </a:xfrm>
          <a:solidFill>
            <a:srgbClr val="FFFFD6"/>
          </a:solidFill>
        </p:spPr>
        <p:txBody>
          <a:bodyPr lIns="43496" rIns="43496"/>
          <a:lstStyle>
            <a:lvl1pPr marL="0" indent="0">
              <a:spcBef>
                <a:spcPts val="1071"/>
              </a:spcBef>
              <a:buNone/>
              <a:defRPr sz="1313" b="0">
                <a:solidFill>
                  <a:schemeClr val="tx1"/>
                </a:solidFill>
              </a:defRPr>
            </a:lvl1pPr>
            <a:lvl2pPr marL="99176" indent="-99176">
              <a:spcBef>
                <a:spcPts val="0"/>
              </a:spcBef>
              <a:defRPr sz="1313">
                <a:solidFill>
                  <a:schemeClr val="tx1"/>
                </a:solidFill>
              </a:defRPr>
            </a:lvl2pPr>
            <a:lvl3pPr marL="99176" indent="-99176">
              <a:defRPr sz="1126">
                <a:solidFill>
                  <a:schemeClr val="tx1">
                    <a:lumMod val="50000"/>
                  </a:schemeClr>
                </a:solidFill>
              </a:defRPr>
            </a:lvl3pPr>
            <a:lvl4pPr marL="99176" indent="-99176">
              <a:defRPr sz="1126">
                <a:solidFill>
                  <a:schemeClr val="tx1">
                    <a:lumMod val="50000"/>
                  </a:schemeClr>
                </a:solidFill>
              </a:defRPr>
            </a:lvl4pPr>
            <a:lvl5pPr marL="99176" indent="-99176">
              <a:defRPr sz="1126">
                <a:solidFill>
                  <a:schemeClr val="tx1">
                    <a:lumMod val="50000"/>
                  </a:schemeClr>
                </a:solidFill>
              </a:defRPr>
            </a:lvl5pPr>
          </a:lstStyle>
          <a:p>
            <a:pPr lvl="0"/>
            <a:r>
              <a:rPr lang="en-US" dirty="0"/>
              <a:t>Click to edit Master text styles</a:t>
            </a:r>
          </a:p>
          <a:p>
            <a:pPr lvl="1"/>
            <a:r>
              <a:rPr lang="en-US" dirty="0"/>
              <a:t>Second level</a:t>
            </a:r>
          </a:p>
        </p:txBody>
      </p:sp>
      <p:sp>
        <p:nvSpPr>
          <p:cNvPr id="4" name="Content Placeholder 3"/>
          <p:cNvSpPr>
            <a:spLocks noGrp="1"/>
          </p:cNvSpPr>
          <p:nvPr>
            <p:ph sz="quarter" idx="14"/>
          </p:nvPr>
        </p:nvSpPr>
        <p:spPr>
          <a:xfrm>
            <a:off x="4896656" y="2131219"/>
            <a:ext cx="3937579" cy="4369593"/>
          </a:xfrm>
        </p:spPr>
        <p:txBody>
          <a:bodyPr lIns="0" tIns="0" rIns="0"/>
          <a:lstStyle>
            <a:lvl1pPr>
              <a:defRPr sz="1501"/>
            </a:lvl1pPr>
            <a:lvl2pPr>
              <a:defRPr sz="1501"/>
            </a:lvl2pPr>
            <a:lvl3pPr>
              <a:defRPr sz="1501"/>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44967214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Line Title">
    <p:spTree>
      <p:nvGrpSpPr>
        <p:cNvPr id="1" name=""/>
        <p:cNvGrpSpPr/>
        <p:nvPr/>
      </p:nvGrpSpPr>
      <p:grpSpPr>
        <a:xfrm>
          <a:off x="0" y="0"/>
          <a:ext cx="0" cy="0"/>
          <a:chOff x="0" y="0"/>
          <a:chExt cx="0" cy="0"/>
        </a:xfrm>
      </p:grpSpPr>
      <p:sp>
        <p:nvSpPr>
          <p:cNvPr id="6147" name="Rectangle 3"/>
          <p:cNvSpPr>
            <a:spLocks noGrp="1" noChangeArrowheads="1"/>
          </p:cNvSpPr>
          <p:nvPr>
            <p:ph type="subTitle" idx="1"/>
          </p:nvPr>
        </p:nvSpPr>
        <p:spPr>
          <a:xfrm>
            <a:off x="3" y="4800600"/>
            <a:ext cx="9143996" cy="2057400"/>
          </a:xfrm>
        </p:spPr>
        <p:txBody>
          <a:bodyPr anchor="ctr" anchorCtr="0"/>
          <a:lstStyle>
            <a:lvl1pPr marL="1219868" indent="-1219868" algn="l">
              <a:defRPr sz="2251" b="1"/>
            </a:lvl1pPr>
          </a:lstStyle>
          <a:p>
            <a:pPr lvl="0"/>
            <a:r>
              <a:rPr lang="en-US" noProof="0" dirty="0"/>
              <a:t>Click to edit Master subtitle style</a:t>
            </a:r>
          </a:p>
        </p:txBody>
      </p:sp>
      <p:sp>
        <p:nvSpPr>
          <p:cNvPr id="7" name="Text Placeholder 5"/>
          <p:cNvSpPr>
            <a:spLocks noGrp="1"/>
          </p:cNvSpPr>
          <p:nvPr>
            <p:ph type="body" sz="quarter" idx="10"/>
          </p:nvPr>
        </p:nvSpPr>
        <p:spPr>
          <a:xfrm>
            <a:off x="9372601" y="0"/>
            <a:ext cx="2573425" cy="6858000"/>
          </a:xfrm>
          <a:solidFill>
            <a:srgbClr val="FFFFD6"/>
          </a:solidFill>
        </p:spPr>
        <p:txBody>
          <a:bodyPr lIns="43496" rIns="43496"/>
          <a:lstStyle>
            <a:lvl1pPr marL="0" indent="0">
              <a:spcBef>
                <a:spcPts val="1071"/>
              </a:spcBef>
              <a:buNone/>
              <a:defRPr sz="1313" b="0">
                <a:solidFill>
                  <a:schemeClr val="tx1"/>
                </a:solidFill>
              </a:defRPr>
            </a:lvl1pPr>
            <a:lvl2pPr marL="99176" indent="-99176">
              <a:spcBef>
                <a:spcPts val="0"/>
              </a:spcBef>
              <a:defRPr sz="1313">
                <a:solidFill>
                  <a:schemeClr val="tx1"/>
                </a:solidFill>
              </a:defRPr>
            </a:lvl2pPr>
            <a:lvl3pPr marL="99176" indent="-99176">
              <a:defRPr sz="1126">
                <a:solidFill>
                  <a:schemeClr val="tx1">
                    <a:lumMod val="50000"/>
                  </a:schemeClr>
                </a:solidFill>
              </a:defRPr>
            </a:lvl3pPr>
            <a:lvl4pPr marL="99176" indent="-99176">
              <a:defRPr sz="1126">
                <a:solidFill>
                  <a:schemeClr val="tx1">
                    <a:lumMod val="50000"/>
                  </a:schemeClr>
                </a:solidFill>
              </a:defRPr>
            </a:lvl4pPr>
            <a:lvl5pPr marL="99176" indent="-99176">
              <a:defRPr sz="1126">
                <a:solidFill>
                  <a:schemeClr val="tx1">
                    <a:lumMod val="50000"/>
                  </a:schemeClr>
                </a:solidFill>
              </a:defRPr>
            </a:lvl5pPr>
          </a:lstStyle>
          <a:p>
            <a:pPr lvl="0"/>
            <a:r>
              <a:rPr lang="en-US" dirty="0"/>
              <a:t>Click to edit Master text styles</a:t>
            </a:r>
          </a:p>
          <a:p>
            <a:pPr lvl="1"/>
            <a:r>
              <a:rPr lang="en-US" dirty="0"/>
              <a:t>Second level</a:t>
            </a:r>
          </a:p>
        </p:txBody>
      </p:sp>
      <p:sp>
        <p:nvSpPr>
          <p:cNvPr id="2" name="Footer Placeholder 1"/>
          <p:cNvSpPr>
            <a:spLocks noGrp="1"/>
          </p:cNvSpPr>
          <p:nvPr>
            <p:ph type="ftr" sz="quarter" idx="11"/>
          </p:nvPr>
        </p:nvSpPr>
        <p:spPr>
          <a:xfrm>
            <a:off x="5" y="4000500"/>
            <a:ext cx="9144000" cy="1143000"/>
          </a:xfrm>
          <a:prstGeom prst="rect">
            <a:avLst/>
          </a:prstGeom>
          <a:solidFill>
            <a:srgbClr val="4D4F58"/>
          </a:solidFill>
        </p:spPr>
        <p:txBody>
          <a:bodyPr lIns="182880" tIns="21748" rIns="182880" bIns="21748" anchor="ctr" anchorCtr="0">
            <a:normAutofit/>
          </a:bodyPr>
          <a:lstStyle>
            <a:lvl1pPr algn="r">
              <a:lnSpc>
                <a:spcPct val="100000"/>
              </a:lnSpc>
              <a:spcBef>
                <a:spcPts val="0"/>
              </a:spcBef>
              <a:defRPr sz="2627" b="1">
                <a:solidFill>
                  <a:schemeClr val="bg1"/>
                </a:solidFill>
              </a:defRPr>
            </a:lvl1pPr>
          </a:lstStyle>
          <a:p>
            <a:pPr algn="l"/>
            <a:r>
              <a:rPr lang="en-US" dirty="0"/>
              <a:t>Example Deck</a:t>
            </a:r>
          </a:p>
        </p:txBody>
      </p:sp>
    </p:spTree>
    <p:extLst>
      <p:ext uri="{BB962C8B-B14F-4D97-AF65-F5344CB8AC3E}">
        <p14:creationId xmlns:p14="http://schemas.microsoft.com/office/powerpoint/2010/main" val="265601535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Click to edit Master title style</a:t>
            </a:r>
          </a:p>
        </p:txBody>
      </p:sp>
      <p:sp>
        <p:nvSpPr>
          <p:cNvPr id="8" name="Text Placeholder 7"/>
          <p:cNvSpPr>
            <a:spLocks noGrp="1"/>
          </p:cNvSpPr>
          <p:nvPr>
            <p:ph type="body" sz="quarter" idx="12"/>
          </p:nvPr>
        </p:nvSpPr>
        <p:spPr>
          <a:xfrm>
            <a:off x="5" y="931863"/>
            <a:ext cx="9144000" cy="5262295"/>
          </a:xfrm>
        </p:spPr>
        <p:txBody>
          <a:bodyPr/>
          <a:lstStyle>
            <a:lvl1pPr>
              <a:defRPr sz="2064"/>
            </a:lvl1pPr>
            <a:lvl2pPr>
              <a:defRPr sz="2064"/>
            </a:lvl2pPr>
            <a:lvl3pPr>
              <a:defRPr sz="2064"/>
            </a:lvl3pPr>
            <a:lvl4pPr>
              <a:defRPr sz="2064"/>
            </a:lvl4pPr>
            <a:lvl5pPr>
              <a:defRPr sz="2064"/>
            </a:lvl5pPr>
          </a:lstStyle>
          <a:p>
            <a:pPr lvl="0"/>
            <a:r>
              <a:rPr lang="en-US" dirty="0"/>
              <a:t>Click to edit Master text styles</a:t>
            </a:r>
          </a:p>
          <a:p>
            <a:pPr lvl="1"/>
            <a:r>
              <a:rPr lang="en-US" dirty="0"/>
              <a:t>Second level</a:t>
            </a:r>
          </a:p>
          <a:p>
            <a:pPr lvl="2"/>
            <a:r>
              <a:rPr lang="en-US" dirty="0"/>
              <a:t>Third level</a:t>
            </a:r>
          </a:p>
        </p:txBody>
      </p:sp>
      <p:sp>
        <p:nvSpPr>
          <p:cNvPr id="5" name="Text Placeholder 5"/>
          <p:cNvSpPr>
            <a:spLocks noGrp="1"/>
          </p:cNvSpPr>
          <p:nvPr>
            <p:ph type="body" sz="quarter" idx="10"/>
          </p:nvPr>
        </p:nvSpPr>
        <p:spPr>
          <a:xfrm>
            <a:off x="9372601" y="0"/>
            <a:ext cx="2573425" cy="6858000"/>
          </a:xfrm>
          <a:solidFill>
            <a:srgbClr val="FFFFD6"/>
          </a:solidFill>
        </p:spPr>
        <p:txBody>
          <a:bodyPr lIns="43496" rIns="43496"/>
          <a:lstStyle>
            <a:lvl1pPr marL="0" indent="0">
              <a:spcBef>
                <a:spcPts val="1071"/>
              </a:spcBef>
              <a:buNone/>
              <a:defRPr sz="1313" b="0">
                <a:solidFill>
                  <a:schemeClr val="tx1"/>
                </a:solidFill>
              </a:defRPr>
            </a:lvl1pPr>
            <a:lvl2pPr marL="99176" indent="-99176">
              <a:spcBef>
                <a:spcPts val="0"/>
              </a:spcBef>
              <a:defRPr sz="1313">
                <a:solidFill>
                  <a:schemeClr val="tx1"/>
                </a:solidFill>
              </a:defRPr>
            </a:lvl2pPr>
            <a:lvl3pPr marL="99176" indent="-99176">
              <a:defRPr sz="1126">
                <a:solidFill>
                  <a:schemeClr val="tx1">
                    <a:lumMod val="50000"/>
                  </a:schemeClr>
                </a:solidFill>
              </a:defRPr>
            </a:lvl3pPr>
            <a:lvl4pPr marL="99176" indent="-99176">
              <a:defRPr sz="1126">
                <a:solidFill>
                  <a:schemeClr val="tx1">
                    <a:lumMod val="50000"/>
                  </a:schemeClr>
                </a:solidFill>
              </a:defRPr>
            </a:lvl4pPr>
            <a:lvl5pPr marL="99176" indent="-99176">
              <a:defRPr sz="1126">
                <a:solidFill>
                  <a:schemeClr val="tx1">
                    <a:lumMod val="50000"/>
                  </a:schemeClr>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4151222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0" name="Google Shape;80;p12"/>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chemeClr val="dk1"/>
              </a:buClr>
              <a:buSzPts val="2000"/>
              <a:buFont typeface="Times New Roman"/>
              <a:buNone/>
              <a:defRPr sz="2000"/>
            </a:lvl1pPr>
            <a:lvl2pPr marL="914400" lvl="1" indent="-228600" algn="l">
              <a:spcBef>
                <a:spcPts val="360"/>
              </a:spcBef>
              <a:spcAft>
                <a:spcPts val="0"/>
              </a:spcAft>
              <a:buClr>
                <a:schemeClr val="dk1"/>
              </a:buClr>
              <a:buSzPts val="1800"/>
              <a:buFont typeface="Times New Roman"/>
              <a:buNone/>
              <a:defRPr sz="1800"/>
            </a:lvl2pPr>
            <a:lvl3pPr marL="1371600" lvl="2" indent="-228600" algn="l">
              <a:spcBef>
                <a:spcPts val="320"/>
              </a:spcBef>
              <a:spcAft>
                <a:spcPts val="0"/>
              </a:spcAft>
              <a:buClr>
                <a:schemeClr val="dk1"/>
              </a:buClr>
              <a:buSzPts val="1600"/>
              <a:buFont typeface="Times New Roman"/>
              <a:buNone/>
              <a:defRPr sz="1600"/>
            </a:lvl3pPr>
            <a:lvl4pPr marL="1828800" lvl="3" indent="-228600" algn="l">
              <a:spcBef>
                <a:spcPts val="280"/>
              </a:spcBef>
              <a:spcAft>
                <a:spcPts val="0"/>
              </a:spcAft>
              <a:buClr>
                <a:schemeClr val="dk1"/>
              </a:buClr>
              <a:buSzPts val="1400"/>
              <a:buFont typeface="Times New Roman"/>
              <a:buNone/>
              <a:defRPr sz="1400"/>
            </a:lvl4pPr>
            <a:lvl5pPr marL="2286000" lvl="4" indent="-228600" algn="l">
              <a:spcBef>
                <a:spcPts val="280"/>
              </a:spcBef>
              <a:spcAft>
                <a:spcPts val="0"/>
              </a:spcAft>
              <a:buClr>
                <a:schemeClr val="dk1"/>
              </a:buClr>
              <a:buSzPts val="1400"/>
              <a:buFont typeface="Times New Roman"/>
              <a:buNone/>
              <a:defRPr sz="1400"/>
            </a:lvl5pPr>
            <a:lvl6pPr marL="2743200" lvl="5" indent="-228600" algn="l">
              <a:spcBef>
                <a:spcPts val="280"/>
              </a:spcBef>
              <a:spcAft>
                <a:spcPts val="0"/>
              </a:spcAft>
              <a:buClr>
                <a:schemeClr val="dk1"/>
              </a:buClr>
              <a:buSzPts val="1400"/>
              <a:buFont typeface="Times New Roman"/>
              <a:buNone/>
              <a:defRPr sz="1400"/>
            </a:lvl6pPr>
            <a:lvl7pPr marL="3200400" lvl="6" indent="-228600" algn="l">
              <a:spcBef>
                <a:spcPts val="280"/>
              </a:spcBef>
              <a:spcAft>
                <a:spcPts val="0"/>
              </a:spcAft>
              <a:buClr>
                <a:schemeClr val="dk1"/>
              </a:buClr>
              <a:buSzPts val="1400"/>
              <a:buFont typeface="Times New Roman"/>
              <a:buNone/>
              <a:defRPr sz="1400"/>
            </a:lvl7pPr>
            <a:lvl8pPr marL="3657600" lvl="7" indent="-228600" algn="l">
              <a:spcBef>
                <a:spcPts val="280"/>
              </a:spcBef>
              <a:spcAft>
                <a:spcPts val="0"/>
              </a:spcAft>
              <a:buClr>
                <a:schemeClr val="dk1"/>
              </a:buClr>
              <a:buSzPts val="1400"/>
              <a:buFont typeface="Times New Roman"/>
              <a:buNone/>
              <a:defRPr sz="1400"/>
            </a:lvl8pPr>
            <a:lvl9pPr marL="4114800" lvl="8" indent="-228600" algn="l">
              <a:spcBef>
                <a:spcPts val="280"/>
              </a:spcBef>
              <a:spcAft>
                <a:spcPts val="0"/>
              </a:spcAft>
              <a:buClr>
                <a:schemeClr val="dk1"/>
              </a:buClr>
              <a:buSzPts val="1400"/>
              <a:buFont typeface="Times New Roman"/>
              <a:buNone/>
              <a:defRPr sz="1400"/>
            </a:lvl9pPr>
          </a:lstStyle>
          <a:p>
            <a:endParaRPr/>
          </a:p>
        </p:txBody>
      </p:sp>
      <p:sp>
        <p:nvSpPr>
          <p:cNvPr id="81" name="Google Shape;81;p1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and Content" type="obj">
  <p:cSld name="OBJECT">
    <p:spTree>
      <p:nvGrpSpPr>
        <p:cNvPr id="1" name="Shape 90"/>
        <p:cNvGrpSpPr/>
        <p:nvPr/>
      </p:nvGrpSpPr>
      <p:grpSpPr>
        <a:xfrm>
          <a:off x="0" y="0"/>
          <a:ext cx="0" cy="0"/>
          <a:chOff x="0" y="0"/>
          <a:chExt cx="0" cy="0"/>
        </a:xfrm>
      </p:grpSpPr>
      <p:sp>
        <p:nvSpPr>
          <p:cNvPr id="91" name="Google Shape;91;p14"/>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92" name="Google Shape;92;p14"/>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3" name="Google Shape;93;p1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1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1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96"/>
        <p:cNvGrpSpPr/>
        <p:nvPr/>
      </p:nvGrpSpPr>
      <p:grpSpPr>
        <a:xfrm>
          <a:off x="0" y="0"/>
          <a:ext cx="0" cy="0"/>
          <a:chOff x="0" y="0"/>
          <a:chExt cx="0" cy="0"/>
        </a:xfrm>
      </p:grpSpPr>
      <p:sp>
        <p:nvSpPr>
          <p:cNvPr id="97" name="Google Shape;97;p1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1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p1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106"/>
        <p:cNvGrpSpPr/>
        <p:nvPr/>
      </p:nvGrpSpPr>
      <p:grpSpPr>
        <a:xfrm>
          <a:off x="0" y="0"/>
          <a:ext cx="0" cy="0"/>
          <a:chOff x="0" y="0"/>
          <a:chExt cx="0" cy="0"/>
        </a:xfrm>
      </p:grpSpPr>
      <p:sp>
        <p:nvSpPr>
          <p:cNvPr id="107" name="Google Shape;107;p17"/>
          <p:cNvSpPr txBox="1">
            <a:spLocks noGrp="1"/>
          </p:cNvSpPr>
          <p:nvPr>
            <p:ph type="title"/>
          </p:nvPr>
        </p:nvSpPr>
        <p:spPr>
          <a:xfrm rot="5400000">
            <a:off x="4743450" y="2381250"/>
            <a:ext cx="5486400" cy="1943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08" name="Google Shape;108;p17"/>
          <p:cNvSpPr txBox="1">
            <a:spLocks noGrp="1"/>
          </p:cNvSpPr>
          <p:nvPr>
            <p:ph type="body" idx="1"/>
          </p:nvPr>
        </p:nvSpPr>
        <p:spPr>
          <a:xfrm rot="5400000">
            <a:off x="781050" y="514350"/>
            <a:ext cx="5486400" cy="56769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9" name="Google Shape;109;p1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p1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 name="Google Shape;111;p1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VERTICAL_TEXT">
    <p:spTree>
      <p:nvGrpSpPr>
        <p:cNvPr id="1" name="Shape 112"/>
        <p:cNvGrpSpPr/>
        <p:nvPr/>
      </p:nvGrpSpPr>
      <p:grpSpPr>
        <a:xfrm>
          <a:off x="0" y="0"/>
          <a:ext cx="0" cy="0"/>
          <a:chOff x="0" y="0"/>
          <a:chExt cx="0" cy="0"/>
        </a:xfrm>
      </p:grpSpPr>
      <p:sp>
        <p:nvSpPr>
          <p:cNvPr id="113" name="Google Shape;113;p18"/>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14" name="Google Shape;114;p18"/>
          <p:cNvSpPr txBox="1">
            <a:spLocks noGrp="1"/>
          </p:cNvSpPr>
          <p:nvPr>
            <p:ph type="body" idx="1"/>
          </p:nvPr>
        </p:nvSpPr>
        <p:spPr>
          <a:xfrm rot="5400000">
            <a:off x="2514600" y="152400"/>
            <a:ext cx="4114800" cy="77724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5" name="Google Shape;115;p1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6" name="Google Shape;116;p1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 name="Google Shape;117;p1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118"/>
        <p:cNvGrpSpPr/>
        <p:nvPr/>
      </p:nvGrpSpPr>
      <p:grpSpPr>
        <a:xfrm>
          <a:off x="0" y="0"/>
          <a:ext cx="0" cy="0"/>
          <a:chOff x="0" y="0"/>
          <a:chExt cx="0" cy="0"/>
        </a:xfrm>
      </p:grpSpPr>
      <p:sp>
        <p:nvSpPr>
          <p:cNvPr id="119" name="Google Shape;119;p19"/>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20" name="Google Shape;120;p19"/>
          <p:cNvSpPr>
            <a:spLocks noGrp="1"/>
          </p:cNvSpPr>
          <p:nvPr>
            <p:ph type="pic" idx="2"/>
          </p:nvPr>
        </p:nvSpPr>
        <p:spPr>
          <a:xfrm>
            <a:off x="1792288" y="612775"/>
            <a:ext cx="5486400" cy="4114800"/>
          </a:xfrm>
          <a:prstGeom prst="rect">
            <a:avLst/>
          </a:prstGeom>
          <a:noFill/>
          <a:ln>
            <a:noFill/>
          </a:ln>
        </p:spPr>
      </p:sp>
      <p:sp>
        <p:nvSpPr>
          <p:cNvPr id="121" name="Google Shape;121;p19"/>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Times New Roman"/>
              <a:buNone/>
              <a:defRPr sz="1400"/>
            </a:lvl1pPr>
            <a:lvl2pPr marL="914400" lvl="1" indent="-228600" algn="l">
              <a:spcBef>
                <a:spcPts val="240"/>
              </a:spcBef>
              <a:spcAft>
                <a:spcPts val="0"/>
              </a:spcAft>
              <a:buClr>
                <a:schemeClr val="dk1"/>
              </a:buClr>
              <a:buSzPts val="1200"/>
              <a:buFont typeface="Times New Roman"/>
              <a:buNone/>
              <a:defRPr sz="1200"/>
            </a:lvl2pPr>
            <a:lvl3pPr marL="1371600" lvl="2" indent="-228600" algn="l">
              <a:spcBef>
                <a:spcPts val="200"/>
              </a:spcBef>
              <a:spcAft>
                <a:spcPts val="0"/>
              </a:spcAft>
              <a:buClr>
                <a:schemeClr val="dk1"/>
              </a:buClr>
              <a:buSzPts val="1000"/>
              <a:buFont typeface="Times New Roman"/>
              <a:buNone/>
              <a:defRPr sz="1000"/>
            </a:lvl3pPr>
            <a:lvl4pPr marL="1828800" lvl="3" indent="-228600" algn="l">
              <a:spcBef>
                <a:spcPts val="180"/>
              </a:spcBef>
              <a:spcAft>
                <a:spcPts val="0"/>
              </a:spcAft>
              <a:buClr>
                <a:schemeClr val="dk1"/>
              </a:buClr>
              <a:buSzPts val="900"/>
              <a:buFont typeface="Times New Roman"/>
              <a:buNone/>
              <a:defRPr sz="900"/>
            </a:lvl4pPr>
            <a:lvl5pPr marL="2286000" lvl="4" indent="-228600" algn="l">
              <a:spcBef>
                <a:spcPts val="180"/>
              </a:spcBef>
              <a:spcAft>
                <a:spcPts val="0"/>
              </a:spcAft>
              <a:buClr>
                <a:schemeClr val="dk1"/>
              </a:buClr>
              <a:buSzPts val="900"/>
              <a:buFont typeface="Times New Roman"/>
              <a:buNone/>
              <a:defRPr sz="900"/>
            </a:lvl5pPr>
            <a:lvl6pPr marL="2743200" lvl="5" indent="-228600" algn="l">
              <a:spcBef>
                <a:spcPts val="180"/>
              </a:spcBef>
              <a:spcAft>
                <a:spcPts val="0"/>
              </a:spcAft>
              <a:buClr>
                <a:schemeClr val="dk1"/>
              </a:buClr>
              <a:buSzPts val="900"/>
              <a:buFont typeface="Times New Roman"/>
              <a:buNone/>
              <a:defRPr sz="900"/>
            </a:lvl6pPr>
            <a:lvl7pPr marL="3200400" lvl="6" indent="-228600" algn="l">
              <a:spcBef>
                <a:spcPts val="180"/>
              </a:spcBef>
              <a:spcAft>
                <a:spcPts val="0"/>
              </a:spcAft>
              <a:buClr>
                <a:schemeClr val="dk1"/>
              </a:buClr>
              <a:buSzPts val="900"/>
              <a:buFont typeface="Times New Roman"/>
              <a:buNone/>
              <a:defRPr sz="900"/>
            </a:lvl7pPr>
            <a:lvl8pPr marL="3657600" lvl="7" indent="-228600" algn="l">
              <a:spcBef>
                <a:spcPts val="180"/>
              </a:spcBef>
              <a:spcAft>
                <a:spcPts val="0"/>
              </a:spcAft>
              <a:buClr>
                <a:schemeClr val="dk1"/>
              </a:buClr>
              <a:buSzPts val="900"/>
              <a:buFont typeface="Times New Roman"/>
              <a:buNone/>
              <a:defRPr sz="900"/>
            </a:lvl8pPr>
            <a:lvl9pPr marL="4114800" lvl="8" indent="-228600" algn="l">
              <a:spcBef>
                <a:spcPts val="180"/>
              </a:spcBef>
              <a:spcAft>
                <a:spcPts val="0"/>
              </a:spcAft>
              <a:buClr>
                <a:schemeClr val="dk1"/>
              </a:buClr>
              <a:buSzPts val="900"/>
              <a:buFont typeface="Times New Roman"/>
              <a:buNone/>
              <a:defRPr sz="900"/>
            </a:lvl9pPr>
          </a:lstStyle>
          <a:p>
            <a:endParaRPr/>
          </a:p>
        </p:txBody>
      </p:sp>
      <p:sp>
        <p:nvSpPr>
          <p:cNvPr id="122" name="Google Shape;122;p1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3" name="Google Shape;123;p1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4" name="Google Shape;124;p1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125"/>
        <p:cNvGrpSpPr/>
        <p:nvPr/>
      </p:nvGrpSpPr>
      <p:grpSpPr>
        <a:xfrm>
          <a:off x="0" y="0"/>
          <a:ext cx="0" cy="0"/>
          <a:chOff x="0" y="0"/>
          <a:chExt cx="0" cy="0"/>
        </a:xfrm>
      </p:grpSpPr>
      <p:sp>
        <p:nvSpPr>
          <p:cNvPr id="126" name="Google Shape;126;p20"/>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27" name="Google Shape;127;p20"/>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Times New Roman"/>
              <a:buChar char="•"/>
              <a:defRPr sz="3200"/>
            </a:lvl1pPr>
            <a:lvl2pPr marL="914400" lvl="1" indent="-406400" algn="l">
              <a:spcBef>
                <a:spcPts val="560"/>
              </a:spcBef>
              <a:spcAft>
                <a:spcPts val="0"/>
              </a:spcAft>
              <a:buClr>
                <a:schemeClr val="dk1"/>
              </a:buClr>
              <a:buSzPts val="2800"/>
              <a:buFont typeface="Times New Roman"/>
              <a:buChar char="–"/>
              <a:defRPr sz="2800"/>
            </a:lvl2pPr>
            <a:lvl3pPr marL="1371600" lvl="2" indent="-381000" algn="l">
              <a:spcBef>
                <a:spcPts val="480"/>
              </a:spcBef>
              <a:spcAft>
                <a:spcPts val="0"/>
              </a:spcAft>
              <a:buClr>
                <a:schemeClr val="dk1"/>
              </a:buClr>
              <a:buSzPts val="2400"/>
              <a:buFont typeface="Times New Roman"/>
              <a:buChar char="•"/>
              <a:defRPr sz="2400"/>
            </a:lvl3pPr>
            <a:lvl4pPr marL="1828800" lvl="3" indent="-355600" algn="l">
              <a:spcBef>
                <a:spcPts val="400"/>
              </a:spcBef>
              <a:spcAft>
                <a:spcPts val="0"/>
              </a:spcAft>
              <a:buClr>
                <a:schemeClr val="dk1"/>
              </a:buClr>
              <a:buSzPts val="2000"/>
              <a:buFont typeface="Times New Roman"/>
              <a:buChar char="–"/>
              <a:defRPr sz="2000"/>
            </a:lvl4pPr>
            <a:lvl5pPr marL="2286000" lvl="4" indent="-355600" algn="l">
              <a:spcBef>
                <a:spcPts val="400"/>
              </a:spcBef>
              <a:spcAft>
                <a:spcPts val="0"/>
              </a:spcAft>
              <a:buClr>
                <a:schemeClr val="dk1"/>
              </a:buClr>
              <a:buSzPts val="2000"/>
              <a:buFont typeface="Times New Roman"/>
              <a:buChar char="»"/>
              <a:defRPr sz="2000"/>
            </a:lvl5pPr>
            <a:lvl6pPr marL="2743200" lvl="5" indent="-355600" algn="l">
              <a:spcBef>
                <a:spcPts val="400"/>
              </a:spcBef>
              <a:spcAft>
                <a:spcPts val="0"/>
              </a:spcAft>
              <a:buClr>
                <a:schemeClr val="dk1"/>
              </a:buClr>
              <a:buSzPts val="2000"/>
              <a:buFont typeface="Times New Roman"/>
              <a:buChar char="»"/>
              <a:defRPr sz="2000"/>
            </a:lvl6pPr>
            <a:lvl7pPr marL="3200400" lvl="6" indent="-355600" algn="l">
              <a:spcBef>
                <a:spcPts val="400"/>
              </a:spcBef>
              <a:spcAft>
                <a:spcPts val="0"/>
              </a:spcAft>
              <a:buClr>
                <a:schemeClr val="dk1"/>
              </a:buClr>
              <a:buSzPts val="2000"/>
              <a:buFont typeface="Times New Roman"/>
              <a:buChar char="»"/>
              <a:defRPr sz="2000"/>
            </a:lvl7pPr>
            <a:lvl8pPr marL="3657600" lvl="7" indent="-355600" algn="l">
              <a:spcBef>
                <a:spcPts val="400"/>
              </a:spcBef>
              <a:spcAft>
                <a:spcPts val="0"/>
              </a:spcAft>
              <a:buClr>
                <a:schemeClr val="dk1"/>
              </a:buClr>
              <a:buSzPts val="2000"/>
              <a:buFont typeface="Times New Roman"/>
              <a:buChar char="»"/>
              <a:defRPr sz="2000"/>
            </a:lvl8pPr>
            <a:lvl9pPr marL="4114800" lvl="8" indent="-355600" algn="l">
              <a:spcBef>
                <a:spcPts val="400"/>
              </a:spcBef>
              <a:spcAft>
                <a:spcPts val="0"/>
              </a:spcAft>
              <a:buClr>
                <a:schemeClr val="dk1"/>
              </a:buClr>
              <a:buSzPts val="2000"/>
              <a:buFont typeface="Times New Roman"/>
              <a:buChar char="»"/>
              <a:defRPr sz="2000"/>
            </a:lvl9pPr>
          </a:lstStyle>
          <a:p>
            <a:endParaRPr/>
          </a:p>
        </p:txBody>
      </p:sp>
      <p:sp>
        <p:nvSpPr>
          <p:cNvPr id="128" name="Google Shape;128;p20"/>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Times New Roman"/>
              <a:buNone/>
              <a:defRPr sz="1400"/>
            </a:lvl1pPr>
            <a:lvl2pPr marL="914400" lvl="1" indent="-228600" algn="l">
              <a:spcBef>
                <a:spcPts val="240"/>
              </a:spcBef>
              <a:spcAft>
                <a:spcPts val="0"/>
              </a:spcAft>
              <a:buClr>
                <a:schemeClr val="dk1"/>
              </a:buClr>
              <a:buSzPts val="1200"/>
              <a:buFont typeface="Times New Roman"/>
              <a:buNone/>
              <a:defRPr sz="1200"/>
            </a:lvl2pPr>
            <a:lvl3pPr marL="1371600" lvl="2" indent="-228600" algn="l">
              <a:spcBef>
                <a:spcPts val="200"/>
              </a:spcBef>
              <a:spcAft>
                <a:spcPts val="0"/>
              </a:spcAft>
              <a:buClr>
                <a:schemeClr val="dk1"/>
              </a:buClr>
              <a:buSzPts val="1000"/>
              <a:buFont typeface="Times New Roman"/>
              <a:buNone/>
              <a:defRPr sz="1000"/>
            </a:lvl3pPr>
            <a:lvl4pPr marL="1828800" lvl="3" indent="-228600" algn="l">
              <a:spcBef>
                <a:spcPts val="180"/>
              </a:spcBef>
              <a:spcAft>
                <a:spcPts val="0"/>
              </a:spcAft>
              <a:buClr>
                <a:schemeClr val="dk1"/>
              </a:buClr>
              <a:buSzPts val="900"/>
              <a:buFont typeface="Times New Roman"/>
              <a:buNone/>
              <a:defRPr sz="900"/>
            </a:lvl4pPr>
            <a:lvl5pPr marL="2286000" lvl="4" indent="-228600" algn="l">
              <a:spcBef>
                <a:spcPts val="180"/>
              </a:spcBef>
              <a:spcAft>
                <a:spcPts val="0"/>
              </a:spcAft>
              <a:buClr>
                <a:schemeClr val="dk1"/>
              </a:buClr>
              <a:buSzPts val="900"/>
              <a:buFont typeface="Times New Roman"/>
              <a:buNone/>
              <a:defRPr sz="900"/>
            </a:lvl5pPr>
            <a:lvl6pPr marL="2743200" lvl="5" indent="-228600" algn="l">
              <a:spcBef>
                <a:spcPts val="180"/>
              </a:spcBef>
              <a:spcAft>
                <a:spcPts val="0"/>
              </a:spcAft>
              <a:buClr>
                <a:schemeClr val="dk1"/>
              </a:buClr>
              <a:buSzPts val="900"/>
              <a:buFont typeface="Times New Roman"/>
              <a:buNone/>
              <a:defRPr sz="900"/>
            </a:lvl6pPr>
            <a:lvl7pPr marL="3200400" lvl="6" indent="-228600" algn="l">
              <a:spcBef>
                <a:spcPts val="180"/>
              </a:spcBef>
              <a:spcAft>
                <a:spcPts val="0"/>
              </a:spcAft>
              <a:buClr>
                <a:schemeClr val="dk1"/>
              </a:buClr>
              <a:buSzPts val="900"/>
              <a:buFont typeface="Times New Roman"/>
              <a:buNone/>
              <a:defRPr sz="900"/>
            </a:lvl7pPr>
            <a:lvl8pPr marL="3657600" lvl="7" indent="-228600" algn="l">
              <a:spcBef>
                <a:spcPts val="180"/>
              </a:spcBef>
              <a:spcAft>
                <a:spcPts val="0"/>
              </a:spcAft>
              <a:buClr>
                <a:schemeClr val="dk1"/>
              </a:buClr>
              <a:buSzPts val="900"/>
              <a:buFont typeface="Times New Roman"/>
              <a:buNone/>
              <a:defRPr sz="900"/>
            </a:lvl8pPr>
            <a:lvl9pPr marL="4114800" lvl="8" indent="-228600" algn="l">
              <a:spcBef>
                <a:spcPts val="180"/>
              </a:spcBef>
              <a:spcAft>
                <a:spcPts val="0"/>
              </a:spcAft>
              <a:buClr>
                <a:schemeClr val="dk1"/>
              </a:buClr>
              <a:buSzPts val="900"/>
              <a:buFont typeface="Times New Roman"/>
              <a:buNone/>
              <a:defRPr sz="900"/>
            </a:lvl9pPr>
          </a:lstStyle>
          <a:p>
            <a:endParaRPr/>
          </a:p>
        </p:txBody>
      </p:sp>
      <p:sp>
        <p:nvSpPr>
          <p:cNvPr id="129" name="Google Shape;129;p2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0" name="Google Shape;130;p2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 name="Google Shape;131;p2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_ONLY">
    <p:spTree>
      <p:nvGrpSpPr>
        <p:cNvPr id="1" name="Shape 132"/>
        <p:cNvGrpSpPr/>
        <p:nvPr/>
      </p:nvGrpSpPr>
      <p:grpSpPr>
        <a:xfrm>
          <a:off x="0" y="0"/>
          <a:ext cx="0" cy="0"/>
          <a:chOff x="0" y="0"/>
          <a:chExt cx="0" cy="0"/>
        </a:xfrm>
      </p:grpSpPr>
      <p:sp>
        <p:nvSpPr>
          <p:cNvPr id="133" name="Google Shape;133;p21"/>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34" name="Google Shape;134;p2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 name="Google Shape;135;p2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6" name="Google Shape;136;p2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Comparison" type="twoTxTwoObj">
  <p:cSld name="TWO_OBJECTS_WITH_TEXT">
    <p:spTree>
      <p:nvGrpSpPr>
        <p:cNvPr id="1" name="Shape 137"/>
        <p:cNvGrpSpPr/>
        <p:nvPr/>
      </p:nvGrpSpPr>
      <p:grpSpPr>
        <a:xfrm>
          <a:off x="0" y="0"/>
          <a:ext cx="0" cy="0"/>
          <a:chOff x="0" y="0"/>
          <a:chExt cx="0" cy="0"/>
        </a:xfrm>
      </p:grpSpPr>
      <p:sp>
        <p:nvSpPr>
          <p:cNvPr id="138" name="Google Shape;138;p2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39" name="Google Shape;139;p22"/>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Times New Roman"/>
              <a:buNone/>
              <a:defRPr sz="2400" b="1"/>
            </a:lvl1pPr>
            <a:lvl2pPr marL="914400" lvl="1" indent="-228600" algn="l">
              <a:spcBef>
                <a:spcPts val="400"/>
              </a:spcBef>
              <a:spcAft>
                <a:spcPts val="0"/>
              </a:spcAft>
              <a:buClr>
                <a:schemeClr val="dk1"/>
              </a:buClr>
              <a:buSzPts val="2000"/>
              <a:buFont typeface="Times New Roman"/>
              <a:buNone/>
              <a:defRPr sz="2000" b="1"/>
            </a:lvl2pPr>
            <a:lvl3pPr marL="1371600" lvl="2" indent="-228600" algn="l">
              <a:spcBef>
                <a:spcPts val="360"/>
              </a:spcBef>
              <a:spcAft>
                <a:spcPts val="0"/>
              </a:spcAft>
              <a:buClr>
                <a:schemeClr val="dk1"/>
              </a:buClr>
              <a:buSzPts val="1800"/>
              <a:buFont typeface="Times New Roman"/>
              <a:buNone/>
              <a:defRPr sz="1800" b="1"/>
            </a:lvl3pPr>
            <a:lvl4pPr marL="1828800" lvl="3" indent="-228600" algn="l">
              <a:spcBef>
                <a:spcPts val="320"/>
              </a:spcBef>
              <a:spcAft>
                <a:spcPts val="0"/>
              </a:spcAft>
              <a:buClr>
                <a:schemeClr val="dk1"/>
              </a:buClr>
              <a:buSzPts val="1600"/>
              <a:buFont typeface="Times New Roman"/>
              <a:buNone/>
              <a:defRPr sz="1600" b="1"/>
            </a:lvl4pPr>
            <a:lvl5pPr marL="2286000" lvl="4" indent="-228600" algn="l">
              <a:spcBef>
                <a:spcPts val="320"/>
              </a:spcBef>
              <a:spcAft>
                <a:spcPts val="0"/>
              </a:spcAft>
              <a:buClr>
                <a:schemeClr val="dk1"/>
              </a:buClr>
              <a:buSzPts val="1600"/>
              <a:buFont typeface="Times New Roman"/>
              <a:buNone/>
              <a:defRPr sz="1600" b="1"/>
            </a:lvl5pPr>
            <a:lvl6pPr marL="2743200" lvl="5" indent="-228600" algn="l">
              <a:spcBef>
                <a:spcPts val="320"/>
              </a:spcBef>
              <a:spcAft>
                <a:spcPts val="0"/>
              </a:spcAft>
              <a:buClr>
                <a:schemeClr val="dk1"/>
              </a:buClr>
              <a:buSzPts val="1600"/>
              <a:buFont typeface="Times New Roman"/>
              <a:buNone/>
              <a:defRPr sz="1600" b="1"/>
            </a:lvl6pPr>
            <a:lvl7pPr marL="3200400" lvl="6" indent="-228600" algn="l">
              <a:spcBef>
                <a:spcPts val="320"/>
              </a:spcBef>
              <a:spcAft>
                <a:spcPts val="0"/>
              </a:spcAft>
              <a:buClr>
                <a:schemeClr val="dk1"/>
              </a:buClr>
              <a:buSzPts val="1600"/>
              <a:buFont typeface="Times New Roman"/>
              <a:buNone/>
              <a:defRPr sz="1600" b="1"/>
            </a:lvl7pPr>
            <a:lvl8pPr marL="3657600" lvl="7" indent="-228600" algn="l">
              <a:spcBef>
                <a:spcPts val="320"/>
              </a:spcBef>
              <a:spcAft>
                <a:spcPts val="0"/>
              </a:spcAft>
              <a:buClr>
                <a:schemeClr val="dk1"/>
              </a:buClr>
              <a:buSzPts val="1600"/>
              <a:buFont typeface="Times New Roman"/>
              <a:buNone/>
              <a:defRPr sz="1600" b="1"/>
            </a:lvl8pPr>
            <a:lvl9pPr marL="4114800" lvl="8" indent="-228600" algn="l">
              <a:spcBef>
                <a:spcPts val="320"/>
              </a:spcBef>
              <a:spcAft>
                <a:spcPts val="0"/>
              </a:spcAft>
              <a:buClr>
                <a:schemeClr val="dk1"/>
              </a:buClr>
              <a:buSzPts val="1600"/>
              <a:buFont typeface="Times New Roman"/>
              <a:buNone/>
              <a:defRPr sz="1600" b="1"/>
            </a:lvl9pPr>
          </a:lstStyle>
          <a:p>
            <a:endParaRPr/>
          </a:p>
        </p:txBody>
      </p:sp>
      <p:sp>
        <p:nvSpPr>
          <p:cNvPr id="140" name="Google Shape;140;p22"/>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Times New Roman"/>
              <a:buChar char="•"/>
              <a:defRPr sz="2400"/>
            </a:lvl1pPr>
            <a:lvl2pPr marL="914400" lvl="1" indent="-355600" algn="l">
              <a:spcBef>
                <a:spcPts val="400"/>
              </a:spcBef>
              <a:spcAft>
                <a:spcPts val="0"/>
              </a:spcAft>
              <a:buClr>
                <a:schemeClr val="dk1"/>
              </a:buClr>
              <a:buSzPts val="2000"/>
              <a:buFont typeface="Times New Roman"/>
              <a:buChar char="–"/>
              <a:defRPr sz="2000"/>
            </a:lvl2pPr>
            <a:lvl3pPr marL="1371600" lvl="2" indent="-342900" algn="l">
              <a:spcBef>
                <a:spcPts val="360"/>
              </a:spcBef>
              <a:spcAft>
                <a:spcPts val="0"/>
              </a:spcAft>
              <a:buClr>
                <a:schemeClr val="dk1"/>
              </a:buClr>
              <a:buSzPts val="1800"/>
              <a:buFont typeface="Times New Roman"/>
              <a:buChar char="•"/>
              <a:defRPr sz="1800"/>
            </a:lvl3pPr>
            <a:lvl4pPr marL="1828800" lvl="3" indent="-330200" algn="l">
              <a:spcBef>
                <a:spcPts val="320"/>
              </a:spcBef>
              <a:spcAft>
                <a:spcPts val="0"/>
              </a:spcAft>
              <a:buClr>
                <a:schemeClr val="dk1"/>
              </a:buClr>
              <a:buSzPts val="1600"/>
              <a:buFont typeface="Times New Roman"/>
              <a:buChar char="–"/>
              <a:defRPr sz="1600"/>
            </a:lvl4pPr>
            <a:lvl5pPr marL="2286000" lvl="4" indent="-330200" algn="l">
              <a:spcBef>
                <a:spcPts val="320"/>
              </a:spcBef>
              <a:spcAft>
                <a:spcPts val="0"/>
              </a:spcAft>
              <a:buClr>
                <a:schemeClr val="dk1"/>
              </a:buClr>
              <a:buSzPts val="1600"/>
              <a:buFont typeface="Times New Roman"/>
              <a:buChar char="»"/>
              <a:defRPr sz="1600"/>
            </a:lvl5pPr>
            <a:lvl6pPr marL="2743200" lvl="5" indent="-330200" algn="l">
              <a:spcBef>
                <a:spcPts val="320"/>
              </a:spcBef>
              <a:spcAft>
                <a:spcPts val="0"/>
              </a:spcAft>
              <a:buClr>
                <a:schemeClr val="dk1"/>
              </a:buClr>
              <a:buSzPts val="1600"/>
              <a:buFont typeface="Times New Roman"/>
              <a:buChar char="»"/>
              <a:defRPr sz="1600"/>
            </a:lvl6pPr>
            <a:lvl7pPr marL="3200400" lvl="6" indent="-330200" algn="l">
              <a:spcBef>
                <a:spcPts val="320"/>
              </a:spcBef>
              <a:spcAft>
                <a:spcPts val="0"/>
              </a:spcAft>
              <a:buClr>
                <a:schemeClr val="dk1"/>
              </a:buClr>
              <a:buSzPts val="1600"/>
              <a:buFont typeface="Times New Roman"/>
              <a:buChar char="»"/>
              <a:defRPr sz="1600"/>
            </a:lvl7pPr>
            <a:lvl8pPr marL="3657600" lvl="7" indent="-330200" algn="l">
              <a:spcBef>
                <a:spcPts val="320"/>
              </a:spcBef>
              <a:spcAft>
                <a:spcPts val="0"/>
              </a:spcAft>
              <a:buClr>
                <a:schemeClr val="dk1"/>
              </a:buClr>
              <a:buSzPts val="1600"/>
              <a:buFont typeface="Times New Roman"/>
              <a:buChar char="»"/>
              <a:defRPr sz="1600"/>
            </a:lvl8pPr>
            <a:lvl9pPr marL="4114800" lvl="8" indent="-330200" algn="l">
              <a:spcBef>
                <a:spcPts val="320"/>
              </a:spcBef>
              <a:spcAft>
                <a:spcPts val="0"/>
              </a:spcAft>
              <a:buClr>
                <a:schemeClr val="dk1"/>
              </a:buClr>
              <a:buSzPts val="1600"/>
              <a:buFont typeface="Times New Roman"/>
              <a:buChar char="»"/>
              <a:defRPr sz="1600"/>
            </a:lvl9pPr>
          </a:lstStyle>
          <a:p>
            <a:endParaRPr/>
          </a:p>
        </p:txBody>
      </p:sp>
      <p:sp>
        <p:nvSpPr>
          <p:cNvPr id="141" name="Google Shape;141;p22"/>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Times New Roman"/>
              <a:buNone/>
              <a:defRPr sz="2400" b="1"/>
            </a:lvl1pPr>
            <a:lvl2pPr marL="914400" lvl="1" indent="-228600" algn="l">
              <a:spcBef>
                <a:spcPts val="400"/>
              </a:spcBef>
              <a:spcAft>
                <a:spcPts val="0"/>
              </a:spcAft>
              <a:buClr>
                <a:schemeClr val="dk1"/>
              </a:buClr>
              <a:buSzPts val="2000"/>
              <a:buFont typeface="Times New Roman"/>
              <a:buNone/>
              <a:defRPr sz="2000" b="1"/>
            </a:lvl2pPr>
            <a:lvl3pPr marL="1371600" lvl="2" indent="-228600" algn="l">
              <a:spcBef>
                <a:spcPts val="360"/>
              </a:spcBef>
              <a:spcAft>
                <a:spcPts val="0"/>
              </a:spcAft>
              <a:buClr>
                <a:schemeClr val="dk1"/>
              </a:buClr>
              <a:buSzPts val="1800"/>
              <a:buFont typeface="Times New Roman"/>
              <a:buNone/>
              <a:defRPr sz="1800" b="1"/>
            </a:lvl3pPr>
            <a:lvl4pPr marL="1828800" lvl="3" indent="-228600" algn="l">
              <a:spcBef>
                <a:spcPts val="320"/>
              </a:spcBef>
              <a:spcAft>
                <a:spcPts val="0"/>
              </a:spcAft>
              <a:buClr>
                <a:schemeClr val="dk1"/>
              </a:buClr>
              <a:buSzPts val="1600"/>
              <a:buFont typeface="Times New Roman"/>
              <a:buNone/>
              <a:defRPr sz="1600" b="1"/>
            </a:lvl4pPr>
            <a:lvl5pPr marL="2286000" lvl="4" indent="-228600" algn="l">
              <a:spcBef>
                <a:spcPts val="320"/>
              </a:spcBef>
              <a:spcAft>
                <a:spcPts val="0"/>
              </a:spcAft>
              <a:buClr>
                <a:schemeClr val="dk1"/>
              </a:buClr>
              <a:buSzPts val="1600"/>
              <a:buFont typeface="Times New Roman"/>
              <a:buNone/>
              <a:defRPr sz="1600" b="1"/>
            </a:lvl5pPr>
            <a:lvl6pPr marL="2743200" lvl="5" indent="-228600" algn="l">
              <a:spcBef>
                <a:spcPts val="320"/>
              </a:spcBef>
              <a:spcAft>
                <a:spcPts val="0"/>
              </a:spcAft>
              <a:buClr>
                <a:schemeClr val="dk1"/>
              </a:buClr>
              <a:buSzPts val="1600"/>
              <a:buFont typeface="Times New Roman"/>
              <a:buNone/>
              <a:defRPr sz="1600" b="1"/>
            </a:lvl6pPr>
            <a:lvl7pPr marL="3200400" lvl="6" indent="-228600" algn="l">
              <a:spcBef>
                <a:spcPts val="320"/>
              </a:spcBef>
              <a:spcAft>
                <a:spcPts val="0"/>
              </a:spcAft>
              <a:buClr>
                <a:schemeClr val="dk1"/>
              </a:buClr>
              <a:buSzPts val="1600"/>
              <a:buFont typeface="Times New Roman"/>
              <a:buNone/>
              <a:defRPr sz="1600" b="1"/>
            </a:lvl7pPr>
            <a:lvl8pPr marL="3657600" lvl="7" indent="-228600" algn="l">
              <a:spcBef>
                <a:spcPts val="320"/>
              </a:spcBef>
              <a:spcAft>
                <a:spcPts val="0"/>
              </a:spcAft>
              <a:buClr>
                <a:schemeClr val="dk1"/>
              </a:buClr>
              <a:buSzPts val="1600"/>
              <a:buFont typeface="Times New Roman"/>
              <a:buNone/>
              <a:defRPr sz="1600" b="1"/>
            </a:lvl8pPr>
            <a:lvl9pPr marL="4114800" lvl="8" indent="-228600" algn="l">
              <a:spcBef>
                <a:spcPts val="320"/>
              </a:spcBef>
              <a:spcAft>
                <a:spcPts val="0"/>
              </a:spcAft>
              <a:buClr>
                <a:schemeClr val="dk1"/>
              </a:buClr>
              <a:buSzPts val="1600"/>
              <a:buFont typeface="Times New Roman"/>
              <a:buNone/>
              <a:defRPr sz="1600" b="1"/>
            </a:lvl9pPr>
          </a:lstStyle>
          <a:p>
            <a:endParaRPr/>
          </a:p>
        </p:txBody>
      </p:sp>
      <p:sp>
        <p:nvSpPr>
          <p:cNvPr id="142" name="Google Shape;142;p22"/>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Times New Roman"/>
              <a:buChar char="•"/>
              <a:defRPr sz="2400"/>
            </a:lvl1pPr>
            <a:lvl2pPr marL="914400" lvl="1" indent="-355600" algn="l">
              <a:spcBef>
                <a:spcPts val="400"/>
              </a:spcBef>
              <a:spcAft>
                <a:spcPts val="0"/>
              </a:spcAft>
              <a:buClr>
                <a:schemeClr val="dk1"/>
              </a:buClr>
              <a:buSzPts val="2000"/>
              <a:buFont typeface="Times New Roman"/>
              <a:buChar char="–"/>
              <a:defRPr sz="2000"/>
            </a:lvl2pPr>
            <a:lvl3pPr marL="1371600" lvl="2" indent="-342900" algn="l">
              <a:spcBef>
                <a:spcPts val="360"/>
              </a:spcBef>
              <a:spcAft>
                <a:spcPts val="0"/>
              </a:spcAft>
              <a:buClr>
                <a:schemeClr val="dk1"/>
              </a:buClr>
              <a:buSzPts val="1800"/>
              <a:buFont typeface="Times New Roman"/>
              <a:buChar char="•"/>
              <a:defRPr sz="1800"/>
            </a:lvl3pPr>
            <a:lvl4pPr marL="1828800" lvl="3" indent="-330200" algn="l">
              <a:spcBef>
                <a:spcPts val="320"/>
              </a:spcBef>
              <a:spcAft>
                <a:spcPts val="0"/>
              </a:spcAft>
              <a:buClr>
                <a:schemeClr val="dk1"/>
              </a:buClr>
              <a:buSzPts val="1600"/>
              <a:buFont typeface="Times New Roman"/>
              <a:buChar char="–"/>
              <a:defRPr sz="1600"/>
            </a:lvl4pPr>
            <a:lvl5pPr marL="2286000" lvl="4" indent="-330200" algn="l">
              <a:spcBef>
                <a:spcPts val="320"/>
              </a:spcBef>
              <a:spcAft>
                <a:spcPts val="0"/>
              </a:spcAft>
              <a:buClr>
                <a:schemeClr val="dk1"/>
              </a:buClr>
              <a:buSzPts val="1600"/>
              <a:buFont typeface="Times New Roman"/>
              <a:buChar char="»"/>
              <a:defRPr sz="1600"/>
            </a:lvl5pPr>
            <a:lvl6pPr marL="2743200" lvl="5" indent="-330200" algn="l">
              <a:spcBef>
                <a:spcPts val="320"/>
              </a:spcBef>
              <a:spcAft>
                <a:spcPts val="0"/>
              </a:spcAft>
              <a:buClr>
                <a:schemeClr val="dk1"/>
              </a:buClr>
              <a:buSzPts val="1600"/>
              <a:buFont typeface="Times New Roman"/>
              <a:buChar char="»"/>
              <a:defRPr sz="1600"/>
            </a:lvl6pPr>
            <a:lvl7pPr marL="3200400" lvl="6" indent="-330200" algn="l">
              <a:spcBef>
                <a:spcPts val="320"/>
              </a:spcBef>
              <a:spcAft>
                <a:spcPts val="0"/>
              </a:spcAft>
              <a:buClr>
                <a:schemeClr val="dk1"/>
              </a:buClr>
              <a:buSzPts val="1600"/>
              <a:buFont typeface="Times New Roman"/>
              <a:buChar char="»"/>
              <a:defRPr sz="1600"/>
            </a:lvl7pPr>
            <a:lvl8pPr marL="3657600" lvl="7" indent="-330200" algn="l">
              <a:spcBef>
                <a:spcPts val="320"/>
              </a:spcBef>
              <a:spcAft>
                <a:spcPts val="0"/>
              </a:spcAft>
              <a:buClr>
                <a:schemeClr val="dk1"/>
              </a:buClr>
              <a:buSzPts val="1600"/>
              <a:buFont typeface="Times New Roman"/>
              <a:buChar char="»"/>
              <a:defRPr sz="1600"/>
            </a:lvl8pPr>
            <a:lvl9pPr marL="4114800" lvl="8" indent="-330200" algn="l">
              <a:spcBef>
                <a:spcPts val="320"/>
              </a:spcBef>
              <a:spcAft>
                <a:spcPts val="0"/>
              </a:spcAft>
              <a:buClr>
                <a:schemeClr val="dk1"/>
              </a:buClr>
              <a:buSzPts val="1600"/>
              <a:buFont typeface="Times New Roman"/>
              <a:buChar char="»"/>
              <a:defRPr sz="1600"/>
            </a:lvl9pPr>
          </a:lstStyle>
          <a:p>
            <a:endParaRPr/>
          </a:p>
        </p:txBody>
      </p:sp>
      <p:sp>
        <p:nvSpPr>
          <p:cNvPr id="143" name="Google Shape;143;p2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4" name="Google Shape;144;p2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5" name="Google Shape;145;p2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and Content" type="obj">
  <p:cSld name="OBJEC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Two Content" type="twoObj">
  <p:cSld name="TWO_OBJECTS">
    <p:spTree>
      <p:nvGrpSpPr>
        <p:cNvPr id="1" name="Shape 146"/>
        <p:cNvGrpSpPr/>
        <p:nvPr/>
      </p:nvGrpSpPr>
      <p:grpSpPr>
        <a:xfrm>
          <a:off x="0" y="0"/>
          <a:ext cx="0" cy="0"/>
          <a:chOff x="0" y="0"/>
          <a:chExt cx="0" cy="0"/>
        </a:xfrm>
      </p:grpSpPr>
      <p:sp>
        <p:nvSpPr>
          <p:cNvPr id="147" name="Google Shape;147;p23"/>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48" name="Google Shape;148;p23"/>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Times New Roman"/>
              <a:buChar char="•"/>
              <a:defRPr sz="2800"/>
            </a:lvl1pPr>
            <a:lvl2pPr marL="914400" lvl="1" indent="-381000" algn="l">
              <a:spcBef>
                <a:spcPts val="480"/>
              </a:spcBef>
              <a:spcAft>
                <a:spcPts val="0"/>
              </a:spcAft>
              <a:buClr>
                <a:schemeClr val="dk1"/>
              </a:buClr>
              <a:buSzPts val="2400"/>
              <a:buFont typeface="Times New Roman"/>
              <a:buChar char="–"/>
              <a:defRPr sz="2400"/>
            </a:lvl2pPr>
            <a:lvl3pPr marL="1371600" lvl="2" indent="-355600" algn="l">
              <a:spcBef>
                <a:spcPts val="400"/>
              </a:spcBef>
              <a:spcAft>
                <a:spcPts val="0"/>
              </a:spcAft>
              <a:buClr>
                <a:schemeClr val="dk1"/>
              </a:buClr>
              <a:buSzPts val="2000"/>
              <a:buFont typeface="Times New Roman"/>
              <a:buChar char="•"/>
              <a:defRPr sz="2000"/>
            </a:lvl3pPr>
            <a:lvl4pPr marL="1828800" lvl="3" indent="-342900" algn="l">
              <a:spcBef>
                <a:spcPts val="360"/>
              </a:spcBef>
              <a:spcAft>
                <a:spcPts val="0"/>
              </a:spcAft>
              <a:buClr>
                <a:schemeClr val="dk1"/>
              </a:buClr>
              <a:buSzPts val="1800"/>
              <a:buFont typeface="Times New Roman"/>
              <a:buChar char="–"/>
              <a:defRPr sz="1800"/>
            </a:lvl4pPr>
            <a:lvl5pPr marL="2286000" lvl="4" indent="-342900" algn="l">
              <a:spcBef>
                <a:spcPts val="360"/>
              </a:spcBef>
              <a:spcAft>
                <a:spcPts val="0"/>
              </a:spcAft>
              <a:buClr>
                <a:schemeClr val="dk1"/>
              </a:buClr>
              <a:buSzPts val="1800"/>
              <a:buFont typeface="Times New Roman"/>
              <a:buChar char="»"/>
              <a:defRPr sz="1800"/>
            </a:lvl5pPr>
            <a:lvl6pPr marL="2743200" lvl="5" indent="-342900" algn="l">
              <a:spcBef>
                <a:spcPts val="360"/>
              </a:spcBef>
              <a:spcAft>
                <a:spcPts val="0"/>
              </a:spcAft>
              <a:buClr>
                <a:schemeClr val="dk1"/>
              </a:buClr>
              <a:buSzPts val="1800"/>
              <a:buFont typeface="Times New Roman"/>
              <a:buChar char="»"/>
              <a:defRPr sz="1800"/>
            </a:lvl6pPr>
            <a:lvl7pPr marL="3200400" lvl="6" indent="-342900" algn="l">
              <a:spcBef>
                <a:spcPts val="360"/>
              </a:spcBef>
              <a:spcAft>
                <a:spcPts val="0"/>
              </a:spcAft>
              <a:buClr>
                <a:schemeClr val="dk1"/>
              </a:buClr>
              <a:buSzPts val="1800"/>
              <a:buFont typeface="Times New Roman"/>
              <a:buChar char="»"/>
              <a:defRPr sz="1800"/>
            </a:lvl7pPr>
            <a:lvl8pPr marL="3657600" lvl="7" indent="-342900" algn="l">
              <a:spcBef>
                <a:spcPts val="360"/>
              </a:spcBef>
              <a:spcAft>
                <a:spcPts val="0"/>
              </a:spcAft>
              <a:buClr>
                <a:schemeClr val="dk1"/>
              </a:buClr>
              <a:buSzPts val="1800"/>
              <a:buFont typeface="Times New Roman"/>
              <a:buChar char="»"/>
              <a:defRPr sz="1800"/>
            </a:lvl8pPr>
            <a:lvl9pPr marL="4114800" lvl="8" indent="-342900" algn="l">
              <a:spcBef>
                <a:spcPts val="360"/>
              </a:spcBef>
              <a:spcAft>
                <a:spcPts val="0"/>
              </a:spcAft>
              <a:buClr>
                <a:schemeClr val="dk1"/>
              </a:buClr>
              <a:buSzPts val="1800"/>
              <a:buFont typeface="Times New Roman"/>
              <a:buChar char="»"/>
              <a:defRPr sz="1800"/>
            </a:lvl9pPr>
          </a:lstStyle>
          <a:p>
            <a:endParaRPr/>
          </a:p>
        </p:txBody>
      </p:sp>
      <p:sp>
        <p:nvSpPr>
          <p:cNvPr id="149" name="Google Shape;149;p23"/>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Times New Roman"/>
              <a:buChar char="•"/>
              <a:defRPr sz="2800"/>
            </a:lvl1pPr>
            <a:lvl2pPr marL="914400" lvl="1" indent="-381000" algn="l">
              <a:spcBef>
                <a:spcPts val="480"/>
              </a:spcBef>
              <a:spcAft>
                <a:spcPts val="0"/>
              </a:spcAft>
              <a:buClr>
                <a:schemeClr val="dk1"/>
              </a:buClr>
              <a:buSzPts val="2400"/>
              <a:buFont typeface="Times New Roman"/>
              <a:buChar char="–"/>
              <a:defRPr sz="2400"/>
            </a:lvl2pPr>
            <a:lvl3pPr marL="1371600" lvl="2" indent="-355600" algn="l">
              <a:spcBef>
                <a:spcPts val="400"/>
              </a:spcBef>
              <a:spcAft>
                <a:spcPts val="0"/>
              </a:spcAft>
              <a:buClr>
                <a:schemeClr val="dk1"/>
              </a:buClr>
              <a:buSzPts val="2000"/>
              <a:buFont typeface="Times New Roman"/>
              <a:buChar char="•"/>
              <a:defRPr sz="2000"/>
            </a:lvl3pPr>
            <a:lvl4pPr marL="1828800" lvl="3" indent="-342900" algn="l">
              <a:spcBef>
                <a:spcPts val="360"/>
              </a:spcBef>
              <a:spcAft>
                <a:spcPts val="0"/>
              </a:spcAft>
              <a:buClr>
                <a:schemeClr val="dk1"/>
              </a:buClr>
              <a:buSzPts val="1800"/>
              <a:buFont typeface="Times New Roman"/>
              <a:buChar char="–"/>
              <a:defRPr sz="1800"/>
            </a:lvl4pPr>
            <a:lvl5pPr marL="2286000" lvl="4" indent="-342900" algn="l">
              <a:spcBef>
                <a:spcPts val="360"/>
              </a:spcBef>
              <a:spcAft>
                <a:spcPts val="0"/>
              </a:spcAft>
              <a:buClr>
                <a:schemeClr val="dk1"/>
              </a:buClr>
              <a:buSzPts val="1800"/>
              <a:buFont typeface="Times New Roman"/>
              <a:buChar char="»"/>
              <a:defRPr sz="1800"/>
            </a:lvl5pPr>
            <a:lvl6pPr marL="2743200" lvl="5" indent="-342900" algn="l">
              <a:spcBef>
                <a:spcPts val="360"/>
              </a:spcBef>
              <a:spcAft>
                <a:spcPts val="0"/>
              </a:spcAft>
              <a:buClr>
                <a:schemeClr val="dk1"/>
              </a:buClr>
              <a:buSzPts val="1800"/>
              <a:buFont typeface="Times New Roman"/>
              <a:buChar char="»"/>
              <a:defRPr sz="1800"/>
            </a:lvl6pPr>
            <a:lvl7pPr marL="3200400" lvl="6" indent="-342900" algn="l">
              <a:spcBef>
                <a:spcPts val="360"/>
              </a:spcBef>
              <a:spcAft>
                <a:spcPts val="0"/>
              </a:spcAft>
              <a:buClr>
                <a:schemeClr val="dk1"/>
              </a:buClr>
              <a:buSzPts val="1800"/>
              <a:buFont typeface="Times New Roman"/>
              <a:buChar char="»"/>
              <a:defRPr sz="1800"/>
            </a:lvl7pPr>
            <a:lvl8pPr marL="3657600" lvl="7" indent="-342900" algn="l">
              <a:spcBef>
                <a:spcPts val="360"/>
              </a:spcBef>
              <a:spcAft>
                <a:spcPts val="0"/>
              </a:spcAft>
              <a:buClr>
                <a:schemeClr val="dk1"/>
              </a:buClr>
              <a:buSzPts val="1800"/>
              <a:buFont typeface="Times New Roman"/>
              <a:buChar char="»"/>
              <a:defRPr sz="1800"/>
            </a:lvl8pPr>
            <a:lvl9pPr marL="4114800" lvl="8" indent="-342900" algn="l">
              <a:spcBef>
                <a:spcPts val="360"/>
              </a:spcBef>
              <a:spcAft>
                <a:spcPts val="0"/>
              </a:spcAft>
              <a:buClr>
                <a:schemeClr val="dk1"/>
              </a:buClr>
              <a:buSzPts val="1800"/>
              <a:buFont typeface="Times New Roman"/>
              <a:buChar char="»"/>
              <a:defRPr sz="1800"/>
            </a:lvl9pPr>
          </a:lstStyle>
          <a:p>
            <a:endParaRPr/>
          </a:p>
        </p:txBody>
      </p:sp>
      <p:sp>
        <p:nvSpPr>
          <p:cNvPr id="150" name="Google Shape;150;p2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1" name="Google Shape;151;p2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2" name="Google Shape;152;p2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153"/>
        <p:cNvGrpSpPr/>
        <p:nvPr/>
      </p:nvGrpSpPr>
      <p:grpSpPr>
        <a:xfrm>
          <a:off x="0" y="0"/>
          <a:ext cx="0" cy="0"/>
          <a:chOff x="0" y="0"/>
          <a:chExt cx="0" cy="0"/>
        </a:xfrm>
      </p:grpSpPr>
      <p:sp>
        <p:nvSpPr>
          <p:cNvPr id="154" name="Google Shape;154;p24"/>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55" name="Google Shape;155;p24"/>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chemeClr val="dk1"/>
              </a:buClr>
              <a:buSzPts val="2000"/>
              <a:buFont typeface="Times New Roman"/>
              <a:buNone/>
              <a:defRPr sz="2000"/>
            </a:lvl1pPr>
            <a:lvl2pPr marL="914400" lvl="1" indent="-228600" algn="l">
              <a:spcBef>
                <a:spcPts val="360"/>
              </a:spcBef>
              <a:spcAft>
                <a:spcPts val="0"/>
              </a:spcAft>
              <a:buClr>
                <a:schemeClr val="dk1"/>
              </a:buClr>
              <a:buSzPts val="1800"/>
              <a:buFont typeface="Times New Roman"/>
              <a:buNone/>
              <a:defRPr sz="1800"/>
            </a:lvl2pPr>
            <a:lvl3pPr marL="1371600" lvl="2" indent="-228600" algn="l">
              <a:spcBef>
                <a:spcPts val="320"/>
              </a:spcBef>
              <a:spcAft>
                <a:spcPts val="0"/>
              </a:spcAft>
              <a:buClr>
                <a:schemeClr val="dk1"/>
              </a:buClr>
              <a:buSzPts val="1600"/>
              <a:buFont typeface="Times New Roman"/>
              <a:buNone/>
              <a:defRPr sz="1600"/>
            </a:lvl3pPr>
            <a:lvl4pPr marL="1828800" lvl="3" indent="-228600" algn="l">
              <a:spcBef>
                <a:spcPts val="280"/>
              </a:spcBef>
              <a:spcAft>
                <a:spcPts val="0"/>
              </a:spcAft>
              <a:buClr>
                <a:schemeClr val="dk1"/>
              </a:buClr>
              <a:buSzPts val="1400"/>
              <a:buFont typeface="Times New Roman"/>
              <a:buNone/>
              <a:defRPr sz="1400"/>
            </a:lvl4pPr>
            <a:lvl5pPr marL="2286000" lvl="4" indent="-228600" algn="l">
              <a:spcBef>
                <a:spcPts val="280"/>
              </a:spcBef>
              <a:spcAft>
                <a:spcPts val="0"/>
              </a:spcAft>
              <a:buClr>
                <a:schemeClr val="dk1"/>
              </a:buClr>
              <a:buSzPts val="1400"/>
              <a:buFont typeface="Times New Roman"/>
              <a:buNone/>
              <a:defRPr sz="1400"/>
            </a:lvl5pPr>
            <a:lvl6pPr marL="2743200" lvl="5" indent="-228600" algn="l">
              <a:spcBef>
                <a:spcPts val="280"/>
              </a:spcBef>
              <a:spcAft>
                <a:spcPts val="0"/>
              </a:spcAft>
              <a:buClr>
                <a:schemeClr val="dk1"/>
              </a:buClr>
              <a:buSzPts val="1400"/>
              <a:buFont typeface="Times New Roman"/>
              <a:buNone/>
              <a:defRPr sz="1400"/>
            </a:lvl6pPr>
            <a:lvl7pPr marL="3200400" lvl="6" indent="-228600" algn="l">
              <a:spcBef>
                <a:spcPts val="280"/>
              </a:spcBef>
              <a:spcAft>
                <a:spcPts val="0"/>
              </a:spcAft>
              <a:buClr>
                <a:schemeClr val="dk1"/>
              </a:buClr>
              <a:buSzPts val="1400"/>
              <a:buFont typeface="Times New Roman"/>
              <a:buNone/>
              <a:defRPr sz="1400"/>
            </a:lvl7pPr>
            <a:lvl8pPr marL="3657600" lvl="7" indent="-228600" algn="l">
              <a:spcBef>
                <a:spcPts val="280"/>
              </a:spcBef>
              <a:spcAft>
                <a:spcPts val="0"/>
              </a:spcAft>
              <a:buClr>
                <a:schemeClr val="dk1"/>
              </a:buClr>
              <a:buSzPts val="1400"/>
              <a:buFont typeface="Times New Roman"/>
              <a:buNone/>
              <a:defRPr sz="1400"/>
            </a:lvl8pPr>
            <a:lvl9pPr marL="4114800" lvl="8" indent="-228600" algn="l">
              <a:spcBef>
                <a:spcPts val="280"/>
              </a:spcBef>
              <a:spcAft>
                <a:spcPts val="0"/>
              </a:spcAft>
              <a:buClr>
                <a:schemeClr val="dk1"/>
              </a:buClr>
              <a:buSzPts val="1400"/>
              <a:buFont typeface="Times New Roman"/>
              <a:buNone/>
              <a:defRPr sz="1400"/>
            </a:lvl9pPr>
          </a:lstStyle>
          <a:p>
            <a:endParaRPr/>
          </a:p>
        </p:txBody>
      </p:sp>
      <p:sp>
        <p:nvSpPr>
          <p:cNvPr id="156" name="Google Shape;156;p2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7" name="Google Shape;157;p2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8" name="Google Shape;158;p2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61"/>
        <p:cNvGrpSpPr/>
        <p:nvPr/>
      </p:nvGrpSpPr>
      <p:grpSpPr>
        <a:xfrm>
          <a:off x="0" y="0"/>
          <a:ext cx="0" cy="0"/>
          <a:chOff x="0" y="0"/>
          <a:chExt cx="0" cy="0"/>
        </a:xfrm>
      </p:grpSpPr>
      <p:sp>
        <p:nvSpPr>
          <p:cNvPr id="162" name="Google Shape;162;p26"/>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4400" b="0" i="0" u="none" strike="noStrike" cap="none">
                <a:solidFill>
                  <a:schemeClr val="dk2"/>
                </a:solidFill>
                <a:latin typeface="Times"/>
                <a:ea typeface="Times"/>
                <a:cs typeface="Times"/>
                <a:sym typeface="Times"/>
              </a:defRPr>
            </a:lvl1pPr>
            <a:lvl2pPr marR="0" lvl="1" algn="ctr" rtl="0">
              <a:spcBef>
                <a:spcPts val="0"/>
              </a:spcBef>
              <a:spcAft>
                <a:spcPts val="0"/>
              </a:spcAft>
              <a:buSzPts val="1400"/>
              <a:buNone/>
              <a:defRPr sz="4400" b="0" i="0" u="none" strike="noStrike" cap="none">
                <a:solidFill>
                  <a:schemeClr val="dk2"/>
                </a:solidFill>
                <a:latin typeface="Times"/>
                <a:ea typeface="Times"/>
                <a:cs typeface="Times"/>
                <a:sym typeface="Times"/>
              </a:defRPr>
            </a:lvl2pPr>
            <a:lvl3pPr marR="0" lvl="2" algn="ctr" rtl="0">
              <a:spcBef>
                <a:spcPts val="0"/>
              </a:spcBef>
              <a:spcAft>
                <a:spcPts val="0"/>
              </a:spcAft>
              <a:buSzPts val="1400"/>
              <a:buNone/>
              <a:defRPr sz="4400" b="0" i="0" u="none" strike="noStrike" cap="none">
                <a:solidFill>
                  <a:schemeClr val="dk2"/>
                </a:solidFill>
                <a:latin typeface="Times"/>
                <a:ea typeface="Times"/>
                <a:cs typeface="Times"/>
                <a:sym typeface="Times"/>
              </a:defRPr>
            </a:lvl3pPr>
            <a:lvl4pPr marR="0" lvl="3" algn="ctr" rtl="0">
              <a:spcBef>
                <a:spcPts val="0"/>
              </a:spcBef>
              <a:spcAft>
                <a:spcPts val="0"/>
              </a:spcAft>
              <a:buSzPts val="1400"/>
              <a:buNone/>
              <a:defRPr sz="4400" b="0" i="0" u="none" strike="noStrike" cap="none">
                <a:solidFill>
                  <a:schemeClr val="dk2"/>
                </a:solidFill>
                <a:latin typeface="Times"/>
                <a:ea typeface="Times"/>
                <a:cs typeface="Times"/>
                <a:sym typeface="Times"/>
              </a:defRPr>
            </a:lvl4pPr>
            <a:lvl5pPr marR="0" lvl="4" algn="ctr" rtl="0">
              <a:spcBef>
                <a:spcPts val="0"/>
              </a:spcBef>
              <a:spcAft>
                <a:spcPts val="0"/>
              </a:spcAft>
              <a:buSzPts val="1400"/>
              <a:buNone/>
              <a:defRPr sz="4400" b="0" i="0" u="none" strike="noStrike" cap="none">
                <a:solidFill>
                  <a:schemeClr val="dk2"/>
                </a:solidFill>
                <a:latin typeface="Times"/>
                <a:ea typeface="Times"/>
                <a:cs typeface="Times"/>
                <a:sym typeface="Times"/>
              </a:defRPr>
            </a:lvl5pPr>
            <a:lvl6pPr marR="0" lvl="5" algn="ctr" rtl="0">
              <a:spcBef>
                <a:spcPts val="0"/>
              </a:spcBef>
              <a:spcAft>
                <a:spcPts val="0"/>
              </a:spcAft>
              <a:buSzPts val="1400"/>
              <a:buNone/>
              <a:defRPr sz="4400" b="0" i="0" u="none" strike="noStrike" cap="none">
                <a:solidFill>
                  <a:schemeClr val="dk2"/>
                </a:solidFill>
                <a:latin typeface="Times"/>
                <a:ea typeface="Times"/>
                <a:cs typeface="Times"/>
                <a:sym typeface="Times"/>
              </a:defRPr>
            </a:lvl6pPr>
            <a:lvl7pPr marR="0" lvl="6" algn="ctr" rtl="0">
              <a:spcBef>
                <a:spcPts val="0"/>
              </a:spcBef>
              <a:spcAft>
                <a:spcPts val="0"/>
              </a:spcAft>
              <a:buSzPts val="1400"/>
              <a:buNone/>
              <a:defRPr sz="4400" b="0" i="0" u="none" strike="noStrike" cap="none">
                <a:solidFill>
                  <a:schemeClr val="dk2"/>
                </a:solidFill>
                <a:latin typeface="Times"/>
                <a:ea typeface="Times"/>
                <a:cs typeface="Times"/>
                <a:sym typeface="Times"/>
              </a:defRPr>
            </a:lvl7pPr>
            <a:lvl8pPr marR="0" lvl="7" algn="ctr" rtl="0">
              <a:spcBef>
                <a:spcPts val="0"/>
              </a:spcBef>
              <a:spcAft>
                <a:spcPts val="0"/>
              </a:spcAft>
              <a:buSzPts val="1400"/>
              <a:buNone/>
              <a:defRPr sz="4400" b="0" i="0" u="none" strike="noStrike" cap="none">
                <a:solidFill>
                  <a:schemeClr val="dk2"/>
                </a:solidFill>
                <a:latin typeface="Times"/>
                <a:ea typeface="Times"/>
                <a:cs typeface="Times"/>
                <a:sym typeface="Times"/>
              </a:defRPr>
            </a:lvl8pPr>
            <a:lvl9pPr marR="0" lvl="8" algn="ctr" rtl="0">
              <a:spcBef>
                <a:spcPts val="0"/>
              </a:spcBef>
              <a:spcAft>
                <a:spcPts val="0"/>
              </a:spcAft>
              <a:buSzPts val="1400"/>
              <a:buNone/>
              <a:defRPr sz="4400" b="0" i="0" u="none" strike="noStrike" cap="none">
                <a:solidFill>
                  <a:schemeClr val="dk2"/>
                </a:solidFill>
                <a:latin typeface="Times"/>
                <a:ea typeface="Times"/>
                <a:cs typeface="Times"/>
                <a:sym typeface="Times"/>
              </a:defRPr>
            </a:lvl9pPr>
          </a:lstStyle>
          <a:p>
            <a:endParaRPr/>
          </a:p>
        </p:txBody>
      </p:sp>
      <p:sp>
        <p:nvSpPr>
          <p:cNvPr id="163" name="Google Shape;163;p26"/>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marR="0" lvl="0" algn="ctr" rtl="0">
              <a:spcBef>
                <a:spcPts val="640"/>
              </a:spcBef>
              <a:spcAft>
                <a:spcPts val="0"/>
              </a:spcAft>
              <a:buClr>
                <a:schemeClr val="dk1"/>
              </a:buClr>
              <a:buSzPts val="3200"/>
              <a:buFont typeface="Times"/>
              <a:buNone/>
              <a:defRPr sz="3200" b="0" i="0" u="none" strike="noStrike" cap="none">
                <a:solidFill>
                  <a:schemeClr val="dk1"/>
                </a:solidFill>
                <a:latin typeface="Times"/>
                <a:ea typeface="Times"/>
                <a:cs typeface="Times"/>
                <a:sym typeface="Times"/>
              </a:defRPr>
            </a:lvl1pPr>
            <a:lvl2pPr marR="0" lvl="1" algn="ctr" rtl="0">
              <a:spcBef>
                <a:spcPts val="560"/>
              </a:spcBef>
              <a:spcAft>
                <a:spcPts val="0"/>
              </a:spcAft>
              <a:buClr>
                <a:schemeClr val="dk1"/>
              </a:buClr>
              <a:buSzPts val="2800"/>
              <a:buFont typeface="Times"/>
              <a:buNone/>
              <a:defRPr sz="2800" b="0" i="0" u="none" strike="noStrike" cap="none">
                <a:solidFill>
                  <a:schemeClr val="dk1"/>
                </a:solidFill>
                <a:latin typeface="Times"/>
                <a:ea typeface="Times"/>
                <a:cs typeface="Times"/>
                <a:sym typeface="Times"/>
              </a:defRPr>
            </a:lvl2pPr>
            <a:lvl3pPr marR="0" lvl="2" algn="ctr" rtl="0">
              <a:spcBef>
                <a:spcPts val="480"/>
              </a:spcBef>
              <a:spcAft>
                <a:spcPts val="0"/>
              </a:spcAft>
              <a:buClr>
                <a:schemeClr val="dk1"/>
              </a:buClr>
              <a:buSzPts val="2400"/>
              <a:buFont typeface="Times"/>
              <a:buNone/>
              <a:defRPr sz="2400" b="0" i="0" u="none" strike="noStrike" cap="none">
                <a:solidFill>
                  <a:schemeClr val="dk1"/>
                </a:solidFill>
                <a:latin typeface="Times"/>
                <a:ea typeface="Times"/>
                <a:cs typeface="Times"/>
                <a:sym typeface="Times"/>
              </a:defRPr>
            </a:lvl3pPr>
            <a:lvl4pPr marR="0" lvl="3" algn="ctr"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4pPr>
            <a:lvl5pPr marR="0" lvl="4" algn="ctr"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5pPr>
            <a:lvl6pPr marR="0" lvl="5" algn="ctr"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6pPr>
            <a:lvl7pPr marR="0" lvl="6" algn="ctr"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7pPr>
            <a:lvl8pPr marR="0" lvl="7" algn="ctr"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8pPr>
            <a:lvl9pPr marR="0" lvl="8" algn="ctr"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164"/>
        <p:cNvGrpSpPr/>
        <p:nvPr/>
      </p:nvGrpSpPr>
      <p:grpSpPr>
        <a:xfrm>
          <a:off x="0" y="0"/>
          <a:ext cx="0" cy="0"/>
          <a:chOff x="0" y="0"/>
          <a:chExt cx="0" cy="0"/>
        </a:xfrm>
      </p:grpSpPr>
      <p:sp>
        <p:nvSpPr>
          <p:cNvPr id="165" name="Google Shape;165;p27"/>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4400" b="0" i="0" u="none" strike="noStrike" cap="none">
                <a:solidFill>
                  <a:schemeClr val="dk2"/>
                </a:solidFill>
                <a:latin typeface="Times"/>
                <a:ea typeface="Times"/>
                <a:cs typeface="Times"/>
                <a:sym typeface="Times"/>
              </a:defRPr>
            </a:lvl1pPr>
            <a:lvl2pPr marR="0" lvl="1" algn="ctr" rtl="0">
              <a:spcBef>
                <a:spcPts val="0"/>
              </a:spcBef>
              <a:spcAft>
                <a:spcPts val="0"/>
              </a:spcAft>
              <a:buSzPts val="1400"/>
              <a:buNone/>
              <a:defRPr sz="4400" b="0" i="0" u="none" strike="noStrike" cap="none">
                <a:solidFill>
                  <a:schemeClr val="dk2"/>
                </a:solidFill>
                <a:latin typeface="Times"/>
                <a:ea typeface="Times"/>
                <a:cs typeface="Times"/>
                <a:sym typeface="Times"/>
              </a:defRPr>
            </a:lvl2pPr>
            <a:lvl3pPr marR="0" lvl="2" algn="ctr" rtl="0">
              <a:spcBef>
                <a:spcPts val="0"/>
              </a:spcBef>
              <a:spcAft>
                <a:spcPts val="0"/>
              </a:spcAft>
              <a:buSzPts val="1400"/>
              <a:buNone/>
              <a:defRPr sz="4400" b="0" i="0" u="none" strike="noStrike" cap="none">
                <a:solidFill>
                  <a:schemeClr val="dk2"/>
                </a:solidFill>
                <a:latin typeface="Times"/>
                <a:ea typeface="Times"/>
                <a:cs typeface="Times"/>
                <a:sym typeface="Times"/>
              </a:defRPr>
            </a:lvl3pPr>
            <a:lvl4pPr marR="0" lvl="3" algn="ctr" rtl="0">
              <a:spcBef>
                <a:spcPts val="0"/>
              </a:spcBef>
              <a:spcAft>
                <a:spcPts val="0"/>
              </a:spcAft>
              <a:buSzPts val="1400"/>
              <a:buNone/>
              <a:defRPr sz="4400" b="0" i="0" u="none" strike="noStrike" cap="none">
                <a:solidFill>
                  <a:schemeClr val="dk2"/>
                </a:solidFill>
                <a:latin typeface="Times"/>
                <a:ea typeface="Times"/>
                <a:cs typeface="Times"/>
                <a:sym typeface="Times"/>
              </a:defRPr>
            </a:lvl4pPr>
            <a:lvl5pPr marR="0" lvl="4" algn="ctr" rtl="0">
              <a:spcBef>
                <a:spcPts val="0"/>
              </a:spcBef>
              <a:spcAft>
                <a:spcPts val="0"/>
              </a:spcAft>
              <a:buSzPts val="1400"/>
              <a:buNone/>
              <a:defRPr sz="4400" b="0" i="0" u="none" strike="noStrike" cap="none">
                <a:solidFill>
                  <a:schemeClr val="dk2"/>
                </a:solidFill>
                <a:latin typeface="Times"/>
                <a:ea typeface="Times"/>
                <a:cs typeface="Times"/>
                <a:sym typeface="Times"/>
              </a:defRPr>
            </a:lvl5pPr>
            <a:lvl6pPr marR="0" lvl="5" algn="ctr" rtl="0">
              <a:spcBef>
                <a:spcPts val="0"/>
              </a:spcBef>
              <a:spcAft>
                <a:spcPts val="0"/>
              </a:spcAft>
              <a:buSzPts val="1400"/>
              <a:buNone/>
              <a:defRPr sz="4400" b="0" i="0" u="none" strike="noStrike" cap="none">
                <a:solidFill>
                  <a:schemeClr val="dk2"/>
                </a:solidFill>
                <a:latin typeface="Times"/>
                <a:ea typeface="Times"/>
                <a:cs typeface="Times"/>
                <a:sym typeface="Times"/>
              </a:defRPr>
            </a:lvl6pPr>
            <a:lvl7pPr marR="0" lvl="6" algn="ctr" rtl="0">
              <a:spcBef>
                <a:spcPts val="0"/>
              </a:spcBef>
              <a:spcAft>
                <a:spcPts val="0"/>
              </a:spcAft>
              <a:buSzPts val="1400"/>
              <a:buNone/>
              <a:defRPr sz="4400" b="0" i="0" u="none" strike="noStrike" cap="none">
                <a:solidFill>
                  <a:schemeClr val="dk2"/>
                </a:solidFill>
                <a:latin typeface="Times"/>
                <a:ea typeface="Times"/>
                <a:cs typeface="Times"/>
                <a:sym typeface="Times"/>
              </a:defRPr>
            </a:lvl7pPr>
            <a:lvl8pPr marR="0" lvl="7" algn="ctr" rtl="0">
              <a:spcBef>
                <a:spcPts val="0"/>
              </a:spcBef>
              <a:spcAft>
                <a:spcPts val="0"/>
              </a:spcAft>
              <a:buSzPts val="1400"/>
              <a:buNone/>
              <a:defRPr sz="4400" b="0" i="0" u="none" strike="noStrike" cap="none">
                <a:solidFill>
                  <a:schemeClr val="dk2"/>
                </a:solidFill>
                <a:latin typeface="Times"/>
                <a:ea typeface="Times"/>
                <a:cs typeface="Times"/>
                <a:sym typeface="Times"/>
              </a:defRPr>
            </a:lvl8pPr>
            <a:lvl9pPr marR="0" lvl="8" algn="ctr" rtl="0">
              <a:spcBef>
                <a:spcPts val="0"/>
              </a:spcBef>
              <a:spcAft>
                <a:spcPts val="0"/>
              </a:spcAft>
              <a:buSzPts val="1400"/>
              <a:buNone/>
              <a:defRPr sz="4400" b="0" i="0" u="none" strike="noStrike" cap="none">
                <a:solidFill>
                  <a:schemeClr val="dk2"/>
                </a:solidFill>
                <a:latin typeface="Times"/>
                <a:ea typeface="Times"/>
                <a:cs typeface="Times"/>
                <a:sym typeface="Times"/>
              </a:defRPr>
            </a:lvl9pPr>
          </a:lstStyle>
          <a:p>
            <a:endParaRPr/>
          </a:p>
        </p:txBody>
      </p:sp>
      <p:sp>
        <p:nvSpPr>
          <p:cNvPr id="166" name="Google Shape;166;p27"/>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Times"/>
              <a:buChar char="•"/>
              <a:defRPr sz="3200" b="0" i="0" u="none" strike="noStrike" cap="none">
                <a:solidFill>
                  <a:schemeClr val="dk1"/>
                </a:solidFill>
                <a:latin typeface="Times"/>
                <a:ea typeface="Times"/>
                <a:cs typeface="Times"/>
                <a:sym typeface="Times"/>
              </a:defRPr>
            </a:lvl1pPr>
            <a:lvl2pPr marL="914400" marR="0" lvl="1" indent="-406400" algn="l" rtl="0">
              <a:spcBef>
                <a:spcPts val="560"/>
              </a:spcBef>
              <a:spcAft>
                <a:spcPts val="0"/>
              </a:spcAft>
              <a:buClr>
                <a:schemeClr val="dk1"/>
              </a:buClr>
              <a:buSzPts val="2800"/>
              <a:buFont typeface="Times"/>
              <a:buChar char="–"/>
              <a:defRPr sz="2800" b="0" i="0" u="none" strike="noStrike" cap="none">
                <a:solidFill>
                  <a:schemeClr val="dk1"/>
                </a:solidFill>
                <a:latin typeface="Times"/>
                <a:ea typeface="Times"/>
                <a:cs typeface="Times"/>
                <a:sym typeface="Times"/>
              </a:defRPr>
            </a:lvl2pPr>
            <a:lvl3pPr marL="1371600" marR="0" lvl="2" indent="-381000" algn="l" rtl="0">
              <a:spcBef>
                <a:spcPts val="480"/>
              </a:spcBef>
              <a:spcAft>
                <a:spcPts val="0"/>
              </a:spcAft>
              <a:buClr>
                <a:schemeClr val="dk1"/>
              </a:buClr>
              <a:buSzPts val="2400"/>
              <a:buFont typeface="Times"/>
              <a:buChar char="•"/>
              <a:defRPr sz="2400" b="0" i="0" u="none" strike="noStrike" cap="none">
                <a:solidFill>
                  <a:schemeClr val="dk1"/>
                </a:solidFill>
                <a:latin typeface="Times"/>
                <a:ea typeface="Times"/>
                <a:cs typeface="Times"/>
                <a:sym typeface="Times"/>
              </a:defRPr>
            </a:lvl3pPr>
            <a:lvl4pPr marL="1828800" marR="0" lvl="3"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4pPr>
            <a:lvl5pPr marL="2286000" marR="0" lvl="4"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5pPr>
            <a:lvl6pPr marL="2743200" marR="0" lvl="5"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6pPr>
            <a:lvl7pPr marL="3200400" marR="0" lvl="6"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7pPr>
            <a:lvl8pPr marL="3657600" marR="0" lvl="7"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8pPr>
            <a:lvl9pPr marL="4114800" marR="0" lvl="8"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VERTICAL_TEXT">
    <p:spTree>
      <p:nvGrpSpPr>
        <p:cNvPr id="1" name="Shape 167"/>
        <p:cNvGrpSpPr/>
        <p:nvPr/>
      </p:nvGrpSpPr>
      <p:grpSpPr>
        <a:xfrm>
          <a:off x="0" y="0"/>
          <a:ext cx="0" cy="0"/>
          <a:chOff x="0" y="0"/>
          <a:chExt cx="0" cy="0"/>
        </a:xfrm>
      </p:grpSpPr>
      <p:sp>
        <p:nvSpPr>
          <p:cNvPr id="168" name="Google Shape;168;p2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4400" b="0" i="0" u="none" strike="noStrike" cap="none">
                <a:solidFill>
                  <a:schemeClr val="dk2"/>
                </a:solidFill>
                <a:latin typeface="Times"/>
                <a:ea typeface="Times"/>
                <a:cs typeface="Times"/>
                <a:sym typeface="Times"/>
              </a:defRPr>
            </a:lvl1pPr>
            <a:lvl2pPr marR="0" lvl="1" algn="ctr" rtl="0">
              <a:spcBef>
                <a:spcPts val="0"/>
              </a:spcBef>
              <a:spcAft>
                <a:spcPts val="0"/>
              </a:spcAft>
              <a:buSzPts val="1400"/>
              <a:buNone/>
              <a:defRPr sz="4400" b="0" i="0" u="none" strike="noStrike" cap="none">
                <a:solidFill>
                  <a:schemeClr val="dk2"/>
                </a:solidFill>
                <a:latin typeface="Times"/>
                <a:ea typeface="Times"/>
                <a:cs typeface="Times"/>
                <a:sym typeface="Times"/>
              </a:defRPr>
            </a:lvl2pPr>
            <a:lvl3pPr marR="0" lvl="2" algn="ctr" rtl="0">
              <a:spcBef>
                <a:spcPts val="0"/>
              </a:spcBef>
              <a:spcAft>
                <a:spcPts val="0"/>
              </a:spcAft>
              <a:buSzPts val="1400"/>
              <a:buNone/>
              <a:defRPr sz="4400" b="0" i="0" u="none" strike="noStrike" cap="none">
                <a:solidFill>
                  <a:schemeClr val="dk2"/>
                </a:solidFill>
                <a:latin typeface="Times"/>
                <a:ea typeface="Times"/>
                <a:cs typeface="Times"/>
                <a:sym typeface="Times"/>
              </a:defRPr>
            </a:lvl3pPr>
            <a:lvl4pPr marR="0" lvl="3" algn="ctr" rtl="0">
              <a:spcBef>
                <a:spcPts val="0"/>
              </a:spcBef>
              <a:spcAft>
                <a:spcPts val="0"/>
              </a:spcAft>
              <a:buSzPts val="1400"/>
              <a:buNone/>
              <a:defRPr sz="4400" b="0" i="0" u="none" strike="noStrike" cap="none">
                <a:solidFill>
                  <a:schemeClr val="dk2"/>
                </a:solidFill>
                <a:latin typeface="Times"/>
                <a:ea typeface="Times"/>
                <a:cs typeface="Times"/>
                <a:sym typeface="Times"/>
              </a:defRPr>
            </a:lvl4pPr>
            <a:lvl5pPr marR="0" lvl="4" algn="ctr" rtl="0">
              <a:spcBef>
                <a:spcPts val="0"/>
              </a:spcBef>
              <a:spcAft>
                <a:spcPts val="0"/>
              </a:spcAft>
              <a:buSzPts val="1400"/>
              <a:buNone/>
              <a:defRPr sz="4400" b="0" i="0" u="none" strike="noStrike" cap="none">
                <a:solidFill>
                  <a:schemeClr val="dk2"/>
                </a:solidFill>
                <a:latin typeface="Times"/>
                <a:ea typeface="Times"/>
                <a:cs typeface="Times"/>
                <a:sym typeface="Times"/>
              </a:defRPr>
            </a:lvl5pPr>
            <a:lvl6pPr marR="0" lvl="5" algn="ctr" rtl="0">
              <a:spcBef>
                <a:spcPts val="0"/>
              </a:spcBef>
              <a:spcAft>
                <a:spcPts val="0"/>
              </a:spcAft>
              <a:buSzPts val="1400"/>
              <a:buNone/>
              <a:defRPr sz="4400" b="0" i="0" u="none" strike="noStrike" cap="none">
                <a:solidFill>
                  <a:schemeClr val="dk2"/>
                </a:solidFill>
                <a:latin typeface="Times"/>
                <a:ea typeface="Times"/>
                <a:cs typeface="Times"/>
                <a:sym typeface="Times"/>
              </a:defRPr>
            </a:lvl6pPr>
            <a:lvl7pPr marR="0" lvl="6" algn="ctr" rtl="0">
              <a:spcBef>
                <a:spcPts val="0"/>
              </a:spcBef>
              <a:spcAft>
                <a:spcPts val="0"/>
              </a:spcAft>
              <a:buSzPts val="1400"/>
              <a:buNone/>
              <a:defRPr sz="4400" b="0" i="0" u="none" strike="noStrike" cap="none">
                <a:solidFill>
                  <a:schemeClr val="dk2"/>
                </a:solidFill>
                <a:latin typeface="Times"/>
                <a:ea typeface="Times"/>
                <a:cs typeface="Times"/>
                <a:sym typeface="Times"/>
              </a:defRPr>
            </a:lvl7pPr>
            <a:lvl8pPr marR="0" lvl="7" algn="ctr" rtl="0">
              <a:spcBef>
                <a:spcPts val="0"/>
              </a:spcBef>
              <a:spcAft>
                <a:spcPts val="0"/>
              </a:spcAft>
              <a:buSzPts val="1400"/>
              <a:buNone/>
              <a:defRPr sz="4400" b="0" i="0" u="none" strike="noStrike" cap="none">
                <a:solidFill>
                  <a:schemeClr val="dk2"/>
                </a:solidFill>
                <a:latin typeface="Times"/>
                <a:ea typeface="Times"/>
                <a:cs typeface="Times"/>
                <a:sym typeface="Times"/>
              </a:defRPr>
            </a:lvl8pPr>
            <a:lvl9pPr marR="0" lvl="8" algn="ctr" rtl="0">
              <a:spcBef>
                <a:spcPts val="0"/>
              </a:spcBef>
              <a:spcAft>
                <a:spcPts val="0"/>
              </a:spcAft>
              <a:buSzPts val="1400"/>
              <a:buNone/>
              <a:defRPr sz="4400" b="0" i="0" u="none" strike="noStrike" cap="none">
                <a:solidFill>
                  <a:schemeClr val="dk2"/>
                </a:solidFill>
                <a:latin typeface="Times"/>
                <a:ea typeface="Times"/>
                <a:cs typeface="Times"/>
                <a:sym typeface="Times"/>
              </a:defRPr>
            </a:lvl9pPr>
          </a:lstStyle>
          <a:p>
            <a:endParaRPr/>
          </a:p>
        </p:txBody>
      </p:sp>
      <p:sp>
        <p:nvSpPr>
          <p:cNvPr id="169" name="Google Shape;169;p28"/>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Times"/>
              <a:buChar char="•"/>
              <a:defRPr sz="3200" b="0" i="0" u="none" strike="noStrike" cap="none">
                <a:solidFill>
                  <a:schemeClr val="dk1"/>
                </a:solidFill>
                <a:latin typeface="Times"/>
                <a:ea typeface="Times"/>
                <a:cs typeface="Times"/>
                <a:sym typeface="Times"/>
              </a:defRPr>
            </a:lvl1pPr>
            <a:lvl2pPr marL="914400" marR="0" lvl="1" indent="-406400" algn="l" rtl="0">
              <a:spcBef>
                <a:spcPts val="560"/>
              </a:spcBef>
              <a:spcAft>
                <a:spcPts val="0"/>
              </a:spcAft>
              <a:buClr>
                <a:schemeClr val="dk1"/>
              </a:buClr>
              <a:buSzPts val="2800"/>
              <a:buFont typeface="Times"/>
              <a:buChar char="–"/>
              <a:defRPr sz="2800" b="0" i="0" u="none" strike="noStrike" cap="none">
                <a:solidFill>
                  <a:schemeClr val="dk1"/>
                </a:solidFill>
                <a:latin typeface="Times"/>
                <a:ea typeface="Times"/>
                <a:cs typeface="Times"/>
                <a:sym typeface="Times"/>
              </a:defRPr>
            </a:lvl2pPr>
            <a:lvl3pPr marL="1371600" marR="0" lvl="2" indent="-381000" algn="l" rtl="0">
              <a:spcBef>
                <a:spcPts val="480"/>
              </a:spcBef>
              <a:spcAft>
                <a:spcPts val="0"/>
              </a:spcAft>
              <a:buClr>
                <a:schemeClr val="dk1"/>
              </a:buClr>
              <a:buSzPts val="2400"/>
              <a:buFont typeface="Times"/>
              <a:buChar char="•"/>
              <a:defRPr sz="2400" b="0" i="0" u="none" strike="noStrike" cap="none">
                <a:solidFill>
                  <a:schemeClr val="dk1"/>
                </a:solidFill>
                <a:latin typeface="Times"/>
                <a:ea typeface="Times"/>
                <a:cs typeface="Times"/>
                <a:sym typeface="Times"/>
              </a:defRPr>
            </a:lvl3pPr>
            <a:lvl4pPr marL="1828800" marR="0" lvl="3"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4pPr>
            <a:lvl5pPr marL="2286000" marR="0" lvl="4"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5pPr>
            <a:lvl6pPr marL="2743200" marR="0" lvl="5"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6pPr>
            <a:lvl7pPr marL="3200400" marR="0" lvl="6"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7pPr>
            <a:lvl8pPr marL="3657600" marR="0" lvl="7"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8pPr>
            <a:lvl9pPr marL="4114800" marR="0" lvl="8"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170"/>
        <p:cNvGrpSpPr/>
        <p:nvPr/>
      </p:nvGrpSpPr>
      <p:grpSpPr>
        <a:xfrm>
          <a:off x="0" y="0"/>
          <a:ext cx="0" cy="0"/>
          <a:chOff x="0" y="0"/>
          <a:chExt cx="0" cy="0"/>
        </a:xfrm>
      </p:grpSpPr>
      <p:sp>
        <p:nvSpPr>
          <p:cNvPr id="171" name="Google Shape;171;p29"/>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2000" b="1" i="0" u="none" strike="noStrike" cap="none">
                <a:solidFill>
                  <a:schemeClr val="dk2"/>
                </a:solidFill>
                <a:latin typeface="Times"/>
                <a:ea typeface="Times"/>
                <a:cs typeface="Times"/>
                <a:sym typeface="Times"/>
              </a:defRPr>
            </a:lvl1pPr>
            <a:lvl2pPr marR="0" lvl="1" algn="ctr" rtl="0">
              <a:spcBef>
                <a:spcPts val="0"/>
              </a:spcBef>
              <a:spcAft>
                <a:spcPts val="0"/>
              </a:spcAft>
              <a:buSzPts val="1400"/>
              <a:buNone/>
              <a:defRPr sz="4400" b="0" i="0" u="none" strike="noStrike" cap="none">
                <a:solidFill>
                  <a:schemeClr val="dk2"/>
                </a:solidFill>
                <a:latin typeface="Times"/>
                <a:ea typeface="Times"/>
                <a:cs typeface="Times"/>
                <a:sym typeface="Times"/>
              </a:defRPr>
            </a:lvl2pPr>
            <a:lvl3pPr marR="0" lvl="2" algn="ctr" rtl="0">
              <a:spcBef>
                <a:spcPts val="0"/>
              </a:spcBef>
              <a:spcAft>
                <a:spcPts val="0"/>
              </a:spcAft>
              <a:buSzPts val="1400"/>
              <a:buNone/>
              <a:defRPr sz="4400" b="0" i="0" u="none" strike="noStrike" cap="none">
                <a:solidFill>
                  <a:schemeClr val="dk2"/>
                </a:solidFill>
                <a:latin typeface="Times"/>
                <a:ea typeface="Times"/>
                <a:cs typeface="Times"/>
                <a:sym typeface="Times"/>
              </a:defRPr>
            </a:lvl3pPr>
            <a:lvl4pPr marR="0" lvl="3" algn="ctr" rtl="0">
              <a:spcBef>
                <a:spcPts val="0"/>
              </a:spcBef>
              <a:spcAft>
                <a:spcPts val="0"/>
              </a:spcAft>
              <a:buSzPts val="1400"/>
              <a:buNone/>
              <a:defRPr sz="4400" b="0" i="0" u="none" strike="noStrike" cap="none">
                <a:solidFill>
                  <a:schemeClr val="dk2"/>
                </a:solidFill>
                <a:latin typeface="Times"/>
                <a:ea typeface="Times"/>
                <a:cs typeface="Times"/>
                <a:sym typeface="Times"/>
              </a:defRPr>
            </a:lvl4pPr>
            <a:lvl5pPr marR="0" lvl="4" algn="ctr" rtl="0">
              <a:spcBef>
                <a:spcPts val="0"/>
              </a:spcBef>
              <a:spcAft>
                <a:spcPts val="0"/>
              </a:spcAft>
              <a:buSzPts val="1400"/>
              <a:buNone/>
              <a:defRPr sz="4400" b="0" i="0" u="none" strike="noStrike" cap="none">
                <a:solidFill>
                  <a:schemeClr val="dk2"/>
                </a:solidFill>
                <a:latin typeface="Times"/>
                <a:ea typeface="Times"/>
                <a:cs typeface="Times"/>
                <a:sym typeface="Times"/>
              </a:defRPr>
            </a:lvl5pPr>
            <a:lvl6pPr marR="0" lvl="5" algn="ctr" rtl="0">
              <a:spcBef>
                <a:spcPts val="0"/>
              </a:spcBef>
              <a:spcAft>
                <a:spcPts val="0"/>
              </a:spcAft>
              <a:buSzPts val="1400"/>
              <a:buNone/>
              <a:defRPr sz="4400" b="0" i="0" u="none" strike="noStrike" cap="none">
                <a:solidFill>
                  <a:schemeClr val="dk2"/>
                </a:solidFill>
                <a:latin typeface="Times"/>
                <a:ea typeface="Times"/>
                <a:cs typeface="Times"/>
                <a:sym typeface="Times"/>
              </a:defRPr>
            </a:lvl6pPr>
            <a:lvl7pPr marR="0" lvl="6" algn="ctr" rtl="0">
              <a:spcBef>
                <a:spcPts val="0"/>
              </a:spcBef>
              <a:spcAft>
                <a:spcPts val="0"/>
              </a:spcAft>
              <a:buSzPts val="1400"/>
              <a:buNone/>
              <a:defRPr sz="4400" b="0" i="0" u="none" strike="noStrike" cap="none">
                <a:solidFill>
                  <a:schemeClr val="dk2"/>
                </a:solidFill>
                <a:latin typeface="Times"/>
                <a:ea typeface="Times"/>
                <a:cs typeface="Times"/>
                <a:sym typeface="Times"/>
              </a:defRPr>
            </a:lvl7pPr>
            <a:lvl8pPr marR="0" lvl="7" algn="ctr" rtl="0">
              <a:spcBef>
                <a:spcPts val="0"/>
              </a:spcBef>
              <a:spcAft>
                <a:spcPts val="0"/>
              </a:spcAft>
              <a:buSzPts val="1400"/>
              <a:buNone/>
              <a:defRPr sz="4400" b="0" i="0" u="none" strike="noStrike" cap="none">
                <a:solidFill>
                  <a:schemeClr val="dk2"/>
                </a:solidFill>
                <a:latin typeface="Times"/>
                <a:ea typeface="Times"/>
                <a:cs typeface="Times"/>
                <a:sym typeface="Times"/>
              </a:defRPr>
            </a:lvl8pPr>
            <a:lvl9pPr marR="0" lvl="8" algn="ctr" rtl="0">
              <a:spcBef>
                <a:spcPts val="0"/>
              </a:spcBef>
              <a:spcAft>
                <a:spcPts val="0"/>
              </a:spcAft>
              <a:buSzPts val="1400"/>
              <a:buNone/>
              <a:defRPr sz="4400" b="0" i="0" u="none" strike="noStrike" cap="none">
                <a:solidFill>
                  <a:schemeClr val="dk2"/>
                </a:solidFill>
                <a:latin typeface="Times"/>
                <a:ea typeface="Times"/>
                <a:cs typeface="Times"/>
                <a:sym typeface="Times"/>
              </a:defRPr>
            </a:lvl9pPr>
          </a:lstStyle>
          <a:p>
            <a:endParaRPr/>
          </a:p>
        </p:txBody>
      </p:sp>
      <p:sp>
        <p:nvSpPr>
          <p:cNvPr id="172" name="Google Shape;172;p29"/>
          <p:cNvSpPr>
            <a:spLocks noGrp="1"/>
          </p:cNvSpPr>
          <p:nvPr>
            <p:ph type="pic" idx="2"/>
          </p:nvPr>
        </p:nvSpPr>
        <p:spPr>
          <a:xfrm>
            <a:off x="1792288" y="612775"/>
            <a:ext cx="5486400" cy="4114800"/>
          </a:xfrm>
          <a:prstGeom prst="rect">
            <a:avLst/>
          </a:prstGeom>
          <a:noFill/>
          <a:ln>
            <a:noFill/>
          </a:ln>
        </p:spPr>
      </p:sp>
      <p:sp>
        <p:nvSpPr>
          <p:cNvPr id="173" name="Google Shape;173;p29"/>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80"/>
              </a:spcBef>
              <a:spcAft>
                <a:spcPts val="0"/>
              </a:spcAft>
              <a:buClr>
                <a:schemeClr val="dk1"/>
              </a:buClr>
              <a:buSzPts val="1400"/>
              <a:buFont typeface="Times"/>
              <a:buNone/>
              <a:defRPr sz="1400" b="0" i="0" u="none" strike="noStrike" cap="none">
                <a:solidFill>
                  <a:schemeClr val="dk1"/>
                </a:solidFill>
                <a:latin typeface="Times"/>
                <a:ea typeface="Times"/>
                <a:cs typeface="Times"/>
                <a:sym typeface="Times"/>
              </a:defRPr>
            </a:lvl1pPr>
            <a:lvl2pPr marL="914400" marR="0" lvl="1" indent="-228600" algn="l" rtl="0">
              <a:spcBef>
                <a:spcPts val="240"/>
              </a:spcBef>
              <a:spcAft>
                <a:spcPts val="0"/>
              </a:spcAft>
              <a:buClr>
                <a:schemeClr val="dk1"/>
              </a:buClr>
              <a:buSzPts val="1200"/>
              <a:buFont typeface="Times"/>
              <a:buNone/>
              <a:defRPr sz="1200" b="0" i="0" u="none" strike="noStrike" cap="none">
                <a:solidFill>
                  <a:schemeClr val="dk1"/>
                </a:solidFill>
                <a:latin typeface="Times"/>
                <a:ea typeface="Times"/>
                <a:cs typeface="Times"/>
                <a:sym typeface="Times"/>
              </a:defRPr>
            </a:lvl2pPr>
            <a:lvl3pPr marL="1371600" marR="0" lvl="2" indent="-228600" algn="l" rtl="0">
              <a:spcBef>
                <a:spcPts val="200"/>
              </a:spcBef>
              <a:spcAft>
                <a:spcPts val="0"/>
              </a:spcAft>
              <a:buClr>
                <a:schemeClr val="dk1"/>
              </a:buClr>
              <a:buSzPts val="1000"/>
              <a:buFont typeface="Times"/>
              <a:buNone/>
              <a:defRPr sz="1000" b="0" i="0" u="none" strike="noStrike" cap="none">
                <a:solidFill>
                  <a:schemeClr val="dk1"/>
                </a:solidFill>
                <a:latin typeface="Times"/>
                <a:ea typeface="Times"/>
                <a:cs typeface="Times"/>
                <a:sym typeface="Times"/>
              </a:defRPr>
            </a:lvl3pPr>
            <a:lvl4pPr marL="1828800" marR="0" lvl="3" indent="-228600" algn="l" rtl="0">
              <a:spcBef>
                <a:spcPts val="180"/>
              </a:spcBef>
              <a:spcAft>
                <a:spcPts val="0"/>
              </a:spcAft>
              <a:buClr>
                <a:schemeClr val="dk1"/>
              </a:buClr>
              <a:buSzPts val="900"/>
              <a:buFont typeface="Times"/>
              <a:buNone/>
              <a:defRPr sz="900" b="0" i="0" u="none" strike="noStrike" cap="none">
                <a:solidFill>
                  <a:schemeClr val="dk1"/>
                </a:solidFill>
                <a:latin typeface="Times"/>
                <a:ea typeface="Times"/>
                <a:cs typeface="Times"/>
                <a:sym typeface="Times"/>
              </a:defRPr>
            </a:lvl4pPr>
            <a:lvl5pPr marL="2286000" marR="0" lvl="4" indent="-228600" algn="l" rtl="0">
              <a:spcBef>
                <a:spcPts val="180"/>
              </a:spcBef>
              <a:spcAft>
                <a:spcPts val="0"/>
              </a:spcAft>
              <a:buClr>
                <a:schemeClr val="dk1"/>
              </a:buClr>
              <a:buSzPts val="900"/>
              <a:buFont typeface="Times"/>
              <a:buNone/>
              <a:defRPr sz="900" b="0" i="0" u="none" strike="noStrike" cap="none">
                <a:solidFill>
                  <a:schemeClr val="dk1"/>
                </a:solidFill>
                <a:latin typeface="Times"/>
                <a:ea typeface="Times"/>
                <a:cs typeface="Times"/>
                <a:sym typeface="Times"/>
              </a:defRPr>
            </a:lvl5pPr>
            <a:lvl6pPr marL="2743200" marR="0" lvl="5" indent="-228600" algn="l" rtl="0">
              <a:spcBef>
                <a:spcPts val="180"/>
              </a:spcBef>
              <a:spcAft>
                <a:spcPts val="0"/>
              </a:spcAft>
              <a:buClr>
                <a:schemeClr val="dk1"/>
              </a:buClr>
              <a:buSzPts val="900"/>
              <a:buFont typeface="Times"/>
              <a:buNone/>
              <a:defRPr sz="900" b="0" i="0" u="none" strike="noStrike" cap="none">
                <a:solidFill>
                  <a:schemeClr val="dk1"/>
                </a:solidFill>
                <a:latin typeface="Times"/>
                <a:ea typeface="Times"/>
                <a:cs typeface="Times"/>
                <a:sym typeface="Times"/>
              </a:defRPr>
            </a:lvl6pPr>
            <a:lvl7pPr marL="3200400" marR="0" lvl="6" indent="-228600" algn="l" rtl="0">
              <a:spcBef>
                <a:spcPts val="180"/>
              </a:spcBef>
              <a:spcAft>
                <a:spcPts val="0"/>
              </a:spcAft>
              <a:buClr>
                <a:schemeClr val="dk1"/>
              </a:buClr>
              <a:buSzPts val="900"/>
              <a:buFont typeface="Times"/>
              <a:buNone/>
              <a:defRPr sz="900" b="0" i="0" u="none" strike="noStrike" cap="none">
                <a:solidFill>
                  <a:schemeClr val="dk1"/>
                </a:solidFill>
                <a:latin typeface="Times"/>
                <a:ea typeface="Times"/>
                <a:cs typeface="Times"/>
                <a:sym typeface="Times"/>
              </a:defRPr>
            </a:lvl7pPr>
            <a:lvl8pPr marL="3657600" marR="0" lvl="7" indent="-228600" algn="l" rtl="0">
              <a:spcBef>
                <a:spcPts val="180"/>
              </a:spcBef>
              <a:spcAft>
                <a:spcPts val="0"/>
              </a:spcAft>
              <a:buClr>
                <a:schemeClr val="dk1"/>
              </a:buClr>
              <a:buSzPts val="900"/>
              <a:buFont typeface="Times"/>
              <a:buNone/>
              <a:defRPr sz="900" b="0" i="0" u="none" strike="noStrike" cap="none">
                <a:solidFill>
                  <a:schemeClr val="dk1"/>
                </a:solidFill>
                <a:latin typeface="Times"/>
                <a:ea typeface="Times"/>
                <a:cs typeface="Times"/>
                <a:sym typeface="Times"/>
              </a:defRPr>
            </a:lvl8pPr>
            <a:lvl9pPr marL="4114800" marR="0" lvl="8" indent="-228600" algn="l" rtl="0">
              <a:spcBef>
                <a:spcPts val="180"/>
              </a:spcBef>
              <a:spcAft>
                <a:spcPts val="0"/>
              </a:spcAft>
              <a:buClr>
                <a:schemeClr val="dk1"/>
              </a:buClr>
              <a:buSzPts val="900"/>
              <a:buFont typeface="Times"/>
              <a:buNone/>
              <a:defRPr sz="900" b="0" i="0" u="none" strike="noStrike" cap="none">
                <a:solidFill>
                  <a:schemeClr val="dk1"/>
                </a:solidFill>
                <a:latin typeface="Times"/>
                <a:ea typeface="Times"/>
                <a:cs typeface="Times"/>
                <a:sym typeface="Times"/>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174"/>
        <p:cNvGrpSpPr/>
        <p:nvPr/>
      </p:nvGrpSpPr>
      <p:grpSpPr>
        <a:xfrm>
          <a:off x="0" y="0"/>
          <a:ext cx="0" cy="0"/>
          <a:chOff x="0" y="0"/>
          <a:chExt cx="0" cy="0"/>
        </a:xfrm>
      </p:grpSpPr>
      <p:sp>
        <p:nvSpPr>
          <p:cNvPr id="175" name="Google Shape;175;p30"/>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2000" b="1" i="0" u="none" strike="noStrike" cap="none">
                <a:solidFill>
                  <a:schemeClr val="dk2"/>
                </a:solidFill>
                <a:latin typeface="Times"/>
                <a:ea typeface="Times"/>
                <a:cs typeface="Times"/>
                <a:sym typeface="Times"/>
              </a:defRPr>
            </a:lvl1pPr>
            <a:lvl2pPr marR="0" lvl="1" algn="ctr" rtl="0">
              <a:spcBef>
                <a:spcPts val="0"/>
              </a:spcBef>
              <a:spcAft>
                <a:spcPts val="0"/>
              </a:spcAft>
              <a:buSzPts val="1400"/>
              <a:buNone/>
              <a:defRPr sz="4400" b="0" i="0" u="none" strike="noStrike" cap="none">
                <a:solidFill>
                  <a:schemeClr val="dk2"/>
                </a:solidFill>
                <a:latin typeface="Times"/>
                <a:ea typeface="Times"/>
                <a:cs typeface="Times"/>
                <a:sym typeface="Times"/>
              </a:defRPr>
            </a:lvl2pPr>
            <a:lvl3pPr marR="0" lvl="2" algn="ctr" rtl="0">
              <a:spcBef>
                <a:spcPts val="0"/>
              </a:spcBef>
              <a:spcAft>
                <a:spcPts val="0"/>
              </a:spcAft>
              <a:buSzPts val="1400"/>
              <a:buNone/>
              <a:defRPr sz="4400" b="0" i="0" u="none" strike="noStrike" cap="none">
                <a:solidFill>
                  <a:schemeClr val="dk2"/>
                </a:solidFill>
                <a:latin typeface="Times"/>
                <a:ea typeface="Times"/>
                <a:cs typeface="Times"/>
                <a:sym typeface="Times"/>
              </a:defRPr>
            </a:lvl3pPr>
            <a:lvl4pPr marR="0" lvl="3" algn="ctr" rtl="0">
              <a:spcBef>
                <a:spcPts val="0"/>
              </a:spcBef>
              <a:spcAft>
                <a:spcPts val="0"/>
              </a:spcAft>
              <a:buSzPts val="1400"/>
              <a:buNone/>
              <a:defRPr sz="4400" b="0" i="0" u="none" strike="noStrike" cap="none">
                <a:solidFill>
                  <a:schemeClr val="dk2"/>
                </a:solidFill>
                <a:latin typeface="Times"/>
                <a:ea typeface="Times"/>
                <a:cs typeface="Times"/>
                <a:sym typeface="Times"/>
              </a:defRPr>
            </a:lvl4pPr>
            <a:lvl5pPr marR="0" lvl="4" algn="ctr" rtl="0">
              <a:spcBef>
                <a:spcPts val="0"/>
              </a:spcBef>
              <a:spcAft>
                <a:spcPts val="0"/>
              </a:spcAft>
              <a:buSzPts val="1400"/>
              <a:buNone/>
              <a:defRPr sz="4400" b="0" i="0" u="none" strike="noStrike" cap="none">
                <a:solidFill>
                  <a:schemeClr val="dk2"/>
                </a:solidFill>
                <a:latin typeface="Times"/>
                <a:ea typeface="Times"/>
                <a:cs typeface="Times"/>
                <a:sym typeface="Times"/>
              </a:defRPr>
            </a:lvl5pPr>
            <a:lvl6pPr marR="0" lvl="5" algn="ctr" rtl="0">
              <a:spcBef>
                <a:spcPts val="0"/>
              </a:spcBef>
              <a:spcAft>
                <a:spcPts val="0"/>
              </a:spcAft>
              <a:buSzPts val="1400"/>
              <a:buNone/>
              <a:defRPr sz="4400" b="0" i="0" u="none" strike="noStrike" cap="none">
                <a:solidFill>
                  <a:schemeClr val="dk2"/>
                </a:solidFill>
                <a:latin typeface="Times"/>
                <a:ea typeface="Times"/>
                <a:cs typeface="Times"/>
                <a:sym typeface="Times"/>
              </a:defRPr>
            </a:lvl6pPr>
            <a:lvl7pPr marR="0" lvl="6" algn="ctr" rtl="0">
              <a:spcBef>
                <a:spcPts val="0"/>
              </a:spcBef>
              <a:spcAft>
                <a:spcPts val="0"/>
              </a:spcAft>
              <a:buSzPts val="1400"/>
              <a:buNone/>
              <a:defRPr sz="4400" b="0" i="0" u="none" strike="noStrike" cap="none">
                <a:solidFill>
                  <a:schemeClr val="dk2"/>
                </a:solidFill>
                <a:latin typeface="Times"/>
                <a:ea typeface="Times"/>
                <a:cs typeface="Times"/>
                <a:sym typeface="Times"/>
              </a:defRPr>
            </a:lvl7pPr>
            <a:lvl8pPr marR="0" lvl="7" algn="ctr" rtl="0">
              <a:spcBef>
                <a:spcPts val="0"/>
              </a:spcBef>
              <a:spcAft>
                <a:spcPts val="0"/>
              </a:spcAft>
              <a:buSzPts val="1400"/>
              <a:buNone/>
              <a:defRPr sz="4400" b="0" i="0" u="none" strike="noStrike" cap="none">
                <a:solidFill>
                  <a:schemeClr val="dk2"/>
                </a:solidFill>
                <a:latin typeface="Times"/>
                <a:ea typeface="Times"/>
                <a:cs typeface="Times"/>
                <a:sym typeface="Times"/>
              </a:defRPr>
            </a:lvl8pPr>
            <a:lvl9pPr marR="0" lvl="8" algn="ctr" rtl="0">
              <a:spcBef>
                <a:spcPts val="0"/>
              </a:spcBef>
              <a:spcAft>
                <a:spcPts val="0"/>
              </a:spcAft>
              <a:buSzPts val="1400"/>
              <a:buNone/>
              <a:defRPr sz="4400" b="0" i="0" u="none" strike="noStrike" cap="none">
                <a:solidFill>
                  <a:schemeClr val="dk2"/>
                </a:solidFill>
                <a:latin typeface="Times"/>
                <a:ea typeface="Times"/>
                <a:cs typeface="Times"/>
                <a:sym typeface="Times"/>
              </a:defRPr>
            </a:lvl9pPr>
          </a:lstStyle>
          <a:p>
            <a:endParaRPr/>
          </a:p>
        </p:txBody>
      </p:sp>
      <p:sp>
        <p:nvSpPr>
          <p:cNvPr id="176" name="Google Shape;176;p30"/>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Times"/>
              <a:buChar char="•"/>
              <a:defRPr sz="3200" b="0" i="0" u="none" strike="noStrike" cap="none">
                <a:solidFill>
                  <a:schemeClr val="dk1"/>
                </a:solidFill>
                <a:latin typeface="Times"/>
                <a:ea typeface="Times"/>
                <a:cs typeface="Times"/>
                <a:sym typeface="Times"/>
              </a:defRPr>
            </a:lvl1pPr>
            <a:lvl2pPr marL="914400" marR="0" lvl="1" indent="-406400" algn="l" rtl="0">
              <a:spcBef>
                <a:spcPts val="560"/>
              </a:spcBef>
              <a:spcAft>
                <a:spcPts val="0"/>
              </a:spcAft>
              <a:buClr>
                <a:schemeClr val="dk1"/>
              </a:buClr>
              <a:buSzPts val="2800"/>
              <a:buFont typeface="Times"/>
              <a:buChar char="–"/>
              <a:defRPr sz="2800" b="0" i="0" u="none" strike="noStrike" cap="none">
                <a:solidFill>
                  <a:schemeClr val="dk1"/>
                </a:solidFill>
                <a:latin typeface="Times"/>
                <a:ea typeface="Times"/>
                <a:cs typeface="Times"/>
                <a:sym typeface="Times"/>
              </a:defRPr>
            </a:lvl2pPr>
            <a:lvl3pPr marL="1371600" marR="0" lvl="2" indent="-381000" algn="l" rtl="0">
              <a:spcBef>
                <a:spcPts val="480"/>
              </a:spcBef>
              <a:spcAft>
                <a:spcPts val="0"/>
              </a:spcAft>
              <a:buClr>
                <a:schemeClr val="dk1"/>
              </a:buClr>
              <a:buSzPts val="2400"/>
              <a:buFont typeface="Times"/>
              <a:buChar char="•"/>
              <a:defRPr sz="2400" b="0" i="0" u="none" strike="noStrike" cap="none">
                <a:solidFill>
                  <a:schemeClr val="dk1"/>
                </a:solidFill>
                <a:latin typeface="Times"/>
                <a:ea typeface="Times"/>
                <a:cs typeface="Times"/>
                <a:sym typeface="Times"/>
              </a:defRPr>
            </a:lvl3pPr>
            <a:lvl4pPr marL="1828800" marR="0" lvl="3"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4pPr>
            <a:lvl5pPr marL="2286000" marR="0" lvl="4"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5pPr>
            <a:lvl6pPr marL="2743200" marR="0" lvl="5"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6pPr>
            <a:lvl7pPr marL="3200400" marR="0" lvl="6"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7pPr>
            <a:lvl8pPr marL="3657600" marR="0" lvl="7"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8pPr>
            <a:lvl9pPr marL="4114800" marR="0" lvl="8"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9pPr>
          </a:lstStyle>
          <a:p>
            <a:endParaRPr/>
          </a:p>
        </p:txBody>
      </p:sp>
      <p:sp>
        <p:nvSpPr>
          <p:cNvPr id="177" name="Google Shape;177;p30"/>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80"/>
              </a:spcBef>
              <a:spcAft>
                <a:spcPts val="0"/>
              </a:spcAft>
              <a:buClr>
                <a:schemeClr val="dk1"/>
              </a:buClr>
              <a:buSzPts val="1400"/>
              <a:buFont typeface="Times"/>
              <a:buNone/>
              <a:defRPr sz="1400" b="0" i="0" u="none" strike="noStrike" cap="none">
                <a:solidFill>
                  <a:schemeClr val="dk1"/>
                </a:solidFill>
                <a:latin typeface="Times"/>
                <a:ea typeface="Times"/>
                <a:cs typeface="Times"/>
                <a:sym typeface="Times"/>
              </a:defRPr>
            </a:lvl1pPr>
            <a:lvl2pPr marL="914400" marR="0" lvl="1" indent="-228600" algn="l" rtl="0">
              <a:spcBef>
                <a:spcPts val="240"/>
              </a:spcBef>
              <a:spcAft>
                <a:spcPts val="0"/>
              </a:spcAft>
              <a:buClr>
                <a:schemeClr val="dk1"/>
              </a:buClr>
              <a:buSzPts val="1200"/>
              <a:buFont typeface="Times"/>
              <a:buNone/>
              <a:defRPr sz="1200" b="0" i="0" u="none" strike="noStrike" cap="none">
                <a:solidFill>
                  <a:schemeClr val="dk1"/>
                </a:solidFill>
                <a:latin typeface="Times"/>
                <a:ea typeface="Times"/>
                <a:cs typeface="Times"/>
                <a:sym typeface="Times"/>
              </a:defRPr>
            </a:lvl2pPr>
            <a:lvl3pPr marL="1371600" marR="0" lvl="2" indent="-228600" algn="l" rtl="0">
              <a:spcBef>
                <a:spcPts val="200"/>
              </a:spcBef>
              <a:spcAft>
                <a:spcPts val="0"/>
              </a:spcAft>
              <a:buClr>
                <a:schemeClr val="dk1"/>
              </a:buClr>
              <a:buSzPts val="1000"/>
              <a:buFont typeface="Times"/>
              <a:buNone/>
              <a:defRPr sz="1000" b="0" i="0" u="none" strike="noStrike" cap="none">
                <a:solidFill>
                  <a:schemeClr val="dk1"/>
                </a:solidFill>
                <a:latin typeface="Times"/>
                <a:ea typeface="Times"/>
                <a:cs typeface="Times"/>
                <a:sym typeface="Times"/>
              </a:defRPr>
            </a:lvl3pPr>
            <a:lvl4pPr marL="1828800" marR="0" lvl="3" indent="-228600" algn="l" rtl="0">
              <a:spcBef>
                <a:spcPts val="180"/>
              </a:spcBef>
              <a:spcAft>
                <a:spcPts val="0"/>
              </a:spcAft>
              <a:buClr>
                <a:schemeClr val="dk1"/>
              </a:buClr>
              <a:buSzPts val="900"/>
              <a:buFont typeface="Times"/>
              <a:buNone/>
              <a:defRPr sz="900" b="0" i="0" u="none" strike="noStrike" cap="none">
                <a:solidFill>
                  <a:schemeClr val="dk1"/>
                </a:solidFill>
                <a:latin typeface="Times"/>
                <a:ea typeface="Times"/>
                <a:cs typeface="Times"/>
                <a:sym typeface="Times"/>
              </a:defRPr>
            </a:lvl4pPr>
            <a:lvl5pPr marL="2286000" marR="0" lvl="4" indent="-228600" algn="l" rtl="0">
              <a:spcBef>
                <a:spcPts val="180"/>
              </a:spcBef>
              <a:spcAft>
                <a:spcPts val="0"/>
              </a:spcAft>
              <a:buClr>
                <a:schemeClr val="dk1"/>
              </a:buClr>
              <a:buSzPts val="900"/>
              <a:buFont typeface="Times"/>
              <a:buNone/>
              <a:defRPr sz="900" b="0" i="0" u="none" strike="noStrike" cap="none">
                <a:solidFill>
                  <a:schemeClr val="dk1"/>
                </a:solidFill>
                <a:latin typeface="Times"/>
                <a:ea typeface="Times"/>
                <a:cs typeface="Times"/>
                <a:sym typeface="Times"/>
              </a:defRPr>
            </a:lvl5pPr>
            <a:lvl6pPr marL="2743200" marR="0" lvl="5" indent="-228600" algn="l" rtl="0">
              <a:spcBef>
                <a:spcPts val="180"/>
              </a:spcBef>
              <a:spcAft>
                <a:spcPts val="0"/>
              </a:spcAft>
              <a:buClr>
                <a:schemeClr val="dk1"/>
              </a:buClr>
              <a:buSzPts val="900"/>
              <a:buFont typeface="Times"/>
              <a:buNone/>
              <a:defRPr sz="900" b="0" i="0" u="none" strike="noStrike" cap="none">
                <a:solidFill>
                  <a:schemeClr val="dk1"/>
                </a:solidFill>
                <a:latin typeface="Times"/>
                <a:ea typeface="Times"/>
                <a:cs typeface="Times"/>
                <a:sym typeface="Times"/>
              </a:defRPr>
            </a:lvl6pPr>
            <a:lvl7pPr marL="3200400" marR="0" lvl="6" indent="-228600" algn="l" rtl="0">
              <a:spcBef>
                <a:spcPts val="180"/>
              </a:spcBef>
              <a:spcAft>
                <a:spcPts val="0"/>
              </a:spcAft>
              <a:buClr>
                <a:schemeClr val="dk1"/>
              </a:buClr>
              <a:buSzPts val="900"/>
              <a:buFont typeface="Times"/>
              <a:buNone/>
              <a:defRPr sz="900" b="0" i="0" u="none" strike="noStrike" cap="none">
                <a:solidFill>
                  <a:schemeClr val="dk1"/>
                </a:solidFill>
                <a:latin typeface="Times"/>
                <a:ea typeface="Times"/>
                <a:cs typeface="Times"/>
                <a:sym typeface="Times"/>
              </a:defRPr>
            </a:lvl7pPr>
            <a:lvl8pPr marL="3657600" marR="0" lvl="7" indent="-228600" algn="l" rtl="0">
              <a:spcBef>
                <a:spcPts val="180"/>
              </a:spcBef>
              <a:spcAft>
                <a:spcPts val="0"/>
              </a:spcAft>
              <a:buClr>
                <a:schemeClr val="dk1"/>
              </a:buClr>
              <a:buSzPts val="900"/>
              <a:buFont typeface="Times"/>
              <a:buNone/>
              <a:defRPr sz="900" b="0" i="0" u="none" strike="noStrike" cap="none">
                <a:solidFill>
                  <a:schemeClr val="dk1"/>
                </a:solidFill>
                <a:latin typeface="Times"/>
                <a:ea typeface="Times"/>
                <a:cs typeface="Times"/>
                <a:sym typeface="Times"/>
              </a:defRPr>
            </a:lvl8pPr>
            <a:lvl9pPr marL="4114800" marR="0" lvl="8" indent="-228600" algn="l" rtl="0">
              <a:spcBef>
                <a:spcPts val="180"/>
              </a:spcBef>
              <a:spcAft>
                <a:spcPts val="0"/>
              </a:spcAft>
              <a:buClr>
                <a:schemeClr val="dk1"/>
              </a:buClr>
              <a:buSzPts val="900"/>
              <a:buFont typeface="Times"/>
              <a:buNone/>
              <a:defRPr sz="900" b="0" i="0" u="none" strike="noStrike" cap="none">
                <a:solidFill>
                  <a:schemeClr val="dk1"/>
                </a:solidFill>
                <a:latin typeface="Times"/>
                <a:ea typeface="Times"/>
                <a:cs typeface="Times"/>
                <a:sym typeface="Times"/>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78"/>
        <p:cNvGrpSpPr/>
        <p:nvPr/>
      </p:nvGrpSpPr>
      <p:grpSpPr>
        <a:xfrm>
          <a:off x="0" y="0"/>
          <a:ext cx="0" cy="0"/>
          <a:chOff x="0" y="0"/>
          <a:chExt cx="0" cy="0"/>
        </a:xfrm>
      </p:grpSpPr>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_ONLY">
    <p:spTree>
      <p:nvGrpSpPr>
        <p:cNvPr id="1" name="Shape 179"/>
        <p:cNvGrpSpPr/>
        <p:nvPr/>
      </p:nvGrpSpPr>
      <p:grpSpPr>
        <a:xfrm>
          <a:off x="0" y="0"/>
          <a:ext cx="0" cy="0"/>
          <a:chOff x="0" y="0"/>
          <a:chExt cx="0" cy="0"/>
        </a:xfrm>
      </p:grpSpPr>
      <p:sp>
        <p:nvSpPr>
          <p:cNvPr id="180" name="Google Shape;180;p3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4400" b="0" i="0" u="none" strike="noStrike" cap="none">
                <a:solidFill>
                  <a:schemeClr val="dk2"/>
                </a:solidFill>
                <a:latin typeface="Times"/>
                <a:ea typeface="Times"/>
                <a:cs typeface="Times"/>
                <a:sym typeface="Times"/>
              </a:defRPr>
            </a:lvl1pPr>
            <a:lvl2pPr marR="0" lvl="1" algn="ctr" rtl="0">
              <a:spcBef>
                <a:spcPts val="0"/>
              </a:spcBef>
              <a:spcAft>
                <a:spcPts val="0"/>
              </a:spcAft>
              <a:buSzPts val="1400"/>
              <a:buNone/>
              <a:defRPr sz="4400" b="0" i="0" u="none" strike="noStrike" cap="none">
                <a:solidFill>
                  <a:schemeClr val="dk2"/>
                </a:solidFill>
                <a:latin typeface="Times"/>
                <a:ea typeface="Times"/>
                <a:cs typeface="Times"/>
                <a:sym typeface="Times"/>
              </a:defRPr>
            </a:lvl2pPr>
            <a:lvl3pPr marR="0" lvl="2" algn="ctr" rtl="0">
              <a:spcBef>
                <a:spcPts val="0"/>
              </a:spcBef>
              <a:spcAft>
                <a:spcPts val="0"/>
              </a:spcAft>
              <a:buSzPts val="1400"/>
              <a:buNone/>
              <a:defRPr sz="4400" b="0" i="0" u="none" strike="noStrike" cap="none">
                <a:solidFill>
                  <a:schemeClr val="dk2"/>
                </a:solidFill>
                <a:latin typeface="Times"/>
                <a:ea typeface="Times"/>
                <a:cs typeface="Times"/>
                <a:sym typeface="Times"/>
              </a:defRPr>
            </a:lvl3pPr>
            <a:lvl4pPr marR="0" lvl="3" algn="ctr" rtl="0">
              <a:spcBef>
                <a:spcPts val="0"/>
              </a:spcBef>
              <a:spcAft>
                <a:spcPts val="0"/>
              </a:spcAft>
              <a:buSzPts val="1400"/>
              <a:buNone/>
              <a:defRPr sz="4400" b="0" i="0" u="none" strike="noStrike" cap="none">
                <a:solidFill>
                  <a:schemeClr val="dk2"/>
                </a:solidFill>
                <a:latin typeface="Times"/>
                <a:ea typeface="Times"/>
                <a:cs typeface="Times"/>
                <a:sym typeface="Times"/>
              </a:defRPr>
            </a:lvl4pPr>
            <a:lvl5pPr marR="0" lvl="4" algn="ctr" rtl="0">
              <a:spcBef>
                <a:spcPts val="0"/>
              </a:spcBef>
              <a:spcAft>
                <a:spcPts val="0"/>
              </a:spcAft>
              <a:buSzPts val="1400"/>
              <a:buNone/>
              <a:defRPr sz="4400" b="0" i="0" u="none" strike="noStrike" cap="none">
                <a:solidFill>
                  <a:schemeClr val="dk2"/>
                </a:solidFill>
                <a:latin typeface="Times"/>
                <a:ea typeface="Times"/>
                <a:cs typeface="Times"/>
                <a:sym typeface="Times"/>
              </a:defRPr>
            </a:lvl5pPr>
            <a:lvl6pPr marR="0" lvl="5" algn="ctr" rtl="0">
              <a:spcBef>
                <a:spcPts val="0"/>
              </a:spcBef>
              <a:spcAft>
                <a:spcPts val="0"/>
              </a:spcAft>
              <a:buSzPts val="1400"/>
              <a:buNone/>
              <a:defRPr sz="4400" b="0" i="0" u="none" strike="noStrike" cap="none">
                <a:solidFill>
                  <a:schemeClr val="dk2"/>
                </a:solidFill>
                <a:latin typeface="Times"/>
                <a:ea typeface="Times"/>
                <a:cs typeface="Times"/>
                <a:sym typeface="Times"/>
              </a:defRPr>
            </a:lvl6pPr>
            <a:lvl7pPr marR="0" lvl="6" algn="ctr" rtl="0">
              <a:spcBef>
                <a:spcPts val="0"/>
              </a:spcBef>
              <a:spcAft>
                <a:spcPts val="0"/>
              </a:spcAft>
              <a:buSzPts val="1400"/>
              <a:buNone/>
              <a:defRPr sz="4400" b="0" i="0" u="none" strike="noStrike" cap="none">
                <a:solidFill>
                  <a:schemeClr val="dk2"/>
                </a:solidFill>
                <a:latin typeface="Times"/>
                <a:ea typeface="Times"/>
                <a:cs typeface="Times"/>
                <a:sym typeface="Times"/>
              </a:defRPr>
            </a:lvl7pPr>
            <a:lvl8pPr marR="0" lvl="7" algn="ctr" rtl="0">
              <a:spcBef>
                <a:spcPts val="0"/>
              </a:spcBef>
              <a:spcAft>
                <a:spcPts val="0"/>
              </a:spcAft>
              <a:buSzPts val="1400"/>
              <a:buNone/>
              <a:defRPr sz="4400" b="0" i="0" u="none" strike="noStrike" cap="none">
                <a:solidFill>
                  <a:schemeClr val="dk2"/>
                </a:solidFill>
                <a:latin typeface="Times"/>
                <a:ea typeface="Times"/>
                <a:cs typeface="Times"/>
                <a:sym typeface="Times"/>
              </a:defRPr>
            </a:lvl8pPr>
            <a:lvl9pPr marR="0" lvl="8" algn="ctr" rtl="0">
              <a:spcBef>
                <a:spcPts val="0"/>
              </a:spcBef>
              <a:spcAft>
                <a:spcPts val="0"/>
              </a:spcAft>
              <a:buSzPts val="1400"/>
              <a:buNone/>
              <a:defRPr sz="4400" b="0" i="0" u="none" strike="noStrike" cap="none">
                <a:solidFill>
                  <a:schemeClr val="dk2"/>
                </a:solidFill>
                <a:latin typeface="Times"/>
                <a:ea typeface="Times"/>
                <a:cs typeface="Times"/>
                <a:sym typeface="Times"/>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Comparison" type="twoTxTwoObj">
  <p:cSld name="TWO_OBJECTS_WITH_TEXT">
    <p:spTree>
      <p:nvGrpSpPr>
        <p:cNvPr id="1" name="Shape 181"/>
        <p:cNvGrpSpPr/>
        <p:nvPr/>
      </p:nvGrpSpPr>
      <p:grpSpPr>
        <a:xfrm>
          <a:off x="0" y="0"/>
          <a:ext cx="0" cy="0"/>
          <a:chOff x="0" y="0"/>
          <a:chExt cx="0" cy="0"/>
        </a:xfrm>
      </p:grpSpPr>
      <p:sp>
        <p:nvSpPr>
          <p:cNvPr id="182" name="Google Shape;182;p3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4400" b="0" i="0" u="none" strike="noStrike" cap="none">
                <a:solidFill>
                  <a:schemeClr val="dk2"/>
                </a:solidFill>
                <a:latin typeface="Times"/>
                <a:ea typeface="Times"/>
                <a:cs typeface="Times"/>
                <a:sym typeface="Times"/>
              </a:defRPr>
            </a:lvl1pPr>
            <a:lvl2pPr marR="0" lvl="1" algn="ctr" rtl="0">
              <a:spcBef>
                <a:spcPts val="0"/>
              </a:spcBef>
              <a:spcAft>
                <a:spcPts val="0"/>
              </a:spcAft>
              <a:buSzPts val="1400"/>
              <a:buNone/>
              <a:defRPr sz="4400" b="0" i="0" u="none" strike="noStrike" cap="none">
                <a:solidFill>
                  <a:schemeClr val="dk2"/>
                </a:solidFill>
                <a:latin typeface="Times"/>
                <a:ea typeface="Times"/>
                <a:cs typeface="Times"/>
                <a:sym typeface="Times"/>
              </a:defRPr>
            </a:lvl2pPr>
            <a:lvl3pPr marR="0" lvl="2" algn="ctr" rtl="0">
              <a:spcBef>
                <a:spcPts val="0"/>
              </a:spcBef>
              <a:spcAft>
                <a:spcPts val="0"/>
              </a:spcAft>
              <a:buSzPts val="1400"/>
              <a:buNone/>
              <a:defRPr sz="4400" b="0" i="0" u="none" strike="noStrike" cap="none">
                <a:solidFill>
                  <a:schemeClr val="dk2"/>
                </a:solidFill>
                <a:latin typeface="Times"/>
                <a:ea typeface="Times"/>
                <a:cs typeface="Times"/>
                <a:sym typeface="Times"/>
              </a:defRPr>
            </a:lvl3pPr>
            <a:lvl4pPr marR="0" lvl="3" algn="ctr" rtl="0">
              <a:spcBef>
                <a:spcPts val="0"/>
              </a:spcBef>
              <a:spcAft>
                <a:spcPts val="0"/>
              </a:spcAft>
              <a:buSzPts val="1400"/>
              <a:buNone/>
              <a:defRPr sz="4400" b="0" i="0" u="none" strike="noStrike" cap="none">
                <a:solidFill>
                  <a:schemeClr val="dk2"/>
                </a:solidFill>
                <a:latin typeface="Times"/>
                <a:ea typeface="Times"/>
                <a:cs typeface="Times"/>
                <a:sym typeface="Times"/>
              </a:defRPr>
            </a:lvl4pPr>
            <a:lvl5pPr marR="0" lvl="4" algn="ctr" rtl="0">
              <a:spcBef>
                <a:spcPts val="0"/>
              </a:spcBef>
              <a:spcAft>
                <a:spcPts val="0"/>
              </a:spcAft>
              <a:buSzPts val="1400"/>
              <a:buNone/>
              <a:defRPr sz="4400" b="0" i="0" u="none" strike="noStrike" cap="none">
                <a:solidFill>
                  <a:schemeClr val="dk2"/>
                </a:solidFill>
                <a:latin typeface="Times"/>
                <a:ea typeface="Times"/>
                <a:cs typeface="Times"/>
                <a:sym typeface="Times"/>
              </a:defRPr>
            </a:lvl5pPr>
            <a:lvl6pPr marR="0" lvl="5" algn="ctr" rtl="0">
              <a:spcBef>
                <a:spcPts val="0"/>
              </a:spcBef>
              <a:spcAft>
                <a:spcPts val="0"/>
              </a:spcAft>
              <a:buSzPts val="1400"/>
              <a:buNone/>
              <a:defRPr sz="4400" b="0" i="0" u="none" strike="noStrike" cap="none">
                <a:solidFill>
                  <a:schemeClr val="dk2"/>
                </a:solidFill>
                <a:latin typeface="Times"/>
                <a:ea typeface="Times"/>
                <a:cs typeface="Times"/>
                <a:sym typeface="Times"/>
              </a:defRPr>
            </a:lvl6pPr>
            <a:lvl7pPr marR="0" lvl="6" algn="ctr" rtl="0">
              <a:spcBef>
                <a:spcPts val="0"/>
              </a:spcBef>
              <a:spcAft>
                <a:spcPts val="0"/>
              </a:spcAft>
              <a:buSzPts val="1400"/>
              <a:buNone/>
              <a:defRPr sz="4400" b="0" i="0" u="none" strike="noStrike" cap="none">
                <a:solidFill>
                  <a:schemeClr val="dk2"/>
                </a:solidFill>
                <a:latin typeface="Times"/>
                <a:ea typeface="Times"/>
                <a:cs typeface="Times"/>
                <a:sym typeface="Times"/>
              </a:defRPr>
            </a:lvl7pPr>
            <a:lvl8pPr marR="0" lvl="7" algn="ctr" rtl="0">
              <a:spcBef>
                <a:spcPts val="0"/>
              </a:spcBef>
              <a:spcAft>
                <a:spcPts val="0"/>
              </a:spcAft>
              <a:buSzPts val="1400"/>
              <a:buNone/>
              <a:defRPr sz="4400" b="0" i="0" u="none" strike="noStrike" cap="none">
                <a:solidFill>
                  <a:schemeClr val="dk2"/>
                </a:solidFill>
                <a:latin typeface="Times"/>
                <a:ea typeface="Times"/>
                <a:cs typeface="Times"/>
                <a:sym typeface="Times"/>
              </a:defRPr>
            </a:lvl8pPr>
            <a:lvl9pPr marR="0" lvl="8" algn="ctr" rtl="0">
              <a:spcBef>
                <a:spcPts val="0"/>
              </a:spcBef>
              <a:spcAft>
                <a:spcPts val="0"/>
              </a:spcAft>
              <a:buSzPts val="1400"/>
              <a:buNone/>
              <a:defRPr sz="4400" b="0" i="0" u="none" strike="noStrike" cap="none">
                <a:solidFill>
                  <a:schemeClr val="dk2"/>
                </a:solidFill>
                <a:latin typeface="Times"/>
                <a:ea typeface="Times"/>
                <a:cs typeface="Times"/>
                <a:sym typeface="Times"/>
              </a:defRPr>
            </a:lvl9pPr>
          </a:lstStyle>
          <a:p>
            <a:endParaRPr/>
          </a:p>
        </p:txBody>
      </p:sp>
      <p:sp>
        <p:nvSpPr>
          <p:cNvPr id="183" name="Google Shape;183;p33"/>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480"/>
              </a:spcBef>
              <a:spcAft>
                <a:spcPts val="0"/>
              </a:spcAft>
              <a:buClr>
                <a:schemeClr val="dk1"/>
              </a:buClr>
              <a:buSzPts val="2400"/>
              <a:buFont typeface="Times"/>
              <a:buNone/>
              <a:defRPr sz="2400" b="1" i="0" u="none" strike="noStrike" cap="none">
                <a:solidFill>
                  <a:schemeClr val="dk1"/>
                </a:solidFill>
                <a:latin typeface="Times"/>
                <a:ea typeface="Times"/>
                <a:cs typeface="Times"/>
                <a:sym typeface="Times"/>
              </a:defRPr>
            </a:lvl1pPr>
            <a:lvl2pPr marL="914400" marR="0" lvl="1" indent="-228600" algn="l" rtl="0">
              <a:spcBef>
                <a:spcPts val="400"/>
              </a:spcBef>
              <a:spcAft>
                <a:spcPts val="0"/>
              </a:spcAft>
              <a:buClr>
                <a:schemeClr val="dk1"/>
              </a:buClr>
              <a:buSzPts val="2000"/>
              <a:buFont typeface="Times"/>
              <a:buNone/>
              <a:defRPr sz="2000" b="1" i="0" u="none" strike="noStrike" cap="none">
                <a:solidFill>
                  <a:schemeClr val="dk1"/>
                </a:solidFill>
                <a:latin typeface="Times"/>
                <a:ea typeface="Times"/>
                <a:cs typeface="Times"/>
                <a:sym typeface="Times"/>
              </a:defRPr>
            </a:lvl2pPr>
            <a:lvl3pPr marL="1371600" marR="0" lvl="2" indent="-228600" algn="l" rtl="0">
              <a:spcBef>
                <a:spcPts val="360"/>
              </a:spcBef>
              <a:spcAft>
                <a:spcPts val="0"/>
              </a:spcAft>
              <a:buClr>
                <a:schemeClr val="dk1"/>
              </a:buClr>
              <a:buSzPts val="1800"/>
              <a:buFont typeface="Times"/>
              <a:buNone/>
              <a:defRPr sz="1800" b="1" i="0" u="none" strike="noStrike" cap="none">
                <a:solidFill>
                  <a:schemeClr val="dk1"/>
                </a:solidFill>
                <a:latin typeface="Times"/>
                <a:ea typeface="Times"/>
                <a:cs typeface="Times"/>
                <a:sym typeface="Times"/>
              </a:defRPr>
            </a:lvl3pPr>
            <a:lvl4pPr marL="1828800" marR="0" lvl="3" indent="-228600" algn="l" rtl="0">
              <a:spcBef>
                <a:spcPts val="320"/>
              </a:spcBef>
              <a:spcAft>
                <a:spcPts val="0"/>
              </a:spcAft>
              <a:buClr>
                <a:schemeClr val="dk1"/>
              </a:buClr>
              <a:buSzPts val="1600"/>
              <a:buFont typeface="Times"/>
              <a:buNone/>
              <a:defRPr sz="1600" b="1" i="0" u="none" strike="noStrike" cap="none">
                <a:solidFill>
                  <a:schemeClr val="dk1"/>
                </a:solidFill>
                <a:latin typeface="Times"/>
                <a:ea typeface="Times"/>
                <a:cs typeface="Times"/>
                <a:sym typeface="Times"/>
              </a:defRPr>
            </a:lvl4pPr>
            <a:lvl5pPr marL="2286000" marR="0" lvl="4" indent="-228600" algn="l" rtl="0">
              <a:spcBef>
                <a:spcPts val="320"/>
              </a:spcBef>
              <a:spcAft>
                <a:spcPts val="0"/>
              </a:spcAft>
              <a:buClr>
                <a:schemeClr val="dk1"/>
              </a:buClr>
              <a:buSzPts val="1600"/>
              <a:buFont typeface="Times"/>
              <a:buNone/>
              <a:defRPr sz="1600" b="1" i="0" u="none" strike="noStrike" cap="none">
                <a:solidFill>
                  <a:schemeClr val="dk1"/>
                </a:solidFill>
                <a:latin typeface="Times"/>
                <a:ea typeface="Times"/>
                <a:cs typeface="Times"/>
                <a:sym typeface="Times"/>
              </a:defRPr>
            </a:lvl5pPr>
            <a:lvl6pPr marL="2743200" marR="0" lvl="5" indent="-228600" algn="l" rtl="0">
              <a:spcBef>
                <a:spcPts val="320"/>
              </a:spcBef>
              <a:spcAft>
                <a:spcPts val="0"/>
              </a:spcAft>
              <a:buClr>
                <a:schemeClr val="dk1"/>
              </a:buClr>
              <a:buSzPts val="1600"/>
              <a:buFont typeface="Times"/>
              <a:buNone/>
              <a:defRPr sz="1600" b="1" i="0" u="none" strike="noStrike" cap="none">
                <a:solidFill>
                  <a:schemeClr val="dk1"/>
                </a:solidFill>
                <a:latin typeface="Times"/>
                <a:ea typeface="Times"/>
                <a:cs typeface="Times"/>
                <a:sym typeface="Times"/>
              </a:defRPr>
            </a:lvl6pPr>
            <a:lvl7pPr marL="3200400" marR="0" lvl="6" indent="-228600" algn="l" rtl="0">
              <a:spcBef>
                <a:spcPts val="320"/>
              </a:spcBef>
              <a:spcAft>
                <a:spcPts val="0"/>
              </a:spcAft>
              <a:buClr>
                <a:schemeClr val="dk1"/>
              </a:buClr>
              <a:buSzPts val="1600"/>
              <a:buFont typeface="Times"/>
              <a:buNone/>
              <a:defRPr sz="1600" b="1" i="0" u="none" strike="noStrike" cap="none">
                <a:solidFill>
                  <a:schemeClr val="dk1"/>
                </a:solidFill>
                <a:latin typeface="Times"/>
                <a:ea typeface="Times"/>
                <a:cs typeface="Times"/>
                <a:sym typeface="Times"/>
              </a:defRPr>
            </a:lvl7pPr>
            <a:lvl8pPr marL="3657600" marR="0" lvl="7" indent="-228600" algn="l" rtl="0">
              <a:spcBef>
                <a:spcPts val="320"/>
              </a:spcBef>
              <a:spcAft>
                <a:spcPts val="0"/>
              </a:spcAft>
              <a:buClr>
                <a:schemeClr val="dk1"/>
              </a:buClr>
              <a:buSzPts val="1600"/>
              <a:buFont typeface="Times"/>
              <a:buNone/>
              <a:defRPr sz="1600" b="1" i="0" u="none" strike="noStrike" cap="none">
                <a:solidFill>
                  <a:schemeClr val="dk1"/>
                </a:solidFill>
                <a:latin typeface="Times"/>
                <a:ea typeface="Times"/>
                <a:cs typeface="Times"/>
                <a:sym typeface="Times"/>
              </a:defRPr>
            </a:lvl8pPr>
            <a:lvl9pPr marL="4114800" marR="0" lvl="8" indent="-228600" algn="l" rtl="0">
              <a:spcBef>
                <a:spcPts val="320"/>
              </a:spcBef>
              <a:spcAft>
                <a:spcPts val="0"/>
              </a:spcAft>
              <a:buClr>
                <a:schemeClr val="dk1"/>
              </a:buClr>
              <a:buSzPts val="1600"/>
              <a:buFont typeface="Times"/>
              <a:buNone/>
              <a:defRPr sz="1600" b="1" i="0" u="none" strike="noStrike" cap="none">
                <a:solidFill>
                  <a:schemeClr val="dk1"/>
                </a:solidFill>
                <a:latin typeface="Times"/>
                <a:ea typeface="Times"/>
                <a:cs typeface="Times"/>
                <a:sym typeface="Times"/>
              </a:defRPr>
            </a:lvl9pPr>
          </a:lstStyle>
          <a:p>
            <a:endParaRPr/>
          </a:p>
        </p:txBody>
      </p:sp>
      <p:sp>
        <p:nvSpPr>
          <p:cNvPr id="184" name="Google Shape;184;p33"/>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dk1"/>
              </a:buClr>
              <a:buSzPts val="2400"/>
              <a:buFont typeface="Times"/>
              <a:buChar char="•"/>
              <a:defRPr sz="2400" b="0" i="0" u="none" strike="noStrike" cap="none">
                <a:solidFill>
                  <a:schemeClr val="dk1"/>
                </a:solidFill>
                <a:latin typeface="Times"/>
                <a:ea typeface="Times"/>
                <a:cs typeface="Times"/>
                <a:sym typeface="Times"/>
              </a:defRPr>
            </a:lvl1pPr>
            <a:lvl2pPr marL="914400" marR="0" lvl="1"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2pPr>
            <a:lvl3pPr marL="1371600" marR="0" lvl="2" indent="-342900" algn="l" rtl="0">
              <a:spcBef>
                <a:spcPts val="360"/>
              </a:spcBef>
              <a:spcAft>
                <a:spcPts val="0"/>
              </a:spcAft>
              <a:buClr>
                <a:schemeClr val="dk1"/>
              </a:buClr>
              <a:buSzPts val="1800"/>
              <a:buFont typeface="Times"/>
              <a:buChar char="•"/>
              <a:defRPr sz="1800" b="0" i="0" u="none" strike="noStrike" cap="none">
                <a:solidFill>
                  <a:schemeClr val="dk1"/>
                </a:solidFill>
                <a:latin typeface="Times"/>
                <a:ea typeface="Times"/>
                <a:cs typeface="Times"/>
                <a:sym typeface="Times"/>
              </a:defRPr>
            </a:lvl3pPr>
            <a:lvl4pPr marL="1828800" marR="0" lvl="3" indent="-330200" algn="l" rtl="0">
              <a:spcBef>
                <a:spcPts val="320"/>
              </a:spcBef>
              <a:spcAft>
                <a:spcPts val="0"/>
              </a:spcAft>
              <a:buClr>
                <a:schemeClr val="dk1"/>
              </a:buClr>
              <a:buSzPts val="1600"/>
              <a:buFont typeface="Times"/>
              <a:buChar char="–"/>
              <a:defRPr sz="1600" b="0" i="0" u="none" strike="noStrike" cap="none">
                <a:solidFill>
                  <a:schemeClr val="dk1"/>
                </a:solidFill>
                <a:latin typeface="Times"/>
                <a:ea typeface="Times"/>
                <a:cs typeface="Times"/>
                <a:sym typeface="Times"/>
              </a:defRPr>
            </a:lvl4pPr>
            <a:lvl5pPr marL="2286000" marR="0" lvl="4" indent="-330200" algn="l" rtl="0">
              <a:spcBef>
                <a:spcPts val="320"/>
              </a:spcBef>
              <a:spcAft>
                <a:spcPts val="0"/>
              </a:spcAft>
              <a:buClr>
                <a:schemeClr val="dk1"/>
              </a:buClr>
              <a:buSzPts val="1600"/>
              <a:buFont typeface="Times"/>
              <a:buChar char="»"/>
              <a:defRPr sz="1600" b="0" i="0" u="none" strike="noStrike" cap="none">
                <a:solidFill>
                  <a:schemeClr val="dk1"/>
                </a:solidFill>
                <a:latin typeface="Times"/>
                <a:ea typeface="Times"/>
                <a:cs typeface="Times"/>
                <a:sym typeface="Times"/>
              </a:defRPr>
            </a:lvl5pPr>
            <a:lvl6pPr marL="2743200" marR="0" lvl="5" indent="-330200" algn="l" rtl="0">
              <a:spcBef>
                <a:spcPts val="320"/>
              </a:spcBef>
              <a:spcAft>
                <a:spcPts val="0"/>
              </a:spcAft>
              <a:buClr>
                <a:schemeClr val="dk1"/>
              </a:buClr>
              <a:buSzPts val="1600"/>
              <a:buFont typeface="Times"/>
              <a:buChar char="»"/>
              <a:defRPr sz="1600" b="0" i="0" u="none" strike="noStrike" cap="none">
                <a:solidFill>
                  <a:schemeClr val="dk1"/>
                </a:solidFill>
                <a:latin typeface="Times"/>
                <a:ea typeface="Times"/>
                <a:cs typeface="Times"/>
                <a:sym typeface="Times"/>
              </a:defRPr>
            </a:lvl6pPr>
            <a:lvl7pPr marL="3200400" marR="0" lvl="6" indent="-330200" algn="l" rtl="0">
              <a:spcBef>
                <a:spcPts val="320"/>
              </a:spcBef>
              <a:spcAft>
                <a:spcPts val="0"/>
              </a:spcAft>
              <a:buClr>
                <a:schemeClr val="dk1"/>
              </a:buClr>
              <a:buSzPts val="1600"/>
              <a:buFont typeface="Times"/>
              <a:buChar char="»"/>
              <a:defRPr sz="1600" b="0" i="0" u="none" strike="noStrike" cap="none">
                <a:solidFill>
                  <a:schemeClr val="dk1"/>
                </a:solidFill>
                <a:latin typeface="Times"/>
                <a:ea typeface="Times"/>
                <a:cs typeface="Times"/>
                <a:sym typeface="Times"/>
              </a:defRPr>
            </a:lvl7pPr>
            <a:lvl8pPr marL="3657600" marR="0" lvl="7" indent="-330200" algn="l" rtl="0">
              <a:spcBef>
                <a:spcPts val="320"/>
              </a:spcBef>
              <a:spcAft>
                <a:spcPts val="0"/>
              </a:spcAft>
              <a:buClr>
                <a:schemeClr val="dk1"/>
              </a:buClr>
              <a:buSzPts val="1600"/>
              <a:buFont typeface="Times"/>
              <a:buChar char="»"/>
              <a:defRPr sz="1600" b="0" i="0" u="none" strike="noStrike" cap="none">
                <a:solidFill>
                  <a:schemeClr val="dk1"/>
                </a:solidFill>
                <a:latin typeface="Times"/>
                <a:ea typeface="Times"/>
                <a:cs typeface="Times"/>
                <a:sym typeface="Times"/>
              </a:defRPr>
            </a:lvl8pPr>
            <a:lvl9pPr marL="4114800" marR="0" lvl="8" indent="-330200" algn="l" rtl="0">
              <a:spcBef>
                <a:spcPts val="320"/>
              </a:spcBef>
              <a:spcAft>
                <a:spcPts val="0"/>
              </a:spcAft>
              <a:buClr>
                <a:schemeClr val="dk1"/>
              </a:buClr>
              <a:buSzPts val="1600"/>
              <a:buFont typeface="Times"/>
              <a:buChar char="»"/>
              <a:defRPr sz="1600" b="0" i="0" u="none" strike="noStrike" cap="none">
                <a:solidFill>
                  <a:schemeClr val="dk1"/>
                </a:solidFill>
                <a:latin typeface="Times"/>
                <a:ea typeface="Times"/>
                <a:cs typeface="Times"/>
                <a:sym typeface="Times"/>
              </a:defRPr>
            </a:lvl9pPr>
          </a:lstStyle>
          <a:p>
            <a:endParaRPr/>
          </a:p>
        </p:txBody>
      </p:sp>
      <p:sp>
        <p:nvSpPr>
          <p:cNvPr id="185" name="Google Shape;185;p33"/>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480"/>
              </a:spcBef>
              <a:spcAft>
                <a:spcPts val="0"/>
              </a:spcAft>
              <a:buClr>
                <a:schemeClr val="dk1"/>
              </a:buClr>
              <a:buSzPts val="2400"/>
              <a:buFont typeface="Times"/>
              <a:buNone/>
              <a:defRPr sz="2400" b="1" i="0" u="none" strike="noStrike" cap="none">
                <a:solidFill>
                  <a:schemeClr val="dk1"/>
                </a:solidFill>
                <a:latin typeface="Times"/>
                <a:ea typeface="Times"/>
                <a:cs typeface="Times"/>
                <a:sym typeface="Times"/>
              </a:defRPr>
            </a:lvl1pPr>
            <a:lvl2pPr marL="914400" marR="0" lvl="1" indent="-228600" algn="l" rtl="0">
              <a:spcBef>
                <a:spcPts val="400"/>
              </a:spcBef>
              <a:spcAft>
                <a:spcPts val="0"/>
              </a:spcAft>
              <a:buClr>
                <a:schemeClr val="dk1"/>
              </a:buClr>
              <a:buSzPts val="2000"/>
              <a:buFont typeface="Times"/>
              <a:buNone/>
              <a:defRPr sz="2000" b="1" i="0" u="none" strike="noStrike" cap="none">
                <a:solidFill>
                  <a:schemeClr val="dk1"/>
                </a:solidFill>
                <a:latin typeface="Times"/>
                <a:ea typeface="Times"/>
                <a:cs typeface="Times"/>
                <a:sym typeface="Times"/>
              </a:defRPr>
            </a:lvl2pPr>
            <a:lvl3pPr marL="1371600" marR="0" lvl="2" indent="-228600" algn="l" rtl="0">
              <a:spcBef>
                <a:spcPts val="360"/>
              </a:spcBef>
              <a:spcAft>
                <a:spcPts val="0"/>
              </a:spcAft>
              <a:buClr>
                <a:schemeClr val="dk1"/>
              </a:buClr>
              <a:buSzPts val="1800"/>
              <a:buFont typeface="Times"/>
              <a:buNone/>
              <a:defRPr sz="1800" b="1" i="0" u="none" strike="noStrike" cap="none">
                <a:solidFill>
                  <a:schemeClr val="dk1"/>
                </a:solidFill>
                <a:latin typeface="Times"/>
                <a:ea typeface="Times"/>
                <a:cs typeface="Times"/>
                <a:sym typeface="Times"/>
              </a:defRPr>
            </a:lvl3pPr>
            <a:lvl4pPr marL="1828800" marR="0" lvl="3" indent="-228600" algn="l" rtl="0">
              <a:spcBef>
                <a:spcPts val="320"/>
              </a:spcBef>
              <a:spcAft>
                <a:spcPts val="0"/>
              </a:spcAft>
              <a:buClr>
                <a:schemeClr val="dk1"/>
              </a:buClr>
              <a:buSzPts val="1600"/>
              <a:buFont typeface="Times"/>
              <a:buNone/>
              <a:defRPr sz="1600" b="1" i="0" u="none" strike="noStrike" cap="none">
                <a:solidFill>
                  <a:schemeClr val="dk1"/>
                </a:solidFill>
                <a:latin typeface="Times"/>
                <a:ea typeface="Times"/>
                <a:cs typeface="Times"/>
                <a:sym typeface="Times"/>
              </a:defRPr>
            </a:lvl4pPr>
            <a:lvl5pPr marL="2286000" marR="0" lvl="4" indent="-228600" algn="l" rtl="0">
              <a:spcBef>
                <a:spcPts val="320"/>
              </a:spcBef>
              <a:spcAft>
                <a:spcPts val="0"/>
              </a:spcAft>
              <a:buClr>
                <a:schemeClr val="dk1"/>
              </a:buClr>
              <a:buSzPts val="1600"/>
              <a:buFont typeface="Times"/>
              <a:buNone/>
              <a:defRPr sz="1600" b="1" i="0" u="none" strike="noStrike" cap="none">
                <a:solidFill>
                  <a:schemeClr val="dk1"/>
                </a:solidFill>
                <a:latin typeface="Times"/>
                <a:ea typeface="Times"/>
                <a:cs typeface="Times"/>
                <a:sym typeface="Times"/>
              </a:defRPr>
            </a:lvl5pPr>
            <a:lvl6pPr marL="2743200" marR="0" lvl="5" indent="-228600" algn="l" rtl="0">
              <a:spcBef>
                <a:spcPts val="320"/>
              </a:spcBef>
              <a:spcAft>
                <a:spcPts val="0"/>
              </a:spcAft>
              <a:buClr>
                <a:schemeClr val="dk1"/>
              </a:buClr>
              <a:buSzPts val="1600"/>
              <a:buFont typeface="Times"/>
              <a:buNone/>
              <a:defRPr sz="1600" b="1" i="0" u="none" strike="noStrike" cap="none">
                <a:solidFill>
                  <a:schemeClr val="dk1"/>
                </a:solidFill>
                <a:latin typeface="Times"/>
                <a:ea typeface="Times"/>
                <a:cs typeface="Times"/>
                <a:sym typeface="Times"/>
              </a:defRPr>
            </a:lvl6pPr>
            <a:lvl7pPr marL="3200400" marR="0" lvl="6" indent="-228600" algn="l" rtl="0">
              <a:spcBef>
                <a:spcPts val="320"/>
              </a:spcBef>
              <a:spcAft>
                <a:spcPts val="0"/>
              </a:spcAft>
              <a:buClr>
                <a:schemeClr val="dk1"/>
              </a:buClr>
              <a:buSzPts val="1600"/>
              <a:buFont typeface="Times"/>
              <a:buNone/>
              <a:defRPr sz="1600" b="1" i="0" u="none" strike="noStrike" cap="none">
                <a:solidFill>
                  <a:schemeClr val="dk1"/>
                </a:solidFill>
                <a:latin typeface="Times"/>
                <a:ea typeface="Times"/>
                <a:cs typeface="Times"/>
                <a:sym typeface="Times"/>
              </a:defRPr>
            </a:lvl7pPr>
            <a:lvl8pPr marL="3657600" marR="0" lvl="7" indent="-228600" algn="l" rtl="0">
              <a:spcBef>
                <a:spcPts val="320"/>
              </a:spcBef>
              <a:spcAft>
                <a:spcPts val="0"/>
              </a:spcAft>
              <a:buClr>
                <a:schemeClr val="dk1"/>
              </a:buClr>
              <a:buSzPts val="1600"/>
              <a:buFont typeface="Times"/>
              <a:buNone/>
              <a:defRPr sz="1600" b="1" i="0" u="none" strike="noStrike" cap="none">
                <a:solidFill>
                  <a:schemeClr val="dk1"/>
                </a:solidFill>
                <a:latin typeface="Times"/>
                <a:ea typeface="Times"/>
                <a:cs typeface="Times"/>
                <a:sym typeface="Times"/>
              </a:defRPr>
            </a:lvl8pPr>
            <a:lvl9pPr marL="4114800" marR="0" lvl="8" indent="-228600" algn="l" rtl="0">
              <a:spcBef>
                <a:spcPts val="320"/>
              </a:spcBef>
              <a:spcAft>
                <a:spcPts val="0"/>
              </a:spcAft>
              <a:buClr>
                <a:schemeClr val="dk1"/>
              </a:buClr>
              <a:buSzPts val="1600"/>
              <a:buFont typeface="Times"/>
              <a:buNone/>
              <a:defRPr sz="1600" b="1" i="0" u="none" strike="noStrike" cap="none">
                <a:solidFill>
                  <a:schemeClr val="dk1"/>
                </a:solidFill>
                <a:latin typeface="Times"/>
                <a:ea typeface="Times"/>
                <a:cs typeface="Times"/>
                <a:sym typeface="Times"/>
              </a:defRPr>
            </a:lvl9pPr>
          </a:lstStyle>
          <a:p>
            <a:endParaRPr/>
          </a:p>
        </p:txBody>
      </p:sp>
      <p:sp>
        <p:nvSpPr>
          <p:cNvPr id="186" name="Google Shape;186;p33"/>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dk1"/>
              </a:buClr>
              <a:buSzPts val="2400"/>
              <a:buFont typeface="Times"/>
              <a:buChar char="•"/>
              <a:defRPr sz="2400" b="0" i="0" u="none" strike="noStrike" cap="none">
                <a:solidFill>
                  <a:schemeClr val="dk1"/>
                </a:solidFill>
                <a:latin typeface="Times"/>
                <a:ea typeface="Times"/>
                <a:cs typeface="Times"/>
                <a:sym typeface="Times"/>
              </a:defRPr>
            </a:lvl1pPr>
            <a:lvl2pPr marL="914400" marR="0" lvl="1"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2pPr>
            <a:lvl3pPr marL="1371600" marR="0" lvl="2" indent="-342900" algn="l" rtl="0">
              <a:spcBef>
                <a:spcPts val="360"/>
              </a:spcBef>
              <a:spcAft>
                <a:spcPts val="0"/>
              </a:spcAft>
              <a:buClr>
                <a:schemeClr val="dk1"/>
              </a:buClr>
              <a:buSzPts val="1800"/>
              <a:buFont typeface="Times"/>
              <a:buChar char="•"/>
              <a:defRPr sz="1800" b="0" i="0" u="none" strike="noStrike" cap="none">
                <a:solidFill>
                  <a:schemeClr val="dk1"/>
                </a:solidFill>
                <a:latin typeface="Times"/>
                <a:ea typeface="Times"/>
                <a:cs typeface="Times"/>
                <a:sym typeface="Times"/>
              </a:defRPr>
            </a:lvl3pPr>
            <a:lvl4pPr marL="1828800" marR="0" lvl="3" indent="-330200" algn="l" rtl="0">
              <a:spcBef>
                <a:spcPts val="320"/>
              </a:spcBef>
              <a:spcAft>
                <a:spcPts val="0"/>
              </a:spcAft>
              <a:buClr>
                <a:schemeClr val="dk1"/>
              </a:buClr>
              <a:buSzPts val="1600"/>
              <a:buFont typeface="Times"/>
              <a:buChar char="–"/>
              <a:defRPr sz="1600" b="0" i="0" u="none" strike="noStrike" cap="none">
                <a:solidFill>
                  <a:schemeClr val="dk1"/>
                </a:solidFill>
                <a:latin typeface="Times"/>
                <a:ea typeface="Times"/>
                <a:cs typeface="Times"/>
                <a:sym typeface="Times"/>
              </a:defRPr>
            </a:lvl4pPr>
            <a:lvl5pPr marL="2286000" marR="0" lvl="4" indent="-330200" algn="l" rtl="0">
              <a:spcBef>
                <a:spcPts val="320"/>
              </a:spcBef>
              <a:spcAft>
                <a:spcPts val="0"/>
              </a:spcAft>
              <a:buClr>
                <a:schemeClr val="dk1"/>
              </a:buClr>
              <a:buSzPts val="1600"/>
              <a:buFont typeface="Times"/>
              <a:buChar char="»"/>
              <a:defRPr sz="1600" b="0" i="0" u="none" strike="noStrike" cap="none">
                <a:solidFill>
                  <a:schemeClr val="dk1"/>
                </a:solidFill>
                <a:latin typeface="Times"/>
                <a:ea typeface="Times"/>
                <a:cs typeface="Times"/>
                <a:sym typeface="Times"/>
              </a:defRPr>
            </a:lvl5pPr>
            <a:lvl6pPr marL="2743200" marR="0" lvl="5" indent="-330200" algn="l" rtl="0">
              <a:spcBef>
                <a:spcPts val="320"/>
              </a:spcBef>
              <a:spcAft>
                <a:spcPts val="0"/>
              </a:spcAft>
              <a:buClr>
                <a:schemeClr val="dk1"/>
              </a:buClr>
              <a:buSzPts val="1600"/>
              <a:buFont typeface="Times"/>
              <a:buChar char="»"/>
              <a:defRPr sz="1600" b="0" i="0" u="none" strike="noStrike" cap="none">
                <a:solidFill>
                  <a:schemeClr val="dk1"/>
                </a:solidFill>
                <a:latin typeface="Times"/>
                <a:ea typeface="Times"/>
                <a:cs typeface="Times"/>
                <a:sym typeface="Times"/>
              </a:defRPr>
            </a:lvl6pPr>
            <a:lvl7pPr marL="3200400" marR="0" lvl="6" indent="-330200" algn="l" rtl="0">
              <a:spcBef>
                <a:spcPts val="320"/>
              </a:spcBef>
              <a:spcAft>
                <a:spcPts val="0"/>
              </a:spcAft>
              <a:buClr>
                <a:schemeClr val="dk1"/>
              </a:buClr>
              <a:buSzPts val="1600"/>
              <a:buFont typeface="Times"/>
              <a:buChar char="»"/>
              <a:defRPr sz="1600" b="0" i="0" u="none" strike="noStrike" cap="none">
                <a:solidFill>
                  <a:schemeClr val="dk1"/>
                </a:solidFill>
                <a:latin typeface="Times"/>
                <a:ea typeface="Times"/>
                <a:cs typeface="Times"/>
                <a:sym typeface="Times"/>
              </a:defRPr>
            </a:lvl7pPr>
            <a:lvl8pPr marL="3657600" marR="0" lvl="7" indent="-330200" algn="l" rtl="0">
              <a:spcBef>
                <a:spcPts val="320"/>
              </a:spcBef>
              <a:spcAft>
                <a:spcPts val="0"/>
              </a:spcAft>
              <a:buClr>
                <a:schemeClr val="dk1"/>
              </a:buClr>
              <a:buSzPts val="1600"/>
              <a:buFont typeface="Times"/>
              <a:buChar char="»"/>
              <a:defRPr sz="1600" b="0" i="0" u="none" strike="noStrike" cap="none">
                <a:solidFill>
                  <a:schemeClr val="dk1"/>
                </a:solidFill>
                <a:latin typeface="Times"/>
                <a:ea typeface="Times"/>
                <a:cs typeface="Times"/>
                <a:sym typeface="Times"/>
              </a:defRPr>
            </a:lvl8pPr>
            <a:lvl9pPr marL="4114800" marR="0" lvl="8" indent="-330200" algn="l" rtl="0">
              <a:spcBef>
                <a:spcPts val="320"/>
              </a:spcBef>
              <a:spcAft>
                <a:spcPts val="0"/>
              </a:spcAft>
              <a:buClr>
                <a:schemeClr val="dk1"/>
              </a:buClr>
              <a:buSzPts val="1600"/>
              <a:buFont typeface="Times"/>
              <a:buChar char="»"/>
              <a:defRPr sz="1600" b="0" i="0" u="none" strike="noStrike" cap="none">
                <a:solidFill>
                  <a:schemeClr val="dk1"/>
                </a:solidFill>
                <a:latin typeface="Times"/>
                <a:ea typeface="Times"/>
                <a:cs typeface="Times"/>
                <a:sym typeface="Times"/>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27"/>
        <p:cNvGrpSpPr/>
        <p:nvPr/>
      </p:nvGrpSpPr>
      <p:grpSpPr>
        <a:xfrm>
          <a:off x="0" y="0"/>
          <a:ext cx="0" cy="0"/>
          <a:chOff x="0" y="0"/>
          <a:chExt cx="0" cy="0"/>
        </a:xfrm>
      </p:grpSpPr>
      <p:sp>
        <p:nvSpPr>
          <p:cNvPr id="28" name="Google Shape;28;p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Two Content" type="twoObj">
  <p:cSld name="TWO_OBJECTS">
    <p:spTree>
      <p:nvGrpSpPr>
        <p:cNvPr id="1" name="Shape 187"/>
        <p:cNvGrpSpPr/>
        <p:nvPr/>
      </p:nvGrpSpPr>
      <p:grpSpPr>
        <a:xfrm>
          <a:off x="0" y="0"/>
          <a:ext cx="0" cy="0"/>
          <a:chOff x="0" y="0"/>
          <a:chExt cx="0" cy="0"/>
        </a:xfrm>
      </p:grpSpPr>
      <p:sp>
        <p:nvSpPr>
          <p:cNvPr id="188" name="Google Shape;188;p3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4400" b="0" i="0" u="none" strike="noStrike" cap="none">
                <a:solidFill>
                  <a:schemeClr val="dk2"/>
                </a:solidFill>
                <a:latin typeface="Times"/>
                <a:ea typeface="Times"/>
                <a:cs typeface="Times"/>
                <a:sym typeface="Times"/>
              </a:defRPr>
            </a:lvl1pPr>
            <a:lvl2pPr marR="0" lvl="1" algn="ctr" rtl="0">
              <a:spcBef>
                <a:spcPts val="0"/>
              </a:spcBef>
              <a:spcAft>
                <a:spcPts val="0"/>
              </a:spcAft>
              <a:buSzPts val="1400"/>
              <a:buNone/>
              <a:defRPr sz="4400" b="0" i="0" u="none" strike="noStrike" cap="none">
                <a:solidFill>
                  <a:schemeClr val="dk2"/>
                </a:solidFill>
                <a:latin typeface="Times"/>
                <a:ea typeface="Times"/>
                <a:cs typeface="Times"/>
                <a:sym typeface="Times"/>
              </a:defRPr>
            </a:lvl2pPr>
            <a:lvl3pPr marR="0" lvl="2" algn="ctr" rtl="0">
              <a:spcBef>
                <a:spcPts val="0"/>
              </a:spcBef>
              <a:spcAft>
                <a:spcPts val="0"/>
              </a:spcAft>
              <a:buSzPts val="1400"/>
              <a:buNone/>
              <a:defRPr sz="4400" b="0" i="0" u="none" strike="noStrike" cap="none">
                <a:solidFill>
                  <a:schemeClr val="dk2"/>
                </a:solidFill>
                <a:latin typeface="Times"/>
                <a:ea typeface="Times"/>
                <a:cs typeface="Times"/>
                <a:sym typeface="Times"/>
              </a:defRPr>
            </a:lvl3pPr>
            <a:lvl4pPr marR="0" lvl="3" algn="ctr" rtl="0">
              <a:spcBef>
                <a:spcPts val="0"/>
              </a:spcBef>
              <a:spcAft>
                <a:spcPts val="0"/>
              </a:spcAft>
              <a:buSzPts val="1400"/>
              <a:buNone/>
              <a:defRPr sz="4400" b="0" i="0" u="none" strike="noStrike" cap="none">
                <a:solidFill>
                  <a:schemeClr val="dk2"/>
                </a:solidFill>
                <a:latin typeface="Times"/>
                <a:ea typeface="Times"/>
                <a:cs typeface="Times"/>
                <a:sym typeface="Times"/>
              </a:defRPr>
            </a:lvl4pPr>
            <a:lvl5pPr marR="0" lvl="4" algn="ctr" rtl="0">
              <a:spcBef>
                <a:spcPts val="0"/>
              </a:spcBef>
              <a:spcAft>
                <a:spcPts val="0"/>
              </a:spcAft>
              <a:buSzPts val="1400"/>
              <a:buNone/>
              <a:defRPr sz="4400" b="0" i="0" u="none" strike="noStrike" cap="none">
                <a:solidFill>
                  <a:schemeClr val="dk2"/>
                </a:solidFill>
                <a:latin typeface="Times"/>
                <a:ea typeface="Times"/>
                <a:cs typeface="Times"/>
                <a:sym typeface="Times"/>
              </a:defRPr>
            </a:lvl5pPr>
            <a:lvl6pPr marR="0" lvl="5" algn="ctr" rtl="0">
              <a:spcBef>
                <a:spcPts val="0"/>
              </a:spcBef>
              <a:spcAft>
                <a:spcPts val="0"/>
              </a:spcAft>
              <a:buSzPts val="1400"/>
              <a:buNone/>
              <a:defRPr sz="4400" b="0" i="0" u="none" strike="noStrike" cap="none">
                <a:solidFill>
                  <a:schemeClr val="dk2"/>
                </a:solidFill>
                <a:latin typeface="Times"/>
                <a:ea typeface="Times"/>
                <a:cs typeface="Times"/>
                <a:sym typeface="Times"/>
              </a:defRPr>
            </a:lvl6pPr>
            <a:lvl7pPr marR="0" lvl="6" algn="ctr" rtl="0">
              <a:spcBef>
                <a:spcPts val="0"/>
              </a:spcBef>
              <a:spcAft>
                <a:spcPts val="0"/>
              </a:spcAft>
              <a:buSzPts val="1400"/>
              <a:buNone/>
              <a:defRPr sz="4400" b="0" i="0" u="none" strike="noStrike" cap="none">
                <a:solidFill>
                  <a:schemeClr val="dk2"/>
                </a:solidFill>
                <a:latin typeface="Times"/>
                <a:ea typeface="Times"/>
                <a:cs typeface="Times"/>
                <a:sym typeface="Times"/>
              </a:defRPr>
            </a:lvl7pPr>
            <a:lvl8pPr marR="0" lvl="7" algn="ctr" rtl="0">
              <a:spcBef>
                <a:spcPts val="0"/>
              </a:spcBef>
              <a:spcAft>
                <a:spcPts val="0"/>
              </a:spcAft>
              <a:buSzPts val="1400"/>
              <a:buNone/>
              <a:defRPr sz="4400" b="0" i="0" u="none" strike="noStrike" cap="none">
                <a:solidFill>
                  <a:schemeClr val="dk2"/>
                </a:solidFill>
                <a:latin typeface="Times"/>
                <a:ea typeface="Times"/>
                <a:cs typeface="Times"/>
                <a:sym typeface="Times"/>
              </a:defRPr>
            </a:lvl8pPr>
            <a:lvl9pPr marR="0" lvl="8" algn="ctr" rtl="0">
              <a:spcBef>
                <a:spcPts val="0"/>
              </a:spcBef>
              <a:spcAft>
                <a:spcPts val="0"/>
              </a:spcAft>
              <a:buSzPts val="1400"/>
              <a:buNone/>
              <a:defRPr sz="4400" b="0" i="0" u="none" strike="noStrike" cap="none">
                <a:solidFill>
                  <a:schemeClr val="dk2"/>
                </a:solidFill>
                <a:latin typeface="Times"/>
                <a:ea typeface="Times"/>
                <a:cs typeface="Times"/>
                <a:sym typeface="Times"/>
              </a:defRPr>
            </a:lvl9pPr>
          </a:lstStyle>
          <a:p>
            <a:endParaRPr/>
          </a:p>
        </p:txBody>
      </p:sp>
      <p:sp>
        <p:nvSpPr>
          <p:cNvPr id="189" name="Google Shape;189;p34"/>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marR="0" lvl="0" indent="-406400" algn="l" rtl="0">
              <a:spcBef>
                <a:spcPts val="560"/>
              </a:spcBef>
              <a:spcAft>
                <a:spcPts val="0"/>
              </a:spcAft>
              <a:buClr>
                <a:schemeClr val="dk1"/>
              </a:buClr>
              <a:buSzPts val="2800"/>
              <a:buFont typeface="Times"/>
              <a:buChar char="•"/>
              <a:defRPr sz="2800" b="0" i="0" u="none" strike="noStrike" cap="none">
                <a:solidFill>
                  <a:schemeClr val="dk1"/>
                </a:solidFill>
                <a:latin typeface="Times"/>
                <a:ea typeface="Times"/>
                <a:cs typeface="Times"/>
                <a:sym typeface="Times"/>
              </a:defRPr>
            </a:lvl1pPr>
            <a:lvl2pPr marL="914400" marR="0" lvl="1" indent="-381000" algn="l" rtl="0">
              <a:spcBef>
                <a:spcPts val="480"/>
              </a:spcBef>
              <a:spcAft>
                <a:spcPts val="0"/>
              </a:spcAft>
              <a:buClr>
                <a:schemeClr val="dk1"/>
              </a:buClr>
              <a:buSzPts val="2400"/>
              <a:buFont typeface="Times"/>
              <a:buChar char="–"/>
              <a:defRPr sz="2400" b="0" i="0" u="none" strike="noStrike" cap="none">
                <a:solidFill>
                  <a:schemeClr val="dk1"/>
                </a:solidFill>
                <a:latin typeface="Times"/>
                <a:ea typeface="Times"/>
                <a:cs typeface="Times"/>
                <a:sym typeface="Times"/>
              </a:defRPr>
            </a:lvl2pPr>
            <a:lvl3pPr marL="1371600" marR="0" lvl="2"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3pPr>
            <a:lvl4pPr marL="1828800" marR="0" lvl="3" indent="-342900" algn="l" rtl="0">
              <a:spcBef>
                <a:spcPts val="360"/>
              </a:spcBef>
              <a:spcAft>
                <a:spcPts val="0"/>
              </a:spcAft>
              <a:buClr>
                <a:schemeClr val="dk1"/>
              </a:buClr>
              <a:buSzPts val="1800"/>
              <a:buFont typeface="Times"/>
              <a:buChar char="–"/>
              <a:defRPr sz="1800" b="0" i="0" u="none" strike="noStrike" cap="none">
                <a:solidFill>
                  <a:schemeClr val="dk1"/>
                </a:solidFill>
                <a:latin typeface="Times"/>
                <a:ea typeface="Times"/>
                <a:cs typeface="Times"/>
                <a:sym typeface="Times"/>
              </a:defRPr>
            </a:lvl4pPr>
            <a:lvl5pPr marL="2286000" marR="0" lvl="4" indent="-342900" algn="l" rtl="0">
              <a:spcBef>
                <a:spcPts val="360"/>
              </a:spcBef>
              <a:spcAft>
                <a:spcPts val="0"/>
              </a:spcAft>
              <a:buClr>
                <a:schemeClr val="dk1"/>
              </a:buClr>
              <a:buSzPts val="1800"/>
              <a:buFont typeface="Times"/>
              <a:buChar char="»"/>
              <a:defRPr sz="1800" b="0" i="0" u="none" strike="noStrike" cap="none">
                <a:solidFill>
                  <a:schemeClr val="dk1"/>
                </a:solidFill>
                <a:latin typeface="Times"/>
                <a:ea typeface="Times"/>
                <a:cs typeface="Times"/>
                <a:sym typeface="Times"/>
              </a:defRPr>
            </a:lvl5pPr>
            <a:lvl6pPr marL="2743200" marR="0" lvl="5" indent="-342900" algn="l" rtl="0">
              <a:spcBef>
                <a:spcPts val="360"/>
              </a:spcBef>
              <a:spcAft>
                <a:spcPts val="0"/>
              </a:spcAft>
              <a:buClr>
                <a:schemeClr val="dk1"/>
              </a:buClr>
              <a:buSzPts val="1800"/>
              <a:buFont typeface="Times"/>
              <a:buChar char="»"/>
              <a:defRPr sz="1800" b="0" i="0" u="none" strike="noStrike" cap="none">
                <a:solidFill>
                  <a:schemeClr val="dk1"/>
                </a:solidFill>
                <a:latin typeface="Times"/>
                <a:ea typeface="Times"/>
                <a:cs typeface="Times"/>
                <a:sym typeface="Times"/>
              </a:defRPr>
            </a:lvl6pPr>
            <a:lvl7pPr marL="3200400" marR="0" lvl="6" indent="-342900" algn="l" rtl="0">
              <a:spcBef>
                <a:spcPts val="360"/>
              </a:spcBef>
              <a:spcAft>
                <a:spcPts val="0"/>
              </a:spcAft>
              <a:buClr>
                <a:schemeClr val="dk1"/>
              </a:buClr>
              <a:buSzPts val="1800"/>
              <a:buFont typeface="Times"/>
              <a:buChar char="»"/>
              <a:defRPr sz="1800" b="0" i="0" u="none" strike="noStrike" cap="none">
                <a:solidFill>
                  <a:schemeClr val="dk1"/>
                </a:solidFill>
                <a:latin typeface="Times"/>
                <a:ea typeface="Times"/>
                <a:cs typeface="Times"/>
                <a:sym typeface="Times"/>
              </a:defRPr>
            </a:lvl7pPr>
            <a:lvl8pPr marL="3657600" marR="0" lvl="7" indent="-342900" algn="l" rtl="0">
              <a:spcBef>
                <a:spcPts val="360"/>
              </a:spcBef>
              <a:spcAft>
                <a:spcPts val="0"/>
              </a:spcAft>
              <a:buClr>
                <a:schemeClr val="dk1"/>
              </a:buClr>
              <a:buSzPts val="1800"/>
              <a:buFont typeface="Times"/>
              <a:buChar char="»"/>
              <a:defRPr sz="1800" b="0" i="0" u="none" strike="noStrike" cap="none">
                <a:solidFill>
                  <a:schemeClr val="dk1"/>
                </a:solidFill>
                <a:latin typeface="Times"/>
                <a:ea typeface="Times"/>
                <a:cs typeface="Times"/>
                <a:sym typeface="Times"/>
              </a:defRPr>
            </a:lvl8pPr>
            <a:lvl9pPr marL="4114800" marR="0" lvl="8" indent="-342900" algn="l" rtl="0">
              <a:spcBef>
                <a:spcPts val="360"/>
              </a:spcBef>
              <a:spcAft>
                <a:spcPts val="0"/>
              </a:spcAft>
              <a:buClr>
                <a:schemeClr val="dk1"/>
              </a:buClr>
              <a:buSzPts val="1800"/>
              <a:buFont typeface="Times"/>
              <a:buChar char="»"/>
              <a:defRPr sz="1800" b="0" i="0" u="none" strike="noStrike" cap="none">
                <a:solidFill>
                  <a:schemeClr val="dk1"/>
                </a:solidFill>
                <a:latin typeface="Times"/>
                <a:ea typeface="Times"/>
                <a:cs typeface="Times"/>
                <a:sym typeface="Times"/>
              </a:defRPr>
            </a:lvl9pPr>
          </a:lstStyle>
          <a:p>
            <a:endParaRPr/>
          </a:p>
        </p:txBody>
      </p:sp>
      <p:sp>
        <p:nvSpPr>
          <p:cNvPr id="190" name="Google Shape;190;p34"/>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marR="0" lvl="0" indent="-406400" algn="l" rtl="0">
              <a:spcBef>
                <a:spcPts val="560"/>
              </a:spcBef>
              <a:spcAft>
                <a:spcPts val="0"/>
              </a:spcAft>
              <a:buClr>
                <a:schemeClr val="dk1"/>
              </a:buClr>
              <a:buSzPts val="2800"/>
              <a:buFont typeface="Times"/>
              <a:buChar char="•"/>
              <a:defRPr sz="2800" b="0" i="0" u="none" strike="noStrike" cap="none">
                <a:solidFill>
                  <a:schemeClr val="dk1"/>
                </a:solidFill>
                <a:latin typeface="Times"/>
                <a:ea typeface="Times"/>
                <a:cs typeface="Times"/>
                <a:sym typeface="Times"/>
              </a:defRPr>
            </a:lvl1pPr>
            <a:lvl2pPr marL="914400" marR="0" lvl="1" indent="-381000" algn="l" rtl="0">
              <a:spcBef>
                <a:spcPts val="480"/>
              </a:spcBef>
              <a:spcAft>
                <a:spcPts val="0"/>
              </a:spcAft>
              <a:buClr>
                <a:schemeClr val="dk1"/>
              </a:buClr>
              <a:buSzPts val="2400"/>
              <a:buFont typeface="Times"/>
              <a:buChar char="–"/>
              <a:defRPr sz="2400" b="0" i="0" u="none" strike="noStrike" cap="none">
                <a:solidFill>
                  <a:schemeClr val="dk1"/>
                </a:solidFill>
                <a:latin typeface="Times"/>
                <a:ea typeface="Times"/>
                <a:cs typeface="Times"/>
                <a:sym typeface="Times"/>
              </a:defRPr>
            </a:lvl2pPr>
            <a:lvl3pPr marL="1371600" marR="0" lvl="2"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3pPr>
            <a:lvl4pPr marL="1828800" marR="0" lvl="3" indent="-342900" algn="l" rtl="0">
              <a:spcBef>
                <a:spcPts val="360"/>
              </a:spcBef>
              <a:spcAft>
                <a:spcPts val="0"/>
              </a:spcAft>
              <a:buClr>
                <a:schemeClr val="dk1"/>
              </a:buClr>
              <a:buSzPts val="1800"/>
              <a:buFont typeface="Times"/>
              <a:buChar char="–"/>
              <a:defRPr sz="1800" b="0" i="0" u="none" strike="noStrike" cap="none">
                <a:solidFill>
                  <a:schemeClr val="dk1"/>
                </a:solidFill>
                <a:latin typeface="Times"/>
                <a:ea typeface="Times"/>
                <a:cs typeface="Times"/>
                <a:sym typeface="Times"/>
              </a:defRPr>
            </a:lvl4pPr>
            <a:lvl5pPr marL="2286000" marR="0" lvl="4" indent="-342900" algn="l" rtl="0">
              <a:spcBef>
                <a:spcPts val="360"/>
              </a:spcBef>
              <a:spcAft>
                <a:spcPts val="0"/>
              </a:spcAft>
              <a:buClr>
                <a:schemeClr val="dk1"/>
              </a:buClr>
              <a:buSzPts val="1800"/>
              <a:buFont typeface="Times"/>
              <a:buChar char="»"/>
              <a:defRPr sz="1800" b="0" i="0" u="none" strike="noStrike" cap="none">
                <a:solidFill>
                  <a:schemeClr val="dk1"/>
                </a:solidFill>
                <a:latin typeface="Times"/>
                <a:ea typeface="Times"/>
                <a:cs typeface="Times"/>
                <a:sym typeface="Times"/>
              </a:defRPr>
            </a:lvl5pPr>
            <a:lvl6pPr marL="2743200" marR="0" lvl="5" indent="-342900" algn="l" rtl="0">
              <a:spcBef>
                <a:spcPts val="360"/>
              </a:spcBef>
              <a:spcAft>
                <a:spcPts val="0"/>
              </a:spcAft>
              <a:buClr>
                <a:schemeClr val="dk1"/>
              </a:buClr>
              <a:buSzPts val="1800"/>
              <a:buFont typeface="Times"/>
              <a:buChar char="»"/>
              <a:defRPr sz="1800" b="0" i="0" u="none" strike="noStrike" cap="none">
                <a:solidFill>
                  <a:schemeClr val="dk1"/>
                </a:solidFill>
                <a:latin typeface="Times"/>
                <a:ea typeface="Times"/>
                <a:cs typeface="Times"/>
                <a:sym typeface="Times"/>
              </a:defRPr>
            </a:lvl6pPr>
            <a:lvl7pPr marL="3200400" marR="0" lvl="6" indent="-342900" algn="l" rtl="0">
              <a:spcBef>
                <a:spcPts val="360"/>
              </a:spcBef>
              <a:spcAft>
                <a:spcPts val="0"/>
              </a:spcAft>
              <a:buClr>
                <a:schemeClr val="dk1"/>
              </a:buClr>
              <a:buSzPts val="1800"/>
              <a:buFont typeface="Times"/>
              <a:buChar char="»"/>
              <a:defRPr sz="1800" b="0" i="0" u="none" strike="noStrike" cap="none">
                <a:solidFill>
                  <a:schemeClr val="dk1"/>
                </a:solidFill>
                <a:latin typeface="Times"/>
                <a:ea typeface="Times"/>
                <a:cs typeface="Times"/>
                <a:sym typeface="Times"/>
              </a:defRPr>
            </a:lvl7pPr>
            <a:lvl8pPr marL="3657600" marR="0" lvl="7" indent="-342900" algn="l" rtl="0">
              <a:spcBef>
                <a:spcPts val="360"/>
              </a:spcBef>
              <a:spcAft>
                <a:spcPts val="0"/>
              </a:spcAft>
              <a:buClr>
                <a:schemeClr val="dk1"/>
              </a:buClr>
              <a:buSzPts val="1800"/>
              <a:buFont typeface="Times"/>
              <a:buChar char="»"/>
              <a:defRPr sz="1800" b="0" i="0" u="none" strike="noStrike" cap="none">
                <a:solidFill>
                  <a:schemeClr val="dk1"/>
                </a:solidFill>
                <a:latin typeface="Times"/>
                <a:ea typeface="Times"/>
                <a:cs typeface="Times"/>
                <a:sym typeface="Times"/>
              </a:defRPr>
            </a:lvl8pPr>
            <a:lvl9pPr marL="4114800" marR="0" lvl="8" indent="-342900" algn="l" rtl="0">
              <a:spcBef>
                <a:spcPts val="360"/>
              </a:spcBef>
              <a:spcAft>
                <a:spcPts val="0"/>
              </a:spcAft>
              <a:buClr>
                <a:schemeClr val="dk1"/>
              </a:buClr>
              <a:buSzPts val="1800"/>
              <a:buFont typeface="Times"/>
              <a:buChar char="»"/>
              <a:defRPr sz="1800" b="0" i="0" u="none" strike="noStrike" cap="none">
                <a:solidFill>
                  <a:schemeClr val="dk1"/>
                </a:solidFill>
                <a:latin typeface="Times"/>
                <a:ea typeface="Times"/>
                <a:cs typeface="Times"/>
                <a:sym typeface="Times"/>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191"/>
        <p:cNvGrpSpPr/>
        <p:nvPr/>
      </p:nvGrpSpPr>
      <p:grpSpPr>
        <a:xfrm>
          <a:off x="0" y="0"/>
          <a:ext cx="0" cy="0"/>
          <a:chOff x="0" y="0"/>
          <a:chExt cx="0" cy="0"/>
        </a:xfrm>
      </p:grpSpPr>
      <p:sp>
        <p:nvSpPr>
          <p:cNvPr id="192" name="Google Shape;192;p3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000" b="1" i="0" u="none" strike="noStrike" cap="none">
                <a:solidFill>
                  <a:schemeClr val="dk2"/>
                </a:solidFill>
                <a:latin typeface="Times"/>
                <a:ea typeface="Times"/>
                <a:cs typeface="Times"/>
                <a:sym typeface="Times"/>
              </a:defRPr>
            </a:lvl1pPr>
            <a:lvl2pPr marR="0" lvl="1" algn="ctr" rtl="0">
              <a:spcBef>
                <a:spcPts val="0"/>
              </a:spcBef>
              <a:spcAft>
                <a:spcPts val="0"/>
              </a:spcAft>
              <a:buSzPts val="1400"/>
              <a:buNone/>
              <a:defRPr sz="4400" b="0" i="0" u="none" strike="noStrike" cap="none">
                <a:solidFill>
                  <a:schemeClr val="dk2"/>
                </a:solidFill>
                <a:latin typeface="Times"/>
                <a:ea typeface="Times"/>
                <a:cs typeface="Times"/>
                <a:sym typeface="Times"/>
              </a:defRPr>
            </a:lvl2pPr>
            <a:lvl3pPr marR="0" lvl="2" algn="ctr" rtl="0">
              <a:spcBef>
                <a:spcPts val="0"/>
              </a:spcBef>
              <a:spcAft>
                <a:spcPts val="0"/>
              </a:spcAft>
              <a:buSzPts val="1400"/>
              <a:buNone/>
              <a:defRPr sz="4400" b="0" i="0" u="none" strike="noStrike" cap="none">
                <a:solidFill>
                  <a:schemeClr val="dk2"/>
                </a:solidFill>
                <a:latin typeface="Times"/>
                <a:ea typeface="Times"/>
                <a:cs typeface="Times"/>
                <a:sym typeface="Times"/>
              </a:defRPr>
            </a:lvl3pPr>
            <a:lvl4pPr marR="0" lvl="3" algn="ctr" rtl="0">
              <a:spcBef>
                <a:spcPts val="0"/>
              </a:spcBef>
              <a:spcAft>
                <a:spcPts val="0"/>
              </a:spcAft>
              <a:buSzPts val="1400"/>
              <a:buNone/>
              <a:defRPr sz="4400" b="0" i="0" u="none" strike="noStrike" cap="none">
                <a:solidFill>
                  <a:schemeClr val="dk2"/>
                </a:solidFill>
                <a:latin typeface="Times"/>
                <a:ea typeface="Times"/>
                <a:cs typeface="Times"/>
                <a:sym typeface="Times"/>
              </a:defRPr>
            </a:lvl4pPr>
            <a:lvl5pPr marR="0" lvl="4" algn="ctr" rtl="0">
              <a:spcBef>
                <a:spcPts val="0"/>
              </a:spcBef>
              <a:spcAft>
                <a:spcPts val="0"/>
              </a:spcAft>
              <a:buSzPts val="1400"/>
              <a:buNone/>
              <a:defRPr sz="4400" b="0" i="0" u="none" strike="noStrike" cap="none">
                <a:solidFill>
                  <a:schemeClr val="dk2"/>
                </a:solidFill>
                <a:latin typeface="Times"/>
                <a:ea typeface="Times"/>
                <a:cs typeface="Times"/>
                <a:sym typeface="Times"/>
              </a:defRPr>
            </a:lvl5pPr>
            <a:lvl6pPr marR="0" lvl="5" algn="ctr" rtl="0">
              <a:spcBef>
                <a:spcPts val="0"/>
              </a:spcBef>
              <a:spcAft>
                <a:spcPts val="0"/>
              </a:spcAft>
              <a:buSzPts val="1400"/>
              <a:buNone/>
              <a:defRPr sz="4400" b="0" i="0" u="none" strike="noStrike" cap="none">
                <a:solidFill>
                  <a:schemeClr val="dk2"/>
                </a:solidFill>
                <a:latin typeface="Times"/>
                <a:ea typeface="Times"/>
                <a:cs typeface="Times"/>
                <a:sym typeface="Times"/>
              </a:defRPr>
            </a:lvl6pPr>
            <a:lvl7pPr marR="0" lvl="6" algn="ctr" rtl="0">
              <a:spcBef>
                <a:spcPts val="0"/>
              </a:spcBef>
              <a:spcAft>
                <a:spcPts val="0"/>
              </a:spcAft>
              <a:buSzPts val="1400"/>
              <a:buNone/>
              <a:defRPr sz="4400" b="0" i="0" u="none" strike="noStrike" cap="none">
                <a:solidFill>
                  <a:schemeClr val="dk2"/>
                </a:solidFill>
                <a:latin typeface="Times"/>
                <a:ea typeface="Times"/>
                <a:cs typeface="Times"/>
                <a:sym typeface="Times"/>
              </a:defRPr>
            </a:lvl7pPr>
            <a:lvl8pPr marR="0" lvl="7" algn="ctr" rtl="0">
              <a:spcBef>
                <a:spcPts val="0"/>
              </a:spcBef>
              <a:spcAft>
                <a:spcPts val="0"/>
              </a:spcAft>
              <a:buSzPts val="1400"/>
              <a:buNone/>
              <a:defRPr sz="4400" b="0" i="0" u="none" strike="noStrike" cap="none">
                <a:solidFill>
                  <a:schemeClr val="dk2"/>
                </a:solidFill>
                <a:latin typeface="Times"/>
                <a:ea typeface="Times"/>
                <a:cs typeface="Times"/>
                <a:sym typeface="Times"/>
              </a:defRPr>
            </a:lvl8pPr>
            <a:lvl9pPr marR="0" lvl="8" algn="ctr" rtl="0">
              <a:spcBef>
                <a:spcPts val="0"/>
              </a:spcBef>
              <a:spcAft>
                <a:spcPts val="0"/>
              </a:spcAft>
              <a:buSzPts val="1400"/>
              <a:buNone/>
              <a:defRPr sz="4400" b="0" i="0" u="none" strike="noStrike" cap="none">
                <a:solidFill>
                  <a:schemeClr val="dk2"/>
                </a:solidFill>
                <a:latin typeface="Times"/>
                <a:ea typeface="Times"/>
                <a:cs typeface="Times"/>
                <a:sym typeface="Times"/>
              </a:defRPr>
            </a:lvl9pPr>
          </a:lstStyle>
          <a:p>
            <a:endParaRPr/>
          </a:p>
        </p:txBody>
      </p:sp>
      <p:sp>
        <p:nvSpPr>
          <p:cNvPr id="193" name="Google Shape;193;p3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1pPr>
            <a:lvl2pPr marL="914400" marR="0" lvl="1" indent="-228600" algn="l" rtl="0">
              <a:spcBef>
                <a:spcPts val="360"/>
              </a:spcBef>
              <a:spcAft>
                <a:spcPts val="0"/>
              </a:spcAft>
              <a:buClr>
                <a:schemeClr val="dk1"/>
              </a:buClr>
              <a:buSzPts val="1800"/>
              <a:buFont typeface="Times"/>
              <a:buNone/>
              <a:defRPr sz="1800" b="0" i="0" u="none" strike="noStrike" cap="none">
                <a:solidFill>
                  <a:schemeClr val="dk1"/>
                </a:solidFill>
                <a:latin typeface="Times"/>
                <a:ea typeface="Times"/>
                <a:cs typeface="Times"/>
                <a:sym typeface="Times"/>
              </a:defRPr>
            </a:lvl2pPr>
            <a:lvl3pPr marL="1371600" marR="0" lvl="2" indent="-228600" algn="l" rtl="0">
              <a:spcBef>
                <a:spcPts val="320"/>
              </a:spcBef>
              <a:spcAft>
                <a:spcPts val="0"/>
              </a:spcAft>
              <a:buClr>
                <a:schemeClr val="dk1"/>
              </a:buClr>
              <a:buSzPts val="1600"/>
              <a:buFont typeface="Times"/>
              <a:buNone/>
              <a:defRPr sz="1600" b="0" i="0" u="none" strike="noStrike" cap="none">
                <a:solidFill>
                  <a:schemeClr val="dk1"/>
                </a:solidFill>
                <a:latin typeface="Times"/>
                <a:ea typeface="Times"/>
                <a:cs typeface="Times"/>
                <a:sym typeface="Times"/>
              </a:defRPr>
            </a:lvl3pPr>
            <a:lvl4pPr marL="1828800" marR="0" lvl="3" indent="-228600" algn="l" rtl="0">
              <a:spcBef>
                <a:spcPts val="280"/>
              </a:spcBef>
              <a:spcAft>
                <a:spcPts val="0"/>
              </a:spcAft>
              <a:buClr>
                <a:schemeClr val="dk1"/>
              </a:buClr>
              <a:buSzPts val="1400"/>
              <a:buFont typeface="Times"/>
              <a:buNone/>
              <a:defRPr sz="1400" b="0" i="0" u="none" strike="noStrike" cap="none">
                <a:solidFill>
                  <a:schemeClr val="dk1"/>
                </a:solidFill>
                <a:latin typeface="Times"/>
                <a:ea typeface="Times"/>
                <a:cs typeface="Times"/>
                <a:sym typeface="Times"/>
              </a:defRPr>
            </a:lvl4pPr>
            <a:lvl5pPr marL="2286000" marR="0" lvl="4" indent="-228600" algn="l" rtl="0">
              <a:spcBef>
                <a:spcPts val="280"/>
              </a:spcBef>
              <a:spcAft>
                <a:spcPts val="0"/>
              </a:spcAft>
              <a:buClr>
                <a:schemeClr val="dk1"/>
              </a:buClr>
              <a:buSzPts val="1400"/>
              <a:buFont typeface="Times"/>
              <a:buNone/>
              <a:defRPr sz="1400" b="0" i="0" u="none" strike="noStrike" cap="none">
                <a:solidFill>
                  <a:schemeClr val="dk1"/>
                </a:solidFill>
                <a:latin typeface="Times"/>
                <a:ea typeface="Times"/>
                <a:cs typeface="Times"/>
                <a:sym typeface="Times"/>
              </a:defRPr>
            </a:lvl5pPr>
            <a:lvl6pPr marL="2743200" marR="0" lvl="5" indent="-228600" algn="l" rtl="0">
              <a:spcBef>
                <a:spcPts val="280"/>
              </a:spcBef>
              <a:spcAft>
                <a:spcPts val="0"/>
              </a:spcAft>
              <a:buClr>
                <a:schemeClr val="dk1"/>
              </a:buClr>
              <a:buSzPts val="1400"/>
              <a:buFont typeface="Times"/>
              <a:buNone/>
              <a:defRPr sz="1400" b="0" i="0" u="none" strike="noStrike" cap="none">
                <a:solidFill>
                  <a:schemeClr val="dk1"/>
                </a:solidFill>
                <a:latin typeface="Times"/>
                <a:ea typeface="Times"/>
                <a:cs typeface="Times"/>
                <a:sym typeface="Times"/>
              </a:defRPr>
            </a:lvl6pPr>
            <a:lvl7pPr marL="3200400" marR="0" lvl="6" indent="-228600" algn="l" rtl="0">
              <a:spcBef>
                <a:spcPts val="280"/>
              </a:spcBef>
              <a:spcAft>
                <a:spcPts val="0"/>
              </a:spcAft>
              <a:buClr>
                <a:schemeClr val="dk1"/>
              </a:buClr>
              <a:buSzPts val="1400"/>
              <a:buFont typeface="Times"/>
              <a:buNone/>
              <a:defRPr sz="1400" b="0" i="0" u="none" strike="noStrike" cap="none">
                <a:solidFill>
                  <a:schemeClr val="dk1"/>
                </a:solidFill>
                <a:latin typeface="Times"/>
                <a:ea typeface="Times"/>
                <a:cs typeface="Times"/>
                <a:sym typeface="Times"/>
              </a:defRPr>
            </a:lvl7pPr>
            <a:lvl8pPr marL="3657600" marR="0" lvl="7" indent="-228600" algn="l" rtl="0">
              <a:spcBef>
                <a:spcPts val="280"/>
              </a:spcBef>
              <a:spcAft>
                <a:spcPts val="0"/>
              </a:spcAft>
              <a:buClr>
                <a:schemeClr val="dk1"/>
              </a:buClr>
              <a:buSzPts val="1400"/>
              <a:buFont typeface="Times"/>
              <a:buNone/>
              <a:defRPr sz="1400" b="0" i="0" u="none" strike="noStrike" cap="none">
                <a:solidFill>
                  <a:schemeClr val="dk1"/>
                </a:solidFill>
                <a:latin typeface="Times"/>
                <a:ea typeface="Times"/>
                <a:cs typeface="Times"/>
                <a:sym typeface="Times"/>
              </a:defRPr>
            </a:lvl8pPr>
            <a:lvl9pPr marL="4114800" marR="0" lvl="8" indent="-228600" algn="l" rtl="0">
              <a:spcBef>
                <a:spcPts val="280"/>
              </a:spcBef>
              <a:spcAft>
                <a:spcPts val="0"/>
              </a:spcAft>
              <a:buClr>
                <a:schemeClr val="dk1"/>
              </a:buClr>
              <a:buSzPts val="1400"/>
              <a:buFont typeface="Times"/>
              <a:buNone/>
              <a:defRPr sz="1400" b="0" i="0" u="none" strike="noStrike" cap="none">
                <a:solidFill>
                  <a:schemeClr val="dk1"/>
                </a:solidFill>
                <a:latin typeface="Times"/>
                <a:ea typeface="Times"/>
                <a:cs typeface="Times"/>
                <a:sym typeface="Times"/>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Title and Content" type="obj">
  <p:cSld name="OBJECT">
    <p:spTree>
      <p:nvGrpSpPr>
        <p:cNvPr id="1" name="Shape 194"/>
        <p:cNvGrpSpPr/>
        <p:nvPr/>
      </p:nvGrpSpPr>
      <p:grpSpPr>
        <a:xfrm>
          <a:off x="0" y="0"/>
          <a:ext cx="0" cy="0"/>
          <a:chOff x="0" y="0"/>
          <a:chExt cx="0" cy="0"/>
        </a:xfrm>
      </p:grpSpPr>
      <p:sp>
        <p:nvSpPr>
          <p:cNvPr id="195" name="Google Shape;195;p3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4400" b="0" i="0" u="none" strike="noStrike" cap="none">
                <a:solidFill>
                  <a:schemeClr val="dk2"/>
                </a:solidFill>
                <a:latin typeface="Times"/>
                <a:ea typeface="Times"/>
                <a:cs typeface="Times"/>
                <a:sym typeface="Times"/>
              </a:defRPr>
            </a:lvl1pPr>
            <a:lvl2pPr marR="0" lvl="1" algn="ctr" rtl="0">
              <a:spcBef>
                <a:spcPts val="0"/>
              </a:spcBef>
              <a:spcAft>
                <a:spcPts val="0"/>
              </a:spcAft>
              <a:buSzPts val="1400"/>
              <a:buNone/>
              <a:defRPr sz="4400" b="0" i="0" u="none" strike="noStrike" cap="none">
                <a:solidFill>
                  <a:schemeClr val="dk2"/>
                </a:solidFill>
                <a:latin typeface="Times"/>
                <a:ea typeface="Times"/>
                <a:cs typeface="Times"/>
                <a:sym typeface="Times"/>
              </a:defRPr>
            </a:lvl2pPr>
            <a:lvl3pPr marR="0" lvl="2" algn="ctr" rtl="0">
              <a:spcBef>
                <a:spcPts val="0"/>
              </a:spcBef>
              <a:spcAft>
                <a:spcPts val="0"/>
              </a:spcAft>
              <a:buSzPts val="1400"/>
              <a:buNone/>
              <a:defRPr sz="4400" b="0" i="0" u="none" strike="noStrike" cap="none">
                <a:solidFill>
                  <a:schemeClr val="dk2"/>
                </a:solidFill>
                <a:latin typeface="Times"/>
                <a:ea typeface="Times"/>
                <a:cs typeface="Times"/>
                <a:sym typeface="Times"/>
              </a:defRPr>
            </a:lvl3pPr>
            <a:lvl4pPr marR="0" lvl="3" algn="ctr" rtl="0">
              <a:spcBef>
                <a:spcPts val="0"/>
              </a:spcBef>
              <a:spcAft>
                <a:spcPts val="0"/>
              </a:spcAft>
              <a:buSzPts val="1400"/>
              <a:buNone/>
              <a:defRPr sz="4400" b="0" i="0" u="none" strike="noStrike" cap="none">
                <a:solidFill>
                  <a:schemeClr val="dk2"/>
                </a:solidFill>
                <a:latin typeface="Times"/>
                <a:ea typeface="Times"/>
                <a:cs typeface="Times"/>
                <a:sym typeface="Times"/>
              </a:defRPr>
            </a:lvl4pPr>
            <a:lvl5pPr marR="0" lvl="4" algn="ctr" rtl="0">
              <a:spcBef>
                <a:spcPts val="0"/>
              </a:spcBef>
              <a:spcAft>
                <a:spcPts val="0"/>
              </a:spcAft>
              <a:buSzPts val="1400"/>
              <a:buNone/>
              <a:defRPr sz="4400" b="0" i="0" u="none" strike="noStrike" cap="none">
                <a:solidFill>
                  <a:schemeClr val="dk2"/>
                </a:solidFill>
                <a:latin typeface="Times"/>
                <a:ea typeface="Times"/>
                <a:cs typeface="Times"/>
                <a:sym typeface="Times"/>
              </a:defRPr>
            </a:lvl5pPr>
            <a:lvl6pPr marR="0" lvl="5" algn="ctr" rtl="0">
              <a:spcBef>
                <a:spcPts val="0"/>
              </a:spcBef>
              <a:spcAft>
                <a:spcPts val="0"/>
              </a:spcAft>
              <a:buSzPts val="1400"/>
              <a:buNone/>
              <a:defRPr sz="4400" b="0" i="0" u="none" strike="noStrike" cap="none">
                <a:solidFill>
                  <a:schemeClr val="dk2"/>
                </a:solidFill>
                <a:latin typeface="Times"/>
                <a:ea typeface="Times"/>
                <a:cs typeface="Times"/>
                <a:sym typeface="Times"/>
              </a:defRPr>
            </a:lvl6pPr>
            <a:lvl7pPr marR="0" lvl="6" algn="ctr" rtl="0">
              <a:spcBef>
                <a:spcPts val="0"/>
              </a:spcBef>
              <a:spcAft>
                <a:spcPts val="0"/>
              </a:spcAft>
              <a:buSzPts val="1400"/>
              <a:buNone/>
              <a:defRPr sz="4400" b="0" i="0" u="none" strike="noStrike" cap="none">
                <a:solidFill>
                  <a:schemeClr val="dk2"/>
                </a:solidFill>
                <a:latin typeface="Times"/>
                <a:ea typeface="Times"/>
                <a:cs typeface="Times"/>
                <a:sym typeface="Times"/>
              </a:defRPr>
            </a:lvl7pPr>
            <a:lvl8pPr marR="0" lvl="7" algn="ctr" rtl="0">
              <a:spcBef>
                <a:spcPts val="0"/>
              </a:spcBef>
              <a:spcAft>
                <a:spcPts val="0"/>
              </a:spcAft>
              <a:buSzPts val="1400"/>
              <a:buNone/>
              <a:defRPr sz="4400" b="0" i="0" u="none" strike="noStrike" cap="none">
                <a:solidFill>
                  <a:schemeClr val="dk2"/>
                </a:solidFill>
                <a:latin typeface="Times"/>
                <a:ea typeface="Times"/>
                <a:cs typeface="Times"/>
                <a:sym typeface="Times"/>
              </a:defRPr>
            </a:lvl8pPr>
            <a:lvl9pPr marR="0" lvl="8" algn="ctr" rtl="0">
              <a:spcBef>
                <a:spcPts val="0"/>
              </a:spcBef>
              <a:spcAft>
                <a:spcPts val="0"/>
              </a:spcAft>
              <a:buSzPts val="1400"/>
              <a:buNone/>
              <a:defRPr sz="4400" b="0" i="0" u="none" strike="noStrike" cap="none">
                <a:solidFill>
                  <a:schemeClr val="dk2"/>
                </a:solidFill>
                <a:latin typeface="Times"/>
                <a:ea typeface="Times"/>
                <a:cs typeface="Times"/>
                <a:sym typeface="Times"/>
              </a:defRPr>
            </a:lvl9pPr>
          </a:lstStyle>
          <a:p>
            <a:endParaRPr/>
          </a:p>
        </p:txBody>
      </p:sp>
      <p:sp>
        <p:nvSpPr>
          <p:cNvPr id="196" name="Google Shape;196;p36"/>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Times"/>
              <a:buChar char="•"/>
              <a:defRPr sz="3200" b="0" i="0" u="none" strike="noStrike" cap="none">
                <a:solidFill>
                  <a:schemeClr val="dk1"/>
                </a:solidFill>
                <a:latin typeface="Times"/>
                <a:ea typeface="Times"/>
                <a:cs typeface="Times"/>
                <a:sym typeface="Times"/>
              </a:defRPr>
            </a:lvl1pPr>
            <a:lvl2pPr marL="914400" marR="0" lvl="1" indent="-406400" algn="l" rtl="0">
              <a:spcBef>
                <a:spcPts val="560"/>
              </a:spcBef>
              <a:spcAft>
                <a:spcPts val="0"/>
              </a:spcAft>
              <a:buClr>
                <a:schemeClr val="dk1"/>
              </a:buClr>
              <a:buSzPts val="2800"/>
              <a:buFont typeface="Times"/>
              <a:buChar char="–"/>
              <a:defRPr sz="2800" b="0" i="0" u="none" strike="noStrike" cap="none">
                <a:solidFill>
                  <a:schemeClr val="dk1"/>
                </a:solidFill>
                <a:latin typeface="Times"/>
                <a:ea typeface="Times"/>
                <a:cs typeface="Times"/>
                <a:sym typeface="Times"/>
              </a:defRPr>
            </a:lvl2pPr>
            <a:lvl3pPr marL="1371600" marR="0" lvl="2" indent="-381000" algn="l" rtl="0">
              <a:spcBef>
                <a:spcPts val="480"/>
              </a:spcBef>
              <a:spcAft>
                <a:spcPts val="0"/>
              </a:spcAft>
              <a:buClr>
                <a:schemeClr val="dk1"/>
              </a:buClr>
              <a:buSzPts val="2400"/>
              <a:buFont typeface="Times"/>
              <a:buChar char="•"/>
              <a:defRPr sz="2400" b="0" i="0" u="none" strike="noStrike" cap="none">
                <a:solidFill>
                  <a:schemeClr val="dk1"/>
                </a:solidFill>
                <a:latin typeface="Times"/>
                <a:ea typeface="Times"/>
                <a:cs typeface="Times"/>
                <a:sym typeface="Times"/>
              </a:defRPr>
            </a:lvl3pPr>
            <a:lvl4pPr marL="1828800" marR="0" lvl="3"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4pPr>
            <a:lvl5pPr marL="2286000" marR="0" lvl="4"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5pPr>
            <a:lvl6pPr marL="2743200" marR="0" lvl="5"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6pPr>
            <a:lvl7pPr marL="3200400" marR="0" lvl="6"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7pPr>
            <a:lvl8pPr marL="3657600" marR="0" lvl="7"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8pPr>
            <a:lvl9pPr marL="4114800" marR="0" lvl="8"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203"/>
        <p:cNvGrpSpPr/>
        <p:nvPr/>
      </p:nvGrpSpPr>
      <p:grpSpPr>
        <a:xfrm>
          <a:off x="0" y="0"/>
          <a:ext cx="0" cy="0"/>
          <a:chOff x="0" y="0"/>
          <a:chExt cx="0" cy="0"/>
        </a:xfrm>
      </p:grpSpPr>
      <p:sp>
        <p:nvSpPr>
          <p:cNvPr id="204" name="Google Shape;204;p3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5" name="Google Shape;205;p3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6" name="Google Shape;206;p3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Times New Roman"/>
              <a:buNone/>
              <a:defRPr sz="1200" b="0" i="0" u="none">
                <a:solidFill>
                  <a:srgbClr val="898989"/>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898989"/>
              </a:buClr>
              <a:buSzPts val="1200"/>
              <a:buFont typeface="Times New Roman"/>
              <a:buNone/>
              <a:defRPr sz="1200" b="0" i="0" u="none">
                <a:solidFill>
                  <a:srgbClr val="898989"/>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898989"/>
              </a:buClr>
              <a:buSzPts val="1200"/>
              <a:buFont typeface="Times New Roman"/>
              <a:buNone/>
              <a:defRPr sz="1200" b="0" i="0" u="none">
                <a:solidFill>
                  <a:srgbClr val="898989"/>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898989"/>
              </a:buClr>
              <a:buSzPts val="1200"/>
              <a:buFont typeface="Times New Roman"/>
              <a:buNone/>
              <a:defRPr sz="1200" b="0" i="0" u="none">
                <a:solidFill>
                  <a:srgbClr val="898989"/>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898989"/>
              </a:buClr>
              <a:buSzPts val="1200"/>
              <a:buFont typeface="Times New Roman"/>
              <a:buNone/>
              <a:defRPr sz="1200" b="0" i="0" u="none">
                <a:solidFill>
                  <a:srgbClr val="898989"/>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898989"/>
              </a:buClr>
              <a:buSzPts val="1200"/>
              <a:buFont typeface="Times New Roman"/>
              <a:buNone/>
              <a:defRPr sz="1200" b="0" i="0" u="none">
                <a:solidFill>
                  <a:srgbClr val="898989"/>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898989"/>
              </a:buClr>
              <a:buSzPts val="1200"/>
              <a:buFont typeface="Times New Roman"/>
              <a:buNone/>
              <a:defRPr sz="1200" b="0" i="0" u="none">
                <a:solidFill>
                  <a:srgbClr val="898989"/>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898989"/>
              </a:buClr>
              <a:buSzPts val="1200"/>
              <a:buFont typeface="Times New Roman"/>
              <a:buNone/>
              <a:defRPr sz="1200" b="0" i="0" u="none">
                <a:solidFill>
                  <a:srgbClr val="898989"/>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898989"/>
              </a:buClr>
              <a:buSzPts val="1200"/>
              <a:buFont typeface="Times New Roman"/>
              <a:buNone/>
              <a:defRPr sz="1200" b="0" i="0" u="none">
                <a:solidFill>
                  <a:srgbClr val="898989"/>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Title and Content" type="obj">
  <p:cSld name="OBJECT">
    <p:spTree>
      <p:nvGrpSpPr>
        <p:cNvPr id="1" name="Shape 213"/>
        <p:cNvGrpSpPr/>
        <p:nvPr/>
      </p:nvGrpSpPr>
      <p:grpSpPr>
        <a:xfrm>
          <a:off x="0" y="0"/>
          <a:ext cx="0" cy="0"/>
          <a:chOff x="0" y="0"/>
          <a:chExt cx="0" cy="0"/>
        </a:xfrm>
      </p:grpSpPr>
      <p:sp>
        <p:nvSpPr>
          <p:cNvPr id="214" name="Google Shape;214;p40"/>
          <p:cNvSpPr txBox="1">
            <a:spLocks noGrp="1"/>
          </p:cNvSpPr>
          <p:nvPr>
            <p:ph type="title"/>
          </p:nvPr>
        </p:nvSpPr>
        <p:spPr>
          <a:xfrm>
            <a:off x="312737" y="365125"/>
            <a:ext cx="8475662" cy="1039812"/>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SzPts val="1400"/>
              <a:buNone/>
              <a:defRPr>
                <a:solidFill>
                  <a:srgbClr val="1F89BD"/>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15" name="Google Shape;215;p40"/>
          <p:cNvSpPr txBox="1">
            <a:spLocks noGrp="1"/>
          </p:cNvSpPr>
          <p:nvPr>
            <p:ph type="body" idx="1"/>
          </p:nvPr>
        </p:nvSpPr>
        <p:spPr>
          <a:xfrm>
            <a:off x="312737" y="1600200"/>
            <a:ext cx="8475662" cy="4757737"/>
          </a:xfrm>
          <a:prstGeom prst="rect">
            <a:avLst/>
          </a:prstGeom>
          <a:noFill/>
          <a:ln>
            <a:noFill/>
          </a:ln>
        </p:spPr>
        <p:txBody>
          <a:bodyPr spcFirstLastPara="1" wrap="square" lIns="91425" tIns="45700" rIns="91425" bIns="45700" anchor="t" anchorCtr="0">
            <a:noAutofit/>
          </a:bodyPr>
          <a:lstStyle>
            <a:lvl1pPr marL="457200" lvl="0" indent="-342900" algn="l">
              <a:spcBef>
                <a:spcPts val="1000"/>
              </a:spcBef>
              <a:spcAft>
                <a:spcPts val="0"/>
              </a:spcAft>
              <a:buSzPts val="1800"/>
              <a:buChar char="•"/>
              <a:defRPr/>
            </a:lvl1pPr>
            <a:lvl2pPr marL="914400" lvl="1" indent="-342900" algn="l">
              <a:spcBef>
                <a:spcPts val="500"/>
              </a:spcBef>
              <a:spcAft>
                <a:spcPts val="0"/>
              </a:spcAft>
              <a:buSzPts val="1800"/>
              <a:buChar char="•"/>
              <a:defRPr/>
            </a:lvl2pPr>
            <a:lvl3pPr marL="1371600" lvl="2" indent="-342900" algn="l">
              <a:spcBef>
                <a:spcPts val="500"/>
              </a:spcBef>
              <a:spcAft>
                <a:spcPts val="0"/>
              </a:spcAft>
              <a:buSzPts val="1800"/>
              <a:buChar char="•"/>
              <a:defRPr/>
            </a:lvl3pPr>
            <a:lvl4pPr marL="1828800" lvl="3" indent="-342900" algn="l">
              <a:spcBef>
                <a:spcPts val="500"/>
              </a:spcBef>
              <a:spcAft>
                <a:spcPts val="0"/>
              </a:spcAft>
              <a:buSzPts val="1800"/>
              <a:buChar char="•"/>
              <a:defRPr/>
            </a:lvl4pPr>
            <a:lvl5pPr marL="2286000" lvl="4" indent="-342900" algn="l">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Title and Content" type="obj">
  <p:cSld name="OBJECT">
    <p:spTree>
      <p:nvGrpSpPr>
        <p:cNvPr id="1" name="Shape 222"/>
        <p:cNvGrpSpPr/>
        <p:nvPr/>
      </p:nvGrpSpPr>
      <p:grpSpPr>
        <a:xfrm>
          <a:off x="0" y="0"/>
          <a:ext cx="0" cy="0"/>
          <a:chOff x="0" y="0"/>
          <a:chExt cx="0" cy="0"/>
        </a:xfrm>
      </p:grpSpPr>
      <p:sp>
        <p:nvSpPr>
          <p:cNvPr id="223" name="Google Shape;223;p42"/>
          <p:cNvSpPr txBox="1">
            <a:spLocks noGrp="1"/>
          </p:cNvSpPr>
          <p:nvPr>
            <p:ph type="title"/>
          </p:nvPr>
        </p:nvSpPr>
        <p:spPr>
          <a:xfrm>
            <a:off x="312737" y="365125"/>
            <a:ext cx="8475662" cy="1039812"/>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SzPts val="1400"/>
              <a:buNone/>
              <a:defRPr>
                <a:solidFill>
                  <a:srgbClr val="1F89BD"/>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24" name="Google Shape;224;p42"/>
          <p:cNvSpPr txBox="1">
            <a:spLocks noGrp="1"/>
          </p:cNvSpPr>
          <p:nvPr>
            <p:ph type="body" idx="1"/>
          </p:nvPr>
        </p:nvSpPr>
        <p:spPr>
          <a:xfrm>
            <a:off x="312737" y="1600200"/>
            <a:ext cx="8475662" cy="4757737"/>
          </a:xfrm>
          <a:prstGeom prst="rect">
            <a:avLst/>
          </a:prstGeom>
          <a:noFill/>
          <a:ln>
            <a:noFill/>
          </a:ln>
        </p:spPr>
        <p:txBody>
          <a:bodyPr spcFirstLastPara="1" wrap="square" lIns="91425" tIns="45700" rIns="91425" bIns="45700" anchor="t" anchorCtr="0">
            <a:noAutofit/>
          </a:bodyPr>
          <a:lstStyle>
            <a:lvl1pPr marL="457200" lvl="0" indent="-342900" algn="l">
              <a:spcBef>
                <a:spcPts val="1000"/>
              </a:spcBef>
              <a:spcAft>
                <a:spcPts val="0"/>
              </a:spcAft>
              <a:buSzPts val="1800"/>
              <a:buChar char="•"/>
              <a:defRPr/>
            </a:lvl1pPr>
            <a:lvl2pPr marL="914400" lvl="1" indent="-342900" algn="l">
              <a:spcBef>
                <a:spcPts val="500"/>
              </a:spcBef>
              <a:spcAft>
                <a:spcPts val="0"/>
              </a:spcAft>
              <a:buSzPts val="1800"/>
              <a:buChar char="•"/>
              <a:defRPr/>
            </a:lvl2pPr>
            <a:lvl3pPr marL="1371600" lvl="2" indent="-342900" algn="l">
              <a:spcBef>
                <a:spcPts val="500"/>
              </a:spcBef>
              <a:spcAft>
                <a:spcPts val="0"/>
              </a:spcAft>
              <a:buSzPts val="1800"/>
              <a:buChar char="•"/>
              <a:defRPr/>
            </a:lvl3pPr>
            <a:lvl4pPr marL="1828800" lvl="3" indent="-342900" algn="l">
              <a:spcBef>
                <a:spcPts val="500"/>
              </a:spcBef>
              <a:spcAft>
                <a:spcPts val="0"/>
              </a:spcAft>
              <a:buSzPts val="1800"/>
              <a:buChar char="•"/>
              <a:defRPr/>
            </a:lvl4pPr>
            <a:lvl5pPr marL="2286000" lvl="4" indent="-342900" algn="l">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Title and Content" type="obj">
  <p:cSld name="OBJECT">
    <p:spTree>
      <p:nvGrpSpPr>
        <p:cNvPr id="1" name="Shape 231"/>
        <p:cNvGrpSpPr/>
        <p:nvPr/>
      </p:nvGrpSpPr>
      <p:grpSpPr>
        <a:xfrm>
          <a:off x="0" y="0"/>
          <a:ext cx="0" cy="0"/>
          <a:chOff x="0" y="0"/>
          <a:chExt cx="0" cy="0"/>
        </a:xfrm>
      </p:grpSpPr>
      <p:sp>
        <p:nvSpPr>
          <p:cNvPr id="232" name="Google Shape;232;p44"/>
          <p:cNvSpPr txBox="1">
            <a:spLocks noGrp="1"/>
          </p:cNvSpPr>
          <p:nvPr>
            <p:ph type="title"/>
          </p:nvPr>
        </p:nvSpPr>
        <p:spPr>
          <a:xfrm>
            <a:off x="312737" y="365125"/>
            <a:ext cx="8475662" cy="1039812"/>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SzPts val="1400"/>
              <a:buNone/>
              <a:defRPr>
                <a:solidFill>
                  <a:srgbClr val="1F89BD"/>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33" name="Google Shape;233;p44"/>
          <p:cNvSpPr txBox="1">
            <a:spLocks noGrp="1"/>
          </p:cNvSpPr>
          <p:nvPr>
            <p:ph type="body" idx="1"/>
          </p:nvPr>
        </p:nvSpPr>
        <p:spPr>
          <a:xfrm>
            <a:off x="312737" y="1600200"/>
            <a:ext cx="8475662" cy="4757737"/>
          </a:xfrm>
          <a:prstGeom prst="rect">
            <a:avLst/>
          </a:prstGeom>
          <a:noFill/>
          <a:ln>
            <a:noFill/>
          </a:ln>
        </p:spPr>
        <p:txBody>
          <a:bodyPr spcFirstLastPara="1" wrap="square" lIns="91425" tIns="45700" rIns="91425" bIns="45700" anchor="t" anchorCtr="0">
            <a:noAutofit/>
          </a:bodyPr>
          <a:lstStyle>
            <a:lvl1pPr marL="457200" lvl="0" indent="-342900" algn="l">
              <a:spcBef>
                <a:spcPts val="1000"/>
              </a:spcBef>
              <a:spcAft>
                <a:spcPts val="0"/>
              </a:spcAft>
              <a:buSzPts val="1800"/>
              <a:buChar char="•"/>
              <a:defRPr/>
            </a:lvl1pPr>
            <a:lvl2pPr marL="914400" lvl="1" indent="-342900" algn="l">
              <a:spcBef>
                <a:spcPts val="500"/>
              </a:spcBef>
              <a:spcAft>
                <a:spcPts val="0"/>
              </a:spcAft>
              <a:buSzPts val="1800"/>
              <a:buChar char="•"/>
              <a:defRPr/>
            </a:lvl2pPr>
            <a:lvl3pPr marL="1371600" lvl="2" indent="-342900" algn="l">
              <a:spcBef>
                <a:spcPts val="500"/>
              </a:spcBef>
              <a:spcAft>
                <a:spcPts val="0"/>
              </a:spcAft>
              <a:buSzPts val="1800"/>
              <a:buChar char="•"/>
              <a:defRPr/>
            </a:lvl3pPr>
            <a:lvl4pPr marL="1828800" lvl="3" indent="-342900" algn="l">
              <a:spcBef>
                <a:spcPts val="500"/>
              </a:spcBef>
              <a:spcAft>
                <a:spcPts val="0"/>
              </a:spcAft>
              <a:buSzPts val="1800"/>
              <a:buChar char="•"/>
              <a:defRPr/>
            </a:lvl4pPr>
            <a:lvl5pPr marL="2286000" lvl="4" indent="-342900" algn="l">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Title, Content and Text" type="objAndTx">
  <p:cSld name="OBJECT_AND_TEXT">
    <p:spTree>
      <p:nvGrpSpPr>
        <p:cNvPr id="1" name="Shape 240"/>
        <p:cNvGrpSpPr/>
        <p:nvPr/>
      </p:nvGrpSpPr>
      <p:grpSpPr>
        <a:xfrm>
          <a:off x="0" y="0"/>
          <a:ext cx="0" cy="0"/>
          <a:chOff x="0" y="0"/>
          <a:chExt cx="0" cy="0"/>
        </a:xfrm>
      </p:grpSpPr>
      <p:sp>
        <p:nvSpPr>
          <p:cNvPr id="241" name="Google Shape;241;p46"/>
          <p:cNvSpPr txBox="1">
            <a:spLocks noGrp="1"/>
          </p:cNvSpPr>
          <p:nvPr>
            <p:ph type="title"/>
          </p:nvPr>
        </p:nvSpPr>
        <p:spPr>
          <a:xfrm>
            <a:off x="381000" y="381000"/>
            <a:ext cx="8382000" cy="4572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42" name="Google Shape;242;p46"/>
          <p:cNvSpPr txBox="1">
            <a:spLocks noGrp="1"/>
          </p:cNvSpPr>
          <p:nvPr>
            <p:ph type="body" idx="1"/>
          </p:nvPr>
        </p:nvSpPr>
        <p:spPr>
          <a:xfrm>
            <a:off x="381000" y="838200"/>
            <a:ext cx="4114800" cy="54864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3" name="Google Shape;243;p46"/>
          <p:cNvSpPr txBox="1">
            <a:spLocks noGrp="1"/>
          </p:cNvSpPr>
          <p:nvPr>
            <p:ph type="body" idx="2"/>
          </p:nvPr>
        </p:nvSpPr>
        <p:spPr>
          <a:xfrm>
            <a:off x="4648200" y="838200"/>
            <a:ext cx="4114800" cy="54864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4" name="Google Shape;244;p4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5" name="Google Shape;245;p4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sz="1400">
                <a:solidFill>
                  <a:srgbClr val="00000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6" name="Google Shape;246;p4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80"/>
        <p:cNvGrpSpPr/>
        <p:nvPr/>
      </p:nvGrpSpPr>
      <p:grpSpPr>
        <a:xfrm>
          <a:off x="0" y="0"/>
          <a:ext cx="0" cy="0"/>
          <a:chOff x="0" y="0"/>
          <a:chExt cx="0" cy="0"/>
        </a:xfrm>
      </p:grpSpPr>
      <p:grpSp>
        <p:nvGrpSpPr>
          <p:cNvPr id="81" name="Google Shape;81;p2"/>
          <p:cNvGrpSpPr/>
          <p:nvPr/>
        </p:nvGrpSpPr>
        <p:grpSpPr>
          <a:xfrm>
            <a:off x="3175" y="4267200"/>
            <a:ext cx="9140825" cy="2590800"/>
            <a:chOff x="2" y="2688"/>
            <a:chExt cx="5758" cy="1632"/>
          </a:xfrm>
        </p:grpSpPr>
        <p:sp>
          <p:nvSpPr>
            <p:cNvPr id="82" name="Google Shape;82;p2"/>
            <p:cNvSpPr/>
            <p:nvPr/>
          </p:nvSpPr>
          <p:spPr>
            <a:xfrm>
              <a:off x="2" y="2688"/>
              <a:ext cx="5758" cy="1632"/>
            </a:xfrm>
            <a:custGeom>
              <a:avLst/>
              <a:gdLst/>
              <a:ahLst/>
              <a:cxnLst/>
              <a:rect l="l" t="t" r="r" b="b"/>
              <a:pathLst>
                <a:path w="5740" h="4316" extrusionOk="0">
                  <a:moveTo>
                    <a:pt x="5740" y="4316"/>
                  </a:moveTo>
                  <a:lnTo>
                    <a:pt x="0" y="4316"/>
                  </a:lnTo>
                  <a:lnTo>
                    <a:pt x="0" y="0"/>
                  </a:lnTo>
                  <a:lnTo>
                    <a:pt x="5740" y="0"/>
                  </a:lnTo>
                  <a:lnTo>
                    <a:pt x="5740" y="4316"/>
                  </a:lnTo>
                  <a:lnTo>
                    <a:pt x="5740" y="4316"/>
                  </a:lnTo>
                  <a:close/>
                </a:path>
              </a:pathLst>
            </a:custGeom>
            <a:gradFill>
              <a:gsLst>
                <a:gs pos="0">
                  <a:schemeClr val="dk2"/>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grpSp>
          <p:nvGrpSpPr>
            <p:cNvPr id="83" name="Google Shape;83;p2"/>
            <p:cNvGrpSpPr/>
            <p:nvPr/>
          </p:nvGrpSpPr>
          <p:grpSpPr>
            <a:xfrm>
              <a:off x="3528" y="3715"/>
              <a:ext cx="792" cy="521"/>
              <a:chOff x="3527" y="3715"/>
              <a:chExt cx="792" cy="521"/>
            </a:xfrm>
          </p:grpSpPr>
          <p:sp>
            <p:nvSpPr>
              <p:cNvPr id="84" name="Google Shape;84;p2"/>
              <p:cNvSpPr/>
              <p:nvPr/>
            </p:nvSpPr>
            <p:spPr>
              <a:xfrm>
                <a:off x="3686" y="3810"/>
                <a:ext cx="532" cy="327"/>
              </a:xfrm>
              <a:prstGeom prst="ellipse">
                <a:avLst/>
              </a:prstGeom>
              <a:gradFill>
                <a:gsLst>
                  <a:gs pos="0">
                    <a:schemeClr val="accent2"/>
                  </a:gs>
                  <a:gs pos="100000">
                    <a:srgbClr val="0082DA"/>
                  </a:gs>
                </a:gsLst>
                <a:path path="circle">
                  <a:fillToRect l="50000" t="50000" r="50000" b="50000"/>
                </a:path>
                <a:tileRect/>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85" name="Google Shape;85;p2"/>
              <p:cNvSpPr/>
              <p:nvPr/>
            </p:nvSpPr>
            <p:spPr>
              <a:xfrm>
                <a:off x="3726" y="3840"/>
                <a:ext cx="452" cy="275"/>
              </a:xfrm>
              <a:prstGeom prst="ellipse">
                <a:avLst/>
              </a:prstGeom>
              <a:gradFill>
                <a:gsLst>
                  <a:gs pos="0">
                    <a:srgbClr val="0082DA"/>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86" name="Google Shape;86;p2"/>
              <p:cNvSpPr/>
              <p:nvPr/>
            </p:nvSpPr>
            <p:spPr>
              <a:xfrm>
                <a:off x="3782" y="3872"/>
                <a:ext cx="344" cy="207"/>
              </a:xfrm>
              <a:prstGeom prst="ellipse">
                <a:avLst/>
              </a:prstGeom>
              <a:gradFill>
                <a:gsLst>
                  <a:gs pos="0">
                    <a:schemeClr val="accent2"/>
                  </a:gs>
                  <a:gs pos="100000">
                    <a:srgbClr val="0084DD"/>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87" name="Google Shape;87;p2"/>
              <p:cNvSpPr/>
              <p:nvPr/>
            </p:nvSpPr>
            <p:spPr>
              <a:xfrm>
                <a:off x="3822" y="3896"/>
                <a:ext cx="262" cy="159"/>
              </a:xfrm>
              <a:prstGeom prst="ellipse">
                <a:avLst/>
              </a:prstGeom>
              <a:gradFill>
                <a:gsLst>
                  <a:gs pos="0">
                    <a:srgbClr val="0086E0"/>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88" name="Google Shape;88;p2"/>
              <p:cNvSpPr/>
              <p:nvPr/>
            </p:nvSpPr>
            <p:spPr>
              <a:xfrm>
                <a:off x="3856" y="3922"/>
                <a:ext cx="192" cy="107"/>
              </a:xfrm>
              <a:prstGeom prst="ellipse">
                <a:avLst/>
              </a:prstGeom>
              <a:gradFill>
                <a:gsLst>
                  <a:gs pos="0">
                    <a:schemeClr val="accent2"/>
                  </a:gs>
                  <a:gs pos="100000">
                    <a:srgbClr val="0084DD"/>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89" name="Google Shape;89;p2"/>
              <p:cNvSpPr/>
              <p:nvPr/>
            </p:nvSpPr>
            <p:spPr>
              <a:xfrm>
                <a:off x="3575" y="3715"/>
                <a:ext cx="383" cy="161"/>
              </a:xfrm>
              <a:custGeom>
                <a:avLst/>
                <a:gdLst/>
                <a:ahLst/>
                <a:cxnLst/>
                <a:rect l="l" t="t" r="r" b="b"/>
                <a:pathLst>
                  <a:path w="382" h="161" extrusionOk="0">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a:gsLst>
                  <a:gs pos="0">
                    <a:srgbClr val="0084DD"/>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90" name="Google Shape;90;p2"/>
              <p:cNvSpPr/>
              <p:nvPr/>
            </p:nvSpPr>
            <p:spPr>
              <a:xfrm>
                <a:off x="3695" y="4170"/>
                <a:ext cx="444" cy="66"/>
              </a:xfrm>
              <a:custGeom>
                <a:avLst/>
                <a:gdLst/>
                <a:ahLst/>
                <a:cxnLst/>
                <a:rect l="l" t="t" r="r" b="b"/>
                <a:pathLst>
                  <a:path w="443" h="66" extrusionOk="0">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a:gsLst>
                  <a:gs pos="0">
                    <a:srgbClr val="007ED3"/>
                  </a:gs>
                  <a:gs pos="100000">
                    <a:schemeClr val="accent2"/>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91" name="Google Shape;91;p2"/>
              <p:cNvSpPr/>
              <p:nvPr/>
            </p:nvSpPr>
            <p:spPr>
              <a:xfrm>
                <a:off x="3527" y="3906"/>
                <a:ext cx="89" cy="216"/>
              </a:xfrm>
              <a:custGeom>
                <a:avLst/>
                <a:gdLst/>
                <a:ahLst/>
                <a:cxnLst/>
                <a:rect l="l" t="t" r="r" b="b"/>
                <a:pathLst>
                  <a:path w="89" h="216" extrusionOk="0">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a:gsLst>
                  <a:gs pos="0">
                    <a:schemeClr val="accent2"/>
                  </a:gs>
                  <a:gs pos="100000">
                    <a:srgbClr val="0080D6"/>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92" name="Google Shape;92;p2"/>
              <p:cNvSpPr/>
              <p:nvPr/>
            </p:nvSpPr>
            <p:spPr>
              <a:xfrm>
                <a:off x="3569" y="3745"/>
                <a:ext cx="750" cy="461"/>
              </a:xfrm>
              <a:custGeom>
                <a:avLst/>
                <a:gdLst/>
                <a:ahLst/>
                <a:cxnLst/>
                <a:rect l="l" t="t" r="r" b="b"/>
                <a:pathLst>
                  <a:path w="747" h="461" extrusionOk="0">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a:gsLst>
                  <a:gs pos="0">
                    <a:schemeClr val="accent2"/>
                  </a:gs>
                  <a:gs pos="100000">
                    <a:srgbClr val="0082DA"/>
                  </a:gs>
                </a:gsLst>
                <a:path path="circle">
                  <a:fillToRect l="50000" t="50000" r="50000" b="50000"/>
                </a:path>
                <a:tileRect/>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93" name="Google Shape;93;p2"/>
              <p:cNvSpPr/>
              <p:nvPr/>
            </p:nvSpPr>
            <p:spPr>
              <a:xfrm>
                <a:off x="4037" y="3721"/>
                <a:ext cx="96" cy="30"/>
              </a:xfrm>
              <a:custGeom>
                <a:avLst/>
                <a:gdLst/>
                <a:ahLst/>
                <a:cxnLst/>
                <a:rect l="l" t="t" r="r" b="b"/>
                <a:pathLst>
                  <a:path w="96" h="30" extrusionOk="0">
                    <a:moveTo>
                      <a:pt x="0" y="0"/>
                    </a:moveTo>
                    <a:lnTo>
                      <a:pt x="0" y="12"/>
                    </a:lnTo>
                    <a:lnTo>
                      <a:pt x="48" y="18"/>
                    </a:lnTo>
                    <a:lnTo>
                      <a:pt x="96" y="30"/>
                    </a:lnTo>
                    <a:lnTo>
                      <a:pt x="96" y="24"/>
                    </a:lnTo>
                    <a:lnTo>
                      <a:pt x="96" y="18"/>
                    </a:lnTo>
                    <a:lnTo>
                      <a:pt x="48" y="12"/>
                    </a:lnTo>
                    <a:lnTo>
                      <a:pt x="0" y="0"/>
                    </a:lnTo>
                    <a:lnTo>
                      <a:pt x="0" y="0"/>
                    </a:lnTo>
                    <a:close/>
                  </a:path>
                </a:pathLst>
              </a:custGeom>
              <a:gradFill>
                <a:gsLst>
                  <a:gs pos="0">
                    <a:schemeClr val="accent2"/>
                  </a:gs>
                  <a:gs pos="100000">
                    <a:srgbClr val="0080D6"/>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94" name="Google Shape;94;p2"/>
              <p:cNvSpPr/>
              <p:nvPr/>
            </p:nvSpPr>
            <p:spPr>
              <a:xfrm>
                <a:off x="3910" y="3948"/>
                <a:ext cx="84" cy="53"/>
              </a:xfrm>
              <a:prstGeom prst="ellipse">
                <a:avLst/>
              </a:prstGeom>
              <a:gradFill>
                <a:gsLst>
                  <a:gs pos="0">
                    <a:srgbClr val="0084DD"/>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grpSp>
        <p:grpSp>
          <p:nvGrpSpPr>
            <p:cNvPr id="95" name="Google Shape;95;p2"/>
            <p:cNvGrpSpPr/>
            <p:nvPr/>
          </p:nvGrpSpPr>
          <p:grpSpPr>
            <a:xfrm>
              <a:off x="1776" y="3631"/>
              <a:ext cx="1626" cy="683"/>
              <a:chOff x="1776" y="3631"/>
              <a:chExt cx="1626" cy="683"/>
            </a:xfrm>
          </p:grpSpPr>
          <p:sp>
            <p:nvSpPr>
              <p:cNvPr id="96" name="Google Shape;96;p2"/>
              <p:cNvSpPr/>
              <p:nvPr/>
            </p:nvSpPr>
            <p:spPr>
              <a:xfrm>
                <a:off x="2268" y="3934"/>
                <a:ext cx="638" cy="377"/>
              </a:xfrm>
              <a:prstGeom prst="ellipse">
                <a:avLst/>
              </a:prstGeom>
              <a:gradFill>
                <a:gsLst>
                  <a:gs pos="0">
                    <a:srgbClr val="0080D6"/>
                  </a:gs>
                  <a:gs pos="100000">
                    <a:schemeClr val="accent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97" name="Google Shape;97;p2"/>
              <p:cNvSpPr/>
              <p:nvPr/>
            </p:nvSpPr>
            <p:spPr>
              <a:xfrm>
                <a:off x="2314" y="3958"/>
                <a:ext cx="543" cy="332"/>
              </a:xfrm>
              <a:prstGeom prst="ellipse">
                <a:avLst/>
              </a:prstGeom>
              <a:gradFill>
                <a:gsLst>
                  <a:gs pos="0">
                    <a:schemeClr val="accent2"/>
                  </a:gs>
                  <a:gs pos="100000">
                    <a:srgbClr val="0080D6"/>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98" name="Google Shape;98;p2"/>
              <p:cNvSpPr/>
              <p:nvPr/>
            </p:nvSpPr>
            <p:spPr>
              <a:xfrm>
                <a:off x="2341" y="3979"/>
                <a:ext cx="501" cy="299"/>
              </a:xfrm>
              <a:prstGeom prst="ellipse">
                <a:avLst/>
              </a:prstGeom>
              <a:gradFill>
                <a:gsLst>
                  <a:gs pos="0">
                    <a:srgbClr val="0082DA"/>
                  </a:gs>
                  <a:gs pos="100000">
                    <a:schemeClr val="accent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99" name="Google Shape;99;p2"/>
              <p:cNvSpPr/>
              <p:nvPr/>
            </p:nvSpPr>
            <p:spPr>
              <a:xfrm>
                <a:off x="2368" y="3997"/>
                <a:ext cx="444" cy="258"/>
              </a:xfrm>
              <a:prstGeom prst="ellipse">
                <a:avLst/>
              </a:prstGeom>
              <a:gradFill>
                <a:gsLst>
                  <a:gs pos="0">
                    <a:srgbClr val="0080D6"/>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00" name="Google Shape;100;p2"/>
              <p:cNvSpPr/>
              <p:nvPr/>
            </p:nvSpPr>
            <p:spPr>
              <a:xfrm>
                <a:off x="2385" y="4005"/>
                <a:ext cx="413" cy="240"/>
              </a:xfrm>
              <a:prstGeom prst="ellipse">
                <a:avLst/>
              </a:prstGeom>
              <a:gradFill>
                <a:gsLst>
                  <a:gs pos="0">
                    <a:srgbClr val="0084DD"/>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01" name="Google Shape;101;p2"/>
              <p:cNvSpPr/>
              <p:nvPr/>
            </p:nvSpPr>
            <p:spPr>
              <a:xfrm>
                <a:off x="2437" y="4026"/>
                <a:ext cx="306" cy="192"/>
              </a:xfrm>
              <a:prstGeom prst="ellipse">
                <a:avLst/>
              </a:prstGeom>
              <a:gradFill>
                <a:gsLst>
                  <a:gs pos="0">
                    <a:srgbClr val="0080D6"/>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02" name="Google Shape;102;p2"/>
              <p:cNvSpPr/>
              <p:nvPr/>
            </p:nvSpPr>
            <p:spPr>
              <a:xfrm>
                <a:off x="2476" y="4056"/>
                <a:ext cx="227" cy="135"/>
              </a:xfrm>
              <a:prstGeom prst="ellipse">
                <a:avLst/>
              </a:prstGeom>
              <a:gradFill>
                <a:gsLst>
                  <a:gs pos="0">
                    <a:schemeClr val="accent2"/>
                  </a:gs>
                  <a:gs pos="100000">
                    <a:srgbClr val="0082DA"/>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03" name="Google Shape;103;p2"/>
              <p:cNvSpPr/>
              <p:nvPr/>
            </p:nvSpPr>
            <p:spPr>
              <a:xfrm>
                <a:off x="2542" y="4097"/>
                <a:ext cx="90" cy="60"/>
              </a:xfrm>
              <a:prstGeom prst="ellipse">
                <a:avLst/>
              </a:prstGeom>
              <a:gradFill>
                <a:gsLst>
                  <a:gs pos="0">
                    <a:schemeClr val="accent2"/>
                  </a:gs>
                  <a:gs pos="100000">
                    <a:srgbClr val="0082DA"/>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04" name="Google Shape;104;p2"/>
              <p:cNvSpPr/>
              <p:nvPr/>
            </p:nvSpPr>
            <p:spPr>
              <a:xfrm>
                <a:off x="2585" y="3822"/>
                <a:ext cx="449" cy="186"/>
              </a:xfrm>
              <a:custGeom>
                <a:avLst/>
                <a:gdLst/>
                <a:ahLst/>
                <a:cxnLst/>
                <a:rect l="l" t="t" r="r" b="b"/>
                <a:pathLst>
                  <a:path w="448" h="186" extrusionOk="0">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a:gsLst>
                  <a:gs pos="0">
                    <a:srgbClr val="0082DA"/>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05" name="Google Shape;105;p2"/>
              <p:cNvSpPr/>
              <p:nvPr/>
            </p:nvSpPr>
            <p:spPr>
              <a:xfrm>
                <a:off x="2142" y="3852"/>
                <a:ext cx="892" cy="462"/>
              </a:xfrm>
              <a:custGeom>
                <a:avLst/>
                <a:gdLst/>
                <a:ahLst/>
                <a:cxnLst/>
                <a:rect l="l" t="t" r="r" b="b"/>
                <a:pathLst>
                  <a:path w="890" h="462" extrusionOk="0">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a:gsLst>
                  <a:gs pos="0">
                    <a:schemeClr val="accent2"/>
                  </a:gs>
                  <a:gs pos="100000">
                    <a:srgbClr val="007ED3"/>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06" name="Google Shape;106;p2"/>
              <p:cNvSpPr/>
              <p:nvPr/>
            </p:nvSpPr>
            <p:spPr>
              <a:xfrm>
                <a:off x="2082" y="3828"/>
                <a:ext cx="407" cy="486"/>
              </a:xfrm>
              <a:custGeom>
                <a:avLst/>
                <a:gdLst/>
                <a:ahLst/>
                <a:cxnLst/>
                <a:rect l="l" t="t" r="r" b="b"/>
                <a:pathLst>
                  <a:path w="406" h="486" extrusionOk="0">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a:gsLst>
                  <a:gs pos="0">
                    <a:schemeClr val="accent2"/>
                  </a:gs>
                  <a:gs pos="100000">
                    <a:srgbClr val="0082DA"/>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07" name="Google Shape;107;p2"/>
              <p:cNvSpPr/>
              <p:nvPr/>
            </p:nvSpPr>
            <p:spPr>
              <a:xfrm>
                <a:off x="2987" y="4044"/>
                <a:ext cx="108" cy="252"/>
              </a:xfrm>
              <a:custGeom>
                <a:avLst/>
                <a:gdLst/>
                <a:ahLst/>
                <a:cxnLst/>
                <a:rect l="l" t="t" r="r" b="b"/>
                <a:pathLst>
                  <a:path w="107" h="252" extrusionOk="0">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a:gsLst>
                  <a:gs pos="0">
                    <a:schemeClr val="accent2"/>
                  </a:gs>
                  <a:gs pos="100000">
                    <a:srgbClr val="007CD0"/>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08" name="Google Shape;108;p2"/>
              <p:cNvSpPr/>
              <p:nvPr/>
            </p:nvSpPr>
            <p:spPr>
              <a:xfrm>
                <a:off x="2068" y="3685"/>
                <a:ext cx="835" cy="150"/>
              </a:xfrm>
              <a:custGeom>
                <a:avLst/>
                <a:gdLst/>
                <a:ahLst/>
                <a:cxnLst/>
                <a:rect l="l" t="t" r="r" b="b"/>
                <a:pathLst>
                  <a:path w="835" h="150" extrusionOk="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09" name="Google Shape;109;p2"/>
              <p:cNvSpPr/>
              <p:nvPr/>
            </p:nvSpPr>
            <p:spPr>
              <a:xfrm>
                <a:off x="1867" y="3853"/>
                <a:ext cx="171" cy="461"/>
              </a:xfrm>
              <a:custGeom>
                <a:avLst/>
                <a:gdLst/>
                <a:ahLst/>
                <a:cxnLst/>
                <a:rect l="l" t="t" r="r" b="b"/>
                <a:pathLst>
                  <a:path w="171" h="461" extrusionOk="0">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10" name="Google Shape;110;p2"/>
              <p:cNvSpPr/>
              <p:nvPr/>
            </p:nvSpPr>
            <p:spPr>
              <a:xfrm>
                <a:off x="2951" y="3751"/>
                <a:ext cx="360" cy="563"/>
              </a:xfrm>
              <a:custGeom>
                <a:avLst/>
                <a:gdLst/>
                <a:ahLst/>
                <a:cxnLst/>
                <a:rect l="l" t="t" r="r" b="b"/>
                <a:pathLst>
                  <a:path w="360" h="563" extrusionOk="0">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a:gsLst>
                  <a:gs pos="0">
                    <a:schemeClr val="accent2"/>
                  </a:gs>
                  <a:gs pos="100000">
                    <a:srgbClr val="0080D6"/>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11" name="Google Shape;111;p2"/>
              <p:cNvSpPr/>
              <p:nvPr/>
            </p:nvSpPr>
            <p:spPr>
              <a:xfrm>
                <a:off x="2318" y="3631"/>
                <a:ext cx="1078" cy="425"/>
              </a:xfrm>
              <a:custGeom>
                <a:avLst/>
                <a:gdLst/>
                <a:ahLst/>
                <a:cxnLst/>
                <a:rect l="l" t="t" r="r" b="b"/>
                <a:pathLst>
                  <a:path w="1078" h="425" extrusionOk="0">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a:gsLst>
                  <a:gs pos="0">
                    <a:schemeClr val="accent2"/>
                  </a:gs>
                  <a:gs pos="100000">
                    <a:srgbClr val="0080D6"/>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12" name="Google Shape;112;p2"/>
              <p:cNvSpPr/>
              <p:nvPr/>
            </p:nvSpPr>
            <p:spPr>
              <a:xfrm>
                <a:off x="3304" y="4080"/>
                <a:ext cx="98" cy="234"/>
              </a:xfrm>
              <a:custGeom>
                <a:avLst/>
                <a:gdLst/>
                <a:ahLst/>
                <a:cxnLst/>
                <a:rect l="l" t="t" r="r" b="b"/>
                <a:pathLst>
                  <a:path w="98" h="234" extrusionOk="0">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a:gsLst>
                  <a:gs pos="0">
                    <a:schemeClr val="accent2"/>
                  </a:gs>
                  <a:gs pos="100000">
                    <a:srgbClr val="0080D6"/>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13" name="Google Shape;113;p2"/>
              <p:cNvSpPr/>
              <p:nvPr/>
            </p:nvSpPr>
            <p:spPr>
              <a:xfrm>
                <a:off x="1776" y="3673"/>
                <a:ext cx="481" cy="641"/>
              </a:xfrm>
              <a:custGeom>
                <a:avLst/>
                <a:gdLst/>
                <a:ahLst/>
                <a:cxnLst/>
                <a:rect l="l" t="t" r="r" b="b"/>
                <a:pathLst>
                  <a:path w="481" h="641" extrusionOk="0">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grpSp>
        <p:grpSp>
          <p:nvGrpSpPr>
            <p:cNvPr id="114" name="Google Shape;114;p2"/>
            <p:cNvGrpSpPr/>
            <p:nvPr/>
          </p:nvGrpSpPr>
          <p:grpSpPr>
            <a:xfrm>
              <a:off x="4128" y="3360"/>
              <a:ext cx="1351" cy="821"/>
              <a:chOff x="4128" y="3360"/>
              <a:chExt cx="1351" cy="821"/>
            </a:xfrm>
          </p:grpSpPr>
          <p:sp>
            <p:nvSpPr>
              <p:cNvPr id="115" name="Google Shape;115;p2"/>
              <p:cNvSpPr/>
              <p:nvPr/>
            </p:nvSpPr>
            <p:spPr>
              <a:xfrm>
                <a:off x="4200" y="3402"/>
                <a:ext cx="1201" cy="731"/>
              </a:xfrm>
              <a:custGeom>
                <a:avLst/>
                <a:gdLst/>
                <a:ahLst/>
                <a:cxnLst/>
                <a:rect l="l" t="t" r="r" b="b"/>
                <a:pathLst>
                  <a:path w="1201" h="731" extrusionOk="0">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a:gsLst>
                  <a:gs pos="0">
                    <a:srgbClr val="358EE5"/>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16" name="Google Shape;116;p2"/>
              <p:cNvSpPr/>
              <p:nvPr/>
            </p:nvSpPr>
            <p:spPr>
              <a:xfrm>
                <a:off x="4128" y="3366"/>
                <a:ext cx="544" cy="737"/>
              </a:xfrm>
              <a:custGeom>
                <a:avLst/>
                <a:gdLst/>
                <a:ahLst/>
                <a:cxnLst/>
                <a:rect l="l" t="t" r="r" b="b"/>
                <a:pathLst>
                  <a:path w="544" h="737" extrusionOk="0">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a:gsLst>
                  <a:gs pos="0">
                    <a:srgbClr val="358EE5"/>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17" name="Google Shape;117;p2"/>
              <p:cNvSpPr/>
              <p:nvPr/>
            </p:nvSpPr>
            <p:spPr>
              <a:xfrm>
                <a:off x="4792" y="3360"/>
                <a:ext cx="609" cy="252"/>
              </a:xfrm>
              <a:custGeom>
                <a:avLst/>
                <a:gdLst/>
                <a:ahLst/>
                <a:cxnLst/>
                <a:rect l="l" t="t" r="r" b="b"/>
                <a:pathLst>
                  <a:path w="609" h="252" extrusionOk="0">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a:gsLst>
                  <a:gs pos="0">
                    <a:srgbClr val="4692E6"/>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18" name="Google Shape;118;p2"/>
              <p:cNvSpPr/>
              <p:nvPr/>
            </p:nvSpPr>
            <p:spPr>
              <a:xfrm>
                <a:off x="5246" y="4007"/>
                <a:ext cx="72" cy="54"/>
              </a:xfrm>
              <a:custGeom>
                <a:avLst/>
                <a:gdLst/>
                <a:ahLst/>
                <a:cxnLst/>
                <a:rect l="l" t="t" r="r" b="b"/>
                <a:pathLst>
                  <a:path w="72" h="54" extrusionOk="0">
                    <a:moveTo>
                      <a:pt x="72" y="0"/>
                    </a:moveTo>
                    <a:lnTo>
                      <a:pt x="36" y="30"/>
                    </a:lnTo>
                    <a:lnTo>
                      <a:pt x="0" y="54"/>
                    </a:lnTo>
                    <a:lnTo>
                      <a:pt x="36" y="54"/>
                    </a:lnTo>
                    <a:lnTo>
                      <a:pt x="54" y="42"/>
                    </a:lnTo>
                    <a:lnTo>
                      <a:pt x="72" y="24"/>
                    </a:lnTo>
                    <a:lnTo>
                      <a:pt x="72" y="24"/>
                    </a:lnTo>
                    <a:lnTo>
                      <a:pt x="72" y="0"/>
                    </a:lnTo>
                    <a:lnTo>
                      <a:pt x="72" y="0"/>
                    </a:lnTo>
                    <a:close/>
                  </a:path>
                </a:pathLst>
              </a:custGeom>
              <a:gradFill>
                <a:gsLst>
                  <a:gs pos="0">
                    <a:schemeClr val="accent2"/>
                  </a:gs>
                  <a:gs pos="100000">
                    <a:srgbClr val="0084DD"/>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19" name="Google Shape;119;p2"/>
              <p:cNvSpPr/>
              <p:nvPr/>
            </p:nvSpPr>
            <p:spPr>
              <a:xfrm>
                <a:off x="4505" y="4073"/>
                <a:ext cx="705" cy="108"/>
              </a:xfrm>
              <a:custGeom>
                <a:avLst/>
                <a:gdLst/>
                <a:ahLst/>
                <a:cxnLst/>
                <a:rect l="l" t="t" r="r" b="b"/>
                <a:pathLst>
                  <a:path w="705" h="108" extrusionOk="0">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a:gsLst>
                  <a:gs pos="0">
                    <a:schemeClr val="accent2"/>
                  </a:gs>
                  <a:gs pos="100000">
                    <a:srgbClr val="0084DD"/>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20" name="Google Shape;120;p2"/>
              <p:cNvSpPr/>
              <p:nvPr/>
            </p:nvSpPr>
            <p:spPr>
              <a:xfrm>
                <a:off x="5336" y="3654"/>
                <a:ext cx="143" cy="341"/>
              </a:xfrm>
              <a:custGeom>
                <a:avLst/>
                <a:gdLst/>
                <a:ahLst/>
                <a:cxnLst/>
                <a:rect l="l" t="t" r="r" b="b"/>
                <a:pathLst>
                  <a:path w="143" h="341" extrusionOk="0">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a:gsLst>
                  <a:gs pos="0">
                    <a:schemeClr val="accent2"/>
                  </a:gs>
                  <a:gs pos="100000">
                    <a:srgbClr val="0084DD"/>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21" name="Google Shape;121;p2"/>
              <p:cNvSpPr/>
              <p:nvPr/>
            </p:nvSpPr>
            <p:spPr>
              <a:xfrm>
                <a:off x="5061" y="3624"/>
                <a:ext cx="83" cy="90"/>
              </a:xfrm>
              <a:custGeom>
                <a:avLst/>
                <a:gdLst/>
                <a:ahLst/>
                <a:cxnLst/>
                <a:rect l="l" t="t" r="r" b="b"/>
                <a:pathLst>
                  <a:path w="83" h="90" extrusionOk="0">
                    <a:moveTo>
                      <a:pt x="59" y="90"/>
                    </a:moveTo>
                    <a:lnTo>
                      <a:pt x="83" y="84"/>
                    </a:lnTo>
                    <a:lnTo>
                      <a:pt x="71" y="60"/>
                    </a:lnTo>
                    <a:lnTo>
                      <a:pt x="53" y="42"/>
                    </a:lnTo>
                    <a:lnTo>
                      <a:pt x="6" y="0"/>
                    </a:lnTo>
                    <a:lnTo>
                      <a:pt x="0" y="18"/>
                    </a:lnTo>
                    <a:lnTo>
                      <a:pt x="35" y="48"/>
                    </a:lnTo>
                    <a:lnTo>
                      <a:pt x="59" y="90"/>
                    </a:lnTo>
                    <a:lnTo>
                      <a:pt x="59" y="90"/>
                    </a:lnTo>
                    <a:close/>
                  </a:path>
                </a:pathLst>
              </a:custGeom>
              <a:gradFill>
                <a:gsLst>
                  <a:gs pos="0">
                    <a:schemeClr val="accent2"/>
                  </a:gs>
                  <a:gs pos="100000">
                    <a:srgbClr val="0084DD"/>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22" name="Google Shape;122;p2"/>
              <p:cNvSpPr/>
              <p:nvPr/>
            </p:nvSpPr>
            <p:spPr>
              <a:xfrm>
                <a:off x="4445" y="3552"/>
                <a:ext cx="717" cy="431"/>
              </a:xfrm>
              <a:custGeom>
                <a:avLst/>
                <a:gdLst/>
                <a:ahLst/>
                <a:cxnLst/>
                <a:rect l="l" t="t" r="r" b="b"/>
                <a:pathLst>
                  <a:path w="717" h="431" extrusionOk="0">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23" name="Google Shape;123;p2"/>
              <p:cNvSpPr/>
              <p:nvPr/>
            </p:nvSpPr>
            <p:spPr>
              <a:xfrm>
                <a:off x="4349" y="3510"/>
                <a:ext cx="909" cy="533"/>
              </a:xfrm>
              <a:custGeom>
                <a:avLst/>
                <a:gdLst/>
                <a:ahLst/>
                <a:cxnLst/>
                <a:rect l="l" t="t" r="r" b="b"/>
                <a:pathLst>
                  <a:path w="909" h="533" extrusionOk="0">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a:gsLst>
                  <a:gs pos="0">
                    <a:srgbClr val="358EE5"/>
                  </a:gs>
                  <a:gs pos="100000">
                    <a:schemeClr val="accent2"/>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24" name="Google Shape;124;p2"/>
              <p:cNvSpPr/>
              <p:nvPr/>
            </p:nvSpPr>
            <p:spPr>
              <a:xfrm>
                <a:off x="4564" y="3492"/>
                <a:ext cx="365" cy="66"/>
              </a:xfrm>
              <a:custGeom>
                <a:avLst/>
                <a:gdLst/>
                <a:ahLst/>
                <a:cxnLst/>
                <a:rect l="l" t="t" r="r" b="b"/>
                <a:pathLst>
                  <a:path w="365" h="66" extrusionOk="0">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a:gsLst>
                  <a:gs pos="0">
                    <a:srgbClr val="358EE5"/>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25" name="Google Shape;125;p2"/>
              <p:cNvSpPr/>
              <p:nvPr/>
            </p:nvSpPr>
            <p:spPr>
              <a:xfrm>
                <a:off x="4463" y="3558"/>
                <a:ext cx="66" cy="48"/>
              </a:xfrm>
              <a:custGeom>
                <a:avLst/>
                <a:gdLst/>
                <a:ahLst/>
                <a:cxnLst/>
                <a:rect l="l" t="t" r="r" b="b"/>
                <a:pathLst>
                  <a:path w="66" h="48" extrusionOk="0">
                    <a:moveTo>
                      <a:pt x="66" y="18"/>
                    </a:moveTo>
                    <a:lnTo>
                      <a:pt x="48" y="0"/>
                    </a:lnTo>
                    <a:lnTo>
                      <a:pt x="24" y="12"/>
                    </a:lnTo>
                    <a:lnTo>
                      <a:pt x="0" y="30"/>
                    </a:lnTo>
                    <a:lnTo>
                      <a:pt x="12" y="48"/>
                    </a:lnTo>
                    <a:lnTo>
                      <a:pt x="42" y="30"/>
                    </a:lnTo>
                    <a:lnTo>
                      <a:pt x="66" y="18"/>
                    </a:lnTo>
                    <a:lnTo>
                      <a:pt x="66" y="18"/>
                    </a:lnTo>
                    <a:close/>
                  </a:path>
                </a:pathLst>
              </a:custGeom>
              <a:gradFill>
                <a:gsLst>
                  <a:gs pos="0">
                    <a:srgbClr val="358EE5"/>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26" name="Google Shape;126;p2"/>
              <p:cNvSpPr/>
              <p:nvPr/>
            </p:nvSpPr>
            <p:spPr>
              <a:xfrm>
                <a:off x="4546" y="3608"/>
                <a:ext cx="518" cy="319"/>
              </a:xfrm>
              <a:prstGeom prst="ellipse">
                <a:avLst/>
              </a:prstGeom>
              <a:gradFill>
                <a:gsLst>
                  <a:gs pos="0">
                    <a:srgbClr val="0084DD"/>
                  </a:gs>
                  <a:gs pos="100000">
                    <a:schemeClr val="accent2"/>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27" name="Google Shape;127;p2"/>
              <p:cNvSpPr/>
              <p:nvPr/>
            </p:nvSpPr>
            <p:spPr>
              <a:xfrm>
                <a:off x="4578" y="3630"/>
                <a:ext cx="446" cy="271"/>
              </a:xfrm>
              <a:prstGeom prst="ellipse">
                <a:avLst/>
              </a:prstGeom>
              <a:gradFill>
                <a:gsLst>
                  <a:gs pos="0">
                    <a:srgbClr val="358EE5"/>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28" name="Google Shape;128;p2"/>
              <p:cNvSpPr/>
              <p:nvPr/>
            </p:nvSpPr>
            <p:spPr>
              <a:xfrm>
                <a:off x="4610" y="3650"/>
                <a:ext cx="386" cy="233"/>
              </a:xfrm>
              <a:prstGeom prst="ellipse">
                <a:avLst/>
              </a:prstGeom>
              <a:gradFill>
                <a:gsLst>
                  <a:gs pos="0">
                    <a:schemeClr val="accent2"/>
                  </a:gs>
                  <a:gs pos="100000">
                    <a:srgbClr val="0084DD"/>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29" name="Google Shape;129;p2"/>
              <p:cNvSpPr/>
              <p:nvPr/>
            </p:nvSpPr>
            <p:spPr>
              <a:xfrm>
                <a:off x="4654" y="3678"/>
                <a:ext cx="298" cy="177"/>
              </a:xfrm>
              <a:prstGeom prst="ellipse">
                <a:avLst/>
              </a:prstGeom>
              <a:gradFill>
                <a:gsLst>
                  <a:gs pos="0">
                    <a:srgbClr val="0084DD"/>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30" name="Google Shape;130;p2"/>
              <p:cNvSpPr/>
              <p:nvPr/>
            </p:nvSpPr>
            <p:spPr>
              <a:xfrm>
                <a:off x="4690" y="3698"/>
                <a:ext cx="222" cy="139"/>
              </a:xfrm>
              <a:prstGeom prst="ellipse">
                <a:avLst/>
              </a:prstGeom>
              <a:gradFill>
                <a:gsLst>
                  <a:gs pos="0">
                    <a:schemeClr val="accent2"/>
                  </a:gs>
                  <a:gs pos="100000">
                    <a:srgbClr val="0084DD"/>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31" name="Google Shape;131;p2"/>
              <p:cNvSpPr/>
              <p:nvPr/>
            </p:nvSpPr>
            <p:spPr>
              <a:xfrm>
                <a:off x="4738" y="3728"/>
                <a:ext cx="126" cy="81"/>
              </a:xfrm>
              <a:prstGeom prst="ellipse">
                <a:avLst/>
              </a:prstGeom>
              <a:gradFill>
                <a:gsLst>
                  <a:gs pos="0">
                    <a:srgbClr val="0086E0"/>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grpSp>
        <p:grpSp>
          <p:nvGrpSpPr>
            <p:cNvPr id="132" name="Google Shape;132;p2"/>
            <p:cNvGrpSpPr/>
            <p:nvPr/>
          </p:nvGrpSpPr>
          <p:grpSpPr>
            <a:xfrm>
              <a:off x="5280" y="3024"/>
              <a:ext cx="425" cy="258"/>
              <a:chOff x="5280" y="3024"/>
              <a:chExt cx="425" cy="258"/>
            </a:xfrm>
          </p:grpSpPr>
          <p:sp>
            <p:nvSpPr>
              <p:cNvPr id="133" name="Google Shape;133;p2"/>
              <p:cNvSpPr/>
              <p:nvPr/>
            </p:nvSpPr>
            <p:spPr>
              <a:xfrm>
                <a:off x="5280" y="3186"/>
                <a:ext cx="383" cy="96"/>
              </a:xfrm>
              <a:custGeom>
                <a:avLst/>
                <a:gdLst/>
                <a:ahLst/>
                <a:cxnLst/>
                <a:rect l="l" t="t" r="r" b="b"/>
                <a:pathLst>
                  <a:path w="382" h="96" extrusionOk="0">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a:gsLst>
                  <a:gs pos="0">
                    <a:schemeClr val="accent2"/>
                  </a:gs>
                  <a:gs pos="100000">
                    <a:schemeClr val="dk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34" name="Google Shape;134;p2"/>
              <p:cNvSpPr/>
              <p:nvPr/>
            </p:nvSpPr>
            <p:spPr>
              <a:xfrm>
                <a:off x="5315" y="3024"/>
                <a:ext cx="258" cy="54"/>
              </a:xfrm>
              <a:custGeom>
                <a:avLst/>
                <a:gdLst/>
                <a:ahLst/>
                <a:cxnLst/>
                <a:rect l="l" t="t" r="r" b="b"/>
                <a:pathLst>
                  <a:path w="258" h="54" extrusionOk="0">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a:gsLst>
                  <a:gs pos="0">
                    <a:schemeClr val="accent2"/>
                  </a:gs>
                  <a:gs pos="100000">
                    <a:schemeClr val="dk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35" name="Google Shape;135;p2"/>
              <p:cNvSpPr/>
              <p:nvPr/>
            </p:nvSpPr>
            <p:spPr>
              <a:xfrm>
                <a:off x="5645" y="3066"/>
                <a:ext cx="60" cy="156"/>
              </a:xfrm>
              <a:custGeom>
                <a:avLst/>
                <a:gdLst/>
                <a:ahLst/>
                <a:cxnLst/>
                <a:rect l="l" t="t" r="r" b="b"/>
                <a:pathLst>
                  <a:path w="60" h="156" extrusionOk="0">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a:gsLst>
                  <a:gs pos="0">
                    <a:schemeClr val="accent2"/>
                  </a:gs>
                  <a:gs pos="100000">
                    <a:schemeClr val="dk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36" name="Google Shape;136;p2"/>
              <p:cNvSpPr/>
              <p:nvPr/>
            </p:nvSpPr>
            <p:spPr>
              <a:xfrm>
                <a:off x="5375" y="3246"/>
                <a:ext cx="192" cy="18"/>
              </a:xfrm>
              <a:custGeom>
                <a:avLst/>
                <a:gdLst/>
                <a:ahLst/>
                <a:cxnLst/>
                <a:rect l="l" t="t" r="r" b="b"/>
                <a:pathLst>
                  <a:path w="192" h="18" extrusionOk="0">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a:gsLst>
                  <a:gs pos="0">
                    <a:schemeClr val="accent2"/>
                  </a:gs>
                  <a:gs pos="100000">
                    <a:schemeClr val="dk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37" name="Google Shape;137;p2"/>
              <p:cNvSpPr/>
              <p:nvPr/>
            </p:nvSpPr>
            <p:spPr>
              <a:xfrm>
                <a:off x="5304" y="3042"/>
                <a:ext cx="161" cy="186"/>
              </a:xfrm>
              <a:custGeom>
                <a:avLst/>
                <a:gdLst/>
                <a:ahLst/>
                <a:cxnLst/>
                <a:rect l="l" t="t" r="r" b="b"/>
                <a:pathLst>
                  <a:path w="161" h="186" extrusionOk="0">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a:gsLst>
                  <a:gs pos="0">
                    <a:schemeClr val="dk2"/>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38" name="Google Shape;138;p2"/>
              <p:cNvSpPr/>
              <p:nvPr/>
            </p:nvSpPr>
            <p:spPr>
              <a:xfrm>
                <a:off x="5489" y="3042"/>
                <a:ext cx="186" cy="210"/>
              </a:xfrm>
              <a:custGeom>
                <a:avLst/>
                <a:gdLst/>
                <a:ahLst/>
                <a:cxnLst/>
                <a:rect l="l" t="t" r="r" b="b"/>
                <a:pathLst>
                  <a:path w="185" h="210" extrusionOk="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a:gsLst>
                  <a:gs pos="0">
                    <a:schemeClr val="dk2"/>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39" name="Google Shape;139;p2"/>
              <p:cNvSpPr/>
              <p:nvPr/>
            </p:nvSpPr>
            <p:spPr>
              <a:xfrm>
                <a:off x="5345" y="3058"/>
                <a:ext cx="299" cy="186"/>
              </a:xfrm>
              <a:custGeom>
                <a:avLst/>
                <a:gdLst/>
                <a:ahLst/>
                <a:cxnLst/>
                <a:rect l="l" t="t" r="r" b="b"/>
                <a:pathLst>
                  <a:path w="299" h="186" extrusionOk="0">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a:gsLst>
                  <a:gs pos="0">
                    <a:schemeClr val="accent2"/>
                  </a:gs>
                  <a:gs pos="100000">
                    <a:schemeClr val="dk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grpSp>
            <p:nvGrpSpPr>
              <p:cNvPr id="140" name="Google Shape;140;p2"/>
              <p:cNvGrpSpPr/>
              <p:nvPr/>
            </p:nvGrpSpPr>
            <p:grpSpPr>
              <a:xfrm>
                <a:off x="5381" y="3085"/>
                <a:ext cx="227" cy="132"/>
                <a:chOff x="5381" y="3085"/>
                <a:chExt cx="227" cy="132"/>
              </a:xfrm>
            </p:grpSpPr>
            <p:sp>
              <p:nvSpPr>
                <p:cNvPr id="141" name="Google Shape;141;p2"/>
                <p:cNvSpPr/>
                <p:nvPr/>
              </p:nvSpPr>
              <p:spPr>
                <a:xfrm>
                  <a:off x="5381" y="3085"/>
                  <a:ext cx="227" cy="132"/>
                </a:xfrm>
                <a:prstGeom prst="ellipse">
                  <a:avLst/>
                </a:prstGeom>
                <a:gradFill>
                  <a:gsLst>
                    <a:gs pos="0">
                      <a:schemeClr val="dk2"/>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42" name="Google Shape;142;p2"/>
                <p:cNvSpPr/>
                <p:nvPr/>
              </p:nvSpPr>
              <p:spPr>
                <a:xfrm>
                  <a:off x="5403" y="3099"/>
                  <a:ext cx="182" cy="102"/>
                </a:xfrm>
                <a:prstGeom prst="ellipse">
                  <a:avLst/>
                </a:prstGeom>
                <a:gradFill>
                  <a:gsLst>
                    <a:gs pos="0">
                      <a:schemeClr val="accent2"/>
                    </a:gs>
                    <a:gs pos="100000">
                      <a:schemeClr val="dk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43" name="Google Shape;143;p2"/>
                <p:cNvSpPr/>
                <p:nvPr/>
              </p:nvSpPr>
              <p:spPr>
                <a:xfrm>
                  <a:off x="5431" y="3109"/>
                  <a:ext cx="125" cy="82"/>
                </a:xfrm>
                <a:prstGeom prst="ellipse">
                  <a:avLst/>
                </a:prstGeom>
                <a:gradFill>
                  <a:gsLst>
                    <a:gs pos="0">
                      <a:schemeClr val="dk2"/>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44" name="Google Shape;144;p2"/>
                <p:cNvSpPr/>
                <p:nvPr/>
              </p:nvSpPr>
              <p:spPr>
                <a:xfrm>
                  <a:off x="5458" y="3125"/>
                  <a:ext cx="73" cy="47"/>
                </a:xfrm>
                <a:prstGeom prst="ellipse">
                  <a:avLst/>
                </a:prstGeom>
                <a:gradFill>
                  <a:gsLst>
                    <a:gs pos="0">
                      <a:schemeClr val="accent2"/>
                    </a:gs>
                    <a:gs pos="100000">
                      <a:schemeClr val="dk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grpSp>
        </p:grpSp>
      </p:grpSp>
      <p:sp>
        <p:nvSpPr>
          <p:cNvPr id="145" name="Google Shape;145;p2"/>
          <p:cNvSpPr txBox="1">
            <a:spLocks noGrp="1"/>
          </p:cNvSpPr>
          <p:nvPr>
            <p:ph type="ctrTitle"/>
          </p:nvPr>
        </p:nvSpPr>
        <p:spPr>
          <a:xfrm>
            <a:off x="685800" y="1692275"/>
            <a:ext cx="7772400" cy="1736725"/>
          </a:xfrm>
          <a:prstGeom prst="rect">
            <a:avLst/>
          </a:prstGeom>
          <a:noFill/>
          <a:ln>
            <a:noFill/>
          </a:ln>
        </p:spPr>
        <p:txBody>
          <a:bodyPr spcFirstLastPara="1" wrap="square" lIns="91425" tIns="45700" rIns="91425" bIns="45700" anchor="b" anchorCtr="1">
            <a:noAutofit/>
          </a:bodyPr>
          <a:lstStyle>
            <a:lvl1pPr lvl="0" algn="ctr">
              <a:spcBef>
                <a:spcPts val="0"/>
              </a:spcBef>
              <a:spcAft>
                <a:spcPts val="0"/>
              </a:spcAft>
              <a:buSzPts val="1400"/>
              <a:buNone/>
              <a:defRPr sz="54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46" name="Google Shape;146;p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SzPts val="2560"/>
              <a:buFont typeface="Noto Sans Symbols"/>
              <a:buNone/>
              <a:defRPr/>
            </a:lvl1pPr>
            <a:lvl2pPr lvl="1" algn="l">
              <a:spcBef>
                <a:spcPts val="360"/>
              </a:spcBef>
              <a:spcAft>
                <a:spcPts val="0"/>
              </a:spcAft>
              <a:buSzPts val="900"/>
              <a:buChar char="●"/>
              <a:defRPr/>
            </a:lvl2pPr>
            <a:lvl3pPr lvl="2" algn="l">
              <a:spcBef>
                <a:spcPts val="360"/>
              </a:spcBef>
              <a:spcAft>
                <a:spcPts val="0"/>
              </a:spcAft>
              <a:buSzPts val="1800"/>
              <a:buChar char="•"/>
              <a:defRPr/>
            </a:lvl3pPr>
            <a:lvl4pPr lvl="3" algn="l">
              <a:spcBef>
                <a:spcPts val="360"/>
              </a:spcBef>
              <a:spcAft>
                <a:spcPts val="0"/>
              </a:spcAft>
              <a:buSzPts val="900"/>
              <a:buChar char="●"/>
              <a:defRPr/>
            </a:lvl4pPr>
            <a:lvl5pPr lvl="4" algn="l">
              <a:spcBef>
                <a:spcPts val="360"/>
              </a:spcBef>
              <a:spcAft>
                <a:spcPts val="0"/>
              </a:spcAft>
              <a:buSzPts val="1800"/>
              <a:buChar char="•"/>
              <a:defRPr/>
            </a:lvl5pPr>
            <a:lvl6pPr lvl="5" algn="l">
              <a:spcBef>
                <a:spcPts val="360"/>
              </a:spcBef>
              <a:spcAft>
                <a:spcPts val="0"/>
              </a:spcAft>
              <a:buSzPts val="1800"/>
              <a:buChar char="•"/>
              <a:defRPr/>
            </a:lvl6pPr>
            <a:lvl7pPr lvl="6" algn="l">
              <a:spcBef>
                <a:spcPts val="360"/>
              </a:spcBef>
              <a:spcAft>
                <a:spcPts val="0"/>
              </a:spcAft>
              <a:buSzPts val="1800"/>
              <a:buChar char="•"/>
              <a:defRPr/>
            </a:lvl7pPr>
            <a:lvl8pPr lvl="7" algn="l">
              <a:spcBef>
                <a:spcPts val="360"/>
              </a:spcBef>
              <a:spcAft>
                <a:spcPts val="0"/>
              </a:spcAft>
              <a:buSzPts val="1800"/>
              <a:buChar char="•"/>
              <a:defRPr/>
            </a:lvl8pPr>
            <a:lvl9pPr lvl="8" algn="l">
              <a:spcBef>
                <a:spcPts val="360"/>
              </a:spcBef>
              <a:spcAft>
                <a:spcPts val="0"/>
              </a:spcAft>
              <a:buSzPts val="1800"/>
              <a:buChar char="•"/>
              <a:defRPr/>
            </a:lvl9pPr>
          </a:lstStyle>
          <a:p>
            <a:endParaRPr/>
          </a:p>
        </p:txBody>
      </p:sp>
      <p:sp>
        <p:nvSpPr>
          <p:cNvPr id="147" name="Google Shape;147;p2"/>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8" name="Google Shape;148;p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9" name="Google Shape;149;p2"/>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b" anchorCtr="0">
            <a:noAutofit/>
          </a:bodyPr>
          <a:lstStyle>
            <a:lvl1pPr marL="0" marR="0" lvl="0" indent="0" algn="r">
              <a:spcBef>
                <a:spcPts val="0"/>
              </a:spcBef>
              <a:buNone/>
              <a:defRPr sz="1400" b="0" i="0" u="none" strike="noStrike" cap="none">
                <a:solidFill>
                  <a:srgbClr val="FFFFFF"/>
                </a:solidFill>
                <a:latin typeface="Comic Sans MS"/>
                <a:ea typeface="Comic Sans MS"/>
                <a:cs typeface="Comic Sans MS"/>
                <a:sym typeface="Comic Sans MS"/>
              </a:defRPr>
            </a:lvl1pPr>
            <a:lvl2pPr marL="0" marR="0" lvl="1" indent="0" algn="r">
              <a:spcBef>
                <a:spcPts val="0"/>
              </a:spcBef>
              <a:buNone/>
              <a:defRPr sz="1400" b="0" i="0" u="none" strike="noStrike" cap="none">
                <a:solidFill>
                  <a:srgbClr val="FFFFFF"/>
                </a:solidFill>
                <a:latin typeface="Comic Sans MS"/>
                <a:ea typeface="Comic Sans MS"/>
                <a:cs typeface="Comic Sans MS"/>
                <a:sym typeface="Comic Sans MS"/>
              </a:defRPr>
            </a:lvl2pPr>
            <a:lvl3pPr marL="0" marR="0" lvl="2" indent="0" algn="r">
              <a:spcBef>
                <a:spcPts val="0"/>
              </a:spcBef>
              <a:buNone/>
              <a:defRPr sz="1400" b="0" i="0" u="none" strike="noStrike" cap="none">
                <a:solidFill>
                  <a:srgbClr val="FFFFFF"/>
                </a:solidFill>
                <a:latin typeface="Comic Sans MS"/>
                <a:ea typeface="Comic Sans MS"/>
                <a:cs typeface="Comic Sans MS"/>
                <a:sym typeface="Comic Sans MS"/>
              </a:defRPr>
            </a:lvl3pPr>
            <a:lvl4pPr marL="0" marR="0" lvl="3" indent="0" algn="r">
              <a:spcBef>
                <a:spcPts val="0"/>
              </a:spcBef>
              <a:buNone/>
              <a:defRPr sz="1400" b="0" i="0" u="none" strike="noStrike" cap="none">
                <a:solidFill>
                  <a:srgbClr val="FFFFFF"/>
                </a:solidFill>
                <a:latin typeface="Comic Sans MS"/>
                <a:ea typeface="Comic Sans MS"/>
                <a:cs typeface="Comic Sans MS"/>
                <a:sym typeface="Comic Sans MS"/>
              </a:defRPr>
            </a:lvl4pPr>
            <a:lvl5pPr marL="0" marR="0" lvl="4" indent="0" algn="r">
              <a:spcBef>
                <a:spcPts val="0"/>
              </a:spcBef>
              <a:buNone/>
              <a:defRPr sz="1400" b="0" i="0" u="none" strike="noStrike" cap="none">
                <a:solidFill>
                  <a:srgbClr val="FFFFFF"/>
                </a:solidFill>
                <a:latin typeface="Comic Sans MS"/>
                <a:ea typeface="Comic Sans MS"/>
                <a:cs typeface="Comic Sans MS"/>
                <a:sym typeface="Comic Sans MS"/>
              </a:defRPr>
            </a:lvl5pPr>
            <a:lvl6pPr marL="0" marR="0" lvl="5" indent="0" algn="r">
              <a:spcBef>
                <a:spcPts val="0"/>
              </a:spcBef>
              <a:buNone/>
              <a:defRPr sz="1400" b="0" i="0" u="none" strike="noStrike" cap="none">
                <a:solidFill>
                  <a:srgbClr val="FFFFFF"/>
                </a:solidFill>
                <a:latin typeface="Comic Sans MS"/>
                <a:ea typeface="Comic Sans MS"/>
                <a:cs typeface="Comic Sans MS"/>
                <a:sym typeface="Comic Sans MS"/>
              </a:defRPr>
            </a:lvl6pPr>
            <a:lvl7pPr marL="0" marR="0" lvl="6" indent="0" algn="r">
              <a:spcBef>
                <a:spcPts val="0"/>
              </a:spcBef>
              <a:buNone/>
              <a:defRPr sz="1400" b="0" i="0" u="none" strike="noStrike" cap="none">
                <a:solidFill>
                  <a:srgbClr val="FFFFFF"/>
                </a:solidFill>
                <a:latin typeface="Comic Sans MS"/>
                <a:ea typeface="Comic Sans MS"/>
                <a:cs typeface="Comic Sans MS"/>
                <a:sym typeface="Comic Sans MS"/>
              </a:defRPr>
            </a:lvl7pPr>
            <a:lvl8pPr marL="0" marR="0" lvl="7" indent="0" algn="r">
              <a:spcBef>
                <a:spcPts val="0"/>
              </a:spcBef>
              <a:buNone/>
              <a:defRPr sz="1400" b="0" i="0" u="none" strike="noStrike" cap="none">
                <a:solidFill>
                  <a:srgbClr val="FFFFFF"/>
                </a:solidFill>
                <a:latin typeface="Comic Sans MS"/>
                <a:ea typeface="Comic Sans MS"/>
                <a:cs typeface="Comic Sans MS"/>
                <a:sym typeface="Comic Sans MS"/>
              </a:defRPr>
            </a:lvl8pPr>
            <a:lvl9pPr marL="0" marR="0" lvl="8" indent="0" algn="r">
              <a:spcBef>
                <a:spcPts val="0"/>
              </a:spcBef>
              <a:buNone/>
              <a:defRPr sz="1400" b="0" i="0" u="none" strike="noStrike" cap="none">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92247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Title and Content" type="obj">
  <p:cSld name="Title and Content">
    <p:spTree>
      <p:nvGrpSpPr>
        <p:cNvPr id="1" name="Shape 150"/>
        <p:cNvGrpSpPr/>
        <p:nvPr/>
      </p:nvGrpSpPr>
      <p:grpSpPr>
        <a:xfrm>
          <a:off x="0" y="0"/>
          <a:ext cx="0" cy="0"/>
          <a:chOff x="0" y="0"/>
          <a:chExt cx="0" cy="0"/>
        </a:xfrm>
      </p:grpSpPr>
      <p:sp>
        <p:nvSpPr>
          <p:cNvPr id="151" name="Google Shape;151;p3"/>
          <p:cNvSpPr txBox="1">
            <a:spLocks noGrp="1"/>
          </p:cNvSpPr>
          <p:nvPr>
            <p:ph type="title"/>
          </p:nvPr>
        </p:nvSpPr>
        <p:spPr>
          <a:xfrm>
            <a:off x="457200" y="277813"/>
            <a:ext cx="8229600" cy="1139825"/>
          </a:xfrm>
          <a:prstGeom prst="rect">
            <a:avLst/>
          </a:prstGeom>
          <a:noFill/>
          <a:ln>
            <a:noFill/>
          </a:ln>
        </p:spPr>
        <p:txBody>
          <a:bodyPr spcFirstLastPara="1" wrap="square" lIns="91425" tIns="45700" rIns="91425" bIns="45700" anchor="ctr" anchorCtr="1">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52" name="Google Shape;152;p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lvl="0" indent="-320040" algn="l">
              <a:spcBef>
                <a:spcPts val="360"/>
              </a:spcBef>
              <a:spcAft>
                <a:spcPts val="0"/>
              </a:spcAft>
              <a:buSzPts val="1440"/>
              <a:buChar char="⮚"/>
              <a:defRPr/>
            </a:lvl1pPr>
            <a:lvl2pPr marL="914400" lvl="1" indent="-285750" algn="l">
              <a:spcBef>
                <a:spcPts val="360"/>
              </a:spcBef>
              <a:spcAft>
                <a:spcPts val="0"/>
              </a:spcAft>
              <a:buSzPts val="900"/>
              <a:buChar char="●"/>
              <a:defRPr/>
            </a:lvl2pPr>
            <a:lvl3pPr marL="1371600" lvl="2" indent="-342900" algn="l">
              <a:spcBef>
                <a:spcPts val="360"/>
              </a:spcBef>
              <a:spcAft>
                <a:spcPts val="0"/>
              </a:spcAft>
              <a:buSzPts val="1800"/>
              <a:buChar char="•"/>
              <a:defRPr/>
            </a:lvl3pPr>
            <a:lvl4pPr marL="1828800" lvl="3" indent="-285750" algn="l">
              <a:spcBef>
                <a:spcPts val="360"/>
              </a:spcBef>
              <a:spcAft>
                <a:spcPts val="0"/>
              </a:spcAft>
              <a:buSzPts val="9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153" name="Google Shape;153;p3"/>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4" name="Google Shape;154;p3"/>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5" name="Google Shape;155;p3"/>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b" anchorCtr="0">
            <a:noAutofit/>
          </a:bodyPr>
          <a:lstStyle>
            <a:lvl1pPr marL="0" marR="0" lvl="0" indent="0" algn="r">
              <a:spcBef>
                <a:spcPts val="0"/>
              </a:spcBef>
              <a:buNone/>
              <a:defRPr sz="1400" b="0" i="0" u="none" strike="noStrike" cap="none">
                <a:solidFill>
                  <a:srgbClr val="FFFFFF"/>
                </a:solidFill>
                <a:latin typeface="Comic Sans MS"/>
                <a:ea typeface="Comic Sans MS"/>
                <a:cs typeface="Comic Sans MS"/>
                <a:sym typeface="Comic Sans MS"/>
              </a:defRPr>
            </a:lvl1pPr>
            <a:lvl2pPr marL="0" marR="0" lvl="1" indent="0" algn="r">
              <a:spcBef>
                <a:spcPts val="0"/>
              </a:spcBef>
              <a:buNone/>
              <a:defRPr sz="1400" b="0" i="0" u="none" strike="noStrike" cap="none">
                <a:solidFill>
                  <a:srgbClr val="FFFFFF"/>
                </a:solidFill>
                <a:latin typeface="Comic Sans MS"/>
                <a:ea typeface="Comic Sans MS"/>
                <a:cs typeface="Comic Sans MS"/>
                <a:sym typeface="Comic Sans MS"/>
              </a:defRPr>
            </a:lvl2pPr>
            <a:lvl3pPr marL="0" marR="0" lvl="2" indent="0" algn="r">
              <a:spcBef>
                <a:spcPts val="0"/>
              </a:spcBef>
              <a:buNone/>
              <a:defRPr sz="1400" b="0" i="0" u="none" strike="noStrike" cap="none">
                <a:solidFill>
                  <a:srgbClr val="FFFFFF"/>
                </a:solidFill>
                <a:latin typeface="Comic Sans MS"/>
                <a:ea typeface="Comic Sans MS"/>
                <a:cs typeface="Comic Sans MS"/>
                <a:sym typeface="Comic Sans MS"/>
              </a:defRPr>
            </a:lvl3pPr>
            <a:lvl4pPr marL="0" marR="0" lvl="3" indent="0" algn="r">
              <a:spcBef>
                <a:spcPts val="0"/>
              </a:spcBef>
              <a:buNone/>
              <a:defRPr sz="1400" b="0" i="0" u="none" strike="noStrike" cap="none">
                <a:solidFill>
                  <a:srgbClr val="FFFFFF"/>
                </a:solidFill>
                <a:latin typeface="Comic Sans MS"/>
                <a:ea typeface="Comic Sans MS"/>
                <a:cs typeface="Comic Sans MS"/>
                <a:sym typeface="Comic Sans MS"/>
              </a:defRPr>
            </a:lvl4pPr>
            <a:lvl5pPr marL="0" marR="0" lvl="4" indent="0" algn="r">
              <a:spcBef>
                <a:spcPts val="0"/>
              </a:spcBef>
              <a:buNone/>
              <a:defRPr sz="1400" b="0" i="0" u="none" strike="noStrike" cap="none">
                <a:solidFill>
                  <a:srgbClr val="FFFFFF"/>
                </a:solidFill>
                <a:latin typeface="Comic Sans MS"/>
                <a:ea typeface="Comic Sans MS"/>
                <a:cs typeface="Comic Sans MS"/>
                <a:sym typeface="Comic Sans MS"/>
              </a:defRPr>
            </a:lvl5pPr>
            <a:lvl6pPr marL="0" marR="0" lvl="5" indent="0" algn="r">
              <a:spcBef>
                <a:spcPts val="0"/>
              </a:spcBef>
              <a:buNone/>
              <a:defRPr sz="1400" b="0" i="0" u="none" strike="noStrike" cap="none">
                <a:solidFill>
                  <a:srgbClr val="FFFFFF"/>
                </a:solidFill>
                <a:latin typeface="Comic Sans MS"/>
                <a:ea typeface="Comic Sans MS"/>
                <a:cs typeface="Comic Sans MS"/>
                <a:sym typeface="Comic Sans MS"/>
              </a:defRPr>
            </a:lvl6pPr>
            <a:lvl7pPr marL="0" marR="0" lvl="6" indent="0" algn="r">
              <a:spcBef>
                <a:spcPts val="0"/>
              </a:spcBef>
              <a:buNone/>
              <a:defRPr sz="1400" b="0" i="0" u="none" strike="noStrike" cap="none">
                <a:solidFill>
                  <a:srgbClr val="FFFFFF"/>
                </a:solidFill>
                <a:latin typeface="Comic Sans MS"/>
                <a:ea typeface="Comic Sans MS"/>
                <a:cs typeface="Comic Sans MS"/>
                <a:sym typeface="Comic Sans MS"/>
              </a:defRPr>
            </a:lvl7pPr>
            <a:lvl8pPr marL="0" marR="0" lvl="7" indent="0" algn="r">
              <a:spcBef>
                <a:spcPts val="0"/>
              </a:spcBef>
              <a:buNone/>
              <a:defRPr sz="1400" b="0" i="0" u="none" strike="noStrike" cap="none">
                <a:solidFill>
                  <a:srgbClr val="FFFFFF"/>
                </a:solidFill>
                <a:latin typeface="Comic Sans MS"/>
                <a:ea typeface="Comic Sans MS"/>
                <a:cs typeface="Comic Sans MS"/>
                <a:sym typeface="Comic Sans MS"/>
              </a:defRPr>
            </a:lvl8pPr>
            <a:lvl9pPr marL="0" marR="0" lvl="8" indent="0" algn="r">
              <a:spcBef>
                <a:spcPts val="0"/>
              </a:spcBef>
              <a:buNone/>
              <a:defRPr sz="1400" b="0" i="0" u="none" strike="noStrike" cap="none">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546298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rot="5400000">
            <a:off x="4743450" y="2381250"/>
            <a:ext cx="5486400" cy="1943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3" name="Google Shape;33;p5"/>
          <p:cNvSpPr txBox="1">
            <a:spLocks noGrp="1"/>
          </p:cNvSpPr>
          <p:nvPr>
            <p:ph type="body" idx="1"/>
          </p:nvPr>
        </p:nvSpPr>
        <p:spPr>
          <a:xfrm rot="5400000">
            <a:off x="781050" y="514350"/>
            <a:ext cx="5486400" cy="56769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4" name="Google Shape;34;p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156"/>
        <p:cNvGrpSpPr/>
        <p:nvPr/>
      </p:nvGrpSpPr>
      <p:grpSpPr>
        <a:xfrm>
          <a:off x="0" y="0"/>
          <a:ext cx="0" cy="0"/>
          <a:chOff x="0" y="0"/>
          <a:chExt cx="0" cy="0"/>
        </a:xfrm>
      </p:grpSpPr>
      <p:sp>
        <p:nvSpPr>
          <p:cNvPr id="157" name="Google Shape;157;p4"/>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1">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58" name="Google Shape;158;p4"/>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SzPts val="1600"/>
              <a:buNone/>
              <a:defRPr sz="2000"/>
            </a:lvl1pPr>
            <a:lvl2pPr marL="914400" lvl="1" indent="-228600" algn="l">
              <a:spcBef>
                <a:spcPts val="360"/>
              </a:spcBef>
              <a:spcAft>
                <a:spcPts val="0"/>
              </a:spcAft>
              <a:buSzPts val="900"/>
              <a:buNone/>
              <a:defRPr sz="1800"/>
            </a:lvl2pPr>
            <a:lvl3pPr marL="1371600" lvl="2" indent="-228600" algn="l">
              <a:spcBef>
                <a:spcPts val="320"/>
              </a:spcBef>
              <a:spcAft>
                <a:spcPts val="0"/>
              </a:spcAft>
              <a:buSzPts val="1600"/>
              <a:buFont typeface="Arial"/>
              <a:buNone/>
              <a:defRPr sz="1600"/>
            </a:lvl3pPr>
            <a:lvl4pPr marL="1828800" lvl="3" indent="-228600" algn="l">
              <a:spcBef>
                <a:spcPts val="280"/>
              </a:spcBef>
              <a:spcAft>
                <a:spcPts val="0"/>
              </a:spcAft>
              <a:buSzPts val="700"/>
              <a:buNone/>
              <a:defRPr sz="1400"/>
            </a:lvl4pPr>
            <a:lvl5pPr marL="2286000" lvl="4" indent="-228600" algn="l">
              <a:spcBef>
                <a:spcPts val="280"/>
              </a:spcBef>
              <a:spcAft>
                <a:spcPts val="0"/>
              </a:spcAft>
              <a:buSzPts val="1400"/>
              <a:buFont typeface="Arial"/>
              <a:buNone/>
              <a:defRPr sz="1400"/>
            </a:lvl5pPr>
            <a:lvl6pPr marL="2743200" lvl="5" indent="-228600" algn="l">
              <a:spcBef>
                <a:spcPts val="280"/>
              </a:spcBef>
              <a:spcAft>
                <a:spcPts val="0"/>
              </a:spcAft>
              <a:buSzPts val="1400"/>
              <a:buFont typeface="Arial"/>
              <a:buNone/>
              <a:defRPr sz="1400"/>
            </a:lvl6pPr>
            <a:lvl7pPr marL="3200400" lvl="6" indent="-228600" algn="l">
              <a:spcBef>
                <a:spcPts val="280"/>
              </a:spcBef>
              <a:spcAft>
                <a:spcPts val="0"/>
              </a:spcAft>
              <a:buSzPts val="1400"/>
              <a:buFont typeface="Arial"/>
              <a:buNone/>
              <a:defRPr sz="1400"/>
            </a:lvl7pPr>
            <a:lvl8pPr marL="3657600" lvl="7" indent="-228600" algn="l">
              <a:spcBef>
                <a:spcPts val="280"/>
              </a:spcBef>
              <a:spcAft>
                <a:spcPts val="0"/>
              </a:spcAft>
              <a:buSzPts val="1400"/>
              <a:buFont typeface="Arial"/>
              <a:buNone/>
              <a:defRPr sz="1400"/>
            </a:lvl8pPr>
            <a:lvl9pPr marL="4114800" lvl="8" indent="-228600" algn="l">
              <a:spcBef>
                <a:spcPts val="280"/>
              </a:spcBef>
              <a:spcAft>
                <a:spcPts val="0"/>
              </a:spcAft>
              <a:buSzPts val="1400"/>
              <a:buFont typeface="Arial"/>
              <a:buNone/>
              <a:defRPr sz="1400"/>
            </a:lvl9pPr>
          </a:lstStyle>
          <a:p>
            <a:endParaRPr/>
          </a:p>
        </p:txBody>
      </p:sp>
      <p:sp>
        <p:nvSpPr>
          <p:cNvPr id="159" name="Google Shape;159;p4"/>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0" name="Google Shape;160;p4"/>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1" name="Google Shape;161;p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b" anchorCtr="0">
            <a:noAutofit/>
          </a:bodyPr>
          <a:lstStyle>
            <a:lvl1pPr marL="0" marR="0" lvl="0" indent="0" algn="r">
              <a:spcBef>
                <a:spcPts val="0"/>
              </a:spcBef>
              <a:buNone/>
              <a:defRPr sz="1400" b="0" i="0" u="none" strike="noStrike" cap="none">
                <a:solidFill>
                  <a:srgbClr val="FFFFFF"/>
                </a:solidFill>
                <a:latin typeface="Comic Sans MS"/>
                <a:ea typeface="Comic Sans MS"/>
                <a:cs typeface="Comic Sans MS"/>
                <a:sym typeface="Comic Sans MS"/>
              </a:defRPr>
            </a:lvl1pPr>
            <a:lvl2pPr marL="0" marR="0" lvl="1" indent="0" algn="r">
              <a:spcBef>
                <a:spcPts val="0"/>
              </a:spcBef>
              <a:buNone/>
              <a:defRPr sz="1400" b="0" i="0" u="none" strike="noStrike" cap="none">
                <a:solidFill>
                  <a:srgbClr val="FFFFFF"/>
                </a:solidFill>
                <a:latin typeface="Comic Sans MS"/>
                <a:ea typeface="Comic Sans MS"/>
                <a:cs typeface="Comic Sans MS"/>
                <a:sym typeface="Comic Sans MS"/>
              </a:defRPr>
            </a:lvl2pPr>
            <a:lvl3pPr marL="0" marR="0" lvl="2" indent="0" algn="r">
              <a:spcBef>
                <a:spcPts val="0"/>
              </a:spcBef>
              <a:buNone/>
              <a:defRPr sz="1400" b="0" i="0" u="none" strike="noStrike" cap="none">
                <a:solidFill>
                  <a:srgbClr val="FFFFFF"/>
                </a:solidFill>
                <a:latin typeface="Comic Sans MS"/>
                <a:ea typeface="Comic Sans MS"/>
                <a:cs typeface="Comic Sans MS"/>
                <a:sym typeface="Comic Sans MS"/>
              </a:defRPr>
            </a:lvl3pPr>
            <a:lvl4pPr marL="0" marR="0" lvl="3" indent="0" algn="r">
              <a:spcBef>
                <a:spcPts val="0"/>
              </a:spcBef>
              <a:buNone/>
              <a:defRPr sz="1400" b="0" i="0" u="none" strike="noStrike" cap="none">
                <a:solidFill>
                  <a:srgbClr val="FFFFFF"/>
                </a:solidFill>
                <a:latin typeface="Comic Sans MS"/>
                <a:ea typeface="Comic Sans MS"/>
                <a:cs typeface="Comic Sans MS"/>
                <a:sym typeface="Comic Sans MS"/>
              </a:defRPr>
            </a:lvl4pPr>
            <a:lvl5pPr marL="0" marR="0" lvl="4" indent="0" algn="r">
              <a:spcBef>
                <a:spcPts val="0"/>
              </a:spcBef>
              <a:buNone/>
              <a:defRPr sz="1400" b="0" i="0" u="none" strike="noStrike" cap="none">
                <a:solidFill>
                  <a:srgbClr val="FFFFFF"/>
                </a:solidFill>
                <a:latin typeface="Comic Sans MS"/>
                <a:ea typeface="Comic Sans MS"/>
                <a:cs typeface="Comic Sans MS"/>
                <a:sym typeface="Comic Sans MS"/>
              </a:defRPr>
            </a:lvl5pPr>
            <a:lvl6pPr marL="0" marR="0" lvl="5" indent="0" algn="r">
              <a:spcBef>
                <a:spcPts val="0"/>
              </a:spcBef>
              <a:buNone/>
              <a:defRPr sz="1400" b="0" i="0" u="none" strike="noStrike" cap="none">
                <a:solidFill>
                  <a:srgbClr val="FFFFFF"/>
                </a:solidFill>
                <a:latin typeface="Comic Sans MS"/>
                <a:ea typeface="Comic Sans MS"/>
                <a:cs typeface="Comic Sans MS"/>
                <a:sym typeface="Comic Sans MS"/>
              </a:defRPr>
            </a:lvl6pPr>
            <a:lvl7pPr marL="0" marR="0" lvl="6" indent="0" algn="r">
              <a:spcBef>
                <a:spcPts val="0"/>
              </a:spcBef>
              <a:buNone/>
              <a:defRPr sz="1400" b="0" i="0" u="none" strike="noStrike" cap="none">
                <a:solidFill>
                  <a:srgbClr val="FFFFFF"/>
                </a:solidFill>
                <a:latin typeface="Comic Sans MS"/>
                <a:ea typeface="Comic Sans MS"/>
                <a:cs typeface="Comic Sans MS"/>
                <a:sym typeface="Comic Sans MS"/>
              </a:defRPr>
            </a:lvl7pPr>
            <a:lvl8pPr marL="0" marR="0" lvl="7" indent="0" algn="r">
              <a:spcBef>
                <a:spcPts val="0"/>
              </a:spcBef>
              <a:buNone/>
              <a:defRPr sz="1400" b="0" i="0" u="none" strike="noStrike" cap="none">
                <a:solidFill>
                  <a:srgbClr val="FFFFFF"/>
                </a:solidFill>
                <a:latin typeface="Comic Sans MS"/>
                <a:ea typeface="Comic Sans MS"/>
                <a:cs typeface="Comic Sans MS"/>
                <a:sym typeface="Comic Sans MS"/>
              </a:defRPr>
            </a:lvl8pPr>
            <a:lvl9pPr marL="0" marR="0" lvl="8" indent="0" algn="r">
              <a:spcBef>
                <a:spcPts val="0"/>
              </a:spcBef>
              <a:buNone/>
              <a:defRPr sz="1400" b="0" i="0" u="none" strike="noStrike" cap="none">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308576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matchingName="Two Content" type="twoObj">
  <p:cSld name="Two Content">
    <p:spTree>
      <p:nvGrpSpPr>
        <p:cNvPr id="1" name="Shape 162"/>
        <p:cNvGrpSpPr/>
        <p:nvPr/>
      </p:nvGrpSpPr>
      <p:grpSpPr>
        <a:xfrm>
          <a:off x="0" y="0"/>
          <a:ext cx="0" cy="0"/>
          <a:chOff x="0" y="0"/>
          <a:chExt cx="0" cy="0"/>
        </a:xfrm>
      </p:grpSpPr>
      <p:sp>
        <p:nvSpPr>
          <p:cNvPr id="163" name="Google Shape;163;p5"/>
          <p:cNvSpPr txBox="1">
            <a:spLocks noGrp="1"/>
          </p:cNvSpPr>
          <p:nvPr>
            <p:ph type="title"/>
          </p:nvPr>
        </p:nvSpPr>
        <p:spPr>
          <a:xfrm>
            <a:off x="457200" y="277813"/>
            <a:ext cx="8229600" cy="1139825"/>
          </a:xfrm>
          <a:prstGeom prst="rect">
            <a:avLst/>
          </a:prstGeom>
          <a:noFill/>
          <a:ln>
            <a:noFill/>
          </a:ln>
        </p:spPr>
        <p:txBody>
          <a:bodyPr spcFirstLastPara="1" wrap="square" lIns="91425" tIns="45700" rIns="91425" bIns="45700" anchor="ctr" anchorCtr="1">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64" name="Google Shape;164;p5"/>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370840" algn="l">
              <a:spcBef>
                <a:spcPts val="560"/>
              </a:spcBef>
              <a:spcAft>
                <a:spcPts val="0"/>
              </a:spcAft>
              <a:buSzPts val="2240"/>
              <a:buChar char="⮚"/>
              <a:defRPr sz="2800"/>
            </a:lvl1pPr>
            <a:lvl2pPr marL="914400" lvl="1" indent="-304800" algn="l">
              <a:spcBef>
                <a:spcPts val="480"/>
              </a:spcBef>
              <a:spcAft>
                <a:spcPts val="0"/>
              </a:spcAft>
              <a:buSzPts val="1200"/>
              <a:buChar char="●"/>
              <a:defRPr sz="2400"/>
            </a:lvl2pPr>
            <a:lvl3pPr marL="1371600" lvl="2" indent="-355600" algn="l">
              <a:spcBef>
                <a:spcPts val="400"/>
              </a:spcBef>
              <a:spcAft>
                <a:spcPts val="0"/>
              </a:spcAft>
              <a:buSzPts val="2000"/>
              <a:buFont typeface="Arial"/>
              <a:buChar char="•"/>
              <a:defRPr sz="2000"/>
            </a:lvl3pPr>
            <a:lvl4pPr marL="1828800" lvl="3" indent="-285750" algn="l">
              <a:spcBef>
                <a:spcPts val="360"/>
              </a:spcBef>
              <a:spcAft>
                <a:spcPts val="0"/>
              </a:spcAft>
              <a:buSzPts val="900"/>
              <a:buChar char="●"/>
              <a:defRPr sz="1800"/>
            </a:lvl4pPr>
            <a:lvl5pPr marL="2286000" lvl="4" indent="-342900" algn="l">
              <a:spcBef>
                <a:spcPts val="360"/>
              </a:spcBef>
              <a:spcAft>
                <a:spcPts val="0"/>
              </a:spcAft>
              <a:buSzPts val="1800"/>
              <a:buFont typeface="Arial"/>
              <a:buChar char="•"/>
              <a:defRPr sz="1800"/>
            </a:lvl5pPr>
            <a:lvl6pPr marL="2743200" lvl="5" indent="-342900" algn="l">
              <a:spcBef>
                <a:spcPts val="360"/>
              </a:spcBef>
              <a:spcAft>
                <a:spcPts val="0"/>
              </a:spcAft>
              <a:buSzPts val="1800"/>
              <a:buFont typeface="Arial"/>
              <a:buChar char="•"/>
              <a:defRPr sz="1800"/>
            </a:lvl6pPr>
            <a:lvl7pPr marL="3200400" lvl="6" indent="-342900" algn="l">
              <a:spcBef>
                <a:spcPts val="360"/>
              </a:spcBef>
              <a:spcAft>
                <a:spcPts val="0"/>
              </a:spcAft>
              <a:buSzPts val="1800"/>
              <a:buFont typeface="Arial"/>
              <a:buChar char="•"/>
              <a:defRPr sz="1800"/>
            </a:lvl7pPr>
            <a:lvl8pPr marL="3657600" lvl="7" indent="-342900" algn="l">
              <a:spcBef>
                <a:spcPts val="360"/>
              </a:spcBef>
              <a:spcAft>
                <a:spcPts val="0"/>
              </a:spcAft>
              <a:buSzPts val="1800"/>
              <a:buFont typeface="Arial"/>
              <a:buChar char="•"/>
              <a:defRPr sz="1800"/>
            </a:lvl8pPr>
            <a:lvl9pPr marL="4114800" lvl="8" indent="-342900" algn="l">
              <a:spcBef>
                <a:spcPts val="360"/>
              </a:spcBef>
              <a:spcAft>
                <a:spcPts val="0"/>
              </a:spcAft>
              <a:buSzPts val="1800"/>
              <a:buFont typeface="Arial"/>
              <a:buChar char="•"/>
              <a:defRPr sz="1800"/>
            </a:lvl9pPr>
          </a:lstStyle>
          <a:p>
            <a:endParaRPr/>
          </a:p>
        </p:txBody>
      </p:sp>
      <p:sp>
        <p:nvSpPr>
          <p:cNvPr id="165" name="Google Shape;165;p5"/>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370840" algn="l">
              <a:spcBef>
                <a:spcPts val="560"/>
              </a:spcBef>
              <a:spcAft>
                <a:spcPts val="0"/>
              </a:spcAft>
              <a:buSzPts val="2240"/>
              <a:buChar char="⮚"/>
              <a:defRPr sz="2800"/>
            </a:lvl1pPr>
            <a:lvl2pPr marL="914400" lvl="1" indent="-304800" algn="l">
              <a:spcBef>
                <a:spcPts val="480"/>
              </a:spcBef>
              <a:spcAft>
                <a:spcPts val="0"/>
              </a:spcAft>
              <a:buSzPts val="1200"/>
              <a:buChar char="●"/>
              <a:defRPr sz="2400"/>
            </a:lvl2pPr>
            <a:lvl3pPr marL="1371600" lvl="2" indent="-355600" algn="l">
              <a:spcBef>
                <a:spcPts val="400"/>
              </a:spcBef>
              <a:spcAft>
                <a:spcPts val="0"/>
              </a:spcAft>
              <a:buSzPts val="2000"/>
              <a:buFont typeface="Arial"/>
              <a:buChar char="•"/>
              <a:defRPr sz="2000"/>
            </a:lvl3pPr>
            <a:lvl4pPr marL="1828800" lvl="3" indent="-285750" algn="l">
              <a:spcBef>
                <a:spcPts val="360"/>
              </a:spcBef>
              <a:spcAft>
                <a:spcPts val="0"/>
              </a:spcAft>
              <a:buSzPts val="900"/>
              <a:buChar char="●"/>
              <a:defRPr sz="1800"/>
            </a:lvl4pPr>
            <a:lvl5pPr marL="2286000" lvl="4" indent="-342900" algn="l">
              <a:spcBef>
                <a:spcPts val="360"/>
              </a:spcBef>
              <a:spcAft>
                <a:spcPts val="0"/>
              </a:spcAft>
              <a:buSzPts val="1800"/>
              <a:buFont typeface="Arial"/>
              <a:buChar char="•"/>
              <a:defRPr sz="1800"/>
            </a:lvl5pPr>
            <a:lvl6pPr marL="2743200" lvl="5" indent="-342900" algn="l">
              <a:spcBef>
                <a:spcPts val="360"/>
              </a:spcBef>
              <a:spcAft>
                <a:spcPts val="0"/>
              </a:spcAft>
              <a:buSzPts val="1800"/>
              <a:buFont typeface="Arial"/>
              <a:buChar char="•"/>
              <a:defRPr sz="1800"/>
            </a:lvl6pPr>
            <a:lvl7pPr marL="3200400" lvl="6" indent="-342900" algn="l">
              <a:spcBef>
                <a:spcPts val="360"/>
              </a:spcBef>
              <a:spcAft>
                <a:spcPts val="0"/>
              </a:spcAft>
              <a:buSzPts val="1800"/>
              <a:buFont typeface="Arial"/>
              <a:buChar char="•"/>
              <a:defRPr sz="1800"/>
            </a:lvl7pPr>
            <a:lvl8pPr marL="3657600" lvl="7" indent="-342900" algn="l">
              <a:spcBef>
                <a:spcPts val="360"/>
              </a:spcBef>
              <a:spcAft>
                <a:spcPts val="0"/>
              </a:spcAft>
              <a:buSzPts val="1800"/>
              <a:buFont typeface="Arial"/>
              <a:buChar char="•"/>
              <a:defRPr sz="1800"/>
            </a:lvl8pPr>
            <a:lvl9pPr marL="4114800" lvl="8" indent="-342900" algn="l">
              <a:spcBef>
                <a:spcPts val="360"/>
              </a:spcBef>
              <a:spcAft>
                <a:spcPts val="0"/>
              </a:spcAft>
              <a:buSzPts val="1800"/>
              <a:buFont typeface="Arial"/>
              <a:buChar char="•"/>
              <a:defRPr sz="1800"/>
            </a:lvl9pPr>
          </a:lstStyle>
          <a:p>
            <a:endParaRPr/>
          </a:p>
        </p:txBody>
      </p:sp>
      <p:sp>
        <p:nvSpPr>
          <p:cNvPr id="166" name="Google Shape;166;p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7" name="Google Shape;167;p5"/>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8" name="Google Shape;168;p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b" anchorCtr="0">
            <a:noAutofit/>
          </a:bodyPr>
          <a:lstStyle>
            <a:lvl1pPr marL="0" marR="0" lvl="0" indent="0" algn="r">
              <a:spcBef>
                <a:spcPts val="0"/>
              </a:spcBef>
              <a:buNone/>
              <a:defRPr sz="1400" b="0" i="0" u="none" strike="noStrike" cap="none">
                <a:solidFill>
                  <a:srgbClr val="FFFFFF"/>
                </a:solidFill>
                <a:latin typeface="Comic Sans MS"/>
                <a:ea typeface="Comic Sans MS"/>
                <a:cs typeface="Comic Sans MS"/>
                <a:sym typeface="Comic Sans MS"/>
              </a:defRPr>
            </a:lvl1pPr>
            <a:lvl2pPr marL="0" marR="0" lvl="1" indent="0" algn="r">
              <a:spcBef>
                <a:spcPts val="0"/>
              </a:spcBef>
              <a:buNone/>
              <a:defRPr sz="1400" b="0" i="0" u="none" strike="noStrike" cap="none">
                <a:solidFill>
                  <a:srgbClr val="FFFFFF"/>
                </a:solidFill>
                <a:latin typeface="Comic Sans MS"/>
                <a:ea typeface="Comic Sans MS"/>
                <a:cs typeface="Comic Sans MS"/>
                <a:sym typeface="Comic Sans MS"/>
              </a:defRPr>
            </a:lvl2pPr>
            <a:lvl3pPr marL="0" marR="0" lvl="2" indent="0" algn="r">
              <a:spcBef>
                <a:spcPts val="0"/>
              </a:spcBef>
              <a:buNone/>
              <a:defRPr sz="1400" b="0" i="0" u="none" strike="noStrike" cap="none">
                <a:solidFill>
                  <a:srgbClr val="FFFFFF"/>
                </a:solidFill>
                <a:latin typeface="Comic Sans MS"/>
                <a:ea typeface="Comic Sans MS"/>
                <a:cs typeface="Comic Sans MS"/>
                <a:sym typeface="Comic Sans MS"/>
              </a:defRPr>
            </a:lvl3pPr>
            <a:lvl4pPr marL="0" marR="0" lvl="3" indent="0" algn="r">
              <a:spcBef>
                <a:spcPts val="0"/>
              </a:spcBef>
              <a:buNone/>
              <a:defRPr sz="1400" b="0" i="0" u="none" strike="noStrike" cap="none">
                <a:solidFill>
                  <a:srgbClr val="FFFFFF"/>
                </a:solidFill>
                <a:latin typeface="Comic Sans MS"/>
                <a:ea typeface="Comic Sans MS"/>
                <a:cs typeface="Comic Sans MS"/>
                <a:sym typeface="Comic Sans MS"/>
              </a:defRPr>
            </a:lvl4pPr>
            <a:lvl5pPr marL="0" marR="0" lvl="4" indent="0" algn="r">
              <a:spcBef>
                <a:spcPts val="0"/>
              </a:spcBef>
              <a:buNone/>
              <a:defRPr sz="1400" b="0" i="0" u="none" strike="noStrike" cap="none">
                <a:solidFill>
                  <a:srgbClr val="FFFFFF"/>
                </a:solidFill>
                <a:latin typeface="Comic Sans MS"/>
                <a:ea typeface="Comic Sans MS"/>
                <a:cs typeface="Comic Sans MS"/>
                <a:sym typeface="Comic Sans MS"/>
              </a:defRPr>
            </a:lvl5pPr>
            <a:lvl6pPr marL="0" marR="0" lvl="5" indent="0" algn="r">
              <a:spcBef>
                <a:spcPts val="0"/>
              </a:spcBef>
              <a:buNone/>
              <a:defRPr sz="1400" b="0" i="0" u="none" strike="noStrike" cap="none">
                <a:solidFill>
                  <a:srgbClr val="FFFFFF"/>
                </a:solidFill>
                <a:latin typeface="Comic Sans MS"/>
                <a:ea typeface="Comic Sans MS"/>
                <a:cs typeface="Comic Sans MS"/>
                <a:sym typeface="Comic Sans MS"/>
              </a:defRPr>
            </a:lvl6pPr>
            <a:lvl7pPr marL="0" marR="0" lvl="6" indent="0" algn="r">
              <a:spcBef>
                <a:spcPts val="0"/>
              </a:spcBef>
              <a:buNone/>
              <a:defRPr sz="1400" b="0" i="0" u="none" strike="noStrike" cap="none">
                <a:solidFill>
                  <a:srgbClr val="FFFFFF"/>
                </a:solidFill>
                <a:latin typeface="Comic Sans MS"/>
                <a:ea typeface="Comic Sans MS"/>
                <a:cs typeface="Comic Sans MS"/>
                <a:sym typeface="Comic Sans MS"/>
              </a:defRPr>
            </a:lvl7pPr>
            <a:lvl8pPr marL="0" marR="0" lvl="7" indent="0" algn="r">
              <a:spcBef>
                <a:spcPts val="0"/>
              </a:spcBef>
              <a:buNone/>
              <a:defRPr sz="1400" b="0" i="0" u="none" strike="noStrike" cap="none">
                <a:solidFill>
                  <a:srgbClr val="FFFFFF"/>
                </a:solidFill>
                <a:latin typeface="Comic Sans MS"/>
                <a:ea typeface="Comic Sans MS"/>
                <a:cs typeface="Comic Sans MS"/>
                <a:sym typeface="Comic Sans MS"/>
              </a:defRPr>
            </a:lvl8pPr>
            <a:lvl9pPr marL="0" marR="0" lvl="8" indent="0" algn="r">
              <a:spcBef>
                <a:spcPts val="0"/>
              </a:spcBef>
              <a:buNone/>
              <a:defRPr sz="1400" b="0" i="0" u="none" strike="noStrike" cap="none">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863439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spTree>
      <p:nvGrpSpPr>
        <p:cNvPr id="1" name="Shape 169"/>
        <p:cNvGrpSpPr/>
        <p:nvPr/>
      </p:nvGrpSpPr>
      <p:grpSpPr>
        <a:xfrm>
          <a:off x="0" y="0"/>
          <a:ext cx="0" cy="0"/>
          <a:chOff x="0" y="0"/>
          <a:chExt cx="0" cy="0"/>
        </a:xfrm>
      </p:grpSpPr>
      <p:sp>
        <p:nvSpPr>
          <p:cNvPr id="170" name="Google Shape;170;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1">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1" name="Google Shape;171;p6"/>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SzPts val="1920"/>
              <a:buNone/>
              <a:defRPr sz="2400" b="1"/>
            </a:lvl1pPr>
            <a:lvl2pPr marL="914400" lvl="1" indent="-228600" algn="l">
              <a:spcBef>
                <a:spcPts val="400"/>
              </a:spcBef>
              <a:spcAft>
                <a:spcPts val="0"/>
              </a:spcAft>
              <a:buSzPts val="1000"/>
              <a:buNone/>
              <a:defRPr sz="2000" b="1"/>
            </a:lvl2pPr>
            <a:lvl3pPr marL="1371600" lvl="2" indent="-228600" algn="l">
              <a:spcBef>
                <a:spcPts val="360"/>
              </a:spcBef>
              <a:spcAft>
                <a:spcPts val="0"/>
              </a:spcAft>
              <a:buSzPts val="1800"/>
              <a:buFont typeface="Arial"/>
              <a:buNone/>
              <a:defRPr sz="1800" b="1"/>
            </a:lvl3pPr>
            <a:lvl4pPr marL="1828800" lvl="3" indent="-228600" algn="l">
              <a:spcBef>
                <a:spcPts val="320"/>
              </a:spcBef>
              <a:spcAft>
                <a:spcPts val="0"/>
              </a:spcAft>
              <a:buSzPts val="800"/>
              <a:buNone/>
              <a:defRPr sz="1600" b="1"/>
            </a:lvl4pPr>
            <a:lvl5pPr marL="2286000" lvl="4" indent="-228600" algn="l">
              <a:spcBef>
                <a:spcPts val="320"/>
              </a:spcBef>
              <a:spcAft>
                <a:spcPts val="0"/>
              </a:spcAft>
              <a:buSzPts val="1600"/>
              <a:buFont typeface="Arial"/>
              <a:buNone/>
              <a:defRPr sz="1600" b="1"/>
            </a:lvl5pPr>
            <a:lvl6pPr marL="2743200" lvl="5" indent="-228600" algn="l">
              <a:spcBef>
                <a:spcPts val="320"/>
              </a:spcBef>
              <a:spcAft>
                <a:spcPts val="0"/>
              </a:spcAft>
              <a:buSzPts val="1600"/>
              <a:buFont typeface="Arial"/>
              <a:buNone/>
              <a:defRPr sz="1600" b="1"/>
            </a:lvl6pPr>
            <a:lvl7pPr marL="3200400" lvl="6" indent="-228600" algn="l">
              <a:spcBef>
                <a:spcPts val="320"/>
              </a:spcBef>
              <a:spcAft>
                <a:spcPts val="0"/>
              </a:spcAft>
              <a:buSzPts val="1600"/>
              <a:buFont typeface="Arial"/>
              <a:buNone/>
              <a:defRPr sz="1600" b="1"/>
            </a:lvl7pPr>
            <a:lvl8pPr marL="3657600" lvl="7" indent="-228600" algn="l">
              <a:spcBef>
                <a:spcPts val="320"/>
              </a:spcBef>
              <a:spcAft>
                <a:spcPts val="0"/>
              </a:spcAft>
              <a:buSzPts val="1600"/>
              <a:buFont typeface="Arial"/>
              <a:buNone/>
              <a:defRPr sz="1600" b="1"/>
            </a:lvl8pPr>
            <a:lvl9pPr marL="4114800" lvl="8" indent="-228600" algn="l">
              <a:spcBef>
                <a:spcPts val="320"/>
              </a:spcBef>
              <a:spcAft>
                <a:spcPts val="0"/>
              </a:spcAft>
              <a:buSzPts val="1600"/>
              <a:buFont typeface="Arial"/>
              <a:buNone/>
              <a:defRPr sz="1600" b="1"/>
            </a:lvl9pPr>
          </a:lstStyle>
          <a:p>
            <a:endParaRPr/>
          </a:p>
        </p:txBody>
      </p:sp>
      <p:sp>
        <p:nvSpPr>
          <p:cNvPr id="172" name="Google Shape;172;p6"/>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50520" algn="l">
              <a:spcBef>
                <a:spcPts val="480"/>
              </a:spcBef>
              <a:spcAft>
                <a:spcPts val="0"/>
              </a:spcAft>
              <a:buSzPts val="1920"/>
              <a:buChar char="⮚"/>
              <a:defRPr sz="2400"/>
            </a:lvl1pPr>
            <a:lvl2pPr marL="914400" lvl="1" indent="-292100" algn="l">
              <a:spcBef>
                <a:spcPts val="400"/>
              </a:spcBef>
              <a:spcAft>
                <a:spcPts val="0"/>
              </a:spcAft>
              <a:buSzPts val="1000"/>
              <a:buChar char="●"/>
              <a:defRPr sz="2000"/>
            </a:lvl2pPr>
            <a:lvl3pPr marL="1371600" lvl="2" indent="-342900" algn="l">
              <a:spcBef>
                <a:spcPts val="360"/>
              </a:spcBef>
              <a:spcAft>
                <a:spcPts val="0"/>
              </a:spcAft>
              <a:buSzPts val="1800"/>
              <a:buFont typeface="Arial"/>
              <a:buChar char="•"/>
              <a:defRPr sz="1800"/>
            </a:lvl3pPr>
            <a:lvl4pPr marL="1828800" lvl="3" indent="-279400" algn="l">
              <a:spcBef>
                <a:spcPts val="320"/>
              </a:spcBef>
              <a:spcAft>
                <a:spcPts val="0"/>
              </a:spcAft>
              <a:buSzPts val="800"/>
              <a:buChar char="●"/>
              <a:defRPr sz="1600"/>
            </a:lvl4pPr>
            <a:lvl5pPr marL="2286000" lvl="4" indent="-330200" algn="l">
              <a:spcBef>
                <a:spcPts val="320"/>
              </a:spcBef>
              <a:spcAft>
                <a:spcPts val="0"/>
              </a:spcAft>
              <a:buSzPts val="1600"/>
              <a:buFont typeface="Arial"/>
              <a:buChar char="•"/>
              <a:defRPr sz="1600"/>
            </a:lvl5pPr>
            <a:lvl6pPr marL="2743200" lvl="5" indent="-330200" algn="l">
              <a:spcBef>
                <a:spcPts val="320"/>
              </a:spcBef>
              <a:spcAft>
                <a:spcPts val="0"/>
              </a:spcAft>
              <a:buSzPts val="1600"/>
              <a:buFont typeface="Arial"/>
              <a:buChar char="•"/>
              <a:defRPr sz="1600"/>
            </a:lvl6pPr>
            <a:lvl7pPr marL="3200400" lvl="6" indent="-330200" algn="l">
              <a:spcBef>
                <a:spcPts val="320"/>
              </a:spcBef>
              <a:spcAft>
                <a:spcPts val="0"/>
              </a:spcAft>
              <a:buSzPts val="1600"/>
              <a:buFont typeface="Arial"/>
              <a:buChar char="•"/>
              <a:defRPr sz="1600"/>
            </a:lvl7pPr>
            <a:lvl8pPr marL="3657600" lvl="7" indent="-330200" algn="l">
              <a:spcBef>
                <a:spcPts val="320"/>
              </a:spcBef>
              <a:spcAft>
                <a:spcPts val="0"/>
              </a:spcAft>
              <a:buSzPts val="1600"/>
              <a:buFont typeface="Arial"/>
              <a:buChar char="•"/>
              <a:defRPr sz="1600"/>
            </a:lvl8pPr>
            <a:lvl9pPr marL="4114800" lvl="8" indent="-330200" algn="l">
              <a:spcBef>
                <a:spcPts val="320"/>
              </a:spcBef>
              <a:spcAft>
                <a:spcPts val="0"/>
              </a:spcAft>
              <a:buSzPts val="1600"/>
              <a:buFont typeface="Arial"/>
              <a:buChar char="•"/>
              <a:defRPr sz="1600"/>
            </a:lvl9pPr>
          </a:lstStyle>
          <a:p>
            <a:endParaRPr/>
          </a:p>
        </p:txBody>
      </p:sp>
      <p:sp>
        <p:nvSpPr>
          <p:cNvPr id="173" name="Google Shape;173;p6"/>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SzPts val="1920"/>
              <a:buNone/>
              <a:defRPr sz="2400" b="1"/>
            </a:lvl1pPr>
            <a:lvl2pPr marL="914400" lvl="1" indent="-228600" algn="l">
              <a:spcBef>
                <a:spcPts val="400"/>
              </a:spcBef>
              <a:spcAft>
                <a:spcPts val="0"/>
              </a:spcAft>
              <a:buSzPts val="1000"/>
              <a:buNone/>
              <a:defRPr sz="2000" b="1"/>
            </a:lvl2pPr>
            <a:lvl3pPr marL="1371600" lvl="2" indent="-228600" algn="l">
              <a:spcBef>
                <a:spcPts val="360"/>
              </a:spcBef>
              <a:spcAft>
                <a:spcPts val="0"/>
              </a:spcAft>
              <a:buSzPts val="1800"/>
              <a:buFont typeface="Arial"/>
              <a:buNone/>
              <a:defRPr sz="1800" b="1"/>
            </a:lvl3pPr>
            <a:lvl4pPr marL="1828800" lvl="3" indent="-228600" algn="l">
              <a:spcBef>
                <a:spcPts val="320"/>
              </a:spcBef>
              <a:spcAft>
                <a:spcPts val="0"/>
              </a:spcAft>
              <a:buSzPts val="800"/>
              <a:buNone/>
              <a:defRPr sz="1600" b="1"/>
            </a:lvl4pPr>
            <a:lvl5pPr marL="2286000" lvl="4" indent="-228600" algn="l">
              <a:spcBef>
                <a:spcPts val="320"/>
              </a:spcBef>
              <a:spcAft>
                <a:spcPts val="0"/>
              </a:spcAft>
              <a:buSzPts val="1600"/>
              <a:buFont typeface="Arial"/>
              <a:buNone/>
              <a:defRPr sz="1600" b="1"/>
            </a:lvl5pPr>
            <a:lvl6pPr marL="2743200" lvl="5" indent="-228600" algn="l">
              <a:spcBef>
                <a:spcPts val="320"/>
              </a:spcBef>
              <a:spcAft>
                <a:spcPts val="0"/>
              </a:spcAft>
              <a:buSzPts val="1600"/>
              <a:buFont typeface="Arial"/>
              <a:buNone/>
              <a:defRPr sz="1600" b="1"/>
            </a:lvl6pPr>
            <a:lvl7pPr marL="3200400" lvl="6" indent="-228600" algn="l">
              <a:spcBef>
                <a:spcPts val="320"/>
              </a:spcBef>
              <a:spcAft>
                <a:spcPts val="0"/>
              </a:spcAft>
              <a:buSzPts val="1600"/>
              <a:buFont typeface="Arial"/>
              <a:buNone/>
              <a:defRPr sz="1600" b="1"/>
            </a:lvl7pPr>
            <a:lvl8pPr marL="3657600" lvl="7" indent="-228600" algn="l">
              <a:spcBef>
                <a:spcPts val="320"/>
              </a:spcBef>
              <a:spcAft>
                <a:spcPts val="0"/>
              </a:spcAft>
              <a:buSzPts val="1600"/>
              <a:buFont typeface="Arial"/>
              <a:buNone/>
              <a:defRPr sz="1600" b="1"/>
            </a:lvl8pPr>
            <a:lvl9pPr marL="4114800" lvl="8" indent="-228600" algn="l">
              <a:spcBef>
                <a:spcPts val="320"/>
              </a:spcBef>
              <a:spcAft>
                <a:spcPts val="0"/>
              </a:spcAft>
              <a:buSzPts val="1600"/>
              <a:buFont typeface="Arial"/>
              <a:buNone/>
              <a:defRPr sz="1600" b="1"/>
            </a:lvl9pPr>
          </a:lstStyle>
          <a:p>
            <a:endParaRPr/>
          </a:p>
        </p:txBody>
      </p:sp>
      <p:sp>
        <p:nvSpPr>
          <p:cNvPr id="174" name="Google Shape;174;p6"/>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50520" algn="l">
              <a:spcBef>
                <a:spcPts val="480"/>
              </a:spcBef>
              <a:spcAft>
                <a:spcPts val="0"/>
              </a:spcAft>
              <a:buSzPts val="1920"/>
              <a:buChar char="⮚"/>
              <a:defRPr sz="2400"/>
            </a:lvl1pPr>
            <a:lvl2pPr marL="914400" lvl="1" indent="-292100" algn="l">
              <a:spcBef>
                <a:spcPts val="400"/>
              </a:spcBef>
              <a:spcAft>
                <a:spcPts val="0"/>
              </a:spcAft>
              <a:buSzPts val="1000"/>
              <a:buChar char="●"/>
              <a:defRPr sz="2000"/>
            </a:lvl2pPr>
            <a:lvl3pPr marL="1371600" lvl="2" indent="-342900" algn="l">
              <a:spcBef>
                <a:spcPts val="360"/>
              </a:spcBef>
              <a:spcAft>
                <a:spcPts val="0"/>
              </a:spcAft>
              <a:buSzPts val="1800"/>
              <a:buFont typeface="Arial"/>
              <a:buChar char="•"/>
              <a:defRPr sz="1800"/>
            </a:lvl3pPr>
            <a:lvl4pPr marL="1828800" lvl="3" indent="-279400" algn="l">
              <a:spcBef>
                <a:spcPts val="320"/>
              </a:spcBef>
              <a:spcAft>
                <a:spcPts val="0"/>
              </a:spcAft>
              <a:buSzPts val="800"/>
              <a:buChar char="●"/>
              <a:defRPr sz="1600"/>
            </a:lvl4pPr>
            <a:lvl5pPr marL="2286000" lvl="4" indent="-330200" algn="l">
              <a:spcBef>
                <a:spcPts val="320"/>
              </a:spcBef>
              <a:spcAft>
                <a:spcPts val="0"/>
              </a:spcAft>
              <a:buSzPts val="1600"/>
              <a:buFont typeface="Arial"/>
              <a:buChar char="•"/>
              <a:defRPr sz="1600"/>
            </a:lvl5pPr>
            <a:lvl6pPr marL="2743200" lvl="5" indent="-330200" algn="l">
              <a:spcBef>
                <a:spcPts val="320"/>
              </a:spcBef>
              <a:spcAft>
                <a:spcPts val="0"/>
              </a:spcAft>
              <a:buSzPts val="1600"/>
              <a:buFont typeface="Arial"/>
              <a:buChar char="•"/>
              <a:defRPr sz="1600"/>
            </a:lvl6pPr>
            <a:lvl7pPr marL="3200400" lvl="6" indent="-330200" algn="l">
              <a:spcBef>
                <a:spcPts val="320"/>
              </a:spcBef>
              <a:spcAft>
                <a:spcPts val="0"/>
              </a:spcAft>
              <a:buSzPts val="1600"/>
              <a:buFont typeface="Arial"/>
              <a:buChar char="•"/>
              <a:defRPr sz="1600"/>
            </a:lvl7pPr>
            <a:lvl8pPr marL="3657600" lvl="7" indent="-330200" algn="l">
              <a:spcBef>
                <a:spcPts val="320"/>
              </a:spcBef>
              <a:spcAft>
                <a:spcPts val="0"/>
              </a:spcAft>
              <a:buSzPts val="1600"/>
              <a:buFont typeface="Arial"/>
              <a:buChar char="•"/>
              <a:defRPr sz="1600"/>
            </a:lvl8pPr>
            <a:lvl9pPr marL="4114800" lvl="8" indent="-330200" algn="l">
              <a:spcBef>
                <a:spcPts val="320"/>
              </a:spcBef>
              <a:spcAft>
                <a:spcPts val="0"/>
              </a:spcAft>
              <a:buSzPts val="1600"/>
              <a:buFont typeface="Arial"/>
              <a:buChar char="•"/>
              <a:defRPr sz="1600"/>
            </a:lvl9pPr>
          </a:lstStyle>
          <a:p>
            <a:endParaRPr/>
          </a:p>
        </p:txBody>
      </p:sp>
      <p:sp>
        <p:nvSpPr>
          <p:cNvPr id="175" name="Google Shape;175;p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6" name="Google Shape;176;p6"/>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7" name="Google Shape;177;p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b" anchorCtr="0">
            <a:noAutofit/>
          </a:bodyPr>
          <a:lstStyle>
            <a:lvl1pPr marL="0" marR="0" lvl="0" indent="0" algn="r">
              <a:spcBef>
                <a:spcPts val="0"/>
              </a:spcBef>
              <a:buNone/>
              <a:defRPr sz="1400" b="0" i="0" u="none" strike="noStrike" cap="none">
                <a:solidFill>
                  <a:srgbClr val="FFFFFF"/>
                </a:solidFill>
                <a:latin typeface="Comic Sans MS"/>
                <a:ea typeface="Comic Sans MS"/>
                <a:cs typeface="Comic Sans MS"/>
                <a:sym typeface="Comic Sans MS"/>
              </a:defRPr>
            </a:lvl1pPr>
            <a:lvl2pPr marL="0" marR="0" lvl="1" indent="0" algn="r">
              <a:spcBef>
                <a:spcPts val="0"/>
              </a:spcBef>
              <a:buNone/>
              <a:defRPr sz="1400" b="0" i="0" u="none" strike="noStrike" cap="none">
                <a:solidFill>
                  <a:srgbClr val="FFFFFF"/>
                </a:solidFill>
                <a:latin typeface="Comic Sans MS"/>
                <a:ea typeface="Comic Sans MS"/>
                <a:cs typeface="Comic Sans MS"/>
                <a:sym typeface="Comic Sans MS"/>
              </a:defRPr>
            </a:lvl2pPr>
            <a:lvl3pPr marL="0" marR="0" lvl="2" indent="0" algn="r">
              <a:spcBef>
                <a:spcPts val="0"/>
              </a:spcBef>
              <a:buNone/>
              <a:defRPr sz="1400" b="0" i="0" u="none" strike="noStrike" cap="none">
                <a:solidFill>
                  <a:srgbClr val="FFFFFF"/>
                </a:solidFill>
                <a:latin typeface="Comic Sans MS"/>
                <a:ea typeface="Comic Sans MS"/>
                <a:cs typeface="Comic Sans MS"/>
                <a:sym typeface="Comic Sans MS"/>
              </a:defRPr>
            </a:lvl3pPr>
            <a:lvl4pPr marL="0" marR="0" lvl="3" indent="0" algn="r">
              <a:spcBef>
                <a:spcPts val="0"/>
              </a:spcBef>
              <a:buNone/>
              <a:defRPr sz="1400" b="0" i="0" u="none" strike="noStrike" cap="none">
                <a:solidFill>
                  <a:srgbClr val="FFFFFF"/>
                </a:solidFill>
                <a:latin typeface="Comic Sans MS"/>
                <a:ea typeface="Comic Sans MS"/>
                <a:cs typeface="Comic Sans MS"/>
                <a:sym typeface="Comic Sans MS"/>
              </a:defRPr>
            </a:lvl4pPr>
            <a:lvl5pPr marL="0" marR="0" lvl="4" indent="0" algn="r">
              <a:spcBef>
                <a:spcPts val="0"/>
              </a:spcBef>
              <a:buNone/>
              <a:defRPr sz="1400" b="0" i="0" u="none" strike="noStrike" cap="none">
                <a:solidFill>
                  <a:srgbClr val="FFFFFF"/>
                </a:solidFill>
                <a:latin typeface="Comic Sans MS"/>
                <a:ea typeface="Comic Sans MS"/>
                <a:cs typeface="Comic Sans MS"/>
                <a:sym typeface="Comic Sans MS"/>
              </a:defRPr>
            </a:lvl5pPr>
            <a:lvl6pPr marL="0" marR="0" lvl="5" indent="0" algn="r">
              <a:spcBef>
                <a:spcPts val="0"/>
              </a:spcBef>
              <a:buNone/>
              <a:defRPr sz="1400" b="0" i="0" u="none" strike="noStrike" cap="none">
                <a:solidFill>
                  <a:srgbClr val="FFFFFF"/>
                </a:solidFill>
                <a:latin typeface="Comic Sans MS"/>
                <a:ea typeface="Comic Sans MS"/>
                <a:cs typeface="Comic Sans MS"/>
                <a:sym typeface="Comic Sans MS"/>
              </a:defRPr>
            </a:lvl6pPr>
            <a:lvl7pPr marL="0" marR="0" lvl="6" indent="0" algn="r">
              <a:spcBef>
                <a:spcPts val="0"/>
              </a:spcBef>
              <a:buNone/>
              <a:defRPr sz="1400" b="0" i="0" u="none" strike="noStrike" cap="none">
                <a:solidFill>
                  <a:srgbClr val="FFFFFF"/>
                </a:solidFill>
                <a:latin typeface="Comic Sans MS"/>
                <a:ea typeface="Comic Sans MS"/>
                <a:cs typeface="Comic Sans MS"/>
                <a:sym typeface="Comic Sans MS"/>
              </a:defRPr>
            </a:lvl7pPr>
            <a:lvl8pPr marL="0" marR="0" lvl="7" indent="0" algn="r">
              <a:spcBef>
                <a:spcPts val="0"/>
              </a:spcBef>
              <a:buNone/>
              <a:defRPr sz="1400" b="0" i="0" u="none" strike="noStrike" cap="none">
                <a:solidFill>
                  <a:srgbClr val="FFFFFF"/>
                </a:solidFill>
                <a:latin typeface="Comic Sans MS"/>
                <a:ea typeface="Comic Sans MS"/>
                <a:cs typeface="Comic Sans MS"/>
                <a:sym typeface="Comic Sans MS"/>
              </a:defRPr>
            </a:lvl8pPr>
            <a:lvl9pPr marL="0" marR="0" lvl="8" indent="0" algn="r">
              <a:spcBef>
                <a:spcPts val="0"/>
              </a:spcBef>
              <a:buNone/>
              <a:defRPr sz="1400" b="0" i="0" u="none" strike="noStrike" cap="none">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14800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178"/>
        <p:cNvGrpSpPr/>
        <p:nvPr/>
      </p:nvGrpSpPr>
      <p:grpSpPr>
        <a:xfrm>
          <a:off x="0" y="0"/>
          <a:ext cx="0" cy="0"/>
          <a:chOff x="0" y="0"/>
          <a:chExt cx="0" cy="0"/>
        </a:xfrm>
      </p:grpSpPr>
      <p:sp>
        <p:nvSpPr>
          <p:cNvPr id="179" name="Google Shape;179;p7"/>
          <p:cNvSpPr txBox="1">
            <a:spLocks noGrp="1"/>
          </p:cNvSpPr>
          <p:nvPr>
            <p:ph type="title"/>
          </p:nvPr>
        </p:nvSpPr>
        <p:spPr>
          <a:xfrm>
            <a:off x="457200" y="277813"/>
            <a:ext cx="8229600" cy="1139825"/>
          </a:xfrm>
          <a:prstGeom prst="rect">
            <a:avLst/>
          </a:prstGeom>
          <a:noFill/>
          <a:ln>
            <a:noFill/>
          </a:ln>
        </p:spPr>
        <p:txBody>
          <a:bodyPr spcFirstLastPara="1" wrap="square" lIns="91425" tIns="45700" rIns="91425" bIns="45700" anchor="ctr" anchorCtr="1">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80" name="Google Shape;180;p7"/>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1" name="Google Shape;181;p7"/>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2" name="Google Shape;182;p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b" anchorCtr="0">
            <a:noAutofit/>
          </a:bodyPr>
          <a:lstStyle>
            <a:lvl1pPr marL="0" marR="0" lvl="0" indent="0" algn="r">
              <a:spcBef>
                <a:spcPts val="0"/>
              </a:spcBef>
              <a:buNone/>
              <a:defRPr sz="1400" b="0" i="0" u="none" strike="noStrike" cap="none">
                <a:solidFill>
                  <a:srgbClr val="FFFFFF"/>
                </a:solidFill>
                <a:latin typeface="Comic Sans MS"/>
                <a:ea typeface="Comic Sans MS"/>
                <a:cs typeface="Comic Sans MS"/>
                <a:sym typeface="Comic Sans MS"/>
              </a:defRPr>
            </a:lvl1pPr>
            <a:lvl2pPr marL="0" marR="0" lvl="1" indent="0" algn="r">
              <a:spcBef>
                <a:spcPts val="0"/>
              </a:spcBef>
              <a:buNone/>
              <a:defRPr sz="1400" b="0" i="0" u="none" strike="noStrike" cap="none">
                <a:solidFill>
                  <a:srgbClr val="FFFFFF"/>
                </a:solidFill>
                <a:latin typeface="Comic Sans MS"/>
                <a:ea typeface="Comic Sans MS"/>
                <a:cs typeface="Comic Sans MS"/>
                <a:sym typeface="Comic Sans MS"/>
              </a:defRPr>
            </a:lvl2pPr>
            <a:lvl3pPr marL="0" marR="0" lvl="2" indent="0" algn="r">
              <a:spcBef>
                <a:spcPts val="0"/>
              </a:spcBef>
              <a:buNone/>
              <a:defRPr sz="1400" b="0" i="0" u="none" strike="noStrike" cap="none">
                <a:solidFill>
                  <a:srgbClr val="FFFFFF"/>
                </a:solidFill>
                <a:latin typeface="Comic Sans MS"/>
                <a:ea typeface="Comic Sans MS"/>
                <a:cs typeface="Comic Sans MS"/>
                <a:sym typeface="Comic Sans MS"/>
              </a:defRPr>
            </a:lvl3pPr>
            <a:lvl4pPr marL="0" marR="0" lvl="3" indent="0" algn="r">
              <a:spcBef>
                <a:spcPts val="0"/>
              </a:spcBef>
              <a:buNone/>
              <a:defRPr sz="1400" b="0" i="0" u="none" strike="noStrike" cap="none">
                <a:solidFill>
                  <a:srgbClr val="FFFFFF"/>
                </a:solidFill>
                <a:latin typeface="Comic Sans MS"/>
                <a:ea typeface="Comic Sans MS"/>
                <a:cs typeface="Comic Sans MS"/>
                <a:sym typeface="Comic Sans MS"/>
              </a:defRPr>
            </a:lvl4pPr>
            <a:lvl5pPr marL="0" marR="0" lvl="4" indent="0" algn="r">
              <a:spcBef>
                <a:spcPts val="0"/>
              </a:spcBef>
              <a:buNone/>
              <a:defRPr sz="1400" b="0" i="0" u="none" strike="noStrike" cap="none">
                <a:solidFill>
                  <a:srgbClr val="FFFFFF"/>
                </a:solidFill>
                <a:latin typeface="Comic Sans MS"/>
                <a:ea typeface="Comic Sans MS"/>
                <a:cs typeface="Comic Sans MS"/>
                <a:sym typeface="Comic Sans MS"/>
              </a:defRPr>
            </a:lvl5pPr>
            <a:lvl6pPr marL="0" marR="0" lvl="5" indent="0" algn="r">
              <a:spcBef>
                <a:spcPts val="0"/>
              </a:spcBef>
              <a:buNone/>
              <a:defRPr sz="1400" b="0" i="0" u="none" strike="noStrike" cap="none">
                <a:solidFill>
                  <a:srgbClr val="FFFFFF"/>
                </a:solidFill>
                <a:latin typeface="Comic Sans MS"/>
                <a:ea typeface="Comic Sans MS"/>
                <a:cs typeface="Comic Sans MS"/>
                <a:sym typeface="Comic Sans MS"/>
              </a:defRPr>
            </a:lvl6pPr>
            <a:lvl7pPr marL="0" marR="0" lvl="6" indent="0" algn="r">
              <a:spcBef>
                <a:spcPts val="0"/>
              </a:spcBef>
              <a:buNone/>
              <a:defRPr sz="1400" b="0" i="0" u="none" strike="noStrike" cap="none">
                <a:solidFill>
                  <a:srgbClr val="FFFFFF"/>
                </a:solidFill>
                <a:latin typeface="Comic Sans MS"/>
                <a:ea typeface="Comic Sans MS"/>
                <a:cs typeface="Comic Sans MS"/>
                <a:sym typeface="Comic Sans MS"/>
              </a:defRPr>
            </a:lvl7pPr>
            <a:lvl8pPr marL="0" marR="0" lvl="7" indent="0" algn="r">
              <a:spcBef>
                <a:spcPts val="0"/>
              </a:spcBef>
              <a:buNone/>
              <a:defRPr sz="1400" b="0" i="0" u="none" strike="noStrike" cap="none">
                <a:solidFill>
                  <a:srgbClr val="FFFFFF"/>
                </a:solidFill>
                <a:latin typeface="Comic Sans MS"/>
                <a:ea typeface="Comic Sans MS"/>
                <a:cs typeface="Comic Sans MS"/>
                <a:sym typeface="Comic Sans MS"/>
              </a:defRPr>
            </a:lvl8pPr>
            <a:lvl9pPr marL="0" marR="0" lvl="8" indent="0" algn="r">
              <a:spcBef>
                <a:spcPts val="0"/>
              </a:spcBef>
              <a:buNone/>
              <a:defRPr sz="1400" b="0" i="0" u="none" strike="noStrike" cap="none">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977895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83"/>
        <p:cNvGrpSpPr/>
        <p:nvPr/>
      </p:nvGrpSpPr>
      <p:grpSpPr>
        <a:xfrm>
          <a:off x="0" y="0"/>
          <a:ext cx="0" cy="0"/>
          <a:chOff x="0" y="0"/>
          <a:chExt cx="0" cy="0"/>
        </a:xfrm>
      </p:grpSpPr>
      <p:sp>
        <p:nvSpPr>
          <p:cNvPr id="184" name="Google Shape;184;p8"/>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5" name="Google Shape;185;p8"/>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6" name="Google Shape;186;p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b" anchorCtr="0">
            <a:noAutofit/>
          </a:bodyPr>
          <a:lstStyle>
            <a:lvl1pPr marL="0" marR="0" lvl="0" indent="0" algn="r">
              <a:spcBef>
                <a:spcPts val="0"/>
              </a:spcBef>
              <a:buNone/>
              <a:defRPr sz="1400" b="0" i="0" u="none" strike="noStrike" cap="none">
                <a:solidFill>
                  <a:srgbClr val="FFFFFF"/>
                </a:solidFill>
                <a:latin typeface="Comic Sans MS"/>
                <a:ea typeface="Comic Sans MS"/>
                <a:cs typeface="Comic Sans MS"/>
                <a:sym typeface="Comic Sans MS"/>
              </a:defRPr>
            </a:lvl1pPr>
            <a:lvl2pPr marL="0" marR="0" lvl="1" indent="0" algn="r">
              <a:spcBef>
                <a:spcPts val="0"/>
              </a:spcBef>
              <a:buNone/>
              <a:defRPr sz="1400" b="0" i="0" u="none" strike="noStrike" cap="none">
                <a:solidFill>
                  <a:srgbClr val="FFFFFF"/>
                </a:solidFill>
                <a:latin typeface="Comic Sans MS"/>
                <a:ea typeface="Comic Sans MS"/>
                <a:cs typeface="Comic Sans MS"/>
                <a:sym typeface="Comic Sans MS"/>
              </a:defRPr>
            </a:lvl2pPr>
            <a:lvl3pPr marL="0" marR="0" lvl="2" indent="0" algn="r">
              <a:spcBef>
                <a:spcPts val="0"/>
              </a:spcBef>
              <a:buNone/>
              <a:defRPr sz="1400" b="0" i="0" u="none" strike="noStrike" cap="none">
                <a:solidFill>
                  <a:srgbClr val="FFFFFF"/>
                </a:solidFill>
                <a:latin typeface="Comic Sans MS"/>
                <a:ea typeface="Comic Sans MS"/>
                <a:cs typeface="Comic Sans MS"/>
                <a:sym typeface="Comic Sans MS"/>
              </a:defRPr>
            </a:lvl3pPr>
            <a:lvl4pPr marL="0" marR="0" lvl="3" indent="0" algn="r">
              <a:spcBef>
                <a:spcPts val="0"/>
              </a:spcBef>
              <a:buNone/>
              <a:defRPr sz="1400" b="0" i="0" u="none" strike="noStrike" cap="none">
                <a:solidFill>
                  <a:srgbClr val="FFFFFF"/>
                </a:solidFill>
                <a:latin typeface="Comic Sans MS"/>
                <a:ea typeface="Comic Sans MS"/>
                <a:cs typeface="Comic Sans MS"/>
                <a:sym typeface="Comic Sans MS"/>
              </a:defRPr>
            </a:lvl4pPr>
            <a:lvl5pPr marL="0" marR="0" lvl="4" indent="0" algn="r">
              <a:spcBef>
                <a:spcPts val="0"/>
              </a:spcBef>
              <a:buNone/>
              <a:defRPr sz="1400" b="0" i="0" u="none" strike="noStrike" cap="none">
                <a:solidFill>
                  <a:srgbClr val="FFFFFF"/>
                </a:solidFill>
                <a:latin typeface="Comic Sans MS"/>
                <a:ea typeface="Comic Sans MS"/>
                <a:cs typeface="Comic Sans MS"/>
                <a:sym typeface="Comic Sans MS"/>
              </a:defRPr>
            </a:lvl5pPr>
            <a:lvl6pPr marL="0" marR="0" lvl="5" indent="0" algn="r">
              <a:spcBef>
                <a:spcPts val="0"/>
              </a:spcBef>
              <a:buNone/>
              <a:defRPr sz="1400" b="0" i="0" u="none" strike="noStrike" cap="none">
                <a:solidFill>
                  <a:srgbClr val="FFFFFF"/>
                </a:solidFill>
                <a:latin typeface="Comic Sans MS"/>
                <a:ea typeface="Comic Sans MS"/>
                <a:cs typeface="Comic Sans MS"/>
                <a:sym typeface="Comic Sans MS"/>
              </a:defRPr>
            </a:lvl6pPr>
            <a:lvl7pPr marL="0" marR="0" lvl="6" indent="0" algn="r">
              <a:spcBef>
                <a:spcPts val="0"/>
              </a:spcBef>
              <a:buNone/>
              <a:defRPr sz="1400" b="0" i="0" u="none" strike="noStrike" cap="none">
                <a:solidFill>
                  <a:srgbClr val="FFFFFF"/>
                </a:solidFill>
                <a:latin typeface="Comic Sans MS"/>
                <a:ea typeface="Comic Sans MS"/>
                <a:cs typeface="Comic Sans MS"/>
                <a:sym typeface="Comic Sans MS"/>
              </a:defRPr>
            </a:lvl7pPr>
            <a:lvl8pPr marL="0" marR="0" lvl="7" indent="0" algn="r">
              <a:spcBef>
                <a:spcPts val="0"/>
              </a:spcBef>
              <a:buNone/>
              <a:defRPr sz="1400" b="0" i="0" u="none" strike="noStrike" cap="none">
                <a:solidFill>
                  <a:srgbClr val="FFFFFF"/>
                </a:solidFill>
                <a:latin typeface="Comic Sans MS"/>
                <a:ea typeface="Comic Sans MS"/>
                <a:cs typeface="Comic Sans MS"/>
                <a:sym typeface="Comic Sans MS"/>
              </a:defRPr>
            </a:lvl8pPr>
            <a:lvl9pPr marL="0" marR="0" lvl="8" indent="0" algn="r">
              <a:spcBef>
                <a:spcPts val="0"/>
              </a:spcBef>
              <a:buNone/>
              <a:defRPr sz="1400" b="0" i="0" u="none" strike="noStrike" cap="none">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661579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187"/>
        <p:cNvGrpSpPr/>
        <p:nvPr/>
      </p:nvGrpSpPr>
      <p:grpSpPr>
        <a:xfrm>
          <a:off x="0" y="0"/>
          <a:ext cx="0" cy="0"/>
          <a:chOff x="0" y="0"/>
          <a:chExt cx="0" cy="0"/>
        </a:xfrm>
      </p:grpSpPr>
      <p:sp>
        <p:nvSpPr>
          <p:cNvPr id="188" name="Google Shape;188;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1">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89" name="Google Shape;189;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391160" algn="l">
              <a:spcBef>
                <a:spcPts val="640"/>
              </a:spcBef>
              <a:spcAft>
                <a:spcPts val="0"/>
              </a:spcAft>
              <a:buSzPts val="2560"/>
              <a:buChar char="⮚"/>
              <a:defRPr sz="3200"/>
            </a:lvl1pPr>
            <a:lvl2pPr marL="914400" lvl="1" indent="-317500" algn="l">
              <a:spcBef>
                <a:spcPts val="560"/>
              </a:spcBef>
              <a:spcAft>
                <a:spcPts val="0"/>
              </a:spcAft>
              <a:buSzPts val="1400"/>
              <a:buChar char="●"/>
              <a:defRPr sz="2800"/>
            </a:lvl2pPr>
            <a:lvl3pPr marL="1371600" lvl="2" indent="-381000" algn="l">
              <a:spcBef>
                <a:spcPts val="480"/>
              </a:spcBef>
              <a:spcAft>
                <a:spcPts val="0"/>
              </a:spcAft>
              <a:buSzPts val="2400"/>
              <a:buFont typeface="Arial"/>
              <a:buChar char="•"/>
              <a:defRPr sz="2400"/>
            </a:lvl3pPr>
            <a:lvl4pPr marL="1828800" lvl="3" indent="-292100" algn="l">
              <a:spcBef>
                <a:spcPts val="400"/>
              </a:spcBef>
              <a:spcAft>
                <a:spcPts val="0"/>
              </a:spcAft>
              <a:buSzPts val="1000"/>
              <a:buChar char="●"/>
              <a:defRPr sz="2000"/>
            </a:lvl4pPr>
            <a:lvl5pPr marL="2286000" lvl="4" indent="-355600" algn="l">
              <a:spcBef>
                <a:spcPts val="400"/>
              </a:spcBef>
              <a:spcAft>
                <a:spcPts val="0"/>
              </a:spcAft>
              <a:buSzPts val="2000"/>
              <a:buFont typeface="Arial"/>
              <a:buChar char="•"/>
              <a:defRPr sz="2000"/>
            </a:lvl5pPr>
            <a:lvl6pPr marL="2743200" lvl="5" indent="-355600" algn="l">
              <a:spcBef>
                <a:spcPts val="400"/>
              </a:spcBef>
              <a:spcAft>
                <a:spcPts val="0"/>
              </a:spcAft>
              <a:buSzPts val="2000"/>
              <a:buFont typeface="Arial"/>
              <a:buChar char="•"/>
              <a:defRPr sz="2000"/>
            </a:lvl6pPr>
            <a:lvl7pPr marL="3200400" lvl="6" indent="-355600" algn="l">
              <a:spcBef>
                <a:spcPts val="400"/>
              </a:spcBef>
              <a:spcAft>
                <a:spcPts val="0"/>
              </a:spcAft>
              <a:buSzPts val="2000"/>
              <a:buFont typeface="Arial"/>
              <a:buChar char="•"/>
              <a:defRPr sz="2000"/>
            </a:lvl7pPr>
            <a:lvl8pPr marL="3657600" lvl="7" indent="-355600" algn="l">
              <a:spcBef>
                <a:spcPts val="400"/>
              </a:spcBef>
              <a:spcAft>
                <a:spcPts val="0"/>
              </a:spcAft>
              <a:buSzPts val="2000"/>
              <a:buFont typeface="Arial"/>
              <a:buChar char="•"/>
              <a:defRPr sz="2000"/>
            </a:lvl8pPr>
            <a:lvl9pPr marL="4114800" lvl="8" indent="-355600" algn="l">
              <a:spcBef>
                <a:spcPts val="400"/>
              </a:spcBef>
              <a:spcAft>
                <a:spcPts val="0"/>
              </a:spcAft>
              <a:buSzPts val="2000"/>
              <a:buFont typeface="Arial"/>
              <a:buChar char="•"/>
              <a:defRPr sz="2000"/>
            </a:lvl9pPr>
          </a:lstStyle>
          <a:p>
            <a:endParaRPr/>
          </a:p>
        </p:txBody>
      </p:sp>
      <p:sp>
        <p:nvSpPr>
          <p:cNvPr id="190" name="Google Shape;190;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SzPts val="1120"/>
              <a:buNone/>
              <a:defRPr sz="1400"/>
            </a:lvl1pPr>
            <a:lvl2pPr marL="914400" lvl="1" indent="-228600" algn="l">
              <a:spcBef>
                <a:spcPts val="240"/>
              </a:spcBef>
              <a:spcAft>
                <a:spcPts val="0"/>
              </a:spcAft>
              <a:buSzPts val="600"/>
              <a:buNone/>
              <a:defRPr sz="1200"/>
            </a:lvl2pPr>
            <a:lvl3pPr marL="1371600" lvl="2" indent="-228600" algn="l">
              <a:spcBef>
                <a:spcPts val="200"/>
              </a:spcBef>
              <a:spcAft>
                <a:spcPts val="0"/>
              </a:spcAft>
              <a:buSzPts val="1000"/>
              <a:buFont typeface="Arial"/>
              <a:buNone/>
              <a:defRPr sz="1000"/>
            </a:lvl3pPr>
            <a:lvl4pPr marL="1828800" lvl="3" indent="-228600" algn="l">
              <a:spcBef>
                <a:spcPts val="180"/>
              </a:spcBef>
              <a:spcAft>
                <a:spcPts val="0"/>
              </a:spcAft>
              <a:buSzPts val="450"/>
              <a:buNone/>
              <a:defRPr sz="900"/>
            </a:lvl4pPr>
            <a:lvl5pPr marL="2286000" lvl="4" indent="-228600" algn="l">
              <a:spcBef>
                <a:spcPts val="180"/>
              </a:spcBef>
              <a:spcAft>
                <a:spcPts val="0"/>
              </a:spcAft>
              <a:buSzPts val="900"/>
              <a:buFont typeface="Arial"/>
              <a:buNone/>
              <a:defRPr sz="900"/>
            </a:lvl5pPr>
            <a:lvl6pPr marL="2743200" lvl="5" indent="-228600" algn="l">
              <a:spcBef>
                <a:spcPts val="180"/>
              </a:spcBef>
              <a:spcAft>
                <a:spcPts val="0"/>
              </a:spcAft>
              <a:buSzPts val="900"/>
              <a:buFont typeface="Arial"/>
              <a:buNone/>
              <a:defRPr sz="900"/>
            </a:lvl6pPr>
            <a:lvl7pPr marL="3200400" lvl="6" indent="-228600" algn="l">
              <a:spcBef>
                <a:spcPts val="180"/>
              </a:spcBef>
              <a:spcAft>
                <a:spcPts val="0"/>
              </a:spcAft>
              <a:buSzPts val="900"/>
              <a:buFont typeface="Arial"/>
              <a:buNone/>
              <a:defRPr sz="900"/>
            </a:lvl7pPr>
            <a:lvl8pPr marL="3657600" lvl="7" indent="-228600" algn="l">
              <a:spcBef>
                <a:spcPts val="180"/>
              </a:spcBef>
              <a:spcAft>
                <a:spcPts val="0"/>
              </a:spcAft>
              <a:buSzPts val="900"/>
              <a:buFont typeface="Arial"/>
              <a:buNone/>
              <a:defRPr sz="900"/>
            </a:lvl8pPr>
            <a:lvl9pPr marL="4114800" lvl="8" indent="-228600" algn="l">
              <a:spcBef>
                <a:spcPts val="180"/>
              </a:spcBef>
              <a:spcAft>
                <a:spcPts val="0"/>
              </a:spcAft>
              <a:buSzPts val="900"/>
              <a:buFont typeface="Arial"/>
              <a:buNone/>
              <a:defRPr sz="900"/>
            </a:lvl9pPr>
          </a:lstStyle>
          <a:p>
            <a:endParaRPr/>
          </a:p>
        </p:txBody>
      </p:sp>
      <p:sp>
        <p:nvSpPr>
          <p:cNvPr id="191" name="Google Shape;191;p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2" name="Google Shape;192;p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3" name="Google Shape;193;p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b" anchorCtr="0">
            <a:noAutofit/>
          </a:bodyPr>
          <a:lstStyle>
            <a:lvl1pPr marL="0" marR="0" lvl="0" indent="0" algn="r">
              <a:spcBef>
                <a:spcPts val="0"/>
              </a:spcBef>
              <a:buNone/>
              <a:defRPr sz="1400" b="0" i="0" u="none" strike="noStrike" cap="none">
                <a:solidFill>
                  <a:srgbClr val="FFFFFF"/>
                </a:solidFill>
                <a:latin typeface="Comic Sans MS"/>
                <a:ea typeface="Comic Sans MS"/>
                <a:cs typeface="Comic Sans MS"/>
                <a:sym typeface="Comic Sans MS"/>
              </a:defRPr>
            </a:lvl1pPr>
            <a:lvl2pPr marL="0" marR="0" lvl="1" indent="0" algn="r">
              <a:spcBef>
                <a:spcPts val="0"/>
              </a:spcBef>
              <a:buNone/>
              <a:defRPr sz="1400" b="0" i="0" u="none" strike="noStrike" cap="none">
                <a:solidFill>
                  <a:srgbClr val="FFFFFF"/>
                </a:solidFill>
                <a:latin typeface="Comic Sans MS"/>
                <a:ea typeface="Comic Sans MS"/>
                <a:cs typeface="Comic Sans MS"/>
                <a:sym typeface="Comic Sans MS"/>
              </a:defRPr>
            </a:lvl2pPr>
            <a:lvl3pPr marL="0" marR="0" lvl="2" indent="0" algn="r">
              <a:spcBef>
                <a:spcPts val="0"/>
              </a:spcBef>
              <a:buNone/>
              <a:defRPr sz="1400" b="0" i="0" u="none" strike="noStrike" cap="none">
                <a:solidFill>
                  <a:srgbClr val="FFFFFF"/>
                </a:solidFill>
                <a:latin typeface="Comic Sans MS"/>
                <a:ea typeface="Comic Sans MS"/>
                <a:cs typeface="Comic Sans MS"/>
                <a:sym typeface="Comic Sans MS"/>
              </a:defRPr>
            </a:lvl3pPr>
            <a:lvl4pPr marL="0" marR="0" lvl="3" indent="0" algn="r">
              <a:spcBef>
                <a:spcPts val="0"/>
              </a:spcBef>
              <a:buNone/>
              <a:defRPr sz="1400" b="0" i="0" u="none" strike="noStrike" cap="none">
                <a:solidFill>
                  <a:srgbClr val="FFFFFF"/>
                </a:solidFill>
                <a:latin typeface="Comic Sans MS"/>
                <a:ea typeface="Comic Sans MS"/>
                <a:cs typeface="Comic Sans MS"/>
                <a:sym typeface="Comic Sans MS"/>
              </a:defRPr>
            </a:lvl4pPr>
            <a:lvl5pPr marL="0" marR="0" lvl="4" indent="0" algn="r">
              <a:spcBef>
                <a:spcPts val="0"/>
              </a:spcBef>
              <a:buNone/>
              <a:defRPr sz="1400" b="0" i="0" u="none" strike="noStrike" cap="none">
                <a:solidFill>
                  <a:srgbClr val="FFFFFF"/>
                </a:solidFill>
                <a:latin typeface="Comic Sans MS"/>
                <a:ea typeface="Comic Sans MS"/>
                <a:cs typeface="Comic Sans MS"/>
                <a:sym typeface="Comic Sans MS"/>
              </a:defRPr>
            </a:lvl5pPr>
            <a:lvl6pPr marL="0" marR="0" lvl="5" indent="0" algn="r">
              <a:spcBef>
                <a:spcPts val="0"/>
              </a:spcBef>
              <a:buNone/>
              <a:defRPr sz="1400" b="0" i="0" u="none" strike="noStrike" cap="none">
                <a:solidFill>
                  <a:srgbClr val="FFFFFF"/>
                </a:solidFill>
                <a:latin typeface="Comic Sans MS"/>
                <a:ea typeface="Comic Sans MS"/>
                <a:cs typeface="Comic Sans MS"/>
                <a:sym typeface="Comic Sans MS"/>
              </a:defRPr>
            </a:lvl6pPr>
            <a:lvl7pPr marL="0" marR="0" lvl="6" indent="0" algn="r">
              <a:spcBef>
                <a:spcPts val="0"/>
              </a:spcBef>
              <a:buNone/>
              <a:defRPr sz="1400" b="0" i="0" u="none" strike="noStrike" cap="none">
                <a:solidFill>
                  <a:srgbClr val="FFFFFF"/>
                </a:solidFill>
                <a:latin typeface="Comic Sans MS"/>
                <a:ea typeface="Comic Sans MS"/>
                <a:cs typeface="Comic Sans MS"/>
                <a:sym typeface="Comic Sans MS"/>
              </a:defRPr>
            </a:lvl7pPr>
            <a:lvl8pPr marL="0" marR="0" lvl="7" indent="0" algn="r">
              <a:spcBef>
                <a:spcPts val="0"/>
              </a:spcBef>
              <a:buNone/>
              <a:defRPr sz="1400" b="0" i="0" u="none" strike="noStrike" cap="none">
                <a:solidFill>
                  <a:srgbClr val="FFFFFF"/>
                </a:solidFill>
                <a:latin typeface="Comic Sans MS"/>
                <a:ea typeface="Comic Sans MS"/>
                <a:cs typeface="Comic Sans MS"/>
                <a:sym typeface="Comic Sans MS"/>
              </a:defRPr>
            </a:lvl8pPr>
            <a:lvl9pPr marL="0" marR="0" lvl="8" indent="0" algn="r">
              <a:spcBef>
                <a:spcPts val="0"/>
              </a:spcBef>
              <a:buNone/>
              <a:defRPr sz="1400" b="0" i="0" u="none" strike="noStrike" cap="none">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284462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194"/>
        <p:cNvGrpSpPr/>
        <p:nvPr/>
      </p:nvGrpSpPr>
      <p:grpSpPr>
        <a:xfrm>
          <a:off x="0" y="0"/>
          <a:ext cx="0" cy="0"/>
          <a:chOff x="0" y="0"/>
          <a:chExt cx="0" cy="0"/>
        </a:xfrm>
      </p:grpSpPr>
      <p:sp>
        <p:nvSpPr>
          <p:cNvPr id="195" name="Google Shape;195;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1">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96" name="Google Shape;196;p10"/>
          <p:cNvSpPr>
            <a:spLocks noGrp="1"/>
          </p:cNvSpPr>
          <p:nvPr>
            <p:ph type="pic" idx="2"/>
          </p:nvPr>
        </p:nvSpPr>
        <p:spPr>
          <a:xfrm>
            <a:off x="1792288" y="612775"/>
            <a:ext cx="5486400" cy="4114800"/>
          </a:xfrm>
          <a:prstGeom prst="rect">
            <a:avLst/>
          </a:prstGeom>
          <a:noFill/>
          <a:ln>
            <a:noFill/>
          </a:ln>
        </p:spPr>
      </p:sp>
      <p:sp>
        <p:nvSpPr>
          <p:cNvPr id="197" name="Google Shape;197;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SzPts val="1120"/>
              <a:buNone/>
              <a:defRPr sz="1400"/>
            </a:lvl1pPr>
            <a:lvl2pPr marL="914400" lvl="1" indent="-228600" algn="l">
              <a:spcBef>
                <a:spcPts val="240"/>
              </a:spcBef>
              <a:spcAft>
                <a:spcPts val="0"/>
              </a:spcAft>
              <a:buSzPts val="600"/>
              <a:buNone/>
              <a:defRPr sz="1200"/>
            </a:lvl2pPr>
            <a:lvl3pPr marL="1371600" lvl="2" indent="-228600" algn="l">
              <a:spcBef>
                <a:spcPts val="200"/>
              </a:spcBef>
              <a:spcAft>
                <a:spcPts val="0"/>
              </a:spcAft>
              <a:buSzPts val="1000"/>
              <a:buFont typeface="Arial"/>
              <a:buNone/>
              <a:defRPr sz="1000"/>
            </a:lvl3pPr>
            <a:lvl4pPr marL="1828800" lvl="3" indent="-228600" algn="l">
              <a:spcBef>
                <a:spcPts val="180"/>
              </a:spcBef>
              <a:spcAft>
                <a:spcPts val="0"/>
              </a:spcAft>
              <a:buSzPts val="450"/>
              <a:buNone/>
              <a:defRPr sz="900"/>
            </a:lvl4pPr>
            <a:lvl5pPr marL="2286000" lvl="4" indent="-228600" algn="l">
              <a:spcBef>
                <a:spcPts val="180"/>
              </a:spcBef>
              <a:spcAft>
                <a:spcPts val="0"/>
              </a:spcAft>
              <a:buSzPts val="900"/>
              <a:buFont typeface="Arial"/>
              <a:buNone/>
              <a:defRPr sz="900"/>
            </a:lvl5pPr>
            <a:lvl6pPr marL="2743200" lvl="5" indent="-228600" algn="l">
              <a:spcBef>
                <a:spcPts val="180"/>
              </a:spcBef>
              <a:spcAft>
                <a:spcPts val="0"/>
              </a:spcAft>
              <a:buSzPts val="900"/>
              <a:buFont typeface="Arial"/>
              <a:buNone/>
              <a:defRPr sz="900"/>
            </a:lvl6pPr>
            <a:lvl7pPr marL="3200400" lvl="6" indent="-228600" algn="l">
              <a:spcBef>
                <a:spcPts val="180"/>
              </a:spcBef>
              <a:spcAft>
                <a:spcPts val="0"/>
              </a:spcAft>
              <a:buSzPts val="900"/>
              <a:buFont typeface="Arial"/>
              <a:buNone/>
              <a:defRPr sz="900"/>
            </a:lvl7pPr>
            <a:lvl8pPr marL="3657600" lvl="7" indent="-228600" algn="l">
              <a:spcBef>
                <a:spcPts val="180"/>
              </a:spcBef>
              <a:spcAft>
                <a:spcPts val="0"/>
              </a:spcAft>
              <a:buSzPts val="900"/>
              <a:buFont typeface="Arial"/>
              <a:buNone/>
              <a:defRPr sz="900"/>
            </a:lvl8pPr>
            <a:lvl9pPr marL="4114800" lvl="8" indent="-228600" algn="l">
              <a:spcBef>
                <a:spcPts val="180"/>
              </a:spcBef>
              <a:spcAft>
                <a:spcPts val="0"/>
              </a:spcAft>
              <a:buSzPts val="900"/>
              <a:buFont typeface="Arial"/>
              <a:buNone/>
              <a:defRPr sz="900"/>
            </a:lvl9pPr>
          </a:lstStyle>
          <a:p>
            <a:endParaRPr/>
          </a:p>
        </p:txBody>
      </p:sp>
      <p:sp>
        <p:nvSpPr>
          <p:cNvPr id="198" name="Google Shape;198;p1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9" name="Google Shape;199;p1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0" name="Google Shape;200;p1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b" anchorCtr="0">
            <a:noAutofit/>
          </a:bodyPr>
          <a:lstStyle>
            <a:lvl1pPr marL="0" marR="0" lvl="0" indent="0" algn="r">
              <a:spcBef>
                <a:spcPts val="0"/>
              </a:spcBef>
              <a:buNone/>
              <a:defRPr sz="1400" b="0" i="0" u="none" strike="noStrike" cap="none">
                <a:solidFill>
                  <a:srgbClr val="FFFFFF"/>
                </a:solidFill>
                <a:latin typeface="Comic Sans MS"/>
                <a:ea typeface="Comic Sans MS"/>
                <a:cs typeface="Comic Sans MS"/>
                <a:sym typeface="Comic Sans MS"/>
              </a:defRPr>
            </a:lvl1pPr>
            <a:lvl2pPr marL="0" marR="0" lvl="1" indent="0" algn="r">
              <a:spcBef>
                <a:spcPts val="0"/>
              </a:spcBef>
              <a:buNone/>
              <a:defRPr sz="1400" b="0" i="0" u="none" strike="noStrike" cap="none">
                <a:solidFill>
                  <a:srgbClr val="FFFFFF"/>
                </a:solidFill>
                <a:latin typeface="Comic Sans MS"/>
                <a:ea typeface="Comic Sans MS"/>
                <a:cs typeface="Comic Sans MS"/>
                <a:sym typeface="Comic Sans MS"/>
              </a:defRPr>
            </a:lvl2pPr>
            <a:lvl3pPr marL="0" marR="0" lvl="2" indent="0" algn="r">
              <a:spcBef>
                <a:spcPts val="0"/>
              </a:spcBef>
              <a:buNone/>
              <a:defRPr sz="1400" b="0" i="0" u="none" strike="noStrike" cap="none">
                <a:solidFill>
                  <a:srgbClr val="FFFFFF"/>
                </a:solidFill>
                <a:latin typeface="Comic Sans MS"/>
                <a:ea typeface="Comic Sans MS"/>
                <a:cs typeface="Comic Sans MS"/>
                <a:sym typeface="Comic Sans MS"/>
              </a:defRPr>
            </a:lvl3pPr>
            <a:lvl4pPr marL="0" marR="0" lvl="3" indent="0" algn="r">
              <a:spcBef>
                <a:spcPts val="0"/>
              </a:spcBef>
              <a:buNone/>
              <a:defRPr sz="1400" b="0" i="0" u="none" strike="noStrike" cap="none">
                <a:solidFill>
                  <a:srgbClr val="FFFFFF"/>
                </a:solidFill>
                <a:latin typeface="Comic Sans MS"/>
                <a:ea typeface="Comic Sans MS"/>
                <a:cs typeface="Comic Sans MS"/>
                <a:sym typeface="Comic Sans MS"/>
              </a:defRPr>
            </a:lvl4pPr>
            <a:lvl5pPr marL="0" marR="0" lvl="4" indent="0" algn="r">
              <a:spcBef>
                <a:spcPts val="0"/>
              </a:spcBef>
              <a:buNone/>
              <a:defRPr sz="1400" b="0" i="0" u="none" strike="noStrike" cap="none">
                <a:solidFill>
                  <a:srgbClr val="FFFFFF"/>
                </a:solidFill>
                <a:latin typeface="Comic Sans MS"/>
                <a:ea typeface="Comic Sans MS"/>
                <a:cs typeface="Comic Sans MS"/>
                <a:sym typeface="Comic Sans MS"/>
              </a:defRPr>
            </a:lvl5pPr>
            <a:lvl6pPr marL="0" marR="0" lvl="5" indent="0" algn="r">
              <a:spcBef>
                <a:spcPts val="0"/>
              </a:spcBef>
              <a:buNone/>
              <a:defRPr sz="1400" b="0" i="0" u="none" strike="noStrike" cap="none">
                <a:solidFill>
                  <a:srgbClr val="FFFFFF"/>
                </a:solidFill>
                <a:latin typeface="Comic Sans MS"/>
                <a:ea typeface="Comic Sans MS"/>
                <a:cs typeface="Comic Sans MS"/>
                <a:sym typeface="Comic Sans MS"/>
              </a:defRPr>
            </a:lvl6pPr>
            <a:lvl7pPr marL="0" marR="0" lvl="6" indent="0" algn="r">
              <a:spcBef>
                <a:spcPts val="0"/>
              </a:spcBef>
              <a:buNone/>
              <a:defRPr sz="1400" b="0" i="0" u="none" strike="noStrike" cap="none">
                <a:solidFill>
                  <a:srgbClr val="FFFFFF"/>
                </a:solidFill>
                <a:latin typeface="Comic Sans MS"/>
                <a:ea typeface="Comic Sans MS"/>
                <a:cs typeface="Comic Sans MS"/>
                <a:sym typeface="Comic Sans MS"/>
              </a:defRPr>
            </a:lvl7pPr>
            <a:lvl8pPr marL="0" marR="0" lvl="7" indent="0" algn="r">
              <a:spcBef>
                <a:spcPts val="0"/>
              </a:spcBef>
              <a:buNone/>
              <a:defRPr sz="1400" b="0" i="0" u="none" strike="noStrike" cap="none">
                <a:solidFill>
                  <a:srgbClr val="FFFFFF"/>
                </a:solidFill>
                <a:latin typeface="Comic Sans MS"/>
                <a:ea typeface="Comic Sans MS"/>
                <a:cs typeface="Comic Sans MS"/>
                <a:sym typeface="Comic Sans MS"/>
              </a:defRPr>
            </a:lvl8pPr>
            <a:lvl9pPr marL="0" marR="0" lvl="8" indent="0" algn="r">
              <a:spcBef>
                <a:spcPts val="0"/>
              </a:spcBef>
              <a:buNone/>
              <a:defRPr sz="1400" b="0" i="0" u="none" strike="noStrike" cap="none">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429872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Title and Vertical Text">
    <p:spTree>
      <p:nvGrpSpPr>
        <p:cNvPr id="1" name="Shape 201"/>
        <p:cNvGrpSpPr/>
        <p:nvPr/>
      </p:nvGrpSpPr>
      <p:grpSpPr>
        <a:xfrm>
          <a:off x="0" y="0"/>
          <a:ext cx="0" cy="0"/>
          <a:chOff x="0" y="0"/>
          <a:chExt cx="0" cy="0"/>
        </a:xfrm>
      </p:grpSpPr>
      <p:sp>
        <p:nvSpPr>
          <p:cNvPr id="202" name="Google Shape;202;p11"/>
          <p:cNvSpPr txBox="1">
            <a:spLocks noGrp="1"/>
          </p:cNvSpPr>
          <p:nvPr>
            <p:ph type="title"/>
          </p:nvPr>
        </p:nvSpPr>
        <p:spPr>
          <a:xfrm>
            <a:off x="457200" y="277813"/>
            <a:ext cx="8229600" cy="1139825"/>
          </a:xfrm>
          <a:prstGeom prst="rect">
            <a:avLst/>
          </a:prstGeom>
          <a:noFill/>
          <a:ln>
            <a:noFill/>
          </a:ln>
        </p:spPr>
        <p:txBody>
          <a:bodyPr spcFirstLastPara="1" wrap="square" lIns="91425" tIns="45700" rIns="91425" bIns="45700" anchor="ctr" anchorCtr="1">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03" name="Google Shape;203;p11"/>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Autofit/>
          </a:bodyPr>
          <a:lstStyle>
            <a:lvl1pPr marL="457200" lvl="0" indent="-320040" algn="l">
              <a:spcBef>
                <a:spcPts val="360"/>
              </a:spcBef>
              <a:spcAft>
                <a:spcPts val="0"/>
              </a:spcAft>
              <a:buSzPts val="1440"/>
              <a:buChar char="⮚"/>
              <a:defRPr/>
            </a:lvl1pPr>
            <a:lvl2pPr marL="914400" lvl="1" indent="-285750" algn="l">
              <a:spcBef>
                <a:spcPts val="360"/>
              </a:spcBef>
              <a:spcAft>
                <a:spcPts val="0"/>
              </a:spcAft>
              <a:buSzPts val="900"/>
              <a:buChar char="●"/>
              <a:defRPr/>
            </a:lvl2pPr>
            <a:lvl3pPr marL="1371600" lvl="2" indent="-342900" algn="l">
              <a:spcBef>
                <a:spcPts val="360"/>
              </a:spcBef>
              <a:spcAft>
                <a:spcPts val="0"/>
              </a:spcAft>
              <a:buSzPts val="1800"/>
              <a:buChar char="•"/>
              <a:defRPr/>
            </a:lvl3pPr>
            <a:lvl4pPr marL="1828800" lvl="3" indent="-285750" algn="l">
              <a:spcBef>
                <a:spcPts val="360"/>
              </a:spcBef>
              <a:spcAft>
                <a:spcPts val="0"/>
              </a:spcAft>
              <a:buSzPts val="9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204" name="Google Shape;204;p1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5" name="Google Shape;205;p1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6" name="Google Shape;206;p1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b" anchorCtr="0">
            <a:noAutofit/>
          </a:bodyPr>
          <a:lstStyle>
            <a:lvl1pPr marL="0" marR="0" lvl="0" indent="0" algn="r">
              <a:spcBef>
                <a:spcPts val="0"/>
              </a:spcBef>
              <a:buNone/>
              <a:defRPr sz="1400" b="0" i="0" u="none" strike="noStrike" cap="none">
                <a:solidFill>
                  <a:srgbClr val="FFFFFF"/>
                </a:solidFill>
                <a:latin typeface="Comic Sans MS"/>
                <a:ea typeface="Comic Sans MS"/>
                <a:cs typeface="Comic Sans MS"/>
                <a:sym typeface="Comic Sans MS"/>
              </a:defRPr>
            </a:lvl1pPr>
            <a:lvl2pPr marL="0" marR="0" lvl="1" indent="0" algn="r">
              <a:spcBef>
                <a:spcPts val="0"/>
              </a:spcBef>
              <a:buNone/>
              <a:defRPr sz="1400" b="0" i="0" u="none" strike="noStrike" cap="none">
                <a:solidFill>
                  <a:srgbClr val="FFFFFF"/>
                </a:solidFill>
                <a:latin typeface="Comic Sans MS"/>
                <a:ea typeface="Comic Sans MS"/>
                <a:cs typeface="Comic Sans MS"/>
                <a:sym typeface="Comic Sans MS"/>
              </a:defRPr>
            </a:lvl2pPr>
            <a:lvl3pPr marL="0" marR="0" lvl="2" indent="0" algn="r">
              <a:spcBef>
                <a:spcPts val="0"/>
              </a:spcBef>
              <a:buNone/>
              <a:defRPr sz="1400" b="0" i="0" u="none" strike="noStrike" cap="none">
                <a:solidFill>
                  <a:srgbClr val="FFFFFF"/>
                </a:solidFill>
                <a:latin typeface="Comic Sans MS"/>
                <a:ea typeface="Comic Sans MS"/>
                <a:cs typeface="Comic Sans MS"/>
                <a:sym typeface="Comic Sans MS"/>
              </a:defRPr>
            </a:lvl3pPr>
            <a:lvl4pPr marL="0" marR="0" lvl="3" indent="0" algn="r">
              <a:spcBef>
                <a:spcPts val="0"/>
              </a:spcBef>
              <a:buNone/>
              <a:defRPr sz="1400" b="0" i="0" u="none" strike="noStrike" cap="none">
                <a:solidFill>
                  <a:srgbClr val="FFFFFF"/>
                </a:solidFill>
                <a:latin typeface="Comic Sans MS"/>
                <a:ea typeface="Comic Sans MS"/>
                <a:cs typeface="Comic Sans MS"/>
                <a:sym typeface="Comic Sans MS"/>
              </a:defRPr>
            </a:lvl4pPr>
            <a:lvl5pPr marL="0" marR="0" lvl="4" indent="0" algn="r">
              <a:spcBef>
                <a:spcPts val="0"/>
              </a:spcBef>
              <a:buNone/>
              <a:defRPr sz="1400" b="0" i="0" u="none" strike="noStrike" cap="none">
                <a:solidFill>
                  <a:srgbClr val="FFFFFF"/>
                </a:solidFill>
                <a:latin typeface="Comic Sans MS"/>
                <a:ea typeface="Comic Sans MS"/>
                <a:cs typeface="Comic Sans MS"/>
                <a:sym typeface="Comic Sans MS"/>
              </a:defRPr>
            </a:lvl5pPr>
            <a:lvl6pPr marL="0" marR="0" lvl="5" indent="0" algn="r">
              <a:spcBef>
                <a:spcPts val="0"/>
              </a:spcBef>
              <a:buNone/>
              <a:defRPr sz="1400" b="0" i="0" u="none" strike="noStrike" cap="none">
                <a:solidFill>
                  <a:srgbClr val="FFFFFF"/>
                </a:solidFill>
                <a:latin typeface="Comic Sans MS"/>
                <a:ea typeface="Comic Sans MS"/>
                <a:cs typeface="Comic Sans MS"/>
                <a:sym typeface="Comic Sans MS"/>
              </a:defRPr>
            </a:lvl6pPr>
            <a:lvl7pPr marL="0" marR="0" lvl="6" indent="0" algn="r">
              <a:spcBef>
                <a:spcPts val="0"/>
              </a:spcBef>
              <a:buNone/>
              <a:defRPr sz="1400" b="0" i="0" u="none" strike="noStrike" cap="none">
                <a:solidFill>
                  <a:srgbClr val="FFFFFF"/>
                </a:solidFill>
                <a:latin typeface="Comic Sans MS"/>
                <a:ea typeface="Comic Sans MS"/>
                <a:cs typeface="Comic Sans MS"/>
                <a:sym typeface="Comic Sans MS"/>
              </a:defRPr>
            </a:lvl7pPr>
            <a:lvl8pPr marL="0" marR="0" lvl="7" indent="0" algn="r">
              <a:spcBef>
                <a:spcPts val="0"/>
              </a:spcBef>
              <a:buNone/>
              <a:defRPr sz="1400" b="0" i="0" u="none" strike="noStrike" cap="none">
                <a:solidFill>
                  <a:srgbClr val="FFFFFF"/>
                </a:solidFill>
                <a:latin typeface="Comic Sans MS"/>
                <a:ea typeface="Comic Sans MS"/>
                <a:cs typeface="Comic Sans MS"/>
                <a:sym typeface="Comic Sans MS"/>
              </a:defRPr>
            </a:lvl8pPr>
            <a:lvl9pPr marL="0" marR="0" lvl="8" indent="0" algn="r">
              <a:spcBef>
                <a:spcPts val="0"/>
              </a:spcBef>
              <a:buNone/>
              <a:defRPr sz="1400" b="0" i="0" u="none" strike="noStrike" cap="none">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072312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207"/>
        <p:cNvGrpSpPr/>
        <p:nvPr/>
      </p:nvGrpSpPr>
      <p:grpSpPr>
        <a:xfrm>
          <a:off x="0" y="0"/>
          <a:ext cx="0" cy="0"/>
          <a:chOff x="0" y="0"/>
          <a:chExt cx="0" cy="0"/>
        </a:xfrm>
      </p:grpSpPr>
      <p:sp>
        <p:nvSpPr>
          <p:cNvPr id="208" name="Google Shape;208;p12"/>
          <p:cNvSpPr txBox="1">
            <a:spLocks noGrp="1"/>
          </p:cNvSpPr>
          <p:nvPr>
            <p:ph type="title"/>
          </p:nvPr>
        </p:nvSpPr>
        <p:spPr>
          <a:xfrm rot="5400000">
            <a:off x="4733925" y="2173288"/>
            <a:ext cx="5848350" cy="2057400"/>
          </a:xfrm>
          <a:prstGeom prst="rect">
            <a:avLst/>
          </a:prstGeom>
          <a:noFill/>
          <a:ln>
            <a:noFill/>
          </a:ln>
        </p:spPr>
        <p:txBody>
          <a:bodyPr spcFirstLastPara="1" wrap="square" lIns="91425" tIns="45700" rIns="91425" bIns="45700" anchor="ctr" anchorCtr="1">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09" name="Google Shape;209;p12"/>
          <p:cNvSpPr txBox="1">
            <a:spLocks noGrp="1"/>
          </p:cNvSpPr>
          <p:nvPr>
            <p:ph type="body" idx="1"/>
          </p:nvPr>
        </p:nvSpPr>
        <p:spPr>
          <a:xfrm rot="5400000">
            <a:off x="542925" y="192088"/>
            <a:ext cx="5848350" cy="6019800"/>
          </a:xfrm>
          <a:prstGeom prst="rect">
            <a:avLst/>
          </a:prstGeom>
          <a:noFill/>
          <a:ln>
            <a:noFill/>
          </a:ln>
        </p:spPr>
        <p:txBody>
          <a:bodyPr spcFirstLastPara="1" wrap="square" lIns="91425" tIns="45700" rIns="91425" bIns="45700" anchor="t" anchorCtr="0">
            <a:noAutofit/>
          </a:bodyPr>
          <a:lstStyle>
            <a:lvl1pPr marL="457200" lvl="0" indent="-320040" algn="l">
              <a:spcBef>
                <a:spcPts val="360"/>
              </a:spcBef>
              <a:spcAft>
                <a:spcPts val="0"/>
              </a:spcAft>
              <a:buSzPts val="1440"/>
              <a:buChar char="⮚"/>
              <a:defRPr/>
            </a:lvl1pPr>
            <a:lvl2pPr marL="914400" lvl="1" indent="-285750" algn="l">
              <a:spcBef>
                <a:spcPts val="360"/>
              </a:spcBef>
              <a:spcAft>
                <a:spcPts val="0"/>
              </a:spcAft>
              <a:buSzPts val="900"/>
              <a:buChar char="●"/>
              <a:defRPr/>
            </a:lvl2pPr>
            <a:lvl3pPr marL="1371600" lvl="2" indent="-342900" algn="l">
              <a:spcBef>
                <a:spcPts val="360"/>
              </a:spcBef>
              <a:spcAft>
                <a:spcPts val="0"/>
              </a:spcAft>
              <a:buSzPts val="1800"/>
              <a:buChar char="•"/>
              <a:defRPr/>
            </a:lvl3pPr>
            <a:lvl4pPr marL="1828800" lvl="3" indent="-285750" algn="l">
              <a:spcBef>
                <a:spcPts val="360"/>
              </a:spcBef>
              <a:spcAft>
                <a:spcPts val="0"/>
              </a:spcAft>
              <a:buSzPts val="9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210" name="Google Shape;210;p12"/>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1" name="Google Shape;211;p1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2" name="Google Shape;212;p1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b" anchorCtr="0">
            <a:noAutofit/>
          </a:bodyPr>
          <a:lstStyle>
            <a:lvl1pPr marL="0" marR="0" lvl="0" indent="0" algn="r">
              <a:spcBef>
                <a:spcPts val="0"/>
              </a:spcBef>
              <a:buNone/>
              <a:defRPr sz="1400" b="0" i="0" u="none" strike="noStrike" cap="none">
                <a:solidFill>
                  <a:srgbClr val="FFFFFF"/>
                </a:solidFill>
                <a:latin typeface="Comic Sans MS"/>
                <a:ea typeface="Comic Sans MS"/>
                <a:cs typeface="Comic Sans MS"/>
                <a:sym typeface="Comic Sans MS"/>
              </a:defRPr>
            </a:lvl1pPr>
            <a:lvl2pPr marL="0" marR="0" lvl="1" indent="0" algn="r">
              <a:spcBef>
                <a:spcPts val="0"/>
              </a:spcBef>
              <a:buNone/>
              <a:defRPr sz="1400" b="0" i="0" u="none" strike="noStrike" cap="none">
                <a:solidFill>
                  <a:srgbClr val="FFFFFF"/>
                </a:solidFill>
                <a:latin typeface="Comic Sans MS"/>
                <a:ea typeface="Comic Sans MS"/>
                <a:cs typeface="Comic Sans MS"/>
                <a:sym typeface="Comic Sans MS"/>
              </a:defRPr>
            </a:lvl2pPr>
            <a:lvl3pPr marL="0" marR="0" lvl="2" indent="0" algn="r">
              <a:spcBef>
                <a:spcPts val="0"/>
              </a:spcBef>
              <a:buNone/>
              <a:defRPr sz="1400" b="0" i="0" u="none" strike="noStrike" cap="none">
                <a:solidFill>
                  <a:srgbClr val="FFFFFF"/>
                </a:solidFill>
                <a:latin typeface="Comic Sans MS"/>
                <a:ea typeface="Comic Sans MS"/>
                <a:cs typeface="Comic Sans MS"/>
                <a:sym typeface="Comic Sans MS"/>
              </a:defRPr>
            </a:lvl3pPr>
            <a:lvl4pPr marL="0" marR="0" lvl="3" indent="0" algn="r">
              <a:spcBef>
                <a:spcPts val="0"/>
              </a:spcBef>
              <a:buNone/>
              <a:defRPr sz="1400" b="0" i="0" u="none" strike="noStrike" cap="none">
                <a:solidFill>
                  <a:srgbClr val="FFFFFF"/>
                </a:solidFill>
                <a:latin typeface="Comic Sans MS"/>
                <a:ea typeface="Comic Sans MS"/>
                <a:cs typeface="Comic Sans MS"/>
                <a:sym typeface="Comic Sans MS"/>
              </a:defRPr>
            </a:lvl4pPr>
            <a:lvl5pPr marL="0" marR="0" lvl="4" indent="0" algn="r">
              <a:spcBef>
                <a:spcPts val="0"/>
              </a:spcBef>
              <a:buNone/>
              <a:defRPr sz="1400" b="0" i="0" u="none" strike="noStrike" cap="none">
                <a:solidFill>
                  <a:srgbClr val="FFFFFF"/>
                </a:solidFill>
                <a:latin typeface="Comic Sans MS"/>
                <a:ea typeface="Comic Sans MS"/>
                <a:cs typeface="Comic Sans MS"/>
                <a:sym typeface="Comic Sans MS"/>
              </a:defRPr>
            </a:lvl5pPr>
            <a:lvl6pPr marL="0" marR="0" lvl="5" indent="0" algn="r">
              <a:spcBef>
                <a:spcPts val="0"/>
              </a:spcBef>
              <a:buNone/>
              <a:defRPr sz="1400" b="0" i="0" u="none" strike="noStrike" cap="none">
                <a:solidFill>
                  <a:srgbClr val="FFFFFF"/>
                </a:solidFill>
                <a:latin typeface="Comic Sans MS"/>
                <a:ea typeface="Comic Sans MS"/>
                <a:cs typeface="Comic Sans MS"/>
                <a:sym typeface="Comic Sans MS"/>
              </a:defRPr>
            </a:lvl6pPr>
            <a:lvl7pPr marL="0" marR="0" lvl="6" indent="0" algn="r">
              <a:spcBef>
                <a:spcPts val="0"/>
              </a:spcBef>
              <a:buNone/>
              <a:defRPr sz="1400" b="0" i="0" u="none" strike="noStrike" cap="none">
                <a:solidFill>
                  <a:srgbClr val="FFFFFF"/>
                </a:solidFill>
                <a:latin typeface="Comic Sans MS"/>
                <a:ea typeface="Comic Sans MS"/>
                <a:cs typeface="Comic Sans MS"/>
                <a:sym typeface="Comic Sans MS"/>
              </a:defRPr>
            </a:lvl7pPr>
            <a:lvl8pPr marL="0" marR="0" lvl="7" indent="0" algn="r">
              <a:spcBef>
                <a:spcPts val="0"/>
              </a:spcBef>
              <a:buNone/>
              <a:defRPr sz="1400" b="0" i="0" u="none" strike="noStrike" cap="none">
                <a:solidFill>
                  <a:srgbClr val="FFFFFF"/>
                </a:solidFill>
                <a:latin typeface="Comic Sans MS"/>
                <a:ea typeface="Comic Sans MS"/>
                <a:cs typeface="Comic Sans MS"/>
                <a:sym typeface="Comic Sans MS"/>
              </a:defRPr>
            </a:lvl8pPr>
            <a:lvl9pPr marL="0" marR="0" lvl="8" indent="0" algn="r">
              <a:spcBef>
                <a:spcPts val="0"/>
              </a:spcBef>
              <a:buNone/>
              <a:defRPr sz="1400" b="0" i="0" u="none" strike="noStrike" cap="none">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749671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Basic">
    <p:spTree>
      <p:nvGrpSpPr>
        <p:cNvPr id="1" name=""/>
        <p:cNvGrpSpPr/>
        <p:nvPr/>
      </p:nvGrpSpPr>
      <p:grpSpPr>
        <a:xfrm>
          <a:off x="0" y="0"/>
          <a:ext cx="0" cy="0"/>
          <a:chOff x="0" y="0"/>
          <a:chExt cx="0" cy="0"/>
        </a:xfrm>
      </p:grpSpPr>
      <p:sp>
        <p:nvSpPr>
          <p:cNvPr id="5" name="Text Placeholder 5"/>
          <p:cNvSpPr>
            <a:spLocks noGrp="1"/>
          </p:cNvSpPr>
          <p:nvPr>
            <p:ph type="body" sz="quarter" idx="10"/>
          </p:nvPr>
        </p:nvSpPr>
        <p:spPr>
          <a:xfrm>
            <a:off x="9372601" y="0"/>
            <a:ext cx="2573425" cy="6858000"/>
          </a:xfrm>
          <a:solidFill>
            <a:srgbClr val="FFFFD6"/>
          </a:solidFill>
        </p:spPr>
        <p:txBody>
          <a:bodyPr lIns="43496" rIns="43496"/>
          <a:lstStyle>
            <a:lvl1pPr marL="0" indent="0">
              <a:spcBef>
                <a:spcPts val="1071"/>
              </a:spcBef>
              <a:buNone/>
              <a:defRPr sz="1313" b="0">
                <a:solidFill>
                  <a:schemeClr val="tx1"/>
                </a:solidFill>
              </a:defRPr>
            </a:lvl1pPr>
            <a:lvl2pPr marL="99176" indent="-99176">
              <a:spcBef>
                <a:spcPts val="0"/>
              </a:spcBef>
              <a:defRPr sz="1313">
                <a:solidFill>
                  <a:schemeClr val="tx1"/>
                </a:solidFill>
              </a:defRPr>
            </a:lvl2pPr>
            <a:lvl3pPr marL="99176" indent="-99176">
              <a:defRPr sz="1126">
                <a:solidFill>
                  <a:schemeClr val="tx1">
                    <a:lumMod val="50000"/>
                  </a:schemeClr>
                </a:solidFill>
              </a:defRPr>
            </a:lvl3pPr>
            <a:lvl4pPr marL="99176" indent="-99176">
              <a:defRPr sz="1126">
                <a:solidFill>
                  <a:schemeClr val="tx1">
                    <a:lumMod val="50000"/>
                  </a:schemeClr>
                </a:solidFill>
              </a:defRPr>
            </a:lvl4pPr>
            <a:lvl5pPr marL="99176" indent="-99176">
              <a:defRPr sz="1126">
                <a:solidFill>
                  <a:schemeClr val="tx1">
                    <a:lumMod val="50000"/>
                  </a:schemeClr>
                </a:solidFill>
              </a:defRPr>
            </a:lvl5pPr>
          </a:lstStyle>
          <a:p>
            <a:pPr lvl="0"/>
            <a:r>
              <a:rPr lang="en-US"/>
              <a:t>Click to edit Master text styles</a:t>
            </a:r>
          </a:p>
          <a:p>
            <a:pPr lvl="1"/>
            <a:r>
              <a:rPr lang="en-US"/>
              <a:t>Second level</a:t>
            </a:r>
          </a:p>
        </p:txBody>
      </p:sp>
      <p:sp>
        <p:nvSpPr>
          <p:cNvPr id="6" name="Rectangle 3"/>
          <p:cNvSpPr>
            <a:spLocks noGrp="1" noChangeArrowheads="1"/>
          </p:cNvSpPr>
          <p:nvPr>
            <p:ph idx="1"/>
          </p:nvPr>
        </p:nvSpPr>
        <p:spPr bwMode="auto">
          <a:xfrm>
            <a:off x="5" y="1371601"/>
            <a:ext cx="9143996" cy="5486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64592" tIns="91440" rIns="164592" bIns="9144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p:txBody>
      </p:sp>
      <p:sp>
        <p:nvSpPr>
          <p:cNvPr id="7" name="Title 2"/>
          <p:cNvSpPr>
            <a:spLocks noGrp="1"/>
          </p:cNvSpPr>
          <p:nvPr>
            <p:ph type="title"/>
          </p:nvPr>
        </p:nvSpPr>
        <p:spPr>
          <a:xfrm>
            <a:off x="5" y="0"/>
            <a:ext cx="7702878" cy="1371600"/>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35345324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VERTICAL_TEXT">
    <p:spTree>
      <p:nvGrpSpPr>
        <p:cNvPr id="1" name="Shape 37"/>
        <p:cNvGrpSpPr/>
        <p:nvPr/>
      </p:nvGrpSpPr>
      <p:grpSpPr>
        <a:xfrm>
          <a:off x="0" y="0"/>
          <a:ext cx="0" cy="0"/>
          <a:chOff x="0" y="0"/>
          <a:chExt cx="0" cy="0"/>
        </a:xfrm>
      </p:grpSpPr>
      <p:sp>
        <p:nvSpPr>
          <p:cNvPr id="38" name="Google Shape;38;p6"/>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9" name="Google Shape;39;p6"/>
          <p:cNvSpPr txBox="1">
            <a:spLocks noGrp="1"/>
          </p:cNvSpPr>
          <p:nvPr>
            <p:ph type="body" idx="1"/>
          </p:nvPr>
        </p:nvSpPr>
        <p:spPr>
          <a:xfrm rot="5400000">
            <a:off x="2514600" y="152400"/>
            <a:ext cx="4114800" cy="77724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0" name="Google Shape;40;p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2-Columns text or full-bleed image right">
    <p:spTree>
      <p:nvGrpSpPr>
        <p:cNvPr id="1" name=""/>
        <p:cNvGrpSpPr/>
        <p:nvPr/>
      </p:nvGrpSpPr>
      <p:grpSpPr>
        <a:xfrm>
          <a:off x="0" y="0"/>
          <a:ext cx="0" cy="0"/>
          <a:chOff x="0" y="0"/>
          <a:chExt cx="0" cy="0"/>
        </a:xfrm>
      </p:grpSpPr>
      <p:sp>
        <p:nvSpPr>
          <p:cNvPr id="14" name="Text Placeholder 13"/>
          <p:cNvSpPr>
            <a:spLocks noGrp="1"/>
          </p:cNvSpPr>
          <p:nvPr>
            <p:ph type="body" sz="quarter" idx="12"/>
          </p:nvPr>
        </p:nvSpPr>
        <p:spPr>
          <a:xfrm>
            <a:off x="1" y="1377153"/>
            <a:ext cx="4250323" cy="5480848"/>
          </a:xfrm>
        </p:spPr>
        <p:txBody>
          <a:bodyPr rIns="0"/>
          <a:lstStyle>
            <a:lvl1pPr>
              <a:defRPr sz="2064"/>
            </a:lvl1pPr>
            <a:lvl2pPr>
              <a:lnSpc>
                <a:spcPct val="100000"/>
              </a:lnSpc>
              <a:spcBef>
                <a:spcPts val="938"/>
              </a:spcBef>
              <a:defRPr sz="2064"/>
            </a:lvl2pPr>
            <a:lvl3pPr>
              <a:lnSpc>
                <a:spcPct val="100000"/>
              </a:lnSpc>
              <a:spcBef>
                <a:spcPts val="981"/>
              </a:spcBef>
              <a:defRPr sz="2064"/>
            </a:lvl3pPr>
            <a:lvl4pPr>
              <a:defRPr sz="2251"/>
            </a:lvl4pPr>
          </a:lstStyle>
          <a:p>
            <a:pPr lvl="0"/>
            <a:r>
              <a:rPr lang="en-US"/>
              <a:t>Click to edit Master text styles</a:t>
            </a:r>
          </a:p>
          <a:p>
            <a:pPr lvl="1"/>
            <a:r>
              <a:rPr lang="en-US"/>
              <a:t>Second level</a:t>
            </a:r>
          </a:p>
          <a:p>
            <a:pPr lvl="2"/>
            <a:r>
              <a:rPr lang="en-US"/>
              <a:t>Third level</a:t>
            </a:r>
          </a:p>
        </p:txBody>
      </p:sp>
      <p:sp>
        <p:nvSpPr>
          <p:cNvPr id="6" name="Text Placeholder 5"/>
          <p:cNvSpPr>
            <a:spLocks noGrp="1"/>
          </p:cNvSpPr>
          <p:nvPr>
            <p:ph type="body" sz="quarter" idx="10"/>
          </p:nvPr>
        </p:nvSpPr>
        <p:spPr>
          <a:xfrm>
            <a:off x="9372601" y="0"/>
            <a:ext cx="2573425" cy="6858000"/>
          </a:xfrm>
          <a:solidFill>
            <a:srgbClr val="FFFFD6"/>
          </a:solidFill>
        </p:spPr>
        <p:txBody>
          <a:bodyPr lIns="43496" rIns="43496"/>
          <a:lstStyle>
            <a:lvl1pPr marL="0" indent="0">
              <a:spcBef>
                <a:spcPts val="1071"/>
              </a:spcBef>
              <a:buNone/>
              <a:defRPr sz="1313" b="0">
                <a:solidFill>
                  <a:schemeClr val="tx1"/>
                </a:solidFill>
              </a:defRPr>
            </a:lvl1pPr>
            <a:lvl2pPr marL="99176" indent="-99176">
              <a:spcBef>
                <a:spcPts val="0"/>
              </a:spcBef>
              <a:defRPr sz="1313">
                <a:solidFill>
                  <a:schemeClr val="tx1"/>
                </a:solidFill>
              </a:defRPr>
            </a:lvl2pPr>
            <a:lvl3pPr marL="99176" indent="-99176">
              <a:defRPr sz="1126">
                <a:solidFill>
                  <a:schemeClr val="tx1">
                    <a:lumMod val="50000"/>
                  </a:schemeClr>
                </a:solidFill>
              </a:defRPr>
            </a:lvl3pPr>
            <a:lvl4pPr marL="99176" indent="-99176">
              <a:defRPr sz="1126">
                <a:solidFill>
                  <a:schemeClr val="tx1">
                    <a:lumMod val="50000"/>
                  </a:schemeClr>
                </a:solidFill>
              </a:defRPr>
            </a:lvl4pPr>
            <a:lvl5pPr marL="99176" indent="-99176">
              <a:defRPr sz="1126">
                <a:solidFill>
                  <a:schemeClr val="tx1">
                    <a:lumMod val="50000"/>
                  </a:schemeClr>
                </a:solidFill>
              </a:defRPr>
            </a:lvl5pPr>
          </a:lstStyle>
          <a:p>
            <a:pPr lvl="0"/>
            <a:r>
              <a:rPr lang="en-US"/>
              <a:t>Click to edit Master text styles</a:t>
            </a:r>
          </a:p>
          <a:p>
            <a:pPr lvl="1"/>
            <a:r>
              <a:rPr lang="en-US"/>
              <a:t>Second level</a:t>
            </a:r>
          </a:p>
        </p:txBody>
      </p:sp>
      <p:sp>
        <p:nvSpPr>
          <p:cNvPr id="4" name="Content Placeholder 3"/>
          <p:cNvSpPr>
            <a:spLocks noGrp="1"/>
          </p:cNvSpPr>
          <p:nvPr>
            <p:ph sz="quarter" idx="13"/>
          </p:nvPr>
        </p:nvSpPr>
        <p:spPr>
          <a:xfrm>
            <a:off x="4586894" y="1377155"/>
            <a:ext cx="4557106" cy="5480845"/>
          </a:xfrm>
        </p:spPr>
        <p:txBody>
          <a:bodyPr/>
          <a:lstStyle/>
          <a:p>
            <a:pPr lvl="0"/>
            <a:r>
              <a:rPr lang="en-US"/>
              <a:t>Click to edit Master text styles</a:t>
            </a:r>
          </a:p>
          <a:p>
            <a:pPr lvl="1"/>
            <a:r>
              <a:rPr lang="en-US"/>
              <a:t>Second level</a:t>
            </a:r>
          </a:p>
          <a:p>
            <a:pPr lvl="2"/>
            <a:r>
              <a:rPr lang="en-US"/>
              <a:t>Third level</a:t>
            </a:r>
          </a:p>
        </p:txBody>
      </p:sp>
      <p:sp>
        <p:nvSpPr>
          <p:cNvPr id="7" name="Title 2"/>
          <p:cNvSpPr>
            <a:spLocks noGrp="1"/>
          </p:cNvSpPr>
          <p:nvPr>
            <p:ph type="title"/>
          </p:nvPr>
        </p:nvSpPr>
        <p:spPr>
          <a:xfrm>
            <a:off x="5" y="0"/>
            <a:ext cx="7702878" cy="1371600"/>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694172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Basic + Image">
    <p:spTree>
      <p:nvGrpSpPr>
        <p:cNvPr id="1" name=""/>
        <p:cNvGrpSpPr/>
        <p:nvPr/>
      </p:nvGrpSpPr>
      <p:grpSpPr>
        <a:xfrm>
          <a:off x="0" y="0"/>
          <a:ext cx="0" cy="0"/>
          <a:chOff x="0" y="0"/>
          <a:chExt cx="0" cy="0"/>
        </a:xfrm>
      </p:grpSpPr>
      <p:sp>
        <p:nvSpPr>
          <p:cNvPr id="3" name="Title 2"/>
          <p:cNvSpPr>
            <a:spLocks noGrp="1"/>
          </p:cNvSpPr>
          <p:nvPr>
            <p:ph type="title"/>
          </p:nvPr>
        </p:nvSpPr>
        <p:spPr>
          <a:xfrm>
            <a:off x="5" y="0"/>
            <a:ext cx="7702878" cy="1371600"/>
          </a:xfrm>
          <a:prstGeom prst="rect">
            <a:avLst/>
          </a:prstGeom>
        </p:spPr>
        <p:txBody>
          <a:bodyPr/>
          <a:lstStyle/>
          <a:p>
            <a:r>
              <a:rPr lang="en-US"/>
              <a:t>Click to edit Master title style</a:t>
            </a:r>
            <a:endParaRPr lang="en-US" dirty="0"/>
          </a:p>
        </p:txBody>
      </p:sp>
      <p:sp>
        <p:nvSpPr>
          <p:cNvPr id="14" name="Text Placeholder 13"/>
          <p:cNvSpPr>
            <a:spLocks noGrp="1"/>
          </p:cNvSpPr>
          <p:nvPr>
            <p:ph type="body" sz="quarter" idx="12"/>
          </p:nvPr>
        </p:nvSpPr>
        <p:spPr>
          <a:xfrm>
            <a:off x="5" y="1377153"/>
            <a:ext cx="4250319" cy="5480848"/>
          </a:xfrm>
        </p:spPr>
        <p:txBody>
          <a:bodyPr rIns="0"/>
          <a:lstStyle>
            <a:lvl1pPr>
              <a:defRPr sz="2064"/>
            </a:lvl1pPr>
            <a:lvl2pPr>
              <a:lnSpc>
                <a:spcPct val="100000"/>
              </a:lnSpc>
              <a:spcBef>
                <a:spcPts val="938"/>
              </a:spcBef>
              <a:defRPr sz="2064"/>
            </a:lvl2pPr>
            <a:lvl3pPr>
              <a:lnSpc>
                <a:spcPct val="100000"/>
              </a:lnSpc>
              <a:spcBef>
                <a:spcPts val="981"/>
              </a:spcBef>
              <a:defRPr sz="2064"/>
            </a:lvl3pPr>
            <a:lvl4pPr>
              <a:defRPr sz="2251"/>
            </a:lvl4pPr>
          </a:lstStyle>
          <a:p>
            <a:pPr lvl="0"/>
            <a:r>
              <a:rPr lang="en-US"/>
              <a:t>Click to edit Master text styles</a:t>
            </a:r>
          </a:p>
          <a:p>
            <a:pPr lvl="1"/>
            <a:r>
              <a:rPr lang="en-US"/>
              <a:t>Second level</a:t>
            </a:r>
          </a:p>
          <a:p>
            <a:pPr lvl="2"/>
            <a:r>
              <a:rPr lang="en-US"/>
              <a:t>Third level</a:t>
            </a:r>
          </a:p>
        </p:txBody>
      </p:sp>
      <p:sp>
        <p:nvSpPr>
          <p:cNvPr id="6" name="Text Placeholder 5"/>
          <p:cNvSpPr>
            <a:spLocks noGrp="1"/>
          </p:cNvSpPr>
          <p:nvPr>
            <p:ph type="body" sz="quarter" idx="10"/>
          </p:nvPr>
        </p:nvSpPr>
        <p:spPr>
          <a:xfrm>
            <a:off x="9372601" y="0"/>
            <a:ext cx="2573425" cy="6858000"/>
          </a:xfrm>
          <a:solidFill>
            <a:srgbClr val="FFFFD6"/>
          </a:solidFill>
        </p:spPr>
        <p:txBody>
          <a:bodyPr lIns="43496" rIns="43496"/>
          <a:lstStyle>
            <a:lvl1pPr marL="0" indent="0">
              <a:spcBef>
                <a:spcPts val="1071"/>
              </a:spcBef>
              <a:buNone/>
              <a:defRPr sz="1313" b="0">
                <a:solidFill>
                  <a:schemeClr val="tx1"/>
                </a:solidFill>
              </a:defRPr>
            </a:lvl1pPr>
            <a:lvl2pPr marL="99176" indent="-99176">
              <a:spcBef>
                <a:spcPts val="0"/>
              </a:spcBef>
              <a:defRPr sz="1313">
                <a:solidFill>
                  <a:schemeClr val="tx1"/>
                </a:solidFill>
              </a:defRPr>
            </a:lvl2pPr>
            <a:lvl3pPr marL="99176" indent="-99176">
              <a:defRPr sz="1126">
                <a:solidFill>
                  <a:schemeClr val="tx1">
                    <a:lumMod val="50000"/>
                  </a:schemeClr>
                </a:solidFill>
              </a:defRPr>
            </a:lvl3pPr>
            <a:lvl4pPr marL="99176" indent="-99176">
              <a:defRPr sz="1126">
                <a:solidFill>
                  <a:schemeClr val="tx1">
                    <a:lumMod val="50000"/>
                  </a:schemeClr>
                </a:solidFill>
              </a:defRPr>
            </a:lvl4pPr>
            <a:lvl5pPr marL="99176" indent="-99176">
              <a:defRPr sz="1126">
                <a:solidFill>
                  <a:schemeClr val="tx1">
                    <a:lumMod val="50000"/>
                  </a:schemeClr>
                </a:solidFill>
              </a:defRPr>
            </a:lvl5pPr>
          </a:lstStyle>
          <a:p>
            <a:pPr lvl="0"/>
            <a:r>
              <a:rPr lang="en-US"/>
              <a:t>Click to edit Master text styles</a:t>
            </a:r>
          </a:p>
          <a:p>
            <a:pPr lvl="1"/>
            <a:r>
              <a:rPr lang="en-US"/>
              <a:t>Second level</a:t>
            </a:r>
          </a:p>
        </p:txBody>
      </p:sp>
      <p:sp>
        <p:nvSpPr>
          <p:cNvPr id="4" name="Content Placeholder 3"/>
          <p:cNvSpPr>
            <a:spLocks noGrp="1"/>
          </p:cNvSpPr>
          <p:nvPr>
            <p:ph sz="quarter" idx="13"/>
          </p:nvPr>
        </p:nvSpPr>
        <p:spPr>
          <a:xfrm>
            <a:off x="4896655" y="1658935"/>
            <a:ext cx="3937581" cy="4841875"/>
          </a:xfrm>
          <a:solidFill>
            <a:srgbClr val="FF0000"/>
          </a:solidFill>
        </p:spPr>
        <p:txBody>
          <a:bodyPr lIns="0" r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468404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erm + Definition + 2 Columns">
    <p:spTree>
      <p:nvGrpSpPr>
        <p:cNvPr id="1" name=""/>
        <p:cNvGrpSpPr/>
        <p:nvPr/>
      </p:nvGrpSpPr>
      <p:grpSpPr>
        <a:xfrm>
          <a:off x="0" y="0"/>
          <a:ext cx="0" cy="0"/>
          <a:chOff x="0" y="0"/>
          <a:chExt cx="0" cy="0"/>
        </a:xfrm>
      </p:grpSpPr>
      <p:sp>
        <p:nvSpPr>
          <p:cNvPr id="4" name="Content Placeholder 3"/>
          <p:cNvSpPr>
            <a:spLocks noGrp="1"/>
          </p:cNvSpPr>
          <p:nvPr>
            <p:ph sz="quarter" idx="15"/>
          </p:nvPr>
        </p:nvSpPr>
        <p:spPr>
          <a:xfrm>
            <a:off x="321680" y="2235231"/>
            <a:ext cx="3928643" cy="4265583"/>
          </a:xfrm>
        </p:spPr>
        <p:txBody>
          <a:bodyPr lIns="0" rIns="0"/>
          <a:lstStyle>
            <a:lvl1pPr>
              <a:defRPr sz="2064"/>
            </a:lvl1pPr>
            <a:lvl2pPr>
              <a:defRPr sz="2064"/>
            </a:lvl2pPr>
            <a:lvl3pPr>
              <a:defRPr sz="2064"/>
            </a:lvl3pPr>
            <a:lvl4pPr>
              <a:defRPr sz="1876"/>
            </a:lvl4pPr>
            <a:lvl5pPr>
              <a:defRPr sz="1876"/>
            </a:lvl5pPr>
          </a:lstStyle>
          <a:p>
            <a:pPr lvl="0"/>
            <a:r>
              <a:rPr lang="en-US"/>
              <a:t>Click to edit Master text styles</a:t>
            </a:r>
          </a:p>
          <a:p>
            <a:pPr lvl="1"/>
            <a:r>
              <a:rPr lang="en-US"/>
              <a:t>Second level</a:t>
            </a:r>
          </a:p>
          <a:p>
            <a:pPr lvl="2"/>
            <a:r>
              <a:rPr lang="en-US"/>
              <a:t>Third level</a:t>
            </a:r>
          </a:p>
        </p:txBody>
      </p:sp>
      <p:sp>
        <p:nvSpPr>
          <p:cNvPr id="12" name="Content Placeholder 3"/>
          <p:cNvSpPr>
            <a:spLocks noGrp="1"/>
          </p:cNvSpPr>
          <p:nvPr>
            <p:ph sz="quarter" idx="16"/>
          </p:nvPr>
        </p:nvSpPr>
        <p:spPr>
          <a:xfrm>
            <a:off x="4896658" y="2235231"/>
            <a:ext cx="3937579" cy="4265583"/>
          </a:xfrm>
        </p:spPr>
        <p:txBody>
          <a:bodyPr lIns="0" rIns="0"/>
          <a:lstStyle>
            <a:lvl1pPr>
              <a:defRPr sz="2064"/>
            </a:lvl1pPr>
            <a:lvl2pPr>
              <a:defRPr sz="2064"/>
            </a:lvl2pPr>
            <a:lvl3pPr>
              <a:defRPr sz="2064"/>
            </a:lvl3pPr>
            <a:lvl4pPr>
              <a:defRPr sz="1876"/>
            </a:lvl4pPr>
            <a:lvl5pPr>
              <a:defRPr sz="1876"/>
            </a:lvl5pPr>
          </a:lstStyle>
          <a:p>
            <a:pPr lvl="0"/>
            <a:r>
              <a:rPr lang="en-US"/>
              <a:t>Click to edit Master text styles</a:t>
            </a:r>
          </a:p>
          <a:p>
            <a:pPr lvl="1"/>
            <a:r>
              <a:rPr lang="en-US"/>
              <a:t>Second level</a:t>
            </a:r>
          </a:p>
          <a:p>
            <a:pPr lvl="2"/>
            <a:r>
              <a:rPr lang="en-US"/>
              <a:t>Third level</a:t>
            </a:r>
          </a:p>
        </p:txBody>
      </p:sp>
      <p:sp>
        <p:nvSpPr>
          <p:cNvPr id="7" name="Text Placeholder 5"/>
          <p:cNvSpPr>
            <a:spLocks noGrp="1"/>
          </p:cNvSpPr>
          <p:nvPr>
            <p:ph type="body" sz="quarter" idx="10"/>
          </p:nvPr>
        </p:nvSpPr>
        <p:spPr>
          <a:xfrm>
            <a:off x="9372601" y="0"/>
            <a:ext cx="2573425" cy="6858000"/>
          </a:xfrm>
          <a:solidFill>
            <a:srgbClr val="FFFFD6"/>
          </a:solidFill>
        </p:spPr>
        <p:txBody>
          <a:bodyPr lIns="43496" rIns="43496"/>
          <a:lstStyle>
            <a:lvl1pPr marL="0" indent="0">
              <a:spcBef>
                <a:spcPts val="1071"/>
              </a:spcBef>
              <a:buNone/>
              <a:defRPr sz="1313" b="0">
                <a:solidFill>
                  <a:schemeClr val="tx1"/>
                </a:solidFill>
              </a:defRPr>
            </a:lvl1pPr>
            <a:lvl2pPr marL="99176" indent="-99176">
              <a:spcBef>
                <a:spcPts val="0"/>
              </a:spcBef>
              <a:defRPr sz="1313">
                <a:solidFill>
                  <a:schemeClr val="tx1"/>
                </a:solidFill>
              </a:defRPr>
            </a:lvl2pPr>
            <a:lvl3pPr marL="99176" indent="-99176">
              <a:defRPr sz="1126">
                <a:solidFill>
                  <a:schemeClr val="tx1">
                    <a:lumMod val="50000"/>
                  </a:schemeClr>
                </a:solidFill>
              </a:defRPr>
            </a:lvl3pPr>
            <a:lvl4pPr marL="99176" indent="-99176">
              <a:defRPr sz="1126">
                <a:solidFill>
                  <a:schemeClr val="tx1">
                    <a:lumMod val="50000"/>
                  </a:schemeClr>
                </a:solidFill>
              </a:defRPr>
            </a:lvl4pPr>
            <a:lvl5pPr marL="99176" indent="-99176">
              <a:defRPr sz="1126">
                <a:solidFill>
                  <a:schemeClr val="tx1">
                    <a:lumMod val="50000"/>
                  </a:schemeClr>
                </a:solidFill>
              </a:defRPr>
            </a:lvl5pPr>
          </a:lstStyle>
          <a:p>
            <a:pPr lvl="0"/>
            <a:r>
              <a:rPr lang="en-US"/>
              <a:t>Click to edit Master text styles</a:t>
            </a:r>
          </a:p>
          <a:p>
            <a:pPr lvl="1"/>
            <a:r>
              <a:rPr lang="en-US"/>
              <a:t>Second level</a:t>
            </a:r>
          </a:p>
        </p:txBody>
      </p:sp>
      <p:sp>
        <p:nvSpPr>
          <p:cNvPr id="8" name="Text Placeholder 7"/>
          <p:cNvSpPr>
            <a:spLocks noGrp="1"/>
          </p:cNvSpPr>
          <p:nvPr>
            <p:ph type="body" sz="quarter" idx="12"/>
          </p:nvPr>
        </p:nvSpPr>
        <p:spPr>
          <a:xfrm>
            <a:off x="321679" y="1371594"/>
            <a:ext cx="8512558" cy="863638"/>
          </a:xfrm>
        </p:spPr>
        <p:txBody>
          <a:bodyPr lIns="0" rIns="0"/>
          <a:lstStyle>
            <a:lvl1pPr>
              <a:defRPr sz="1876"/>
            </a:lvl1pPr>
            <a:lvl2pPr>
              <a:defRPr sz="1501"/>
            </a:lvl2pPr>
            <a:lvl3pPr>
              <a:defRPr sz="1501"/>
            </a:lvl3pPr>
            <a:lvl4pPr>
              <a:defRPr sz="2064"/>
            </a:lvl4pPr>
            <a:lvl5pPr>
              <a:defRPr sz="2064"/>
            </a:lvl5pPr>
          </a:lstStyle>
          <a:p>
            <a:pPr lvl="0"/>
            <a:r>
              <a:rPr lang="en-US"/>
              <a:t>Click to edit Master text styles</a:t>
            </a:r>
          </a:p>
        </p:txBody>
      </p:sp>
      <p:sp>
        <p:nvSpPr>
          <p:cNvPr id="9" name="Title 1"/>
          <p:cNvSpPr>
            <a:spLocks noGrp="1"/>
          </p:cNvSpPr>
          <p:nvPr>
            <p:ph type="title"/>
          </p:nvPr>
        </p:nvSpPr>
        <p:spPr>
          <a:xfrm>
            <a:off x="1" y="-8"/>
            <a:ext cx="7702878" cy="13716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64109720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2-up objects, 2-up text">
    <p:spTree>
      <p:nvGrpSpPr>
        <p:cNvPr id="1" name=""/>
        <p:cNvGrpSpPr/>
        <p:nvPr/>
      </p:nvGrpSpPr>
      <p:grpSpPr>
        <a:xfrm>
          <a:off x="0" y="0"/>
          <a:ext cx="0" cy="0"/>
          <a:chOff x="0" y="0"/>
          <a:chExt cx="0" cy="0"/>
        </a:xfrm>
      </p:grpSpPr>
      <p:sp>
        <p:nvSpPr>
          <p:cNvPr id="11" name="Text Placeholder 5"/>
          <p:cNvSpPr>
            <a:spLocks noGrp="1"/>
          </p:cNvSpPr>
          <p:nvPr>
            <p:ph type="body" sz="quarter" idx="10"/>
          </p:nvPr>
        </p:nvSpPr>
        <p:spPr>
          <a:xfrm>
            <a:off x="9372601" y="0"/>
            <a:ext cx="2573425" cy="6858000"/>
          </a:xfrm>
          <a:solidFill>
            <a:srgbClr val="FFFFD6"/>
          </a:solidFill>
        </p:spPr>
        <p:txBody>
          <a:bodyPr lIns="43496" rIns="43496"/>
          <a:lstStyle>
            <a:lvl1pPr marL="0" indent="0">
              <a:spcBef>
                <a:spcPts val="1071"/>
              </a:spcBef>
              <a:buNone/>
              <a:defRPr sz="1313" b="0">
                <a:solidFill>
                  <a:schemeClr val="tx1"/>
                </a:solidFill>
              </a:defRPr>
            </a:lvl1pPr>
            <a:lvl2pPr marL="99176" indent="-99176">
              <a:spcBef>
                <a:spcPts val="0"/>
              </a:spcBef>
              <a:defRPr sz="1313">
                <a:solidFill>
                  <a:schemeClr val="tx1"/>
                </a:solidFill>
              </a:defRPr>
            </a:lvl2pPr>
            <a:lvl3pPr marL="99176" indent="-99176">
              <a:defRPr sz="1126">
                <a:solidFill>
                  <a:schemeClr val="tx1">
                    <a:lumMod val="50000"/>
                  </a:schemeClr>
                </a:solidFill>
              </a:defRPr>
            </a:lvl3pPr>
            <a:lvl4pPr marL="99176" indent="-99176">
              <a:defRPr sz="1126">
                <a:solidFill>
                  <a:schemeClr val="tx1">
                    <a:lumMod val="50000"/>
                  </a:schemeClr>
                </a:solidFill>
              </a:defRPr>
            </a:lvl4pPr>
            <a:lvl5pPr marL="99176" indent="-99176">
              <a:defRPr sz="1126">
                <a:solidFill>
                  <a:schemeClr val="tx1">
                    <a:lumMod val="50000"/>
                  </a:schemeClr>
                </a:solidFill>
              </a:defRPr>
            </a:lvl5pPr>
          </a:lstStyle>
          <a:p>
            <a:pPr lvl="0"/>
            <a:r>
              <a:rPr lang="en-US"/>
              <a:t>Click to edit Master text styles</a:t>
            </a:r>
          </a:p>
          <a:p>
            <a:pPr lvl="1"/>
            <a:r>
              <a:rPr lang="en-US"/>
              <a:t>Second level</a:t>
            </a:r>
          </a:p>
        </p:txBody>
      </p:sp>
      <p:sp>
        <p:nvSpPr>
          <p:cNvPr id="8" name="Content Placeholder 4"/>
          <p:cNvSpPr>
            <a:spLocks noGrp="1"/>
          </p:cNvSpPr>
          <p:nvPr>
            <p:ph sz="quarter" idx="11"/>
          </p:nvPr>
        </p:nvSpPr>
        <p:spPr>
          <a:xfrm>
            <a:off x="321680" y="2235229"/>
            <a:ext cx="3928643" cy="3017848"/>
          </a:xfrm>
          <a:solidFill>
            <a:srgbClr val="FF0000"/>
          </a:solidFill>
        </p:spPr>
        <p:txBody>
          <a:bodyPr/>
          <a:lstStyle/>
          <a:p>
            <a:pPr lvl="0"/>
            <a:r>
              <a:rPr lang="en-US"/>
              <a:t>Click to edit Master text styles</a:t>
            </a:r>
          </a:p>
        </p:txBody>
      </p:sp>
      <p:sp>
        <p:nvSpPr>
          <p:cNvPr id="12" name="Content Placeholder 4"/>
          <p:cNvSpPr>
            <a:spLocks noGrp="1"/>
          </p:cNvSpPr>
          <p:nvPr>
            <p:ph sz="quarter" idx="13"/>
          </p:nvPr>
        </p:nvSpPr>
        <p:spPr>
          <a:xfrm>
            <a:off x="4896659" y="2235230"/>
            <a:ext cx="3937577" cy="3017865"/>
          </a:xfrm>
          <a:solidFill>
            <a:srgbClr val="FF0000"/>
          </a:solidFill>
        </p:spPr>
        <p:txBody>
          <a:bodyPr/>
          <a:lstStyle/>
          <a:p>
            <a:pPr lvl="0"/>
            <a:r>
              <a:rPr lang="en-US"/>
              <a:t>Click to edit Master text styles</a:t>
            </a:r>
          </a:p>
        </p:txBody>
      </p:sp>
      <p:sp>
        <p:nvSpPr>
          <p:cNvPr id="13" name="Text Placeholder 8"/>
          <p:cNvSpPr>
            <a:spLocks noGrp="1"/>
          </p:cNvSpPr>
          <p:nvPr>
            <p:ph type="body" sz="quarter" idx="14"/>
          </p:nvPr>
        </p:nvSpPr>
        <p:spPr>
          <a:xfrm>
            <a:off x="321680" y="5286221"/>
            <a:ext cx="3928643" cy="1214593"/>
          </a:xfrm>
        </p:spPr>
        <p:txBody>
          <a:bodyPr lIns="0" tIns="0" rIns="0" bIns="0"/>
          <a:lstStyle>
            <a:lvl1pPr algn="l">
              <a:defRPr sz="1876"/>
            </a:lvl1pPr>
            <a:lvl2pPr>
              <a:defRPr sz="2064"/>
            </a:lvl2pPr>
            <a:lvl3pPr>
              <a:defRPr sz="2064"/>
            </a:lvl3pPr>
            <a:lvl4pPr>
              <a:defRPr sz="2064"/>
            </a:lvl4pPr>
            <a:lvl5pPr>
              <a:defRPr sz="2064"/>
            </a:lvl5pPr>
          </a:lstStyle>
          <a:p>
            <a:pPr lvl="0"/>
            <a:r>
              <a:rPr lang="en-US"/>
              <a:t>Click to edit Master text styles</a:t>
            </a:r>
          </a:p>
        </p:txBody>
      </p:sp>
      <p:sp>
        <p:nvSpPr>
          <p:cNvPr id="14" name="Text Placeholder 8"/>
          <p:cNvSpPr>
            <a:spLocks noGrp="1"/>
          </p:cNvSpPr>
          <p:nvPr>
            <p:ph type="body" sz="quarter" idx="15"/>
          </p:nvPr>
        </p:nvSpPr>
        <p:spPr>
          <a:xfrm>
            <a:off x="4896660" y="5286221"/>
            <a:ext cx="3937575" cy="1214593"/>
          </a:xfrm>
        </p:spPr>
        <p:txBody>
          <a:bodyPr lIns="0" tIns="0" rIns="0" bIns="0"/>
          <a:lstStyle>
            <a:lvl1pPr algn="l">
              <a:defRPr sz="1876"/>
            </a:lvl1pPr>
            <a:lvl2pPr>
              <a:defRPr sz="2064"/>
            </a:lvl2pPr>
            <a:lvl3pPr>
              <a:defRPr sz="2064"/>
            </a:lvl3pPr>
            <a:lvl4pPr>
              <a:defRPr sz="2064"/>
            </a:lvl4pPr>
            <a:lvl5pPr>
              <a:defRPr sz="2064"/>
            </a:lvl5pPr>
          </a:lstStyle>
          <a:p>
            <a:pPr lvl="0"/>
            <a:r>
              <a:rPr lang="en-US"/>
              <a:t>Click to edit Master text styles</a:t>
            </a:r>
          </a:p>
        </p:txBody>
      </p:sp>
      <p:sp>
        <p:nvSpPr>
          <p:cNvPr id="15" name="Text Placeholder 7"/>
          <p:cNvSpPr>
            <a:spLocks noGrp="1"/>
          </p:cNvSpPr>
          <p:nvPr>
            <p:ph type="body" sz="quarter" idx="12"/>
          </p:nvPr>
        </p:nvSpPr>
        <p:spPr>
          <a:xfrm>
            <a:off x="321680" y="1371594"/>
            <a:ext cx="8512556" cy="863638"/>
          </a:xfrm>
        </p:spPr>
        <p:txBody>
          <a:bodyPr lIns="0" rIns="0"/>
          <a:lstStyle>
            <a:lvl1pPr>
              <a:defRPr sz="1876"/>
            </a:lvl1pPr>
            <a:lvl2pPr>
              <a:defRPr sz="1501"/>
            </a:lvl2pPr>
            <a:lvl3pPr>
              <a:defRPr sz="1501"/>
            </a:lvl3pPr>
            <a:lvl4pPr>
              <a:defRPr sz="2064"/>
            </a:lvl4pPr>
            <a:lvl5pPr>
              <a:defRPr sz="2064"/>
            </a:lvl5pPr>
          </a:lstStyle>
          <a:p>
            <a:pPr lvl="0"/>
            <a:r>
              <a:rPr lang="en-US"/>
              <a:t>Click to edit Master text styles</a:t>
            </a:r>
          </a:p>
        </p:txBody>
      </p:sp>
      <p:sp>
        <p:nvSpPr>
          <p:cNvPr id="16" name="Title 1"/>
          <p:cNvSpPr>
            <a:spLocks noGrp="1"/>
          </p:cNvSpPr>
          <p:nvPr>
            <p:ph type="title"/>
          </p:nvPr>
        </p:nvSpPr>
        <p:spPr>
          <a:xfrm>
            <a:off x="1" y="-8"/>
            <a:ext cx="7702878" cy="13716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82122189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3-up objects, 3-up text">
    <p:spTree>
      <p:nvGrpSpPr>
        <p:cNvPr id="1" name=""/>
        <p:cNvGrpSpPr/>
        <p:nvPr/>
      </p:nvGrpSpPr>
      <p:grpSpPr>
        <a:xfrm>
          <a:off x="0" y="0"/>
          <a:ext cx="0" cy="0"/>
          <a:chOff x="0" y="0"/>
          <a:chExt cx="0" cy="0"/>
        </a:xfrm>
      </p:grpSpPr>
      <p:sp>
        <p:nvSpPr>
          <p:cNvPr id="2" name="Title 1"/>
          <p:cNvSpPr>
            <a:spLocks noGrp="1"/>
          </p:cNvSpPr>
          <p:nvPr>
            <p:ph type="title"/>
          </p:nvPr>
        </p:nvSpPr>
        <p:spPr>
          <a:xfrm>
            <a:off x="1" y="-8"/>
            <a:ext cx="7702878" cy="1371600"/>
          </a:xfrm>
          <a:prstGeom prst="rect">
            <a:avLst/>
          </a:prstGeom>
        </p:spPr>
        <p:txBody>
          <a:bodyPr/>
          <a:lstStyle/>
          <a:p>
            <a:r>
              <a:rPr lang="en-US"/>
              <a:t>Click to edit Master title style</a:t>
            </a:r>
          </a:p>
        </p:txBody>
      </p:sp>
      <p:sp>
        <p:nvSpPr>
          <p:cNvPr id="13" name="Text Placeholder 5"/>
          <p:cNvSpPr>
            <a:spLocks noGrp="1"/>
          </p:cNvSpPr>
          <p:nvPr>
            <p:ph type="body" sz="quarter" idx="10"/>
          </p:nvPr>
        </p:nvSpPr>
        <p:spPr>
          <a:xfrm>
            <a:off x="9372601" y="0"/>
            <a:ext cx="2573425" cy="6858000"/>
          </a:xfrm>
          <a:solidFill>
            <a:srgbClr val="FFFFD6"/>
          </a:solidFill>
        </p:spPr>
        <p:txBody>
          <a:bodyPr lIns="43496" rIns="43496"/>
          <a:lstStyle>
            <a:lvl1pPr marL="0" indent="0">
              <a:spcBef>
                <a:spcPts val="1071"/>
              </a:spcBef>
              <a:buNone/>
              <a:defRPr sz="1313" b="0">
                <a:solidFill>
                  <a:schemeClr val="tx1"/>
                </a:solidFill>
              </a:defRPr>
            </a:lvl1pPr>
            <a:lvl2pPr marL="99176" indent="-99176">
              <a:spcBef>
                <a:spcPts val="0"/>
              </a:spcBef>
              <a:defRPr sz="1313">
                <a:solidFill>
                  <a:schemeClr val="tx1"/>
                </a:solidFill>
              </a:defRPr>
            </a:lvl2pPr>
            <a:lvl3pPr marL="99176" indent="-99176">
              <a:defRPr sz="1126">
                <a:solidFill>
                  <a:schemeClr val="tx1">
                    <a:lumMod val="50000"/>
                  </a:schemeClr>
                </a:solidFill>
              </a:defRPr>
            </a:lvl3pPr>
            <a:lvl4pPr marL="99176" indent="-99176">
              <a:defRPr sz="1126">
                <a:solidFill>
                  <a:schemeClr val="tx1">
                    <a:lumMod val="50000"/>
                  </a:schemeClr>
                </a:solidFill>
              </a:defRPr>
            </a:lvl4pPr>
            <a:lvl5pPr marL="99176" indent="-99176">
              <a:defRPr sz="1126">
                <a:solidFill>
                  <a:schemeClr val="tx1">
                    <a:lumMod val="50000"/>
                  </a:schemeClr>
                </a:solidFill>
              </a:defRPr>
            </a:lvl5pPr>
          </a:lstStyle>
          <a:p>
            <a:pPr lvl="0"/>
            <a:r>
              <a:rPr lang="en-US"/>
              <a:t>Click to edit Master text styles</a:t>
            </a:r>
          </a:p>
          <a:p>
            <a:pPr lvl="1"/>
            <a:r>
              <a:rPr lang="en-US"/>
              <a:t>Second level</a:t>
            </a:r>
          </a:p>
        </p:txBody>
      </p:sp>
      <p:sp>
        <p:nvSpPr>
          <p:cNvPr id="12" name="Content Placeholder 4"/>
          <p:cNvSpPr>
            <a:spLocks noGrp="1"/>
          </p:cNvSpPr>
          <p:nvPr>
            <p:ph sz="quarter" idx="11"/>
          </p:nvPr>
        </p:nvSpPr>
        <p:spPr>
          <a:xfrm>
            <a:off x="304802" y="2230156"/>
            <a:ext cx="2424114" cy="3017848"/>
          </a:xfrm>
          <a:solidFill>
            <a:srgbClr val="FF0000"/>
          </a:solidFill>
        </p:spPr>
        <p:txBody>
          <a:bodyPr/>
          <a:lstStyle/>
          <a:p>
            <a:pPr lvl="0"/>
            <a:r>
              <a:rPr lang="en-US"/>
              <a:t>Click to edit Master text styles</a:t>
            </a:r>
          </a:p>
        </p:txBody>
      </p:sp>
      <p:sp>
        <p:nvSpPr>
          <p:cNvPr id="14" name="Content Placeholder 4"/>
          <p:cNvSpPr>
            <a:spLocks noGrp="1"/>
          </p:cNvSpPr>
          <p:nvPr>
            <p:ph sz="quarter" idx="12"/>
          </p:nvPr>
        </p:nvSpPr>
        <p:spPr>
          <a:xfrm>
            <a:off x="6415216" y="2230156"/>
            <a:ext cx="2419020" cy="3017848"/>
          </a:xfrm>
          <a:solidFill>
            <a:srgbClr val="FF0000"/>
          </a:solidFill>
        </p:spPr>
        <p:txBody>
          <a:bodyPr/>
          <a:lstStyle/>
          <a:p>
            <a:pPr lvl="0"/>
            <a:r>
              <a:rPr lang="en-US"/>
              <a:t>Click to edit Master text styles</a:t>
            </a:r>
          </a:p>
        </p:txBody>
      </p:sp>
      <p:sp>
        <p:nvSpPr>
          <p:cNvPr id="15" name="Content Placeholder 4"/>
          <p:cNvSpPr>
            <a:spLocks noGrp="1"/>
          </p:cNvSpPr>
          <p:nvPr>
            <p:ph sz="quarter" idx="13"/>
          </p:nvPr>
        </p:nvSpPr>
        <p:spPr>
          <a:xfrm>
            <a:off x="3360010" y="2230158"/>
            <a:ext cx="2424114" cy="3017865"/>
          </a:xfrm>
          <a:solidFill>
            <a:srgbClr val="FF0000"/>
          </a:solidFill>
        </p:spPr>
        <p:txBody>
          <a:bodyPr/>
          <a:lstStyle/>
          <a:p>
            <a:pPr lvl="0"/>
            <a:r>
              <a:rPr lang="en-US"/>
              <a:t>Click to edit Master text styles</a:t>
            </a:r>
          </a:p>
        </p:txBody>
      </p:sp>
      <p:sp>
        <p:nvSpPr>
          <p:cNvPr id="16" name="Text Placeholder 8"/>
          <p:cNvSpPr>
            <a:spLocks noGrp="1"/>
          </p:cNvSpPr>
          <p:nvPr>
            <p:ph type="body" sz="quarter" idx="14"/>
          </p:nvPr>
        </p:nvSpPr>
        <p:spPr>
          <a:xfrm>
            <a:off x="321678" y="5253238"/>
            <a:ext cx="2407237" cy="1228725"/>
          </a:xfrm>
        </p:spPr>
        <p:txBody>
          <a:bodyPr lIns="0" tIns="0" rIns="0" bIns="0"/>
          <a:lstStyle>
            <a:lvl1pPr algn="l">
              <a:defRPr sz="1876"/>
            </a:lvl1pPr>
            <a:lvl2pPr>
              <a:defRPr sz="2064"/>
            </a:lvl2pPr>
            <a:lvl3pPr>
              <a:defRPr sz="2064"/>
            </a:lvl3pPr>
            <a:lvl4pPr>
              <a:defRPr sz="2064"/>
            </a:lvl4pPr>
            <a:lvl5pPr>
              <a:defRPr sz="2064"/>
            </a:lvl5pPr>
          </a:lstStyle>
          <a:p>
            <a:pPr lvl="0"/>
            <a:r>
              <a:rPr lang="en-US"/>
              <a:t>Click to edit Master text styles</a:t>
            </a:r>
          </a:p>
        </p:txBody>
      </p:sp>
      <p:sp>
        <p:nvSpPr>
          <p:cNvPr id="17" name="Text Placeholder 8"/>
          <p:cNvSpPr>
            <a:spLocks noGrp="1"/>
          </p:cNvSpPr>
          <p:nvPr>
            <p:ph type="body" sz="quarter" idx="15"/>
          </p:nvPr>
        </p:nvSpPr>
        <p:spPr>
          <a:xfrm>
            <a:off x="3360010" y="5253238"/>
            <a:ext cx="2424114" cy="1228725"/>
          </a:xfrm>
        </p:spPr>
        <p:txBody>
          <a:bodyPr lIns="0" tIns="0" rIns="0" bIns="0"/>
          <a:lstStyle>
            <a:lvl1pPr algn="l">
              <a:defRPr sz="1876"/>
            </a:lvl1pPr>
            <a:lvl2pPr>
              <a:defRPr sz="2064"/>
            </a:lvl2pPr>
            <a:lvl3pPr>
              <a:defRPr sz="2064"/>
            </a:lvl3pPr>
            <a:lvl4pPr>
              <a:defRPr sz="2064"/>
            </a:lvl4pPr>
            <a:lvl5pPr>
              <a:defRPr sz="2064"/>
            </a:lvl5pPr>
          </a:lstStyle>
          <a:p>
            <a:pPr lvl="0"/>
            <a:r>
              <a:rPr lang="en-US"/>
              <a:t>Click to edit Master text styles</a:t>
            </a:r>
          </a:p>
        </p:txBody>
      </p:sp>
      <p:sp>
        <p:nvSpPr>
          <p:cNvPr id="18" name="Text Placeholder 8"/>
          <p:cNvSpPr>
            <a:spLocks noGrp="1"/>
          </p:cNvSpPr>
          <p:nvPr>
            <p:ph type="body" sz="quarter" idx="16"/>
          </p:nvPr>
        </p:nvSpPr>
        <p:spPr>
          <a:xfrm>
            <a:off x="6415219" y="5265438"/>
            <a:ext cx="2419018" cy="1228725"/>
          </a:xfrm>
        </p:spPr>
        <p:txBody>
          <a:bodyPr lIns="0" tIns="0" rIns="0" bIns="0"/>
          <a:lstStyle>
            <a:lvl1pPr algn="l">
              <a:defRPr sz="1876"/>
            </a:lvl1pPr>
            <a:lvl2pPr>
              <a:defRPr sz="2064"/>
            </a:lvl2pPr>
            <a:lvl3pPr>
              <a:defRPr sz="2064"/>
            </a:lvl3pPr>
            <a:lvl4pPr>
              <a:defRPr sz="2064"/>
            </a:lvl4pPr>
            <a:lvl5pPr>
              <a:defRPr sz="2064"/>
            </a:lvl5pPr>
          </a:lstStyle>
          <a:p>
            <a:pPr lvl="0"/>
            <a:r>
              <a:rPr lang="en-US"/>
              <a:t>Click to edit Master text styles</a:t>
            </a:r>
          </a:p>
        </p:txBody>
      </p:sp>
      <p:sp>
        <p:nvSpPr>
          <p:cNvPr id="19" name="Text Placeholder 7"/>
          <p:cNvSpPr>
            <a:spLocks noGrp="1"/>
          </p:cNvSpPr>
          <p:nvPr>
            <p:ph type="body" sz="quarter" idx="17"/>
          </p:nvPr>
        </p:nvSpPr>
        <p:spPr>
          <a:xfrm>
            <a:off x="321679" y="1371594"/>
            <a:ext cx="8512558" cy="863638"/>
          </a:xfrm>
        </p:spPr>
        <p:txBody>
          <a:bodyPr lIns="0" rIns="0"/>
          <a:lstStyle>
            <a:lvl1pPr>
              <a:defRPr sz="1876"/>
            </a:lvl1pPr>
            <a:lvl2pPr>
              <a:defRPr sz="1501"/>
            </a:lvl2pPr>
            <a:lvl3pPr>
              <a:defRPr sz="1501"/>
            </a:lvl3pPr>
            <a:lvl4pPr>
              <a:defRPr sz="2064"/>
            </a:lvl4pPr>
            <a:lvl5pPr>
              <a:defRPr sz="2064"/>
            </a:lvl5pPr>
          </a:lstStyle>
          <a:p>
            <a:pPr lvl="0"/>
            <a:r>
              <a:rPr lang="en-US"/>
              <a:t>Click to edit Master text styles</a:t>
            </a:r>
          </a:p>
        </p:txBody>
      </p:sp>
    </p:spTree>
    <p:extLst>
      <p:ext uri="{BB962C8B-B14F-4D97-AF65-F5344CB8AC3E}">
        <p14:creationId xmlns:p14="http://schemas.microsoft.com/office/powerpoint/2010/main" val="14434635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4-up objects, 4-up text">
    <p:spTree>
      <p:nvGrpSpPr>
        <p:cNvPr id="1" name=""/>
        <p:cNvGrpSpPr/>
        <p:nvPr/>
      </p:nvGrpSpPr>
      <p:grpSpPr>
        <a:xfrm>
          <a:off x="0" y="0"/>
          <a:ext cx="0" cy="0"/>
          <a:chOff x="0" y="0"/>
          <a:chExt cx="0" cy="0"/>
        </a:xfrm>
      </p:grpSpPr>
      <p:sp>
        <p:nvSpPr>
          <p:cNvPr id="13" name="Text Placeholder 5"/>
          <p:cNvSpPr>
            <a:spLocks noGrp="1"/>
          </p:cNvSpPr>
          <p:nvPr>
            <p:ph type="body" sz="quarter" idx="10"/>
          </p:nvPr>
        </p:nvSpPr>
        <p:spPr>
          <a:xfrm>
            <a:off x="9372601" y="0"/>
            <a:ext cx="2573425" cy="6858000"/>
          </a:xfrm>
          <a:solidFill>
            <a:srgbClr val="FFFFD6"/>
          </a:solidFill>
        </p:spPr>
        <p:txBody>
          <a:bodyPr lIns="43496" rIns="43496"/>
          <a:lstStyle>
            <a:lvl1pPr marL="0" indent="0">
              <a:spcBef>
                <a:spcPts val="1071"/>
              </a:spcBef>
              <a:buNone/>
              <a:defRPr sz="1313" b="0">
                <a:solidFill>
                  <a:schemeClr val="tx1"/>
                </a:solidFill>
              </a:defRPr>
            </a:lvl1pPr>
            <a:lvl2pPr marL="99176" indent="-99176">
              <a:spcBef>
                <a:spcPts val="0"/>
              </a:spcBef>
              <a:defRPr sz="1313">
                <a:solidFill>
                  <a:schemeClr val="tx1"/>
                </a:solidFill>
              </a:defRPr>
            </a:lvl2pPr>
            <a:lvl3pPr marL="99176" indent="-99176">
              <a:defRPr sz="1126">
                <a:solidFill>
                  <a:schemeClr val="tx1">
                    <a:lumMod val="50000"/>
                  </a:schemeClr>
                </a:solidFill>
              </a:defRPr>
            </a:lvl3pPr>
            <a:lvl4pPr marL="99176" indent="-99176">
              <a:defRPr sz="1126">
                <a:solidFill>
                  <a:schemeClr val="tx1">
                    <a:lumMod val="50000"/>
                  </a:schemeClr>
                </a:solidFill>
              </a:defRPr>
            </a:lvl4pPr>
            <a:lvl5pPr marL="99176" indent="-99176">
              <a:defRPr sz="1126">
                <a:solidFill>
                  <a:schemeClr val="tx1">
                    <a:lumMod val="50000"/>
                  </a:schemeClr>
                </a:solidFill>
              </a:defRPr>
            </a:lvl5pPr>
          </a:lstStyle>
          <a:p>
            <a:pPr lvl="0"/>
            <a:r>
              <a:rPr lang="en-US"/>
              <a:t>Click to edit Master text styles</a:t>
            </a:r>
          </a:p>
          <a:p>
            <a:pPr lvl="1"/>
            <a:r>
              <a:rPr lang="en-US"/>
              <a:t>Second level</a:t>
            </a:r>
          </a:p>
        </p:txBody>
      </p:sp>
      <p:sp>
        <p:nvSpPr>
          <p:cNvPr id="15" name="Content Placeholder 4"/>
          <p:cNvSpPr>
            <a:spLocks noGrp="1"/>
          </p:cNvSpPr>
          <p:nvPr>
            <p:ph sz="quarter" idx="11"/>
          </p:nvPr>
        </p:nvSpPr>
        <p:spPr>
          <a:xfrm>
            <a:off x="321678" y="2253589"/>
            <a:ext cx="1887179" cy="2957513"/>
          </a:xfrm>
          <a:solidFill>
            <a:srgbClr val="FF0000"/>
          </a:solidFill>
        </p:spPr>
        <p:txBody>
          <a:bodyPr/>
          <a:lstStyle/>
          <a:p>
            <a:pPr lvl="0"/>
            <a:r>
              <a:rPr lang="en-US"/>
              <a:t>Click to edit Master text styles</a:t>
            </a:r>
          </a:p>
        </p:txBody>
      </p:sp>
      <p:sp>
        <p:nvSpPr>
          <p:cNvPr id="16" name="Content Placeholder 4"/>
          <p:cNvSpPr>
            <a:spLocks noGrp="1"/>
          </p:cNvSpPr>
          <p:nvPr>
            <p:ph sz="quarter" idx="12"/>
          </p:nvPr>
        </p:nvSpPr>
        <p:spPr>
          <a:xfrm>
            <a:off x="4740465" y="2253589"/>
            <a:ext cx="1887179" cy="2957513"/>
          </a:xfrm>
          <a:solidFill>
            <a:srgbClr val="FF0000"/>
          </a:solidFill>
        </p:spPr>
        <p:txBody>
          <a:bodyPr/>
          <a:lstStyle/>
          <a:p>
            <a:pPr lvl="0"/>
            <a:r>
              <a:rPr lang="en-US"/>
              <a:t>Click to edit Master text styles</a:t>
            </a:r>
          </a:p>
        </p:txBody>
      </p:sp>
      <p:sp>
        <p:nvSpPr>
          <p:cNvPr id="17" name="Content Placeholder 4"/>
          <p:cNvSpPr>
            <a:spLocks noGrp="1"/>
          </p:cNvSpPr>
          <p:nvPr>
            <p:ph sz="quarter" idx="13"/>
          </p:nvPr>
        </p:nvSpPr>
        <p:spPr>
          <a:xfrm>
            <a:off x="2531071" y="2253589"/>
            <a:ext cx="1887179" cy="2957513"/>
          </a:xfrm>
          <a:solidFill>
            <a:srgbClr val="FF0000"/>
          </a:solidFill>
        </p:spPr>
        <p:txBody>
          <a:bodyPr/>
          <a:lstStyle/>
          <a:p>
            <a:pPr lvl="0"/>
            <a:r>
              <a:rPr lang="en-US"/>
              <a:t>Click to edit Master text styles</a:t>
            </a:r>
          </a:p>
        </p:txBody>
      </p:sp>
      <p:sp>
        <p:nvSpPr>
          <p:cNvPr id="18" name="Text Placeholder 8"/>
          <p:cNvSpPr>
            <a:spLocks noGrp="1"/>
          </p:cNvSpPr>
          <p:nvPr>
            <p:ph type="body" sz="quarter" idx="14"/>
          </p:nvPr>
        </p:nvSpPr>
        <p:spPr>
          <a:xfrm>
            <a:off x="304801" y="5223645"/>
            <a:ext cx="1887179" cy="1017600"/>
          </a:xfrm>
        </p:spPr>
        <p:txBody>
          <a:bodyPr lIns="0" tIns="0" rIns="0" bIns="0">
            <a:noAutofit/>
          </a:bodyPr>
          <a:lstStyle>
            <a:lvl1pPr algn="l">
              <a:defRPr sz="1876"/>
            </a:lvl1pPr>
            <a:lvl2pPr>
              <a:defRPr sz="1689"/>
            </a:lvl2pPr>
            <a:lvl3pPr>
              <a:defRPr sz="1689"/>
            </a:lvl3pPr>
            <a:lvl4pPr>
              <a:defRPr sz="1689"/>
            </a:lvl4pPr>
            <a:lvl5pPr>
              <a:defRPr sz="1689"/>
            </a:lvl5pPr>
          </a:lstStyle>
          <a:p>
            <a:pPr lvl="0"/>
            <a:r>
              <a:rPr lang="en-US"/>
              <a:t>Click to edit Master text styles</a:t>
            </a:r>
          </a:p>
        </p:txBody>
      </p:sp>
      <p:sp>
        <p:nvSpPr>
          <p:cNvPr id="19" name="Text Placeholder 8"/>
          <p:cNvSpPr>
            <a:spLocks noGrp="1"/>
          </p:cNvSpPr>
          <p:nvPr>
            <p:ph type="body" sz="quarter" idx="15"/>
          </p:nvPr>
        </p:nvSpPr>
        <p:spPr>
          <a:xfrm>
            <a:off x="2518887" y="5223645"/>
            <a:ext cx="1887179" cy="1017600"/>
          </a:xfrm>
        </p:spPr>
        <p:txBody>
          <a:bodyPr lIns="0" tIns="0" rIns="0" bIns="0">
            <a:noAutofit/>
          </a:bodyPr>
          <a:lstStyle>
            <a:lvl1pPr algn="l">
              <a:defRPr sz="1876"/>
            </a:lvl1pPr>
            <a:lvl2pPr>
              <a:defRPr sz="1689"/>
            </a:lvl2pPr>
            <a:lvl3pPr>
              <a:defRPr sz="1689"/>
            </a:lvl3pPr>
            <a:lvl4pPr>
              <a:defRPr sz="1689"/>
            </a:lvl4pPr>
            <a:lvl5pPr>
              <a:defRPr sz="1689"/>
            </a:lvl5pPr>
          </a:lstStyle>
          <a:p>
            <a:pPr lvl="0"/>
            <a:r>
              <a:rPr lang="en-US"/>
              <a:t>Click to edit Master text styles</a:t>
            </a:r>
          </a:p>
        </p:txBody>
      </p:sp>
      <p:sp>
        <p:nvSpPr>
          <p:cNvPr id="20" name="Text Placeholder 8"/>
          <p:cNvSpPr>
            <a:spLocks noGrp="1"/>
          </p:cNvSpPr>
          <p:nvPr>
            <p:ph type="body" sz="quarter" idx="16"/>
          </p:nvPr>
        </p:nvSpPr>
        <p:spPr>
          <a:xfrm>
            <a:off x="4732973" y="5235845"/>
            <a:ext cx="1887179" cy="1017600"/>
          </a:xfrm>
        </p:spPr>
        <p:txBody>
          <a:bodyPr lIns="0" tIns="0" rIns="0" bIns="0">
            <a:noAutofit/>
          </a:bodyPr>
          <a:lstStyle>
            <a:lvl1pPr algn="l">
              <a:defRPr sz="1876"/>
            </a:lvl1pPr>
            <a:lvl2pPr>
              <a:defRPr sz="1689"/>
            </a:lvl2pPr>
            <a:lvl3pPr>
              <a:defRPr sz="1689"/>
            </a:lvl3pPr>
            <a:lvl4pPr>
              <a:defRPr sz="1689"/>
            </a:lvl4pPr>
            <a:lvl5pPr>
              <a:defRPr sz="1689"/>
            </a:lvl5pPr>
          </a:lstStyle>
          <a:p>
            <a:pPr lvl="0"/>
            <a:r>
              <a:rPr lang="en-US"/>
              <a:t>Click to edit Master text styles</a:t>
            </a:r>
          </a:p>
        </p:txBody>
      </p:sp>
      <p:sp>
        <p:nvSpPr>
          <p:cNvPr id="21" name="Content Placeholder 4"/>
          <p:cNvSpPr>
            <a:spLocks noGrp="1"/>
          </p:cNvSpPr>
          <p:nvPr>
            <p:ph sz="quarter" idx="17"/>
          </p:nvPr>
        </p:nvSpPr>
        <p:spPr>
          <a:xfrm>
            <a:off x="6949856" y="2253589"/>
            <a:ext cx="1887179" cy="2957513"/>
          </a:xfrm>
          <a:solidFill>
            <a:srgbClr val="FF0000"/>
          </a:solidFill>
        </p:spPr>
        <p:txBody>
          <a:bodyPr/>
          <a:lstStyle/>
          <a:p>
            <a:pPr lvl="0"/>
            <a:r>
              <a:rPr lang="en-US"/>
              <a:t>Click to edit Master text styles</a:t>
            </a:r>
          </a:p>
        </p:txBody>
      </p:sp>
      <p:sp>
        <p:nvSpPr>
          <p:cNvPr id="22" name="Text Placeholder 8"/>
          <p:cNvSpPr>
            <a:spLocks noGrp="1"/>
          </p:cNvSpPr>
          <p:nvPr>
            <p:ph type="body" sz="quarter" idx="18"/>
          </p:nvPr>
        </p:nvSpPr>
        <p:spPr>
          <a:xfrm>
            <a:off x="6947057" y="5219663"/>
            <a:ext cx="1887179" cy="1017600"/>
          </a:xfrm>
        </p:spPr>
        <p:txBody>
          <a:bodyPr lIns="0" tIns="0" rIns="0" bIns="0">
            <a:noAutofit/>
          </a:bodyPr>
          <a:lstStyle>
            <a:lvl1pPr algn="l">
              <a:defRPr sz="1876"/>
            </a:lvl1pPr>
            <a:lvl2pPr>
              <a:defRPr sz="1689"/>
            </a:lvl2pPr>
            <a:lvl3pPr>
              <a:defRPr sz="1689"/>
            </a:lvl3pPr>
            <a:lvl4pPr>
              <a:defRPr sz="1689"/>
            </a:lvl4pPr>
            <a:lvl5pPr>
              <a:defRPr sz="1689"/>
            </a:lvl5pPr>
          </a:lstStyle>
          <a:p>
            <a:pPr lvl="0"/>
            <a:r>
              <a:rPr lang="en-US"/>
              <a:t>Click to edit Master text styles</a:t>
            </a:r>
          </a:p>
        </p:txBody>
      </p:sp>
      <p:sp>
        <p:nvSpPr>
          <p:cNvPr id="23" name="Text Placeholder 7"/>
          <p:cNvSpPr>
            <a:spLocks noGrp="1"/>
          </p:cNvSpPr>
          <p:nvPr>
            <p:ph type="body" sz="quarter" idx="19"/>
          </p:nvPr>
        </p:nvSpPr>
        <p:spPr>
          <a:xfrm>
            <a:off x="321676" y="1371594"/>
            <a:ext cx="8512560" cy="863638"/>
          </a:xfrm>
        </p:spPr>
        <p:txBody>
          <a:bodyPr lIns="0" rIns="0"/>
          <a:lstStyle>
            <a:lvl1pPr>
              <a:defRPr sz="1876"/>
            </a:lvl1pPr>
            <a:lvl2pPr>
              <a:defRPr sz="1501"/>
            </a:lvl2pPr>
            <a:lvl3pPr>
              <a:defRPr sz="1501"/>
            </a:lvl3pPr>
            <a:lvl4pPr>
              <a:defRPr sz="2064"/>
            </a:lvl4pPr>
            <a:lvl5pPr>
              <a:defRPr sz="2064"/>
            </a:lvl5pPr>
          </a:lstStyle>
          <a:p>
            <a:pPr lvl="0"/>
            <a:r>
              <a:rPr lang="en-US"/>
              <a:t>Click to edit Master text styles</a:t>
            </a:r>
          </a:p>
        </p:txBody>
      </p:sp>
      <p:sp>
        <p:nvSpPr>
          <p:cNvPr id="24" name="Title 1"/>
          <p:cNvSpPr>
            <a:spLocks noGrp="1"/>
          </p:cNvSpPr>
          <p:nvPr>
            <p:ph type="title"/>
          </p:nvPr>
        </p:nvSpPr>
        <p:spPr>
          <a:xfrm>
            <a:off x="1" y="-8"/>
            <a:ext cx="7702878" cy="13716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76391390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266" name="Rectangle 2"/>
          <p:cNvSpPr>
            <a:spLocks noGrp="1" noChangeArrowheads="1"/>
          </p:cNvSpPr>
          <p:nvPr>
            <p:ph type="ctrTitle"/>
          </p:nvPr>
        </p:nvSpPr>
        <p:spPr>
          <a:xfrm>
            <a:off x="0" y="3733800"/>
            <a:ext cx="9144000" cy="552450"/>
          </a:xfrm>
        </p:spPr>
        <p:txBody>
          <a:bodyPr/>
          <a:lstStyle>
            <a:lvl1pPr algn="ctr">
              <a:defRPr sz="4800">
                <a:solidFill>
                  <a:schemeClr val="bg1"/>
                </a:solidFill>
              </a:defRPr>
            </a:lvl1pPr>
          </a:lstStyle>
          <a:p>
            <a:r>
              <a:rPr lang="en-US"/>
              <a:t>Click to edit Master title style</a:t>
            </a:r>
          </a:p>
        </p:txBody>
      </p:sp>
      <p:sp>
        <p:nvSpPr>
          <p:cNvPr id="11267" name="Rectangle 3"/>
          <p:cNvSpPr>
            <a:spLocks noGrp="1" noChangeArrowheads="1"/>
          </p:cNvSpPr>
          <p:nvPr>
            <p:ph type="subTitle" idx="1"/>
          </p:nvPr>
        </p:nvSpPr>
        <p:spPr>
          <a:xfrm>
            <a:off x="0" y="4343400"/>
            <a:ext cx="9144000" cy="381000"/>
          </a:xfrm>
        </p:spPr>
        <p:txBody>
          <a:bodyPr/>
          <a:lstStyle>
            <a:lvl1pPr marL="0" indent="0" algn="ctr">
              <a:defRPr>
                <a:solidFill>
                  <a:schemeClr val="tx1"/>
                </a:solidFill>
              </a:defRPr>
            </a:lvl1pPr>
          </a:lstStyle>
          <a:p>
            <a:r>
              <a:rPr lang="en-US"/>
              <a:t>Click to edit Master subtitle style</a:t>
            </a:r>
          </a:p>
        </p:txBody>
      </p:sp>
      <p:sp>
        <p:nvSpPr>
          <p:cNvPr id="4" name="Rectangle 4"/>
          <p:cNvSpPr>
            <a:spLocks noGrp="1" noChangeArrowheads="1"/>
          </p:cNvSpPr>
          <p:nvPr>
            <p:ph type="dt" sz="half" idx="10"/>
          </p:nvPr>
        </p:nvSpPr>
        <p:spPr>
          <a:xfrm>
            <a:off x="0" y="6689725"/>
            <a:ext cx="2133600" cy="168275"/>
          </a:xfrm>
        </p:spPr>
        <p:txBody>
          <a:bodyPr/>
          <a:lstStyle>
            <a:lvl1pPr>
              <a:defRPr b="0">
                <a:solidFill>
                  <a:srgbClr val="24486C"/>
                </a:solidFill>
                <a:latin typeface="Arial Black" pitchFamily="34" charset="0"/>
              </a:defRPr>
            </a:lvl1pPr>
          </a:lstStyle>
          <a:p>
            <a:pPr>
              <a:defRPr/>
            </a:pPr>
            <a:fld id="{2E2E112D-19D4-4108-8857-790625D612E7}" type="datetime1">
              <a:rPr lang="en-US"/>
              <a:pPr>
                <a:defRPr/>
              </a:pPr>
              <a:t>3/27/2024</a:t>
            </a:fld>
            <a:endParaRPr lang="en-US" dirty="0"/>
          </a:p>
        </p:txBody>
      </p:sp>
      <p:sp>
        <p:nvSpPr>
          <p:cNvPr id="5" name="Rectangle 5"/>
          <p:cNvSpPr>
            <a:spLocks noGrp="1" noChangeArrowheads="1"/>
          </p:cNvSpPr>
          <p:nvPr>
            <p:ph type="ftr" sz="quarter" idx="11"/>
          </p:nvPr>
        </p:nvSpPr>
        <p:spPr/>
        <p:txBody>
          <a:bodyPr/>
          <a:lstStyle>
            <a:lvl1pPr>
              <a:defRPr b="0">
                <a:solidFill>
                  <a:srgbClr val="24486C"/>
                </a:solidFill>
                <a:latin typeface="Arial Black" pitchFamily="34" charset="0"/>
                <a:cs typeface="+mn-cs"/>
              </a:defRPr>
            </a:lvl1pPr>
          </a:lstStyle>
          <a:p>
            <a:pPr>
              <a:defRPr/>
            </a:pPr>
            <a:r>
              <a:rPr lang="en-US"/>
              <a:t>copyright cmassengale</a:t>
            </a:r>
          </a:p>
        </p:txBody>
      </p:sp>
      <p:sp>
        <p:nvSpPr>
          <p:cNvPr id="6" name="Rectangle 6"/>
          <p:cNvSpPr>
            <a:spLocks noGrp="1" noChangeArrowheads="1"/>
          </p:cNvSpPr>
          <p:nvPr>
            <p:ph type="sldNum" sz="quarter" idx="12"/>
          </p:nvPr>
        </p:nvSpPr>
        <p:spPr>
          <a:xfrm>
            <a:off x="7010400" y="6689725"/>
            <a:ext cx="2133600" cy="168275"/>
          </a:xfrm>
        </p:spPr>
        <p:txBody>
          <a:bodyPr/>
          <a:lstStyle>
            <a:lvl1pPr>
              <a:defRPr b="0">
                <a:solidFill>
                  <a:srgbClr val="24486C"/>
                </a:solidFill>
                <a:latin typeface="Arial Black" pitchFamily="34" charset="0"/>
              </a:defRPr>
            </a:lvl1pPr>
          </a:lstStyle>
          <a:p>
            <a:pPr>
              <a:defRPr/>
            </a:pPr>
            <a:fld id="{F56AAE19-2818-47BF-869C-816AC13EC7C4}" type="slidenum">
              <a:rPr lang="en-US"/>
              <a:pPr>
                <a:defRPr/>
              </a:pPr>
              <a:t>‹#›</a:t>
            </a:fld>
            <a:endParaRPr lang="en-US" dirty="0"/>
          </a:p>
        </p:txBody>
      </p:sp>
    </p:spTree>
    <p:extLst>
      <p:ext uri="{BB962C8B-B14F-4D97-AF65-F5344CB8AC3E}">
        <p14:creationId xmlns:p14="http://schemas.microsoft.com/office/powerpoint/2010/main" val="1959763212"/>
      </p:ext>
    </p:extLst>
  </p:cSld>
  <p:clrMapOvr>
    <a:masterClrMapping/>
  </p:clrMapOvr>
  <p:transition spd="med">
    <p:fade thruBlk="1"/>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fld id="{F4E93EC7-611D-4B2F-9026-6CDBA76046AF}" type="datetime1">
              <a:rPr lang="en-US"/>
              <a:pPr>
                <a:defRPr/>
              </a:pPr>
              <a:t>3/27/2024</a:t>
            </a:fld>
            <a:endParaRPr lang="en-US" dirty="0"/>
          </a:p>
        </p:txBody>
      </p:sp>
      <p:sp>
        <p:nvSpPr>
          <p:cNvPr id="5" name="Rectangle 5"/>
          <p:cNvSpPr>
            <a:spLocks noGrp="1" noChangeArrowheads="1"/>
          </p:cNvSpPr>
          <p:nvPr>
            <p:ph type="ftr" sz="quarter" idx="11"/>
          </p:nvPr>
        </p:nvSpPr>
        <p:spPr/>
        <p:txBody>
          <a:bodyPr/>
          <a:lstStyle>
            <a:lvl1pPr>
              <a:defRPr>
                <a:cs typeface="+mn-cs"/>
              </a:defRPr>
            </a:lvl1pPr>
          </a:lstStyle>
          <a:p>
            <a:pPr>
              <a:defRPr/>
            </a:pPr>
            <a:r>
              <a:rPr lang="en-US"/>
              <a:t>copyright cmassengale</a:t>
            </a:r>
          </a:p>
        </p:txBody>
      </p:sp>
      <p:sp>
        <p:nvSpPr>
          <p:cNvPr id="6" name="Rectangle 6"/>
          <p:cNvSpPr>
            <a:spLocks noGrp="1" noChangeArrowheads="1"/>
          </p:cNvSpPr>
          <p:nvPr>
            <p:ph type="sldNum" sz="quarter" idx="12"/>
          </p:nvPr>
        </p:nvSpPr>
        <p:spPr/>
        <p:txBody>
          <a:bodyPr/>
          <a:lstStyle>
            <a:lvl1pPr>
              <a:defRPr/>
            </a:lvl1pPr>
          </a:lstStyle>
          <a:p>
            <a:pPr>
              <a:defRPr/>
            </a:pPr>
            <a:fld id="{89F05D57-1FA2-416A-A0E1-113085013E34}" type="slidenum">
              <a:rPr lang="en-US"/>
              <a:pPr>
                <a:defRPr/>
              </a:pPr>
              <a:t>‹#›</a:t>
            </a:fld>
            <a:endParaRPr lang="en-US" dirty="0"/>
          </a:p>
        </p:txBody>
      </p:sp>
    </p:spTree>
    <p:extLst>
      <p:ext uri="{BB962C8B-B14F-4D97-AF65-F5344CB8AC3E}">
        <p14:creationId xmlns:p14="http://schemas.microsoft.com/office/powerpoint/2010/main" val="605735949"/>
      </p:ext>
    </p:extLst>
  </p:cSld>
  <p:clrMapOvr>
    <a:masterClrMapping/>
  </p:clrMapOvr>
  <p:transition spd="med">
    <p:fade thruBlk="1"/>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fld id="{D217C8AA-5682-41DB-A358-83B46B877700}" type="datetime1">
              <a:rPr lang="en-US"/>
              <a:pPr>
                <a:defRPr/>
              </a:pPr>
              <a:t>3/27/2024</a:t>
            </a:fld>
            <a:endParaRPr lang="en-US" dirty="0"/>
          </a:p>
        </p:txBody>
      </p:sp>
      <p:sp>
        <p:nvSpPr>
          <p:cNvPr id="5" name="Rectangle 5"/>
          <p:cNvSpPr>
            <a:spLocks noGrp="1" noChangeArrowheads="1"/>
          </p:cNvSpPr>
          <p:nvPr>
            <p:ph type="ftr" sz="quarter" idx="11"/>
          </p:nvPr>
        </p:nvSpPr>
        <p:spPr/>
        <p:txBody>
          <a:bodyPr/>
          <a:lstStyle>
            <a:lvl1pPr>
              <a:defRPr>
                <a:cs typeface="+mn-cs"/>
              </a:defRPr>
            </a:lvl1pPr>
          </a:lstStyle>
          <a:p>
            <a:pPr>
              <a:defRPr/>
            </a:pPr>
            <a:r>
              <a:rPr lang="en-US"/>
              <a:t>copyright cmassengale</a:t>
            </a:r>
          </a:p>
        </p:txBody>
      </p:sp>
      <p:sp>
        <p:nvSpPr>
          <p:cNvPr id="6" name="Rectangle 6"/>
          <p:cNvSpPr>
            <a:spLocks noGrp="1" noChangeArrowheads="1"/>
          </p:cNvSpPr>
          <p:nvPr>
            <p:ph type="sldNum" sz="quarter" idx="12"/>
          </p:nvPr>
        </p:nvSpPr>
        <p:spPr/>
        <p:txBody>
          <a:bodyPr/>
          <a:lstStyle>
            <a:lvl1pPr>
              <a:defRPr/>
            </a:lvl1pPr>
          </a:lstStyle>
          <a:p>
            <a:pPr>
              <a:defRPr/>
            </a:pPr>
            <a:fld id="{87175061-74BB-44E2-9C16-C8609316EA28}" type="slidenum">
              <a:rPr lang="en-US"/>
              <a:pPr>
                <a:defRPr/>
              </a:pPr>
              <a:t>‹#›</a:t>
            </a:fld>
            <a:endParaRPr lang="en-US" dirty="0"/>
          </a:p>
        </p:txBody>
      </p:sp>
    </p:spTree>
    <p:extLst>
      <p:ext uri="{BB962C8B-B14F-4D97-AF65-F5344CB8AC3E}">
        <p14:creationId xmlns:p14="http://schemas.microsoft.com/office/powerpoint/2010/main" val="3978834558"/>
      </p:ext>
    </p:extLst>
  </p:cSld>
  <p:clrMapOvr>
    <a:masterClrMapping/>
  </p:clrMapOvr>
  <p:transition spd="med">
    <p:fade thruBlk="1"/>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609600"/>
            <a:ext cx="3390900" cy="594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229100" y="609600"/>
            <a:ext cx="3390900" cy="594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fld id="{F8C9875F-7895-4DFC-B794-8F20B3904D4F}" type="datetime1">
              <a:rPr lang="en-US"/>
              <a:pPr>
                <a:defRPr/>
              </a:pPr>
              <a:t>3/27/2024</a:t>
            </a:fld>
            <a:endParaRPr lang="en-US" dirty="0"/>
          </a:p>
        </p:txBody>
      </p:sp>
      <p:sp>
        <p:nvSpPr>
          <p:cNvPr id="6" name="Rectangle 5"/>
          <p:cNvSpPr>
            <a:spLocks noGrp="1" noChangeArrowheads="1"/>
          </p:cNvSpPr>
          <p:nvPr>
            <p:ph type="ftr" sz="quarter" idx="11"/>
          </p:nvPr>
        </p:nvSpPr>
        <p:spPr/>
        <p:txBody>
          <a:bodyPr/>
          <a:lstStyle>
            <a:lvl1pPr>
              <a:defRPr>
                <a:cs typeface="+mn-cs"/>
              </a:defRPr>
            </a:lvl1pPr>
          </a:lstStyle>
          <a:p>
            <a:pPr>
              <a:defRPr/>
            </a:pPr>
            <a:r>
              <a:rPr lang="en-US"/>
              <a:t>copyright cmassengale</a:t>
            </a:r>
          </a:p>
        </p:txBody>
      </p:sp>
      <p:sp>
        <p:nvSpPr>
          <p:cNvPr id="7" name="Rectangle 6"/>
          <p:cNvSpPr>
            <a:spLocks noGrp="1" noChangeArrowheads="1"/>
          </p:cNvSpPr>
          <p:nvPr>
            <p:ph type="sldNum" sz="quarter" idx="12"/>
          </p:nvPr>
        </p:nvSpPr>
        <p:spPr/>
        <p:txBody>
          <a:bodyPr/>
          <a:lstStyle>
            <a:lvl1pPr>
              <a:defRPr/>
            </a:lvl1pPr>
          </a:lstStyle>
          <a:p>
            <a:pPr>
              <a:defRPr/>
            </a:pPr>
            <a:fld id="{7F50E01C-86EE-47F4-B7D4-146CFBFC3B83}" type="slidenum">
              <a:rPr lang="en-US"/>
              <a:pPr>
                <a:defRPr/>
              </a:pPr>
              <a:t>‹#›</a:t>
            </a:fld>
            <a:endParaRPr lang="en-US" dirty="0"/>
          </a:p>
        </p:txBody>
      </p:sp>
    </p:spTree>
    <p:extLst>
      <p:ext uri="{BB962C8B-B14F-4D97-AF65-F5344CB8AC3E}">
        <p14:creationId xmlns:p14="http://schemas.microsoft.com/office/powerpoint/2010/main" val="4003864592"/>
      </p:ext>
    </p:extLst>
  </p:cSld>
  <p:clrMapOvr>
    <a:masterClrMapping/>
  </p:clrMapOvr>
  <p:transition spd="med">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43"/>
        <p:cNvGrpSpPr/>
        <p:nvPr/>
      </p:nvGrpSpPr>
      <p:grpSpPr>
        <a:xfrm>
          <a:off x="0" y="0"/>
          <a:ext cx="0" cy="0"/>
          <a:chOff x="0" y="0"/>
          <a:chExt cx="0" cy="0"/>
        </a:xfrm>
      </p:grpSpPr>
      <p:sp>
        <p:nvSpPr>
          <p:cNvPr id="44" name="Google Shape;44;p7"/>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5" name="Google Shape;45;p7"/>
          <p:cNvSpPr>
            <a:spLocks noGrp="1"/>
          </p:cNvSpPr>
          <p:nvPr>
            <p:ph type="pic" idx="2"/>
          </p:nvPr>
        </p:nvSpPr>
        <p:spPr>
          <a:xfrm>
            <a:off x="1792288" y="612775"/>
            <a:ext cx="5486400" cy="4114800"/>
          </a:xfrm>
          <a:prstGeom prst="rect">
            <a:avLst/>
          </a:prstGeom>
          <a:noFill/>
          <a:ln>
            <a:noFill/>
          </a:ln>
        </p:spPr>
      </p:sp>
      <p:sp>
        <p:nvSpPr>
          <p:cNvPr id="46" name="Google Shape;46;p7"/>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Times New Roman"/>
              <a:buNone/>
              <a:defRPr sz="1400"/>
            </a:lvl1pPr>
            <a:lvl2pPr marL="914400" lvl="1" indent="-228600" algn="l">
              <a:spcBef>
                <a:spcPts val="240"/>
              </a:spcBef>
              <a:spcAft>
                <a:spcPts val="0"/>
              </a:spcAft>
              <a:buClr>
                <a:schemeClr val="dk1"/>
              </a:buClr>
              <a:buSzPts val="1200"/>
              <a:buFont typeface="Times New Roman"/>
              <a:buNone/>
              <a:defRPr sz="1200"/>
            </a:lvl2pPr>
            <a:lvl3pPr marL="1371600" lvl="2" indent="-228600" algn="l">
              <a:spcBef>
                <a:spcPts val="200"/>
              </a:spcBef>
              <a:spcAft>
                <a:spcPts val="0"/>
              </a:spcAft>
              <a:buClr>
                <a:schemeClr val="dk1"/>
              </a:buClr>
              <a:buSzPts val="1000"/>
              <a:buFont typeface="Times New Roman"/>
              <a:buNone/>
              <a:defRPr sz="1000"/>
            </a:lvl3pPr>
            <a:lvl4pPr marL="1828800" lvl="3" indent="-228600" algn="l">
              <a:spcBef>
                <a:spcPts val="180"/>
              </a:spcBef>
              <a:spcAft>
                <a:spcPts val="0"/>
              </a:spcAft>
              <a:buClr>
                <a:schemeClr val="dk1"/>
              </a:buClr>
              <a:buSzPts val="900"/>
              <a:buFont typeface="Times New Roman"/>
              <a:buNone/>
              <a:defRPr sz="900"/>
            </a:lvl4pPr>
            <a:lvl5pPr marL="2286000" lvl="4" indent="-228600" algn="l">
              <a:spcBef>
                <a:spcPts val="180"/>
              </a:spcBef>
              <a:spcAft>
                <a:spcPts val="0"/>
              </a:spcAft>
              <a:buClr>
                <a:schemeClr val="dk1"/>
              </a:buClr>
              <a:buSzPts val="900"/>
              <a:buFont typeface="Times New Roman"/>
              <a:buNone/>
              <a:defRPr sz="900"/>
            </a:lvl5pPr>
            <a:lvl6pPr marL="2743200" lvl="5" indent="-228600" algn="l">
              <a:spcBef>
                <a:spcPts val="180"/>
              </a:spcBef>
              <a:spcAft>
                <a:spcPts val="0"/>
              </a:spcAft>
              <a:buClr>
                <a:schemeClr val="dk1"/>
              </a:buClr>
              <a:buSzPts val="900"/>
              <a:buFont typeface="Times New Roman"/>
              <a:buNone/>
              <a:defRPr sz="900"/>
            </a:lvl6pPr>
            <a:lvl7pPr marL="3200400" lvl="6" indent="-228600" algn="l">
              <a:spcBef>
                <a:spcPts val="180"/>
              </a:spcBef>
              <a:spcAft>
                <a:spcPts val="0"/>
              </a:spcAft>
              <a:buClr>
                <a:schemeClr val="dk1"/>
              </a:buClr>
              <a:buSzPts val="900"/>
              <a:buFont typeface="Times New Roman"/>
              <a:buNone/>
              <a:defRPr sz="900"/>
            </a:lvl7pPr>
            <a:lvl8pPr marL="3657600" lvl="7" indent="-228600" algn="l">
              <a:spcBef>
                <a:spcPts val="180"/>
              </a:spcBef>
              <a:spcAft>
                <a:spcPts val="0"/>
              </a:spcAft>
              <a:buClr>
                <a:schemeClr val="dk1"/>
              </a:buClr>
              <a:buSzPts val="900"/>
              <a:buFont typeface="Times New Roman"/>
              <a:buNone/>
              <a:defRPr sz="900"/>
            </a:lvl8pPr>
            <a:lvl9pPr marL="4114800" lvl="8" indent="-228600" algn="l">
              <a:spcBef>
                <a:spcPts val="180"/>
              </a:spcBef>
              <a:spcAft>
                <a:spcPts val="0"/>
              </a:spcAft>
              <a:buClr>
                <a:schemeClr val="dk1"/>
              </a:buClr>
              <a:buSzPts val="900"/>
              <a:buFont typeface="Times New Roman"/>
              <a:buNone/>
              <a:defRPr sz="900"/>
            </a:lvl9pPr>
          </a:lstStyle>
          <a:p>
            <a:endParaRPr/>
          </a:p>
        </p:txBody>
      </p:sp>
      <p:sp>
        <p:nvSpPr>
          <p:cNvPr id="47" name="Google Shape;47;p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fld id="{4B970B1C-8DBC-4B04-B2AC-4CA7AB245735}" type="datetime1">
              <a:rPr lang="en-US"/>
              <a:pPr>
                <a:defRPr/>
              </a:pPr>
              <a:t>3/27/2024</a:t>
            </a:fld>
            <a:endParaRPr lang="en-US" dirty="0"/>
          </a:p>
        </p:txBody>
      </p:sp>
      <p:sp>
        <p:nvSpPr>
          <p:cNvPr id="8" name="Rectangle 5"/>
          <p:cNvSpPr>
            <a:spLocks noGrp="1" noChangeArrowheads="1"/>
          </p:cNvSpPr>
          <p:nvPr>
            <p:ph type="ftr" sz="quarter" idx="11"/>
          </p:nvPr>
        </p:nvSpPr>
        <p:spPr/>
        <p:txBody>
          <a:bodyPr/>
          <a:lstStyle>
            <a:lvl1pPr>
              <a:defRPr>
                <a:cs typeface="+mn-cs"/>
              </a:defRPr>
            </a:lvl1pPr>
          </a:lstStyle>
          <a:p>
            <a:pPr>
              <a:defRPr/>
            </a:pPr>
            <a:r>
              <a:rPr lang="en-US"/>
              <a:t>copyright cmassengale</a:t>
            </a:r>
          </a:p>
        </p:txBody>
      </p:sp>
      <p:sp>
        <p:nvSpPr>
          <p:cNvPr id="9" name="Rectangle 6"/>
          <p:cNvSpPr>
            <a:spLocks noGrp="1" noChangeArrowheads="1"/>
          </p:cNvSpPr>
          <p:nvPr>
            <p:ph type="sldNum" sz="quarter" idx="12"/>
          </p:nvPr>
        </p:nvSpPr>
        <p:spPr/>
        <p:txBody>
          <a:bodyPr/>
          <a:lstStyle>
            <a:lvl1pPr>
              <a:defRPr/>
            </a:lvl1pPr>
          </a:lstStyle>
          <a:p>
            <a:pPr>
              <a:defRPr/>
            </a:pPr>
            <a:fld id="{E02BF465-8385-4882-9EA9-430D734DEC40}" type="slidenum">
              <a:rPr lang="en-US"/>
              <a:pPr>
                <a:defRPr/>
              </a:pPr>
              <a:t>‹#›</a:t>
            </a:fld>
            <a:endParaRPr lang="en-US" dirty="0"/>
          </a:p>
        </p:txBody>
      </p:sp>
    </p:spTree>
    <p:extLst>
      <p:ext uri="{BB962C8B-B14F-4D97-AF65-F5344CB8AC3E}">
        <p14:creationId xmlns:p14="http://schemas.microsoft.com/office/powerpoint/2010/main" val="2284145963"/>
      </p:ext>
    </p:extLst>
  </p:cSld>
  <p:clrMapOvr>
    <a:masterClrMapping/>
  </p:clrMapOvr>
  <p:transition spd="med">
    <p:fade thruBlk="1"/>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fld id="{1297E263-6044-41BD-B088-6D22BC8DEF4E}" type="datetime1">
              <a:rPr lang="en-US"/>
              <a:pPr>
                <a:defRPr/>
              </a:pPr>
              <a:t>3/27/2024</a:t>
            </a:fld>
            <a:endParaRPr lang="en-US" dirty="0"/>
          </a:p>
        </p:txBody>
      </p:sp>
      <p:sp>
        <p:nvSpPr>
          <p:cNvPr id="4" name="Rectangle 5"/>
          <p:cNvSpPr>
            <a:spLocks noGrp="1" noChangeArrowheads="1"/>
          </p:cNvSpPr>
          <p:nvPr>
            <p:ph type="ftr" sz="quarter" idx="11"/>
          </p:nvPr>
        </p:nvSpPr>
        <p:spPr/>
        <p:txBody>
          <a:bodyPr/>
          <a:lstStyle>
            <a:lvl1pPr>
              <a:defRPr>
                <a:cs typeface="+mn-cs"/>
              </a:defRPr>
            </a:lvl1pPr>
          </a:lstStyle>
          <a:p>
            <a:pPr>
              <a:defRPr/>
            </a:pPr>
            <a:r>
              <a:rPr lang="en-US"/>
              <a:t>copyright cmassengale</a:t>
            </a:r>
          </a:p>
        </p:txBody>
      </p:sp>
      <p:sp>
        <p:nvSpPr>
          <p:cNvPr id="5" name="Rectangle 6"/>
          <p:cNvSpPr>
            <a:spLocks noGrp="1" noChangeArrowheads="1"/>
          </p:cNvSpPr>
          <p:nvPr>
            <p:ph type="sldNum" sz="quarter" idx="12"/>
          </p:nvPr>
        </p:nvSpPr>
        <p:spPr/>
        <p:txBody>
          <a:bodyPr/>
          <a:lstStyle>
            <a:lvl1pPr>
              <a:defRPr/>
            </a:lvl1pPr>
          </a:lstStyle>
          <a:p>
            <a:pPr>
              <a:defRPr/>
            </a:pPr>
            <a:fld id="{7E3A2F74-A579-499C-8F4D-8EAE2863A3DF}" type="slidenum">
              <a:rPr lang="en-US"/>
              <a:pPr>
                <a:defRPr/>
              </a:pPr>
              <a:t>‹#›</a:t>
            </a:fld>
            <a:endParaRPr lang="en-US" dirty="0"/>
          </a:p>
        </p:txBody>
      </p:sp>
    </p:spTree>
    <p:extLst>
      <p:ext uri="{BB962C8B-B14F-4D97-AF65-F5344CB8AC3E}">
        <p14:creationId xmlns:p14="http://schemas.microsoft.com/office/powerpoint/2010/main" val="3806942662"/>
      </p:ext>
    </p:extLst>
  </p:cSld>
  <p:clrMapOvr>
    <a:masterClrMapping/>
  </p:clrMapOvr>
  <p:transition spd="med">
    <p:fade thruBlk="1"/>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fld id="{08BD14C0-39F0-4DCA-94E9-F17F648912D7}" type="datetime1">
              <a:rPr lang="en-US"/>
              <a:pPr>
                <a:defRPr/>
              </a:pPr>
              <a:t>3/27/2024</a:t>
            </a:fld>
            <a:endParaRPr lang="en-US" dirty="0"/>
          </a:p>
        </p:txBody>
      </p:sp>
      <p:sp>
        <p:nvSpPr>
          <p:cNvPr id="3" name="Rectangle 5"/>
          <p:cNvSpPr>
            <a:spLocks noGrp="1" noChangeArrowheads="1"/>
          </p:cNvSpPr>
          <p:nvPr>
            <p:ph type="ftr" sz="quarter" idx="11"/>
          </p:nvPr>
        </p:nvSpPr>
        <p:spPr/>
        <p:txBody>
          <a:bodyPr/>
          <a:lstStyle>
            <a:lvl1pPr>
              <a:defRPr>
                <a:cs typeface="+mn-cs"/>
              </a:defRPr>
            </a:lvl1pPr>
          </a:lstStyle>
          <a:p>
            <a:pPr>
              <a:defRPr/>
            </a:pPr>
            <a:r>
              <a:rPr lang="en-US"/>
              <a:t>copyright cmassengale</a:t>
            </a:r>
          </a:p>
        </p:txBody>
      </p:sp>
      <p:sp>
        <p:nvSpPr>
          <p:cNvPr id="4" name="Rectangle 6"/>
          <p:cNvSpPr>
            <a:spLocks noGrp="1" noChangeArrowheads="1"/>
          </p:cNvSpPr>
          <p:nvPr>
            <p:ph type="sldNum" sz="quarter" idx="12"/>
          </p:nvPr>
        </p:nvSpPr>
        <p:spPr/>
        <p:txBody>
          <a:bodyPr/>
          <a:lstStyle>
            <a:lvl1pPr>
              <a:defRPr/>
            </a:lvl1pPr>
          </a:lstStyle>
          <a:p>
            <a:pPr>
              <a:defRPr/>
            </a:pPr>
            <a:fld id="{8DAB99B7-F21A-4B21-B63A-EE112F250C8B}" type="slidenum">
              <a:rPr lang="en-US"/>
              <a:pPr>
                <a:defRPr/>
              </a:pPr>
              <a:t>‹#›</a:t>
            </a:fld>
            <a:endParaRPr lang="en-US" dirty="0"/>
          </a:p>
        </p:txBody>
      </p:sp>
    </p:spTree>
    <p:extLst>
      <p:ext uri="{BB962C8B-B14F-4D97-AF65-F5344CB8AC3E}">
        <p14:creationId xmlns:p14="http://schemas.microsoft.com/office/powerpoint/2010/main" val="3374143020"/>
      </p:ext>
    </p:extLst>
  </p:cSld>
  <p:clrMapOvr>
    <a:masterClrMapping/>
  </p:clrMapOvr>
  <p:transition spd="med">
    <p:fade thruBlk="1"/>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fld id="{FE44159E-2918-4C33-84A7-9D1E59EB0747}" type="datetime1">
              <a:rPr lang="en-US"/>
              <a:pPr>
                <a:defRPr/>
              </a:pPr>
              <a:t>3/27/2024</a:t>
            </a:fld>
            <a:endParaRPr lang="en-US" dirty="0"/>
          </a:p>
        </p:txBody>
      </p:sp>
      <p:sp>
        <p:nvSpPr>
          <p:cNvPr id="6" name="Rectangle 5"/>
          <p:cNvSpPr>
            <a:spLocks noGrp="1" noChangeArrowheads="1"/>
          </p:cNvSpPr>
          <p:nvPr>
            <p:ph type="ftr" sz="quarter" idx="11"/>
          </p:nvPr>
        </p:nvSpPr>
        <p:spPr/>
        <p:txBody>
          <a:bodyPr/>
          <a:lstStyle>
            <a:lvl1pPr>
              <a:defRPr>
                <a:cs typeface="+mn-cs"/>
              </a:defRPr>
            </a:lvl1pPr>
          </a:lstStyle>
          <a:p>
            <a:pPr>
              <a:defRPr/>
            </a:pPr>
            <a:r>
              <a:rPr lang="en-US"/>
              <a:t>copyright cmassengale</a:t>
            </a:r>
          </a:p>
        </p:txBody>
      </p:sp>
      <p:sp>
        <p:nvSpPr>
          <p:cNvPr id="7" name="Rectangle 6"/>
          <p:cNvSpPr>
            <a:spLocks noGrp="1" noChangeArrowheads="1"/>
          </p:cNvSpPr>
          <p:nvPr>
            <p:ph type="sldNum" sz="quarter" idx="12"/>
          </p:nvPr>
        </p:nvSpPr>
        <p:spPr/>
        <p:txBody>
          <a:bodyPr/>
          <a:lstStyle>
            <a:lvl1pPr>
              <a:defRPr/>
            </a:lvl1pPr>
          </a:lstStyle>
          <a:p>
            <a:pPr>
              <a:defRPr/>
            </a:pPr>
            <a:fld id="{D00C35AF-1290-4026-A117-3159FE4DC1A1}" type="slidenum">
              <a:rPr lang="en-US"/>
              <a:pPr>
                <a:defRPr/>
              </a:pPr>
              <a:t>‹#›</a:t>
            </a:fld>
            <a:endParaRPr lang="en-US" dirty="0"/>
          </a:p>
        </p:txBody>
      </p:sp>
    </p:spTree>
    <p:extLst>
      <p:ext uri="{BB962C8B-B14F-4D97-AF65-F5344CB8AC3E}">
        <p14:creationId xmlns:p14="http://schemas.microsoft.com/office/powerpoint/2010/main" val="101916473"/>
      </p:ext>
    </p:extLst>
  </p:cSld>
  <p:clrMapOvr>
    <a:masterClrMapping/>
  </p:clrMapOvr>
  <p:transition spd="med">
    <p:fade thruBlk="1"/>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fld id="{5CC8F1D8-8550-4B67-A90C-D0AEFA83DCBA}" type="datetime1">
              <a:rPr lang="en-US"/>
              <a:pPr>
                <a:defRPr/>
              </a:pPr>
              <a:t>3/27/2024</a:t>
            </a:fld>
            <a:endParaRPr lang="en-US" dirty="0"/>
          </a:p>
        </p:txBody>
      </p:sp>
      <p:sp>
        <p:nvSpPr>
          <p:cNvPr id="6" name="Rectangle 5"/>
          <p:cNvSpPr>
            <a:spLocks noGrp="1" noChangeArrowheads="1"/>
          </p:cNvSpPr>
          <p:nvPr>
            <p:ph type="ftr" sz="quarter" idx="11"/>
          </p:nvPr>
        </p:nvSpPr>
        <p:spPr/>
        <p:txBody>
          <a:bodyPr/>
          <a:lstStyle>
            <a:lvl1pPr>
              <a:defRPr>
                <a:cs typeface="+mn-cs"/>
              </a:defRPr>
            </a:lvl1pPr>
          </a:lstStyle>
          <a:p>
            <a:pPr>
              <a:defRPr/>
            </a:pPr>
            <a:r>
              <a:rPr lang="en-US"/>
              <a:t>copyright cmassengale</a:t>
            </a:r>
          </a:p>
        </p:txBody>
      </p:sp>
      <p:sp>
        <p:nvSpPr>
          <p:cNvPr id="7" name="Rectangle 6"/>
          <p:cNvSpPr>
            <a:spLocks noGrp="1" noChangeArrowheads="1"/>
          </p:cNvSpPr>
          <p:nvPr>
            <p:ph type="sldNum" sz="quarter" idx="12"/>
          </p:nvPr>
        </p:nvSpPr>
        <p:spPr/>
        <p:txBody>
          <a:bodyPr/>
          <a:lstStyle>
            <a:lvl1pPr>
              <a:defRPr/>
            </a:lvl1pPr>
          </a:lstStyle>
          <a:p>
            <a:pPr>
              <a:defRPr/>
            </a:pPr>
            <a:fld id="{4A581539-EC8C-447E-B60F-CEB93CEDDAAA}" type="slidenum">
              <a:rPr lang="en-US"/>
              <a:pPr>
                <a:defRPr/>
              </a:pPr>
              <a:t>‹#›</a:t>
            </a:fld>
            <a:endParaRPr lang="en-US" dirty="0"/>
          </a:p>
        </p:txBody>
      </p:sp>
    </p:spTree>
    <p:extLst>
      <p:ext uri="{BB962C8B-B14F-4D97-AF65-F5344CB8AC3E}">
        <p14:creationId xmlns:p14="http://schemas.microsoft.com/office/powerpoint/2010/main" val="1486217450"/>
      </p:ext>
    </p:extLst>
  </p:cSld>
  <p:clrMapOvr>
    <a:masterClrMapping/>
  </p:clrMapOvr>
  <p:transition spd="med">
    <p:fade thruBlk="1"/>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fld id="{64DE135A-2456-44A5-95F7-0F30C10DA2DC}" type="datetime1">
              <a:rPr lang="en-US"/>
              <a:pPr>
                <a:defRPr/>
              </a:pPr>
              <a:t>3/27/2024</a:t>
            </a:fld>
            <a:endParaRPr lang="en-US" dirty="0"/>
          </a:p>
        </p:txBody>
      </p:sp>
      <p:sp>
        <p:nvSpPr>
          <p:cNvPr id="5" name="Rectangle 5"/>
          <p:cNvSpPr>
            <a:spLocks noGrp="1" noChangeArrowheads="1"/>
          </p:cNvSpPr>
          <p:nvPr>
            <p:ph type="ftr" sz="quarter" idx="11"/>
          </p:nvPr>
        </p:nvSpPr>
        <p:spPr/>
        <p:txBody>
          <a:bodyPr/>
          <a:lstStyle>
            <a:lvl1pPr>
              <a:defRPr>
                <a:cs typeface="+mn-cs"/>
              </a:defRPr>
            </a:lvl1pPr>
          </a:lstStyle>
          <a:p>
            <a:pPr>
              <a:defRPr/>
            </a:pPr>
            <a:r>
              <a:rPr lang="en-US"/>
              <a:t>copyright cmassengale</a:t>
            </a:r>
          </a:p>
        </p:txBody>
      </p:sp>
      <p:sp>
        <p:nvSpPr>
          <p:cNvPr id="6" name="Rectangle 6"/>
          <p:cNvSpPr>
            <a:spLocks noGrp="1" noChangeArrowheads="1"/>
          </p:cNvSpPr>
          <p:nvPr>
            <p:ph type="sldNum" sz="quarter" idx="12"/>
          </p:nvPr>
        </p:nvSpPr>
        <p:spPr/>
        <p:txBody>
          <a:bodyPr/>
          <a:lstStyle>
            <a:lvl1pPr>
              <a:defRPr/>
            </a:lvl1pPr>
          </a:lstStyle>
          <a:p>
            <a:pPr>
              <a:defRPr/>
            </a:pPr>
            <a:fld id="{98D68D26-FAF8-41BA-A483-E0FA3F8ACFD0}" type="slidenum">
              <a:rPr lang="en-US"/>
              <a:pPr>
                <a:defRPr/>
              </a:pPr>
              <a:t>‹#›</a:t>
            </a:fld>
            <a:endParaRPr lang="en-US" dirty="0"/>
          </a:p>
        </p:txBody>
      </p:sp>
    </p:spTree>
    <p:extLst>
      <p:ext uri="{BB962C8B-B14F-4D97-AF65-F5344CB8AC3E}">
        <p14:creationId xmlns:p14="http://schemas.microsoft.com/office/powerpoint/2010/main" val="964910487"/>
      </p:ext>
    </p:extLst>
  </p:cSld>
  <p:clrMapOvr>
    <a:masterClrMapping/>
  </p:clrMapOvr>
  <p:transition spd="med">
    <p:fade thruBlk="1"/>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86450" y="0"/>
            <a:ext cx="1733550" cy="6553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0"/>
            <a:ext cx="5048250" cy="6553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fld id="{F6E3B385-06DC-4141-9065-A1A00ECADE57}" type="datetime1">
              <a:rPr lang="en-US"/>
              <a:pPr>
                <a:defRPr/>
              </a:pPr>
              <a:t>3/27/2024</a:t>
            </a:fld>
            <a:endParaRPr lang="en-US" dirty="0"/>
          </a:p>
        </p:txBody>
      </p:sp>
      <p:sp>
        <p:nvSpPr>
          <p:cNvPr id="5" name="Rectangle 5"/>
          <p:cNvSpPr>
            <a:spLocks noGrp="1" noChangeArrowheads="1"/>
          </p:cNvSpPr>
          <p:nvPr>
            <p:ph type="ftr" sz="quarter" idx="11"/>
          </p:nvPr>
        </p:nvSpPr>
        <p:spPr/>
        <p:txBody>
          <a:bodyPr/>
          <a:lstStyle>
            <a:lvl1pPr>
              <a:defRPr>
                <a:cs typeface="+mn-cs"/>
              </a:defRPr>
            </a:lvl1pPr>
          </a:lstStyle>
          <a:p>
            <a:pPr>
              <a:defRPr/>
            </a:pPr>
            <a:r>
              <a:rPr lang="en-US"/>
              <a:t>copyright cmassengale</a:t>
            </a:r>
          </a:p>
        </p:txBody>
      </p:sp>
      <p:sp>
        <p:nvSpPr>
          <p:cNvPr id="6" name="Rectangle 6"/>
          <p:cNvSpPr>
            <a:spLocks noGrp="1" noChangeArrowheads="1"/>
          </p:cNvSpPr>
          <p:nvPr>
            <p:ph type="sldNum" sz="quarter" idx="12"/>
          </p:nvPr>
        </p:nvSpPr>
        <p:spPr/>
        <p:txBody>
          <a:bodyPr/>
          <a:lstStyle>
            <a:lvl1pPr>
              <a:defRPr/>
            </a:lvl1pPr>
          </a:lstStyle>
          <a:p>
            <a:pPr>
              <a:defRPr/>
            </a:pPr>
            <a:fld id="{B7677D50-3C82-4DDC-ACDE-D3079619F306}" type="slidenum">
              <a:rPr lang="en-US"/>
              <a:pPr>
                <a:defRPr/>
              </a:pPr>
              <a:t>‹#›</a:t>
            </a:fld>
            <a:endParaRPr lang="en-US" dirty="0"/>
          </a:p>
        </p:txBody>
      </p:sp>
    </p:spTree>
    <p:extLst>
      <p:ext uri="{BB962C8B-B14F-4D97-AF65-F5344CB8AC3E}">
        <p14:creationId xmlns:p14="http://schemas.microsoft.com/office/powerpoint/2010/main" val="847355264"/>
      </p:ext>
    </p:extLst>
  </p:cSld>
  <p:clrMapOvr>
    <a:masterClrMapping/>
  </p:clrMapOvr>
  <p:transition spd="med">
    <p:fade thruBlk="1"/>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0"/>
            <a:ext cx="6858000" cy="609600"/>
          </a:xfrm>
        </p:spPr>
        <p:txBody>
          <a:bodyPr/>
          <a:lstStyle/>
          <a:p>
            <a:r>
              <a:rPr lang="en-US"/>
              <a:t>Click to edit Master title style</a:t>
            </a:r>
          </a:p>
        </p:txBody>
      </p:sp>
      <p:sp>
        <p:nvSpPr>
          <p:cNvPr id="3" name="Text Placeholder 2"/>
          <p:cNvSpPr>
            <a:spLocks noGrp="1"/>
          </p:cNvSpPr>
          <p:nvPr>
            <p:ph type="body" sz="half" idx="1"/>
          </p:nvPr>
        </p:nvSpPr>
        <p:spPr>
          <a:xfrm>
            <a:off x="685800" y="609600"/>
            <a:ext cx="3390900" cy="5943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229100" y="609600"/>
            <a:ext cx="3390900" cy="5943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fld id="{4E7A0D0B-47D6-4EB4-83E5-835CFC395100}" type="datetime1">
              <a:rPr lang="en-US"/>
              <a:pPr>
                <a:defRPr/>
              </a:pPr>
              <a:t>3/27/2024</a:t>
            </a:fld>
            <a:endParaRPr lang="en-US" dirty="0"/>
          </a:p>
        </p:txBody>
      </p:sp>
      <p:sp>
        <p:nvSpPr>
          <p:cNvPr id="6" name="Rectangle 5"/>
          <p:cNvSpPr>
            <a:spLocks noGrp="1" noChangeArrowheads="1"/>
          </p:cNvSpPr>
          <p:nvPr>
            <p:ph type="ftr" sz="quarter" idx="11"/>
          </p:nvPr>
        </p:nvSpPr>
        <p:spPr/>
        <p:txBody>
          <a:bodyPr/>
          <a:lstStyle>
            <a:lvl1pPr>
              <a:defRPr>
                <a:cs typeface="+mn-cs"/>
              </a:defRPr>
            </a:lvl1pPr>
          </a:lstStyle>
          <a:p>
            <a:pPr>
              <a:defRPr/>
            </a:pPr>
            <a:r>
              <a:rPr lang="en-US"/>
              <a:t>copyright cmassengale</a:t>
            </a:r>
          </a:p>
        </p:txBody>
      </p:sp>
      <p:sp>
        <p:nvSpPr>
          <p:cNvPr id="7" name="Rectangle 6"/>
          <p:cNvSpPr>
            <a:spLocks noGrp="1" noChangeArrowheads="1"/>
          </p:cNvSpPr>
          <p:nvPr>
            <p:ph type="sldNum" sz="quarter" idx="12"/>
          </p:nvPr>
        </p:nvSpPr>
        <p:spPr/>
        <p:txBody>
          <a:bodyPr/>
          <a:lstStyle>
            <a:lvl1pPr>
              <a:defRPr/>
            </a:lvl1pPr>
          </a:lstStyle>
          <a:p>
            <a:pPr>
              <a:defRPr/>
            </a:pPr>
            <a:fld id="{E6C5646A-30CD-462B-A745-083B7E299B04}" type="slidenum">
              <a:rPr lang="en-US"/>
              <a:pPr>
                <a:defRPr/>
              </a:pPr>
              <a:t>‹#›</a:t>
            </a:fld>
            <a:endParaRPr lang="en-US" dirty="0"/>
          </a:p>
        </p:txBody>
      </p:sp>
    </p:spTree>
    <p:extLst>
      <p:ext uri="{BB962C8B-B14F-4D97-AF65-F5344CB8AC3E}">
        <p14:creationId xmlns:p14="http://schemas.microsoft.com/office/powerpoint/2010/main" val="3231211540"/>
      </p:ext>
    </p:extLst>
  </p:cSld>
  <p:clrMapOvr>
    <a:masterClrMapping/>
  </p:clrMapOvr>
  <p:transition spd="med">
    <p:fade thruBlk="1"/>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21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172200"/>
            <a:ext cx="1905000" cy="457200"/>
          </a:xfrm>
        </p:spPr>
        <p:txBody>
          <a:bodyPr/>
          <a:lstStyle>
            <a:lvl1pPr>
              <a:defRPr/>
            </a:lvl1pPr>
          </a:lstStyle>
          <a:p>
            <a:pPr>
              <a:defRPr/>
            </a:pPr>
            <a:fld id="{B4B02470-8DEC-4995-943A-74FBB16D7854}" type="datetime1">
              <a:rPr lang="en-US"/>
              <a:pPr>
                <a:defRPr/>
              </a:pPr>
              <a:t>3/27/2024</a:t>
            </a:fld>
            <a:endParaRPr lang="en-US" dirty="0"/>
          </a:p>
        </p:txBody>
      </p:sp>
      <p:sp>
        <p:nvSpPr>
          <p:cNvPr id="4" name="Slide Number Placeholder 3"/>
          <p:cNvSpPr>
            <a:spLocks noGrp="1"/>
          </p:cNvSpPr>
          <p:nvPr>
            <p:ph type="sldNum" sz="quarter" idx="11"/>
          </p:nvPr>
        </p:nvSpPr>
        <p:spPr>
          <a:xfrm>
            <a:off x="6553200" y="6172200"/>
            <a:ext cx="1905000" cy="457200"/>
          </a:xfrm>
        </p:spPr>
        <p:txBody>
          <a:bodyPr/>
          <a:lstStyle>
            <a:lvl1pPr fontAlgn="base">
              <a:spcBef>
                <a:spcPct val="0"/>
              </a:spcBef>
              <a:spcAft>
                <a:spcPct val="0"/>
              </a:spcAft>
              <a:defRPr/>
            </a:lvl1pPr>
          </a:lstStyle>
          <a:p>
            <a:pPr>
              <a:defRPr/>
            </a:pPr>
            <a:fld id="{C7055BAE-F9BF-49B4-8EF8-A05398F2CC6D}" type="slidenum">
              <a:rPr lang="en-US"/>
              <a:pPr>
                <a:defRPr/>
              </a:pPr>
              <a:t>‹#›</a:t>
            </a:fld>
            <a:endParaRPr lang="en-US"/>
          </a:p>
        </p:txBody>
      </p:sp>
    </p:spTree>
    <p:extLst>
      <p:ext uri="{BB962C8B-B14F-4D97-AF65-F5344CB8AC3E}">
        <p14:creationId xmlns:p14="http://schemas.microsoft.com/office/powerpoint/2010/main" val="3942016595"/>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36711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50"/>
        <p:cNvGrpSpPr/>
        <p:nvPr/>
      </p:nvGrpSpPr>
      <p:grpSpPr>
        <a:xfrm>
          <a:off x="0" y="0"/>
          <a:ext cx="0" cy="0"/>
          <a:chOff x="0" y="0"/>
          <a:chExt cx="0" cy="0"/>
        </a:xfrm>
      </p:grpSpPr>
      <p:sp>
        <p:nvSpPr>
          <p:cNvPr id="51" name="Google Shape;51;p8"/>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2" name="Google Shape;52;p8"/>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Times New Roman"/>
              <a:buChar char="•"/>
              <a:defRPr sz="3200"/>
            </a:lvl1pPr>
            <a:lvl2pPr marL="914400" lvl="1" indent="-406400" algn="l">
              <a:spcBef>
                <a:spcPts val="560"/>
              </a:spcBef>
              <a:spcAft>
                <a:spcPts val="0"/>
              </a:spcAft>
              <a:buClr>
                <a:schemeClr val="dk1"/>
              </a:buClr>
              <a:buSzPts val="2800"/>
              <a:buFont typeface="Times New Roman"/>
              <a:buChar char="–"/>
              <a:defRPr sz="2800"/>
            </a:lvl2pPr>
            <a:lvl3pPr marL="1371600" lvl="2" indent="-381000" algn="l">
              <a:spcBef>
                <a:spcPts val="480"/>
              </a:spcBef>
              <a:spcAft>
                <a:spcPts val="0"/>
              </a:spcAft>
              <a:buClr>
                <a:schemeClr val="dk1"/>
              </a:buClr>
              <a:buSzPts val="2400"/>
              <a:buFont typeface="Times New Roman"/>
              <a:buChar char="•"/>
              <a:defRPr sz="2400"/>
            </a:lvl3pPr>
            <a:lvl4pPr marL="1828800" lvl="3" indent="-355600" algn="l">
              <a:spcBef>
                <a:spcPts val="400"/>
              </a:spcBef>
              <a:spcAft>
                <a:spcPts val="0"/>
              </a:spcAft>
              <a:buClr>
                <a:schemeClr val="dk1"/>
              </a:buClr>
              <a:buSzPts val="2000"/>
              <a:buFont typeface="Times New Roman"/>
              <a:buChar char="–"/>
              <a:defRPr sz="2000"/>
            </a:lvl4pPr>
            <a:lvl5pPr marL="2286000" lvl="4" indent="-355600" algn="l">
              <a:spcBef>
                <a:spcPts val="400"/>
              </a:spcBef>
              <a:spcAft>
                <a:spcPts val="0"/>
              </a:spcAft>
              <a:buClr>
                <a:schemeClr val="dk1"/>
              </a:buClr>
              <a:buSzPts val="2000"/>
              <a:buFont typeface="Times New Roman"/>
              <a:buChar char="»"/>
              <a:defRPr sz="2000"/>
            </a:lvl5pPr>
            <a:lvl6pPr marL="2743200" lvl="5" indent="-355600" algn="l">
              <a:spcBef>
                <a:spcPts val="400"/>
              </a:spcBef>
              <a:spcAft>
                <a:spcPts val="0"/>
              </a:spcAft>
              <a:buClr>
                <a:schemeClr val="dk1"/>
              </a:buClr>
              <a:buSzPts val="2000"/>
              <a:buFont typeface="Times New Roman"/>
              <a:buChar char="»"/>
              <a:defRPr sz="2000"/>
            </a:lvl6pPr>
            <a:lvl7pPr marL="3200400" lvl="6" indent="-355600" algn="l">
              <a:spcBef>
                <a:spcPts val="400"/>
              </a:spcBef>
              <a:spcAft>
                <a:spcPts val="0"/>
              </a:spcAft>
              <a:buClr>
                <a:schemeClr val="dk1"/>
              </a:buClr>
              <a:buSzPts val="2000"/>
              <a:buFont typeface="Times New Roman"/>
              <a:buChar char="»"/>
              <a:defRPr sz="2000"/>
            </a:lvl7pPr>
            <a:lvl8pPr marL="3657600" lvl="7" indent="-355600" algn="l">
              <a:spcBef>
                <a:spcPts val="400"/>
              </a:spcBef>
              <a:spcAft>
                <a:spcPts val="0"/>
              </a:spcAft>
              <a:buClr>
                <a:schemeClr val="dk1"/>
              </a:buClr>
              <a:buSzPts val="2000"/>
              <a:buFont typeface="Times New Roman"/>
              <a:buChar char="»"/>
              <a:defRPr sz="2000"/>
            </a:lvl8pPr>
            <a:lvl9pPr marL="4114800" lvl="8" indent="-355600" algn="l">
              <a:spcBef>
                <a:spcPts val="400"/>
              </a:spcBef>
              <a:spcAft>
                <a:spcPts val="0"/>
              </a:spcAft>
              <a:buClr>
                <a:schemeClr val="dk1"/>
              </a:buClr>
              <a:buSzPts val="2000"/>
              <a:buFont typeface="Times New Roman"/>
              <a:buChar char="»"/>
              <a:defRPr sz="2000"/>
            </a:lvl9pPr>
          </a:lstStyle>
          <a:p>
            <a:endParaRPr/>
          </a:p>
        </p:txBody>
      </p:sp>
      <p:sp>
        <p:nvSpPr>
          <p:cNvPr id="53" name="Google Shape;53;p8"/>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Times New Roman"/>
              <a:buNone/>
              <a:defRPr sz="1400"/>
            </a:lvl1pPr>
            <a:lvl2pPr marL="914400" lvl="1" indent="-228600" algn="l">
              <a:spcBef>
                <a:spcPts val="240"/>
              </a:spcBef>
              <a:spcAft>
                <a:spcPts val="0"/>
              </a:spcAft>
              <a:buClr>
                <a:schemeClr val="dk1"/>
              </a:buClr>
              <a:buSzPts val="1200"/>
              <a:buFont typeface="Times New Roman"/>
              <a:buNone/>
              <a:defRPr sz="1200"/>
            </a:lvl2pPr>
            <a:lvl3pPr marL="1371600" lvl="2" indent="-228600" algn="l">
              <a:spcBef>
                <a:spcPts val="200"/>
              </a:spcBef>
              <a:spcAft>
                <a:spcPts val="0"/>
              </a:spcAft>
              <a:buClr>
                <a:schemeClr val="dk1"/>
              </a:buClr>
              <a:buSzPts val="1000"/>
              <a:buFont typeface="Times New Roman"/>
              <a:buNone/>
              <a:defRPr sz="1000"/>
            </a:lvl3pPr>
            <a:lvl4pPr marL="1828800" lvl="3" indent="-228600" algn="l">
              <a:spcBef>
                <a:spcPts val="180"/>
              </a:spcBef>
              <a:spcAft>
                <a:spcPts val="0"/>
              </a:spcAft>
              <a:buClr>
                <a:schemeClr val="dk1"/>
              </a:buClr>
              <a:buSzPts val="900"/>
              <a:buFont typeface="Times New Roman"/>
              <a:buNone/>
              <a:defRPr sz="900"/>
            </a:lvl4pPr>
            <a:lvl5pPr marL="2286000" lvl="4" indent="-228600" algn="l">
              <a:spcBef>
                <a:spcPts val="180"/>
              </a:spcBef>
              <a:spcAft>
                <a:spcPts val="0"/>
              </a:spcAft>
              <a:buClr>
                <a:schemeClr val="dk1"/>
              </a:buClr>
              <a:buSzPts val="900"/>
              <a:buFont typeface="Times New Roman"/>
              <a:buNone/>
              <a:defRPr sz="900"/>
            </a:lvl5pPr>
            <a:lvl6pPr marL="2743200" lvl="5" indent="-228600" algn="l">
              <a:spcBef>
                <a:spcPts val="180"/>
              </a:spcBef>
              <a:spcAft>
                <a:spcPts val="0"/>
              </a:spcAft>
              <a:buClr>
                <a:schemeClr val="dk1"/>
              </a:buClr>
              <a:buSzPts val="900"/>
              <a:buFont typeface="Times New Roman"/>
              <a:buNone/>
              <a:defRPr sz="900"/>
            </a:lvl6pPr>
            <a:lvl7pPr marL="3200400" lvl="6" indent="-228600" algn="l">
              <a:spcBef>
                <a:spcPts val="180"/>
              </a:spcBef>
              <a:spcAft>
                <a:spcPts val="0"/>
              </a:spcAft>
              <a:buClr>
                <a:schemeClr val="dk1"/>
              </a:buClr>
              <a:buSzPts val="900"/>
              <a:buFont typeface="Times New Roman"/>
              <a:buNone/>
              <a:defRPr sz="900"/>
            </a:lvl7pPr>
            <a:lvl8pPr marL="3657600" lvl="7" indent="-228600" algn="l">
              <a:spcBef>
                <a:spcPts val="180"/>
              </a:spcBef>
              <a:spcAft>
                <a:spcPts val="0"/>
              </a:spcAft>
              <a:buClr>
                <a:schemeClr val="dk1"/>
              </a:buClr>
              <a:buSzPts val="900"/>
              <a:buFont typeface="Times New Roman"/>
              <a:buNone/>
              <a:defRPr sz="900"/>
            </a:lvl8pPr>
            <a:lvl9pPr marL="4114800" lvl="8" indent="-228600" algn="l">
              <a:spcBef>
                <a:spcPts val="180"/>
              </a:spcBef>
              <a:spcAft>
                <a:spcPts val="0"/>
              </a:spcAft>
              <a:buClr>
                <a:schemeClr val="dk1"/>
              </a:buClr>
              <a:buSzPts val="900"/>
              <a:buFont typeface="Times New Roman"/>
              <a:buNone/>
              <a:defRPr sz="900"/>
            </a:lvl9pPr>
          </a:lstStyle>
          <a:p>
            <a:endParaRPr/>
          </a:p>
        </p:txBody>
      </p:sp>
      <p:sp>
        <p:nvSpPr>
          <p:cNvPr id="54" name="Google Shape;54;p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762000" y="0"/>
            <a:ext cx="6858000" cy="609600"/>
          </a:xfrm>
        </p:spPr>
        <p:txBody>
          <a:bodyPr/>
          <a:lstStyle/>
          <a:p>
            <a:r>
              <a:rPr lang="en-US"/>
              <a:t>Click to edit Master title style</a:t>
            </a:r>
          </a:p>
        </p:txBody>
      </p:sp>
      <p:sp>
        <p:nvSpPr>
          <p:cNvPr id="3" name="Text Placeholder 2"/>
          <p:cNvSpPr>
            <a:spLocks noGrp="1"/>
          </p:cNvSpPr>
          <p:nvPr>
            <p:ph type="body" sz="half" idx="1"/>
          </p:nvPr>
        </p:nvSpPr>
        <p:spPr>
          <a:xfrm>
            <a:off x="685800" y="609600"/>
            <a:ext cx="3390900" cy="5943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229100" y="609600"/>
            <a:ext cx="3390900" cy="5943600"/>
          </a:xfrm>
        </p:spPr>
        <p:txBody>
          <a:bodyPr/>
          <a:lstStyle/>
          <a:p>
            <a:pPr lvl="0"/>
            <a:endParaRPr lang="en-US" noProof="0"/>
          </a:p>
        </p:txBody>
      </p:sp>
      <p:sp>
        <p:nvSpPr>
          <p:cNvPr id="5" name="Rectangle 4"/>
          <p:cNvSpPr>
            <a:spLocks noGrp="1" noChangeArrowheads="1"/>
          </p:cNvSpPr>
          <p:nvPr>
            <p:ph type="dt" sz="half" idx="10"/>
          </p:nvPr>
        </p:nvSpPr>
        <p:spPr/>
        <p:txBody>
          <a:bodyPr/>
          <a:lstStyle>
            <a:lvl1pPr>
              <a:defRPr/>
            </a:lvl1pPr>
          </a:lstStyle>
          <a:p>
            <a:pPr>
              <a:defRPr/>
            </a:pPr>
            <a:fld id="{B131D5DE-24B6-483E-99C2-78F9110F3518}" type="datetime1">
              <a:rPr lang="en-US"/>
              <a:pPr>
                <a:defRPr/>
              </a:pPr>
              <a:t>3/27/2024</a:t>
            </a:fld>
            <a:endParaRPr lang="en-US" dirty="0"/>
          </a:p>
        </p:txBody>
      </p:sp>
      <p:sp>
        <p:nvSpPr>
          <p:cNvPr id="6" name="Rectangle 5"/>
          <p:cNvSpPr>
            <a:spLocks noGrp="1" noChangeArrowheads="1"/>
          </p:cNvSpPr>
          <p:nvPr>
            <p:ph type="ftr" sz="quarter" idx="11"/>
          </p:nvPr>
        </p:nvSpPr>
        <p:spPr/>
        <p:txBody>
          <a:bodyPr/>
          <a:lstStyle>
            <a:lvl1pPr>
              <a:defRPr>
                <a:cs typeface="+mn-cs"/>
              </a:defRPr>
            </a:lvl1pPr>
          </a:lstStyle>
          <a:p>
            <a:pPr>
              <a:defRPr/>
            </a:pPr>
            <a:r>
              <a:rPr lang="en-US"/>
              <a:t>copyright cmassengale</a:t>
            </a:r>
          </a:p>
        </p:txBody>
      </p:sp>
      <p:sp>
        <p:nvSpPr>
          <p:cNvPr id="7" name="Rectangle 6"/>
          <p:cNvSpPr>
            <a:spLocks noGrp="1" noChangeArrowheads="1"/>
          </p:cNvSpPr>
          <p:nvPr>
            <p:ph type="sldNum" sz="quarter" idx="12"/>
          </p:nvPr>
        </p:nvSpPr>
        <p:spPr/>
        <p:txBody>
          <a:bodyPr/>
          <a:lstStyle>
            <a:lvl1pPr>
              <a:defRPr/>
            </a:lvl1pPr>
          </a:lstStyle>
          <a:p>
            <a:pPr>
              <a:defRPr/>
            </a:pPr>
            <a:fld id="{3AC13F52-BEF1-4B22-911F-6612EEB24C5D}" type="slidenum">
              <a:rPr lang="en-US"/>
              <a:pPr>
                <a:defRPr/>
              </a:pPr>
              <a:t>‹#›</a:t>
            </a:fld>
            <a:endParaRPr lang="en-US" dirty="0"/>
          </a:p>
        </p:txBody>
      </p:sp>
    </p:spTree>
    <p:extLst>
      <p:ext uri="{BB962C8B-B14F-4D97-AF65-F5344CB8AC3E}">
        <p14:creationId xmlns:p14="http://schemas.microsoft.com/office/powerpoint/2010/main" val="1788310715"/>
      </p:ext>
    </p:extLst>
  </p:cSld>
  <p:clrMapOvr>
    <a:masterClrMapping/>
  </p:clrMapOvr>
  <p:transition spd="med">
    <p:fade thruBlk="1"/>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Basic">
    <p:spTree>
      <p:nvGrpSpPr>
        <p:cNvPr id="1" name=""/>
        <p:cNvGrpSpPr/>
        <p:nvPr/>
      </p:nvGrpSpPr>
      <p:grpSpPr>
        <a:xfrm>
          <a:off x="0" y="0"/>
          <a:ext cx="0" cy="0"/>
          <a:chOff x="0" y="0"/>
          <a:chExt cx="0" cy="0"/>
        </a:xfrm>
      </p:grpSpPr>
      <p:sp>
        <p:nvSpPr>
          <p:cNvPr id="5" name="Text Placeholder 5"/>
          <p:cNvSpPr>
            <a:spLocks noGrp="1"/>
          </p:cNvSpPr>
          <p:nvPr>
            <p:ph type="body" sz="quarter" idx="10"/>
          </p:nvPr>
        </p:nvSpPr>
        <p:spPr>
          <a:xfrm>
            <a:off x="9372601" y="0"/>
            <a:ext cx="2573425" cy="6858000"/>
          </a:xfrm>
          <a:solidFill>
            <a:srgbClr val="FFFFD6"/>
          </a:solidFill>
        </p:spPr>
        <p:txBody>
          <a:bodyPr lIns="43496" rIns="43496"/>
          <a:lstStyle>
            <a:lvl1pPr marL="0" indent="0">
              <a:spcBef>
                <a:spcPts val="1071"/>
              </a:spcBef>
              <a:buNone/>
              <a:defRPr sz="1313" b="0">
                <a:solidFill>
                  <a:schemeClr val="tx1"/>
                </a:solidFill>
              </a:defRPr>
            </a:lvl1pPr>
            <a:lvl2pPr marL="99176" indent="-99176">
              <a:spcBef>
                <a:spcPts val="0"/>
              </a:spcBef>
              <a:defRPr sz="1313">
                <a:solidFill>
                  <a:schemeClr val="tx1"/>
                </a:solidFill>
              </a:defRPr>
            </a:lvl2pPr>
            <a:lvl3pPr marL="99176" indent="-99176">
              <a:defRPr sz="1126">
                <a:solidFill>
                  <a:schemeClr val="tx1">
                    <a:lumMod val="50000"/>
                  </a:schemeClr>
                </a:solidFill>
              </a:defRPr>
            </a:lvl3pPr>
            <a:lvl4pPr marL="99176" indent="-99176">
              <a:defRPr sz="1126">
                <a:solidFill>
                  <a:schemeClr val="tx1">
                    <a:lumMod val="50000"/>
                  </a:schemeClr>
                </a:solidFill>
              </a:defRPr>
            </a:lvl4pPr>
            <a:lvl5pPr marL="99176" indent="-99176">
              <a:defRPr sz="1126">
                <a:solidFill>
                  <a:schemeClr val="tx1">
                    <a:lumMod val="50000"/>
                  </a:schemeClr>
                </a:solidFill>
              </a:defRPr>
            </a:lvl5pPr>
          </a:lstStyle>
          <a:p>
            <a:pPr lvl="0"/>
            <a:r>
              <a:rPr lang="en-US" dirty="0"/>
              <a:t>Click to edit Master text styles</a:t>
            </a:r>
          </a:p>
          <a:p>
            <a:pPr lvl="1"/>
            <a:r>
              <a:rPr lang="en-US" dirty="0"/>
              <a:t>Second level</a:t>
            </a:r>
          </a:p>
        </p:txBody>
      </p:sp>
      <p:sp>
        <p:nvSpPr>
          <p:cNvPr id="6" name="Rectangle 3"/>
          <p:cNvSpPr>
            <a:spLocks noGrp="1" noChangeArrowheads="1"/>
          </p:cNvSpPr>
          <p:nvPr>
            <p:ph idx="1"/>
          </p:nvPr>
        </p:nvSpPr>
        <p:spPr bwMode="auto">
          <a:xfrm>
            <a:off x="5" y="1371601"/>
            <a:ext cx="9143996" cy="5486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64592" tIns="91440" rIns="164592" bIns="9144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p:txBody>
      </p:sp>
      <p:sp>
        <p:nvSpPr>
          <p:cNvPr id="7" name="Title 2"/>
          <p:cNvSpPr>
            <a:spLocks noGrp="1"/>
          </p:cNvSpPr>
          <p:nvPr>
            <p:ph type="title"/>
          </p:nvPr>
        </p:nvSpPr>
        <p:spPr>
          <a:xfrm>
            <a:off x="5" y="0"/>
            <a:ext cx="7702878" cy="1371600"/>
          </a:xfrm>
          <a:prstGeom prst="rect">
            <a:avLst/>
          </a:prstGeom>
          <a:ln w="3175">
            <a:solidFill>
              <a:schemeClr val="accent4"/>
            </a:solidFill>
          </a:ln>
        </p:spPr>
        <p:txBody>
          <a:bodyPr/>
          <a:lstStyle/>
          <a:p>
            <a:r>
              <a:rPr lang="en-US" dirty="0"/>
              <a:t>Click to edit Master title style</a:t>
            </a:r>
          </a:p>
        </p:txBody>
      </p:sp>
    </p:spTree>
    <p:extLst>
      <p:ext uri="{BB962C8B-B14F-4D97-AF65-F5344CB8AC3E}">
        <p14:creationId xmlns:p14="http://schemas.microsoft.com/office/powerpoint/2010/main" val="89770150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2-Columns text or full-bleed image right">
    <p:spTree>
      <p:nvGrpSpPr>
        <p:cNvPr id="1" name=""/>
        <p:cNvGrpSpPr/>
        <p:nvPr/>
      </p:nvGrpSpPr>
      <p:grpSpPr>
        <a:xfrm>
          <a:off x="0" y="0"/>
          <a:ext cx="0" cy="0"/>
          <a:chOff x="0" y="0"/>
          <a:chExt cx="0" cy="0"/>
        </a:xfrm>
      </p:grpSpPr>
      <p:sp>
        <p:nvSpPr>
          <p:cNvPr id="14" name="Text Placeholder 13"/>
          <p:cNvSpPr>
            <a:spLocks noGrp="1"/>
          </p:cNvSpPr>
          <p:nvPr>
            <p:ph type="body" sz="quarter" idx="12"/>
          </p:nvPr>
        </p:nvSpPr>
        <p:spPr>
          <a:xfrm>
            <a:off x="1" y="1377153"/>
            <a:ext cx="4250323" cy="5480848"/>
          </a:xfrm>
        </p:spPr>
        <p:txBody>
          <a:bodyPr rIns="0"/>
          <a:lstStyle>
            <a:lvl1pPr>
              <a:defRPr sz="2064"/>
            </a:lvl1pPr>
            <a:lvl2pPr>
              <a:lnSpc>
                <a:spcPct val="100000"/>
              </a:lnSpc>
              <a:spcBef>
                <a:spcPts val="938"/>
              </a:spcBef>
              <a:defRPr sz="2064"/>
            </a:lvl2pPr>
            <a:lvl3pPr>
              <a:lnSpc>
                <a:spcPct val="100000"/>
              </a:lnSpc>
              <a:spcBef>
                <a:spcPts val="981"/>
              </a:spcBef>
              <a:defRPr sz="2064"/>
            </a:lvl3pPr>
            <a:lvl4pPr>
              <a:defRPr sz="2251"/>
            </a:lvl4pPr>
          </a:lstStyle>
          <a:p>
            <a:pPr lvl="0"/>
            <a:r>
              <a:rPr lang="en-US" dirty="0"/>
              <a:t>Click to edit Master text styles</a:t>
            </a:r>
          </a:p>
          <a:p>
            <a:pPr lvl="1"/>
            <a:r>
              <a:rPr lang="en-US" dirty="0"/>
              <a:t>Second level</a:t>
            </a:r>
          </a:p>
          <a:p>
            <a:pPr lvl="2"/>
            <a:r>
              <a:rPr lang="en-US" dirty="0"/>
              <a:t>Third level</a:t>
            </a:r>
          </a:p>
        </p:txBody>
      </p:sp>
      <p:sp>
        <p:nvSpPr>
          <p:cNvPr id="6" name="Text Placeholder 5"/>
          <p:cNvSpPr>
            <a:spLocks noGrp="1"/>
          </p:cNvSpPr>
          <p:nvPr>
            <p:ph type="body" sz="quarter" idx="10"/>
          </p:nvPr>
        </p:nvSpPr>
        <p:spPr>
          <a:xfrm>
            <a:off x="9372601" y="0"/>
            <a:ext cx="2573425" cy="6858000"/>
          </a:xfrm>
          <a:solidFill>
            <a:srgbClr val="FFFFD6"/>
          </a:solidFill>
        </p:spPr>
        <p:txBody>
          <a:bodyPr lIns="43496" rIns="43496"/>
          <a:lstStyle>
            <a:lvl1pPr marL="0" indent="0">
              <a:spcBef>
                <a:spcPts val="1071"/>
              </a:spcBef>
              <a:buNone/>
              <a:defRPr sz="1313" b="0">
                <a:solidFill>
                  <a:schemeClr val="tx1"/>
                </a:solidFill>
              </a:defRPr>
            </a:lvl1pPr>
            <a:lvl2pPr marL="99176" indent="-99176">
              <a:spcBef>
                <a:spcPts val="0"/>
              </a:spcBef>
              <a:defRPr sz="1313">
                <a:solidFill>
                  <a:schemeClr val="tx1"/>
                </a:solidFill>
              </a:defRPr>
            </a:lvl2pPr>
            <a:lvl3pPr marL="99176" indent="-99176">
              <a:defRPr sz="1126">
                <a:solidFill>
                  <a:schemeClr val="tx1">
                    <a:lumMod val="50000"/>
                  </a:schemeClr>
                </a:solidFill>
              </a:defRPr>
            </a:lvl3pPr>
            <a:lvl4pPr marL="99176" indent="-99176">
              <a:defRPr sz="1126">
                <a:solidFill>
                  <a:schemeClr val="tx1">
                    <a:lumMod val="50000"/>
                  </a:schemeClr>
                </a:solidFill>
              </a:defRPr>
            </a:lvl4pPr>
            <a:lvl5pPr marL="99176" indent="-99176">
              <a:defRPr sz="1126">
                <a:solidFill>
                  <a:schemeClr val="tx1">
                    <a:lumMod val="50000"/>
                  </a:schemeClr>
                </a:solidFill>
              </a:defRPr>
            </a:lvl5pPr>
          </a:lstStyle>
          <a:p>
            <a:pPr lvl="0"/>
            <a:r>
              <a:rPr lang="en-US" dirty="0"/>
              <a:t>Click to edit Master text styles</a:t>
            </a:r>
          </a:p>
          <a:p>
            <a:pPr lvl="1"/>
            <a:r>
              <a:rPr lang="en-US" dirty="0"/>
              <a:t>Second level</a:t>
            </a:r>
          </a:p>
        </p:txBody>
      </p:sp>
      <p:sp>
        <p:nvSpPr>
          <p:cNvPr id="4" name="Content Placeholder 3"/>
          <p:cNvSpPr>
            <a:spLocks noGrp="1"/>
          </p:cNvSpPr>
          <p:nvPr>
            <p:ph sz="quarter" idx="13"/>
          </p:nvPr>
        </p:nvSpPr>
        <p:spPr>
          <a:xfrm>
            <a:off x="4586894" y="1377155"/>
            <a:ext cx="4557106" cy="5480845"/>
          </a:xfrm>
        </p:spPr>
        <p:txBody>
          <a:bodyPr/>
          <a:lstStyle/>
          <a:p>
            <a:pPr lvl="0"/>
            <a:r>
              <a:rPr lang="en-US" dirty="0"/>
              <a:t>Click to edit Master text styles</a:t>
            </a:r>
          </a:p>
          <a:p>
            <a:pPr lvl="1"/>
            <a:r>
              <a:rPr lang="en-US" dirty="0"/>
              <a:t>Second level</a:t>
            </a:r>
          </a:p>
          <a:p>
            <a:pPr lvl="2"/>
            <a:r>
              <a:rPr lang="en-US" dirty="0"/>
              <a:t>Third level</a:t>
            </a:r>
          </a:p>
        </p:txBody>
      </p:sp>
      <p:sp>
        <p:nvSpPr>
          <p:cNvPr id="7" name="Title 2"/>
          <p:cNvSpPr>
            <a:spLocks noGrp="1"/>
          </p:cNvSpPr>
          <p:nvPr>
            <p:ph type="title"/>
          </p:nvPr>
        </p:nvSpPr>
        <p:spPr>
          <a:xfrm>
            <a:off x="5" y="0"/>
            <a:ext cx="7702878" cy="1371600"/>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281834413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Basic + Image">
    <p:spTree>
      <p:nvGrpSpPr>
        <p:cNvPr id="1" name=""/>
        <p:cNvGrpSpPr/>
        <p:nvPr/>
      </p:nvGrpSpPr>
      <p:grpSpPr>
        <a:xfrm>
          <a:off x="0" y="0"/>
          <a:ext cx="0" cy="0"/>
          <a:chOff x="0" y="0"/>
          <a:chExt cx="0" cy="0"/>
        </a:xfrm>
      </p:grpSpPr>
      <p:sp>
        <p:nvSpPr>
          <p:cNvPr id="3" name="Title 2"/>
          <p:cNvSpPr>
            <a:spLocks noGrp="1"/>
          </p:cNvSpPr>
          <p:nvPr>
            <p:ph type="title"/>
          </p:nvPr>
        </p:nvSpPr>
        <p:spPr>
          <a:xfrm>
            <a:off x="5" y="0"/>
            <a:ext cx="7702878" cy="1371600"/>
          </a:xfrm>
          <a:prstGeom prst="rect">
            <a:avLst/>
          </a:prstGeom>
        </p:spPr>
        <p:txBody>
          <a:bodyPr/>
          <a:lstStyle/>
          <a:p>
            <a:r>
              <a:rPr lang="en-US" dirty="0"/>
              <a:t>Click to edit Master title style</a:t>
            </a:r>
          </a:p>
        </p:txBody>
      </p:sp>
      <p:sp>
        <p:nvSpPr>
          <p:cNvPr id="14" name="Text Placeholder 13"/>
          <p:cNvSpPr>
            <a:spLocks noGrp="1"/>
          </p:cNvSpPr>
          <p:nvPr>
            <p:ph type="body" sz="quarter" idx="12"/>
          </p:nvPr>
        </p:nvSpPr>
        <p:spPr>
          <a:xfrm>
            <a:off x="5" y="1377153"/>
            <a:ext cx="4250319" cy="5480848"/>
          </a:xfrm>
        </p:spPr>
        <p:txBody>
          <a:bodyPr rIns="0"/>
          <a:lstStyle>
            <a:lvl1pPr>
              <a:defRPr sz="2064"/>
            </a:lvl1pPr>
            <a:lvl2pPr>
              <a:lnSpc>
                <a:spcPct val="100000"/>
              </a:lnSpc>
              <a:spcBef>
                <a:spcPts val="938"/>
              </a:spcBef>
              <a:defRPr sz="2064"/>
            </a:lvl2pPr>
            <a:lvl3pPr>
              <a:lnSpc>
                <a:spcPct val="100000"/>
              </a:lnSpc>
              <a:spcBef>
                <a:spcPts val="981"/>
              </a:spcBef>
              <a:defRPr sz="2064"/>
            </a:lvl3pPr>
            <a:lvl4pPr>
              <a:defRPr sz="2251"/>
            </a:lvl4pPr>
          </a:lstStyle>
          <a:p>
            <a:pPr lvl="0"/>
            <a:r>
              <a:rPr lang="en-US" dirty="0"/>
              <a:t>Click to edit Master text styles</a:t>
            </a:r>
          </a:p>
          <a:p>
            <a:pPr lvl="1"/>
            <a:r>
              <a:rPr lang="en-US" dirty="0"/>
              <a:t>Second level</a:t>
            </a:r>
          </a:p>
          <a:p>
            <a:pPr lvl="2"/>
            <a:r>
              <a:rPr lang="en-US" dirty="0"/>
              <a:t>Third level</a:t>
            </a:r>
          </a:p>
        </p:txBody>
      </p:sp>
      <p:sp>
        <p:nvSpPr>
          <p:cNvPr id="6" name="Text Placeholder 5"/>
          <p:cNvSpPr>
            <a:spLocks noGrp="1"/>
          </p:cNvSpPr>
          <p:nvPr>
            <p:ph type="body" sz="quarter" idx="10"/>
          </p:nvPr>
        </p:nvSpPr>
        <p:spPr>
          <a:xfrm>
            <a:off x="9372601" y="0"/>
            <a:ext cx="2573425" cy="6858000"/>
          </a:xfrm>
          <a:solidFill>
            <a:srgbClr val="FFFFD6"/>
          </a:solidFill>
        </p:spPr>
        <p:txBody>
          <a:bodyPr lIns="43496" rIns="43496"/>
          <a:lstStyle>
            <a:lvl1pPr marL="0" indent="0">
              <a:spcBef>
                <a:spcPts val="1071"/>
              </a:spcBef>
              <a:buNone/>
              <a:defRPr sz="1313" b="0">
                <a:solidFill>
                  <a:schemeClr val="tx1"/>
                </a:solidFill>
              </a:defRPr>
            </a:lvl1pPr>
            <a:lvl2pPr marL="99176" indent="-99176">
              <a:spcBef>
                <a:spcPts val="0"/>
              </a:spcBef>
              <a:defRPr sz="1313">
                <a:solidFill>
                  <a:schemeClr val="tx1"/>
                </a:solidFill>
              </a:defRPr>
            </a:lvl2pPr>
            <a:lvl3pPr marL="99176" indent="-99176">
              <a:defRPr sz="1126">
                <a:solidFill>
                  <a:schemeClr val="tx1">
                    <a:lumMod val="50000"/>
                  </a:schemeClr>
                </a:solidFill>
              </a:defRPr>
            </a:lvl3pPr>
            <a:lvl4pPr marL="99176" indent="-99176">
              <a:defRPr sz="1126">
                <a:solidFill>
                  <a:schemeClr val="tx1">
                    <a:lumMod val="50000"/>
                  </a:schemeClr>
                </a:solidFill>
              </a:defRPr>
            </a:lvl4pPr>
            <a:lvl5pPr marL="99176" indent="-99176">
              <a:defRPr sz="1126">
                <a:solidFill>
                  <a:schemeClr val="tx1">
                    <a:lumMod val="50000"/>
                  </a:schemeClr>
                </a:solidFill>
              </a:defRPr>
            </a:lvl5pPr>
          </a:lstStyle>
          <a:p>
            <a:pPr lvl="0"/>
            <a:r>
              <a:rPr lang="en-US" dirty="0"/>
              <a:t>Click to edit Master text styles</a:t>
            </a:r>
          </a:p>
          <a:p>
            <a:pPr lvl="1"/>
            <a:r>
              <a:rPr lang="en-US" dirty="0"/>
              <a:t>Second level</a:t>
            </a:r>
          </a:p>
        </p:txBody>
      </p:sp>
      <p:sp>
        <p:nvSpPr>
          <p:cNvPr id="4" name="Content Placeholder 3"/>
          <p:cNvSpPr>
            <a:spLocks noGrp="1"/>
          </p:cNvSpPr>
          <p:nvPr>
            <p:ph sz="quarter" idx="13"/>
          </p:nvPr>
        </p:nvSpPr>
        <p:spPr>
          <a:xfrm>
            <a:off x="4896655" y="1658935"/>
            <a:ext cx="3937581" cy="4841875"/>
          </a:xfrm>
          <a:solidFill>
            <a:srgbClr val="FF0000"/>
          </a:solidFill>
        </p:spPr>
        <p:txBody>
          <a:bodyPr lIns="0" rIns="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5320402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Term + Definition + 2 Columns">
    <p:spTree>
      <p:nvGrpSpPr>
        <p:cNvPr id="1" name=""/>
        <p:cNvGrpSpPr/>
        <p:nvPr/>
      </p:nvGrpSpPr>
      <p:grpSpPr>
        <a:xfrm>
          <a:off x="0" y="0"/>
          <a:ext cx="0" cy="0"/>
          <a:chOff x="0" y="0"/>
          <a:chExt cx="0" cy="0"/>
        </a:xfrm>
      </p:grpSpPr>
      <p:sp>
        <p:nvSpPr>
          <p:cNvPr id="4" name="Content Placeholder 3"/>
          <p:cNvSpPr>
            <a:spLocks noGrp="1"/>
          </p:cNvSpPr>
          <p:nvPr>
            <p:ph sz="quarter" idx="15"/>
          </p:nvPr>
        </p:nvSpPr>
        <p:spPr>
          <a:xfrm>
            <a:off x="321680" y="2235231"/>
            <a:ext cx="3928643" cy="4265583"/>
          </a:xfrm>
        </p:spPr>
        <p:txBody>
          <a:bodyPr lIns="0" rIns="0"/>
          <a:lstStyle>
            <a:lvl1pPr>
              <a:defRPr sz="2064"/>
            </a:lvl1pPr>
            <a:lvl2pPr>
              <a:defRPr sz="2064"/>
            </a:lvl2pPr>
            <a:lvl3pPr>
              <a:defRPr sz="2064"/>
            </a:lvl3pPr>
            <a:lvl4pPr>
              <a:defRPr sz="1876"/>
            </a:lvl4pPr>
            <a:lvl5pPr>
              <a:defRPr sz="1876"/>
            </a:lvl5pPr>
          </a:lstStyle>
          <a:p>
            <a:pPr lvl="0"/>
            <a:r>
              <a:rPr lang="en-US" dirty="0"/>
              <a:t>Click to edit Master text styles</a:t>
            </a:r>
          </a:p>
          <a:p>
            <a:pPr lvl="1"/>
            <a:r>
              <a:rPr lang="en-US" dirty="0"/>
              <a:t>Second level</a:t>
            </a:r>
          </a:p>
          <a:p>
            <a:pPr lvl="2"/>
            <a:r>
              <a:rPr lang="en-US" dirty="0"/>
              <a:t>Third level</a:t>
            </a:r>
          </a:p>
        </p:txBody>
      </p:sp>
      <p:sp>
        <p:nvSpPr>
          <p:cNvPr id="12" name="Content Placeholder 3"/>
          <p:cNvSpPr>
            <a:spLocks noGrp="1"/>
          </p:cNvSpPr>
          <p:nvPr>
            <p:ph sz="quarter" idx="16"/>
          </p:nvPr>
        </p:nvSpPr>
        <p:spPr>
          <a:xfrm>
            <a:off x="4896658" y="2235231"/>
            <a:ext cx="3937579" cy="4265583"/>
          </a:xfrm>
        </p:spPr>
        <p:txBody>
          <a:bodyPr lIns="0" rIns="0"/>
          <a:lstStyle>
            <a:lvl1pPr>
              <a:defRPr sz="2064"/>
            </a:lvl1pPr>
            <a:lvl2pPr>
              <a:defRPr sz="2064"/>
            </a:lvl2pPr>
            <a:lvl3pPr>
              <a:defRPr sz="2064"/>
            </a:lvl3pPr>
            <a:lvl4pPr>
              <a:defRPr sz="1876"/>
            </a:lvl4pPr>
            <a:lvl5pPr>
              <a:defRPr sz="1876"/>
            </a:lvl5pPr>
          </a:lstStyle>
          <a:p>
            <a:pPr lvl="0"/>
            <a:r>
              <a:rPr lang="en-US" dirty="0"/>
              <a:t>Click to edit Master text styles</a:t>
            </a:r>
          </a:p>
          <a:p>
            <a:pPr lvl="1"/>
            <a:r>
              <a:rPr lang="en-US" dirty="0"/>
              <a:t>Second level</a:t>
            </a:r>
          </a:p>
          <a:p>
            <a:pPr lvl="2"/>
            <a:r>
              <a:rPr lang="en-US" dirty="0"/>
              <a:t>Third level</a:t>
            </a:r>
          </a:p>
        </p:txBody>
      </p:sp>
      <p:sp>
        <p:nvSpPr>
          <p:cNvPr id="7" name="Text Placeholder 5"/>
          <p:cNvSpPr>
            <a:spLocks noGrp="1"/>
          </p:cNvSpPr>
          <p:nvPr>
            <p:ph type="body" sz="quarter" idx="10"/>
          </p:nvPr>
        </p:nvSpPr>
        <p:spPr>
          <a:xfrm>
            <a:off x="9372601" y="0"/>
            <a:ext cx="2573425" cy="6858000"/>
          </a:xfrm>
          <a:solidFill>
            <a:srgbClr val="FFFFD6"/>
          </a:solidFill>
        </p:spPr>
        <p:txBody>
          <a:bodyPr lIns="43496" rIns="43496"/>
          <a:lstStyle>
            <a:lvl1pPr marL="0" indent="0">
              <a:spcBef>
                <a:spcPts val="1071"/>
              </a:spcBef>
              <a:buNone/>
              <a:defRPr sz="1313" b="0">
                <a:solidFill>
                  <a:schemeClr val="tx1"/>
                </a:solidFill>
              </a:defRPr>
            </a:lvl1pPr>
            <a:lvl2pPr marL="99176" indent="-99176">
              <a:spcBef>
                <a:spcPts val="0"/>
              </a:spcBef>
              <a:defRPr sz="1313">
                <a:solidFill>
                  <a:schemeClr val="tx1"/>
                </a:solidFill>
              </a:defRPr>
            </a:lvl2pPr>
            <a:lvl3pPr marL="99176" indent="-99176">
              <a:defRPr sz="1126">
                <a:solidFill>
                  <a:schemeClr val="tx1">
                    <a:lumMod val="50000"/>
                  </a:schemeClr>
                </a:solidFill>
              </a:defRPr>
            </a:lvl3pPr>
            <a:lvl4pPr marL="99176" indent="-99176">
              <a:defRPr sz="1126">
                <a:solidFill>
                  <a:schemeClr val="tx1">
                    <a:lumMod val="50000"/>
                  </a:schemeClr>
                </a:solidFill>
              </a:defRPr>
            </a:lvl4pPr>
            <a:lvl5pPr marL="99176" indent="-99176">
              <a:defRPr sz="1126">
                <a:solidFill>
                  <a:schemeClr val="tx1">
                    <a:lumMod val="50000"/>
                  </a:schemeClr>
                </a:solidFill>
              </a:defRPr>
            </a:lvl5pPr>
          </a:lstStyle>
          <a:p>
            <a:pPr lvl="0"/>
            <a:r>
              <a:rPr lang="en-US" dirty="0"/>
              <a:t>Click to edit Master text styles</a:t>
            </a:r>
          </a:p>
          <a:p>
            <a:pPr lvl="1"/>
            <a:r>
              <a:rPr lang="en-US" dirty="0"/>
              <a:t>Second level</a:t>
            </a:r>
          </a:p>
        </p:txBody>
      </p:sp>
      <p:sp>
        <p:nvSpPr>
          <p:cNvPr id="8" name="Text Placeholder 7"/>
          <p:cNvSpPr>
            <a:spLocks noGrp="1"/>
          </p:cNvSpPr>
          <p:nvPr>
            <p:ph type="body" sz="quarter" idx="12"/>
          </p:nvPr>
        </p:nvSpPr>
        <p:spPr>
          <a:xfrm>
            <a:off x="321679" y="1371594"/>
            <a:ext cx="8512558" cy="863638"/>
          </a:xfrm>
        </p:spPr>
        <p:txBody>
          <a:bodyPr lIns="0" rIns="0"/>
          <a:lstStyle>
            <a:lvl1pPr>
              <a:defRPr sz="1876"/>
            </a:lvl1pPr>
            <a:lvl2pPr>
              <a:defRPr sz="1501"/>
            </a:lvl2pPr>
            <a:lvl3pPr>
              <a:defRPr sz="1501"/>
            </a:lvl3pPr>
            <a:lvl4pPr>
              <a:defRPr sz="2064"/>
            </a:lvl4pPr>
            <a:lvl5pPr>
              <a:defRPr sz="2064"/>
            </a:lvl5pPr>
          </a:lstStyle>
          <a:p>
            <a:pPr lvl="0"/>
            <a:r>
              <a:rPr lang="en-US" dirty="0"/>
              <a:t>Click to edit Master text styles</a:t>
            </a:r>
          </a:p>
        </p:txBody>
      </p:sp>
      <p:sp>
        <p:nvSpPr>
          <p:cNvPr id="9" name="Title 1"/>
          <p:cNvSpPr>
            <a:spLocks noGrp="1"/>
          </p:cNvSpPr>
          <p:nvPr>
            <p:ph type="title"/>
          </p:nvPr>
        </p:nvSpPr>
        <p:spPr>
          <a:xfrm>
            <a:off x="1" y="-8"/>
            <a:ext cx="7702878" cy="13716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45533790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2-up objects, 2-up text">
    <p:spTree>
      <p:nvGrpSpPr>
        <p:cNvPr id="1" name=""/>
        <p:cNvGrpSpPr/>
        <p:nvPr/>
      </p:nvGrpSpPr>
      <p:grpSpPr>
        <a:xfrm>
          <a:off x="0" y="0"/>
          <a:ext cx="0" cy="0"/>
          <a:chOff x="0" y="0"/>
          <a:chExt cx="0" cy="0"/>
        </a:xfrm>
      </p:grpSpPr>
      <p:sp>
        <p:nvSpPr>
          <p:cNvPr id="11" name="Text Placeholder 5"/>
          <p:cNvSpPr>
            <a:spLocks noGrp="1"/>
          </p:cNvSpPr>
          <p:nvPr>
            <p:ph type="body" sz="quarter" idx="10"/>
          </p:nvPr>
        </p:nvSpPr>
        <p:spPr>
          <a:xfrm>
            <a:off x="9372601" y="0"/>
            <a:ext cx="2573425" cy="6858000"/>
          </a:xfrm>
          <a:solidFill>
            <a:srgbClr val="FFFFD6"/>
          </a:solidFill>
        </p:spPr>
        <p:txBody>
          <a:bodyPr lIns="43496" rIns="43496"/>
          <a:lstStyle>
            <a:lvl1pPr marL="0" indent="0">
              <a:spcBef>
                <a:spcPts val="1071"/>
              </a:spcBef>
              <a:buNone/>
              <a:defRPr sz="1313" b="0">
                <a:solidFill>
                  <a:schemeClr val="tx1"/>
                </a:solidFill>
              </a:defRPr>
            </a:lvl1pPr>
            <a:lvl2pPr marL="99176" indent="-99176">
              <a:spcBef>
                <a:spcPts val="0"/>
              </a:spcBef>
              <a:defRPr sz="1313">
                <a:solidFill>
                  <a:schemeClr val="tx1"/>
                </a:solidFill>
              </a:defRPr>
            </a:lvl2pPr>
            <a:lvl3pPr marL="99176" indent="-99176">
              <a:defRPr sz="1126">
                <a:solidFill>
                  <a:schemeClr val="tx1">
                    <a:lumMod val="50000"/>
                  </a:schemeClr>
                </a:solidFill>
              </a:defRPr>
            </a:lvl3pPr>
            <a:lvl4pPr marL="99176" indent="-99176">
              <a:defRPr sz="1126">
                <a:solidFill>
                  <a:schemeClr val="tx1">
                    <a:lumMod val="50000"/>
                  </a:schemeClr>
                </a:solidFill>
              </a:defRPr>
            </a:lvl4pPr>
            <a:lvl5pPr marL="99176" indent="-99176">
              <a:defRPr sz="1126">
                <a:solidFill>
                  <a:schemeClr val="tx1">
                    <a:lumMod val="50000"/>
                  </a:schemeClr>
                </a:solidFill>
              </a:defRPr>
            </a:lvl5pPr>
          </a:lstStyle>
          <a:p>
            <a:pPr lvl="0"/>
            <a:r>
              <a:rPr lang="en-US" dirty="0"/>
              <a:t>Click to edit Master text styles</a:t>
            </a:r>
          </a:p>
          <a:p>
            <a:pPr lvl="1"/>
            <a:r>
              <a:rPr lang="en-US" dirty="0"/>
              <a:t>Second level</a:t>
            </a:r>
          </a:p>
        </p:txBody>
      </p:sp>
      <p:sp>
        <p:nvSpPr>
          <p:cNvPr id="8" name="Content Placeholder 4"/>
          <p:cNvSpPr>
            <a:spLocks noGrp="1"/>
          </p:cNvSpPr>
          <p:nvPr>
            <p:ph sz="quarter" idx="11"/>
          </p:nvPr>
        </p:nvSpPr>
        <p:spPr>
          <a:xfrm>
            <a:off x="321680" y="2235229"/>
            <a:ext cx="3928643" cy="3017848"/>
          </a:xfrm>
          <a:solidFill>
            <a:srgbClr val="FF0000"/>
          </a:solidFill>
        </p:spPr>
        <p:txBody>
          <a:bodyPr/>
          <a:lstStyle/>
          <a:p>
            <a:pPr lvl="0"/>
            <a:r>
              <a:rPr lang="en-US"/>
              <a:t>Click to edit Master text styles</a:t>
            </a:r>
          </a:p>
        </p:txBody>
      </p:sp>
      <p:sp>
        <p:nvSpPr>
          <p:cNvPr id="12" name="Content Placeholder 4"/>
          <p:cNvSpPr>
            <a:spLocks noGrp="1"/>
          </p:cNvSpPr>
          <p:nvPr>
            <p:ph sz="quarter" idx="13"/>
          </p:nvPr>
        </p:nvSpPr>
        <p:spPr>
          <a:xfrm>
            <a:off x="4896659" y="2235230"/>
            <a:ext cx="3937577" cy="3017865"/>
          </a:xfrm>
          <a:solidFill>
            <a:srgbClr val="FF0000"/>
          </a:solidFill>
        </p:spPr>
        <p:txBody>
          <a:bodyPr/>
          <a:lstStyle/>
          <a:p>
            <a:pPr lvl="0"/>
            <a:r>
              <a:rPr lang="en-US"/>
              <a:t>Click to edit Master text styles</a:t>
            </a:r>
          </a:p>
        </p:txBody>
      </p:sp>
      <p:sp>
        <p:nvSpPr>
          <p:cNvPr id="13" name="Text Placeholder 8"/>
          <p:cNvSpPr>
            <a:spLocks noGrp="1"/>
          </p:cNvSpPr>
          <p:nvPr>
            <p:ph type="body" sz="quarter" idx="14"/>
          </p:nvPr>
        </p:nvSpPr>
        <p:spPr>
          <a:xfrm>
            <a:off x="321680" y="5286221"/>
            <a:ext cx="3928643" cy="1214593"/>
          </a:xfrm>
        </p:spPr>
        <p:txBody>
          <a:bodyPr lIns="0" tIns="0" rIns="0" bIns="0"/>
          <a:lstStyle>
            <a:lvl1pPr algn="l">
              <a:defRPr sz="1876"/>
            </a:lvl1pPr>
            <a:lvl2pPr>
              <a:defRPr sz="2064"/>
            </a:lvl2pPr>
            <a:lvl3pPr>
              <a:defRPr sz="2064"/>
            </a:lvl3pPr>
            <a:lvl4pPr>
              <a:defRPr sz="2064"/>
            </a:lvl4pPr>
            <a:lvl5pPr>
              <a:defRPr sz="2064"/>
            </a:lvl5pPr>
          </a:lstStyle>
          <a:p>
            <a:pPr lvl="0"/>
            <a:r>
              <a:rPr lang="en-US" dirty="0"/>
              <a:t>Click to edit Master text styles</a:t>
            </a:r>
          </a:p>
        </p:txBody>
      </p:sp>
      <p:sp>
        <p:nvSpPr>
          <p:cNvPr id="14" name="Text Placeholder 8"/>
          <p:cNvSpPr>
            <a:spLocks noGrp="1"/>
          </p:cNvSpPr>
          <p:nvPr>
            <p:ph type="body" sz="quarter" idx="15"/>
          </p:nvPr>
        </p:nvSpPr>
        <p:spPr>
          <a:xfrm>
            <a:off x="4896660" y="5286221"/>
            <a:ext cx="3937575" cy="1214593"/>
          </a:xfrm>
        </p:spPr>
        <p:txBody>
          <a:bodyPr lIns="0" tIns="0" rIns="0" bIns="0"/>
          <a:lstStyle>
            <a:lvl1pPr algn="l">
              <a:defRPr sz="1876"/>
            </a:lvl1pPr>
            <a:lvl2pPr>
              <a:defRPr sz="2064"/>
            </a:lvl2pPr>
            <a:lvl3pPr>
              <a:defRPr sz="2064"/>
            </a:lvl3pPr>
            <a:lvl4pPr>
              <a:defRPr sz="2064"/>
            </a:lvl4pPr>
            <a:lvl5pPr>
              <a:defRPr sz="2064"/>
            </a:lvl5pPr>
          </a:lstStyle>
          <a:p>
            <a:pPr lvl="0"/>
            <a:r>
              <a:rPr lang="en-US" dirty="0"/>
              <a:t>Click to edit Master text styles</a:t>
            </a:r>
          </a:p>
        </p:txBody>
      </p:sp>
      <p:sp>
        <p:nvSpPr>
          <p:cNvPr id="15" name="Text Placeholder 7"/>
          <p:cNvSpPr>
            <a:spLocks noGrp="1"/>
          </p:cNvSpPr>
          <p:nvPr>
            <p:ph type="body" sz="quarter" idx="12"/>
          </p:nvPr>
        </p:nvSpPr>
        <p:spPr>
          <a:xfrm>
            <a:off x="321680" y="1371594"/>
            <a:ext cx="8512556" cy="863638"/>
          </a:xfrm>
        </p:spPr>
        <p:txBody>
          <a:bodyPr lIns="0" rIns="0"/>
          <a:lstStyle>
            <a:lvl1pPr>
              <a:defRPr sz="1876"/>
            </a:lvl1pPr>
            <a:lvl2pPr>
              <a:defRPr sz="1501"/>
            </a:lvl2pPr>
            <a:lvl3pPr>
              <a:defRPr sz="1501"/>
            </a:lvl3pPr>
            <a:lvl4pPr>
              <a:defRPr sz="2064"/>
            </a:lvl4pPr>
            <a:lvl5pPr>
              <a:defRPr sz="2064"/>
            </a:lvl5pPr>
          </a:lstStyle>
          <a:p>
            <a:pPr lvl="0"/>
            <a:r>
              <a:rPr lang="en-US" dirty="0"/>
              <a:t>Click to edit Master text styles</a:t>
            </a:r>
          </a:p>
        </p:txBody>
      </p:sp>
      <p:sp>
        <p:nvSpPr>
          <p:cNvPr id="16" name="Title 1"/>
          <p:cNvSpPr>
            <a:spLocks noGrp="1"/>
          </p:cNvSpPr>
          <p:nvPr>
            <p:ph type="title"/>
          </p:nvPr>
        </p:nvSpPr>
        <p:spPr>
          <a:xfrm>
            <a:off x="1" y="-8"/>
            <a:ext cx="7702878" cy="13716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9806704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3-up objects, 3-up text">
    <p:spTree>
      <p:nvGrpSpPr>
        <p:cNvPr id="1" name=""/>
        <p:cNvGrpSpPr/>
        <p:nvPr/>
      </p:nvGrpSpPr>
      <p:grpSpPr>
        <a:xfrm>
          <a:off x="0" y="0"/>
          <a:ext cx="0" cy="0"/>
          <a:chOff x="0" y="0"/>
          <a:chExt cx="0" cy="0"/>
        </a:xfrm>
      </p:grpSpPr>
      <p:sp>
        <p:nvSpPr>
          <p:cNvPr id="2" name="Title 1"/>
          <p:cNvSpPr>
            <a:spLocks noGrp="1"/>
          </p:cNvSpPr>
          <p:nvPr>
            <p:ph type="title"/>
          </p:nvPr>
        </p:nvSpPr>
        <p:spPr>
          <a:xfrm>
            <a:off x="1" y="-8"/>
            <a:ext cx="7702878" cy="1371600"/>
          </a:xfrm>
          <a:prstGeom prst="rect">
            <a:avLst/>
          </a:prstGeom>
        </p:spPr>
        <p:txBody>
          <a:bodyPr/>
          <a:lstStyle/>
          <a:p>
            <a:r>
              <a:rPr lang="en-US"/>
              <a:t>Click to edit Master title style</a:t>
            </a:r>
          </a:p>
        </p:txBody>
      </p:sp>
      <p:sp>
        <p:nvSpPr>
          <p:cNvPr id="13" name="Text Placeholder 5"/>
          <p:cNvSpPr>
            <a:spLocks noGrp="1"/>
          </p:cNvSpPr>
          <p:nvPr>
            <p:ph type="body" sz="quarter" idx="10"/>
          </p:nvPr>
        </p:nvSpPr>
        <p:spPr>
          <a:xfrm>
            <a:off x="9372601" y="0"/>
            <a:ext cx="2573425" cy="6858000"/>
          </a:xfrm>
          <a:solidFill>
            <a:srgbClr val="FFFFD6"/>
          </a:solidFill>
        </p:spPr>
        <p:txBody>
          <a:bodyPr lIns="43496" rIns="43496"/>
          <a:lstStyle>
            <a:lvl1pPr marL="0" indent="0">
              <a:spcBef>
                <a:spcPts val="1071"/>
              </a:spcBef>
              <a:buNone/>
              <a:defRPr sz="1313" b="0">
                <a:solidFill>
                  <a:schemeClr val="tx1"/>
                </a:solidFill>
              </a:defRPr>
            </a:lvl1pPr>
            <a:lvl2pPr marL="99176" indent="-99176">
              <a:spcBef>
                <a:spcPts val="0"/>
              </a:spcBef>
              <a:defRPr sz="1313">
                <a:solidFill>
                  <a:schemeClr val="tx1"/>
                </a:solidFill>
              </a:defRPr>
            </a:lvl2pPr>
            <a:lvl3pPr marL="99176" indent="-99176">
              <a:defRPr sz="1126">
                <a:solidFill>
                  <a:schemeClr val="tx1">
                    <a:lumMod val="50000"/>
                  </a:schemeClr>
                </a:solidFill>
              </a:defRPr>
            </a:lvl3pPr>
            <a:lvl4pPr marL="99176" indent="-99176">
              <a:defRPr sz="1126">
                <a:solidFill>
                  <a:schemeClr val="tx1">
                    <a:lumMod val="50000"/>
                  </a:schemeClr>
                </a:solidFill>
              </a:defRPr>
            </a:lvl4pPr>
            <a:lvl5pPr marL="99176" indent="-99176">
              <a:defRPr sz="1126">
                <a:solidFill>
                  <a:schemeClr val="tx1">
                    <a:lumMod val="50000"/>
                  </a:schemeClr>
                </a:solidFill>
              </a:defRPr>
            </a:lvl5pPr>
          </a:lstStyle>
          <a:p>
            <a:pPr lvl="0"/>
            <a:r>
              <a:rPr lang="en-US" dirty="0"/>
              <a:t>Click to edit Master text styles</a:t>
            </a:r>
          </a:p>
          <a:p>
            <a:pPr lvl="1"/>
            <a:r>
              <a:rPr lang="en-US" dirty="0"/>
              <a:t>Second level</a:t>
            </a:r>
          </a:p>
        </p:txBody>
      </p:sp>
      <p:sp>
        <p:nvSpPr>
          <p:cNvPr id="12" name="Content Placeholder 4"/>
          <p:cNvSpPr>
            <a:spLocks noGrp="1"/>
          </p:cNvSpPr>
          <p:nvPr>
            <p:ph sz="quarter" idx="11"/>
          </p:nvPr>
        </p:nvSpPr>
        <p:spPr>
          <a:xfrm>
            <a:off x="304802" y="2230156"/>
            <a:ext cx="2424114" cy="3017848"/>
          </a:xfrm>
          <a:solidFill>
            <a:srgbClr val="FF0000"/>
          </a:solidFill>
        </p:spPr>
        <p:txBody>
          <a:bodyPr/>
          <a:lstStyle/>
          <a:p>
            <a:pPr lvl="0"/>
            <a:r>
              <a:rPr lang="en-US" dirty="0"/>
              <a:t>Click to edit Master text styles</a:t>
            </a:r>
          </a:p>
        </p:txBody>
      </p:sp>
      <p:sp>
        <p:nvSpPr>
          <p:cNvPr id="14" name="Content Placeholder 4"/>
          <p:cNvSpPr>
            <a:spLocks noGrp="1"/>
          </p:cNvSpPr>
          <p:nvPr>
            <p:ph sz="quarter" idx="12"/>
          </p:nvPr>
        </p:nvSpPr>
        <p:spPr>
          <a:xfrm>
            <a:off x="6415216" y="2230156"/>
            <a:ext cx="2419020" cy="3017848"/>
          </a:xfrm>
          <a:solidFill>
            <a:srgbClr val="FF0000"/>
          </a:solidFill>
        </p:spPr>
        <p:txBody>
          <a:bodyPr/>
          <a:lstStyle/>
          <a:p>
            <a:pPr lvl="0"/>
            <a:r>
              <a:rPr lang="en-US" dirty="0"/>
              <a:t>Click to edit Master text styles</a:t>
            </a:r>
          </a:p>
        </p:txBody>
      </p:sp>
      <p:sp>
        <p:nvSpPr>
          <p:cNvPr id="15" name="Content Placeholder 4"/>
          <p:cNvSpPr>
            <a:spLocks noGrp="1"/>
          </p:cNvSpPr>
          <p:nvPr>
            <p:ph sz="quarter" idx="13"/>
          </p:nvPr>
        </p:nvSpPr>
        <p:spPr>
          <a:xfrm>
            <a:off x="3360010" y="2230158"/>
            <a:ext cx="2424114" cy="3017865"/>
          </a:xfrm>
          <a:solidFill>
            <a:srgbClr val="FF0000"/>
          </a:solidFill>
        </p:spPr>
        <p:txBody>
          <a:bodyPr/>
          <a:lstStyle/>
          <a:p>
            <a:pPr lvl="0"/>
            <a:r>
              <a:rPr lang="en-US" dirty="0"/>
              <a:t>Click to edit Master text styles</a:t>
            </a:r>
          </a:p>
        </p:txBody>
      </p:sp>
      <p:sp>
        <p:nvSpPr>
          <p:cNvPr id="16" name="Text Placeholder 8"/>
          <p:cNvSpPr>
            <a:spLocks noGrp="1"/>
          </p:cNvSpPr>
          <p:nvPr>
            <p:ph type="body" sz="quarter" idx="14"/>
          </p:nvPr>
        </p:nvSpPr>
        <p:spPr>
          <a:xfrm>
            <a:off x="321678" y="5253238"/>
            <a:ext cx="2407237" cy="1228725"/>
          </a:xfrm>
        </p:spPr>
        <p:txBody>
          <a:bodyPr lIns="0" tIns="0" rIns="0" bIns="0"/>
          <a:lstStyle>
            <a:lvl1pPr algn="l">
              <a:defRPr sz="1876"/>
            </a:lvl1pPr>
            <a:lvl2pPr>
              <a:defRPr sz="2064"/>
            </a:lvl2pPr>
            <a:lvl3pPr>
              <a:defRPr sz="2064"/>
            </a:lvl3pPr>
            <a:lvl4pPr>
              <a:defRPr sz="2064"/>
            </a:lvl4pPr>
            <a:lvl5pPr>
              <a:defRPr sz="2064"/>
            </a:lvl5pPr>
          </a:lstStyle>
          <a:p>
            <a:pPr lvl="0"/>
            <a:r>
              <a:rPr lang="en-US" dirty="0"/>
              <a:t>Click to edit Master text styles</a:t>
            </a:r>
          </a:p>
        </p:txBody>
      </p:sp>
      <p:sp>
        <p:nvSpPr>
          <p:cNvPr id="17" name="Text Placeholder 8"/>
          <p:cNvSpPr>
            <a:spLocks noGrp="1"/>
          </p:cNvSpPr>
          <p:nvPr>
            <p:ph type="body" sz="quarter" idx="15"/>
          </p:nvPr>
        </p:nvSpPr>
        <p:spPr>
          <a:xfrm>
            <a:off x="3360010" y="5253238"/>
            <a:ext cx="2424114" cy="1228725"/>
          </a:xfrm>
        </p:spPr>
        <p:txBody>
          <a:bodyPr lIns="0" tIns="0" rIns="0" bIns="0"/>
          <a:lstStyle>
            <a:lvl1pPr algn="l">
              <a:defRPr sz="1876"/>
            </a:lvl1pPr>
            <a:lvl2pPr>
              <a:defRPr sz="2064"/>
            </a:lvl2pPr>
            <a:lvl3pPr>
              <a:defRPr sz="2064"/>
            </a:lvl3pPr>
            <a:lvl4pPr>
              <a:defRPr sz="2064"/>
            </a:lvl4pPr>
            <a:lvl5pPr>
              <a:defRPr sz="2064"/>
            </a:lvl5pPr>
          </a:lstStyle>
          <a:p>
            <a:pPr lvl="0"/>
            <a:r>
              <a:rPr lang="en-US" dirty="0"/>
              <a:t>Click to edit Master text styles</a:t>
            </a:r>
          </a:p>
        </p:txBody>
      </p:sp>
      <p:sp>
        <p:nvSpPr>
          <p:cNvPr id="18" name="Text Placeholder 8"/>
          <p:cNvSpPr>
            <a:spLocks noGrp="1"/>
          </p:cNvSpPr>
          <p:nvPr>
            <p:ph type="body" sz="quarter" idx="16"/>
          </p:nvPr>
        </p:nvSpPr>
        <p:spPr>
          <a:xfrm>
            <a:off x="6415219" y="5265438"/>
            <a:ext cx="2419018" cy="1228725"/>
          </a:xfrm>
        </p:spPr>
        <p:txBody>
          <a:bodyPr lIns="0" tIns="0" rIns="0" bIns="0"/>
          <a:lstStyle>
            <a:lvl1pPr algn="l">
              <a:defRPr sz="1876"/>
            </a:lvl1pPr>
            <a:lvl2pPr>
              <a:defRPr sz="2064"/>
            </a:lvl2pPr>
            <a:lvl3pPr>
              <a:defRPr sz="2064"/>
            </a:lvl3pPr>
            <a:lvl4pPr>
              <a:defRPr sz="2064"/>
            </a:lvl4pPr>
            <a:lvl5pPr>
              <a:defRPr sz="2064"/>
            </a:lvl5pPr>
          </a:lstStyle>
          <a:p>
            <a:pPr lvl="0"/>
            <a:r>
              <a:rPr lang="en-US" dirty="0"/>
              <a:t>Click to edit Master text styles</a:t>
            </a:r>
          </a:p>
        </p:txBody>
      </p:sp>
      <p:sp>
        <p:nvSpPr>
          <p:cNvPr id="19" name="Text Placeholder 7"/>
          <p:cNvSpPr>
            <a:spLocks noGrp="1"/>
          </p:cNvSpPr>
          <p:nvPr>
            <p:ph type="body" sz="quarter" idx="17"/>
          </p:nvPr>
        </p:nvSpPr>
        <p:spPr>
          <a:xfrm>
            <a:off x="321679" y="1371594"/>
            <a:ext cx="8512558" cy="863638"/>
          </a:xfrm>
        </p:spPr>
        <p:txBody>
          <a:bodyPr lIns="0" rIns="0"/>
          <a:lstStyle>
            <a:lvl1pPr>
              <a:defRPr sz="1876"/>
            </a:lvl1pPr>
            <a:lvl2pPr>
              <a:defRPr sz="1501"/>
            </a:lvl2pPr>
            <a:lvl3pPr>
              <a:defRPr sz="1501"/>
            </a:lvl3pPr>
            <a:lvl4pPr>
              <a:defRPr sz="2064"/>
            </a:lvl4pPr>
            <a:lvl5pPr>
              <a:defRPr sz="2064"/>
            </a:lvl5pPr>
          </a:lstStyle>
          <a:p>
            <a:pPr lvl="0"/>
            <a:r>
              <a:rPr lang="en-US" dirty="0"/>
              <a:t>Click to edit Master text styles</a:t>
            </a:r>
          </a:p>
        </p:txBody>
      </p:sp>
    </p:spTree>
    <p:extLst>
      <p:ext uri="{BB962C8B-B14F-4D97-AF65-F5344CB8AC3E}">
        <p14:creationId xmlns:p14="http://schemas.microsoft.com/office/powerpoint/2010/main" val="95410250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4-up objects, 4-up text">
    <p:spTree>
      <p:nvGrpSpPr>
        <p:cNvPr id="1" name=""/>
        <p:cNvGrpSpPr/>
        <p:nvPr/>
      </p:nvGrpSpPr>
      <p:grpSpPr>
        <a:xfrm>
          <a:off x="0" y="0"/>
          <a:ext cx="0" cy="0"/>
          <a:chOff x="0" y="0"/>
          <a:chExt cx="0" cy="0"/>
        </a:xfrm>
      </p:grpSpPr>
      <p:sp>
        <p:nvSpPr>
          <p:cNvPr id="13" name="Text Placeholder 5"/>
          <p:cNvSpPr>
            <a:spLocks noGrp="1"/>
          </p:cNvSpPr>
          <p:nvPr>
            <p:ph type="body" sz="quarter" idx="10"/>
          </p:nvPr>
        </p:nvSpPr>
        <p:spPr>
          <a:xfrm>
            <a:off x="9372601" y="0"/>
            <a:ext cx="2573425" cy="6858000"/>
          </a:xfrm>
          <a:solidFill>
            <a:srgbClr val="FFFFD6"/>
          </a:solidFill>
        </p:spPr>
        <p:txBody>
          <a:bodyPr lIns="43496" rIns="43496"/>
          <a:lstStyle>
            <a:lvl1pPr marL="0" indent="0">
              <a:spcBef>
                <a:spcPts val="1071"/>
              </a:spcBef>
              <a:buNone/>
              <a:defRPr sz="1313" b="0">
                <a:solidFill>
                  <a:schemeClr val="tx1"/>
                </a:solidFill>
              </a:defRPr>
            </a:lvl1pPr>
            <a:lvl2pPr marL="99176" indent="-99176">
              <a:spcBef>
                <a:spcPts val="0"/>
              </a:spcBef>
              <a:defRPr sz="1313">
                <a:solidFill>
                  <a:schemeClr val="tx1"/>
                </a:solidFill>
              </a:defRPr>
            </a:lvl2pPr>
            <a:lvl3pPr marL="99176" indent="-99176">
              <a:defRPr sz="1126">
                <a:solidFill>
                  <a:schemeClr val="tx1">
                    <a:lumMod val="50000"/>
                  </a:schemeClr>
                </a:solidFill>
              </a:defRPr>
            </a:lvl3pPr>
            <a:lvl4pPr marL="99176" indent="-99176">
              <a:defRPr sz="1126">
                <a:solidFill>
                  <a:schemeClr val="tx1">
                    <a:lumMod val="50000"/>
                  </a:schemeClr>
                </a:solidFill>
              </a:defRPr>
            </a:lvl4pPr>
            <a:lvl5pPr marL="99176" indent="-99176">
              <a:defRPr sz="1126">
                <a:solidFill>
                  <a:schemeClr val="tx1">
                    <a:lumMod val="50000"/>
                  </a:schemeClr>
                </a:solidFill>
              </a:defRPr>
            </a:lvl5pPr>
          </a:lstStyle>
          <a:p>
            <a:pPr lvl="0"/>
            <a:r>
              <a:rPr lang="en-US" dirty="0"/>
              <a:t>Click to edit Master text styles</a:t>
            </a:r>
          </a:p>
          <a:p>
            <a:pPr lvl="1"/>
            <a:r>
              <a:rPr lang="en-US" dirty="0"/>
              <a:t>Second level</a:t>
            </a:r>
          </a:p>
        </p:txBody>
      </p:sp>
      <p:sp>
        <p:nvSpPr>
          <p:cNvPr id="15" name="Content Placeholder 4"/>
          <p:cNvSpPr>
            <a:spLocks noGrp="1"/>
          </p:cNvSpPr>
          <p:nvPr>
            <p:ph sz="quarter" idx="11"/>
          </p:nvPr>
        </p:nvSpPr>
        <p:spPr>
          <a:xfrm>
            <a:off x="321678" y="2253589"/>
            <a:ext cx="1887179" cy="2957513"/>
          </a:xfrm>
          <a:solidFill>
            <a:srgbClr val="FF0000"/>
          </a:solidFill>
        </p:spPr>
        <p:txBody>
          <a:bodyPr/>
          <a:lstStyle/>
          <a:p>
            <a:pPr lvl="0"/>
            <a:r>
              <a:rPr lang="en-US" dirty="0"/>
              <a:t>Click to edit Master text styles</a:t>
            </a:r>
          </a:p>
        </p:txBody>
      </p:sp>
      <p:sp>
        <p:nvSpPr>
          <p:cNvPr id="16" name="Content Placeholder 4"/>
          <p:cNvSpPr>
            <a:spLocks noGrp="1"/>
          </p:cNvSpPr>
          <p:nvPr>
            <p:ph sz="quarter" idx="12"/>
          </p:nvPr>
        </p:nvSpPr>
        <p:spPr>
          <a:xfrm>
            <a:off x="4740465" y="2253589"/>
            <a:ext cx="1887179" cy="2957513"/>
          </a:xfrm>
          <a:solidFill>
            <a:srgbClr val="FF0000"/>
          </a:solidFill>
        </p:spPr>
        <p:txBody>
          <a:bodyPr/>
          <a:lstStyle/>
          <a:p>
            <a:pPr lvl="0"/>
            <a:r>
              <a:rPr lang="en-US" dirty="0"/>
              <a:t>Click to edit Master text styles</a:t>
            </a:r>
          </a:p>
        </p:txBody>
      </p:sp>
      <p:sp>
        <p:nvSpPr>
          <p:cNvPr id="17" name="Content Placeholder 4"/>
          <p:cNvSpPr>
            <a:spLocks noGrp="1"/>
          </p:cNvSpPr>
          <p:nvPr>
            <p:ph sz="quarter" idx="13"/>
          </p:nvPr>
        </p:nvSpPr>
        <p:spPr>
          <a:xfrm>
            <a:off x="2531071" y="2253589"/>
            <a:ext cx="1887179" cy="2957513"/>
          </a:xfrm>
          <a:solidFill>
            <a:srgbClr val="FF0000"/>
          </a:solidFill>
        </p:spPr>
        <p:txBody>
          <a:bodyPr/>
          <a:lstStyle/>
          <a:p>
            <a:pPr lvl="0"/>
            <a:r>
              <a:rPr lang="en-US"/>
              <a:t>Click to edit Master text styles</a:t>
            </a:r>
          </a:p>
        </p:txBody>
      </p:sp>
      <p:sp>
        <p:nvSpPr>
          <p:cNvPr id="18" name="Text Placeholder 8"/>
          <p:cNvSpPr>
            <a:spLocks noGrp="1"/>
          </p:cNvSpPr>
          <p:nvPr>
            <p:ph type="body" sz="quarter" idx="14"/>
          </p:nvPr>
        </p:nvSpPr>
        <p:spPr>
          <a:xfrm>
            <a:off x="304801" y="5223645"/>
            <a:ext cx="1887179" cy="1017600"/>
          </a:xfrm>
        </p:spPr>
        <p:txBody>
          <a:bodyPr lIns="0" tIns="0" rIns="0" bIns="0">
            <a:noAutofit/>
          </a:bodyPr>
          <a:lstStyle>
            <a:lvl1pPr algn="l">
              <a:defRPr sz="1876"/>
            </a:lvl1pPr>
            <a:lvl2pPr>
              <a:defRPr sz="1689"/>
            </a:lvl2pPr>
            <a:lvl3pPr>
              <a:defRPr sz="1689"/>
            </a:lvl3pPr>
            <a:lvl4pPr>
              <a:defRPr sz="1689"/>
            </a:lvl4pPr>
            <a:lvl5pPr>
              <a:defRPr sz="1689"/>
            </a:lvl5pPr>
          </a:lstStyle>
          <a:p>
            <a:pPr lvl="0"/>
            <a:r>
              <a:rPr lang="en-US" dirty="0"/>
              <a:t>Click to edit Master text styles</a:t>
            </a:r>
          </a:p>
        </p:txBody>
      </p:sp>
      <p:sp>
        <p:nvSpPr>
          <p:cNvPr id="19" name="Text Placeholder 8"/>
          <p:cNvSpPr>
            <a:spLocks noGrp="1"/>
          </p:cNvSpPr>
          <p:nvPr>
            <p:ph type="body" sz="quarter" idx="15"/>
          </p:nvPr>
        </p:nvSpPr>
        <p:spPr>
          <a:xfrm>
            <a:off x="2518887" y="5223645"/>
            <a:ext cx="1887179" cy="1017600"/>
          </a:xfrm>
        </p:spPr>
        <p:txBody>
          <a:bodyPr lIns="0" tIns="0" rIns="0" bIns="0">
            <a:noAutofit/>
          </a:bodyPr>
          <a:lstStyle>
            <a:lvl1pPr algn="l">
              <a:defRPr sz="1876"/>
            </a:lvl1pPr>
            <a:lvl2pPr>
              <a:defRPr sz="1689"/>
            </a:lvl2pPr>
            <a:lvl3pPr>
              <a:defRPr sz="1689"/>
            </a:lvl3pPr>
            <a:lvl4pPr>
              <a:defRPr sz="1689"/>
            </a:lvl4pPr>
            <a:lvl5pPr>
              <a:defRPr sz="1689"/>
            </a:lvl5pPr>
          </a:lstStyle>
          <a:p>
            <a:pPr lvl="0"/>
            <a:r>
              <a:rPr lang="en-US" dirty="0"/>
              <a:t>Click to edit Master text styles</a:t>
            </a:r>
          </a:p>
        </p:txBody>
      </p:sp>
      <p:sp>
        <p:nvSpPr>
          <p:cNvPr id="20" name="Text Placeholder 8"/>
          <p:cNvSpPr>
            <a:spLocks noGrp="1"/>
          </p:cNvSpPr>
          <p:nvPr>
            <p:ph type="body" sz="quarter" idx="16"/>
          </p:nvPr>
        </p:nvSpPr>
        <p:spPr>
          <a:xfrm>
            <a:off x="4732973" y="5235845"/>
            <a:ext cx="1887179" cy="1017600"/>
          </a:xfrm>
        </p:spPr>
        <p:txBody>
          <a:bodyPr lIns="0" tIns="0" rIns="0" bIns="0">
            <a:noAutofit/>
          </a:bodyPr>
          <a:lstStyle>
            <a:lvl1pPr algn="l">
              <a:defRPr sz="1876"/>
            </a:lvl1pPr>
            <a:lvl2pPr>
              <a:defRPr sz="1689"/>
            </a:lvl2pPr>
            <a:lvl3pPr>
              <a:defRPr sz="1689"/>
            </a:lvl3pPr>
            <a:lvl4pPr>
              <a:defRPr sz="1689"/>
            </a:lvl4pPr>
            <a:lvl5pPr>
              <a:defRPr sz="1689"/>
            </a:lvl5pPr>
          </a:lstStyle>
          <a:p>
            <a:pPr lvl="0"/>
            <a:r>
              <a:rPr lang="en-US" dirty="0"/>
              <a:t>Click to edit Master text styles</a:t>
            </a:r>
          </a:p>
        </p:txBody>
      </p:sp>
      <p:sp>
        <p:nvSpPr>
          <p:cNvPr id="21" name="Content Placeholder 4"/>
          <p:cNvSpPr>
            <a:spLocks noGrp="1"/>
          </p:cNvSpPr>
          <p:nvPr>
            <p:ph sz="quarter" idx="17"/>
          </p:nvPr>
        </p:nvSpPr>
        <p:spPr>
          <a:xfrm>
            <a:off x="6949856" y="2253589"/>
            <a:ext cx="1887179" cy="2957513"/>
          </a:xfrm>
          <a:solidFill>
            <a:srgbClr val="FF0000"/>
          </a:solidFill>
        </p:spPr>
        <p:txBody>
          <a:bodyPr/>
          <a:lstStyle/>
          <a:p>
            <a:pPr lvl="0"/>
            <a:r>
              <a:rPr lang="en-US" dirty="0"/>
              <a:t>Click to edit Master text styles</a:t>
            </a:r>
          </a:p>
        </p:txBody>
      </p:sp>
      <p:sp>
        <p:nvSpPr>
          <p:cNvPr id="22" name="Text Placeholder 8"/>
          <p:cNvSpPr>
            <a:spLocks noGrp="1"/>
          </p:cNvSpPr>
          <p:nvPr>
            <p:ph type="body" sz="quarter" idx="18"/>
          </p:nvPr>
        </p:nvSpPr>
        <p:spPr>
          <a:xfrm>
            <a:off x="6947057" y="5219663"/>
            <a:ext cx="1887179" cy="1017600"/>
          </a:xfrm>
        </p:spPr>
        <p:txBody>
          <a:bodyPr lIns="0" tIns="0" rIns="0" bIns="0">
            <a:noAutofit/>
          </a:bodyPr>
          <a:lstStyle>
            <a:lvl1pPr algn="l">
              <a:defRPr sz="1876"/>
            </a:lvl1pPr>
            <a:lvl2pPr>
              <a:defRPr sz="1689"/>
            </a:lvl2pPr>
            <a:lvl3pPr>
              <a:defRPr sz="1689"/>
            </a:lvl3pPr>
            <a:lvl4pPr>
              <a:defRPr sz="1689"/>
            </a:lvl4pPr>
            <a:lvl5pPr>
              <a:defRPr sz="1689"/>
            </a:lvl5pPr>
          </a:lstStyle>
          <a:p>
            <a:pPr lvl="0"/>
            <a:r>
              <a:rPr lang="en-US" dirty="0"/>
              <a:t>Click to edit Master text styles</a:t>
            </a:r>
          </a:p>
        </p:txBody>
      </p:sp>
      <p:sp>
        <p:nvSpPr>
          <p:cNvPr id="23" name="Text Placeholder 7"/>
          <p:cNvSpPr>
            <a:spLocks noGrp="1"/>
          </p:cNvSpPr>
          <p:nvPr>
            <p:ph type="body" sz="quarter" idx="19"/>
          </p:nvPr>
        </p:nvSpPr>
        <p:spPr>
          <a:xfrm>
            <a:off x="321676" y="1371594"/>
            <a:ext cx="8512560" cy="863638"/>
          </a:xfrm>
        </p:spPr>
        <p:txBody>
          <a:bodyPr lIns="0" rIns="0"/>
          <a:lstStyle>
            <a:lvl1pPr>
              <a:defRPr sz="1876"/>
            </a:lvl1pPr>
            <a:lvl2pPr>
              <a:defRPr sz="1501"/>
            </a:lvl2pPr>
            <a:lvl3pPr>
              <a:defRPr sz="1501"/>
            </a:lvl3pPr>
            <a:lvl4pPr>
              <a:defRPr sz="2064"/>
            </a:lvl4pPr>
            <a:lvl5pPr>
              <a:defRPr sz="2064"/>
            </a:lvl5pPr>
          </a:lstStyle>
          <a:p>
            <a:pPr lvl="0"/>
            <a:r>
              <a:rPr lang="en-US" dirty="0"/>
              <a:t>Click to edit Master text styles</a:t>
            </a:r>
          </a:p>
        </p:txBody>
      </p:sp>
      <p:sp>
        <p:nvSpPr>
          <p:cNvPr id="24" name="Title 1"/>
          <p:cNvSpPr>
            <a:spLocks noGrp="1"/>
          </p:cNvSpPr>
          <p:nvPr>
            <p:ph type="title"/>
          </p:nvPr>
        </p:nvSpPr>
        <p:spPr>
          <a:xfrm>
            <a:off x="1" y="-8"/>
            <a:ext cx="7702878" cy="13716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42047172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Cycle">
    <p:spTree>
      <p:nvGrpSpPr>
        <p:cNvPr id="1" name=""/>
        <p:cNvGrpSpPr/>
        <p:nvPr/>
      </p:nvGrpSpPr>
      <p:grpSpPr>
        <a:xfrm>
          <a:off x="0" y="0"/>
          <a:ext cx="0" cy="0"/>
          <a:chOff x="0" y="0"/>
          <a:chExt cx="0" cy="0"/>
        </a:xfrm>
      </p:grpSpPr>
      <p:sp>
        <p:nvSpPr>
          <p:cNvPr id="24" name="Text Placeholder 19"/>
          <p:cNvSpPr>
            <a:spLocks noGrp="1"/>
          </p:cNvSpPr>
          <p:nvPr>
            <p:ph type="body" sz="quarter" idx="23"/>
          </p:nvPr>
        </p:nvSpPr>
        <p:spPr>
          <a:xfrm>
            <a:off x="6848723" y="2357438"/>
            <a:ext cx="1715617" cy="1485900"/>
          </a:xfrm>
        </p:spPr>
        <p:txBody>
          <a:bodyPr lIns="0" tIns="0" rIns="0" bIns="0"/>
          <a:lstStyle>
            <a:lvl1pPr>
              <a:defRPr sz="1876"/>
            </a:lvl1pPr>
            <a:lvl2pPr>
              <a:defRPr sz="1876"/>
            </a:lvl2pPr>
            <a:lvl3pPr>
              <a:defRPr sz="1876"/>
            </a:lvl3pPr>
            <a:lvl4pPr>
              <a:defRPr sz="1876"/>
            </a:lvl4pPr>
            <a:lvl5pPr>
              <a:defRPr sz="1876"/>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ight Triangle 2"/>
          <p:cNvSpPr/>
          <p:nvPr userDrawn="1"/>
        </p:nvSpPr>
        <p:spPr bwMode="auto">
          <a:xfrm rot="7511491">
            <a:off x="2860183" y="4389727"/>
            <a:ext cx="960123" cy="720561"/>
          </a:xfrm>
          <a:prstGeom prst="rtTriangle">
            <a:avLst/>
          </a:prstGeom>
          <a:solidFill>
            <a:schemeClr val="accent4">
              <a:lumMod val="40000"/>
              <a:lumOff val="60000"/>
            </a:schemeClr>
          </a:solidFill>
          <a:ln w="19050" cap="flat" cmpd="sng" algn="ctr">
            <a:noFill/>
            <a:prstDash val="solid"/>
            <a:roun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indent="0" algn="ctr" defTabSz="1715597" rtl="0" eaLnBrk="1" fontAlgn="base" latinLnBrk="0" hangingPunct="1">
              <a:lnSpc>
                <a:spcPct val="115000"/>
              </a:lnSpc>
              <a:spcBef>
                <a:spcPct val="20000"/>
              </a:spcBef>
              <a:spcAft>
                <a:spcPct val="0"/>
              </a:spcAft>
              <a:buClr>
                <a:srgbClr val="2877C4"/>
              </a:buClr>
              <a:buSzTx/>
              <a:buFont typeface="Wingdings" pitchFamily="2" charset="2"/>
              <a:buNone/>
              <a:tabLst/>
            </a:pPr>
            <a:endParaRPr kumimoji="0" lang="en-US" sz="1876" b="0" i="0" u="none" strike="noStrike" cap="none" normalizeH="0" baseline="0" dirty="0">
              <a:ln>
                <a:noFill/>
              </a:ln>
              <a:solidFill>
                <a:schemeClr val="tx1"/>
              </a:solidFill>
              <a:effectLst/>
              <a:latin typeface="Arial" charset="0"/>
            </a:endParaRPr>
          </a:p>
        </p:txBody>
      </p:sp>
      <p:sp>
        <p:nvSpPr>
          <p:cNvPr id="4" name="Block Arc 3"/>
          <p:cNvSpPr/>
          <p:nvPr userDrawn="1"/>
        </p:nvSpPr>
        <p:spPr bwMode="auto">
          <a:xfrm>
            <a:off x="3086960" y="2360358"/>
            <a:ext cx="3026364" cy="4032525"/>
          </a:xfrm>
          <a:prstGeom prst="blockArc">
            <a:avLst>
              <a:gd name="adj1" fmla="val 13394559"/>
              <a:gd name="adj2" fmla="val 10522738"/>
              <a:gd name="adj3" fmla="val 15373"/>
            </a:avLst>
          </a:prstGeom>
          <a:solidFill>
            <a:schemeClr val="accent4">
              <a:lumMod val="40000"/>
              <a:lumOff val="60000"/>
            </a:schemeClr>
          </a:solidFill>
          <a:ln w="28575" cap="flat" cmpd="sng" algn="ctr">
            <a:noFill/>
            <a:prstDash val="solid"/>
            <a:roun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indent="0" algn="ctr" defTabSz="1715597" rtl="0" eaLnBrk="1" fontAlgn="base" latinLnBrk="0" hangingPunct="1">
              <a:lnSpc>
                <a:spcPct val="115000"/>
              </a:lnSpc>
              <a:spcBef>
                <a:spcPct val="20000"/>
              </a:spcBef>
              <a:spcAft>
                <a:spcPct val="0"/>
              </a:spcAft>
              <a:buClr>
                <a:srgbClr val="2877C4"/>
              </a:buClr>
              <a:buSzTx/>
              <a:buFont typeface="Wingdings" pitchFamily="2" charset="2"/>
              <a:buNone/>
              <a:tabLst/>
            </a:pPr>
            <a:endParaRPr kumimoji="0" lang="en-US" sz="1876" b="0" i="0" u="none" strike="noStrike" cap="none" normalizeH="0" baseline="0" dirty="0">
              <a:ln>
                <a:noFill/>
              </a:ln>
              <a:solidFill>
                <a:schemeClr val="tx1"/>
              </a:solidFill>
              <a:effectLst/>
              <a:latin typeface="Arial" charset="0"/>
            </a:endParaRPr>
          </a:p>
        </p:txBody>
      </p:sp>
      <p:sp>
        <p:nvSpPr>
          <p:cNvPr id="7" name="_s2055"/>
          <p:cNvSpPr>
            <a:spLocks noChangeArrowheads="1"/>
          </p:cNvSpPr>
          <p:nvPr userDrawn="1"/>
        </p:nvSpPr>
        <p:spPr bwMode="auto">
          <a:xfrm>
            <a:off x="619138" y="2372864"/>
            <a:ext cx="1708311" cy="1494078"/>
          </a:xfrm>
          <a:prstGeom prst="rect">
            <a:avLst/>
          </a:prstGeom>
          <a:noFill/>
          <a:ln w="19050" cmpd="sng">
            <a:noFill/>
            <a:miter lim="800000"/>
            <a:headEnd/>
            <a:tailEnd/>
          </a:ln>
        </p:spPr>
        <p:txBody>
          <a:bodyPr wrap="square" lIns="0" tIns="0" rIns="0" bIns="0" anchor="ctr">
            <a:noAutofit/>
          </a:bodyPr>
          <a:lstStyle/>
          <a:p>
            <a:pPr algn="r">
              <a:lnSpc>
                <a:spcPct val="100000"/>
              </a:lnSpc>
              <a:spcBef>
                <a:spcPts val="563"/>
              </a:spcBef>
              <a:buClrTx/>
              <a:buFontTx/>
              <a:buNone/>
            </a:pPr>
            <a:endParaRPr lang="en-US" sz="1876" dirty="0">
              <a:solidFill>
                <a:srgbClr val="000000"/>
              </a:solidFill>
            </a:endParaRPr>
          </a:p>
        </p:txBody>
      </p:sp>
      <p:sp>
        <p:nvSpPr>
          <p:cNvPr id="9" name="Content Placeholder 7"/>
          <p:cNvSpPr>
            <a:spLocks noGrp="1" noChangeAspect="1"/>
          </p:cNvSpPr>
          <p:nvPr>
            <p:ph sz="quarter" idx="11"/>
          </p:nvPr>
        </p:nvSpPr>
        <p:spPr>
          <a:xfrm>
            <a:off x="2446133" y="2358180"/>
            <a:ext cx="1509743" cy="1508760"/>
          </a:xfrm>
          <a:solidFill>
            <a:srgbClr val="FF0000"/>
          </a:solidFill>
        </p:spPr>
        <p:txBody>
          <a:bodyPr/>
          <a:lstStyle>
            <a:lvl1pPr>
              <a:defRPr sz="1876"/>
            </a:lvl1pPr>
          </a:lstStyle>
          <a:p>
            <a:endParaRPr lang="en-US" sz="1689" dirty="0"/>
          </a:p>
        </p:txBody>
      </p:sp>
      <p:sp>
        <p:nvSpPr>
          <p:cNvPr id="10" name="Content Placeholder 8"/>
          <p:cNvSpPr>
            <a:spLocks noGrp="1" noChangeAspect="1"/>
          </p:cNvSpPr>
          <p:nvPr>
            <p:ph sz="quarter" idx="12"/>
          </p:nvPr>
        </p:nvSpPr>
        <p:spPr>
          <a:xfrm>
            <a:off x="5220506" y="4892018"/>
            <a:ext cx="1509743" cy="1508760"/>
          </a:xfrm>
          <a:solidFill>
            <a:srgbClr val="FF0000"/>
          </a:solidFill>
        </p:spPr>
        <p:txBody>
          <a:bodyPr/>
          <a:lstStyle>
            <a:lvl1pPr>
              <a:defRPr sz="1876"/>
            </a:lvl1pPr>
          </a:lstStyle>
          <a:p>
            <a:endParaRPr lang="en-US" sz="1689" dirty="0"/>
          </a:p>
        </p:txBody>
      </p:sp>
      <p:sp>
        <p:nvSpPr>
          <p:cNvPr id="11" name="Content Placeholder 9"/>
          <p:cNvSpPr>
            <a:spLocks noGrp="1" noChangeAspect="1"/>
          </p:cNvSpPr>
          <p:nvPr>
            <p:ph sz="quarter" idx="13"/>
          </p:nvPr>
        </p:nvSpPr>
        <p:spPr>
          <a:xfrm>
            <a:off x="5220506" y="2358180"/>
            <a:ext cx="1509743" cy="1508760"/>
          </a:xfrm>
          <a:solidFill>
            <a:srgbClr val="FF0000"/>
          </a:solidFill>
        </p:spPr>
        <p:txBody>
          <a:bodyPr/>
          <a:lstStyle>
            <a:lvl1pPr>
              <a:defRPr sz="1876"/>
            </a:lvl1pPr>
          </a:lstStyle>
          <a:p>
            <a:endParaRPr lang="en-US" sz="1689" dirty="0"/>
          </a:p>
        </p:txBody>
      </p:sp>
      <p:sp>
        <p:nvSpPr>
          <p:cNvPr id="12" name="Content Placeholder 13"/>
          <p:cNvSpPr>
            <a:spLocks noGrp="1" noChangeAspect="1"/>
          </p:cNvSpPr>
          <p:nvPr>
            <p:ph sz="quarter" idx="17"/>
          </p:nvPr>
        </p:nvSpPr>
        <p:spPr>
          <a:xfrm>
            <a:off x="2446133" y="4895543"/>
            <a:ext cx="1509743" cy="1508760"/>
          </a:xfrm>
          <a:solidFill>
            <a:srgbClr val="FF0000"/>
          </a:solidFill>
        </p:spPr>
        <p:txBody>
          <a:bodyPr/>
          <a:lstStyle>
            <a:lvl1pPr>
              <a:defRPr sz="1876"/>
            </a:lvl1pPr>
          </a:lstStyle>
          <a:p>
            <a:endParaRPr lang="en-US" sz="1689" dirty="0"/>
          </a:p>
        </p:txBody>
      </p:sp>
      <p:sp>
        <p:nvSpPr>
          <p:cNvPr id="13" name="Text Placeholder 15"/>
          <p:cNvSpPr>
            <a:spLocks noGrp="1"/>
          </p:cNvSpPr>
          <p:nvPr>
            <p:ph type="body" sz="quarter" idx="19"/>
          </p:nvPr>
        </p:nvSpPr>
        <p:spPr>
          <a:xfrm>
            <a:off x="1" y="1371594"/>
            <a:ext cx="9144000" cy="863638"/>
          </a:xfrm>
        </p:spPr>
        <p:txBody>
          <a:bodyPr/>
          <a:lstStyle/>
          <a:p>
            <a:pPr algn="ctr"/>
            <a:endParaRPr lang="en-US" dirty="0"/>
          </a:p>
        </p:txBody>
      </p:sp>
      <p:sp>
        <p:nvSpPr>
          <p:cNvPr id="15" name="Text Placeholder 5"/>
          <p:cNvSpPr>
            <a:spLocks noGrp="1"/>
          </p:cNvSpPr>
          <p:nvPr>
            <p:ph type="body" sz="quarter" idx="10"/>
          </p:nvPr>
        </p:nvSpPr>
        <p:spPr>
          <a:xfrm>
            <a:off x="9372601" y="0"/>
            <a:ext cx="2573425" cy="6858000"/>
          </a:xfrm>
          <a:solidFill>
            <a:srgbClr val="FFFFD6"/>
          </a:solidFill>
        </p:spPr>
        <p:txBody>
          <a:bodyPr lIns="43496" rIns="43496"/>
          <a:lstStyle>
            <a:lvl1pPr marL="0" indent="0">
              <a:spcBef>
                <a:spcPts val="1071"/>
              </a:spcBef>
              <a:buNone/>
              <a:defRPr sz="1313" b="0">
                <a:solidFill>
                  <a:schemeClr val="tx1"/>
                </a:solidFill>
              </a:defRPr>
            </a:lvl1pPr>
            <a:lvl2pPr marL="99176" indent="-99176">
              <a:spcBef>
                <a:spcPts val="0"/>
              </a:spcBef>
              <a:defRPr sz="1313">
                <a:solidFill>
                  <a:schemeClr val="tx1"/>
                </a:solidFill>
              </a:defRPr>
            </a:lvl2pPr>
            <a:lvl3pPr marL="99176" indent="-99176">
              <a:defRPr sz="1126">
                <a:solidFill>
                  <a:schemeClr val="tx1">
                    <a:lumMod val="50000"/>
                  </a:schemeClr>
                </a:solidFill>
              </a:defRPr>
            </a:lvl3pPr>
            <a:lvl4pPr marL="99176" indent="-99176">
              <a:defRPr sz="1126">
                <a:solidFill>
                  <a:schemeClr val="tx1">
                    <a:lumMod val="50000"/>
                  </a:schemeClr>
                </a:solidFill>
              </a:defRPr>
            </a:lvl4pPr>
            <a:lvl5pPr marL="99176" indent="-99176">
              <a:defRPr sz="1126">
                <a:solidFill>
                  <a:schemeClr val="tx1">
                    <a:lumMod val="50000"/>
                  </a:schemeClr>
                </a:solidFill>
              </a:defRPr>
            </a:lvl5pPr>
          </a:lstStyle>
          <a:p>
            <a:pPr lvl="0"/>
            <a:r>
              <a:rPr lang="en-US" dirty="0"/>
              <a:t>Click to edit Master text styles</a:t>
            </a:r>
          </a:p>
          <a:p>
            <a:pPr lvl="1"/>
            <a:r>
              <a:rPr lang="en-US" dirty="0"/>
              <a:t>Second level</a:t>
            </a:r>
          </a:p>
        </p:txBody>
      </p:sp>
      <p:sp>
        <p:nvSpPr>
          <p:cNvPr id="16" name="Title 1"/>
          <p:cNvSpPr>
            <a:spLocks noGrp="1"/>
          </p:cNvSpPr>
          <p:nvPr>
            <p:ph type="title"/>
          </p:nvPr>
        </p:nvSpPr>
        <p:spPr>
          <a:xfrm>
            <a:off x="1" y="-8"/>
            <a:ext cx="7702878" cy="1371600"/>
          </a:xfrm>
          <a:prstGeom prst="rect">
            <a:avLst/>
          </a:prstGeom>
        </p:spPr>
        <p:txBody>
          <a:bodyPr/>
          <a:lstStyle/>
          <a:p>
            <a:r>
              <a:rPr lang="en-US"/>
              <a:t>Click to edit Master title style</a:t>
            </a:r>
          </a:p>
        </p:txBody>
      </p:sp>
      <p:sp>
        <p:nvSpPr>
          <p:cNvPr id="20" name="Text Placeholder 19"/>
          <p:cNvSpPr>
            <a:spLocks noGrp="1"/>
          </p:cNvSpPr>
          <p:nvPr>
            <p:ph type="body" sz="quarter" idx="20"/>
          </p:nvPr>
        </p:nvSpPr>
        <p:spPr>
          <a:xfrm>
            <a:off x="611832" y="2357438"/>
            <a:ext cx="1715617" cy="1485900"/>
          </a:xfrm>
        </p:spPr>
        <p:txBody>
          <a:bodyPr lIns="0" tIns="0" rIns="0" bIns="0" anchor="t" anchorCtr="0"/>
          <a:lstStyle>
            <a:lvl1pPr algn="r">
              <a:defRPr sz="1876"/>
            </a:lvl1pPr>
            <a:lvl2pPr algn="r">
              <a:defRPr sz="1876"/>
            </a:lvl2pPr>
            <a:lvl3pPr algn="r">
              <a:defRPr sz="1876"/>
            </a:lvl3pPr>
            <a:lvl4pPr algn="r">
              <a:defRPr sz="1876"/>
            </a:lvl4pPr>
            <a:lvl5pPr algn="r">
              <a:defRPr sz="1876"/>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19"/>
          <p:cNvSpPr>
            <a:spLocks noGrp="1"/>
          </p:cNvSpPr>
          <p:nvPr>
            <p:ph type="body" sz="quarter" idx="21"/>
          </p:nvPr>
        </p:nvSpPr>
        <p:spPr>
          <a:xfrm>
            <a:off x="619138" y="4901693"/>
            <a:ext cx="1715617" cy="1485900"/>
          </a:xfrm>
        </p:spPr>
        <p:txBody>
          <a:bodyPr lIns="0" tIns="0" rIns="0" anchor="t" anchorCtr="0"/>
          <a:lstStyle>
            <a:lvl1pPr algn="r">
              <a:defRPr sz="1876"/>
            </a:lvl1pPr>
            <a:lvl2pPr>
              <a:defRPr sz="1876"/>
            </a:lvl2pPr>
            <a:lvl3pPr>
              <a:defRPr sz="1876"/>
            </a:lvl3pPr>
            <a:lvl4pPr>
              <a:defRPr sz="1876"/>
            </a:lvl4pPr>
            <a:lvl5pPr>
              <a:defRPr sz="1876"/>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_s2055"/>
          <p:cNvSpPr>
            <a:spLocks noChangeArrowheads="1"/>
          </p:cNvSpPr>
          <p:nvPr userDrawn="1"/>
        </p:nvSpPr>
        <p:spPr bwMode="auto">
          <a:xfrm>
            <a:off x="6848723" y="2360359"/>
            <a:ext cx="1708311" cy="1494078"/>
          </a:xfrm>
          <a:prstGeom prst="rect">
            <a:avLst/>
          </a:prstGeom>
          <a:noFill/>
          <a:ln w="19050" cmpd="sng">
            <a:noFill/>
            <a:miter lim="800000"/>
            <a:headEnd/>
            <a:tailEnd/>
          </a:ln>
        </p:spPr>
        <p:txBody>
          <a:bodyPr wrap="square" lIns="0" tIns="0" rIns="0" bIns="0" anchor="t" anchorCtr="0">
            <a:noAutofit/>
          </a:bodyPr>
          <a:lstStyle/>
          <a:p>
            <a:pPr algn="l">
              <a:lnSpc>
                <a:spcPct val="100000"/>
              </a:lnSpc>
              <a:spcBef>
                <a:spcPts val="563"/>
              </a:spcBef>
              <a:buClrTx/>
              <a:buFontTx/>
              <a:buNone/>
            </a:pPr>
            <a:endParaRPr lang="en-US" sz="1876" dirty="0">
              <a:solidFill>
                <a:srgbClr val="000000"/>
              </a:solidFill>
            </a:endParaRPr>
          </a:p>
        </p:txBody>
      </p:sp>
      <p:sp>
        <p:nvSpPr>
          <p:cNvPr id="23" name="Text Placeholder 19"/>
          <p:cNvSpPr>
            <a:spLocks noGrp="1"/>
          </p:cNvSpPr>
          <p:nvPr>
            <p:ph type="body" sz="quarter" idx="22"/>
          </p:nvPr>
        </p:nvSpPr>
        <p:spPr>
          <a:xfrm>
            <a:off x="6848723" y="4889188"/>
            <a:ext cx="1715617" cy="1485900"/>
          </a:xfrm>
        </p:spPr>
        <p:txBody>
          <a:bodyPr lIns="0" tIns="0" rIns="0" bIns="0" anchor="t" anchorCtr="0"/>
          <a:lstStyle>
            <a:lvl1pPr algn="l">
              <a:defRPr sz="1876"/>
            </a:lvl1pPr>
            <a:lvl2pPr>
              <a:defRPr sz="1876"/>
            </a:lvl2pPr>
            <a:lvl3pPr>
              <a:defRPr sz="1876"/>
            </a:lvl3pPr>
            <a:lvl4pPr>
              <a:defRPr sz="1876"/>
            </a:lvl4pPr>
            <a:lvl5pPr>
              <a:defRPr sz="1876"/>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ext Placeholder 25"/>
          <p:cNvSpPr>
            <a:spLocks noGrp="1"/>
          </p:cNvSpPr>
          <p:nvPr>
            <p:ph type="body" sz="quarter" idx="24"/>
          </p:nvPr>
        </p:nvSpPr>
        <p:spPr>
          <a:xfrm>
            <a:off x="3717170" y="3652061"/>
            <a:ext cx="1715617" cy="1449118"/>
          </a:xfrm>
        </p:spPr>
        <p:txBody>
          <a:bodyPr lIns="0" tIns="0" rIns="0" bIns="0" anchor="ctr" anchorCtr="1"/>
          <a:lstStyle>
            <a:lvl1pPr algn="ctr">
              <a:defRPr sz="1876" b="1">
                <a:solidFill>
                  <a:schemeClr val="accent1"/>
                </a:solidFill>
              </a:defRPr>
            </a:lvl1pPr>
            <a:lvl2pPr algn="ctr">
              <a:defRPr sz="1876" b="1">
                <a:solidFill>
                  <a:schemeClr val="accent1"/>
                </a:solidFill>
              </a:defRPr>
            </a:lvl2pPr>
            <a:lvl3pPr algn="ctr">
              <a:defRPr sz="1876" b="1">
                <a:solidFill>
                  <a:schemeClr val="accent1"/>
                </a:solidFill>
              </a:defRPr>
            </a:lvl3pPr>
            <a:lvl4pPr algn="ctr">
              <a:defRPr sz="1876" b="1">
                <a:solidFill>
                  <a:schemeClr val="accent1"/>
                </a:solidFill>
              </a:defRPr>
            </a:lvl4pPr>
            <a:lvl5pPr algn="ctr">
              <a:defRPr sz="1876" b="1">
                <a:solidFill>
                  <a:schemeClr val="accent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33054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bg/>
                                          </p:spTgt>
                                        </p:tgtEl>
                                        <p:attrNameLst>
                                          <p:attrName>style.visibility</p:attrName>
                                        </p:attrNameLst>
                                      </p:cBhvr>
                                      <p:to>
                                        <p:strVal val="visible"/>
                                      </p:to>
                                    </p:set>
                                    <p:animEffect transition="in" filter="fade">
                                      <p:cBhvr>
                                        <p:cTn id="10" dur="500"/>
                                        <p:tgtEl>
                                          <p:spTgt spid="9">
                                            <p:bg/>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bg/>
                                          </p:spTgt>
                                        </p:tgtEl>
                                        <p:attrNameLst>
                                          <p:attrName>style.visibility</p:attrName>
                                        </p:attrNameLst>
                                      </p:cBhvr>
                                      <p:to>
                                        <p:strVal val="visible"/>
                                      </p:to>
                                    </p:set>
                                    <p:animEffect transition="in" filter="fade">
                                      <p:cBhvr>
                                        <p:cTn id="13" dur="500"/>
                                        <p:tgtEl>
                                          <p:spTgt spid="11">
                                            <p:bg/>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bg/>
                                          </p:spTgt>
                                        </p:tgtEl>
                                        <p:attrNameLst>
                                          <p:attrName>style.visibility</p:attrName>
                                        </p:attrNameLst>
                                      </p:cBhvr>
                                      <p:to>
                                        <p:strVal val="visible"/>
                                      </p:to>
                                    </p:set>
                                    <p:animEffect transition="in" filter="fade">
                                      <p:cBhvr>
                                        <p:cTn id="16" dur="500"/>
                                        <p:tgtEl>
                                          <p:spTgt spid="10">
                                            <p:bg/>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bg/>
                                          </p:spTgt>
                                        </p:tgtEl>
                                        <p:attrNameLst>
                                          <p:attrName>style.visibility</p:attrName>
                                        </p:attrNameLst>
                                      </p:cBhvr>
                                      <p:to>
                                        <p:strVal val="visible"/>
                                      </p:to>
                                    </p:set>
                                    <p:animEffect transition="in" filter="fade">
                                      <p:cBhvr>
                                        <p:cTn id="19" dur="500"/>
                                        <p:tgtEl>
                                          <p:spTgt spid="12">
                                            <p:bg/>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nodePh="1">
                                  <p:stCondLst>
                                    <p:cond delay="0"/>
                                  </p:stCondLst>
                                  <p:endCondLst>
                                    <p:cond evt="begin" delay="0">
                                      <p:tn val="22"/>
                                    </p:cond>
                                  </p:end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build="p" animBg="1"/>
      <p:bldP spid="10" grpId="0" build="p" animBg="1">
        <p:tmplLst>
          <p:tmpl>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build="p" animBg="1">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animBg="1">
        <p:tmplLst>
          <p:tmpl>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22" grpId="0"/>
    </p:bld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userDrawn="1">
  <p:cSld name="1-Line Title">
    <p:spTree>
      <p:nvGrpSpPr>
        <p:cNvPr id="1" name=""/>
        <p:cNvGrpSpPr/>
        <p:nvPr/>
      </p:nvGrpSpPr>
      <p:grpSpPr>
        <a:xfrm>
          <a:off x="0" y="0"/>
          <a:ext cx="0" cy="0"/>
          <a:chOff x="0" y="0"/>
          <a:chExt cx="0" cy="0"/>
        </a:xfrm>
      </p:grpSpPr>
      <p:sp>
        <p:nvSpPr>
          <p:cNvPr id="6147" name="Rectangle 3"/>
          <p:cNvSpPr>
            <a:spLocks noGrp="1" noChangeArrowheads="1"/>
          </p:cNvSpPr>
          <p:nvPr>
            <p:ph type="subTitle" idx="1"/>
          </p:nvPr>
        </p:nvSpPr>
        <p:spPr>
          <a:xfrm>
            <a:off x="321678" y="5157225"/>
            <a:ext cx="8512560" cy="1700800"/>
          </a:xfrm>
        </p:spPr>
        <p:txBody>
          <a:bodyPr tIns="18288" anchor="ctr" anchorCtr="0"/>
          <a:lstStyle>
            <a:lvl1pPr marL="962046" indent="-962046" algn="l">
              <a:defRPr sz="2064" b="1"/>
            </a:lvl1pPr>
          </a:lstStyle>
          <a:p>
            <a:pPr lvl="0"/>
            <a:r>
              <a:rPr lang="en-US" noProof="0" dirty="0"/>
              <a:t>Click to edit Master subtitle style</a:t>
            </a:r>
          </a:p>
        </p:txBody>
      </p:sp>
      <p:sp>
        <p:nvSpPr>
          <p:cNvPr id="7" name="Text Placeholder 5"/>
          <p:cNvSpPr>
            <a:spLocks noGrp="1"/>
          </p:cNvSpPr>
          <p:nvPr>
            <p:ph type="body" sz="quarter" idx="10"/>
          </p:nvPr>
        </p:nvSpPr>
        <p:spPr>
          <a:xfrm>
            <a:off x="9372601" y="0"/>
            <a:ext cx="2573425" cy="6858000"/>
          </a:xfrm>
          <a:solidFill>
            <a:srgbClr val="FFFFD6"/>
          </a:solidFill>
        </p:spPr>
        <p:txBody>
          <a:bodyPr lIns="43496" rIns="43496"/>
          <a:lstStyle>
            <a:lvl1pPr marL="0" indent="0">
              <a:spcBef>
                <a:spcPts val="1071"/>
              </a:spcBef>
              <a:buNone/>
              <a:defRPr sz="1313" b="0">
                <a:solidFill>
                  <a:schemeClr val="tx1"/>
                </a:solidFill>
              </a:defRPr>
            </a:lvl1pPr>
            <a:lvl2pPr marL="99176" indent="-99176">
              <a:spcBef>
                <a:spcPts val="0"/>
              </a:spcBef>
              <a:defRPr sz="1313">
                <a:solidFill>
                  <a:schemeClr val="tx1"/>
                </a:solidFill>
              </a:defRPr>
            </a:lvl2pPr>
            <a:lvl3pPr marL="99176" indent="-99176">
              <a:defRPr sz="1126">
                <a:solidFill>
                  <a:schemeClr val="tx1">
                    <a:lumMod val="50000"/>
                  </a:schemeClr>
                </a:solidFill>
              </a:defRPr>
            </a:lvl3pPr>
            <a:lvl4pPr marL="99176" indent="-99176">
              <a:defRPr sz="1126">
                <a:solidFill>
                  <a:schemeClr val="tx1">
                    <a:lumMod val="50000"/>
                  </a:schemeClr>
                </a:solidFill>
              </a:defRPr>
            </a:lvl4pPr>
            <a:lvl5pPr marL="99176" indent="-99176">
              <a:defRPr sz="1126">
                <a:solidFill>
                  <a:schemeClr val="tx1">
                    <a:lumMod val="50000"/>
                  </a:schemeClr>
                </a:solidFill>
              </a:defRPr>
            </a:lvl5pPr>
          </a:lstStyle>
          <a:p>
            <a:pPr lvl="0"/>
            <a:r>
              <a:rPr lang="en-US" dirty="0"/>
              <a:t>Click to edit Master text styles</a:t>
            </a:r>
          </a:p>
          <a:p>
            <a:pPr lvl="1"/>
            <a:r>
              <a:rPr lang="en-US" dirty="0"/>
              <a:t>Second level</a:t>
            </a:r>
          </a:p>
        </p:txBody>
      </p:sp>
      <p:sp>
        <p:nvSpPr>
          <p:cNvPr id="9" name="Footer Placeholder 1"/>
          <p:cNvSpPr>
            <a:spLocks noGrp="1"/>
          </p:cNvSpPr>
          <p:nvPr>
            <p:ph type="ftr" sz="quarter" idx="11"/>
          </p:nvPr>
        </p:nvSpPr>
        <p:spPr>
          <a:xfrm>
            <a:off x="1" y="4000500"/>
            <a:ext cx="9144000" cy="1371600"/>
          </a:xfrm>
          <a:prstGeom prst="rect">
            <a:avLst/>
          </a:prstGeom>
          <a:solidFill>
            <a:srgbClr val="4D4F58"/>
          </a:solidFill>
        </p:spPr>
        <p:txBody>
          <a:bodyPr lIns="164592" tIns="21745" rIns="164592" bIns="21745" anchor="ctr" anchorCtr="0"/>
          <a:lstStyle>
            <a:lvl1pPr algn="l">
              <a:lnSpc>
                <a:spcPct val="100000"/>
              </a:lnSpc>
              <a:spcBef>
                <a:spcPts val="0"/>
              </a:spcBef>
              <a:defRPr sz="2627" b="1">
                <a:solidFill>
                  <a:schemeClr val="bg1"/>
                </a:solidFill>
              </a:defRPr>
            </a:lvl1pPr>
          </a:lstStyle>
          <a:p>
            <a:r>
              <a:rPr lang="en-US" dirty="0"/>
              <a:t>Example Deck</a:t>
            </a:r>
          </a:p>
        </p:txBody>
      </p:sp>
    </p:spTree>
    <p:extLst>
      <p:ext uri="{BB962C8B-B14F-4D97-AF65-F5344CB8AC3E}">
        <p14:creationId xmlns:p14="http://schemas.microsoft.com/office/powerpoint/2010/main" val="3133530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_ONLY">
    <p:spTree>
      <p:nvGrpSpPr>
        <p:cNvPr id="1" name="Shape 57"/>
        <p:cNvGrpSpPr/>
        <p:nvPr/>
      </p:nvGrpSpPr>
      <p:grpSpPr>
        <a:xfrm>
          <a:off x="0" y="0"/>
          <a:ext cx="0" cy="0"/>
          <a:chOff x="0" y="0"/>
          <a:chExt cx="0" cy="0"/>
        </a:xfrm>
      </p:grpSpPr>
      <p:sp>
        <p:nvSpPr>
          <p:cNvPr id="58" name="Google Shape;58;p9"/>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9" name="Google Shape;59;p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B4303-56CF-7FA8-5485-995CDA399B8F}"/>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7B374E7-B6BD-B19F-B5DE-B66BE53CB8C3}"/>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DE51378-4C9E-D6E9-C3D6-A2EFE81E4368}"/>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37A808E2-0D3A-62CB-C5C3-2E3665557FBC}"/>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2F5A685-3DC9-BA77-F578-331C7270E8F6}"/>
              </a:ext>
            </a:extLst>
          </p:cNvPr>
          <p:cNvSpPr>
            <a:spLocks noGrp="1"/>
          </p:cNvSpPr>
          <p:nvPr>
            <p:ph type="sldNum" sz="quarter" idx="12"/>
          </p:nvPr>
        </p:nvSpPr>
        <p:spPr/>
        <p:txBody>
          <a:bodyPr/>
          <a:lstStyle>
            <a:lvl1pPr>
              <a:defRPr/>
            </a:lvl1pPr>
          </a:lstStyle>
          <a:p>
            <a:fld id="{C958997D-D2BE-45AC-842F-8B7F3F95D6FD}" type="slidenum">
              <a:rPr lang="en-US" altLang="en-US"/>
              <a:pPr/>
              <a:t>‹#›</a:t>
            </a:fld>
            <a:endParaRPr lang="en-US" altLang="en-US"/>
          </a:p>
        </p:txBody>
      </p:sp>
    </p:spTree>
    <p:extLst>
      <p:ext uri="{BB962C8B-B14F-4D97-AF65-F5344CB8AC3E}">
        <p14:creationId xmlns:p14="http://schemas.microsoft.com/office/powerpoint/2010/main" val="424295846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49615-7CFF-181D-F17C-028DC2994A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7B358C-4161-E3B2-0A09-4ED0CC88122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B071D6-9861-A9D3-700E-598A9050F3EA}"/>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19FE5BED-403E-8ABF-2143-9BD7618EA17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F5F90F26-DF20-527C-C22D-A2B223076955}"/>
              </a:ext>
            </a:extLst>
          </p:cNvPr>
          <p:cNvSpPr>
            <a:spLocks noGrp="1"/>
          </p:cNvSpPr>
          <p:nvPr>
            <p:ph type="sldNum" sz="quarter" idx="12"/>
          </p:nvPr>
        </p:nvSpPr>
        <p:spPr/>
        <p:txBody>
          <a:bodyPr/>
          <a:lstStyle>
            <a:lvl1pPr>
              <a:defRPr/>
            </a:lvl1pPr>
          </a:lstStyle>
          <a:p>
            <a:fld id="{D34BF610-AED9-4F6E-959D-7C42D32E53F1}" type="slidenum">
              <a:rPr lang="en-US" altLang="en-US"/>
              <a:pPr/>
              <a:t>‹#›</a:t>
            </a:fld>
            <a:endParaRPr lang="en-US" altLang="en-US"/>
          </a:p>
        </p:txBody>
      </p:sp>
    </p:spTree>
    <p:extLst>
      <p:ext uri="{BB962C8B-B14F-4D97-AF65-F5344CB8AC3E}">
        <p14:creationId xmlns:p14="http://schemas.microsoft.com/office/powerpoint/2010/main" val="77910500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F67F4-0EE5-77CF-5056-78BE6A25D359}"/>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2BE4BD6-CA6A-55B9-8FFC-13D0FE19AC60}"/>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8B382B6F-85CE-70E6-0DD2-ADD423BB8C4C}"/>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A7DF9F44-E621-6BC1-045A-0615C9AC3833}"/>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004C8B0-6D81-9F5E-5F17-5E80785B8E9A}"/>
              </a:ext>
            </a:extLst>
          </p:cNvPr>
          <p:cNvSpPr>
            <a:spLocks noGrp="1"/>
          </p:cNvSpPr>
          <p:nvPr>
            <p:ph type="sldNum" sz="quarter" idx="12"/>
          </p:nvPr>
        </p:nvSpPr>
        <p:spPr/>
        <p:txBody>
          <a:bodyPr/>
          <a:lstStyle>
            <a:lvl1pPr>
              <a:defRPr/>
            </a:lvl1pPr>
          </a:lstStyle>
          <a:p>
            <a:fld id="{63870D06-7EC7-4C23-AFB3-199A5738C39D}" type="slidenum">
              <a:rPr lang="en-US" altLang="en-US"/>
              <a:pPr/>
              <a:t>‹#›</a:t>
            </a:fld>
            <a:endParaRPr lang="en-US" altLang="en-US"/>
          </a:p>
        </p:txBody>
      </p:sp>
    </p:spTree>
    <p:extLst>
      <p:ext uri="{BB962C8B-B14F-4D97-AF65-F5344CB8AC3E}">
        <p14:creationId xmlns:p14="http://schemas.microsoft.com/office/powerpoint/2010/main" val="233430973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3A8E0-5269-71E0-BD15-9BA43A3089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556866-E98A-B9AB-AD7A-48F5E8DBD53D}"/>
              </a:ext>
            </a:extLst>
          </p:cNvPr>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9A64A08-AF30-5EBD-308D-2E3E48543B52}"/>
              </a:ext>
            </a:extLst>
          </p:cNvPr>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DCFA8E4-364A-CAB7-25DD-718865FCB8D3}"/>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240E0DE3-0089-6DB1-8630-B2A56A6C7AA0}"/>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386B5490-7C2C-B8C1-A1C5-DD5857847414}"/>
              </a:ext>
            </a:extLst>
          </p:cNvPr>
          <p:cNvSpPr>
            <a:spLocks noGrp="1"/>
          </p:cNvSpPr>
          <p:nvPr>
            <p:ph type="sldNum" sz="quarter" idx="12"/>
          </p:nvPr>
        </p:nvSpPr>
        <p:spPr/>
        <p:txBody>
          <a:bodyPr/>
          <a:lstStyle>
            <a:lvl1pPr>
              <a:defRPr/>
            </a:lvl1pPr>
          </a:lstStyle>
          <a:p>
            <a:fld id="{9B2E7A1B-C305-4379-9846-80C97E23DD65}" type="slidenum">
              <a:rPr lang="en-US" altLang="en-US"/>
              <a:pPr/>
              <a:t>‹#›</a:t>
            </a:fld>
            <a:endParaRPr lang="en-US" altLang="en-US"/>
          </a:p>
        </p:txBody>
      </p:sp>
    </p:spTree>
    <p:extLst>
      <p:ext uri="{BB962C8B-B14F-4D97-AF65-F5344CB8AC3E}">
        <p14:creationId xmlns:p14="http://schemas.microsoft.com/office/powerpoint/2010/main" val="140246608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A967F-EC98-65EE-4BED-CA711C17F717}"/>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37088E-5468-8825-47BD-210B35E7A36A}"/>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9440EC5-C5D6-78A4-8F60-D2441A942D42}"/>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1EFB8ED-B2D4-6FC4-AD6C-7D54A01FAC0E}"/>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BEEE077-87C1-C7F4-CBCF-12085E35299D}"/>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8CF922-EF9D-C2D2-0C13-C8DCD9BBE0E4}"/>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1655AC51-22E9-B5D9-17AE-991831750860}"/>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9F6CC7A9-B156-7268-3013-E26C55421A53}"/>
              </a:ext>
            </a:extLst>
          </p:cNvPr>
          <p:cNvSpPr>
            <a:spLocks noGrp="1"/>
          </p:cNvSpPr>
          <p:nvPr>
            <p:ph type="sldNum" sz="quarter" idx="12"/>
          </p:nvPr>
        </p:nvSpPr>
        <p:spPr/>
        <p:txBody>
          <a:bodyPr/>
          <a:lstStyle>
            <a:lvl1pPr>
              <a:defRPr/>
            </a:lvl1pPr>
          </a:lstStyle>
          <a:p>
            <a:fld id="{AAA05E3F-F2D4-4141-B673-1F69235CE79A}" type="slidenum">
              <a:rPr lang="en-US" altLang="en-US"/>
              <a:pPr/>
              <a:t>‹#›</a:t>
            </a:fld>
            <a:endParaRPr lang="en-US" altLang="en-US"/>
          </a:p>
        </p:txBody>
      </p:sp>
    </p:spTree>
    <p:extLst>
      <p:ext uri="{BB962C8B-B14F-4D97-AF65-F5344CB8AC3E}">
        <p14:creationId xmlns:p14="http://schemas.microsoft.com/office/powerpoint/2010/main" val="409390341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03A1C-68DB-B43B-E867-EC8D975EA39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33CA122-2144-88AF-2423-6AC6A274E3E5}"/>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6DD9C02D-FEE9-5900-C4D9-7E0F7A924D87}"/>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E5B614EC-76F0-E257-6A88-D59877582A0F}"/>
              </a:ext>
            </a:extLst>
          </p:cNvPr>
          <p:cNvSpPr>
            <a:spLocks noGrp="1"/>
          </p:cNvSpPr>
          <p:nvPr>
            <p:ph type="sldNum" sz="quarter" idx="12"/>
          </p:nvPr>
        </p:nvSpPr>
        <p:spPr/>
        <p:txBody>
          <a:bodyPr/>
          <a:lstStyle>
            <a:lvl1pPr>
              <a:defRPr/>
            </a:lvl1pPr>
          </a:lstStyle>
          <a:p>
            <a:fld id="{AD39BC10-E759-4139-8F64-FB49B429B8B9}" type="slidenum">
              <a:rPr lang="en-US" altLang="en-US"/>
              <a:pPr/>
              <a:t>‹#›</a:t>
            </a:fld>
            <a:endParaRPr lang="en-US" altLang="en-US"/>
          </a:p>
        </p:txBody>
      </p:sp>
    </p:spTree>
    <p:extLst>
      <p:ext uri="{BB962C8B-B14F-4D97-AF65-F5344CB8AC3E}">
        <p14:creationId xmlns:p14="http://schemas.microsoft.com/office/powerpoint/2010/main" val="208868557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03A8CF-0CF7-B784-C089-A29813F594E1}"/>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B8D4E96B-DBE3-EED9-B7B9-C46A9B556D87}"/>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7075013F-777C-D666-E44A-BB53191E71F7}"/>
              </a:ext>
            </a:extLst>
          </p:cNvPr>
          <p:cNvSpPr>
            <a:spLocks noGrp="1"/>
          </p:cNvSpPr>
          <p:nvPr>
            <p:ph type="sldNum" sz="quarter" idx="12"/>
          </p:nvPr>
        </p:nvSpPr>
        <p:spPr/>
        <p:txBody>
          <a:bodyPr/>
          <a:lstStyle>
            <a:lvl1pPr>
              <a:defRPr/>
            </a:lvl1pPr>
          </a:lstStyle>
          <a:p>
            <a:fld id="{856C5A3A-85F2-4F0D-9862-7518D8F1A76C}" type="slidenum">
              <a:rPr lang="en-US" altLang="en-US"/>
              <a:pPr/>
              <a:t>‹#›</a:t>
            </a:fld>
            <a:endParaRPr lang="en-US" altLang="en-US"/>
          </a:p>
        </p:txBody>
      </p:sp>
    </p:spTree>
    <p:extLst>
      <p:ext uri="{BB962C8B-B14F-4D97-AF65-F5344CB8AC3E}">
        <p14:creationId xmlns:p14="http://schemas.microsoft.com/office/powerpoint/2010/main" val="231175137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A2DE8-82D4-7765-4A43-2E7A7666AA55}"/>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84E9102-4283-8A66-9B66-09604F716677}"/>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372EA8B-0EA3-74C5-838D-F8F95767ACEC}"/>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44811C-25BA-BF29-FD07-DB557BA87A0D}"/>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BB5BFF4C-858C-872F-6D2D-8AFDDAE41C9C}"/>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5A89480B-5271-80C6-F488-210C2CC60EF3}"/>
              </a:ext>
            </a:extLst>
          </p:cNvPr>
          <p:cNvSpPr>
            <a:spLocks noGrp="1"/>
          </p:cNvSpPr>
          <p:nvPr>
            <p:ph type="sldNum" sz="quarter" idx="12"/>
          </p:nvPr>
        </p:nvSpPr>
        <p:spPr/>
        <p:txBody>
          <a:bodyPr/>
          <a:lstStyle>
            <a:lvl1pPr>
              <a:defRPr/>
            </a:lvl1pPr>
          </a:lstStyle>
          <a:p>
            <a:fld id="{7FB4D722-0A83-4949-A8AF-F235E0C45AE1}" type="slidenum">
              <a:rPr lang="en-US" altLang="en-US"/>
              <a:pPr/>
              <a:t>‹#›</a:t>
            </a:fld>
            <a:endParaRPr lang="en-US" altLang="en-US"/>
          </a:p>
        </p:txBody>
      </p:sp>
    </p:spTree>
    <p:extLst>
      <p:ext uri="{BB962C8B-B14F-4D97-AF65-F5344CB8AC3E}">
        <p14:creationId xmlns:p14="http://schemas.microsoft.com/office/powerpoint/2010/main" val="22906905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6C1B8-6ED4-E3E6-A0D8-E93A26C45EBC}"/>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4397110-BD22-B5BB-BCD6-34C279FA72A4}"/>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AE0D3B3-90BC-73DE-E0EA-EA2567FC6077}"/>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C2F277-EFC5-4E91-94BE-91F59F2C8E26}"/>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EB7D7E58-C58E-D97C-504B-E973C2E71435}"/>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042DD6BB-1F2C-425A-F28A-362968759185}"/>
              </a:ext>
            </a:extLst>
          </p:cNvPr>
          <p:cNvSpPr>
            <a:spLocks noGrp="1"/>
          </p:cNvSpPr>
          <p:nvPr>
            <p:ph type="sldNum" sz="quarter" idx="12"/>
          </p:nvPr>
        </p:nvSpPr>
        <p:spPr/>
        <p:txBody>
          <a:bodyPr/>
          <a:lstStyle>
            <a:lvl1pPr>
              <a:defRPr/>
            </a:lvl1pPr>
          </a:lstStyle>
          <a:p>
            <a:fld id="{8F2408FB-AEFF-4D35-87B2-E085ABE96416}" type="slidenum">
              <a:rPr lang="en-US" altLang="en-US"/>
              <a:pPr/>
              <a:t>‹#›</a:t>
            </a:fld>
            <a:endParaRPr lang="en-US" altLang="en-US"/>
          </a:p>
        </p:txBody>
      </p:sp>
    </p:spTree>
    <p:extLst>
      <p:ext uri="{BB962C8B-B14F-4D97-AF65-F5344CB8AC3E}">
        <p14:creationId xmlns:p14="http://schemas.microsoft.com/office/powerpoint/2010/main" val="252258009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C6AD1-11C4-6DB5-359E-E6E693852DE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ACB431-C395-B7D9-E05A-CEE6211459E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FCCB24-ECBF-FD52-D9A5-DAF4828626CF}"/>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3BA38E1E-C7F5-BDB1-3FEF-D063F17FCB06}"/>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B51DF0C-28EA-17CB-08FA-82D3A668597F}"/>
              </a:ext>
            </a:extLst>
          </p:cNvPr>
          <p:cNvSpPr>
            <a:spLocks noGrp="1"/>
          </p:cNvSpPr>
          <p:nvPr>
            <p:ph type="sldNum" sz="quarter" idx="12"/>
          </p:nvPr>
        </p:nvSpPr>
        <p:spPr/>
        <p:txBody>
          <a:bodyPr/>
          <a:lstStyle>
            <a:lvl1pPr>
              <a:defRPr/>
            </a:lvl1pPr>
          </a:lstStyle>
          <a:p>
            <a:fld id="{35D4C0CA-9BC3-44DA-9865-0622A7B53EF2}" type="slidenum">
              <a:rPr lang="en-US" altLang="en-US"/>
              <a:pPr/>
              <a:t>‹#›</a:t>
            </a:fld>
            <a:endParaRPr lang="en-US" altLang="en-US"/>
          </a:p>
        </p:txBody>
      </p:sp>
    </p:spTree>
    <p:extLst>
      <p:ext uri="{BB962C8B-B14F-4D97-AF65-F5344CB8AC3E}">
        <p14:creationId xmlns:p14="http://schemas.microsoft.com/office/powerpoint/2010/main" val="12046000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Comparison" type="twoTxTwoObj">
  <p:cSld name="TWO_OBJECTS_WITH_TEXT">
    <p:spTree>
      <p:nvGrpSpPr>
        <p:cNvPr id="1" name="Shape 62"/>
        <p:cNvGrpSpPr/>
        <p:nvPr/>
      </p:nvGrpSpPr>
      <p:grpSpPr>
        <a:xfrm>
          <a:off x="0" y="0"/>
          <a:ext cx="0" cy="0"/>
          <a:chOff x="0" y="0"/>
          <a:chExt cx="0" cy="0"/>
        </a:xfrm>
      </p:grpSpPr>
      <p:sp>
        <p:nvSpPr>
          <p:cNvPr id="63" name="Google Shape;63;p1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4" name="Google Shape;64;p10"/>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Times New Roman"/>
              <a:buNone/>
              <a:defRPr sz="2400" b="1"/>
            </a:lvl1pPr>
            <a:lvl2pPr marL="914400" lvl="1" indent="-228600" algn="l">
              <a:spcBef>
                <a:spcPts val="400"/>
              </a:spcBef>
              <a:spcAft>
                <a:spcPts val="0"/>
              </a:spcAft>
              <a:buClr>
                <a:schemeClr val="dk1"/>
              </a:buClr>
              <a:buSzPts val="2000"/>
              <a:buFont typeface="Times New Roman"/>
              <a:buNone/>
              <a:defRPr sz="2000" b="1"/>
            </a:lvl2pPr>
            <a:lvl3pPr marL="1371600" lvl="2" indent="-228600" algn="l">
              <a:spcBef>
                <a:spcPts val="360"/>
              </a:spcBef>
              <a:spcAft>
                <a:spcPts val="0"/>
              </a:spcAft>
              <a:buClr>
                <a:schemeClr val="dk1"/>
              </a:buClr>
              <a:buSzPts val="1800"/>
              <a:buFont typeface="Times New Roman"/>
              <a:buNone/>
              <a:defRPr sz="1800" b="1"/>
            </a:lvl3pPr>
            <a:lvl4pPr marL="1828800" lvl="3" indent="-228600" algn="l">
              <a:spcBef>
                <a:spcPts val="320"/>
              </a:spcBef>
              <a:spcAft>
                <a:spcPts val="0"/>
              </a:spcAft>
              <a:buClr>
                <a:schemeClr val="dk1"/>
              </a:buClr>
              <a:buSzPts val="1600"/>
              <a:buFont typeface="Times New Roman"/>
              <a:buNone/>
              <a:defRPr sz="1600" b="1"/>
            </a:lvl4pPr>
            <a:lvl5pPr marL="2286000" lvl="4" indent="-228600" algn="l">
              <a:spcBef>
                <a:spcPts val="320"/>
              </a:spcBef>
              <a:spcAft>
                <a:spcPts val="0"/>
              </a:spcAft>
              <a:buClr>
                <a:schemeClr val="dk1"/>
              </a:buClr>
              <a:buSzPts val="1600"/>
              <a:buFont typeface="Times New Roman"/>
              <a:buNone/>
              <a:defRPr sz="1600" b="1"/>
            </a:lvl5pPr>
            <a:lvl6pPr marL="2743200" lvl="5" indent="-228600" algn="l">
              <a:spcBef>
                <a:spcPts val="320"/>
              </a:spcBef>
              <a:spcAft>
                <a:spcPts val="0"/>
              </a:spcAft>
              <a:buClr>
                <a:schemeClr val="dk1"/>
              </a:buClr>
              <a:buSzPts val="1600"/>
              <a:buFont typeface="Times New Roman"/>
              <a:buNone/>
              <a:defRPr sz="1600" b="1"/>
            </a:lvl6pPr>
            <a:lvl7pPr marL="3200400" lvl="6" indent="-228600" algn="l">
              <a:spcBef>
                <a:spcPts val="320"/>
              </a:spcBef>
              <a:spcAft>
                <a:spcPts val="0"/>
              </a:spcAft>
              <a:buClr>
                <a:schemeClr val="dk1"/>
              </a:buClr>
              <a:buSzPts val="1600"/>
              <a:buFont typeface="Times New Roman"/>
              <a:buNone/>
              <a:defRPr sz="1600" b="1"/>
            </a:lvl7pPr>
            <a:lvl8pPr marL="3657600" lvl="7" indent="-228600" algn="l">
              <a:spcBef>
                <a:spcPts val="320"/>
              </a:spcBef>
              <a:spcAft>
                <a:spcPts val="0"/>
              </a:spcAft>
              <a:buClr>
                <a:schemeClr val="dk1"/>
              </a:buClr>
              <a:buSzPts val="1600"/>
              <a:buFont typeface="Times New Roman"/>
              <a:buNone/>
              <a:defRPr sz="1600" b="1"/>
            </a:lvl8pPr>
            <a:lvl9pPr marL="4114800" lvl="8" indent="-228600" algn="l">
              <a:spcBef>
                <a:spcPts val="320"/>
              </a:spcBef>
              <a:spcAft>
                <a:spcPts val="0"/>
              </a:spcAft>
              <a:buClr>
                <a:schemeClr val="dk1"/>
              </a:buClr>
              <a:buSzPts val="1600"/>
              <a:buFont typeface="Times New Roman"/>
              <a:buNone/>
              <a:defRPr sz="1600" b="1"/>
            </a:lvl9pPr>
          </a:lstStyle>
          <a:p>
            <a:endParaRPr/>
          </a:p>
        </p:txBody>
      </p:sp>
      <p:sp>
        <p:nvSpPr>
          <p:cNvPr id="65" name="Google Shape;65;p10"/>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Times New Roman"/>
              <a:buChar char="•"/>
              <a:defRPr sz="2400"/>
            </a:lvl1pPr>
            <a:lvl2pPr marL="914400" lvl="1" indent="-355600" algn="l">
              <a:spcBef>
                <a:spcPts val="400"/>
              </a:spcBef>
              <a:spcAft>
                <a:spcPts val="0"/>
              </a:spcAft>
              <a:buClr>
                <a:schemeClr val="dk1"/>
              </a:buClr>
              <a:buSzPts val="2000"/>
              <a:buFont typeface="Times New Roman"/>
              <a:buChar char="–"/>
              <a:defRPr sz="2000"/>
            </a:lvl2pPr>
            <a:lvl3pPr marL="1371600" lvl="2" indent="-342900" algn="l">
              <a:spcBef>
                <a:spcPts val="360"/>
              </a:spcBef>
              <a:spcAft>
                <a:spcPts val="0"/>
              </a:spcAft>
              <a:buClr>
                <a:schemeClr val="dk1"/>
              </a:buClr>
              <a:buSzPts val="1800"/>
              <a:buFont typeface="Times New Roman"/>
              <a:buChar char="•"/>
              <a:defRPr sz="1800"/>
            </a:lvl3pPr>
            <a:lvl4pPr marL="1828800" lvl="3" indent="-330200" algn="l">
              <a:spcBef>
                <a:spcPts val="320"/>
              </a:spcBef>
              <a:spcAft>
                <a:spcPts val="0"/>
              </a:spcAft>
              <a:buClr>
                <a:schemeClr val="dk1"/>
              </a:buClr>
              <a:buSzPts val="1600"/>
              <a:buFont typeface="Times New Roman"/>
              <a:buChar char="–"/>
              <a:defRPr sz="1600"/>
            </a:lvl4pPr>
            <a:lvl5pPr marL="2286000" lvl="4" indent="-330200" algn="l">
              <a:spcBef>
                <a:spcPts val="320"/>
              </a:spcBef>
              <a:spcAft>
                <a:spcPts val="0"/>
              </a:spcAft>
              <a:buClr>
                <a:schemeClr val="dk1"/>
              </a:buClr>
              <a:buSzPts val="1600"/>
              <a:buFont typeface="Times New Roman"/>
              <a:buChar char="»"/>
              <a:defRPr sz="1600"/>
            </a:lvl5pPr>
            <a:lvl6pPr marL="2743200" lvl="5" indent="-330200" algn="l">
              <a:spcBef>
                <a:spcPts val="320"/>
              </a:spcBef>
              <a:spcAft>
                <a:spcPts val="0"/>
              </a:spcAft>
              <a:buClr>
                <a:schemeClr val="dk1"/>
              </a:buClr>
              <a:buSzPts val="1600"/>
              <a:buFont typeface="Times New Roman"/>
              <a:buChar char="»"/>
              <a:defRPr sz="1600"/>
            </a:lvl6pPr>
            <a:lvl7pPr marL="3200400" lvl="6" indent="-330200" algn="l">
              <a:spcBef>
                <a:spcPts val="320"/>
              </a:spcBef>
              <a:spcAft>
                <a:spcPts val="0"/>
              </a:spcAft>
              <a:buClr>
                <a:schemeClr val="dk1"/>
              </a:buClr>
              <a:buSzPts val="1600"/>
              <a:buFont typeface="Times New Roman"/>
              <a:buChar char="»"/>
              <a:defRPr sz="1600"/>
            </a:lvl7pPr>
            <a:lvl8pPr marL="3657600" lvl="7" indent="-330200" algn="l">
              <a:spcBef>
                <a:spcPts val="320"/>
              </a:spcBef>
              <a:spcAft>
                <a:spcPts val="0"/>
              </a:spcAft>
              <a:buClr>
                <a:schemeClr val="dk1"/>
              </a:buClr>
              <a:buSzPts val="1600"/>
              <a:buFont typeface="Times New Roman"/>
              <a:buChar char="»"/>
              <a:defRPr sz="1600"/>
            </a:lvl8pPr>
            <a:lvl9pPr marL="4114800" lvl="8" indent="-330200" algn="l">
              <a:spcBef>
                <a:spcPts val="320"/>
              </a:spcBef>
              <a:spcAft>
                <a:spcPts val="0"/>
              </a:spcAft>
              <a:buClr>
                <a:schemeClr val="dk1"/>
              </a:buClr>
              <a:buSzPts val="1600"/>
              <a:buFont typeface="Times New Roman"/>
              <a:buChar char="»"/>
              <a:defRPr sz="1600"/>
            </a:lvl9pPr>
          </a:lstStyle>
          <a:p>
            <a:endParaRPr/>
          </a:p>
        </p:txBody>
      </p:sp>
      <p:sp>
        <p:nvSpPr>
          <p:cNvPr id="66" name="Google Shape;66;p10"/>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Times New Roman"/>
              <a:buNone/>
              <a:defRPr sz="2400" b="1"/>
            </a:lvl1pPr>
            <a:lvl2pPr marL="914400" lvl="1" indent="-228600" algn="l">
              <a:spcBef>
                <a:spcPts val="400"/>
              </a:spcBef>
              <a:spcAft>
                <a:spcPts val="0"/>
              </a:spcAft>
              <a:buClr>
                <a:schemeClr val="dk1"/>
              </a:buClr>
              <a:buSzPts val="2000"/>
              <a:buFont typeface="Times New Roman"/>
              <a:buNone/>
              <a:defRPr sz="2000" b="1"/>
            </a:lvl2pPr>
            <a:lvl3pPr marL="1371600" lvl="2" indent="-228600" algn="l">
              <a:spcBef>
                <a:spcPts val="360"/>
              </a:spcBef>
              <a:spcAft>
                <a:spcPts val="0"/>
              </a:spcAft>
              <a:buClr>
                <a:schemeClr val="dk1"/>
              </a:buClr>
              <a:buSzPts val="1800"/>
              <a:buFont typeface="Times New Roman"/>
              <a:buNone/>
              <a:defRPr sz="1800" b="1"/>
            </a:lvl3pPr>
            <a:lvl4pPr marL="1828800" lvl="3" indent="-228600" algn="l">
              <a:spcBef>
                <a:spcPts val="320"/>
              </a:spcBef>
              <a:spcAft>
                <a:spcPts val="0"/>
              </a:spcAft>
              <a:buClr>
                <a:schemeClr val="dk1"/>
              </a:buClr>
              <a:buSzPts val="1600"/>
              <a:buFont typeface="Times New Roman"/>
              <a:buNone/>
              <a:defRPr sz="1600" b="1"/>
            </a:lvl4pPr>
            <a:lvl5pPr marL="2286000" lvl="4" indent="-228600" algn="l">
              <a:spcBef>
                <a:spcPts val="320"/>
              </a:spcBef>
              <a:spcAft>
                <a:spcPts val="0"/>
              </a:spcAft>
              <a:buClr>
                <a:schemeClr val="dk1"/>
              </a:buClr>
              <a:buSzPts val="1600"/>
              <a:buFont typeface="Times New Roman"/>
              <a:buNone/>
              <a:defRPr sz="1600" b="1"/>
            </a:lvl5pPr>
            <a:lvl6pPr marL="2743200" lvl="5" indent="-228600" algn="l">
              <a:spcBef>
                <a:spcPts val="320"/>
              </a:spcBef>
              <a:spcAft>
                <a:spcPts val="0"/>
              </a:spcAft>
              <a:buClr>
                <a:schemeClr val="dk1"/>
              </a:buClr>
              <a:buSzPts val="1600"/>
              <a:buFont typeface="Times New Roman"/>
              <a:buNone/>
              <a:defRPr sz="1600" b="1"/>
            </a:lvl6pPr>
            <a:lvl7pPr marL="3200400" lvl="6" indent="-228600" algn="l">
              <a:spcBef>
                <a:spcPts val="320"/>
              </a:spcBef>
              <a:spcAft>
                <a:spcPts val="0"/>
              </a:spcAft>
              <a:buClr>
                <a:schemeClr val="dk1"/>
              </a:buClr>
              <a:buSzPts val="1600"/>
              <a:buFont typeface="Times New Roman"/>
              <a:buNone/>
              <a:defRPr sz="1600" b="1"/>
            </a:lvl7pPr>
            <a:lvl8pPr marL="3657600" lvl="7" indent="-228600" algn="l">
              <a:spcBef>
                <a:spcPts val="320"/>
              </a:spcBef>
              <a:spcAft>
                <a:spcPts val="0"/>
              </a:spcAft>
              <a:buClr>
                <a:schemeClr val="dk1"/>
              </a:buClr>
              <a:buSzPts val="1600"/>
              <a:buFont typeface="Times New Roman"/>
              <a:buNone/>
              <a:defRPr sz="1600" b="1"/>
            </a:lvl8pPr>
            <a:lvl9pPr marL="4114800" lvl="8" indent="-228600" algn="l">
              <a:spcBef>
                <a:spcPts val="320"/>
              </a:spcBef>
              <a:spcAft>
                <a:spcPts val="0"/>
              </a:spcAft>
              <a:buClr>
                <a:schemeClr val="dk1"/>
              </a:buClr>
              <a:buSzPts val="1600"/>
              <a:buFont typeface="Times New Roman"/>
              <a:buNone/>
              <a:defRPr sz="1600" b="1"/>
            </a:lvl9pPr>
          </a:lstStyle>
          <a:p>
            <a:endParaRPr/>
          </a:p>
        </p:txBody>
      </p:sp>
      <p:sp>
        <p:nvSpPr>
          <p:cNvPr id="67" name="Google Shape;67;p10"/>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Times New Roman"/>
              <a:buChar char="•"/>
              <a:defRPr sz="2400"/>
            </a:lvl1pPr>
            <a:lvl2pPr marL="914400" lvl="1" indent="-355600" algn="l">
              <a:spcBef>
                <a:spcPts val="400"/>
              </a:spcBef>
              <a:spcAft>
                <a:spcPts val="0"/>
              </a:spcAft>
              <a:buClr>
                <a:schemeClr val="dk1"/>
              </a:buClr>
              <a:buSzPts val="2000"/>
              <a:buFont typeface="Times New Roman"/>
              <a:buChar char="–"/>
              <a:defRPr sz="2000"/>
            </a:lvl2pPr>
            <a:lvl3pPr marL="1371600" lvl="2" indent="-342900" algn="l">
              <a:spcBef>
                <a:spcPts val="360"/>
              </a:spcBef>
              <a:spcAft>
                <a:spcPts val="0"/>
              </a:spcAft>
              <a:buClr>
                <a:schemeClr val="dk1"/>
              </a:buClr>
              <a:buSzPts val="1800"/>
              <a:buFont typeface="Times New Roman"/>
              <a:buChar char="•"/>
              <a:defRPr sz="1800"/>
            </a:lvl3pPr>
            <a:lvl4pPr marL="1828800" lvl="3" indent="-330200" algn="l">
              <a:spcBef>
                <a:spcPts val="320"/>
              </a:spcBef>
              <a:spcAft>
                <a:spcPts val="0"/>
              </a:spcAft>
              <a:buClr>
                <a:schemeClr val="dk1"/>
              </a:buClr>
              <a:buSzPts val="1600"/>
              <a:buFont typeface="Times New Roman"/>
              <a:buChar char="–"/>
              <a:defRPr sz="1600"/>
            </a:lvl4pPr>
            <a:lvl5pPr marL="2286000" lvl="4" indent="-330200" algn="l">
              <a:spcBef>
                <a:spcPts val="320"/>
              </a:spcBef>
              <a:spcAft>
                <a:spcPts val="0"/>
              </a:spcAft>
              <a:buClr>
                <a:schemeClr val="dk1"/>
              </a:buClr>
              <a:buSzPts val="1600"/>
              <a:buFont typeface="Times New Roman"/>
              <a:buChar char="»"/>
              <a:defRPr sz="1600"/>
            </a:lvl5pPr>
            <a:lvl6pPr marL="2743200" lvl="5" indent="-330200" algn="l">
              <a:spcBef>
                <a:spcPts val="320"/>
              </a:spcBef>
              <a:spcAft>
                <a:spcPts val="0"/>
              </a:spcAft>
              <a:buClr>
                <a:schemeClr val="dk1"/>
              </a:buClr>
              <a:buSzPts val="1600"/>
              <a:buFont typeface="Times New Roman"/>
              <a:buChar char="»"/>
              <a:defRPr sz="1600"/>
            </a:lvl6pPr>
            <a:lvl7pPr marL="3200400" lvl="6" indent="-330200" algn="l">
              <a:spcBef>
                <a:spcPts val="320"/>
              </a:spcBef>
              <a:spcAft>
                <a:spcPts val="0"/>
              </a:spcAft>
              <a:buClr>
                <a:schemeClr val="dk1"/>
              </a:buClr>
              <a:buSzPts val="1600"/>
              <a:buFont typeface="Times New Roman"/>
              <a:buChar char="»"/>
              <a:defRPr sz="1600"/>
            </a:lvl7pPr>
            <a:lvl8pPr marL="3657600" lvl="7" indent="-330200" algn="l">
              <a:spcBef>
                <a:spcPts val="320"/>
              </a:spcBef>
              <a:spcAft>
                <a:spcPts val="0"/>
              </a:spcAft>
              <a:buClr>
                <a:schemeClr val="dk1"/>
              </a:buClr>
              <a:buSzPts val="1600"/>
              <a:buFont typeface="Times New Roman"/>
              <a:buChar char="»"/>
              <a:defRPr sz="1600"/>
            </a:lvl8pPr>
            <a:lvl9pPr marL="4114800" lvl="8" indent="-330200" algn="l">
              <a:spcBef>
                <a:spcPts val="320"/>
              </a:spcBef>
              <a:spcAft>
                <a:spcPts val="0"/>
              </a:spcAft>
              <a:buClr>
                <a:schemeClr val="dk1"/>
              </a:buClr>
              <a:buSzPts val="1600"/>
              <a:buFont typeface="Times New Roman"/>
              <a:buChar char="»"/>
              <a:defRPr sz="1600"/>
            </a:lvl9pPr>
          </a:lstStyle>
          <a:p>
            <a:endParaRPr/>
          </a:p>
        </p:txBody>
      </p:sp>
      <p:sp>
        <p:nvSpPr>
          <p:cNvPr id="68" name="Google Shape;68;p1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1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7332940-B7BD-B058-68F7-4C7971916475}"/>
              </a:ext>
            </a:extLst>
          </p:cNvPr>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09B3663-C353-2921-6B5A-A3EE4CD50F10}"/>
              </a:ext>
            </a:extLst>
          </p:cNvPr>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7D1790-4375-4C9D-D64C-55E2A9F3A91A}"/>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C0B19C5E-9537-89FC-9BC1-687100BA11FA}"/>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BC638D5-EC3F-2106-D4FA-BA541A620BD7}"/>
              </a:ext>
            </a:extLst>
          </p:cNvPr>
          <p:cNvSpPr>
            <a:spLocks noGrp="1"/>
          </p:cNvSpPr>
          <p:nvPr>
            <p:ph type="sldNum" sz="quarter" idx="12"/>
          </p:nvPr>
        </p:nvSpPr>
        <p:spPr/>
        <p:txBody>
          <a:bodyPr/>
          <a:lstStyle>
            <a:lvl1pPr>
              <a:defRPr/>
            </a:lvl1pPr>
          </a:lstStyle>
          <a:p>
            <a:fld id="{E87103B8-6BEB-46D6-B4EB-E1EA68EA385E}" type="slidenum">
              <a:rPr lang="en-US" altLang="en-US"/>
              <a:pPr/>
              <a:t>‹#›</a:t>
            </a:fld>
            <a:endParaRPr lang="en-US" altLang="en-US"/>
          </a:p>
        </p:txBody>
      </p:sp>
    </p:spTree>
    <p:extLst>
      <p:ext uri="{BB962C8B-B14F-4D97-AF65-F5344CB8AC3E}">
        <p14:creationId xmlns:p14="http://schemas.microsoft.com/office/powerpoint/2010/main" val="222681646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Basic">
    <p:spTree>
      <p:nvGrpSpPr>
        <p:cNvPr id="1" name=""/>
        <p:cNvGrpSpPr/>
        <p:nvPr/>
      </p:nvGrpSpPr>
      <p:grpSpPr>
        <a:xfrm>
          <a:off x="0" y="0"/>
          <a:ext cx="0" cy="0"/>
          <a:chOff x="0" y="0"/>
          <a:chExt cx="0" cy="0"/>
        </a:xfrm>
      </p:grpSpPr>
      <p:sp>
        <p:nvSpPr>
          <p:cNvPr id="5" name="Text Placeholder 5"/>
          <p:cNvSpPr>
            <a:spLocks noGrp="1"/>
          </p:cNvSpPr>
          <p:nvPr>
            <p:ph type="body" sz="quarter" idx="10"/>
          </p:nvPr>
        </p:nvSpPr>
        <p:spPr>
          <a:xfrm>
            <a:off x="9372601" y="0"/>
            <a:ext cx="2573425" cy="6858000"/>
          </a:xfrm>
          <a:solidFill>
            <a:srgbClr val="FFFFD6"/>
          </a:solidFill>
        </p:spPr>
        <p:txBody>
          <a:bodyPr lIns="43496" rIns="43496"/>
          <a:lstStyle>
            <a:lvl1pPr marL="0" indent="0">
              <a:spcBef>
                <a:spcPts val="1071"/>
              </a:spcBef>
              <a:buNone/>
              <a:defRPr sz="1313" b="0">
                <a:solidFill>
                  <a:schemeClr val="tx1"/>
                </a:solidFill>
              </a:defRPr>
            </a:lvl1pPr>
            <a:lvl2pPr marL="99176" indent="-99176">
              <a:spcBef>
                <a:spcPts val="0"/>
              </a:spcBef>
              <a:defRPr sz="1313">
                <a:solidFill>
                  <a:schemeClr val="tx1"/>
                </a:solidFill>
              </a:defRPr>
            </a:lvl2pPr>
            <a:lvl3pPr marL="99176" indent="-99176">
              <a:defRPr sz="1126">
                <a:solidFill>
                  <a:schemeClr val="tx1">
                    <a:lumMod val="50000"/>
                  </a:schemeClr>
                </a:solidFill>
              </a:defRPr>
            </a:lvl3pPr>
            <a:lvl4pPr marL="99176" indent="-99176">
              <a:defRPr sz="1126">
                <a:solidFill>
                  <a:schemeClr val="tx1">
                    <a:lumMod val="50000"/>
                  </a:schemeClr>
                </a:solidFill>
              </a:defRPr>
            </a:lvl4pPr>
            <a:lvl5pPr marL="99176" indent="-99176">
              <a:defRPr sz="1126">
                <a:solidFill>
                  <a:schemeClr val="tx1">
                    <a:lumMod val="50000"/>
                  </a:schemeClr>
                </a:solidFill>
              </a:defRPr>
            </a:lvl5pPr>
          </a:lstStyle>
          <a:p>
            <a:pPr lvl="0"/>
            <a:r>
              <a:rPr lang="en-US" dirty="0"/>
              <a:t>Click to edit Master text styles</a:t>
            </a:r>
          </a:p>
          <a:p>
            <a:pPr lvl="1"/>
            <a:r>
              <a:rPr lang="en-US" dirty="0"/>
              <a:t>Second level</a:t>
            </a:r>
          </a:p>
        </p:txBody>
      </p:sp>
      <p:sp>
        <p:nvSpPr>
          <p:cNvPr id="6" name="Rectangle 3"/>
          <p:cNvSpPr>
            <a:spLocks noGrp="1" noChangeArrowheads="1"/>
          </p:cNvSpPr>
          <p:nvPr>
            <p:ph idx="1"/>
          </p:nvPr>
        </p:nvSpPr>
        <p:spPr bwMode="auto">
          <a:xfrm>
            <a:off x="5" y="1371601"/>
            <a:ext cx="9143996" cy="5486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64592" tIns="91440" rIns="164592" bIns="9144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p:txBody>
      </p:sp>
      <p:sp>
        <p:nvSpPr>
          <p:cNvPr id="7" name="Title 2"/>
          <p:cNvSpPr>
            <a:spLocks noGrp="1"/>
          </p:cNvSpPr>
          <p:nvPr>
            <p:ph type="title"/>
          </p:nvPr>
        </p:nvSpPr>
        <p:spPr>
          <a:xfrm>
            <a:off x="5" y="0"/>
            <a:ext cx="7702878" cy="1371600"/>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290511810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Columns text or full-bleed image right">
    <p:spTree>
      <p:nvGrpSpPr>
        <p:cNvPr id="1" name=""/>
        <p:cNvGrpSpPr/>
        <p:nvPr/>
      </p:nvGrpSpPr>
      <p:grpSpPr>
        <a:xfrm>
          <a:off x="0" y="0"/>
          <a:ext cx="0" cy="0"/>
          <a:chOff x="0" y="0"/>
          <a:chExt cx="0" cy="0"/>
        </a:xfrm>
      </p:grpSpPr>
      <p:sp>
        <p:nvSpPr>
          <p:cNvPr id="14" name="Text Placeholder 13"/>
          <p:cNvSpPr>
            <a:spLocks noGrp="1"/>
          </p:cNvSpPr>
          <p:nvPr>
            <p:ph type="body" sz="quarter" idx="12"/>
          </p:nvPr>
        </p:nvSpPr>
        <p:spPr>
          <a:xfrm>
            <a:off x="1" y="1377153"/>
            <a:ext cx="4250323" cy="5480848"/>
          </a:xfrm>
        </p:spPr>
        <p:txBody>
          <a:bodyPr rIns="0"/>
          <a:lstStyle>
            <a:lvl1pPr>
              <a:defRPr sz="2064"/>
            </a:lvl1pPr>
            <a:lvl2pPr>
              <a:lnSpc>
                <a:spcPct val="100000"/>
              </a:lnSpc>
              <a:spcBef>
                <a:spcPts val="938"/>
              </a:spcBef>
              <a:defRPr sz="2064"/>
            </a:lvl2pPr>
            <a:lvl3pPr>
              <a:lnSpc>
                <a:spcPct val="100000"/>
              </a:lnSpc>
              <a:spcBef>
                <a:spcPts val="981"/>
              </a:spcBef>
              <a:defRPr sz="2064"/>
            </a:lvl3pPr>
            <a:lvl4pPr>
              <a:defRPr sz="2251"/>
            </a:lvl4pPr>
          </a:lstStyle>
          <a:p>
            <a:pPr lvl="0"/>
            <a:r>
              <a:rPr lang="en-US" dirty="0"/>
              <a:t>Click to edit Master text styles</a:t>
            </a:r>
          </a:p>
          <a:p>
            <a:pPr lvl="1"/>
            <a:r>
              <a:rPr lang="en-US" dirty="0"/>
              <a:t>Second level</a:t>
            </a:r>
          </a:p>
          <a:p>
            <a:pPr lvl="2"/>
            <a:r>
              <a:rPr lang="en-US" dirty="0"/>
              <a:t>Third level</a:t>
            </a:r>
          </a:p>
        </p:txBody>
      </p:sp>
      <p:sp>
        <p:nvSpPr>
          <p:cNvPr id="6" name="Text Placeholder 5"/>
          <p:cNvSpPr>
            <a:spLocks noGrp="1"/>
          </p:cNvSpPr>
          <p:nvPr>
            <p:ph type="body" sz="quarter" idx="10"/>
          </p:nvPr>
        </p:nvSpPr>
        <p:spPr>
          <a:xfrm>
            <a:off x="9372601" y="0"/>
            <a:ext cx="2573425" cy="6858000"/>
          </a:xfrm>
          <a:solidFill>
            <a:srgbClr val="FFFFD6"/>
          </a:solidFill>
        </p:spPr>
        <p:txBody>
          <a:bodyPr lIns="43496" rIns="43496"/>
          <a:lstStyle>
            <a:lvl1pPr marL="0" indent="0">
              <a:spcBef>
                <a:spcPts val="1071"/>
              </a:spcBef>
              <a:buNone/>
              <a:defRPr sz="1313" b="0">
                <a:solidFill>
                  <a:schemeClr val="tx1"/>
                </a:solidFill>
              </a:defRPr>
            </a:lvl1pPr>
            <a:lvl2pPr marL="99176" indent="-99176">
              <a:spcBef>
                <a:spcPts val="0"/>
              </a:spcBef>
              <a:defRPr sz="1313">
                <a:solidFill>
                  <a:schemeClr val="tx1"/>
                </a:solidFill>
              </a:defRPr>
            </a:lvl2pPr>
            <a:lvl3pPr marL="99176" indent="-99176">
              <a:defRPr sz="1126">
                <a:solidFill>
                  <a:schemeClr val="tx1">
                    <a:lumMod val="50000"/>
                  </a:schemeClr>
                </a:solidFill>
              </a:defRPr>
            </a:lvl3pPr>
            <a:lvl4pPr marL="99176" indent="-99176">
              <a:defRPr sz="1126">
                <a:solidFill>
                  <a:schemeClr val="tx1">
                    <a:lumMod val="50000"/>
                  </a:schemeClr>
                </a:solidFill>
              </a:defRPr>
            </a:lvl4pPr>
            <a:lvl5pPr marL="99176" indent="-99176">
              <a:defRPr sz="1126">
                <a:solidFill>
                  <a:schemeClr val="tx1">
                    <a:lumMod val="50000"/>
                  </a:schemeClr>
                </a:solidFill>
              </a:defRPr>
            </a:lvl5pPr>
          </a:lstStyle>
          <a:p>
            <a:pPr lvl="0"/>
            <a:r>
              <a:rPr lang="en-US" dirty="0"/>
              <a:t>Click to edit Master text styles</a:t>
            </a:r>
          </a:p>
          <a:p>
            <a:pPr lvl="1"/>
            <a:r>
              <a:rPr lang="en-US" dirty="0"/>
              <a:t>Second level</a:t>
            </a:r>
          </a:p>
        </p:txBody>
      </p:sp>
      <p:sp>
        <p:nvSpPr>
          <p:cNvPr id="4" name="Content Placeholder 3"/>
          <p:cNvSpPr>
            <a:spLocks noGrp="1"/>
          </p:cNvSpPr>
          <p:nvPr>
            <p:ph sz="quarter" idx="13"/>
          </p:nvPr>
        </p:nvSpPr>
        <p:spPr>
          <a:xfrm>
            <a:off x="4586894" y="1377155"/>
            <a:ext cx="4557106" cy="5480845"/>
          </a:xfrm>
        </p:spPr>
        <p:txBody>
          <a:bodyPr/>
          <a:lstStyle/>
          <a:p>
            <a:pPr lvl="0"/>
            <a:r>
              <a:rPr lang="en-US" dirty="0"/>
              <a:t>Click to edit Master text styles</a:t>
            </a:r>
          </a:p>
          <a:p>
            <a:pPr lvl="1"/>
            <a:r>
              <a:rPr lang="en-US" dirty="0"/>
              <a:t>Second level</a:t>
            </a:r>
          </a:p>
          <a:p>
            <a:pPr lvl="2"/>
            <a:r>
              <a:rPr lang="en-US" dirty="0"/>
              <a:t>Third level</a:t>
            </a:r>
          </a:p>
        </p:txBody>
      </p:sp>
      <p:sp>
        <p:nvSpPr>
          <p:cNvPr id="7" name="Title 2"/>
          <p:cNvSpPr>
            <a:spLocks noGrp="1"/>
          </p:cNvSpPr>
          <p:nvPr>
            <p:ph type="title"/>
          </p:nvPr>
        </p:nvSpPr>
        <p:spPr>
          <a:xfrm>
            <a:off x="5" y="0"/>
            <a:ext cx="7702878" cy="1371600"/>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205931012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Basic + Image">
    <p:spTree>
      <p:nvGrpSpPr>
        <p:cNvPr id="1" name=""/>
        <p:cNvGrpSpPr/>
        <p:nvPr/>
      </p:nvGrpSpPr>
      <p:grpSpPr>
        <a:xfrm>
          <a:off x="0" y="0"/>
          <a:ext cx="0" cy="0"/>
          <a:chOff x="0" y="0"/>
          <a:chExt cx="0" cy="0"/>
        </a:xfrm>
      </p:grpSpPr>
      <p:sp>
        <p:nvSpPr>
          <p:cNvPr id="3" name="Title 2"/>
          <p:cNvSpPr>
            <a:spLocks noGrp="1"/>
          </p:cNvSpPr>
          <p:nvPr>
            <p:ph type="title"/>
          </p:nvPr>
        </p:nvSpPr>
        <p:spPr>
          <a:xfrm>
            <a:off x="5" y="0"/>
            <a:ext cx="7702878" cy="1371600"/>
          </a:xfrm>
          <a:prstGeom prst="rect">
            <a:avLst/>
          </a:prstGeom>
        </p:spPr>
        <p:txBody>
          <a:bodyPr/>
          <a:lstStyle/>
          <a:p>
            <a:r>
              <a:rPr lang="en-US" dirty="0"/>
              <a:t>Click to edit Master title style</a:t>
            </a:r>
          </a:p>
        </p:txBody>
      </p:sp>
      <p:sp>
        <p:nvSpPr>
          <p:cNvPr id="14" name="Text Placeholder 13"/>
          <p:cNvSpPr>
            <a:spLocks noGrp="1"/>
          </p:cNvSpPr>
          <p:nvPr>
            <p:ph type="body" sz="quarter" idx="12"/>
          </p:nvPr>
        </p:nvSpPr>
        <p:spPr>
          <a:xfrm>
            <a:off x="5" y="1377153"/>
            <a:ext cx="4250319" cy="5480848"/>
          </a:xfrm>
        </p:spPr>
        <p:txBody>
          <a:bodyPr rIns="0"/>
          <a:lstStyle>
            <a:lvl1pPr>
              <a:defRPr sz="2064"/>
            </a:lvl1pPr>
            <a:lvl2pPr>
              <a:lnSpc>
                <a:spcPct val="100000"/>
              </a:lnSpc>
              <a:spcBef>
                <a:spcPts val="938"/>
              </a:spcBef>
              <a:defRPr sz="2064"/>
            </a:lvl2pPr>
            <a:lvl3pPr>
              <a:lnSpc>
                <a:spcPct val="100000"/>
              </a:lnSpc>
              <a:spcBef>
                <a:spcPts val="981"/>
              </a:spcBef>
              <a:defRPr sz="2064"/>
            </a:lvl3pPr>
            <a:lvl4pPr>
              <a:defRPr sz="2251"/>
            </a:lvl4pPr>
          </a:lstStyle>
          <a:p>
            <a:pPr lvl="0"/>
            <a:r>
              <a:rPr lang="en-US" dirty="0"/>
              <a:t>Click to edit Master text styles</a:t>
            </a:r>
          </a:p>
          <a:p>
            <a:pPr lvl="1"/>
            <a:r>
              <a:rPr lang="en-US" dirty="0"/>
              <a:t>Second level</a:t>
            </a:r>
          </a:p>
          <a:p>
            <a:pPr lvl="2"/>
            <a:r>
              <a:rPr lang="en-US" dirty="0"/>
              <a:t>Third level</a:t>
            </a:r>
          </a:p>
        </p:txBody>
      </p:sp>
      <p:sp>
        <p:nvSpPr>
          <p:cNvPr id="6" name="Text Placeholder 5"/>
          <p:cNvSpPr>
            <a:spLocks noGrp="1"/>
          </p:cNvSpPr>
          <p:nvPr>
            <p:ph type="body" sz="quarter" idx="10"/>
          </p:nvPr>
        </p:nvSpPr>
        <p:spPr>
          <a:xfrm>
            <a:off x="9372601" y="0"/>
            <a:ext cx="2573425" cy="6858000"/>
          </a:xfrm>
          <a:solidFill>
            <a:srgbClr val="FFFFD6"/>
          </a:solidFill>
        </p:spPr>
        <p:txBody>
          <a:bodyPr lIns="43496" rIns="43496"/>
          <a:lstStyle>
            <a:lvl1pPr marL="0" indent="0">
              <a:spcBef>
                <a:spcPts val="1071"/>
              </a:spcBef>
              <a:buNone/>
              <a:defRPr sz="1313" b="0">
                <a:solidFill>
                  <a:schemeClr val="tx1"/>
                </a:solidFill>
              </a:defRPr>
            </a:lvl1pPr>
            <a:lvl2pPr marL="99176" indent="-99176">
              <a:spcBef>
                <a:spcPts val="0"/>
              </a:spcBef>
              <a:defRPr sz="1313">
                <a:solidFill>
                  <a:schemeClr val="tx1"/>
                </a:solidFill>
              </a:defRPr>
            </a:lvl2pPr>
            <a:lvl3pPr marL="99176" indent="-99176">
              <a:defRPr sz="1126">
                <a:solidFill>
                  <a:schemeClr val="tx1">
                    <a:lumMod val="50000"/>
                  </a:schemeClr>
                </a:solidFill>
              </a:defRPr>
            </a:lvl3pPr>
            <a:lvl4pPr marL="99176" indent="-99176">
              <a:defRPr sz="1126">
                <a:solidFill>
                  <a:schemeClr val="tx1">
                    <a:lumMod val="50000"/>
                  </a:schemeClr>
                </a:solidFill>
              </a:defRPr>
            </a:lvl4pPr>
            <a:lvl5pPr marL="99176" indent="-99176">
              <a:defRPr sz="1126">
                <a:solidFill>
                  <a:schemeClr val="tx1">
                    <a:lumMod val="50000"/>
                  </a:schemeClr>
                </a:solidFill>
              </a:defRPr>
            </a:lvl5pPr>
          </a:lstStyle>
          <a:p>
            <a:pPr lvl="0"/>
            <a:r>
              <a:rPr lang="en-US" dirty="0"/>
              <a:t>Click to edit Master text styles</a:t>
            </a:r>
          </a:p>
          <a:p>
            <a:pPr lvl="1"/>
            <a:r>
              <a:rPr lang="en-US" dirty="0"/>
              <a:t>Second level</a:t>
            </a:r>
          </a:p>
        </p:txBody>
      </p:sp>
      <p:sp>
        <p:nvSpPr>
          <p:cNvPr id="4" name="Content Placeholder 3"/>
          <p:cNvSpPr>
            <a:spLocks noGrp="1"/>
          </p:cNvSpPr>
          <p:nvPr>
            <p:ph sz="quarter" idx="13"/>
          </p:nvPr>
        </p:nvSpPr>
        <p:spPr>
          <a:xfrm>
            <a:off x="4896655" y="1658935"/>
            <a:ext cx="3937581" cy="4841875"/>
          </a:xfrm>
          <a:solidFill>
            <a:srgbClr val="FF0000"/>
          </a:solidFill>
        </p:spPr>
        <p:txBody>
          <a:bodyPr lIns="0" rIns="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759560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erm + Definition + 2 Columns">
    <p:spTree>
      <p:nvGrpSpPr>
        <p:cNvPr id="1" name=""/>
        <p:cNvGrpSpPr/>
        <p:nvPr/>
      </p:nvGrpSpPr>
      <p:grpSpPr>
        <a:xfrm>
          <a:off x="0" y="0"/>
          <a:ext cx="0" cy="0"/>
          <a:chOff x="0" y="0"/>
          <a:chExt cx="0" cy="0"/>
        </a:xfrm>
      </p:grpSpPr>
      <p:sp>
        <p:nvSpPr>
          <p:cNvPr id="4" name="Content Placeholder 3"/>
          <p:cNvSpPr>
            <a:spLocks noGrp="1"/>
          </p:cNvSpPr>
          <p:nvPr>
            <p:ph sz="quarter" idx="15"/>
          </p:nvPr>
        </p:nvSpPr>
        <p:spPr>
          <a:xfrm>
            <a:off x="321680" y="2235231"/>
            <a:ext cx="3928643" cy="4265583"/>
          </a:xfrm>
        </p:spPr>
        <p:txBody>
          <a:bodyPr lIns="0" rIns="0"/>
          <a:lstStyle>
            <a:lvl1pPr>
              <a:defRPr sz="2064"/>
            </a:lvl1pPr>
            <a:lvl2pPr>
              <a:defRPr sz="2064"/>
            </a:lvl2pPr>
            <a:lvl3pPr>
              <a:defRPr sz="2064"/>
            </a:lvl3pPr>
            <a:lvl4pPr>
              <a:defRPr sz="1876"/>
            </a:lvl4pPr>
            <a:lvl5pPr>
              <a:defRPr sz="1876"/>
            </a:lvl5pPr>
          </a:lstStyle>
          <a:p>
            <a:pPr lvl="0"/>
            <a:r>
              <a:rPr lang="en-US" dirty="0"/>
              <a:t>Click to edit Master text styles</a:t>
            </a:r>
          </a:p>
          <a:p>
            <a:pPr lvl="1"/>
            <a:r>
              <a:rPr lang="en-US" dirty="0"/>
              <a:t>Second level</a:t>
            </a:r>
          </a:p>
          <a:p>
            <a:pPr lvl="2"/>
            <a:r>
              <a:rPr lang="en-US" dirty="0"/>
              <a:t>Third level</a:t>
            </a:r>
          </a:p>
        </p:txBody>
      </p:sp>
      <p:sp>
        <p:nvSpPr>
          <p:cNvPr id="12" name="Content Placeholder 3"/>
          <p:cNvSpPr>
            <a:spLocks noGrp="1"/>
          </p:cNvSpPr>
          <p:nvPr>
            <p:ph sz="quarter" idx="16"/>
          </p:nvPr>
        </p:nvSpPr>
        <p:spPr>
          <a:xfrm>
            <a:off x="4896658" y="2235231"/>
            <a:ext cx="3937579" cy="4265583"/>
          </a:xfrm>
        </p:spPr>
        <p:txBody>
          <a:bodyPr lIns="0" rIns="0"/>
          <a:lstStyle>
            <a:lvl1pPr>
              <a:defRPr sz="2064"/>
            </a:lvl1pPr>
            <a:lvl2pPr>
              <a:defRPr sz="2064"/>
            </a:lvl2pPr>
            <a:lvl3pPr>
              <a:defRPr sz="2064"/>
            </a:lvl3pPr>
            <a:lvl4pPr>
              <a:defRPr sz="1876"/>
            </a:lvl4pPr>
            <a:lvl5pPr>
              <a:defRPr sz="1876"/>
            </a:lvl5pPr>
          </a:lstStyle>
          <a:p>
            <a:pPr lvl="0"/>
            <a:r>
              <a:rPr lang="en-US" dirty="0"/>
              <a:t>Click to edit Master text styles</a:t>
            </a:r>
          </a:p>
          <a:p>
            <a:pPr lvl="1"/>
            <a:r>
              <a:rPr lang="en-US" dirty="0"/>
              <a:t>Second level</a:t>
            </a:r>
          </a:p>
          <a:p>
            <a:pPr lvl="2"/>
            <a:r>
              <a:rPr lang="en-US" dirty="0"/>
              <a:t>Third level</a:t>
            </a:r>
          </a:p>
        </p:txBody>
      </p:sp>
      <p:sp>
        <p:nvSpPr>
          <p:cNvPr id="7" name="Text Placeholder 5"/>
          <p:cNvSpPr>
            <a:spLocks noGrp="1"/>
          </p:cNvSpPr>
          <p:nvPr>
            <p:ph type="body" sz="quarter" idx="10"/>
          </p:nvPr>
        </p:nvSpPr>
        <p:spPr>
          <a:xfrm>
            <a:off x="9372601" y="0"/>
            <a:ext cx="2573425" cy="6858000"/>
          </a:xfrm>
          <a:solidFill>
            <a:srgbClr val="FFFFD6"/>
          </a:solidFill>
        </p:spPr>
        <p:txBody>
          <a:bodyPr lIns="43496" rIns="43496"/>
          <a:lstStyle>
            <a:lvl1pPr marL="0" indent="0">
              <a:spcBef>
                <a:spcPts val="1071"/>
              </a:spcBef>
              <a:buNone/>
              <a:defRPr sz="1313" b="0">
                <a:solidFill>
                  <a:schemeClr val="tx1"/>
                </a:solidFill>
              </a:defRPr>
            </a:lvl1pPr>
            <a:lvl2pPr marL="99176" indent="-99176">
              <a:spcBef>
                <a:spcPts val="0"/>
              </a:spcBef>
              <a:defRPr sz="1313">
                <a:solidFill>
                  <a:schemeClr val="tx1"/>
                </a:solidFill>
              </a:defRPr>
            </a:lvl2pPr>
            <a:lvl3pPr marL="99176" indent="-99176">
              <a:defRPr sz="1126">
                <a:solidFill>
                  <a:schemeClr val="tx1">
                    <a:lumMod val="50000"/>
                  </a:schemeClr>
                </a:solidFill>
              </a:defRPr>
            </a:lvl3pPr>
            <a:lvl4pPr marL="99176" indent="-99176">
              <a:defRPr sz="1126">
                <a:solidFill>
                  <a:schemeClr val="tx1">
                    <a:lumMod val="50000"/>
                  </a:schemeClr>
                </a:solidFill>
              </a:defRPr>
            </a:lvl4pPr>
            <a:lvl5pPr marL="99176" indent="-99176">
              <a:defRPr sz="1126">
                <a:solidFill>
                  <a:schemeClr val="tx1">
                    <a:lumMod val="50000"/>
                  </a:schemeClr>
                </a:solidFill>
              </a:defRPr>
            </a:lvl5pPr>
          </a:lstStyle>
          <a:p>
            <a:pPr lvl="0"/>
            <a:r>
              <a:rPr lang="en-US" dirty="0"/>
              <a:t>Click to edit Master text styles</a:t>
            </a:r>
          </a:p>
          <a:p>
            <a:pPr lvl="1"/>
            <a:r>
              <a:rPr lang="en-US" dirty="0"/>
              <a:t>Second level</a:t>
            </a:r>
          </a:p>
        </p:txBody>
      </p:sp>
      <p:sp>
        <p:nvSpPr>
          <p:cNvPr id="8" name="Text Placeholder 7"/>
          <p:cNvSpPr>
            <a:spLocks noGrp="1"/>
          </p:cNvSpPr>
          <p:nvPr>
            <p:ph type="body" sz="quarter" idx="12"/>
          </p:nvPr>
        </p:nvSpPr>
        <p:spPr>
          <a:xfrm>
            <a:off x="321679" y="1371594"/>
            <a:ext cx="8512558" cy="863638"/>
          </a:xfrm>
        </p:spPr>
        <p:txBody>
          <a:bodyPr lIns="0" rIns="0"/>
          <a:lstStyle>
            <a:lvl1pPr>
              <a:defRPr sz="1876"/>
            </a:lvl1pPr>
            <a:lvl2pPr>
              <a:defRPr sz="1501"/>
            </a:lvl2pPr>
            <a:lvl3pPr>
              <a:defRPr sz="1501"/>
            </a:lvl3pPr>
            <a:lvl4pPr>
              <a:defRPr sz="2064"/>
            </a:lvl4pPr>
            <a:lvl5pPr>
              <a:defRPr sz="2064"/>
            </a:lvl5pPr>
          </a:lstStyle>
          <a:p>
            <a:pPr lvl="0"/>
            <a:r>
              <a:rPr lang="en-US" dirty="0"/>
              <a:t>Click to edit Master text styles</a:t>
            </a:r>
          </a:p>
        </p:txBody>
      </p:sp>
      <p:sp>
        <p:nvSpPr>
          <p:cNvPr id="9" name="Title 1"/>
          <p:cNvSpPr>
            <a:spLocks noGrp="1"/>
          </p:cNvSpPr>
          <p:nvPr>
            <p:ph type="title"/>
          </p:nvPr>
        </p:nvSpPr>
        <p:spPr>
          <a:xfrm>
            <a:off x="1" y="-8"/>
            <a:ext cx="7702878" cy="13716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73123967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2-up objects, 2-up text">
    <p:spTree>
      <p:nvGrpSpPr>
        <p:cNvPr id="1" name=""/>
        <p:cNvGrpSpPr/>
        <p:nvPr/>
      </p:nvGrpSpPr>
      <p:grpSpPr>
        <a:xfrm>
          <a:off x="0" y="0"/>
          <a:ext cx="0" cy="0"/>
          <a:chOff x="0" y="0"/>
          <a:chExt cx="0" cy="0"/>
        </a:xfrm>
      </p:grpSpPr>
      <p:sp>
        <p:nvSpPr>
          <p:cNvPr id="11" name="Text Placeholder 5"/>
          <p:cNvSpPr>
            <a:spLocks noGrp="1"/>
          </p:cNvSpPr>
          <p:nvPr>
            <p:ph type="body" sz="quarter" idx="10"/>
          </p:nvPr>
        </p:nvSpPr>
        <p:spPr>
          <a:xfrm>
            <a:off x="9372601" y="0"/>
            <a:ext cx="2573425" cy="6858000"/>
          </a:xfrm>
          <a:solidFill>
            <a:srgbClr val="FFFFD6"/>
          </a:solidFill>
        </p:spPr>
        <p:txBody>
          <a:bodyPr lIns="43496" rIns="43496"/>
          <a:lstStyle>
            <a:lvl1pPr marL="0" indent="0">
              <a:spcBef>
                <a:spcPts val="1071"/>
              </a:spcBef>
              <a:buNone/>
              <a:defRPr sz="1313" b="0">
                <a:solidFill>
                  <a:schemeClr val="tx1"/>
                </a:solidFill>
              </a:defRPr>
            </a:lvl1pPr>
            <a:lvl2pPr marL="99176" indent="-99176">
              <a:spcBef>
                <a:spcPts val="0"/>
              </a:spcBef>
              <a:defRPr sz="1313">
                <a:solidFill>
                  <a:schemeClr val="tx1"/>
                </a:solidFill>
              </a:defRPr>
            </a:lvl2pPr>
            <a:lvl3pPr marL="99176" indent="-99176">
              <a:defRPr sz="1126">
                <a:solidFill>
                  <a:schemeClr val="tx1">
                    <a:lumMod val="50000"/>
                  </a:schemeClr>
                </a:solidFill>
              </a:defRPr>
            </a:lvl3pPr>
            <a:lvl4pPr marL="99176" indent="-99176">
              <a:defRPr sz="1126">
                <a:solidFill>
                  <a:schemeClr val="tx1">
                    <a:lumMod val="50000"/>
                  </a:schemeClr>
                </a:solidFill>
              </a:defRPr>
            </a:lvl4pPr>
            <a:lvl5pPr marL="99176" indent="-99176">
              <a:defRPr sz="1126">
                <a:solidFill>
                  <a:schemeClr val="tx1">
                    <a:lumMod val="50000"/>
                  </a:schemeClr>
                </a:solidFill>
              </a:defRPr>
            </a:lvl5pPr>
          </a:lstStyle>
          <a:p>
            <a:pPr lvl="0"/>
            <a:r>
              <a:rPr lang="en-US" dirty="0"/>
              <a:t>Click to edit Master text styles</a:t>
            </a:r>
          </a:p>
          <a:p>
            <a:pPr lvl="1"/>
            <a:r>
              <a:rPr lang="en-US" dirty="0"/>
              <a:t>Second level</a:t>
            </a:r>
          </a:p>
        </p:txBody>
      </p:sp>
      <p:sp>
        <p:nvSpPr>
          <p:cNvPr id="8" name="Content Placeholder 4"/>
          <p:cNvSpPr>
            <a:spLocks noGrp="1"/>
          </p:cNvSpPr>
          <p:nvPr>
            <p:ph sz="quarter" idx="11"/>
          </p:nvPr>
        </p:nvSpPr>
        <p:spPr>
          <a:xfrm>
            <a:off x="321680" y="2235229"/>
            <a:ext cx="3928643" cy="3017848"/>
          </a:xfrm>
          <a:solidFill>
            <a:srgbClr val="FF0000"/>
          </a:solidFill>
        </p:spPr>
        <p:txBody>
          <a:bodyPr/>
          <a:lstStyle/>
          <a:p>
            <a:pPr lvl="0"/>
            <a:r>
              <a:rPr lang="en-US"/>
              <a:t>Click to edit Master text styles</a:t>
            </a:r>
          </a:p>
        </p:txBody>
      </p:sp>
      <p:sp>
        <p:nvSpPr>
          <p:cNvPr id="12" name="Content Placeholder 4"/>
          <p:cNvSpPr>
            <a:spLocks noGrp="1"/>
          </p:cNvSpPr>
          <p:nvPr>
            <p:ph sz="quarter" idx="13"/>
          </p:nvPr>
        </p:nvSpPr>
        <p:spPr>
          <a:xfrm>
            <a:off x="4896659" y="2235230"/>
            <a:ext cx="3937577" cy="3017865"/>
          </a:xfrm>
          <a:solidFill>
            <a:srgbClr val="FF0000"/>
          </a:solidFill>
        </p:spPr>
        <p:txBody>
          <a:bodyPr/>
          <a:lstStyle/>
          <a:p>
            <a:pPr lvl="0"/>
            <a:r>
              <a:rPr lang="en-US"/>
              <a:t>Click to edit Master text styles</a:t>
            </a:r>
          </a:p>
        </p:txBody>
      </p:sp>
      <p:sp>
        <p:nvSpPr>
          <p:cNvPr id="13" name="Text Placeholder 8"/>
          <p:cNvSpPr>
            <a:spLocks noGrp="1"/>
          </p:cNvSpPr>
          <p:nvPr>
            <p:ph type="body" sz="quarter" idx="14"/>
          </p:nvPr>
        </p:nvSpPr>
        <p:spPr>
          <a:xfrm>
            <a:off x="321680" y="5286221"/>
            <a:ext cx="3928643" cy="1214593"/>
          </a:xfrm>
        </p:spPr>
        <p:txBody>
          <a:bodyPr lIns="0" tIns="0" rIns="0" bIns="0"/>
          <a:lstStyle>
            <a:lvl1pPr algn="l">
              <a:defRPr sz="1876"/>
            </a:lvl1pPr>
            <a:lvl2pPr>
              <a:defRPr sz="2064"/>
            </a:lvl2pPr>
            <a:lvl3pPr>
              <a:defRPr sz="2064"/>
            </a:lvl3pPr>
            <a:lvl4pPr>
              <a:defRPr sz="2064"/>
            </a:lvl4pPr>
            <a:lvl5pPr>
              <a:defRPr sz="2064"/>
            </a:lvl5pPr>
          </a:lstStyle>
          <a:p>
            <a:pPr lvl="0"/>
            <a:r>
              <a:rPr lang="en-US" dirty="0"/>
              <a:t>Click to edit Master text styles</a:t>
            </a:r>
          </a:p>
        </p:txBody>
      </p:sp>
      <p:sp>
        <p:nvSpPr>
          <p:cNvPr id="14" name="Text Placeholder 8"/>
          <p:cNvSpPr>
            <a:spLocks noGrp="1"/>
          </p:cNvSpPr>
          <p:nvPr>
            <p:ph type="body" sz="quarter" idx="15"/>
          </p:nvPr>
        </p:nvSpPr>
        <p:spPr>
          <a:xfrm>
            <a:off x="4896660" y="5286221"/>
            <a:ext cx="3937575" cy="1214593"/>
          </a:xfrm>
        </p:spPr>
        <p:txBody>
          <a:bodyPr lIns="0" tIns="0" rIns="0" bIns="0"/>
          <a:lstStyle>
            <a:lvl1pPr algn="l">
              <a:defRPr sz="1876"/>
            </a:lvl1pPr>
            <a:lvl2pPr>
              <a:defRPr sz="2064"/>
            </a:lvl2pPr>
            <a:lvl3pPr>
              <a:defRPr sz="2064"/>
            </a:lvl3pPr>
            <a:lvl4pPr>
              <a:defRPr sz="2064"/>
            </a:lvl4pPr>
            <a:lvl5pPr>
              <a:defRPr sz="2064"/>
            </a:lvl5pPr>
          </a:lstStyle>
          <a:p>
            <a:pPr lvl="0"/>
            <a:r>
              <a:rPr lang="en-US" dirty="0"/>
              <a:t>Click to edit Master text styles</a:t>
            </a:r>
          </a:p>
        </p:txBody>
      </p:sp>
      <p:sp>
        <p:nvSpPr>
          <p:cNvPr id="15" name="Text Placeholder 7"/>
          <p:cNvSpPr>
            <a:spLocks noGrp="1"/>
          </p:cNvSpPr>
          <p:nvPr>
            <p:ph type="body" sz="quarter" idx="12"/>
          </p:nvPr>
        </p:nvSpPr>
        <p:spPr>
          <a:xfrm>
            <a:off x="321680" y="1371594"/>
            <a:ext cx="8512556" cy="863638"/>
          </a:xfrm>
        </p:spPr>
        <p:txBody>
          <a:bodyPr lIns="0" rIns="0"/>
          <a:lstStyle>
            <a:lvl1pPr>
              <a:defRPr sz="1876"/>
            </a:lvl1pPr>
            <a:lvl2pPr>
              <a:defRPr sz="1501"/>
            </a:lvl2pPr>
            <a:lvl3pPr>
              <a:defRPr sz="1501"/>
            </a:lvl3pPr>
            <a:lvl4pPr>
              <a:defRPr sz="2064"/>
            </a:lvl4pPr>
            <a:lvl5pPr>
              <a:defRPr sz="2064"/>
            </a:lvl5pPr>
          </a:lstStyle>
          <a:p>
            <a:pPr lvl="0"/>
            <a:r>
              <a:rPr lang="en-US" dirty="0"/>
              <a:t>Click to edit Master text styles</a:t>
            </a:r>
          </a:p>
        </p:txBody>
      </p:sp>
      <p:sp>
        <p:nvSpPr>
          <p:cNvPr id="16" name="Title 1"/>
          <p:cNvSpPr>
            <a:spLocks noGrp="1"/>
          </p:cNvSpPr>
          <p:nvPr>
            <p:ph type="title"/>
          </p:nvPr>
        </p:nvSpPr>
        <p:spPr>
          <a:xfrm>
            <a:off x="1" y="-8"/>
            <a:ext cx="7702878" cy="13716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69040395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3-up objects, 3-up text">
    <p:spTree>
      <p:nvGrpSpPr>
        <p:cNvPr id="1" name=""/>
        <p:cNvGrpSpPr/>
        <p:nvPr/>
      </p:nvGrpSpPr>
      <p:grpSpPr>
        <a:xfrm>
          <a:off x="0" y="0"/>
          <a:ext cx="0" cy="0"/>
          <a:chOff x="0" y="0"/>
          <a:chExt cx="0" cy="0"/>
        </a:xfrm>
      </p:grpSpPr>
      <p:sp>
        <p:nvSpPr>
          <p:cNvPr id="2" name="Title 1"/>
          <p:cNvSpPr>
            <a:spLocks noGrp="1"/>
          </p:cNvSpPr>
          <p:nvPr>
            <p:ph type="title"/>
          </p:nvPr>
        </p:nvSpPr>
        <p:spPr>
          <a:xfrm>
            <a:off x="1" y="-8"/>
            <a:ext cx="7702878" cy="1371600"/>
          </a:xfrm>
          <a:prstGeom prst="rect">
            <a:avLst/>
          </a:prstGeom>
        </p:spPr>
        <p:txBody>
          <a:bodyPr/>
          <a:lstStyle/>
          <a:p>
            <a:r>
              <a:rPr lang="en-US"/>
              <a:t>Click to edit Master title style</a:t>
            </a:r>
          </a:p>
        </p:txBody>
      </p:sp>
      <p:sp>
        <p:nvSpPr>
          <p:cNvPr id="13" name="Text Placeholder 5"/>
          <p:cNvSpPr>
            <a:spLocks noGrp="1"/>
          </p:cNvSpPr>
          <p:nvPr>
            <p:ph type="body" sz="quarter" idx="10"/>
          </p:nvPr>
        </p:nvSpPr>
        <p:spPr>
          <a:xfrm>
            <a:off x="9372601" y="0"/>
            <a:ext cx="2573425" cy="6858000"/>
          </a:xfrm>
          <a:solidFill>
            <a:srgbClr val="FFFFD6"/>
          </a:solidFill>
        </p:spPr>
        <p:txBody>
          <a:bodyPr lIns="43496" rIns="43496"/>
          <a:lstStyle>
            <a:lvl1pPr marL="0" indent="0">
              <a:spcBef>
                <a:spcPts val="1071"/>
              </a:spcBef>
              <a:buNone/>
              <a:defRPr sz="1313" b="0">
                <a:solidFill>
                  <a:schemeClr val="tx1"/>
                </a:solidFill>
              </a:defRPr>
            </a:lvl1pPr>
            <a:lvl2pPr marL="99176" indent="-99176">
              <a:spcBef>
                <a:spcPts val="0"/>
              </a:spcBef>
              <a:defRPr sz="1313">
                <a:solidFill>
                  <a:schemeClr val="tx1"/>
                </a:solidFill>
              </a:defRPr>
            </a:lvl2pPr>
            <a:lvl3pPr marL="99176" indent="-99176">
              <a:defRPr sz="1126">
                <a:solidFill>
                  <a:schemeClr val="tx1">
                    <a:lumMod val="50000"/>
                  </a:schemeClr>
                </a:solidFill>
              </a:defRPr>
            </a:lvl3pPr>
            <a:lvl4pPr marL="99176" indent="-99176">
              <a:defRPr sz="1126">
                <a:solidFill>
                  <a:schemeClr val="tx1">
                    <a:lumMod val="50000"/>
                  </a:schemeClr>
                </a:solidFill>
              </a:defRPr>
            </a:lvl4pPr>
            <a:lvl5pPr marL="99176" indent="-99176">
              <a:defRPr sz="1126">
                <a:solidFill>
                  <a:schemeClr val="tx1">
                    <a:lumMod val="50000"/>
                  </a:schemeClr>
                </a:solidFill>
              </a:defRPr>
            </a:lvl5pPr>
          </a:lstStyle>
          <a:p>
            <a:pPr lvl="0"/>
            <a:r>
              <a:rPr lang="en-US" dirty="0"/>
              <a:t>Click to edit Master text styles</a:t>
            </a:r>
          </a:p>
          <a:p>
            <a:pPr lvl="1"/>
            <a:r>
              <a:rPr lang="en-US" dirty="0"/>
              <a:t>Second level</a:t>
            </a:r>
          </a:p>
        </p:txBody>
      </p:sp>
      <p:sp>
        <p:nvSpPr>
          <p:cNvPr id="12" name="Content Placeholder 4"/>
          <p:cNvSpPr>
            <a:spLocks noGrp="1"/>
          </p:cNvSpPr>
          <p:nvPr>
            <p:ph sz="quarter" idx="11"/>
          </p:nvPr>
        </p:nvSpPr>
        <p:spPr>
          <a:xfrm>
            <a:off x="304802" y="2230156"/>
            <a:ext cx="2424114" cy="3017848"/>
          </a:xfrm>
          <a:solidFill>
            <a:srgbClr val="FF0000"/>
          </a:solidFill>
        </p:spPr>
        <p:txBody>
          <a:bodyPr/>
          <a:lstStyle/>
          <a:p>
            <a:pPr lvl="0"/>
            <a:r>
              <a:rPr lang="en-US" dirty="0"/>
              <a:t>Click to edit Master text styles</a:t>
            </a:r>
          </a:p>
        </p:txBody>
      </p:sp>
      <p:sp>
        <p:nvSpPr>
          <p:cNvPr id="14" name="Content Placeholder 4"/>
          <p:cNvSpPr>
            <a:spLocks noGrp="1"/>
          </p:cNvSpPr>
          <p:nvPr>
            <p:ph sz="quarter" idx="12"/>
          </p:nvPr>
        </p:nvSpPr>
        <p:spPr>
          <a:xfrm>
            <a:off x="6415216" y="2230156"/>
            <a:ext cx="2419020" cy="3017848"/>
          </a:xfrm>
          <a:solidFill>
            <a:srgbClr val="FF0000"/>
          </a:solidFill>
        </p:spPr>
        <p:txBody>
          <a:bodyPr/>
          <a:lstStyle/>
          <a:p>
            <a:pPr lvl="0"/>
            <a:r>
              <a:rPr lang="en-US" dirty="0"/>
              <a:t>Click to edit Master text styles</a:t>
            </a:r>
          </a:p>
        </p:txBody>
      </p:sp>
      <p:sp>
        <p:nvSpPr>
          <p:cNvPr id="15" name="Content Placeholder 4"/>
          <p:cNvSpPr>
            <a:spLocks noGrp="1"/>
          </p:cNvSpPr>
          <p:nvPr>
            <p:ph sz="quarter" idx="13"/>
          </p:nvPr>
        </p:nvSpPr>
        <p:spPr>
          <a:xfrm>
            <a:off x="3360010" y="2230158"/>
            <a:ext cx="2424114" cy="3017865"/>
          </a:xfrm>
          <a:solidFill>
            <a:srgbClr val="FF0000"/>
          </a:solidFill>
        </p:spPr>
        <p:txBody>
          <a:bodyPr/>
          <a:lstStyle/>
          <a:p>
            <a:pPr lvl="0"/>
            <a:r>
              <a:rPr lang="en-US" dirty="0"/>
              <a:t>Click to edit Master text styles</a:t>
            </a:r>
          </a:p>
        </p:txBody>
      </p:sp>
      <p:sp>
        <p:nvSpPr>
          <p:cNvPr id="16" name="Text Placeholder 8"/>
          <p:cNvSpPr>
            <a:spLocks noGrp="1"/>
          </p:cNvSpPr>
          <p:nvPr>
            <p:ph type="body" sz="quarter" idx="14"/>
          </p:nvPr>
        </p:nvSpPr>
        <p:spPr>
          <a:xfrm>
            <a:off x="321678" y="5253238"/>
            <a:ext cx="2407237" cy="1228725"/>
          </a:xfrm>
        </p:spPr>
        <p:txBody>
          <a:bodyPr lIns="0" tIns="0" rIns="0" bIns="0"/>
          <a:lstStyle>
            <a:lvl1pPr algn="l">
              <a:defRPr sz="1876"/>
            </a:lvl1pPr>
            <a:lvl2pPr>
              <a:defRPr sz="2064"/>
            </a:lvl2pPr>
            <a:lvl3pPr>
              <a:defRPr sz="2064"/>
            </a:lvl3pPr>
            <a:lvl4pPr>
              <a:defRPr sz="2064"/>
            </a:lvl4pPr>
            <a:lvl5pPr>
              <a:defRPr sz="2064"/>
            </a:lvl5pPr>
          </a:lstStyle>
          <a:p>
            <a:pPr lvl="0"/>
            <a:r>
              <a:rPr lang="en-US" dirty="0"/>
              <a:t>Click to edit Master text styles</a:t>
            </a:r>
          </a:p>
        </p:txBody>
      </p:sp>
      <p:sp>
        <p:nvSpPr>
          <p:cNvPr id="17" name="Text Placeholder 8"/>
          <p:cNvSpPr>
            <a:spLocks noGrp="1"/>
          </p:cNvSpPr>
          <p:nvPr>
            <p:ph type="body" sz="quarter" idx="15"/>
          </p:nvPr>
        </p:nvSpPr>
        <p:spPr>
          <a:xfrm>
            <a:off x="3360010" y="5253238"/>
            <a:ext cx="2424114" cy="1228725"/>
          </a:xfrm>
        </p:spPr>
        <p:txBody>
          <a:bodyPr lIns="0" tIns="0" rIns="0" bIns="0"/>
          <a:lstStyle>
            <a:lvl1pPr algn="l">
              <a:defRPr sz="1876"/>
            </a:lvl1pPr>
            <a:lvl2pPr>
              <a:defRPr sz="2064"/>
            </a:lvl2pPr>
            <a:lvl3pPr>
              <a:defRPr sz="2064"/>
            </a:lvl3pPr>
            <a:lvl4pPr>
              <a:defRPr sz="2064"/>
            </a:lvl4pPr>
            <a:lvl5pPr>
              <a:defRPr sz="2064"/>
            </a:lvl5pPr>
          </a:lstStyle>
          <a:p>
            <a:pPr lvl="0"/>
            <a:r>
              <a:rPr lang="en-US" dirty="0"/>
              <a:t>Click to edit Master text styles</a:t>
            </a:r>
          </a:p>
        </p:txBody>
      </p:sp>
      <p:sp>
        <p:nvSpPr>
          <p:cNvPr id="18" name="Text Placeholder 8"/>
          <p:cNvSpPr>
            <a:spLocks noGrp="1"/>
          </p:cNvSpPr>
          <p:nvPr>
            <p:ph type="body" sz="quarter" idx="16"/>
          </p:nvPr>
        </p:nvSpPr>
        <p:spPr>
          <a:xfrm>
            <a:off x="6415219" y="5265438"/>
            <a:ext cx="2419018" cy="1228725"/>
          </a:xfrm>
        </p:spPr>
        <p:txBody>
          <a:bodyPr lIns="0" tIns="0" rIns="0" bIns="0"/>
          <a:lstStyle>
            <a:lvl1pPr algn="l">
              <a:defRPr sz="1876"/>
            </a:lvl1pPr>
            <a:lvl2pPr>
              <a:defRPr sz="2064"/>
            </a:lvl2pPr>
            <a:lvl3pPr>
              <a:defRPr sz="2064"/>
            </a:lvl3pPr>
            <a:lvl4pPr>
              <a:defRPr sz="2064"/>
            </a:lvl4pPr>
            <a:lvl5pPr>
              <a:defRPr sz="2064"/>
            </a:lvl5pPr>
          </a:lstStyle>
          <a:p>
            <a:pPr lvl="0"/>
            <a:r>
              <a:rPr lang="en-US" dirty="0"/>
              <a:t>Click to edit Master text styles</a:t>
            </a:r>
          </a:p>
        </p:txBody>
      </p:sp>
      <p:sp>
        <p:nvSpPr>
          <p:cNvPr id="19" name="Text Placeholder 7"/>
          <p:cNvSpPr>
            <a:spLocks noGrp="1"/>
          </p:cNvSpPr>
          <p:nvPr>
            <p:ph type="body" sz="quarter" idx="17"/>
          </p:nvPr>
        </p:nvSpPr>
        <p:spPr>
          <a:xfrm>
            <a:off x="321679" y="1371594"/>
            <a:ext cx="8512558" cy="863638"/>
          </a:xfrm>
        </p:spPr>
        <p:txBody>
          <a:bodyPr lIns="0" rIns="0"/>
          <a:lstStyle>
            <a:lvl1pPr>
              <a:defRPr sz="1876"/>
            </a:lvl1pPr>
            <a:lvl2pPr>
              <a:defRPr sz="1501"/>
            </a:lvl2pPr>
            <a:lvl3pPr>
              <a:defRPr sz="1501"/>
            </a:lvl3pPr>
            <a:lvl4pPr>
              <a:defRPr sz="2064"/>
            </a:lvl4pPr>
            <a:lvl5pPr>
              <a:defRPr sz="2064"/>
            </a:lvl5pPr>
          </a:lstStyle>
          <a:p>
            <a:pPr lvl="0"/>
            <a:r>
              <a:rPr lang="en-US" dirty="0"/>
              <a:t>Click to edit Master text styles</a:t>
            </a:r>
          </a:p>
        </p:txBody>
      </p:sp>
    </p:spTree>
    <p:extLst>
      <p:ext uri="{BB962C8B-B14F-4D97-AF65-F5344CB8AC3E}">
        <p14:creationId xmlns:p14="http://schemas.microsoft.com/office/powerpoint/2010/main" val="326623884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4-up objects, 4-up text">
    <p:spTree>
      <p:nvGrpSpPr>
        <p:cNvPr id="1" name=""/>
        <p:cNvGrpSpPr/>
        <p:nvPr/>
      </p:nvGrpSpPr>
      <p:grpSpPr>
        <a:xfrm>
          <a:off x="0" y="0"/>
          <a:ext cx="0" cy="0"/>
          <a:chOff x="0" y="0"/>
          <a:chExt cx="0" cy="0"/>
        </a:xfrm>
      </p:grpSpPr>
      <p:sp>
        <p:nvSpPr>
          <p:cNvPr id="13" name="Text Placeholder 5"/>
          <p:cNvSpPr>
            <a:spLocks noGrp="1"/>
          </p:cNvSpPr>
          <p:nvPr>
            <p:ph type="body" sz="quarter" idx="10"/>
          </p:nvPr>
        </p:nvSpPr>
        <p:spPr>
          <a:xfrm>
            <a:off x="9372601" y="0"/>
            <a:ext cx="2573425" cy="6858000"/>
          </a:xfrm>
          <a:solidFill>
            <a:srgbClr val="FFFFD6"/>
          </a:solidFill>
        </p:spPr>
        <p:txBody>
          <a:bodyPr lIns="43496" rIns="43496"/>
          <a:lstStyle>
            <a:lvl1pPr marL="0" indent="0">
              <a:spcBef>
                <a:spcPts val="1071"/>
              </a:spcBef>
              <a:buNone/>
              <a:defRPr sz="1313" b="0">
                <a:solidFill>
                  <a:schemeClr val="tx1"/>
                </a:solidFill>
              </a:defRPr>
            </a:lvl1pPr>
            <a:lvl2pPr marL="99176" indent="-99176">
              <a:spcBef>
                <a:spcPts val="0"/>
              </a:spcBef>
              <a:defRPr sz="1313">
                <a:solidFill>
                  <a:schemeClr val="tx1"/>
                </a:solidFill>
              </a:defRPr>
            </a:lvl2pPr>
            <a:lvl3pPr marL="99176" indent="-99176">
              <a:defRPr sz="1126">
                <a:solidFill>
                  <a:schemeClr val="tx1">
                    <a:lumMod val="50000"/>
                  </a:schemeClr>
                </a:solidFill>
              </a:defRPr>
            </a:lvl3pPr>
            <a:lvl4pPr marL="99176" indent="-99176">
              <a:defRPr sz="1126">
                <a:solidFill>
                  <a:schemeClr val="tx1">
                    <a:lumMod val="50000"/>
                  </a:schemeClr>
                </a:solidFill>
              </a:defRPr>
            </a:lvl4pPr>
            <a:lvl5pPr marL="99176" indent="-99176">
              <a:defRPr sz="1126">
                <a:solidFill>
                  <a:schemeClr val="tx1">
                    <a:lumMod val="50000"/>
                  </a:schemeClr>
                </a:solidFill>
              </a:defRPr>
            </a:lvl5pPr>
          </a:lstStyle>
          <a:p>
            <a:pPr lvl="0"/>
            <a:r>
              <a:rPr lang="en-US" dirty="0"/>
              <a:t>Click to edit Master text styles</a:t>
            </a:r>
          </a:p>
          <a:p>
            <a:pPr lvl="1"/>
            <a:r>
              <a:rPr lang="en-US" dirty="0"/>
              <a:t>Second level</a:t>
            </a:r>
          </a:p>
        </p:txBody>
      </p:sp>
      <p:sp>
        <p:nvSpPr>
          <p:cNvPr id="15" name="Content Placeholder 4"/>
          <p:cNvSpPr>
            <a:spLocks noGrp="1"/>
          </p:cNvSpPr>
          <p:nvPr>
            <p:ph sz="quarter" idx="11"/>
          </p:nvPr>
        </p:nvSpPr>
        <p:spPr>
          <a:xfrm>
            <a:off x="321678" y="2253589"/>
            <a:ext cx="1887179" cy="2957513"/>
          </a:xfrm>
          <a:solidFill>
            <a:srgbClr val="FF0000"/>
          </a:solidFill>
        </p:spPr>
        <p:txBody>
          <a:bodyPr/>
          <a:lstStyle/>
          <a:p>
            <a:pPr lvl="0"/>
            <a:r>
              <a:rPr lang="en-US" dirty="0"/>
              <a:t>Click to edit Master text styles</a:t>
            </a:r>
          </a:p>
        </p:txBody>
      </p:sp>
      <p:sp>
        <p:nvSpPr>
          <p:cNvPr id="16" name="Content Placeholder 4"/>
          <p:cNvSpPr>
            <a:spLocks noGrp="1"/>
          </p:cNvSpPr>
          <p:nvPr>
            <p:ph sz="quarter" idx="12"/>
          </p:nvPr>
        </p:nvSpPr>
        <p:spPr>
          <a:xfrm>
            <a:off x="4740465" y="2253589"/>
            <a:ext cx="1887179" cy="2957513"/>
          </a:xfrm>
          <a:solidFill>
            <a:srgbClr val="FF0000"/>
          </a:solidFill>
        </p:spPr>
        <p:txBody>
          <a:bodyPr/>
          <a:lstStyle/>
          <a:p>
            <a:pPr lvl="0"/>
            <a:r>
              <a:rPr lang="en-US" dirty="0"/>
              <a:t>Click to edit Master text styles</a:t>
            </a:r>
          </a:p>
        </p:txBody>
      </p:sp>
      <p:sp>
        <p:nvSpPr>
          <p:cNvPr id="17" name="Content Placeholder 4"/>
          <p:cNvSpPr>
            <a:spLocks noGrp="1"/>
          </p:cNvSpPr>
          <p:nvPr>
            <p:ph sz="quarter" idx="13"/>
          </p:nvPr>
        </p:nvSpPr>
        <p:spPr>
          <a:xfrm>
            <a:off x="2531071" y="2253589"/>
            <a:ext cx="1887179" cy="2957513"/>
          </a:xfrm>
          <a:solidFill>
            <a:srgbClr val="FF0000"/>
          </a:solidFill>
        </p:spPr>
        <p:txBody>
          <a:bodyPr/>
          <a:lstStyle/>
          <a:p>
            <a:pPr lvl="0"/>
            <a:r>
              <a:rPr lang="en-US"/>
              <a:t>Click to edit Master text styles</a:t>
            </a:r>
          </a:p>
        </p:txBody>
      </p:sp>
      <p:sp>
        <p:nvSpPr>
          <p:cNvPr id="18" name="Text Placeholder 8"/>
          <p:cNvSpPr>
            <a:spLocks noGrp="1"/>
          </p:cNvSpPr>
          <p:nvPr>
            <p:ph type="body" sz="quarter" idx="14"/>
          </p:nvPr>
        </p:nvSpPr>
        <p:spPr>
          <a:xfrm>
            <a:off x="304801" y="5223645"/>
            <a:ext cx="1887179" cy="1017600"/>
          </a:xfrm>
        </p:spPr>
        <p:txBody>
          <a:bodyPr lIns="0" tIns="0" rIns="0" bIns="0">
            <a:noAutofit/>
          </a:bodyPr>
          <a:lstStyle>
            <a:lvl1pPr algn="l">
              <a:defRPr sz="1876"/>
            </a:lvl1pPr>
            <a:lvl2pPr>
              <a:defRPr sz="1689"/>
            </a:lvl2pPr>
            <a:lvl3pPr>
              <a:defRPr sz="1689"/>
            </a:lvl3pPr>
            <a:lvl4pPr>
              <a:defRPr sz="1689"/>
            </a:lvl4pPr>
            <a:lvl5pPr>
              <a:defRPr sz="1689"/>
            </a:lvl5pPr>
          </a:lstStyle>
          <a:p>
            <a:pPr lvl="0"/>
            <a:r>
              <a:rPr lang="en-US" dirty="0"/>
              <a:t>Click to edit Master text styles</a:t>
            </a:r>
          </a:p>
        </p:txBody>
      </p:sp>
      <p:sp>
        <p:nvSpPr>
          <p:cNvPr id="19" name="Text Placeholder 8"/>
          <p:cNvSpPr>
            <a:spLocks noGrp="1"/>
          </p:cNvSpPr>
          <p:nvPr>
            <p:ph type="body" sz="quarter" idx="15"/>
          </p:nvPr>
        </p:nvSpPr>
        <p:spPr>
          <a:xfrm>
            <a:off x="2518887" y="5223645"/>
            <a:ext cx="1887179" cy="1017600"/>
          </a:xfrm>
        </p:spPr>
        <p:txBody>
          <a:bodyPr lIns="0" tIns="0" rIns="0" bIns="0">
            <a:noAutofit/>
          </a:bodyPr>
          <a:lstStyle>
            <a:lvl1pPr algn="l">
              <a:defRPr sz="1876"/>
            </a:lvl1pPr>
            <a:lvl2pPr>
              <a:defRPr sz="1689"/>
            </a:lvl2pPr>
            <a:lvl3pPr>
              <a:defRPr sz="1689"/>
            </a:lvl3pPr>
            <a:lvl4pPr>
              <a:defRPr sz="1689"/>
            </a:lvl4pPr>
            <a:lvl5pPr>
              <a:defRPr sz="1689"/>
            </a:lvl5pPr>
          </a:lstStyle>
          <a:p>
            <a:pPr lvl="0"/>
            <a:r>
              <a:rPr lang="en-US" dirty="0"/>
              <a:t>Click to edit Master text styles</a:t>
            </a:r>
          </a:p>
        </p:txBody>
      </p:sp>
      <p:sp>
        <p:nvSpPr>
          <p:cNvPr id="20" name="Text Placeholder 8"/>
          <p:cNvSpPr>
            <a:spLocks noGrp="1"/>
          </p:cNvSpPr>
          <p:nvPr>
            <p:ph type="body" sz="quarter" idx="16"/>
          </p:nvPr>
        </p:nvSpPr>
        <p:spPr>
          <a:xfrm>
            <a:off x="4732973" y="5235845"/>
            <a:ext cx="1887179" cy="1017600"/>
          </a:xfrm>
        </p:spPr>
        <p:txBody>
          <a:bodyPr lIns="0" tIns="0" rIns="0" bIns="0">
            <a:noAutofit/>
          </a:bodyPr>
          <a:lstStyle>
            <a:lvl1pPr algn="l">
              <a:defRPr sz="1876"/>
            </a:lvl1pPr>
            <a:lvl2pPr>
              <a:defRPr sz="1689"/>
            </a:lvl2pPr>
            <a:lvl3pPr>
              <a:defRPr sz="1689"/>
            </a:lvl3pPr>
            <a:lvl4pPr>
              <a:defRPr sz="1689"/>
            </a:lvl4pPr>
            <a:lvl5pPr>
              <a:defRPr sz="1689"/>
            </a:lvl5pPr>
          </a:lstStyle>
          <a:p>
            <a:pPr lvl="0"/>
            <a:r>
              <a:rPr lang="en-US" dirty="0"/>
              <a:t>Click to edit Master text styles</a:t>
            </a:r>
          </a:p>
        </p:txBody>
      </p:sp>
      <p:sp>
        <p:nvSpPr>
          <p:cNvPr id="21" name="Content Placeholder 4"/>
          <p:cNvSpPr>
            <a:spLocks noGrp="1"/>
          </p:cNvSpPr>
          <p:nvPr>
            <p:ph sz="quarter" idx="17"/>
          </p:nvPr>
        </p:nvSpPr>
        <p:spPr>
          <a:xfrm>
            <a:off x="6949856" y="2253589"/>
            <a:ext cx="1887179" cy="2957513"/>
          </a:xfrm>
          <a:solidFill>
            <a:srgbClr val="FF0000"/>
          </a:solidFill>
        </p:spPr>
        <p:txBody>
          <a:bodyPr/>
          <a:lstStyle/>
          <a:p>
            <a:pPr lvl="0"/>
            <a:r>
              <a:rPr lang="en-US" dirty="0"/>
              <a:t>Click to edit Master text styles</a:t>
            </a:r>
          </a:p>
        </p:txBody>
      </p:sp>
      <p:sp>
        <p:nvSpPr>
          <p:cNvPr id="22" name="Text Placeholder 8"/>
          <p:cNvSpPr>
            <a:spLocks noGrp="1"/>
          </p:cNvSpPr>
          <p:nvPr>
            <p:ph type="body" sz="quarter" idx="18"/>
          </p:nvPr>
        </p:nvSpPr>
        <p:spPr>
          <a:xfrm>
            <a:off x="6947057" y="5219663"/>
            <a:ext cx="1887179" cy="1017600"/>
          </a:xfrm>
        </p:spPr>
        <p:txBody>
          <a:bodyPr lIns="0" tIns="0" rIns="0" bIns="0">
            <a:noAutofit/>
          </a:bodyPr>
          <a:lstStyle>
            <a:lvl1pPr algn="l">
              <a:defRPr sz="1876"/>
            </a:lvl1pPr>
            <a:lvl2pPr>
              <a:defRPr sz="1689"/>
            </a:lvl2pPr>
            <a:lvl3pPr>
              <a:defRPr sz="1689"/>
            </a:lvl3pPr>
            <a:lvl4pPr>
              <a:defRPr sz="1689"/>
            </a:lvl4pPr>
            <a:lvl5pPr>
              <a:defRPr sz="1689"/>
            </a:lvl5pPr>
          </a:lstStyle>
          <a:p>
            <a:pPr lvl="0"/>
            <a:r>
              <a:rPr lang="en-US" dirty="0"/>
              <a:t>Click to edit Master text styles</a:t>
            </a:r>
          </a:p>
        </p:txBody>
      </p:sp>
      <p:sp>
        <p:nvSpPr>
          <p:cNvPr id="23" name="Text Placeholder 7"/>
          <p:cNvSpPr>
            <a:spLocks noGrp="1"/>
          </p:cNvSpPr>
          <p:nvPr>
            <p:ph type="body" sz="quarter" idx="19"/>
          </p:nvPr>
        </p:nvSpPr>
        <p:spPr>
          <a:xfrm>
            <a:off x="321676" y="1371594"/>
            <a:ext cx="8512560" cy="863638"/>
          </a:xfrm>
        </p:spPr>
        <p:txBody>
          <a:bodyPr lIns="0" rIns="0"/>
          <a:lstStyle>
            <a:lvl1pPr>
              <a:defRPr sz="1876"/>
            </a:lvl1pPr>
            <a:lvl2pPr>
              <a:defRPr sz="1501"/>
            </a:lvl2pPr>
            <a:lvl3pPr>
              <a:defRPr sz="1501"/>
            </a:lvl3pPr>
            <a:lvl4pPr>
              <a:defRPr sz="2064"/>
            </a:lvl4pPr>
            <a:lvl5pPr>
              <a:defRPr sz="2064"/>
            </a:lvl5pPr>
          </a:lstStyle>
          <a:p>
            <a:pPr lvl="0"/>
            <a:r>
              <a:rPr lang="en-US" dirty="0"/>
              <a:t>Click to edit Master text styles</a:t>
            </a:r>
          </a:p>
        </p:txBody>
      </p:sp>
      <p:sp>
        <p:nvSpPr>
          <p:cNvPr id="24" name="Title 1"/>
          <p:cNvSpPr>
            <a:spLocks noGrp="1"/>
          </p:cNvSpPr>
          <p:nvPr>
            <p:ph type="title"/>
          </p:nvPr>
        </p:nvSpPr>
        <p:spPr>
          <a:xfrm>
            <a:off x="1" y="-8"/>
            <a:ext cx="7702878" cy="13716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99807234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Basic">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Click to edit Master title style</a:t>
            </a:r>
          </a:p>
        </p:txBody>
      </p:sp>
      <p:sp>
        <p:nvSpPr>
          <p:cNvPr id="5" name="Text Placeholder 5"/>
          <p:cNvSpPr>
            <a:spLocks noGrp="1"/>
          </p:cNvSpPr>
          <p:nvPr>
            <p:ph type="body" sz="quarter" idx="10"/>
          </p:nvPr>
        </p:nvSpPr>
        <p:spPr>
          <a:xfrm>
            <a:off x="9372601" y="0"/>
            <a:ext cx="2573425" cy="6858000"/>
          </a:xfrm>
          <a:solidFill>
            <a:srgbClr val="FFFFD6"/>
          </a:solidFill>
        </p:spPr>
        <p:txBody>
          <a:bodyPr lIns="43496" rIns="43496"/>
          <a:lstStyle>
            <a:lvl1pPr marL="0" indent="0">
              <a:spcBef>
                <a:spcPts val="1071"/>
              </a:spcBef>
              <a:buNone/>
              <a:defRPr sz="1313" b="0">
                <a:solidFill>
                  <a:schemeClr val="tx1"/>
                </a:solidFill>
              </a:defRPr>
            </a:lvl1pPr>
            <a:lvl2pPr marL="99176" indent="-99176">
              <a:spcBef>
                <a:spcPts val="0"/>
              </a:spcBef>
              <a:defRPr sz="1313">
                <a:solidFill>
                  <a:schemeClr val="tx1"/>
                </a:solidFill>
              </a:defRPr>
            </a:lvl2pPr>
            <a:lvl3pPr marL="99176" indent="-99176">
              <a:defRPr sz="1126">
                <a:solidFill>
                  <a:schemeClr val="tx1">
                    <a:lumMod val="50000"/>
                  </a:schemeClr>
                </a:solidFill>
              </a:defRPr>
            </a:lvl3pPr>
            <a:lvl4pPr marL="99176" indent="-99176">
              <a:defRPr sz="1126">
                <a:solidFill>
                  <a:schemeClr val="tx1">
                    <a:lumMod val="50000"/>
                  </a:schemeClr>
                </a:solidFill>
              </a:defRPr>
            </a:lvl4pPr>
            <a:lvl5pPr marL="99176" indent="-99176">
              <a:defRPr sz="1126">
                <a:solidFill>
                  <a:schemeClr val="tx1">
                    <a:lumMod val="50000"/>
                  </a:schemeClr>
                </a:solidFill>
              </a:defRPr>
            </a:lvl5pPr>
          </a:lstStyle>
          <a:p>
            <a:pPr lvl="0"/>
            <a:r>
              <a:rPr lang="en-US" dirty="0"/>
              <a:t>Click to edit Master text styles</a:t>
            </a:r>
          </a:p>
          <a:p>
            <a:pPr lvl="1"/>
            <a:r>
              <a:rPr lang="en-US" dirty="0"/>
              <a:t>Second level</a:t>
            </a:r>
          </a:p>
        </p:txBody>
      </p:sp>
      <p:sp>
        <p:nvSpPr>
          <p:cNvPr id="6" name="Rectangle 3"/>
          <p:cNvSpPr>
            <a:spLocks noGrp="1" noChangeArrowheads="1"/>
          </p:cNvSpPr>
          <p:nvPr>
            <p:ph idx="1"/>
          </p:nvPr>
        </p:nvSpPr>
        <p:spPr bwMode="auto">
          <a:xfrm>
            <a:off x="1" y="1377155"/>
            <a:ext cx="9144000" cy="54808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64592" tIns="91440" rIns="164592" bIns="9144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11719548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 Columns text or full-bleed image right">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Click to edit Master title style</a:t>
            </a:r>
          </a:p>
        </p:txBody>
      </p:sp>
      <p:sp>
        <p:nvSpPr>
          <p:cNvPr id="6" name="Text Placeholder 5"/>
          <p:cNvSpPr>
            <a:spLocks noGrp="1"/>
          </p:cNvSpPr>
          <p:nvPr>
            <p:ph type="body" sz="quarter" idx="10"/>
          </p:nvPr>
        </p:nvSpPr>
        <p:spPr>
          <a:xfrm>
            <a:off x="9372601" y="0"/>
            <a:ext cx="2573425" cy="6858000"/>
          </a:xfrm>
          <a:solidFill>
            <a:srgbClr val="FFFFD6"/>
          </a:solidFill>
        </p:spPr>
        <p:txBody>
          <a:bodyPr lIns="43496" rIns="43496"/>
          <a:lstStyle>
            <a:lvl1pPr marL="0" indent="0">
              <a:spcBef>
                <a:spcPts val="1071"/>
              </a:spcBef>
              <a:buNone/>
              <a:defRPr sz="1313" b="0">
                <a:solidFill>
                  <a:schemeClr val="tx1"/>
                </a:solidFill>
              </a:defRPr>
            </a:lvl1pPr>
            <a:lvl2pPr marL="99176" indent="-99176">
              <a:spcBef>
                <a:spcPts val="0"/>
              </a:spcBef>
              <a:defRPr sz="1313">
                <a:solidFill>
                  <a:schemeClr val="tx1"/>
                </a:solidFill>
              </a:defRPr>
            </a:lvl2pPr>
            <a:lvl3pPr marL="99176" indent="-99176">
              <a:defRPr sz="1126">
                <a:solidFill>
                  <a:schemeClr val="tx1">
                    <a:lumMod val="50000"/>
                  </a:schemeClr>
                </a:solidFill>
              </a:defRPr>
            </a:lvl3pPr>
            <a:lvl4pPr marL="99176" indent="-99176">
              <a:defRPr sz="1126">
                <a:solidFill>
                  <a:schemeClr val="tx1">
                    <a:lumMod val="50000"/>
                  </a:schemeClr>
                </a:solidFill>
              </a:defRPr>
            </a:lvl4pPr>
            <a:lvl5pPr marL="99176" indent="-99176">
              <a:defRPr sz="1126">
                <a:solidFill>
                  <a:schemeClr val="tx1">
                    <a:lumMod val="50000"/>
                  </a:schemeClr>
                </a:solidFill>
              </a:defRPr>
            </a:lvl5pPr>
          </a:lstStyle>
          <a:p>
            <a:pPr lvl="0"/>
            <a:r>
              <a:rPr lang="en-US" dirty="0"/>
              <a:t>Click to edit Master text styles</a:t>
            </a:r>
          </a:p>
          <a:p>
            <a:pPr lvl="1"/>
            <a:r>
              <a:rPr lang="en-US" dirty="0"/>
              <a:t>Second level</a:t>
            </a:r>
          </a:p>
        </p:txBody>
      </p:sp>
      <p:sp>
        <p:nvSpPr>
          <p:cNvPr id="4" name="Content Placeholder 3"/>
          <p:cNvSpPr>
            <a:spLocks noGrp="1"/>
          </p:cNvSpPr>
          <p:nvPr>
            <p:ph sz="quarter" idx="15"/>
          </p:nvPr>
        </p:nvSpPr>
        <p:spPr>
          <a:xfrm>
            <a:off x="4574980" y="1377155"/>
            <a:ext cx="4569020" cy="5480845"/>
          </a:xfrm>
        </p:spPr>
        <p:txBody>
          <a:bodyPr lIns="164592" rIns="164592" bIns="91440"/>
          <a:lstStyle/>
          <a:p>
            <a:pPr lvl="0"/>
            <a:r>
              <a:rPr lang="en-US" dirty="0"/>
              <a:t>Click to edit Master text styles</a:t>
            </a:r>
          </a:p>
          <a:p>
            <a:pPr lvl="1"/>
            <a:r>
              <a:rPr lang="en-US" dirty="0"/>
              <a:t>Second level</a:t>
            </a:r>
          </a:p>
          <a:p>
            <a:pPr lvl="2"/>
            <a:r>
              <a:rPr lang="en-US" dirty="0"/>
              <a:t>Third level</a:t>
            </a:r>
          </a:p>
        </p:txBody>
      </p:sp>
      <p:sp>
        <p:nvSpPr>
          <p:cNvPr id="5" name="Content Placeholder 4"/>
          <p:cNvSpPr>
            <a:spLocks noGrp="1"/>
          </p:cNvSpPr>
          <p:nvPr>
            <p:ph sz="quarter" idx="16"/>
          </p:nvPr>
        </p:nvSpPr>
        <p:spPr>
          <a:xfrm>
            <a:off x="1" y="1377155"/>
            <a:ext cx="4250323" cy="5480845"/>
          </a:xfrm>
        </p:spPr>
        <p:txBody>
          <a:bodyPr rIns="0"/>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5013967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theme" Target="../theme/theme10.xml"/><Relationship Id="rId3" Type="http://schemas.openxmlformats.org/officeDocument/2006/relationships/slideLayout" Target="../slideLayouts/slideLayout51.xml"/><Relationship Id="rId7" Type="http://schemas.openxmlformats.org/officeDocument/2006/relationships/slideLayout" Target="../slideLayouts/slideLayout5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5" Type="http://schemas.openxmlformats.org/officeDocument/2006/relationships/slideLayout" Target="../slideLayouts/slideLayout53.xml"/><Relationship Id="rId4" Type="http://schemas.openxmlformats.org/officeDocument/2006/relationships/slideLayout" Target="../slideLayouts/slideLayout5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image" Target="../media/image1.jpeg"/><Relationship Id="rId2" Type="http://schemas.openxmlformats.org/officeDocument/2006/relationships/slideLayout" Target="../slideLayouts/slideLayout57.xml"/><Relationship Id="rId16" Type="http://schemas.openxmlformats.org/officeDocument/2006/relationships/theme" Target="../theme/theme11.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5" Type="http://schemas.openxmlformats.org/officeDocument/2006/relationships/slideLayout" Target="../slideLayouts/slideLayout75.xml"/><Relationship Id="rId10" Type="http://schemas.openxmlformats.org/officeDocument/2006/relationships/theme" Target="../theme/theme12.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13.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14.xml.rels><?xml version="1.0" encoding="UTF-8" standalone="yes"?>
<Relationships xmlns="http://schemas.openxmlformats.org/package/2006/relationships"><Relationship Id="rId8" Type="http://schemas.openxmlformats.org/officeDocument/2006/relationships/theme" Target="../theme/theme14.xml"/><Relationship Id="rId3" Type="http://schemas.openxmlformats.org/officeDocument/2006/relationships/slideLayout" Target="../slideLayouts/slideLayout93.xml"/><Relationship Id="rId7" Type="http://schemas.openxmlformats.org/officeDocument/2006/relationships/slideLayout" Target="../slideLayouts/slideLayout97.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5" Type="http://schemas.openxmlformats.org/officeDocument/2006/relationships/slideLayout" Target="../slideLayouts/slideLayout95.xml"/><Relationship Id="rId4" Type="http://schemas.openxmlformats.org/officeDocument/2006/relationships/slideLayout" Target="../slideLayouts/slideLayout94.xml"/><Relationship Id="rId9" Type="http://schemas.openxmlformats.org/officeDocument/2006/relationships/image" Target="../media/image2.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5" Type="http://schemas.openxmlformats.org/officeDocument/2006/relationships/slideLayout" Target="../slideLayouts/slideLayout102.xml"/><Relationship Id="rId10" Type="http://schemas.openxmlformats.org/officeDocument/2006/relationships/theme" Target="../theme/theme15.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34.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35.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36.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3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1pPr>
            <a:lvl2pPr marR="0" lvl="1"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2pPr>
            <a:lvl3pPr marR="0" lvl="2"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3pPr>
            <a:lvl4pPr marR="0" lvl="3"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4pPr>
            <a:lvl5pPr marR="0" lvl="4"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5pPr>
            <a:lvl6pPr marR="0" lvl="5"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6pPr>
            <a:lvl7pPr marR="0" lvl="6"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7pPr>
            <a:lvl8pPr marR="0" lvl="7"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8pPr>
            <a:lvl9pPr marR="0" lvl="8"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9pPr>
          </a:lstStyle>
          <a:p>
            <a:endParaRPr/>
          </a:p>
        </p:txBody>
      </p:sp>
      <p:sp>
        <p:nvSpPr>
          <p:cNvPr id="11" name="Google Shape;11;p1"/>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Times New Roman"/>
              <a:buChar char="•"/>
              <a:defRPr sz="3200" b="0" i="0" u="none" strike="noStrike" cap="none">
                <a:solidFill>
                  <a:schemeClr val="dk1"/>
                </a:solidFill>
                <a:latin typeface="Times New Roman"/>
                <a:ea typeface="Times New Roman"/>
                <a:cs typeface="Times New Roman"/>
                <a:sym typeface="Times New Roman"/>
              </a:defRPr>
            </a:lvl1pPr>
            <a:lvl2pPr marL="914400" marR="0" lvl="1" indent="-406400" algn="l" rtl="0">
              <a:spcBef>
                <a:spcPts val="560"/>
              </a:spcBef>
              <a:spcAft>
                <a:spcPts val="0"/>
              </a:spcAft>
              <a:buClr>
                <a:schemeClr val="dk1"/>
              </a:buClr>
              <a:buSzPts val="2800"/>
              <a:buFont typeface="Times New Roman"/>
              <a:buChar char="–"/>
              <a:defRPr sz="2800" b="0" i="0" u="none" strike="noStrike" cap="none">
                <a:solidFill>
                  <a:schemeClr val="dk1"/>
                </a:solidFill>
                <a:latin typeface="Times New Roman"/>
                <a:ea typeface="Times New Roman"/>
                <a:cs typeface="Times New Roman"/>
                <a:sym typeface="Times New Roman"/>
              </a:defRPr>
            </a:lvl2pPr>
            <a:lvl3pPr marL="1371600" marR="0" lvl="2" indent="-381000" algn="l" rtl="0">
              <a:spcBef>
                <a:spcPts val="480"/>
              </a:spcBef>
              <a:spcAft>
                <a:spcPts val="0"/>
              </a:spcAft>
              <a:buClr>
                <a:schemeClr val="dk1"/>
              </a:buClr>
              <a:buSzPts val="2400"/>
              <a:buFont typeface="Times New Roman"/>
              <a:buChar char="•"/>
              <a:defRPr sz="2400" b="0" i="0" u="none" strike="noStrike" cap="none">
                <a:solidFill>
                  <a:schemeClr val="dk1"/>
                </a:solidFill>
                <a:latin typeface="Times New Roman"/>
                <a:ea typeface="Times New Roman"/>
                <a:cs typeface="Times New Roman"/>
                <a:sym typeface="Times New Roman"/>
              </a:defRPr>
            </a:lvl3pPr>
            <a:lvl4pPr marL="1828800" marR="0" lvl="3"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4pPr>
            <a:lvl5pPr marL="2286000" marR="0" lvl="4"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5pPr>
            <a:lvl6pPr marL="2743200" marR="0" lvl="5"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6pPr>
            <a:lvl7pPr marL="3200400" marR="0" lvl="6"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7pPr>
            <a:lvl8pPr marL="3657600" marR="0" lvl="7"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8pPr>
            <a:lvl9pPr marL="4114800" marR="0" lvl="8"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12" name="Google Shape;12;p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9pPr>
          </a:lstStyle>
          <a:p>
            <a:endParaRPr/>
          </a:p>
        </p:txBody>
      </p:sp>
      <p:sp>
        <p:nvSpPr>
          <p:cNvPr id="13" name="Google Shape;13;p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9pPr>
          </a:lstStyle>
          <a:p>
            <a:endParaRPr/>
          </a:p>
        </p:txBody>
      </p:sp>
      <p:sp>
        <p:nvSpPr>
          <p:cNvPr id="14" name="Google Shape;14;p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1pPr>
            <a:lvl2pPr marL="0" marR="0" lvl="1" indent="0" algn="r" rtl="0">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2pPr>
            <a:lvl3pPr marL="0" marR="0" lvl="2" indent="0" algn="r" rtl="0">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3pPr>
            <a:lvl4pPr marL="0" marR="0" lvl="3" indent="0" algn="r" rtl="0">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4pPr>
            <a:lvl5pPr marL="0" marR="0" lvl="4" indent="0" algn="r" rtl="0">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5pPr>
            <a:lvl6pPr marL="0" marR="0" lvl="5" indent="0" algn="r" rtl="0">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6pPr>
            <a:lvl7pPr marL="0" marR="0" lvl="6" indent="0" algn="r" rtl="0">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7pPr>
            <a:lvl8pPr marL="0" marR="0" lvl="7" indent="0" algn="r" rtl="0">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8pPr>
            <a:lvl9pPr marL="0" marR="0" lvl="8" indent="0" algn="r" rtl="0">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bwMode="auto">
          <a:xfrm>
            <a:off x="5" y="0"/>
            <a:ext cx="9143996" cy="1377165"/>
          </a:xfrm>
          <a:prstGeom prst="rect">
            <a:avLst/>
          </a:prstGeom>
          <a:solidFill>
            <a:schemeClr val="accent4"/>
          </a:solidFill>
          <a:ln>
            <a:noFill/>
          </a:ln>
          <a:effectLst/>
        </p:spPr>
        <p:txBody>
          <a:bodyPr vert="horz" wrap="square" lIns="155448" tIns="64008" rIns="155448" bIns="64008" numCol="1" anchor="ctr" anchorCtr="0" compatLnSpc="1">
            <a:prstTxWarp prst="textNoShape">
              <a:avLst/>
            </a:prstTxWarp>
            <a:noAutofit/>
          </a:bodyPr>
          <a:lstStyle/>
          <a:p>
            <a:pPr lvl="0"/>
            <a:r>
              <a:rPr lang="en-US"/>
              <a:t>Click to edit Master title style</a:t>
            </a:r>
            <a:endParaRPr lang="en-US" dirty="0"/>
          </a:p>
        </p:txBody>
      </p:sp>
      <p:sp>
        <p:nvSpPr>
          <p:cNvPr id="1027" name="Rectangle 3"/>
          <p:cNvSpPr>
            <a:spLocks noGrp="1" noChangeArrowheads="1"/>
          </p:cNvSpPr>
          <p:nvPr>
            <p:ph type="body" idx="1"/>
          </p:nvPr>
        </p:nvSpPr>
        <p:spPr bwMode="auto">
          <a:xfrm>
            <a:off x="5" y="1377271"/>
            <a:ext cx="9143996" cy="5480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64592" tIns="91440" rIns="164592" bIns="9144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p:txBody>
      </p:sp>
      <p:sp>
        <p:nvSpPr>
          <p:cNvPr id="5" name="Rectangle 4"/>
          <p:cNvSpPr/>
          <p:nvPr userDrawn="1"/>
        </p:nvSpPr>
        <p:spPr bwMode="auto">
          <a:xfrm>
            <a:off x="7703120" y="0"/>
            <a:ext cx="1441118" cy="1377165"/>
          </a:xfrm>
          <a:prstGeom prst="rect">
            <a:avLst/>
          </a:prstGeom>
          <a:solidFill>
            <a:schemeClr val="accent4">
              <a:lumMod val="40000"/>
              <a:lumOff val="60000"/>
            </a:schemeClr>
          </a:solidFill>
          <a:ln w="1905" cap="flat" cmpd="sng" algn="ctr">
            <a:noFill/>
            <a:prstDash val="solid"/>
            <a:roun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indent="0" algn="ctr" defTabSz="1715597" rtl="0" eaLnBrk="1" fontAlgn="base" latinLnBrk="0" hangingPunct="1">
              <a:lnSpc>
                <a:spcPct val="115000"/>
              </a:lnSpc>
              <a:spcBef>
                <a:spcPct val="20000"/>
              </a:spcBef>
              <a:spcAft>
                <a:spcPct val="0"/>
              </a:spcAft>
              <a:buClr>
                <a:srgbClr val="2877C4"/>
              </a:buClr>
              <a:buSzTx/>
              <a:buFont typeface="Wingdings" pitchFamily="2" charset="2"/>
              <a:buNone/>
              <a:tabLst/>
            </a:pPr>
            <a:endParaRPr kumimoji="0" lang="en-US" sz="1501"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912416950"/>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Lst>
  <p:hf sldNum="0" hdr="0" dt="0"/>
  <p:txStyles>
    <p:titleStyle>
      <a:lvl1pPr marL="1021615" indent="-1021615" algn="l" rtl="0" eaLnBrk="1" fontAlgn="base" hangingPunct="1">
        <a:lnSpc>
          <a:spcPct val="95000"/>
        </a:lnSpc>
        <a:spcBef>
          <a:spcPts val="0"/>
        </a:spcBef>
        <a:spcAft>
          <a:spcPct val="0"/>
        </a:spcAft>
        <a:tabLst/>
        <a:defRPr sz="2627" b="1">
          <a:solidFill>
            <a:schemeClr val="bg2"/>
          </a:solidFill>
          <a:latin typeface="+mj-lt"/>
          <a:ea typeface="+mj-ea"/>
          <a:cs typeface="+mj-cs"/>
        </a:defRPr>
      </a:lvl1pPr>
      <a:lvl2pPr algn="l" rtl="0" eaLnBrk="1" fontAlgn="base" hangingPunct="1">
        <a:spcBef>
          <a:spcPct val="0"/>
        </a:spcBef>
        <a:spcAft>
          <a:spcPct val="0"/>
        </a:spcAft>
        <a:defRPr sz="2814" b="1">
          <a:solidFill>
            <a:srgbClr val="2877C4"/>
          </a:solidFill>
          <a:latin typeface="Arial" charset="0"/>
        </a:defRPr>
      </a:lvl2pPr>
      <a:lvl3pPr algn="l" rtl="0" eaLnBrk="1" fontAlgn="base" hangingPunct="1">
        <a:spcBef>
          <a:spcPct val="0"/>
        </a:spcBef>
        <a:spcAft>
          <a:spcPct val="0"/>
        </a:spcAft>
        <a:defRPr sz="2814" b="1">
          <a:solidFill>
            <a:srgbClr val="2877C4"/>
          </a:solidFill>
          <a:latin typeface="Arial" charset="0"/>
        </a:defRPr>
      </a:lvl3pPr>
      <a:lvl4pPr algn="l" rtl="0" eaLnBrk="1" fontAlgn="base" hangingPunct="1">
        <a:spcBef>
          <a:spcPct val="0"/>
        </a:spcBef>
        <a:spcAft>
          <a:spcPct val="0"/>
        </a:spcAft>
        <a:defRPr sz="2814" b="1">
          <a:solidFill>
            <a:srgbClr val="2877C4"/>
          </a:solidFill>
          <a:latin typeface="Arial" charset="0"/>
        </a:defRPr>
      </a:lvl4pPr>
      <a:lvl5pPr algn="l" rtl="0" eaLnBrk="1" fontAlgn="base" hangingPunct="1">
        <a:spcBef>
          <a:spcPct val="0"/>
        </a:spcBef>
        <a:spcAft>
          <a:spcPct val="0"/>
        </a:spcAft>
        <a:defRPr sz="2814" b="1">
          <a:solidFill>
            <a:srgbClr val="2877C4"/>
          </a:solidFill>
          <a:latin typeface="Arial" charset="0"/>
        </a:defRPr>
      </a:lvl5pPr>
      <a:lvl6pPr marL="408038" algn="l" rtl="0" eaLnBrk="1" fontAlgn="base" hangingPunct="1">
        <a:spcBef>
          <a:spcPct val="0"/>
        </a:spcBef>
        <a:spcAft>
          <a:spcPct val="0"/>
        </a:spcAft>
        <a:defRPr sz="2814" b="1">
          <a:solidFill>
            <a:srgbClr val="2877C4"/>
          </a:solidFill>
          <a:latin typeface="Arial" charset="0"/>
        </a:defRPr>
      </a:lvl6pPr>
      <a:lvl7pPr marL="816078" algn="l" rtl="0" eaLnBrk="1" fontAlgn="base" hangingPunct="1">
        <a:spcBef>
          <a:spcPct val="0"/>
        </a:spcBef>
        <a:spcAft>
          <a:spcPct val="0"/>
        </a:spcAft>
        <a:defRPr sz="2814" b="1">
          <a:solidFill>
            <a:srgbClr val="2877C4"/>
          </a:solidFill>
          <a:latin typeface="Arial" charset="0"/>
        </a:defRPr>
      </a:lvl7pPr>
      <a:lvl8pPr marL="1224119" algn="l" rtl="0" eaLnBrk="1" fontAlgn="base" hangingPunct="1">
        <a:spcBef>
          <a:spcPct val="0"/>
        </a:spcBef>
        <a:spcAft>
          <a:spcPct val="0"/>
        </a:spcAft>
        <a:defRPr sz="2814" b="1">
          <a:solidFill>
            <a:srgbClr val="2877C4"/>
          </a:solidFill>
          <a:latin typeface="Arial" charset="0"/>
        </a:defRPr>
      </a:lvl8pPr>
      <a:lvl9pPr marL="1632159" algn="l" rtl="0" eaLnBrk="1" fontAlgn="base" hangingPunct="1">
        <a:spcBef>
          <a:spcPct val="0"/>
        </a:spcBef>
        <a:spcAft>
          <a:spcPct val="0"/>
        </a:spcAft>
        <a:defRPr sz="2814" b="1">
          <a:solidFill>
            <a:srgbClr val="2877C4"/>
          </a:solidFill>
          <a:latin typeface="Arial" charset="0"/>
        </a:defRPr>
      </a:lvl9pPr>
    </p:titleStyle>
    <p:bodyStyle>
      <a:lvl1pPr algn="l" rtl="0" eaLnBrk="1" fontAlgn="base" hangingPunct="1">
        <a:lnSpc>
          <a:spcPct val="113000"/>
        </a:lnSpc>
        <a:spcBef>
          <a:spcPts val="1876"/>
        </a:spcBef>
        <a:spcAft>
          <a:spcPts val="0"/>
        </a:spcAft>
        <a:buClr>
          <a:srgbClr val="2877C4"/>
        </a:buClr>
        <a:buFont typeface="Arial Unicode MS" pitchFamily="34" charset="-128"/>
        <a:defRPr sz="2064">
          <a:solidFill>
            <a:srgbClr val="000000"/>
          </a:solidFill>
          <a:latin typeface="+mn-lt"/>
          <a:ea typeface="+mn-ea"/>
          <a:cs typeface="+mn-cs"/>
        </a:defRPr>
      </a:lvl1pPr>
      <a:lvl2pPr marL="205436" indent="-204020" algn="l" rtl="0" eaLnBrk="1" fontAlgn="base" hangingPunct="1">
        <a:lnSpc>
          <a:spcPct val="113000"/>
        </a:lnSpc>
        <a:spcBef>
          <a:spcPts val="938"/>
        </a:spcBef>
        <a:spcAft>
          <a:spcPts val="0"/>
        </a:spcAft>
        <a:buClr>
          <a:schemeClr val="accent1"/>
        </a:buClr>
        <a:buFont typeface="Wingdings" pitchFamily="2" charset="2"/>
        <a:buChar char="§"/>
        <a:defRPr sz="2064">
          <a:solidFill>
            <a:srgbClr val="000000"/>
          </a:solidFill>
          <a:latin typeface="+mn-lt"/>
        </a:defRPr>
      </a:lvl2pPr>
      <a:lvl3pPr marL="612058" indent="-202601" algn="l" rtl="0" eaLnBrk="1" fontAlgn="base" hangingPunct="1">
        <a:lnSpc>
          <a:spcPct val="113000"/>
        </a:lnSpc>
        <a:spcBef>
          <a:spcPts val="563"/>
        </a:spcBef>
        <a:spcAft>
          <a:spcPts val="0"/>
        </a:spcAft>
        <a:buClr>
          <a:schemeClr val="accent3"/>
        </a:buClr>
        <a:buChar char="•"/>
        <a:defRPr sz="2064">
          <a:solidFill>
            <a:srgbClr val="000000"/>
          </a:solidFill>
          <a:latin typeface="+mn-lt"/>
        </a:defRPr>
      </a:lvl3pPr>
      <a:lvl4pPr marL="1333213" indent="-209686" algn="l" rtl="0" eaLnBrk="1" fontAlgn="base" hangingPunct="1">
        <a:lnSpc>
          <a:spcPct val="115000"/>
        </a:lnSpc>
        <a:spcBef>
          <a:spcPts val="0"/>
        </a:spcBef>
        <a:spcAft>
          <a:spcPts val="0"/>
        </a:spcAft>
        <a:buClr>
          <a:schemeClr val="accent4"/>
        </a:buClr>
        <a:buFont typeface="Arial" pitchFamily="34" charset="0"/>
        <a:buChar char="•"/>
        <a:defRPr sz="2439">
          <a:solidFill>
            <a:srgbClr val="000000"/>
          </a:solidFill>
          <a:latin typeface="+mn-lt"/>
        </a:defRPr>
      </a:lvl4pPr>
      <a:lvl5pPr marL="1834760" indent="-202601" algn="l" rtl="0" eaLnBrk="1" fontAlgn="base" hangingPunct="1">
        <a:lnSpc>
          <a:spcPct val="115000"/>
        </a:lnSpc>
        <a:spcBef>
          <a:spcPct val="20000"/>
        </a:spcBef>
        <a:spcAft>
          <a:spcPct val="0"/>
        </a:spcAft>
        <a:buChar char="»"/>
        <a:defRPr sz="1876">
          <a:solidFill>
            <a:srgbClr val="000000"/>
          </a:solidFill>
          <a:latin typeface="+mn-lt"/>
        </a:defRPr>
      </a:lvl5pPr>
      <a:lvl6pPr marL="2242800" indent="-202601" algn="l" rtl="0" eaLnBrk="1" fontAlgn="base" hangingPunct="1">
        <a:lnSpc>
          <a:spcPct val="115000"/>
        </a:lnSpc>
        <a:spcBef>
          <a:spcPct val="20000"/>
        </a:spcBef>
        <a:spcAft>
          <a:spcPct val="0"/>
        </a:spcAft>
        <a:buChar char="»"/>
        <a:defRPr sz="1876">
          <a:solidFill>
            <a:srgbClr val="000000"/>
          </a:solidFill>
          <a:latin typeface="+mn-lt"/>
        </a:defRPr>
      </a:lvl6pPr>
      <a:lvl7pPr marL="2650838" indent="-202601" algn="l" rtl="0" eaLnBrk="1" fontAlgn="base" hangingPunct="1">
        <a:lnSpc>
          <a:spcPct val="115000"/>
        </a:lnSpc>
        <a:spcBef>
          <a:spcPct val="20000"/>
        </a:spcBef>
        <a:spcAft>
          <a:spcPct val="0"/>
        </a:spcAft>
        <a:buChar char="»"/>
        <a:defRPr sz="1876">
          <a:solidFill>
            <a:srgbClr val="000000"/>
          </a:solidFill>
          <a:latin typeface="+mn-lt"/>
        </a:defRPr>
      </a:lvl7pPr>
      <a:lvl8pPr marL="3058878" indent="-202601" algn="l" rtl="0" eaLnBrk="1" fontAlgn="base" hangingPunct="1">
        <a:lnSpc>
          <a:spcPct val="115000"/>
        </a:lnSpc>
        <a:spcBef>
          <a:spcPct val="20000"/>
        </a:spcBef>
        <a:spcAft>
          <a:spcPct val="0"/>
        </a:spcAft>
        <a:buChar char="»"/>
        <a:defRPr sz="1876">
          <a:solidFill>
            <a:srgbClr val="000000"/>
          </a:solidFill>
          <a:latin typeface="+mn-lt"/>
        </a:defRPr>
      </a:lvl8pPr>
      <a:lvl9pPr marL="3466916" indent="-202601" algn="l" rtl="0" eaLnBrk="1" fontAlgn="base" hangingPunct="1">
        <a:lnSpc>
          <a:spcPct val="115000"/>
        </a:lnSpc>
        <a:spcBef>
          <a:spcPct val="20000"/>
        </a:spcBef>
        <a:spcAft>
          <a:spcPct val="0"/>
        </a:spcAft>
        <a:buChar char="»"/>
        <a:defRPr sz="1876">
          <a:solidFill>
            <a:srgbClr val="000000"/>
          </a:solidFill>
          <a:latin typeface="+mn-lt"/>
        </a:defRPr>
      </a:lvl9pPr>
    </p:bodyStyle>
    <p:otherStyle>
      <a:defPPr>
        <a:defRPr lang="en-US"/>
      </a:defPPr>
      <a:lvl1pPr marL="0" algn="l" defTabSz="816078" rtl="0" eaLnBrk="1" latinLnBrk="0" hangingPunct="1">
        <a:defRPr sz="1689" kern="1200">
          <a:solidFill>
            <a:schemeClr val="tx1"/>
          </a:solidFill>
          <a:latin typeface="+mn-lt"/>
          <a:ea typeface="+mn-ea"/>
          <a:cs typeface="+mn-cs"/>
        </a:defRPr>
      </a:lvl1pPr>
      <a:lvl2pPr marL="408038" algn="l" defTabSz="816078" rtl="0" eaLnBrk="1" latinLnBrk="0" hangingPunct="1">
        <a:defRPr sz="1689" kern="1200">
          <a:solidFill>
            <a:schemeClr val="tx1"/>
          </a:solidFill>
          <a:latin typeface="+mn-lt"/>
          <a:ea typeface="+mn-ea"/>
          <a:cs typeface="+mn-cs"/>
        </a:defRPr>
      </a:lvl2pPr>
      <a:lvl3pPr marL="816078" algn="l" defTabSz="816078" rtl="0" eaLnBrk="1" latinLnBrk="0" hangingPunct="1">
        <a:defRPr sz="1689" kern="1200">
          <a:solidFill>
            <a:schemeClr val="tx1"/>
          </a:solidFill>
          <a:latin typeface="+mn-lt"/>
          <a:ea typeface="+mn-ea"/>
          <a:cs typeface="+mn-cs"/>
        </a:defRPr>
      </a:lvl3pPr>
      <a:lvl4pPr marL="1224119" algn="l" defTabSz="816078" rtl="0" eaLnBrk="1" latinLnBrk="0" hangingPunct="1">
        <a:defRPr sz="1689" kern="1200">
          <a:solidFill>
            <a:schemeClr val="tx1"/>
          </a:solidFill>
          <a:latin typeface="+mn-lt"/>
          <a:ea typeface="+mn-ea"/>
          <a:cs typeface="+mn-cs"/>
        </a:defRPr>
      </a:lvl4pPr>
      <a:lvl5pPr marL="1632159" algn="l" defTabSz="816078" rtl="0" eaLnBrk="1" latinLnBrk="0" hangingPunct="1">
        <a:defRPr sz="1689" kern="1200">
          <a:solidFill>
            <a:schemeClr val="tx1"/>
          </a:solidFill>
          <a:latin typeface="+mn-lt"/>
          <a:ea typeface="+mn-ea"/>
          <a:cs typeface="+mn-cs"/>
        </a:defRPr>
      </a:lvl5pPr>
      <a:lvl6pPr marL="2040197" algn="l" defTabSz="816078" rtl="0" eaLnBrk="1" latinLnBrk="0" hangingPunct="1">
        <a:defRPr sz="1689" kern="1200">
          <a:solidFill>
            <a:schemeClr val="tx1"/>
          </a:solidFill>
          <a:latin typeface="+mn-lt"/>
          <a:ea typeface="+mn-ea"/>
          <a:cs typeface="+mn-cs"/>
        </a:defRPr>
      </a:lvl6pPr>
      <a:lvl7pPr marL="2448236" algn="l" defTabSz="816078" rtl="0" eaLnBrk="1" latinLnBrk="0" hangingPunct="1">
        <a:defRPr sz="1689" kern="1200">
          <a:solidFill>
            <a:schemeClr val="tx1"/>
          </a:solidFill>
          <a:latin typeface="+mn-lt"/>
          <a:ea typeface="+mn-ea"/>
          <a:cs typeface="+mn-cs"/>
        </a:defRPr>
      </a:lvl7pPr>
      <a:lvl8pPr marL="2856274" algn="l" defTabSz="816078" rtl="0" eaLnBrk="1" latinLnBrk="0" hangingPunct="1">
        <a:defRPr sz="1689" kern="1200">
          <a:solidFill>
            <a:schemeClr val="tx1"/>
          </a:solidFill>
          <a:latin typeface="+mn-lt"/>
          <a:ea typeface="+mn-ea"/>
          <a:cs typeface="+mn-cs"/>
        </a:defRPr>
      </a:lvl8pPr>
      <a:lvl9pPr marL="3264314" algn="l" defTabSz="816078" rtl="0" eaLnBrk="1" latinLnBrk="0" hangingPunct="1">
        <a:defRPr sz="1689"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7" cstate="print"/>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762000" y="0"/>
            <a:ext cx="68580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685800" y="609600"/>
            <a:ext cx="6934200" cy="5943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0" y="6661150"/>
            <a:ext cx="2133600" cy="196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auto">
              <a:spcBef>
                <a:spcPts val="0"/>
              </a:spcBef>
              <a:spcAft>
                <a:spcPts val="0"/>
              </a:spcAft>
              <a:defRPr sz="1000" b="1">
                <a:solidFill>
                  <a:srgbClr val="FFFFFF"/>
                </a:solidFill>
                <a:latin typeface="+mn-lt"/>
                <a:cs typeface="+mn-cs"/>
              </a:defRPr>
            </a:lvl1pPr>
          </a:lstStyle>
          <a:p>
            <a:pPr>
              <a:defRPr/>
            </a:pPr>
            <a:fld id="{8033783E-D2E9-4CA2-9C46-CA17556074DE}" type="datetime1">
              <a:rPr lang="en-US"/>
              <a:pPr>
                <a:defRPr/>
              </a:pPr>
              <a:t>3/27/2024</a:t>
            </a:fld>
            <a:endParaRPr lang="en-US" dirty="0"/>
          </a:p>
        </p:txBody>
      </p:sp>
      <p:sp>
        <p:nvSpPr>
          <p:cNvPr id="1029" name="Rectangle 5"/>
          <p:cNvSpPr>
            <a:spLocks noGrp="1" noChangeArrowheads="1"/>
          </p:cNvSpPr>
          <p:nvPr>
            <p:ph type="ftr" sz="quarter" idx="3"/>
          </p:nvPr>
        </p:nvSpPr>
        <p:spPr bwMode="auto">
          <a:xfrm>
            <a:off x="3124200" y="6689725"/>
            <a:ext cx="2895600" cy="1682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a:solidFill>
                  <a:srgbClr val="FFFFFF"/>
                </a:solidFill>
                <a:latin typeface="Tahoma" pitchFamily="34" charset="0"/>
                <a:cs typeface="Arial" charset="0"/>
              </a:defRPr>
            </a:lvl1pPr>
          </a:lstStyle>
          <a:p>
            <a:pPr fontAlgn="base">
              <a:spcBef>
                <a:spcPct val="0"/>
              </a:spcBef>
              <a:spcAft>
                <a:spcPct val="0"/>
              </a:spcAft>
              <a:defRPr/>
            </a:pPr>
            <a:r>
              <a:rPr lang="en-US"/>
              <a:t>copyright cmassengale</a:t>
            </a:r>
          </a:p>
        </p:txBody>
      </p:sp>
      <p:sp>
        <p:nvSpPr>
          <p:cNvPr id="1030" name="Rectangle 6"/>
          <p:cNvSpPr>
            <a:spLocks noGrp="1" noChangeArrowheads="1"/>
          </p:cNvSpPr>
          <p:nvPr>
            <p:ph type="sldNum" sz="quarter" idx="4"/>
          </p:nvPr>
        </p:nvSpPr>
        <p:spPr bwMode="auto">
          <a:xfrm>
            <a:off x="7010400" y="6689725"/>
            <a:ext cx="2133600" cy="1365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auto">
              <a:spcBef>
                <a:spcPts val="0"/>
              </a:spcBef>
              <a:spcAft>
                <a:spcPts val="0"/>
              </a:spcAft>
              <a:defRPr sz="1000" b="1">
                <a:solidFill>
                  <a:srgbClr val="FFFFFF"/>
                </a:solidFill>
                <a:latin typeface="+mn-lt"/>
                <a:cs typeface="+mn-cs"/>
              </a:defRPr>
            </a:lvl1pPr>
          </a:lstStyle>
          <a:p>
            <a:pPr>
              <a:defRPr/>
            </a:pPr>
            <a:fld id="{AE60D503-1C23-47DB-8F05-5C9A28D47F73}" type="slidenum">
              <a:rPr lang="en-US"/>
              <a:pPr>
                <a:defRPr/>
              </a:pPr>
              <a:t>‹#›</a:t>
            </a:fld>
            <a:endParaRPr lang="en-US" dirty="0"/>
          </a:p>
        </p:txBody>
      </p:sp>
    </p:spTree>
    <p:extLst>
      <p:ext uri="{BB962C8B-B14F-4D97-AF65-F5344CB8AC3E}">
        <p14:creationId xmlns:p14="http://schemas.microsoft.com/office/powerpoint/2010/main" val="1272909714"/>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 id="2147483839" r:id="rId13"/>
    <p:sldLayoutId id="2147483840" r:id="rId14"/>
    <p:sldLayoutId id="2147483841" r:id="rId15"/>
  </p:sldLayoutIdLst>
  <p:transition spd="med">
    <p:fade thruBlk="1"/>
  </p:transition>
  <p:hf hdr="0" dt="0"/>
  <p:txStyles>
    <p:title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Tahoma" pitchFamily="34" charset="0"/>
        </a:defRPr>
      </a:lvl2pPr>
      <a:lvl3pPr algn="l" rtl="0" eaLnBrk="0" fontAlgn="base" hangingPunct="0">
        <a:spcBef>
          <a:spcPct val="0"/>
        </a:spcBef>
        <a:spcAft>
          <a:spcPct val="0"/>
        </a:spcAft>
        <a:defRPr sz="3200" b="1">
          <a:solidFill>
            <a:schemeClr val="tx1"/>
          </a:solidFill>
          <a:latin typeface="Tahoma" pitchFamily="34" charset="0"/>
        </a:defRPr>
      </a:lvl3pPr>
      <a:lvl4pPr algn="l" rtl="0" eaLnBrk="0" fontAlgn="base" hangingPunct="0">
        <a:spcBef>
          <a:spcPct val="0"/>
        </a:spcBef>
        <a:spcAft>
          <a:spcPct val="0"/>
        </a:spcAft>
        <a:defRPr sz="3200" b="1">
          <a:solidFill>
            <a:schemeClr val="tx1"/>
          </a:solidFill>
          <a:latin typeface="Tahoma" pitchFamily="34" charset="0"/>
        </a:defRPr>
      </a:lvl4pPr>
      <a:lvl5pPr algn="l" rtl="0" eaLnBrk="0" fontAlgn="base" hangingPunct="0">
        <a:spcBef>
          <a:spcPct val="0"/>
        </a:spcBef>
        <a:spcAft>
          <a:spcPct val="0"/>
        </a:spcAft>
        <a:defRPr sz="3200" b="1">
          <a:solidFill>
            <a:schemeClr val="tx1"/>
          </a:solidFill>
          <a:latin typeface="Tahoma" pitchFamily="34" charset="0"/>
        </a:defRPr>
      </a:lvl5pPr>
      <a:lvl6pPr marL="457200" algn="l" rtl="0" eaLnBrk="1" fontAlgn="base" hangingPunct="1">
        <a:spcBef>
          <a:spcPct val="0"/>
        </a:spcBef>
        <a:spcAft>
          <a:spcPct val="0"/>
        </a:spcAft>
        <a:defRPr sz="3200" b="1">
          <a:solidFill>
            <a:schemeClr val="tx1"/>
          </a:solidFill>
          <a:latin typeface="Tahoma" pitchFamily="34" charset="0"/>
        </a:defRPr>
      </a:lvl6pPr>
      <a:lvl7pPr marL="914400" algn="l" rtl="0" eaLnBrk="1" fontAlgn="base" hangingPunct="1">
        <a:spcBef>
          <a:spcPct val="0"/>
        </a:spcBef>
        <a:spcAft>
          <a:spcPct val="0"/>
        </a:spcAft>
        <a:defRPr sz="3200" b="1">
          <a:solidFill>
            <a:schemeClr val="tx1"/>
          </a:solidFill>
          <a:latin typeface="Tahoma" pitchFamily="34" charset="0"/>
        </a:defRPr>
      </a:lvl7pPr>
      <a:lvl8pPr marL="1371600" algn="l" rtl="0" eaLnBrk="1" fontAlgn="base" hangingPunct="1">
        <a:spcBef>
          <a:spcPct val="0"/>
        </a:spcBef>
        <a:spcAft>
          <a:spcPct val="0"/>
        </a:spcAft>
        <a:defRPr sz="3200" b="1">
          <a:solidFill>
            <a:schemeClr val="tx1"/>
          </a:solidFill>
          <a:latin typeface="Tahoma" pitchFamily="34" charset="0"/>
        </a:defRPr>
      </a:lvl8pPr>
      <a:lvl9pPr marL="1828800" algn="l" rtl="0" eaLnBrk="1" fontAlgn="base" hangingPunct="1">
        <a:spcBef>
          <a:spcPct val="0"/>
        </a:spcBef>
        <a:spcAft>
          <a:spcPct val="0"/>
        </a:spcAft>
        <a:defRPr sz="3200" b="1">
          <a:solidFill>
            <a:schemeClr val="tx1"/>
          </a:solidFill>
          <a:latin typeface="Tahoma" pitchFamily="34" charset="0"/>
        </a:defRPr>
      </a:lvl9pPr>
    </p:titleStyle>
    <p:bodyStyle>
      <a:lvl1pPr marL="342900" indent="-342900" algn="l" rtl="0" eaLnBrk="0" fontAlgn="base" hangingPunct="0">
        <a:spcBef>
          <a:spcPct val="20000"/>
        </a:spcBef>
        <a:spcAft>
          <a:spcPct val="0"/>
        </a:spcAft>
        <a:buSzPct val="200000"/>
        <a:defRPr sz="2400" b="1">
          <a:solidFill>
            <a:srgbClr val="336699"/>
          </a:solidFill>
          <a:latin typeface="+mn-lt"/>
          <a:ea typeface="+mn-ea"/>
          <a:cs typeface="+mn-cs"/>
        </a:defRPr>
      </a:lvl1pPr>
      <a:lvl2pPr marL="742950" indent="-285750" algn="l" rtl="0" eaLnBrk="0" fontAlgn="base" hangingPunct="0">
        <a:spcBef>
          <a:spcPct val="20000"/>
        </a:spcBef>
        <a:spcAft>
          <a:spcPct val="0"/>
        </a:spcAft>
        <a:buSzPct val="200000"/>
        <a:defRPr sz="2000" b="1">
          <a:solidFill>
            <a:srgbClr val="336699"/>
          </a:solidFill>
          <a:latin typeface="+mn-lt"/>
        </a:defRPr>
      </a:lvl2pPr>
      <a:lvl3pPr marL="1143000" indent="-228600" algn="l" rtl="0" eaLnBrk="0" fontAlgn="base" hangingPunct="0">
        <a:spcBef>
          <a:spcPct val="20000"/>
        </a:spcBef>
        <a:spcAft>
          <a:spcPct val="0"/>
        </a:spcAft>
        <a:buSzPct val="200000"/>
        <a:defRPr b="1">
          <a:solidFill>
            <a:srgbClr val="336699"/>
          </a:solidFill>
          <a:latin typeface="+mn-lt"/>
        </a:defRPr>
      </a:lvl3pPr>
      <a:lvl4pPr marL="1600200" indent="-228600" algn="l" rtl="0" eaLnBrk="0" fontAlgn="base" hangingPunct="0">
        <a:spcBef>
          <a:spcPct val="20000"/>
        </a:spcBef>
        <a:spcAft>
          <a:spcPct val="0"/>
        </a:spcAft>
        <a:buSzPct val="200000"/>
        <a:defRPr sz="1600" b="1">
          <a:solidFill>
            <a:srgbClr val="336699"/>
          </a:solidFill>
          <a:latin typeface="+mn-lt"/>
        </a:defRPr>
      </a:lvl4pPr>
      <a:lvl5pPr marL="2057400" indent="-228600" algn="l" rtl="0" eaLnBrk="0" fontAlgn="base" hangingPunct="0">
        <a:spcBef>
          <a:spcPct val="20000"/>
        </a:spcBef>
        <a:spcAft>
          <a:spcPct val="0"/>
        </a:spcAft>
        <a:buSzPct val="200000"/>
        <a:defRPr sz="1600" b="1">
          <a:solidFill>
            <a:srgbClr val="336699"/>
          </a:solidFill>
          <a:latin typeface="+mn-lt"/>
        </a:defRPr>
      </a:lvl5pPr>
      <a:lvl6pPr marL="2514600" indent="-228600" algn="l" rtl="0" eaLnBrk="1" fontAlgn="base" hangingPunct="1">
        <a:spcBef>
          <a:spcPct val="20000"/>
        </a:spcBef>
        <a:spcAft>
          <a:spcPct val="0"/>
        </a:spcAft>
        <a:buSzPct val="200000"/>
        <a:defRPr sz="1600" b="1">
          <a:solidFill>
            <a:srgbClr val="336699"/>
          </a:solidFill>
          <a:latin typeface="+mn-lt"/>
        </a:defRPr>
      </a:lvl6pPr>
      <a:lvl7pPr marL="2971800" indent="-228600" algn="l" rtl="0" eaLnBrk="1" fontAlgn="base" hangingPunct="1">
        <a:spcBef>
          <a:spcPct val="20000"/>
        </a:spcBef>
        <a:spcAft>
          <a:spcPct val="0"/>
        </a:spcAft>
        <a:buSzPct val="200000"/>
        <a:defRPr sz="1600" b="1">
          <a:solidFill>
            <a:srgbClr val="336699"/>
          </a:solidFill>
          <a:latin typeface="+mn-lt"/>
        </a:defRPr>
      </a:lvl7pPr>
      <a:lvl8pPr marL="3429000" indent="-228600" algn="l" rtl="0" eaLnBrk="1" fontAlgn="base" hangingPunct="1">
        <a:spcBef>
          <a:spcPct val="20000"/>
        </a:spcBef>
        <a:spcAft>
          <a:spcPct val="0"/>
        </a:spcAft>
        <a:buSzPct val="200000"/>
        <a:defRPr sz="1600" b="1">
          <a:solidFill>
            <a:srgbClr val="336699"/>
          </a:solidFill>
          <a:latin typeface="+mn-lt"/>
        </a:defRPr>
      </a:lvl8pPr>
      <a:lvl9pPr marL="3886200" indent="-228600" algn="l" rtl="0" eaLnBrk="1" fontAlgn="base" hangingPunct="1">
        <a:spcBef>
          <a:spcPct val="20000"/>
        </a:spcBef>
        <a:spcAft>
          <a:spcPct val="0"/>
        </a:spcAft>
        <a:buSzPct val="200000"/>
        <a:defRPr sz="1600" b="1">
          <a:solidFill>
            <a:srgbClr val="336699"/>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bwMode="auto">
          <a:xfrm>
            <a:off x="-2977" y="0"/>
            <a:ext cx="9143996" cy="1377165"/>
          </a:xfrm>
          <a:prstGeom prst="rect">
            <a:avLst/>
          </a:prstGeom>
          <a:solidFill>
            <a:schemeClr val="accent4"/>
          </a:solidFill>
          <a:ln w="3175">
            <a:solidFill>
              <a:schemeClr val="accent4"/>
            </a:solidFill>
          </a:ln>
          <a:effectLst/>
        </p:spPr>
        <p:txBody>
          <a:bodyPr vert="horz" wrap="square" lIns="155448" tIns="64008" rIns="155448" bIns="64008" numCol="1" anchor="ctr" anchorCtr="0" compatLnSpc="1">
            <a:prstTxWarp prst="textNoShape">
              <a:avLst/>
            </a:prstTxWarp>
            <a:noAutofit/>
          </a:bodyPr>
          <a:lstStyle/>
          <a:p>
            <a:pPr lvl="0"/>
            <a:r>
              <a:rPr lang="en-US" dirty="0"/>
              <a:t>Click to edit Master title style</a:t>
            </a:r>
          </a:p>
        </p:txBody>
      </p:sp>
      <p:sp>
        <p:nvSpPr>
          <p:cNvPr id="1027" name="Rectangle 3"/>
          <p:cNvSpPr>
            <a:spLocks noGrp="1" noChangeArrowheads="1"/>
          </p:cNvSpPr>
          <p:nvPr>
            <p:ph type="body" idx="1"/>
          </p:nvPr>
        </p:nvSpPr>
        <p:spPr bwMode="auto">
          <a:xfrm>
            <a:off x="5" y="1377271"/>
            <a:ext cx="9143996" cy="5480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64592" tIns="91440" rIns="164592" bIns="9144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p:txBody>
      </p:sp>
      <p:sp>
        <p:nvSpPr>
          <p:cNvPr id="2" name="Rectangle 1"/>
          <p:cNvSpPr/>
          <p:nvPr/>
        </p:nvSpPr>
        <p:spPr bwMode="auto">
          <a:xfrm>
            <a:off x="7703120" y="0"/>
            <a:ext cx="1441118" cy="1377165"/>
          </a:xfrm>
          <a:prstGeom prst="rect">
            <a:avLst/>
          </a:prstGeom>
          <a:solidFill>
            <a:schemeClr val="accent4">
              <a:lumMod val="40000"/>
              <a:lumOff val="60000"/>
            </a:schemeClr>
          </a:solidFill>
          <a:ln w="1905" cap="flat" cmpd="sng" algn="ctr">
            <a:noFill/>
            <a:prstDash val="solid"/>
            <a:roun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indent="0" algn="ctr" defTabSz="1715597" rtl="0" eaLnBrk="1" fontAlgn="base" latinLnBrk="0" hangingPunct="1">
              <a:lnSpc>
                <a:spcPct val="115000"/>
              </a:lnSpc>
              <a:spcBef>
                <a:spcPct val="20000"/>
              </a:spcBef>
              <a:spcAft>
                <a:spcPct val="0"/>
              </a:spcAft>
              <a:buClr>
                <a:srgbClr val="2877C4"/>
              </a:buClr>
              <a:buSzTx/>
              <a:buFont typeface="Wingdings" pitchFamily="2" charset="2"/>
              <a:buNone/>
              <a:tabLst/>
            </a:pPr>
            <a:endParaRPr kumimoji="0" lang="en-US" sz="1501"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4238417840"/>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Lst>
  <p:hf sldNum="0" hdr="0" dt="0"/>
  <p:txStyles>
    <p:titleStyle>
      <a:lvl1pPr marL="1021615" indent="-1021615" algn="l" rtl="0" eaLnBrk="1" fontAlgn="base" hangingPunct="1">
        <a:lnSpc>
          <a:spcPct val="95000"/>
        </a:lnSpc>
        <a:spcBef>
          <a:spcPts val="0"/>
        </a:spcBef>
        <a:spcAft>
          <a:spcPct val="0"/>
        </a:spcAft>
        <a:tabLst/>
        <a:defRPr sz="2627" b="1">
          <a:solidFill>
            <a:schemeClr val="bg2"/>
          </a:solidFill>
          <a:latin typeface="+mj-lt"/>
          <a:ea typeface="+mj-ea"/>
          <a:cs typeface="+mj-cs"/>
        </a:defRPr>
      </a:lvl1pPr>
      <a:lvl2pPr algn="l" rtl="0" eaLnBrk="1" fontAlgn="base" hangingPunct="1">
        <a:spcBef>
          <a:spcPct val="0"/>
        </a:spcBef>
        <a:spcAft>
          <a:spcPct val="0"/>
        </a:spcAft>
        <a:defRPr sz="2814" b="1">
          <a:solidFill>
            <a:srgbClr val="2877C4"/>
          </a:solidFill>
          <a:latin typeface="Arial" charset="0"/>
        </a:defRPr>
      </a:lvl2pPr>
      <a:lvl3pPr algn="l" rtl="0" eaLnBrk="1" fontAlgn="base" hangingPunct="1">
        <a:spcBef>
          <a:spcPct val="0"/>
        </a:spcBef>
        <a:spcAft>
          <a:spcPct val="0"/>
        </a:spcAft>
        <a:defRPr sz="2814" b="1">
          <a:solidFill>
            <a:srgbClr val="2877C4"/>
          </a:solidFill>
          <a:latin typeface="Arial" charset="0"/>
        </a:defRPr>
      </a:lvl3pPr>
      <a:lvl4pPr algn="l" rtl="0" eaLnBrk="1" fontAlgn="base" hangingPunct="1">
        <a:spcBef>
          <a:spcPct val="0"/>
        </a:spcBef>
        <a:spcAft>
          <a:spcPct val="0"/>
        </a:spcAft>
        <a:defRPr sz="2814" b="1">
          <a:solidFill>
            <a:srgbClr val="2877C4"/>
          </a:solidFill>
          <a:latin typeface="Arial" charset="0"/>
        </a:defRPr>
      </a:lvl4pPr>
      <a:lvl5pPr algn="l" rtl="0" eaLnBrk="1" fontAlgn="base" hangingPunct="1">
        <a:spcBef>
          <a:spcPct val="0"/>
        </a:spcBef>
        <a:spcAft>
          <a:spcPct val="0"/>
        </a:spcAft>
        <a:defRPr sz="2814" b="1">
          <a:solidFill>
            <a:srgbClr val="2877C4"/>
          </a:solidFill>
          <a:latin typeface="Arial" charset="0"/>
        </a:defRPr>
      </a:lvl5pPr>
      <a:lvl6pPr marL="408038" algn="l" rtl="0" eaLnBrk="1" fontAlgn="base" hangingPunct="1">
        <a:spcBef>
          <a:spcPct val="0"/>
        </a:spcBef>
        <a:spcAft>
          <a:spcPct val="0"/>
        </a:spcAft>
        <a:defRPr sz="2814" b="1">
          <a:solidFill>
            <a:srgbClr val="2877C4"/>
          </a:solidFill>
          <a:latin typeface="Arial" charset="0"/>
        </a:defRPr>
      </a:lvl6pPr>
      <a:lvl7pPr marL="816078" algn="l" rtl="0" eaLnBrk="1" fontAlgn="base" hangingPunct="1">
        <a:spcBef>
          <a:spcPct val="0"/>
        </a:spcBef>
        <a:spcAft>
          <a:spcPct val="0"/>
        </a:spcAft>
        <a:defRPr sz="2814" b="1">
          <a:solidFill>
            <a:srgbClr val="2877C4"/>
          </a:solidFill>
          <a:latin typeface="Arial" charset="0"/>
        </a:defRPr>
      </a:lvl7pPr>
      <a:lvl8pPr marL="1224119" algn="l" rtl="0" eaLnBrk="1" fontAlgn="base" hangingPunct="1">
        <a:spcBef>
          <a:spcPct val="0"/>
        </a:spcBef>
        <a:spcAft>
          <a:spcPct val="0"/>
        </a:spcAft>
        <a:defRPr sz="2814" b="1">
          <a:solidFill>
            <a:srgbClr val="2877C4"/>
          </a:solidFill>
          <a:latin typeface="Arial" charset="0"/>
        </a:defRPr>
      </a:lvl8pPr>
      <a:lvl9pPr marL="1632159" algn="l" rtl="0" eaLnBrk="1" fontAlgn="base" hangingPunct="1">
        <a:spcBef>
          <a:spcPct val="0"/>
        </a:spcBef>
        <a:spcAft>
          <a:spcPct val="0"/>
        </a:spcAft>
        <a:defRPr sz="2814" b="1">
          <a:solidFill>
            <a:srgbClr val="2877C4"/>
          </a:solidFill>
          <a:latin typeface="Arial" charset="0"/>
        </a:defRPr>
      </a:lvl9pPr>
    </p:titleStyle>
    <p:bodyStyle>
      <a:lvl1pPr algn="l" rtl="0" eaLnBrk="1" fontAlgn="base" hangingPunct="1">
        <a:lnSpc>
          <a:spcPct val="113000"/>
        </a:lnSpc>
        <a:spcBef>
          <a:spcPts val="1876"/>
        </a:spcBef>
        <a:spcAft>
          <a:spcPts val="0"/>
        </a:spcAft>
        <a:buClr>
          <a:srgbClr val="2877C4"/>
        </a:buClr>
        <a:buFont typeface="Arial Unicode MS" pitchFamily="34" charset="-128"/>
        <a:defRPr sz="2064">
          <a:solidFill>
            <a:srgbClr val="000000"/>
          </a:solidFill>
          <a:latin typeface="+mn-lt"/>
          <a:ea typeface="+mn-ea"/>
          <a:cs typeface="+mn-cs"/>
        </a:defRPr>
      </a:lvl1pPr>
      <a:lvl2pPr marL="205436" indent="-204020" algn="l" rtl="0" eaLnBrk="1" fontAlgn="base" hangingPunct="1">
        <a:lnSpc>
          <a:spcPct val="113000"/>
        </a:lnSpc>
        <a:spcBef>
          <a:spcPts val="938"/>
        </a:spcBef>
        <a:spcAft>
          <a:spcPts val="0"/>
        </a:spcAft>
        <a:buClr>
          <a:schemeClr val="accent1"/>
        </a:buClr>
        <a:buFont typeface="Wingdings" pitchFamily="2" charset="2"/>
        <a:buChar char="§"/>
        <a:defRPr sz="2064">
          <a:solidFill>
            <a:srgbClr val="000000"/>
          </a:solidFill>
          <a:latin typeface="+mn-lt"/>
        </a:defRPr>
      </a:lvl2pPr>
      <a:lvl3pPr marL="612058" indent="-202601" algn="l" rtl="0" eaLnBrk="1" fontAlgn="base" hangingPunct="1">
        <a:lnSpc>
          <a:spcPct val="113000"/>
        </a:lnSpc>
        <a:spcBef>
          <a:spcPts val="563"/>
        </a:spcBef>
        <a:spcAft>
          <a:spcPts val="0"/>
        </a:spcAft>
        <a:buClr>
          <a:schemeClr val="accent3"/>
        </a:buClr>
        <a:buChar char="•"/>
        <a:defRPr sz="2064">
          <a:solidFill>
            <a:srgbClr val="000000"/>
          </a:solidFill>
          <a:latin typeface="+mn-lt"/>
        </a:defRPr>
      </a:lvl3pPr>
      <a:lvl4pPr marL="1333213" indent="-209686" algn="l" rtl="0" eaLnBrk="1" fontAlgn="base" hangingPunct="1">
        <a:lnSpc>
          <a:spcPct val="115000"/>
        </a:lnSpc>
        <a:spcBef>
          <a:spcPts val="0"/>
        </a:spcBef>
        <a:spcAft>
          <a:spcPts val="0"/>
        </a:spcAft>
        <a:buClr>
          <a:schemeClr val="accent4"/>
        </a:buClr>
        <a:buFont typeface="Arial" pitchFamily="34" charset="0"/>
        <a:buChar char="•"/>
        <a:defRPr sz="2439">
          <a:solidFill>
            <a:srgbClr val="000000"/>
          </a:solidFill>
          <a:latin typeface="+mn-lt"/>
        </a:defRPr>
      </a:lvl4pPr>
      <a:lvl5pPr marL="1834760" indent="-202601" algn="l" rtl="0" eaLnBrk="1" fontAlgn="base" hangingPunct="1">
        <a:lnSpc>
          <a:spcPct val="115000"/>
        </a:lnSpc>
        <a:spcBef>
          <a:spcPct val="20000"/>
        </a:spcBef>
        <a:spcAft>
          <a:spcPct val="0"/>
        </a:spcAft>
        <a:buChar char="»"/>
        <a:defRPr sz="1876">
          <a:solidFill>
            <a:srgbClr val="000000"/>
          </a:solidFill>
          <a:latin typeface="+mn-lt"/>
        </a:defRPr>
      </a:lvl5pPr>
      <a:lvl6pPr marL="2242800" indent="-202601" algn="l" rtl="0" eaLnBrk="1" fontAlgn="base" hangingPunct="1">
        <a:lnSpc>
          <a:spcPct val="115000"/>
        </a:lnSpc>
        <a:spcBef>
          <a:spcPct val="20000"/>
        </a:spcBef>
        <a:spcAft>
          <a:spcPct val="0"/>
        </a:spcAft>
        <a:buChar char="»"/>
        <a:defRPr sz="1876">
          <a:solidFill>
            <a:srgbClr val="000000"/>
          </a:solidFill>
          <a:latin typeface="+mn-lt"/>
        </a:defRPr>
      </a:lvl6pPr>
      <a:lvl7pPr marL="2650838" indent="-202601" algn="l" rtl="0" eaLnBrk="1" fontAlgn="base" hangingPunct="1">
        <a:lnSpc>
          <a:spcPct val="115000"/>
        </a:lnSpc>
        <a:spcBef>
          <a:spcPct val="20000"/>
        </a:spcBef>
        <a:spcAft>
          <a:spcPct val="0"/>
        </a:spcAft>
        <a:buChar char="»"/>
        <a:defRPr sz="1876">
          <a:solidFill>
            <a:srgbClr val="000000"/>
          </a:solidFill>
          <a:latin typeface="+mn-lt"/>
        </a:defRPr>
      </a:lvl7pPr>
      <a:lvl8pPr marL="3058878" indent="-202601" algn="l" rtl="0" eaLnBrk="1" fontAlgn="base" hangingPunct="1">
        <a:lnSpc>
          <a:spcPct val="115000"/>
        </a:lnSpc>
        <a:spcBef>
          <a:spcPct val="20000"/>
        </a:spcBef>
        <a:spcAft>
          <a:spcPct val="0"/>
        </a:spcAft>
        <a:buChar char="»"/>
        <a:defRPr sz="1876">
          <a:solidFill>
            <a:srgbClr val="000000"/>
          </a:solidFill>
          <a:latin typeface="+mn-lt"/>
        </a:defRPr>
      </a:lvl8pPr>
      <a:lvl9pPr marL="3466916" indent="-202601" algn="l" rtl="0" eaLnBrk="1" fontAlgn="base" hangingPunct="1">
        <a:lnSpc>
          <a:spcPct val="115000"/>
        </a:lnSpc>
        <a:spcBef>
          <a:spcPct val="20000"/>
        </a:spcBef>
        <a:spcAft>
          <a:spcPct val="0"/>
        </a:spcAft>
        <a:buChar char="»"/>
        <a:defRPr sz="1876">
          <a:solidFill>
            <a:srgbClr val="000000"/>
          </a:solidFill>
          <a:latin typeface="+mn-lt"/>
        </a:defRPr>
      </a:lvl9pPr>
    </p:bodyStyle>
    <p:otherStyle>
      <a:defPPr>
        <a:defRPr lang="en-US"/>
      </a:defPPr>
      <a:lvl1pPr marL="0" algn="l" defTabSz="816078" rtl="0" eaLnBrk="1" latinLnBrk="0" hangingPunct="1">
        <a:defRPr sz="1689" kern="1200">
          <a:solidFill>
            <a:schemeClr val="tx1"/>
          </a:solidFill>
          <a:latin typeface="+mn-lt"/>
          <a:ea typeface="+mn-ea"/>
          <a:cs typeface="+mn-cs"/>
        </a:defRPr>
      </a:lvl1pPr>
      <a:lvl2pPr marL="408038" algn="l" defTabSz="816078" rtl="0" eaLnBrk="1" latinLnBrk="0" hangingPunct="1">
        <a:defRPr sz="1689" kern="1200">
          <a:solidFill>
            <a:schemeClr val="tx1"/>
          </a:solidFill>
          <a:latin typeface="+mn-lt"/>
          <a:ea typeface="+mn-ea"/>
          <a:cs typeface="+mn-cs"/>
        </a:defRPr>
      </a:lvl2pPr>
      <a:lvl3pPr marL="816078" algn="l" defTabSz="816078" rtl="0" eaLnBrk="1" latinLnBrk="0" hangingPunct="1">
        <a:defRPr sz="1689" kern="1200">
          <a:solidFill>
            <a:schemeClr val="tx1"/>
          </a:solidFill>
          <a:latin typeface="+mn-lt"/>
          <a:ea typeface="+mn-ea"/>
          <a:cs typeface="+mn-cs"/>
        </a:defRPr>
      </a:lvl3pPr>
      <a:lvl4pPr marL="1224119" algn="l" defTabSz="816078" rtl="0" eaLnBrk="1" latinLnBrk="0" hangingPunct="1">
        <a:defRPr sz="1689" kern="1200">
          <a:solidFill>
            <a:schemeClr val="tx1"/>
          </a:solidFill>
          <a:latin typeface="+mn-lt"/>
          <a:ea typeface="+mn-ea"/>
          <a:cs typeface="+mn-cs"/>
        </a:defRPr>
      </a:lvl4pPr>
      <a:lvl5pPr marL="1632159" algn="l" defTabSz="816078" rtl="0" eaLnBrk="1" latinLnBrk="0" hangingPunct="1">
        <a:defRPr sz="1689" kern="1200">
          <a:solidFill>
            <a:schemeClr val="tx1"/>
          </a:solidFill>
          <a:latin typeface="+mn-lt"/>
          <a:ea typeface="+mn-ea"/>
          <a:cs typeface="+mn-cs"/>
        </a:defRPr>
      </a:lvl5pPr>
      <a:lvl6pPr marL="2040197" algn="l" defTabSz="816078" rtl="0" eaLnBrk="1" latinLnBrk="0" hangingPunct="1">
        <a:defRPr sz="1689" kern="1200">
          <a:solidFill>
            <a:schemeClr val="tx1"/>
          </a:solidFill>
          <a:latin typeface="+mn-lt"/>
          <a:ea typeface="+mn-ea"/>
          <a:cs typeface="+mn-cs"/>
        </a:defRPr>
      </a:lvl6pPr>
      <a:lvl7pPr marL="2448236" algn="l" defTabSz="816078" rtl="0" eaLnBrk="1" latinLnBrk="0" hangingPunct="1">
        <a:defRPr sz="1689" kern="1200">
          <a:solidFill>
            <a:schemeClr val="tx1"/>
          </a:solidFill>
          <a:latin typeface="+mn-lt"/>
          <a:ea typeface="+mn-ea"/>
          <a:cs typeface="+mn-cs"/>
        </a:defRPr>
      </a:lvl7pPr>
      <a:lvl8pPr marL="2856274" algn="l" defTabSz="816078" rtl="0" eaLnBrk="1" latinLnBrk="0" hangingPunct="1">
        <a:defRPr sz="1689" kern="1200">
          <a:solidFill>
            <a:schemeClr val="tx1"/>
          </a:solidFill>
          <a:latin typeface="+mn-lt"/>
          <a:ea typeface="+mn-ea"/>
          <a:cs typeface="+mn-cs"/>
        </a:defRPr>
      </a:lvl8pPr>
      <a:lvl9pPr marL="3264314" algn="l" defTabSz="816078" rtl="0" eaLnBrk="1" latinLnBrk="0" hangingPunct="1">
        <a:defRPr sz="1689"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43B7B46-5AC4-9D69-CDE1-6362DAE7D741}"/>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AD881180-A9BC-6E58-C136-8B6B9E11D2D7}"/>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D62237E3-3963-9235-7517-9239BA4382E9}"/>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a:extLst>
              <a:ext uri="{FF2B5EF4-FFF2-40B4-BE49-F238E27FC236}">
                <a16:creationId xmlns:a16="http://schemas.microsoft.com/office/drawing/2014/main" id="{5DA23954-B746-5EDC-4454-D2C9D2390FF9}"/>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a:extLst>
              <a:ext uri="{FF2B5EF4-FFF2-40B4-BE49-F238E27FC236}">
                <a16:creationId xmlns:a16="http://schemas.microsoft.com/office/drawing/2014/main" id="{2FDA3E64-2550-DC7E-8F8D-56FAE4AB4167}"/>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9400FAC6-F381-440C-B948-D766449F3EBD}" type="slidenum">
              <a:rPr lang="en-US" altLang="en-US"/>
              <a:pPr/>
              <a:t>‹#›</a:t>
            </a:fld>
            <a:endParaRPr lang="en-US" altLang="en-US"/>
          </a:p>
        </p:txBody>
      </p:sp>
    </p:spTree>
    <p:extLst>
      <p:ext uri="{BB962C8B-B14F-4D97-AF65-F5344CB8AC3E}">
        <p14:creationId xmlns:p14="http://schemas.microsoft.com/office/powerpoint/2010/main" val="688653624"/>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bwMode="auto">
          <a:xfrm>
            <a:off x="5" y="0"/>
            <a:ext cx="9143996" cy="1377165"/>
          </a:xfrm>
          <a:prstGeom prst="rect">
            <a:avLst/>
          </a:prstGeom>
          <a:solidFill>
            <a:schemeClr val="accent4"/>
          </a:solidFill>
          <a:ln>
            <a:noFill/>
          </a:ln>
          <a:effectLst/>
        </p:spPr>
        <p:txBody>
          <a:bodyPr vert="horz" wrap="square" lIns="155448" tIns="64008" rIns="155448" bIns="64008" numCol="1" anchor="ctr" anchorCtr="0" compatLnSpc="1">
            <a:prstTxWarp prst="textNoShape">
              <a:avLst/>
            </a:prstTxWarp>
            <a:noAutofit/>
          </a:bodyPr>
          <a:lstStyle/>
          <a:p>
            <a:pPr lvl="0"/>
            <a:r>
              <a:rPr lang="en-US" dirty="0"/>
              <a:t>Click to edit Master title style</a:t>
            </a:r>
          </a:p>
        </p:txBody>
      </p:sp>
      <p:sp>
        <p:nvSpPr>
          <p:cNvPr id="1027" name="Rectangle 3"/>
          <p:cNvSpPr>
            <a:spLocks noGrp="1" noChangeArrowheads="1"/>
          </p:cNvSpPr>
          <p:nvPr>
            <p:ph type="body" idx="1"/>
          </p:nvPr>
        </p:nvSpPr>
        <p:spPr bwMode="auto">
          <a:xfrm>
            <a:off x="5" y="1377271"/>
            <a:ext cx="9143996" cy="5480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64592" tIns="91440" rIns="164592" bIns="9144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p:txBody>
      </p:sp>
      <p:pic>
        <p:nvPicPr>
          <p:cNvPr id="7" name="Picture 2" descr="\\Storage\content_dev\Team_Folders\charliep\Templates-cs5\e2020\Templates-cs5\images\on-screen-bg_smaller-00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7702405" y="0"/>
            <a:ext cx="1441595" cy="13714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8300413"/>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Lst>
  <p:hf sldNum="0" hdr="0" dt="0"/>
  <p:txStyles>
    <p:titleStyle>
      <a:lvl1pPr marL="1021615" indent="-1021615" algn="l" rtl="0" eaLnBrk="1" fontAlgn="base" hangingPunct="1">
        <a:lnSpc>
          <a:spcPct val="95000"/>
        </a:lnSpc>
        <a:spcBef>
          <a:spcPts val="0"/>
        </a:spcBef>
        <a:spcAft>
          <a:spcPct val="0"/>
        </a:spcAft>
        <a:tabLst/>
        <a:defRPr sz="2627" b="1">
          <a:solidFill>
            <a:schemeClr val="bg2"/>
          </a:solidFill>
          <a:latin typeface="+mj-lt"/>
          <a:ea typeface="+mj-ea"/>
          <a:cs typeface="+mj-cs"/>
        </a:defRPr>
      </a:lvl1pPr>
      <a:lvl2pPr algn="l" rtl="0" eaLnBrk="1" fontAlgn="base" hangingPunct="1">
        <a:spcBef>
          <a:spcPct val="0"/>
        </a:spcBef>
        <a:spcAft>
          <a:spcPct val="0"/>
        </a:spcAft>
        <a:defRPr sz="2814" b="1">
          <a:solidFill>
            <a:srgbClr val="2877C4"/>
          </a:solidFill>
          <a:latin typeface="Arial" charset="0"/>
        </a:defRPr>
      </a:lvl2pPr>
      <a:lvl3pPr algn="l" rtl="0" eaLnBrk="1" fontAlgn="base" hangingPunct="1">
        <a:spcBef>
          <a:spcPct val="0"/>
        </a:spcBef>
        <a:spcAft>
          <a:spcPct val="0"/>
        </a:spcAft>
        <a:defRPr sz="2814" b="1">
          <a:solidFill>
            <a:srgbClr val="2877C4"/>
          </a:solidFill>
          <a:latin typeface="Arial" charset="0"/>
        </a:defRPr>
      </a:lvl3pPr>
      <a:lvl4pPr algn="l" rtl="0" eaLnBrk="1" fontAlgn="base" hangingPunct="1">
        <a:spcBef>
          <a:spcPct val="0"/>
        </a:spcBef>
        <a:spcAft>
          <a:spcPct val="0"/>
        </a:spcAft>
        <a:defRPr sz="2814" b="1">
          <a:solidFill>
            <a:srgbClr val="2877C4"/>
          </a:solidFill>
          <a:latin typeface="Arial" charset="0"/>
        </a:defRPr>
      </a:lvl4pPr>
      <a:lvl5pPr algn="l" rtl="0" eaLnBrk="1" fontAlgn="base" hangingPunct="1">
        <a:spcBef>
          <a:spcPct val="0"/>
        </a:spcBef>
        <a:spcAft>
          <a:spcPct val="0"/>
        </a:spcAft>
        <a:defRPr sz="2814" b="1">
          <a:solidFill>
            <a:srgbClr val="2877C4"/>
          </a:solidFill>
          <a:latin typeface="Arial" charset="0"/>
        </a:defRPr>
      </a:lvl5pPr>
      <a:lvl6pPr marL="408038" algn="l" rtl="0" eaLnBrk="1" fontAlgn="base" hangingPunct="1">
        <a:spcBef>
          <a:spcPct val="0"/>
        </a:spcBef>
        <a:spcAft>
          <a:spcPct val="0"/>
        </a:spcAft>
        <a:defRPr sz="2814" b="1">
          <a:solidFill>
            <a:srgbClr val="2877C4"/>
          </a:solidFill>
          <a:latin typeface="Arial" charset="0"/>
        </a:defRPr>
      </a:lvl6pPr>
      <a:lvl7pPr marL="816078" algn="l" rtl="0" eaLnBrk="1" fontAlgn="base" hangingPunct="1">
        <a:spcBef>
          <a:spcPct val="0"/>
        </a:spcBef>
        <a:spcAft>
          <a:spcPct val="0"/>
        </a:spcAft>
        <a:defRPr sz="2814" b="1">
          <a:solidFill>
            <a:srgbClr val="2877C4"/>
          </a:solidFill>
          <a:latin typeface="Arial" charset="0"/>
        </a:defRPr>
      </a:lvl7pPr>
      <a:lvl8pPr marL="1224119" algn="l" rtl="0" eaLnBrk="1" fontAlgn="base" hangingPunct="1">
        <a:spcBef>
          <a:spcPct val="0"/>
        </a:spcBef>
        <a:spcAft>
          <a:spcPct val="0"/>
        </a:spcAft>
        <a:defRPr sz="2814" b="1">
          <a:solidFill>
            <a:srgbClr val="2877C4"/>
          </a:solidFill>
          <a:latin typeface="Arial" charset="0"/>
        </a:defRPr>
      </a:lvl8pPr>
      <a:lvl9pPr marL="1632159" algn="l" rtl="0" eaLnBrk="1" fontAlgn="base" hangingPunct="1">
        <a:spcBef>
          <a:spcPct val="0"/>
        </a:spcBef>
        <a:spcAft>
          <a:spcPct val="0"/>
        </a:spcAft>
        <a:defRPr sz="2814" b="1">
          <a:solidFill>
            <a:srgbClr val="2877C4"/>
          </a:solidFill>
          <a:latin typeface="Arial" charset="0"/>
        </a:defRPr>
      </a:lvl9pPr>
    </p:titleStyle>
    <p:bodyStyle>
      <a:lvl1pPr algn="l" rtl="0" eaLnBrk="1" fontAlgn="base" hangingPunct="1">
        <a:lnSpc>
          <a:spcPct val="113000"/>
        </a:lnSpc>
        <a:spcBef>
          <a:spcPts val="1876"/>
        </a:spcBef>
        <a:spcAft>
          <a:spcPts val="0"/>
        </a:spcAft>
        <a:buClr>
          <a:srgbClr val="2877C4"/>
        </a:buClr>
        <a:buFont typeface="Arial Unicode MS" pitchFamily="34" charset="-128"/>
        <a:defRPr sz="2064">
          <a:solidFill>
            <a:srgbClr val="000000"/>
          </a:solidFill>
          <a:latin typeface="+mn-lt"/>
          <a:ea typeface="+mn-ea"/>
          <a:cs typeface="+mn-cs"/>
        </a:defRPr>
      </a:lvl1pPr>
      <a:lvl2pPr marL="205436" indent="-204020" algn="l" rtl="0" eaLnBrk="1" fontAlgn="base" hangingPunct="1">
        <a:lnSpc>
          <a:spcPct val="113000"/>
        </a:lnSpc>
        <a:spcBef>
          <a:spcPts val="938"/>
        </a:spcBef>
        <a:spcAft>
          <a:spcPts val="0"/>
        </a:spcAft>
        <a:buClr>
          <a:schemeClr val="accent1"/>
        </a:buClr>
        <a:buFont typeface="Wingdings" pitchFamily="2" charset="2"/>
        <a:buChar char="§"/>
        <a:defRPr sz="2064">
          <a:solidFill>
            <a:srgbClr val="000000"/>
          </a:solidFill>
          <a:latin typeface="+mn-lt"/>
        </a:defRPr>
      </a:lvl2pPr>
      <a:lvl3pPr marL="612058" indent="-202601" algn="l" rtl="0" eaLnBrk="1" fontAlgn="base" hangingPunct="1">
        <a:lnSpc>
          <a:spcPct val="113000"/>
        </a:lnSpc>
        <a:spcBef>
          <a:spcPts val="563"/>
        </a:spcBef>
        <a:spcAft>
          <a:spcPts val="0"/>
        </a:spcAft>
        <a:buClr>
          <a:schemeClr val="accent3"/>
        </a:buClr>
        <a:buChar char="•"/>
        <a:defRPr sz="2064">
          <a:solidFill>
            <a:srgbClr val="000000"/>
          </a:solidFill>
          <a:latin typeface="+mn-lt"/>
        </a:defRPr>
      </a:lvl3pPr>
      <a:lvl4pPr marL="1333213" indent="-209686" algn="l" rtl="0" eaLnBrk="1" fontAlgn="base" hangingPunct="1">
        <a:lnSpc>
          <a:spcPct val="115000"/>
        </a:lnSpc>
        <a:spcBef>
          <a:spcPts val="0"/>
        </a:spcBef>
        <a:spcAft>
          <a:spcPts val="0"/>
        </a:spcAft>
        <a:buClr>
          <a:schemeClr val="accent4"/>
        </a:buClr>
        <a:buFont typeface="Arial" pitchFamily="34" charset="0"/>
        <a:buChar char="•"/>
        <a:defRPr sz="2439">
          <a:solidFill>
            <a:srgbClr val="000000"/>
          </a:solidFill>
          <a:latin typeface="+mn-lt"/>
        </a:defRPr>
      </a:lvl4pPr>
      <a:lvl5pPr marL="1834760" indent="-202601" algn="l" rtl="0" eaLnBrk="1" fontAlgn="base" hangingPunct="1">
        <a:lnSpc>
          <a:spcPct val="115000"/>
        </a:lnSpc>
        <a:spcBef>
          <a:spcPct val="20000"/>
        </a:spcBef>
        <a:spcAft>
          <a:spcPct val="0"/>
        </a:spcAft>
        <a:buChar char="»"/>
        <a:defRPr sz="1876">
          <a:solidFill>
            <a:srgbClr val="000000"/>
          </a:solidFill>
          <a:latin typeface="+mn-lt"/>
        </a:defRPr>
      </a:lvl5pPr>
      <a:lvl6pPr marL="2242800" indent="-202601" algn="l" rtl="0" eaLnBrk="1" fontAlgn="base" hangingPunct="1">
        <a:lnSpc>
          <a:spcPct val="115000"/>
        </a:lnSpc>
        <a:spcBef>
          <a:spcPct val="20000"/>
        </a:spcBef>
        <a:spcAft>
          <a:spcPct val="0"/>
        </a:spcAft>
        <a:buChar char="»"/>
        <a:defRPr sz="1876">
          <a:solidFill>
            <a:srgbClr val="000000"/>
          </a:solidFill>
          <a:latin typeface="+mn-lt"/>
        </a:defRPr>
      </a:lvl6pPr>
      <a:lvl7pPr marL="2650838" indent="-202601" algn="l" rtl="0" eaLnBrk="1" fontAlgn="base" hangingPunct="1">
        <a:lnSpc>
          <a:spcPct val="115000"/>
        </a:lnSpc>
        <a:spcBef>
          <a:spcPct val="20000"/>
        </a:spcBef>
        <a:spcAft>
          <a:spcPct val="0"/>
        </a:spcAft>
        <a:buChar char="»"/>
        <a:defRPr sz="1876">
          <a:solidFill>
            <a:srgbClr val="000000"/>
          </a:solidFill>
          <a:latin typeface="+mn-lt"/>
        </a:defRPr>
      </a:lvl7pPr>
      <a:lvl8pPr marL="3058878" indent="-202601" algn="l" rtl="0" eaLnBrk="1" fontAlgn="base" hangingPunct="1">
        <a:lnSpc>
          <a:spcPct val="115000"/>
        </a:lnSpc>
        <a:spcBef>
          <a:spcPct val="20000"/>
        </a:spcBef>
        <a:spcAft>
          <a:spcPct val="0"/>
        </a:spcAft>
        <a:buChar char="»"/>
        <a:defRPr sz="1876">
          <a:solidFill>
            <a:srgbClr val="000000"/>
          </a:solidFill>
          <a:latin typeface="+mn-lt"/>
        </a:defRPr>
      </a:lvl8pPr>
      <a:lvl9pPr marL="3466916" indent="-202601" algn="l" rtl="0" eaLnBrk="1" fontAlgn="base" hangingPunct="1">
        <a:lnSpc>
          <a:spcPct val="115000"/>
        </a:lnSpc>
        <a:spcBef>
          <a:spcPct val="20000"/>
        </a:spcBef>
        <a:spcAft>
          <a:spcPct val="0"/>
        </a:spcAft>
        <a:buChar char="»"/>
        <a:defRPr sz="1876">
          <a:solidFill>
            <a:srgbClr val="000000"/>
          </a:solidFill>
          <a:latin typeface="+mn-lt"/>
        </a:defRPr>
      </a:lvl9pPr>
    </p:bodyStyle>
    <p:otherStyle>
      <a:defPPr>
        <a:defRPr lang="en-US"/>
      </a:defPPr>
      <a:lvl1pPr marL="0" algn="l" defTabSz="816078" rtl="0" eaLnBrk="1" latinLnBrk="0" hangingPunct="1">
        <a:defRPr sz="1689" kern="1200">
          <a:solidFill>
            <a:schemeClr val="tx1"/>
          </a:solidFill>
          <a:latin typeface="+mn-lt"/>
          <a:ea typeface="+mn-ea"/>
          <a:cs typeface="+mn-cs"/>
        </a:defRPr>
      </a:lvl1pPr>
      <a:lvl2pPr marL="408038" algn="l" defTabSz="816078" rtl="0" eaLnBrk="1" latinLnBrk="0" hangingPunct="1">
        <a:defRPr sz="1689" kern="1200">
          <a:solidFill>
            <a:schemeClr val="tx1"/>
          </a:solidFill>
          <a:latin typeface="+mn-lt"/>
          <a:ea typeface="+mn-ea"/>
          <a:cs typeface="+mn-cs"/>
        </a:defRPr>
      </a:lvl2pPr>
      <a:lvl3pPr marL="816078" algn="l" defTabSz="816078" rtl="0" eaLnBrk="1" latinLnBrk="0" hangingPunct="1">
        <a:defRPr sz="1689" kern="1200">
          <a:solidFill>
            <a:schemeClr val="tx1"/>
          </a:solidFill>
          <a:latin typeface="+mn-lt"/>
          <a:ea typeface="+mn-ea"/>
          <a:cs typeface="+mn-cs"/>
        </a:defRPr>
      </a:lvl3pPr>
      <a:lvl4pPr marL="1224119" algn="l" defTabSz="816078" rtl="0" eaLnBrk="1" latinLnBrk="0" hangingPunct="1">
        <a:defRPr sz="1689" kern="1200">
          <a:solidFill>
            <a:schemeClr val="tx1"/>
          </a:solidFill>
          <a:latin typeface="+mn-lt"/>
          <a:ea typeface="+mn-ea"/>
          <a:cs typeface="+mn-cs"/>
        </a:defRPr>
      </a:lvl4pPr>
      <a:lvl5pPr marL="1632159" algn="l" defTabSz="816078" rtl="0" eaLnBrk="1" latinLnBrk="0" hangingPunct="1">
        <a:defRPr sz="1689" kern="1200">
          <a:solidFill>
            <a:schemeClr val="tx1"/>
          </a:solidFill>
          <a:latin typeface="+mn-lt"/>
          <a:ea typeface="+mn-ea"/>
          <a:cs typeface="+mn-cs"/>
        </a:defRPr>
      </a:lvl5pPr>
      <a:lvl6pPr marL="2040197" algn="l" defTabSz="816078" rtl="0" eaLnBrk="1" latinLnBrk="0" hangingPunct="1">
        <a:defRPr sz="1689" kern="1200">
          <a:solidFill>
            <a:schemeClr val="tx1"/>
          </a:solidFill>
          <a:latin typeface="+mn-lt"/>
          <a:ea typeface="+mn-ea"/>
          <a:cs typeface="+mn-cs"/>
        </a:defRPr>
      </a:lvl6pPr>
      <a:lvl7pPr marL="2448236" algn="l" defTabSz="816078" rtl="0" eaLnBrk="1" latinLnBrk="0" hangingPunct="1">
        <a:defRPr sz="1689" kern="1200">
          <a:solidFill>
            <a:schemeClr val="tx1"/>
          </a:solidFill>
          <a:latin typeface="+mn-lt"/>
          <a:ea typeface="+mn-ea"/>
          <a:cs typeface="+mn-cs"/>
        </a:defRPr>
      </a:lvl7pPr>
      <a:lvl8pPr marL="2856274" algn="l" defTabSz="816078" rtl="0" eaLnBrk="1" latinLnBrk="0" hangingPunct="1">
        <a:defRPr sz="1689" kern="1200">
          <a:solidFill>
            <a:schemeClr val="tx1"/>
          </a:solidFill>
          <a:latin typeface="+mn-lt"/>
          <a:ea typeface="+mn-ea"/>
          <a:cs typeface="+mn-cs"/>
        </a:defRPr>
      </a:lvl8pPr>
      <a:lvl9pPr marL="3264314" algn="l" defTabSz="816078" rtl="0" eaLnBrk="1" latinLnBrk="0" hangingPunct="1">
        <a:defRPr sz="1689"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 y="-10"/>
            <a:ext cx="9143996" cy="1377165"/>
          </a:xfrm>
          <a:prstGeom prst="rect">
            <a:avLst/>
          </a:prstGeom>
          <a:solidFill>
            <a:schemeClr val="accent4"/>
          </a:solidFill>
          <a:ln>
            <a:noFill/>
          </a:ln>
          <a:effectLst/>
        </p:spPr>
        <p:txBody>
          <a:bodyPr vert="horz" wrap="square" lIns="155448" tIns="64008" rIns="155448" bIns="64008" numCol="1" anchor="ctr" anchorCtr="0" compatLnSpc="1">
            <a:prstTxWarp prst="textNoShape">
              <a:avLst/>
            </a:prstTxWarp>
            <a:noAutofit/>
          </a:bodyPr>
          <a:lstStyle/>
          <a:p>
            <a:pPr lvl="0"/>
            <a:r>
              <a:rPr lang="en-US" dirty="0"/>
              <a:t>Click to edit Master title style</a:t>
            </a:r>
          </a:p>
        </p:txBody>
      </p:sp>
      <p:sp>
        <p:nvSpPr>
          <p:cNvPr id="1027" name="Rectangle 3"/>
          <p:cNvSpPr>
            <a:spLocks noGrp="1" noChangeArrowheads="1"/>
          </p:cNvSpPr>
          <p:nvPr>
            <p:ph type="body" idx="1"/>
          </p:nvPr>
        </p:nvSpPr>
        <p:spPr bwMode="auto">
          <a:xfrm>
            <a:off x="1" y="1377155"/>
            <a:ext cx="9144000" cy="54808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64592" tIns="91440" rIns="164592" bIns="9144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p:txBody>
      </p:sp>
      <p:sp>
        <p:nvSpPr>
          <p:cNvPr id="2" name="TextBox 1"/>
          <p:cNvSpPr txBox="1"/>
          <p:nvPr userDrawn="1"/>
        </p:nvSpPr>
        <p:spPr>
          <a:xfrm>
            <a:off x="8697747" y="-702345"/>
            <a:ext cx="495842" cy="785280"/>
          </a:xfrm>
          <a:prstGeom prst="rect">
            <a:avLst/>
          </a:prstGeom>
          <a:noFill/>
        </p:spPr>
        <p:txBody>
          <a:bodyPr wrap="square" rtlCol="0">
            <a:spAutoFit/>
          </a:bodyPr>
          <a:lstStyle/>
          <a:p>
            <a:r>
              <a:rPr lang="en-US" sz="4503" dirty="0">
                <a:solidFill>
                  <a:schemeClr val="accent4"/>
                </a:solidFill>
              </a:rPr>
              <a:t>*</a:t>
            </a:r>
          </a:p>
        </p:txBody>
      </p:sp>
    </p:spTree>
    <p:extLst>
      <p:ext uri="{BB962C8B-B14F-4D97-AF65-F5344CB8AC3E}">
        <p14:creationId xmlns:p14="http://schemas.microsoft.com/office/powerpoint/2010/main" val="1070143204"/>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Lst>
  <p:hf sldNum="0" hdr="0" dt="0"/>
  <p:txStyles>
    <p:titleStyle>
      <a:lvl1pPr marL="1021615" indent="-1021615" algn="l" rtl="0" eaLnBrk="1" fontAlgn="base" hangingPunct="1">
        <a:lnSpc>
          <a:spcPct val="95000"/>
        </a:lnSpc>
        <a:spcBef>
          <a:spcPts val="0"/>
        </a:spcBef>
        <a:spcAft>
          <a:spcPct val="0"/>
        </a:spcAft>
        <a:tabLst/>
        <a:defRPr sz="2627" b="1">
          <a:solidFill>
            <a:schemeClr val="bg2"/>
          </a:solidFill>
          <a:latin typeface="+mj-lt"/>
          <a:ea typeface="+mj-ea"/>
          <a:cs typeface="+mj-cs"/>
        </a:defRPr>
      </a:lvl1pPr>
      <a:lvl2pPr algn="l" rtl="0" eaLnBrk="1" fontAlgn="base" hangingPunct="1">
        <a:spcBef>
          <a:spcPct val="0"/>
        </a:spcBef>
        <a:spcAft>
          <a:spcPct val="0"/>
        </a:spcAft>
        <a:defRPr sz="2814" b="1">
          <a:solidFill>
            <a:srgbClr val="2877C4"/>
          </a:solidFill>
          <a:latin typeface="Arial" charset="0"/>
        </a:defRPr>
      </a:lvl2pPr>
      <a:lvl3pPr algn="l" rtl="0" eaLnBrk="1" fontAlgn="base" hangingPunct="1">
        <a:spcBef>
          <a:spcPct val="0"/>
        </a:spcBef>
        <a:spcAft>
          <a:spcPct val="0"/>
        </a:spcAft>
        <a:defRPr sz="2814" b="1">
          <a:solidFill>
            <a:srgbClr val="2877C4"/>
          </a:solidFill>
          <a:latin typeface="Arial" charset="0"/>
        </a:defRPr>
      </a:lvl3pPr>
      <a:lvl4pPr algn="l" rtl="0" eaLnBrk="1" fontAlgn="base" hangingPunct="1">
        <a:spcBef>
          <a:spcPct val="0"/>
        </a:spcBef>
        <a:spcAft>
          <a:spcPct val="0"/>
        </a:spcAft>
        <a:defRPr sz="2814" b="1">
          <a:solidFill>
            <a:srgbClr val="2877C4"/>
          </a:solidFill>
          <a:latin typeface="Arial" charset="0"/>
        </a:defRPr>
      </a:lvl4pPr>
      <a:lvl5pPr algn="l" rtl="0" eaLnBrk="1" fontAlgn="base" hangingPunct="1">
        <a:spcBef>
          <a:spcPct val="0"/>
        </a:spcBef>
        <a:spcAft>
          <a:spcPct val="0"/>
        </a:spcAft>
        <a:defRPr sz="2814" b="1">
          <a:solidFill>
            <a:srgbClr val="2877C4"/>
          </a:solidFill>
          <a:latin typeface="Arial" charset="0"/>
        </a:defRPr>
      </a:lvl5pPr>
      <a:lvl6pPr marL="408038" algn="l" rtl="0" eaLnBrk="1" fontAlgn="base" hangingPunct="1">
        <a:spcBef>
          <a:spcPct val="0"/>
        </a:spcBef>
        <a:spcAft>
          <a:spcPct val="0"/>
        </a:spcAft>
        <a:defRPr sz="2814" b="1">
          <a:solidFill>
            <a:srgbClr val="2877C4"/>
          </a:solidFill>
          <a:latin typeface="Arial" charset="0"/>
        </a:defRPr>
      </a:lvl6pPr>
      <a:lvl7pPr marL="816078" algn="l" rtl="0" eaLnBrk="1" fontAlgn="base" hangingPunct="1">
        <a:spcBef>
          <a:spcPct val="0"/>
        </a:spcBef>
        <a:spcAft>
          <a:spcPct val="0"/>
        </a:spcAft>
        <a:defRPr sz="2814" b="1">
          <a:solidFill>
            <a:srgbClr val="2877C4"/>
          </a:solidFill>
          <a:latin typeface="Arial" charset="0"/>
        </a:defRPr>
      </a:lvl7pPr>
      <a:lvl8pPr marL="1224119" algn="l" rtl="0" eaLnBrk="1" fontAlgn="base" hangingPunct="1">
        <a:spcBef>
          <a:spcPct val="0"/>
        </a:spcBef>
        <a:spcAft>
          <a:spcPct val="0"/>
        </a:spcAft>
        <a:defRPr sz="2814" b="1">
          <a:solidFill>
            <a:srgbClr val="2877C4"/>
          </a:solidFill>
          <a:latin typeface="Arial" charset="0"/>
        </a:defRPr>
      </a:lvl8pPr>
      <a:lvl9pPr marL="1632159" algn="l" rtl="0" eaLnBrk="1" fontAlgn="base" hangingPunct="1">
        <a:spcBef>
          <a:spcPct val="0"/>
        </a:spcBef>
        <a:spcAft>
          <a:spcPct val="0"/>
        </a:spcAft>
        <a:defRPr sz="2814" b="1">
          <a:solidFill>
            <a:srgbClr val="2877C4"/>
          </a:solidFill>
          <a:latin typeface="Arial" charset="0"/>
        </a:defRPr>
      </a:lvl9pPr>
    </p:titleStyle>
    <p:bodyStyle>
      <a:lvl1pPr algn="l" rtl="0" eaLnBrk="1" fontAlgn="base" hangingPunct="1">
        <a:lnSpc>
          <a:spcPct val="113000"/>
        </a:lnSpc>
        <a:spcBef>
          <a:spcPts val="844"/>
        </a:spcBef>
        <a:spcAft>
          <a:spcPts val="0"/>
        </a:spcAft>
        <a:buClr>
          <a:srgbClr val="2877C4"/>
        </a:buClr>
        <a:buFont typeface="Arial Unicode MS" pitchFamily="34" charset="-128"/>
        <a:defRPr sz="1501">
          <a:solidFill>
            <a:srgbClr val="000000"/>
          </a:solidFill>
          <a:latin typeface="+mn-lt"/>
          <a:ea typeface="+mn-ea"/>
          <a:cs typeface="+mn-cs"/>
        </a:defRPr>
      </a:lvl1pPr>
      <a:lvl2pPr marL="211472" indent="-211472" algn="l" rtl="0" eaLnBrk="1" fontAlgn="base" hangingPunct="1">
        <a:lnSpc>
          <a:spcPct val="113000"/>
        </a:lnSpc>
        <a:spcBef>
          <a:spcPts val="844"/>
        </a:spcBef>
        <a:spcAft>
          <a:spcPts val="0"/>
        </a:spcAft>
        <a:buClr>
          <a:schemeClr val="accent1"/>
        </a:buClr>
        <a:buFont typeface="Wingdings" charset="2"/>
        <a:buChar char="§"/>
        <a:defRPr sz="1501">
          <a:solidFill>
            <a:srgbClr val="000000"/>
          </a:solidFill>
          <a:latin typeface="+mn-lt"/>
        </a:defRPr>
      </a:lvl2pPr>
      <a:lvl3pPr marL="327631" indent="-327631" algn="l" rtl="0" eaLnBrk="1" fontAlgn="base" hangingPunct="1">
        <a:lnSpc>
          <a:spcPct val="113000"/>
        </a:lnSpc>
        <a:spcBef>
          <a:spcPts val="844"/>
        </a:spcBef>
        <a:spcAft>
          <a:spcPts val="0"/>
        </a:spcAft>
        <a:buClr>
          <a:schemeClr val="accent1"/>
        </a:buClr>
        <a:buFont typeface="Wingdings" charset="2"/>
        <a:buNone/>
        <a:defRPr sz="1501">
          <a:solidFill>
            <a:srgbClr val="000000"/>
          </a:solidFill>
          <a:latin typeface="+mn-lt"/>
        </a:defRPr>
      </a:lvl3pPr>
      <a:lvl4pPr marL="1333213" indent="-209686" algn="l" rtl="0" eaLnBrk="1" fontAlgn="base" hangingPunct="1">
        <a:lnSpc>
          <a:spcPct val="115000"/>
        </a:lnSpc>
        <a:spcBef>
          <a:spcPts val="0"/>
        </a:spcBef>
        <a:spcAft>
          <a:spcPts val="0"/>
        </a:spcAft>
        <a:buClr>
          <a:schemeClr val="accent4"/>
        </a:buClr>
        <a:buFont typeface="Arial" pitchFamily="34" charset="0"/>
        <a:buChar char="•"/>
        <a:defRPr sz="2439">
          <a:solidFill>
            <a:srgbClr val="000000"/>
          </a:solidFill>
          <a:latin typeface="+mn-lt"/>
        </a:defRPr>
      </a:lvl4pPr>
      <a:lvl5pPr marL="1834760" indent="-202601" algn="l" rtl="0" eaLnBrk="1" fontAlgn="base" hangingPunct="1">
        <a:lnSpc>
          <a:spcPct val="115000"/>
        </a:lnSpc>
        <a:spcBef>
          <a:spcPct val="20000"/>
        </a:spcBef>
        <a:spcAft>
          <a:spcPct val="0"/>
        </a:spcAft>
        <a:buChar char="»"/>
        <a:defRPr sz="1876">
          <a:solidFill>
            <a:srgbClr val="000000"/>
          </a:solidFill>
          <a:latin typeface="+mn-lt"/>
        </a:defRPr>
      </a:lvl5pPr>
      <a:lvl6pPr marL="2242800" indent="-202601" algn="l" rtl="0" eaLnBrk="1" fontAlgn="base" hangingPunct="1">
        <a:lnSpc>
          <a:spcPct val="115000"/>
        </a:lnSpc>
        <a:spcBef>
          <a:spcPct val="20000"/>
        </a:spcBef>
        <a:spcAft>
          <a:spcPct val="0"/>
        </a:spcAft>
        <a:buChar char="»"/>
        <a:defRPr sz="1876">
          <a:solidFill>
            <a:srgbClr val="000000"/>
          </a:solidFill>
          <a:latin typeface="+mn-lt"/>
        </a:defRPr>
      </a:lvl6pPr>
      <a:lvl7pPr marL="2650838" indent="-202601" algn="l" rtl="0" eaLnBrk="1" fontAlgn="base" hangingPunct="1">
        <a:lnSpc>
          <a:spcPct val="115000"/>
        </a:lnSpc>
        <a:spcBef>
          <a:spcPct val="20000"/>
        </a:spcBef>
        <a:spcAft>
          <a:spcPct val="0"/>
        </a:spcAft>
        <a:buChar char="»"/>
        <a:defRPr sz="1876">
          <a:solidFill>
            <a:srgbClr val="000000"/>
          </a:solidFill>
          <a:latin typeface="+mn-lt"/>
        </a:defRPr>
      </a:lvl7pPr>
      <a:lvl8pPr marL="3058878" indent="-202601" algn="l" rtl="0" eaLnBrk="1" fontAlgn="base" hangingPunct="1">
        <a:lnSpc>
          <a:spcPct val="115000"/>
        </a:lnSpc>
        <a:spcBef>
          <a:spcPct val="20000"/>
        </a:spcBef>
        <a:spcAft>
          <a:spcPct val="0"/>
        </a:spcAft>
        <a:buChar char="»"/>
        <a:defRPr sz="1876">
          <a:solidFill>
            <a:srgbClr val="000000"/>
          </a:solidFill>
          <a:latin typeface="+mn-lt"/>
        </a:defRPr>
      </a:lvl8pPr>
      <a:lvl9pPr marL="3466916" indent="-202601" algn="l" rtl="0" eaLnBrk="1" fontAlgn="base" hangingPunct="1">
        <a:lnSpc>
          <a:spcPct val="115000"/>
        </a:lnSpc>
        <a:spcBef>
          <a:spcPct val="20000"/>
        </a:spcBef>
        <a:spcAft>
          <a:spcPct val="0"/>
        </a:spcAft>
        <a:buChar char="»"/>
        <a:defRPr sz="1876">
          <a:solidFill>
            <a:srgbClr val="000000"/>
          </a:solidFill>
          <a:latin typeface="+mn-lt"/>
        </a:defRPr>
      </a:lvl9pPr>
    </p:bodyStyle>
    <p:otherStyle>
      <a:defPPr>
        <a:defRPr lang="en-US"/>
      </a:defPPr>
      <a:lvl1pPr marL="0" algn="l" defTabSz="816078" rtl="0" eaLnBrk="1" latinLnBrk="0" hangingPunct="1">
        <a:defRPr sz="1689" kern="1200">
          <a:solidFill>
            <a:schemeClr val="tx1"/>
          </a:solidFill>
          <a:latin typeface="+mn-lt"/>
          <a:ea typeface="+mn-ea"/>
          <a:cs typeface="+mn-cs"/>
        </a:defRPr>
      </a:lvl1pPr>
      <a:lvl2pPr marL="408038" algn="l" defTabSz="816078" rtl="0" eaLnBrk="1" latinLnBrk="0" hangingPunct="1">
        <a:defRPr sz="1689" kern="1200">
          <a:solidFill>
            <a:schemeClr val="tx1"/>
          </a:solidFill>
          <a:latin typeface="+mn-lt"/>
          <a:ea typeface="+mn-ea"/>
          <a:cs typeface="+mn-cs"/>
        </a:defRPr>
      </a:lvl2pPr>
      <a:lvl3pPr marL="816078" algn="l" defTabSz="816078" rtl="0" eaLnBrk="1" latinLnBrk="0" hangingPunct="1">
        <a:defRPr sz="1689" kern="1200">
          <a:solidFill>
            <a:schemeClr val="tx1"/>
          </a:solidFill>
          <a:latin typeface="+mn-lt"/>
          <a:ea typeface="+mn-ea"/>
          <a:cs typeface="+mn-cs"/>
        </a:defRPr>
      </a:lvl3pPr>
      <a:lvl4pPr marL="1224119" algn="l" defTabSz="816078" rtl="0" eaLnBrk="1" latinLnBrk="0" hangingPunct="1">
        <a:defRPr sz="1689" kern="1200">
          <a:solidFill>
            <a:schemeClr val="tx1"/>
          </a:solidFill>
          <a:latin typeface="+mn-lt"/>
          <a:ea typeface="+mn-ea"/>
          <a:cs typeface="+mn-cs"/>
        </a:defRPr>
      </a:lvl4pPr>
      <a:lvl5pPr marL="1632159" algn="l" defTabSz="816078" rtl="0" eaLnBrk="1" latinLnBrk="0" hangingPunct="1">
        <a:defRPr sz="1689" kern="1200">
          <a:solidFill>
            <a:schemeClr val="tx1"/>
          </a:solidFill>
          <a:latin typeface="+mn-lt"/>
          <a:ea typeface="+mn-ea"/>
          <a:cs typeface="+mn-cs"/>
        </a:defRPr>
      </a:lvl5pPr>
      <a:lvl6pPr marL="2040197" algn="l" defTabSz="816078" rtl="0" eaLnBrk="1" latinLnBrk="0" hangingPunct="1">
        <a:defRPr sz="1689" kern="1200">
          <a:solidFill>
            <a:schemeClr val="tx1"/>
          </a:solidFill>
          <a:latin typeface="+mn-lt"/>
          <a:ea typeface="+mn-ea"/>
          <a:cs typeface="+mn-cs"/>
        </a:defRPr>
      </a:lvl6pPr>
      <a:lvl7pPr marL="2448236" algn="l" defTabSz="816078" rtl="0" eaLnBrk="1" latinLnBrk="0" hangingPunct="1">
        <a:defRPr sz="1689" kern="1200">
          <a:solidFill>
            <a:schemeClr val="tx1"/>
          </a:solidFill>
          <a:latin typeface="+mn-lt"/>
          <a:ea typeface="+mn-ea"/>
          <a:cs typeface="+mn-cs"/>
        </a:defRPr>
      </a:lvl7pPr>
      <a:lvl8pPr marL="2856274" algn="l" defTabSz="816078" rtl="0" eaLnBrk="1" latinLnBrk="0" hangingPunct="1">
        <a:defRPr sz="1689" kern="1200">
          <a:solidFill>
            <a:schemeClr val="tx1"/>
          </a:solidFill>
          <a:latin typeface="+mn-lt"/>
          <a:ea typeface="+mn-ea"/>
          <a:cs typeface="+mn-cs"/>
        </a:defRPr>
      </a:lvl8pPr>
      <a:lvl9pPr marL="3264314" algn="l" defTabSz="816078" rtl="0" eaLnBrk="1" latinLnBrk="0" hangingPunct="1">
        <a:defRPr sz="168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4"/>
        <p:cNvGrpSpPr/>
        <p:nvPr/>
      </p:nvGrpSpPr>
      <p:grpSpPr>
        <a:xfrm>
          <a:off x="0" y="0"/>
          <a:ext cx="0" cy="0"/>
          <a:chOff x="0" y="0"/>
          <a:chExt cx="0" cy="0"/>
        </a:xfrm>
      </p:grpSpPr>
      <p:sp>
        <p:nvSpPr>
          <p:cNvPr id="85" name="Google Shape;85;p13"/>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1pPr>
            <a:lvl2pPr marR="0" lvl="1"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2pPr>
            <a:lvl3pPr marR="0" lvl="2"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3pPr>
            <a:lvl4pPr marR="0" lvl="3"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4pPr>
            <a:lvl5pPr marR="0" lvl="4"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5pPr>
            <a:lvl6pPr marR="0" lvl="5"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6pPr>
            <a:lvl7pPr marR="0" lvl="6"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7pPr>
            <a:lvl8pPr marR="0" lvl="7"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8pPr>
            <a:lvl9pPr marR="0" lvl="8"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9pPr>
          </a:lstStyle>
          <a:p>
            <a:endParaRPr/>
          </a:p>
        </p:txBody>
      </p:sp>
      <p:sp>
        <p:nvSpPr>
          <p:cNvPr id="86" name="Google Shape;86;p13"/>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Times New Roman"/>
              <a:buChar char="•"/>
              <a:defRPr sz="3200" b="0" i="0" u="none" strike="noStrike" cap="none">
                <a:solidFill>
                  <a:schemeClr val="dk1"/>
                </a:solidFill>
                <a:latin typeface="Times New Roman"/>
                <a:ea typeface="Times New Roman"/>
                <a:cs typeface="Times New Roman"/>
                <a:sym typeface="Times New Roman"/>
              </a:defRPr>
            </a:lvl1pPr>
            <a:lvl2pPr marL="914400" marR="0" lvl="1" indent="-406400" algn="l" rtl="0">
              <a:spcBef>
                <a:spcPts val="560"/>
              </a:spcBef>
              <a:spcAft>
                <a:spcPts val="0"/>
              </a:spcAft>
              <a:buClr>
                <a:schemeClr val="dk1"/>
              </a:buClr>
              <a:buSzPts val="2800"/>
              <a:buFont typeface="Times New Roman"/>
              <a:buChar char="–"/>
              <a:defRPr sz="2800" b="0" i="0" u="none" strike="noStrike" cap="none">
                <a:solidFill>
                  <a:schemeClr val="dk1"/>
                </a:solidFill>
                <a:latin typeface="Times New Roman"/>
                <a:ea typeface="Times New Roman"/>
                <a:cs typeface="Times New Roman"/>
                <a:sym typeface="Times New Roman"/>
              </a:defRPr>
            </a:lvl2pPr>
            <a:lvl3pPr marL="1371600" marR="0" lvl="2" indent="-381000" algn="l" rtl="0">
              <a:spcBef>
                <a:spcPts val="480"/>
              </a:spcBef>
              <a:spcAft>
                <a:spcPts val="0"/>
              </a:spcAft>
              <a:buClr>
                <a:schemeClr val="dk1"/>
              </a:buClr>
              <a:buSzPts val="2400"/>
              <a:buFont typeface="Times New Roman"/>
              <a:buChar char="•"/>
              <a:defRPr sz="2400" b="0" i="0" u="none" strike="noStrike" cap="none">
                <a:solidFill>
                  <a:schemeClr val="dk1"/>
                </a:solidFill>
                <a:latin typeface="Times New Roman"/>
                <a:ea typeface="Times New Roman"/>
                <a:cs typeface="Times New Roman"/>
                <a:sym typeface="Times New Roman"/>
              </a:defRPr>
            </a:lvl3pPr>
            <a:lvl4pPr marL="1828800" marR="0" lvl="3"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4pPr>
            <a:lvl5pPr marL="2286000" marR="0" lvl="4"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5pPr>
            <a:lvl6pPr marL="2743200" marR="0" lvl="5"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6pPr>
            <a:lvl7pPr marL="3200400" marR="0" lvl="6"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7pPr>
            <a:lvl8pPr marL="3657600" marR="0" lvl="7"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8pPr>
            <a:lvl9pPr marL="4114800" marR="0" lvl="8"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87" name="Google Shape;87;p1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2400" b="0" i="0" u="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9pPr>
          </a:lstStyle>
          <a:p>
            <a:endParaRPr/>
          </a:p>
        </p:txBody>
      </p:sp>
      <p:sp>
        <p:nvSpPr>
          <p:cNvPr id="88" name="Google Shape;88;p1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2400" b="0" i="0" u="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9pPr>
          </a:lstStyle>
          <a:p>
            <a:endParaRPr/>
          </a:p>
        </p:txBody>
      </p:sp>
      <p:sp>
        <p:nvSpPr>
          <p:cNvPr id="89" name="Google Shape;89;p1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1pPr>
            <a:lvl2pPr marL="0" marR="0" lvl="1"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2pPr>
            <a:lvl3pPr marL="0" marR="0" lvl="2"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3pPr>
            <a:lvl4pPr marL="0" marR="0" lvl="3"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4pPr>
            <a:lvl5pPr marL="0" marR="0" lvl="4"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5pPr>
            <a:lvl6pPr marL="0" marR="0" lvl="5"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6pPr>
            <a:lvl7pPr marL="0" marR="0" lvl="6"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7pPr>
            <a:lvl8pPr marL="0" marR="0" lvl="7"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8pPr>
            <a:lvl9pPr marL="0" marR="0" lvl="8"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9"/>
        <p:cNvGrpSpPr/>
        <p:nvPr/>
      </p:nvGrpSpPr>
      <p:grpSpPr>
        <a:xfrm>
          <a:off x="0" y="0"/>
          <a:ext cx="0" cy="0"/>
          <a:chOff x="0" y="0"/>
          <a:chExt cx="0" cy="0"/>
        </a:xfrm>
      </p:grpSpPr>
      <p:sp>
        <p:nvSpPr>
          <p:cNvPr id="160" name="Google Shape;160;p25"/>
          <p:cNvSpPr txBox="1"/>
          <p:nvPr/>
        </p:nvSpPr>
        <p:spPr>
          <a:xfrm>
            <a:off x="66675" y="6581775"/>
            <a:ext cx="2895600" cy="1698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a:solidFill>
                  <a:srgbClr val="000000"/>
                </a:solidFill>
                <a:latin typeface="Arial"/>
                <a:ea typeface="Arial"/>
                <a:cs typeface="Arial"/>
                <a:sym typeface="Arial"/>
              </a:rPr>
              <a:t>© 2015 Pearson Education, Inc.</a:t>
            </a:r>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7"/>
        <p:cNvGrpSpPr/>
        <p:nvPr/>
      </p:nvGrpSpPr>
      <p:grpSpPr>
        <a:xfrm>
          <a:off x="0" y="0"/>
          <a:ext cx="0" cy="0"/>
          <a:chOff x="0" y="0"/>
          <a:chExt cx="0" cy="0"/>
        </a:xfrm>
      </p:grpSpPr>
      <p:sp>
        <p:nvSpPr>
          <p:cNvPr id="198" name="Google Shape;198;p37"/>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99" name="Google Shape;199;p37"/>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00" name="Google Shape;200;p3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b="0" i="0" u="none">
                <a:solidFill>
                  <a:srgbClr val="898989"/>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9pPr>
          </a:lstStyle>
          <a:p>
            <a:endParaRPr/>
          </a:p>
        </p:txBody>
      </p:sp>
      <p:sp>
        <p:nvSpPr>
          <p:cNvPr id="201" name="Google Shape;201;p3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2400" b="0" i="0" u="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9pPr>
          </a:lstStyle>
          <a:p>
            <a:endParaRPr/>
          </a:p>
        </p:txBody>
      </p:sp>
      <p:sp>
        <p:nvSpPr>
          <p:cNvPr id="202" name="Google Shape;202;p3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Times New Roman"/>
              <a:buNone/>
              <a:defRPr sz="1200" b="0" i="0" u="none">
                <a:solidFill>
                  <a:srgbClr val="898989"/>
                </a:solidFill>
                <a:latin typeface="Times New Roman"/>
                <a:ea typeface="Times New Roman"/>
                <a:cs typeface="Times New Roman"/>
                <a:sym typeface="Times New Roman"/>
              </a:defRPr>
            </a:lvl1pPr>
            <a:lvl2pPr marL="0" marR="0" lvl="1" indent="0" algn="r" rtl="0">
              <a:lnSpc>
                <a:spcPct val="100000"/>
              </a:lnSpc>
              <a:spcBef>
                <a:spcPts val="0"/>
              </a:spcBef>
              <a:spcAft>
                <a:spcPts val="0"/>
              </a:spcAft>
              <a:buClr>
                <a:srgbClr val="898989"/>
              </a:buClr>
              <a:buSzPts val="1200"/>
              <a:buFont typeface="Times New Roman"/>
              <a:buNone/>
              <a:defRPr sz="1200" b="0" i="0" u="none">
                <a:solidFill>
                  <a:srgbClr val="898989"/>
                </a:solidFill>
                <a:latin typeface="Times New Roman"/>
                <a:ea typeface="Times New Roman"/>
                <a:cs typeface="Times New Roman"/>
                <a:sym typeface="Times New Roman"/>
              </a:defRPr>
            </a:lvl2pPr>
            <a:lvl3pPr marL="0" marR="0" lvl="2" indent="0" algn="r" rtl="0">
              <a:lnSpc>
                <a:spcPct val="100000"/>
              </a:lnSpc>
              <a:spcBef>
                <a:spcPts val="0"/>
              </a:spcBef>
              <a:spcAft>
                <a:spcPts val="0"/>
              </a:spcAft>
              <a:buClr>
                <a:srgbClr val="898989"/>
              </a:buClr>
              <a:buSzPts val="1200"/>
              <a:buFont typeface="Times New Roman"/>
              <a:buNone/>
              <a:defRPr sz="1200" b="0" i="0" u="none">
                <a:solidFill>
                  <a:srgbClr val="898989"/>
                </a:solidFill>
                <a:latin typeface="Times New Roman"/>
                <a:ea typeface="Times New Roman"/>
                <a:cs typeface="Times New Roman"/>
                <a:sym typeface="Times New Roman"/>
              </a:defRPr>
            </a:lvl3pPr>
            <a:lvl4pPr marL="0" marR="0" lvl="3" indent="0" algn="r" rtl="0">
              <a:lnSpc>
                <a:spcPct val="100000"/>
              </a:lnSpc>
              <a:spcBef>
                <a:spcPts val="0"/>
              </a:spcBef>
              <a:spcAft>
                <a:spcPts val="0"/>
              </a:spcAft>
              <a:buClr>
                <a:srgbClr val="898989"/>
              </a:buClr>
              <a:buSzPts val="1200"/>
              <a:buFont typeface="Times New Roman"/>
              <a:buNone/>
              <a:defRPr sz="1200" b="0" i="0" u="none">
                <a:solidFill>
                  <a:srgbClr val="898989"/>
                </a:solidFill>
                <a:latin typeface="Times New Roman"/>
                <a:ea typeface="Times New Roman"/>
                <a:cs typeface="Times New Roman"/>
                <a:sym typeface="Times New Roman"/>
              </a:defRPr>
            </a:lvl4pPr>
            <a:lvl5pPr marL="0" marR="0" lvl="4" indent="0" algn="r" rtl="0">
              <a:lnSpc>
                <a:spcPct val="100000"/>
              </a:lnSpc>
              <a:spcBef>
                <a:spcPts val="0"/>
              </a:spcBef>
              <a:spcAft>
                <a:spcPts val="0"/>
              </a:spcAft>
              <a:buClr>
                <a:srgbClr val="898989"/>
              </a:buClr>
              <a:buSzPts val="1200"/>
              <a:buFont typeface="Times New Roman"/>
              <a:buNone/>
              <a:defRPr sz="1200" b="0" i="0" u="none">
                <a:solidFill>
                  <a:srgbClr val="898989"/>
                </a:solidFill>
                <a:latin typeface="Times New Roman"/>
                <a:ea typeface="Times New Roman"/>
                <a:cs typeface="Times New Roman"/>
                <a:sym typeface="Times New Roman"/>
              </a:defRPr>
            </a:lvl5pPr>
            <a:lvl6pPr marL="0" marR="0" lvl="5" indent="0" algn="r" rtl="0">
              <a:lnSpc>
                <a:spcPct val="100000"/>
              </a:lnSpc>
              <a:spcBef>
                <a:spcPts val="0"/>
              </a:spcBef>
              <a:spcAft>
                <a:spcPts val="0"/>
              </a:spcAft>
              <a:buClr>
                <a:srgbClr val="898989"/>
              </a:buClr>
              <a:buSzPts val="1200"/>
              <a:buFont typeface="Times New Roman"/>
              <a:buNone/>
              <a:defRPr sz="1200" b="0" i="0" u="none">
                <a:solidFill>
                  <a:srgbClr val="898989"/>
                </a:solidFill>
                <a:latin typeface="Times New Roman"/>
                <a:ea typeface="Times New Roman"/>
                <a:cs typeface="Times New Roman"/>
                <a:sym typeface="Times New Roman"/>
              </a:defRPr>
            </a:lvl6pPr>
            <a:lvl7pPr marL="0" marR="0" lvl="6" indent="0" algn="r" rtl="0">
              <a:lnSpc>
                <a:spcPct val="100000"/>
              </a:lnSpc>
              <a:spcBef>
                <a:spcPts val="0"/>
              </a:spcBef>
              <a:spcAft>
                <a:spcPts val="0"/>
              </a:spcAft>
              <a:buClr>
                <a:srgbClr val="898989"/>
              </a:buClr>
              <a:buSzPts val="1200"/>
              <a:buFont typeface="Times New Roman"/>
              <a:buNone/>
              <a:defRPr sz="1200" b="0" i="0" u="none">
                <a:solidFill>
                  <a:srgbClr val="898989"/>
                </a:solidFill>
                <a:latin typeface="Times New Roman"/>
                <a:ea typeface="Times New Roman"/>
                <a:cs typeface="Times New Roman"/>
                <a:sym typeface="Times New Roman"/>
              </a:defRPr>
            </a:lvl7pPr>
            <a:lvl8pPr marL="0" marR="0" lvl="7" indent="0" algn="r" rtl="0">
              <a:lnSpc>
                <a:spcPct val="100000"/>
              </a:lnSpc>
              <a:spcBef>
                <a:spcPts val="0"/>
              </a:spcBef>
              <a:spcAft>
                <a:spcPts val="0"/>
              </a:spcAft>
              <a:buClr>
                <a:srgbClr val="898989"/>
              </a:buClr>
              <a:buSzPts val="1200"/>
              <a:buFont typeface="Times New Roman"/>
              <a:buNone/>
              <a:defRPr sz="1200" b="0" i="0" u="none">
                <a:solidFill>
                  <a:srgbClr val="898989"/>
                </a:solidFill>
                <a:latin typeface="Times New Roman"/>
                <a:ea typeface="Times New Roman"/>
                <a:cs typeface="Times New Roman"/>
                <a:sym typeface="Times New Roman"/>
              </a:defRPr>
            </a:lvl8pPr>
            <a:lvl9pPr marL="0" marR="0" lvl="8" indent="0" algn="r" rtl="0">
              <a:lnSpc>
                <a:spcPct val="100000"/>
              </a:lnSpc>
              <a:spcBef>
                <a:spcPts val="0"/>
              </a:spcBef>
              <a:spcAft>
                <a:spcPts val="0"/>
              </a:spcAft>
              <a:buClr>
                <a:srgbClr val="898989"/>
              </a:buClr>
              <a:buSzPts val="1200"/>
              <a:buFont typeface="Times New Roman"/>
              <a:buNone/>
              <a:defRPr sz="1200" b="0" i="0" u="none">
                <a:solidFill>
                  <a:srgbClr val="898989"/>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8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7"/>
        <p:cNvGrpSpPr/>
        <p:nvPr/>
      </p:nvGrpSpPr>
      <p:grpSpPr>
        <a:xfrm>
          <a:off x="0" y="0"/>
          <a:ext cx="0" cy="0"/>
          <a:chOff x="0" y="0"/>
          <a:chExt cx="0" cy="0"/>
        </a:xfrm>
      </p:grpSpPr>
      <p:sp>
        <p:nvSpPr>
          <p:cNvPr id="208" name="Google Shape;208;p39"/>
          <p:cNvSpPr txBox="1"/>
          <p:nvPr/>
        </p:nvSpPr>
        <p:spPr>
          <a:xfrm>
            <a:off x="66675" y="6581775"/>
            <a:ext cx="2895600" cy="1698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a:solidFill>
                  <a:srgbClr val="000000"/>
                </a:solidFill>
                <a:latin typeface="Arial"/>
                <a:ea typeface="Arial"/>
                <a:cs typeface="Arial"/>
                <a:sym typeface="Arial"/>
              </a:rPr>
              <a:t>© 2015 Pearson Education, Inc.</a:t>
            </a:r>
            <a:endParaRPr/>
          </a:p>
        </p:txBody>
      </p:sp>
      <p:cxnSp>
        <p:nvCxnSpPr>
          <p:cNvPr id="209" name="Google Shape;209;p39"/>
          <p:cNvCxnSpPr/>
          <p:nvPr/>
        </p:nvCxnSpPr>
        <p:spPr>
          <a:xfrm>
            <a:off x="-7937" y="25400"/>
            <a:ext cx="9144000" cy="0"/>
          </a:xfrm>
          <a:prstGeom prst="straightConnector1">
            <a:avLst/>
          </a:prstGeom>
          <a:noFill/>
          <a:ln w="50800" cap="flat" cmpd="sng">
            <a:solidFill>
              <a:schemeClr val="accent1"/>
            </a:solidFill>
            <a:prstDash val="solid"/>
            <a:miter lim="800000"/>
            <a:headEnd type="none" w="med" len="med"/>
            <a:tailEnd type="none" w="med" len="med"/>
          </a:ln>
        </p:spPr>
      </p:cxnSp>
      <p:cxnSp>
        <p:nvCxnSpPr>
          <p:cNvPr id="210" name="Google Shape;210;p39"/>
          <p:cNvCxnSpPr/>
          <p:nvPr/>
        </p:nvCxnSpPr>
        <p:spPr>
          <a:xfrm>
            <a:off x="-7937" y="55562"/>
            <a:ext cx="9144000" cy="0"/>
          </a:xfrm>
          <a:prstGeom prst="straightConnector1">
            <a:avLst/>
          </a:prstGeom>
          <a:noFill/>
          <a:ln w="25400" cap="flat" cmpd="sng">
            <a:solidFill>
              <a:srgbClr val="F2C552"/>
            </a:solidFill>
            <a:prstDash val="solid"/>
            <a:miter lim="800000"/>
            <a:headEnd type="none" w="med" len="med"/>
            <a:tailEnd type="none" w="med" len="med"/>
          </a:ln>
        </p:spPr>
      </p:cxnSp>
      <p:sp>
        <p:nvSpPr>
          <p:cNvPr id="211" name="Google Shape;211;p39"/>
          <p:cNvSpPr txBox="1">
            <a:spLocks noGrp="1"/>
          </p:cNvSpPr>
          <p:nvPr>
            <p:ph type="title"/>
          </p:nvPr>
        </p:nvSpPr>
        <p:spPr>
          <a:xfrm>
            <a:off x="312737" y="365125"/>
            <a:ext cx="8475662" cy="103981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SzPts val="1400"/>
              <a:buNone/>
              <a:defRPr sz="3000" b="1" i="0" u="none" strike="noStrike" cap="none">
                <a:solidFill>
                  <a:srgbClr val="1F89BD"/>
                </a:solidFill>
                <a:latin typeface="Arial"/>
                <a:ea typeface="Arial"/>
                <a:cs typeface="Arial"/>
                <a:sym typeface="Arial"/>
              </a:defRPr>
            </a:lvl1pPr>
            <a:lvl2pPr marR="0" lvl="1" algn="l" rtl="0">
              <a:lnSpc>
                <a:spcPct val="90000"/>
              </a:lnSpc>
              <a:spcBef>
                <a:spcPts val="0"/>
              </a:spcBef>
              <a:spcAft>
                <a:spcPts val="0"/>
              </a:spcAft>
              <a:buSzPts val="1400"/>
              <a:buNone/>
              <a:defRPr sz="3000" b="1" i="0" u="none" strike="noStrike" cap="none">
                <a:solidFill>
                  <a:srgbClr val="1F89BD"/>
                </a:solidFill>
                <a:latin typeface="Arial"/>
                <a:ea typeface="Arial"/>
                <a:cs typeface="Arial"/>
                <a:sym typeface="Arial"/>
              </a:defRPr>
            </a:lvl2pPr>
            <a:lvl3pPr marR="0" lvl="2" algn="l" rtl="0">
              <a:lnSpc>
                <a:spcPct val="90000"/>
              </a:lnSpc>
              <a:spcBef>
                <a:spcPts val="0"/>
              </a:spcBef>
              <a:spcAft>
                <a:spcPts val="0"/>
              </a:spcAft>
              <a:buSzPts val="1400"/>
              <a:buNone/>
              <a:defRPr sz="3000" b="1" i="0" u="none" strike="noStrike" cap="none">
                <a:solidFill>
                  <a:srgbClr val="1F89BD"/>
                </a:solidFill>
                <a:latin typeface="Arial"/>
                <a:ea typeface="Arial"/>
                <a:cs typeface="Arial"/>
                <a:sym typeface="Arial"/>
              </a:defRPr>
            </a:lvl3pPr>
            <a:lvl4pPr marR="0" lvl="3" algn="l" rtl="0">
              <a:lnSpc>
                <a:spcPct val="90000"/>
              </a:lnSpc>
              <a:spcBef>
                <a:spcPts val="0"/>
              </a:spcBef>
              <a:spcAft>
                <a:spcPts val="0"/>
              </a:spcAft>
              <a:buSzPts val="1400"/>
              <a:buNone/>
              <a:defRPr sz="3000" b="1" i="0" u="none" strike="noStrike" cap="none">
                <a:solidFill>
                  <a:srgbClr val="1F89BD"/>
                </a:solidFill>
                <a:latin typeface="Arial"/>
                <a:ea typeface="Arial"/>
                <a:cs typeface="Arial"/>
                <a:sym typeface="Arial"/>
              </a:defRPr>
            </a:lvl4pPr>
            <a:lvl5pPr marR="0" lvl="4" algn="l" rtl="0">
              <a:lnSpc>
                <a:spcPct val="90000"/>
              </a:lnSpc>
              <a:spcBef>
                <a:spcPts val="0"/>
              </a:spcBef>
              <a:spcAft>
                <a:spcPts val="0"/>
              </a:spcAft>
              <a:buSzPts val="1400"/>
              <a:buNone/>
              <a:defRPr sz="3000" b="1" i="0" u="none" strike="noStrike" cap="none">
                <a:solidFill>
                  <a:srgbClr val="1F89BD"/>
                </a:solidFill>
                <a:latin typeface="Arial"/>
                <a:ea typeface="Arial"/>
                <a:cs typeface="Arial"/>
                <a:sym typeface="Arial"/>
              </a:defRPr>
            </a:lvl5pPr>
            <a:lvl6pPr marR="0" lvl="5" algn="l" rtl="0">
              <a:lnSpc>
                <a:spcPct val="90000"/>
              </a:lnSpc>
              <a:spcBef>
                <a:spcPts val="0"/>
              </a:spcBef>
              <a:spcAft>
                <a:spcPts val="0"/>
              </a:spcAft>
              <a:buSzPts val="1400"/>
              <a:buNone/>
              <a:defRPr sz="3000" b="1" i="0" u="none" strike="noStrike" cap="none">
                <a:solidFill>
                  <a:srgbClr val="1F89BD"/>
                </a:solidFill>
                <a:latin typeface="Arial"/>
                <a:ea typeface="Arial"/>
                <a:cs typeface="Arial"/>
                <a:sym typeface="Arial"/>
              </a:defRPr>
            </a:lvl6pPr>
            <a:lvl7pPr marR="0" lvl="6" algn="l" rtl="0">
              <a:lnSpc>
                <a:spcPct val="90000"/>
              </a:lnSpc>
              <a:spcBef>
                <a:spcPts val="0"/>
              </a:spcBef>
              <a:spcAft>
                <a:spcPts val="0"/>
              </a:spcAft>
              <a:buSzPts val="1400"/>
              <a:buNone/>
              <a:defRPr sz="3000" b="1" i="0" u="none" strike="noStrike" cap="none">
                <a:solidFill>
                  <a:srgbClr val="1F89BD"/>
                </a:solidFill>
                <a:latin typeface="Arial"/>
                <a:ea typeface="Arial"/>
                <a:cs typeface="Arial"/>
                <a:sym typeface="Arial"/>
              </a:defRPr>
            </a:lvl7pPr>
            <a:lvl8pPr marR="0" lvl="7" algn="l" rtl="0">
              <a:lnSpc>
                <a:spcPct val="90000"/>
              </a:lnSpc>
              <a:spcBef>
                <a:spcPts val="0"/>
              </a:spcBef>
              <a:spcAft>
                <a:spcPts val="0"/>
              </a:spcAft>
              <a:buSzPts val="1400"/>
              <a:buNone/>
              <a:defRPr sz="3000" b="1" i="0" u="none" strike="noStrike" cap="none">
                <a:solidFill>
                  <a:srgbClr val="1F89BD"/>
                </a:solidFill>
                <a:latin typeface="Arial"/>
                <a:ea typeface="Arial"/>
                <a:cs typeface="Arial"/>
                <a:sym typeface="Arial"/>
              </a:defRPr>
            </a:lvl8pPr>
            <a:lvl9pPr marR="0" lvl="8" algn="l" rtl="0">
              <a:lnSpc>
                <a:spcPct val="90000"/>
              </a:lnSpc>
              <a:spcBef>
                <a:spcPts val="0"/>
              </a:spcBef>
              <a:spcAft>
                <a:spcPts val="0"/>
              </a:spcAft>
              <a:buSzPts val="1400"/>
              <a:buNone/>
              <a:defRPr sz="3000" b="1" i="0" u="none" strike="noStrike" cap="none">
                <a:solidFill>
                  <a:srgbClr val="1F89BD"/>
                </a:solidFill>
                <a:latin typeface="Arial"/>
                <a:ea typeface="Arial"/>
                <a:cs typeface="Arial"/>
                <a:sym typeface="Arial"/>
              </a:defRPr>
            </a:lvl9pPr>
          </a:lstStyle>
          <a:p>
            <a:endParaRPr/>
          </a:p>
        </p:txBody>
      </p:sp>
      <p:sp>
        <p:nvSpPr>
          <p:cNvPr id="212" name="Google Shape;212;p39"/>
          <p:cNvSpPr txBox="1">
            <a:spLocks noGrp="1"/>
          </p:cNvSpPr>
          <p:nvPr>
            <p:ph type="body" idx="1"/>
          </p:nvPr>
        </p:nvSpPr>
        <p:spPr>
          <a:xfrm>
            <a:off x="312737" y="1600200"/>
            <a:ext cx="8475662" cy="4757737"/>
          </a:xfrm>
          <a:prstGeom prst="rect">
            <a:avLst/>
          </a:prstGeom>
          <a:noFill/>
          <a:ln>
            <a:noFill/>
          </a:ln>
        </p:spPr>
        <p:txBody>
          <a:bodyPr spcFirstLastPara="1" wrap="square" lIns="91425" tIns="45700" rIns="91425" bIns="45700" anchor="t" anchorCtr="0">
            <a:noAutofit/>
          </a:bodyPr>
          <a:lstStyle>
            <a:lvl1pPr marL="457200" marR="0" lvl="0" indent="-406400" algn="l" rtl="0">
              <a:spcBef>
                <a:spcPts val="1000"/>
              </a:spcBef>
              <a:spcAft>
                <a:spcPts val="0"/>
              </a:spcAft>
              <a:buClr>
                <a:srgbClr val="1F89BD"/>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93700" algn="l" rtl="0">
              <a:spcBef>
                <a:spcPts val="500"/>
              </a:spcBef>
              <a:spcAft>
                <a:spcPts val="0"/>
              </a:spcAft>
              <a:buClr>
                <a:srgbClr val="1F89BD"/>
              </a:buClr>
              <a:buSzPts val="2600"/>
              <a:buFont typeface="Arial"/>
              <a:buChar char="•"/>
              <a:defRPr sz="2600" b="0" i="0" u="none" strike="noStrike" cap="none">
                <a:solidFill>
                  <a:schemeClr val="dk1"/>
                </a:solidFill>
                <a:latin typeface="Arial"/>
                <a:ea typeface="Arial"/>
                <a:cs typeface="Arial"/>
                <a:sym typeface="Arial"/>
              </a:defRPr>
            </a:lvl2pPr>
            <a:lvl3pPr marL="1371600" marR="0" lvl="2" indent="-381000" algn="l" rtl="0">
              <a:spcBef>
                <a:spcPts val="500"/>
              </a:spcBef>
              <a:spcAft>
                <a:spcPts val="0"/>
              </a:spcAft>
              <a:buClr>
                <a:srgbClr val="1F89BD"/>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68300" algn="l" rtl="0">
              <a:spcBef>
                <a:spcPts val="500"/>
              </a:spcBef>
              <a:spcAft>
                <a:spcPts val="0"/>
              </a:spcAft>
              <a:buClr>
                <a:srgbClr val="1F89BD"/>
              </a:buClr>
              <a:buSzPts val="2200"/>
              <a:buFont typeface="Arial"/>
              <a:buChar char="•"/>
              <a:defRPr sz="2200" b="0" i="0" u="none" strike="noStrike" cap="none">
                <a:solidFill>
                  <a:schemeClr val="dk1"/>
                </a:solidFill>
                <a:latin typeface="Arial"/>
                <a:ea typeface="Arial"/>
                <a:cs typeface="Arial"/>
                <a:sym typeface="Arial"/>
              </a:defRPr>
            </a:lvl4pPr>
            <a:lvl5pPr marL="2286000" marR="0" lvl="4" indent="-368300" algn="l" rtl="0">
              <a:spcBef>
                <a:spcPts val="500"/>
              </a:spcBef>
              <a:spcAft>
                <a:spcPts val="0"/>
              </a:spcAft>
              <a:buClr>
                <a:srgbClr val="1F89BD"/>
              </a:buClr>
              <a:buSzPts val="2200"/>
              <a:buFont typeface="Arial"/>
              <a:buChar char="•"/>
              <a:defRPr sz="2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82"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6"/>
        <p:cNvGrpSpPr/>
        <p:nvPr/>
      </p:nvGrpSpPr>
      <p:grpSpPr>
        <a:xfrm>
          <a:off x="0" y="0"/>
          <a:ext cx="0" cy="0"/>
          <a:chOff x="0" y="0"/>
          <a:chExt cx="0" cy="0"/>
        </a:xfrm>
      </p:grpSpPr>
      <p:sp>
        <p:nvSpPr>
          <p:cNvPr id="217" name="Google Shape;217;p41"/>
          <p:cNvSpPr txBox="1"/>
          <p:nvPr/>
        </p:nvSpPr>
        <p:spPr>
          <a:xfrm>
            <a:off x="66675" y="6581775"/>
            <a:ext cx="2895600" cy="1698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a:solidFill>
                  <a:srgbClr val="000000"/>
                </a:solidFill>
                <a:latin typeface="Arial"/>
                <a:ea typeface="Arial"/>
                <a:cs typeface="Arial"/>
                <a:sym typeface="Arial"/>
              </a:rPr>
              <a:t>© 2015 Pearson Education, Inc.</a:t>
            </a:r>
            <a:endParaRPr/>
          </a:p>
        </p:txBody>
      </p:sp>
      <p:cxnSp>
        <p:nvCxnSpPr>
          <p:cNvPr id="218" name="Google Shape;218;p41"/>
          <p:cNvCxnSpPr/>
          <p:nvPr/>
        </p:nvCxnSpPr>
        <p:spPr>
          <a:xfrm>
            <a:off x="-7937" y="25400"/>
            <a:ext cx="9144000" cy="0"/>
          </a:xfrm>
          <a:prstGeom prst="straightConnector1">
            <a:avLst/>
          </a:prstGeom>
          <a:noFill/>
          <a:ln w="50800" cap="flat" cmpd="sng">
            <a:solidFill>
              <a:schemeClr val="accent1"/>
            </a:solidFill>
            <a:prstDash val="solid"/>
            <a:miter lim="800000"/>
            <a:headEnd type="none" w="med" len="med"/>
            <a:tailEnd type="none" w="med" len="med"/>
          </a:ln>
        </p:spPr>
      </p:cxnSp>
      <p:cxnSp>
        <p:nvCxnSpPr>
          <p:cNvPr id="219" name="Google Shape;219;p41"/>
          <p:cNvCxnSpPr/>
          <p:nvPr/>
        </p:nvCxnSpPr>
        <p:spPr>
          <a:xfrm>
            <a:off x="-7937" y="55562"/>
            <a:ext cx="9144000" cy="0"/>
          </a:xfrm>
          <a:prstGeom prst="straightConnector1">
            <a:avLst/>
          </a:prstGeom>
          <a:noFill/>
          <a:ln w="25400" cap="flat" cmpd="sng">
            <a:solidFill>
              <a:srgbClr val="F2C552"/>
            </a:solidFill>
            <a:prstDash val="solid"/>
            <a:miter lim="800000"/>
            <a:headEnd type="none" w="med" len="med"/>
            <a:tailEnd type="none" w="med" len="med"/>
          </a:ln>
        </p:spPr>
      </p:cxnSp>
      <p:sp>
        <p:nvSpPr>
          <p:cNvPr id="220" name="Google Shape;220;p41"/>
          <p:cNvSpPr txBox="1">
            <a:spLocks noGrp="1"/>
          </p:cNvSpPr>
          <p:nvPr>
            <p:ph type="title"/>
          </p:nvPr>
        </p:nvSpPr>
        <p:spPr>
          <a:xfrm>
            <a:off x="312737" y="365125"/>
            <a:ext cx="8475662" cy="103981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SzPts val="1400"/>
              <a:buNone/>
              <a:defRPr sz="3000" b="1" i="0" u="none" strike="noStrike" cap="none">
                <a:solidFill>
                  <a:srgbClr val="1F89BD"/>
                </a:solidFill>
                <a:latin typeface="Arial"/>
                <a:ea typeface="Arial"/>
                <a:cs typeface="Arial"/>
                <a:sym typeface="Arial"/>
              </a:defRPr>
            </a:lvl1pPr>
            <a:lvl2pPr marR="0" lvl="1" algn="l" rtl="0">
              <a:lnSpc>
                <a:spcPct val="90000"/>
              </a:lnSpc>
              <a:spcBef>
                <a:spcPts val="0"/>
              </a:spcBef>
              <a:spcAft>
                <a:spcPts val="0"/>
              </a:spcAft>
              <a:buSzPts val="1400"/>
              <a:buNone/>
              <a:defRPr sz="3000" b="1" i="0" u="none" strike="noStrike" cap="none">
                <a:solidFill>
                  <a:srgbClr val="1F89BD"/>
                </a:solidFill>
                <a:latin typeface="Arial"/>
                <a:ea typeface="Arial"/>
                <a:cs typeface="Arial"/>
                <a:sym typeface="Arial"/>
              </a:defRPr>
            </a:lvl2pPr>
            <a:lvl3pPr marR="0" lvl="2" algn="l" rtl="0">
              <a:lnSpc>
                <a:spcPct val="90000"/>
              </a:lnSpc>
              <a:spcBef>
                <a:spcPts val="0"/>
              </a:spcBef>
              <a:spcAft>
                <a:spcPts val="0"/>
              </a:spcAft>
              <a:buSzPts val="1400"/>
              <a:buNone/>
              <a:defRPr sz="3000" b="1" i="0" u="none" strike="noStrike" cap="none">
                <a:solidFill>
                  <a:srgbClr val="1F89BD"/>
                </a:solidFill>
                <a:latin typeface="Arial"/>
                <a:ea typeface="Arial"/>
                <a:cs typeface="Arial"/>
                <a:sym typeface="Arial"/>
              </a:defRPr>
            </a:lvl3pPr>
            <a:lvl4pPr marR="0" lvl="3" algn="l" rtl="0">
              <a:lnSpc>
                <a:spcPct val="90000"/>
              </a:lnSpc>
              <a:spcBef>
                <a:spcPts val="0"/>
              </a:spcBef>
              <a:spcAft>
                <a:spcPts val="0"/>
              </a:spcAft>
              <a:buSzPts val="1400"/>
              <a:buNone/>
              <a:defRPr sz="3000" b="1" i="0" u="none" strike="noStrike" cap="none">
                <a:solidFill>
                  <a:srgbClr val="1F89BD"/>
                </a:solidFill>
                <a:latin typeface="Arial"/>
                <a:ea typeface="Arial"/>
                <a:cs typeface="Arial"/>
                <a:sym typeface="Arial"/>
              </a:defRPr>
            </a:lvl4pPr>
            <a:lvl5pPr marR="0" lvl="4" algn="l" rtl="0">
              <a:lnSpc>
                <a:spcPct val="90000"/>
              </a:lnSpc>
              <a:spcBef>
                <a:spcPts val="0"/>
              </a:spcBef>
              <a:spcAft>
                <a:spcPts val="0"/>
              </a:spcAft>
              <a:buSzPts val="1400"/>
              <a:buNone/>
              <a:defRPr sz="3000" b="1" i="0" u="none" strike="noStrike" cap="none">
                <a:solidFill>
                  <a:srgbClr val="1F89BD"/>
                </a:solidFill>
                <a:latin typeface="Arial"/>
                <a:ea typeface="Arial"/>
                <a:cs typeface="Arial"/>
                <a:sym typeface="Arial"/>
              </a:defRPr>
            </a:lvl5pPr>
            <a:lvl6pPr marR="0" lvl="5" algn="l" rtl="0">
              <a:lnSpc>
                <a:spcPct val="90000"/>
              </a:lnSpc>
              <a:spcBef>
                <a:spcPts val="0"/>
              </a:spcBef>
              <a:spcAft>
                <a:spcPts val="0"/>
              </a:spcAft>
              <a:buSzPts val="1400"/>
              <a:buNone/>
              <a:defRPr sz="3000" b="1" i="0" u="none" strike="noStrike" cap="none">
                <a:solidFill>
                  <a:srgbClr val="1F89BD"/>
                </a:solidFill>
                <a:latin typeface="Arial"/>
                <a:ea typeface="Arial"/>
                <a:cs typeface="Arial"/>
                <a:sym typeface="Arial"/>
              </a:defRPr>
            </a:lvl6pPr>
            <a:lvl7pPr marR="0" lvl="6" algn="l" rtl="0">
              <a:lnSpc>
                <a:spcPct val="90000"/>
              </a:lnSpc>
              <a:spcBef>
                <a:spcPts val="0"/>
              </a:spcBef>
              <a:spcAft>
                <a:spcPts val="0"/>
              </a:spcAft>
              <a:buSzPts val="1400"/>
              <a:buNone/>
              <a:defRPr sz="3000" b="1" i="0" u="none" strike="noStrike" cap="none">
                <a:solidFill>
                  <a:srgbClr val="1F89BD"/>
                </a:solidFill>
                <a:latin typeface="Arial"/>
                <a:ea typeface="Arial"/>
                <a:cs typeface="Arial"/>
                <a:sym typeface="Arial"/>
              </a:defRPr>
            </a:lvl7pPr>
            <a:lvl8pPr marR="0" lvl="7" algn="l" rtl="0">
              <a:lnSpc>
                <a:spcPct val="90000"/>
              </a:lnSpc>
              <a:spcBef>
                <a:spcPts val="0"/>
              </a:spcBef>
              <a:spcAft>
                <a:spcPts val="0"/>
              </a:spcAft>
              <a:buSzPts val="1400"/>
              <a:buNone/>
              <a:defRPr sz="3000" b="1" i="0" u="none" strike="noStrike" cap="none">
                <a:solidFill>
                  <a:srgbClr val="1F89BD"/>
                </a:solidFill>
                <a:latin typeface="Arial"/>
                <a:ea typeface="Arial"/>
                <a:cs typeface="Arial"/>
                <a:sym typeface="Arial"/>
              </a:defRPr>
            </a:lvl8pPr>
            <a:lvl9pPr marR="0" lvl="8" algn="l" rtl="0">
              <a:lnSpc>
                <a:spcPct val="90000"/>
              </a:lnSpc>
              <a:spcBef>
                <a:spcPts val="0"/>
              </a:spcBef>
              <a:spcAft>
                <a:spcPts val="0"/>
              </a:spcAft>
              <a:buSzPts val="1400"/>
              <a:buNone/>
              <a:defRPr sz="3000" b="1" i="0" u="none" strike="noStrike" cap="none">
                <a:solidFill>
                  <a:srgbClr val="1F89BD"/>
                </a:solidFill>
                <a:latin typeface="Arial"/>
                <a:ea typeface="Arial"/>
                <a:cs typeface="Arial"/>
                <a:sym typeface="Arial"/>
              </a:defRPr>
            </a:lvl9pPr>
          </a:lstStyle>
          <a:p>
            <a:endParaRPr/>
          </a:p>
        </p:txBody>
      </p:sp>
      <p:sp>
        <p:nvSpPr>
          <p:cNvPr id="221" name="Google Shape;221;p41"/>
          <p:cNvSpPr txBox="1">
            <a:spLocks noGrp="1"/>
          </p:cNvSpPr>
          <p:nvPr>
            <p:ph type="body" idx="1"/>
          </p:nvPr>
        </p:nvSpPr>
        <p:spPr>
          <a:xfrm>
            <a:off x="312737" y="1600200"/>
            <a:ext cx="8475662" cy="4757737"/>
          </a:xfrm>
          <a:prstGeom prst="rect">
            <a:avLst/>
          </a:prstGeom>
          <a:noFill/>
          <a:ln>
            <a:noFill/>
          </a:ln>
        </p:spPr>
        <p:txBody>
          <a:bodyPr spcFirstLastPara="1" wrap="square" lIns="91425" tIns="45700" rIns="91425" bIns="45700" anchor="t" anchorCtr="0">
            <a:noAutofit/>
          </a:bodyPr>
          <a:lstStyle>
            <a:lvl1pPr marL="457200" marR="0" lvl="0" indent="-406400" algn="l" rtl="0">
              <a:spcBef>
                <a:spcPts val="1000"/>
              </a:spcBef>
              <a:spcAft>
                <a:spcPts val="0"/>
              </a:spcAft>
              <a:buClr>
                <a:srgbClr val="1F89BD"/>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93700" algn="l" rtl="0">
              <a:spcBef>
                <a:spcPts val="500"/>
              </a:spcBef>
              <a:spcAft>
                <a:spcPts val="0"/>
              </a:spcAft>
              <a:buClr>
                <a:srgbClr val="1F89BD"/>
              </a:buClr>
              <a:buSzPts val="2600"/>
              <a:buFont typeface="Arial"/>
              <a:buChar char="•"/>
              <a:defRPr sz="2600" b="0" i="0" u="none" strike="noStrike" cap="none">
                <a:solidFill>
                  <a:schemeClr val="dk1"/>
                </a:solidFill>
                <a:latin typeface="Arial"/>
                <a:ea typeface="Arial"/>
                <a:cs typeface="Arial"/>
                <a:sym typeface="Arial"/>
              </a:defRPr>
            </a:lvl2pPr>
            <a:lvl3pPr marL="1371600" marR="0" lvl="2" indent="-381000" algn="l" rtl="0">
              <a:spcBef>
                <a:spcPts val="500"/>
              </a:spcBef>
              <a:spcAft>
                <a:spcPts val="0"/>
              </a:spcAft>
              <a:buClr>
                <a:srgbClr val="1F89BD"/>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68300" algn="l" rtl="0">
              <a:spcBef>
                <a:spcPts val="500"/>
              </a:spcBef>
              <a:spcAft>
                <a:spcPts val="0"/>
              </a:spcAft>
              <a:buClr>
                <a:srgbClr val="1F89BD"/>
              </a:buClr>
              <a:buSzPts val="2200"/>
              <a:buFont typeface="Arial"/>
              <a:buChar char="•"/>
              <a:defRPr sz="2200" b="0" i="0" u="none" strike="noStrike" cap="none">
                <a:solidFill>
                  <a:schemeClr val="dk1"/>
                </a:solidFill>
                <a:latin typeface="Arial"/>
                <a:ea typeface="Arial"/>
                <a:cs typeface="Arial"/>
                <a:sym typeface="Arial"/>
              </a:defRPr>
            </a:lvl4pPr>
            <a:lvl5pPr marL="2286000" marR="0" lvl="4" indent="-368300" algn="l" rtl="0">
              <a:spcBef>
                <a:spcPts val="500"/>
              </a:spcBef>
              <a:spcAft>
                <a:spcPts val="0"/>
              </a:spcAft>
              <a:buClr>
                <a:srgbClr val="1F89BD"/>
              </a:buClr>
              <a:buSzPts val="2200"/>
              <a:buFont typeface="Arial"/>
              <a:buChar char="•"/>
              <a:defRPr sz="2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83"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5"/>
        <p:cNvGrpSpPr/>
        <p:nvPr/>
      </p:nvGrpSpPr>
      <p:grpSpPr>
        <a:xfrm>
          <a:off x="0" y="0"/>
          <a:ext cx="0" cy="0"/>
          <a:chOff x="0" y="0"/>
          <a:chExt cx="0" cy="0"/>
        </a:xfrm>
      </p:grpSpPr>
      <p:sp>
        <p:nvSpPr>
          <p:cNvPr id="226" name="Google Shape;226;p43"/>
          <p:cNvSpPr txBox="1"/>
          <p:nvPr/>
        </p:nvSpPr>
        <p:spPr>
          <a:xfrm>
            <a:off x="66675" y="6581775"/>
            <a:ext cx="2895600" cy="1698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a:solidFill>
                  <a:srgbClr val="000000"/>
                </a:solidFill>
                <a:latin typeface="Arial"/>
                <a:ea typeface="Arial"/>
                <a:cs typeface="Arial"/>
                <a:sym typeface="Arial"/>
              </a:rPr>
              <a:t>© 2015 Pearson Education, Inc.</a:t>
            </a:r>
            <a:endParaRPr/>
          </a:p>
        </p:txBody>
      </p:sp>
      <p:cxnSp>
        <p:nvCxnSpPr>
          <p:cNvPr id="227" name="Google Shape;227;p43"/>
          <p:cNvCxnSpPr/>
          <p:nvPr/>
        </p:nvCxnSpPr>
        <p:spPr>
          <a:xfrm>
            <a:off x="-7937" y="25400"/>
            <a:ext cx="9144000" cy="0"/>
          </a:xfrm>
          <a:prstGeom prst="straightConnector1">
            <a:avLst/>
          </a:prstGeom>
          <a:noFill/>
          <a:ln w="50800" cap="flat" cmpd="sng">
            <a:solidFill>
              <a:schemeClr val="accent1"/>
            </a:solidFill>
            <a:prstDash val="solid"/>
            <a:miter lim="800000"/>
            <a:headEnd type="none" w="med" len="med"/>
            <a:tailEnd type="none" w="med" len="med"/>
          </a:ln>
        </p:spPr>
      </p:cxnSp>
      <p:cxnSp>
        <p:nvCxnSpPr>
          <p:cNvPr id="228" name="Google Shape;228;p43"/>
          <p:cNvCxnSpPr/>
          <p:nvPr/>
        </p:nvCxnSpPr>
        <p:spPr>
          <a:xfrm>
            <a:off x="-7937" y="55562"/>
            <a:ext cx="9144000" cy="0"/>
          </a:xfrm>
          <a:prstGeom prst="straightConnector1">
            <a:avLst/>
          </a:prstGeom>
          <a:noFill/>
          <a:ln w="25400" cap="flat" cmpd="sng">
            <a:solidFill>
              <a:srgbClr val="F2C552"/>
            </a:solidFill>
            <a:prstDash val="solid"/>
            <a:miter lim="800000"/>
            <a:headEnd type="none" w="med" len="med"/>
            <a:tailEnd type="none" w="med" len="med"/>
          </a:ln>
        </p:spPr>
      </p:cxnSp>
      <p:sp>
        <p:nvSpPr>
          <p:cNvPr id="229" name="Google Shape;229;p43"/>
          <p:cNvSpPr txBox="1">
            <a:spLocks noGrp="1"/>
          </p:cNvSpPr>
          <p:nvPr>
            <p:ph type="title"/>
          </p:nvPr>
        </p:nvSpPr>
        <p:spPr>
          <a:xfrm>
            <a:off x="312737" y="365125"/>
            <a:ext cx="8475662" cy="103981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SzPts val="1400"/>
              <a:buNone/>
              <a:defRPr sz="3000" b="1" i="0" u="none" strike="noStrike" cap="none">
                <a:solidFill>
                  <a:srgbClr val="1F89BD"/>
                </a:solidFill>
                <a:latin typeface="Arial"/>
                <a:ea typeface="Arial"/>
                <a:cs typeface="Arial"/>
                <a:sym typeface="Arial"/>
              </a:defRPr>
            </a:lvl1pPr>
            <a:lvl2pPr marR="0" lvl="1" algn="l" rtl="0">
              <a:lnSpc>
                <a:spcPct val="90000"/>
              </a:lnSpc>
              <a:spcBef>
                <a:spcPts val="0"/>
              </a:spcBef>
              <a:spcAft>
                <a:spcPts val="0"/>
              </a:spcAft>
              <a:buSzPts val="1400"/>
              <a:buNone/>
              <a:defRPr sz="3000" b="1" i="0" u="none" strike="noStrike" cap="none">
                <a:solidFill>
                  <a:srgbClr val="1F89BD"/>
                </a:solidFill>
                <a:latin typeface="Arial"/>
                <a:ea typeface="Arial"/>
                <a:cs typeface="Arial"/>
                <a:sym typeface="Arial"/>
              </a:defRPr>
            </a:lvl2pPr>
            <a:lvl3pPr marR="0" lvl="2" algn="l" rtl="0">
              <a:lnSpc>
                <a:spcPct val="90000"/>
              </a:lnSpc>
              <a:spcBef>
                <a:spcPts val="0"/>
              </a:spcBef>
              <a:spcAft>
                <a:spcPts val="0"/>
              </a:spcAft>
              <a:buSzPts val="1400"/>
              <a:buNone/>
              <a:defRPr sz="3000" b="1" i="0" u="none" strike="noStrike" cap="none">
                <a:solidFill>
                  <a:srgbClr val="1F89BD"/>
                </a:solidFill>
                <a:latin typeface="Arial"/>
                <a:ea typeface="Arial"/>
                <a:cs typeface="Arial"/>
                <a:sym typeface="Arial"/>
              </a:defRPr>
            </a:lvl3pPr>
            <a:lvl4pPr marR="0" lvl="3" algn="l" rtl="0">
              <a:lnSpc>
                <a:spcPct val="90000"/>
              </a:lnSpc>
              <a:spcBef>
                <a:spcPts val="0"/>
              </a:spcBef>
              <a:spcAft>
                <a:spcPts val="0"/>
              </a:spcAft>
              <a:buSzPts val="1400"/>
              <a:buNone/>
              <a:defRPr sz="3000" b="1" i="0" u="none" strike="noStrike" cap="none">
                <a:solidFill>
                  <a:srgbClr val="1F89BD"/>
                </a:solidFill>
                <a:latin typeface="Arial"/>
                <a:ea typeface="Arial"/>
                <a:cs typeface="Arial"/>
                <a:sym typeface="Arial"/>
              </a:defRPr>
            </a:lvl4pPr>
            <a:lvl5pPr marR="0" lvl="4" algn="l" rtl="0">
              <a:lnSpc>
                <a:spcPct val="90000"/>
              </a:lnSpc>
              <a:spcBef>
                <a:spcPts val="0"/>
              </a:spcBef>
              <a:spcAft>
                <a:spcPts val="0"/>
              </a:spcAft>
              <a:buSzPts val="1400"/>
              <a:buNone/>
              <a:defRPr sz="3000" b="1" i="0" u="none" strike="noStrike" cap="none">
                <a:solidFill>
                  <a:srgbClr val="1F89BD"/>
                </a:solidFill>
                <a:latin typeface="Arial"/>
                <a:ea typeface="Arial"/>
                <a:cs typeface="Arial"/>
                <a:sym typeface="Arial"/>
              </a:defRPr>
            </a:lvl5pPr>
            <a:lvl6pPr marR="0" lvl="5" algn="l" rtl="0">
              <a:lnSpc>
                <a:spcPct val="90000"/>
              </a:lnSpc>
              <a:spcBef>
                <a:spcPts val="0"/>
              </a:spcBef>
              <a:spcAft>
                <a:spcPts val="0"/>
              </a:spcAft>
              <a:buSzPts val="1400"/>
              <a:buNone/>
              <a:defRPr sz="3000" b="1" i="0" u="none" strike="noStrike" cap="none">
                <a:solidFill>
                  <a:srgbClr val="1F89BD"/>
                </a:solidFill>
                <a:latin typeface="Arial"/>
                <a:ea typeface="Arial"/>
                <a:cs typeface="Arial"/>
                <a:sym typeface="Arial"/>
              </a:defRPr>
            </a:lvl6pPr>
            <a:lvl7pPr marR="0" lvl="6" algn="l" rtl="0">
              <a:lnSpc>
                <a:spcPct val="90000"/>
              </a:lnSpc>
              <a:spcBef>
                <a:spcPts val="0"/>
              </a:spcBef>
              <a:spcAft>
                <a:spcPts val="0"/>
              </a:spcAft>
              <a:buSzPts val="1400"/>
              <a:buNone/>
              <a:defRPr sz="3000" b="1" i="0" u="none" strike="noStrike" cap="none">
                <a:solidFill>
                  <a:srgbClr val="1F89BD"/>
                </a:solidFill>
                <a:latin typeface="Arial"/>
                <a:ea typeface="Arial"/>
                <a:cs typeface="Arial"/>
                <a:sym typeface="Arial"/>
              </a:defRPr>
            </a:lvl7pPr>
            <a:lvl8pPr marR="0" lvl="7" algn="l" rtl="0">
              <a:lnSpc>
                <a:spcPct val="90000"/>
              </a:lnSpc>
              <a:spcBef>
                <a:spcPts val="0"/>
              </a:spcBef>
              <a:spcAft>
                <a:spcPts val="0"/>
              </a:spcAft>
              <a:buSzPts val="1400"/>
              <a:buNone/>
              <a:defRPr sz="3000" b="1" i="0" u="none" strike="noStrike" cap="none">
                <a:solidFill>
                  <a:srgbClr val="1F89BD"/>
                </a:solidFill>
                <a:latin typeface="Arial"/>
                <a:ea typeface="Arial"/>
                <a:cs typeface="Arial"/>
                <a:sym typeface="Arial"/>
              </a:defRPr>
            </a:lvl8pPr>
            <a:lvl9pPr marR="0" lvl="8" algn="l" rtl="0">
              <a:lnSpc>
                <a:spcPct val="90000"/>
              </a:lnSpc>
              <a:spcBef>
                <a:spcPts val="0"/>
              </a:spcBef>
              <a:spcAft>
                <a:spcPts val="0"/>
              </a:spcAft>
              <a:buSzPts val="1400"/>
              <a:buNone/>
              <a:defRPr sz="3000" b="1" i="0" u="none" strike="noStrike" cap="none">
                <a:solidFill>
                  <a:srgbClr val="1F89BD"/>
                </a:solidFill>
                <a:latin typeface="Arial"/>
                <a:ea typeface="Arial"/>
                <a:cs typeface="Arial"/>
                <a:sym typeface="Arial"/>
              </a:defRPr>
            </a:lvl9pPr>
          </a:lstStyle>
          <a:p>
            <a:endParaRPr/>
          </a:p>
        </p:txBody>
      </p:sp>
      <p:sp>
        <p:nvSpPr>
          <p:cNvPr id="230" name="Google Shape;230;p43"/>
          <p:cNvSpPr txBox="1">
            <a:spLocks noGrp="1"/>
          </p:cNvSpPr>
          <p:nvPr>
            <p:ph type="body" idx="1"/>
          </p:nvPr>
        </p:nvSpPr>
        <p:spPr>
          <a:xfrm>
            <a:off x="312737" y="1600200"/>
            <a:ext cx="8475662" cy="4757737"/>
          </a:xfrm>
          <a:prstGeom prst="rect">
            <a:avLst/>
          </a:prstGeom>
          <a:noFill/>
          <a:ln>
            <a:noFill/>
          </a:ln>
        </p:spPr>
        <p:txBody>
          <a:bodyPr spcFirstLastPara="1" wrap="square" lIns="91425" tIns="45700" rIns="91425" bIns="45700" anchor="t" anchorCtr="0">
            <a:noAutofit/>
          </a:bodyPr>
          <a:lstStyle>
            <a:lvl1pPr marL="457200" marR="0" lvl="0" indent="-406400" algn="l" rtl="0">
              <a:spcBef>
                <a:spcPts val="1000"/>
              </a:spcBef>
              <a:spcAft>
                <a:spcPts val="0"/>
              </a:spcAft>
              <a:buClr>
                <a:srgbClr val="1F89BD"/>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93700" algn="l" rtl="0">
              <a:spcBef>
                <a:spcPts val="500"/>
              </a:spcBef>
              <a:spcAft>
                <a:spcPts val="0"/>
              </a:spcAft>
              <a:buClr>
                <a:srgbClr val="1F89BD"/>
              </a:buClr>
              <a:buSzPts val="2600"/>
              <a:buFont typeface="Arial"/>
              <a:buChar char="•"/>
              <a:defRPr sz="2600" b="0" i="0" u="none" strike="noStrike" cap="none">
                <a:solidFill>
                  <a:schemeClr val="dk1"/>
                </a:solidFill>
                <a:latin typeface="Arial"/>
                <a:ea typeface="Arial"/>
                <a:cs typeface="Arial"/>
                <a:sym typeface="Arial"/>
              </a:defRPr>
            </a:lvl2pPr>
            <a:lvl3pPr marL="1371600" marR="0" lvl="2" indent="-381000" algn="l" rtl="0">
              <a:spcBef>
                <a:spcPts val="500"/>
              </a:spcBef>
              <a:spcAft>
                <a:spcPts val="0"/>
              </a:spcAft>
              <a:buClr>
                <a:srgbClr val="1F89BD"/>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68300" algn="l" rtl="0">
              <a:spcBef>
                <a:spcPts val="500"/>
              </a:spcBef>
              <a:spcAft>
                <a:spcPts val="0"/>
              </a:spcAft>
              <a:buClr>
                <a:srgbClr val="1F89BD"/>
              </a:buClr>
              <a:buSzPts val="2200"/>
              <a:buFont typeface="Arial"/>
              <a:buChar char="•"/>
              <a:defRPr sz="2200" b="0" i="0" u="none" strike="noStrike" cap="none">
                <a:solidFill>
                  <a:schemeClr val="dk1"/>
                </a:solidFill>
                <a:latin typeface="Arial"/>
                <a:ea typeface="Arial"/>
                <a:cs typeface="Arial"/>
                <a:sym typeface="Arial"/>
              </a:defRPr>
            </a:lvl4pPr>
            <a:lvl5pPr marL="2286000" marR="0" lvl="4" indent="-368300" algn="l" rtl="0">
              <a:spcBef>
                <a:spcPts val="500"/>
              </a:spcBef>
              <a:spcAft>
                <a:spcPts val="0"/>
              </a:spcAft>
              <a:buClr>
                <a:srgbClr val="1F89BD"/>
              </a:buClr>
              <a:buSzPts val="2200"/>
              <a:buFont typeface="Arial"/>
              <a:buChar char="•"/>
              <a:defRPr sz="2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84"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34"/>
        <p:cNvGrpSpPr/>
        <p:nvPr/>
      </p:nvGrpSpPr>
      <p:grpSpPr>
        <a:xfrm>
          <a:off x="0" y="0"/>
          <a:ext cx="0" cy="0"/>
          <a:chOff x="0" y="0"/>
          <a:chExt cx="0" cy="0"/>
        </a:xfrm>
      </p:grpSpPr>
      <p:sp>
        <p:nvSpPr>
          <p:cNvPr id="235" name="Google Shape;235;p45"/>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1pPr>
            <a:lvl2pPr marR="0" lvl="1"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2pPr>
            <a:lvl3pPr marR="0" lvl="2"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3pPr>
            <a:lvl4pPr marR="0" lvl="3"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4pPr>
            <a:lvl5pPr marR="0" lvl="4"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5pPr>
            <a:lvl6pPr marR="0" lvl="5"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6pPr>
            <a:lvl7pPr marR="0" lvl="6"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7pPr>
            <a:lvl8pPr marR="0" lvl="7"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8pPr>
            <a:lvl9pPr marR="0" lvl="8"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9pPr>
          </a:lstStyle>
          <a:p>
            <a:endParaRPr/>
          </a:p>
        </p:txBody>
      </p:sp>
      <p:sp>
        <p:nvSpPr>
          <p:cNvPr id="236" name="Google Shape;236;p45"/>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Times New Roman"/>
              <a:buChar char="•"/>
              <a:defRPr sz="3200" b="0" i="0" u="none" strike="noStrike" cap="none">
                <a:solidFill>
                  <a:schemeClr val="dk1"/>
                </a:solidFill>
                <a:latin typeface="Times New Roman"/>
                <a:ea typeface="Times New Roman"/>
                <a:cs typeface="Times New Roman"/>
                <a:sym typeface="Times New Roman"/>
              </a:defRPr>
            </a:lvl1pPr>
            <a:lvl2pPr marL="914400" marR="0" lvl="1" indent="-406400" algn="l" rtl="0">
              <a:spcBef>
                <a:spcPts val="560"/>
              </a:spcBef>
              <a:spcAft>
                <a:spcPts val="0"/>
              </a:spcAft>
              <a:buClr>
                <a:schemeClr val="dk1"/>
              </a:buClr>
              <a:buSzPts val="2800"/>
              <a:buFont typeface="Times New Roman"/>
              <a:buChar char="–"/>
              <a:defRPr sz="2800" b="0" i="0" u="none" strike="noStrike" cap="none">
                <a:solidFill>
                  <a:schemeClr val="dk1"/>
                </a:solidFill>
                <a:latin typeface="Times New Roman"/>
                <a:ea typeface="Times New Roman"/>
                <a:cs typeface="Times New Roman"/>
                <a:sym typeface="Times New Roman"/>
              </a:defRPr>
            </a:lvl2pPr>
            <a:lvl3pPr marL="1371600" marR="0" lvl="2" indent="-381000" algn="l" rtl="0">
              <a:spcBef>
                <a:spcPts val="480"/>
              </a:spcBef>
              <a:spcAft>
                <a:spcPts val="0"/>
              </a:spcAft>
              <a:buClr>
                <a:schemeClr val="dk1"/>
              </a:buClr>
              <a:buSzPts val="2400"/>
              <a:buFont typeface="Times New Roman"/>
              <a:buChar char="•"/>
              <a:defRPr sz="2400" b="0" i="0" u="none" strike="noStrike" cap="none">
                <a:solidFill>
                  <a:schemeClr val="dk1"/>
                </a:solidFill>
                <a:latin typeface="Times New Roman"/>
                <a:ea typeface="Times New Roman"/>
                <a:cs typeface="Times New Roman"/>
                <a:sym typeface="Times New Roman"/>
              </a:defRPr>
            </a:lvl3pPr>
            <a:lvl4pPr marL="1828800" marR="0" lvl="3"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4pPr>
            <a:lvl5pPr marL="2286000" marR="0" lvl="4"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5pPr>
            <a:lvl6pPr marL="2743200" marR="0" lvl="5"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6pPr>
            <a:lvl7pPr marL="3200400" marR="0" lvl="6"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7pPr>
            <a:lvl8pPr marL="3657600" marR="0" lvl="7"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8pPr>
            <a:lvl9pPr marL="4114800" marR="0" lvl="8"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237" name="Google Shape;237;p4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2400" b="0" i="0" u="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9pPr>
          </a:lstStyle>
          <a:p>
            <a:endParaRPr/>
          </a:p>
        </p:txBody>
      </p:sp>
      <p:sp>
        <p:nvSpPr>
          <p:cNvPr id="238" name="Google Shape;238;p4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SzPts val="1400"/>
              <a:buNone/>
              <a:defRPr sz="1400" b="0" i="0" u="none">
                <a:solidFill>
                  <a:srgbClr val="000000"/>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9pPr>
          </a:lstStyle>
          <a:p>
            <a:endParaRPr/>
          </a:p>
        </p:txBody>
      </p:sp>
      <p:sp>
        <p:nvSpPr>
          <p:cNvPr id="239" name="Google Shape;239;p4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1pPr>
            <a:lvl2pPr marL="0" marR="0" lvl="1"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2pPr>
            <a:lvl3pPr marL="0" marR="0" lvl="2"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3pPr>
            <a:lvl4pPr marL="0" marR="0" lvl="3"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4pPr>
            <a:lvl5pPr marL="0" marR="0" lvl="4"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5pPr>
            <a:lvl6pPr marL="0" marR="0" lvl="5"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6pPr>
            <a:lvl7pPr marL="0" marR="0" lvl="6"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7pPr>
            <a:lvl8pPr marL="0" marR="0" lvl="7"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8pPr>
            <a:lvl9pPr marL="0" marR="0" lvl="8" indent="0" algn="r" rtl="0">
              <a:lnSpc>
                <a:spcPct val="100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85" r:id="rId1"/>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9"/>
        <p:cNvGrpSpPr/>
        <p:nvPr/>
      </p:nvGrpSpPr>
      <p:grpSpPr>
        <a:xfrm>
          <a:off x="0" y="0"/>
          <a:ext cx="0" cy="0"/>
          <a:chOff x="0" y="0"/>
          <a:chExt cx="0" cy="0"/>
        </a:xfrm>
      </p:grpSpPr>
      <p:sp>
        <p:nvSpPr>
          <p:cNvPr id="10" name="Google Shape;10;p1"/>
          <p:cNvSpPr/>
          <p:nvPr/>
        </p:nvSpPr>
        <p:spPr>
          <a:xfrm>
            <a:off x="6627813" y="6429375"/>
            <a:ext cx="285750" cy="209550"/>
          </a:xfrm>
          <a:custGeom>
            <a:avLst/>
            <a:gdLst/>
            <a:ahLst/>
            <a:cxnLst/>
            <a:rect l="l" t="t" r="r" b="b"/>
            <a:pathLst>
              <a:path w="179" h="132" extrusionOk="0">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a:gsLst>
              <a:gs pos="0">
                <a:schemeClr val="accent2"/>
              </a:gs>
              <a:gs pos="100000">
                <a:srgbClr val="0080D6"/>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grpSp>
        <p:nvGrpSpPr>
          <p:cNvPr id="11" name="Google Shape;11;p1"/>
          <p:cNvGrpSpPr/>
          <p:nvPr/>
        </p:nvGrpSpPr>
        <p:grpSpPr>
          <a:xfrm>
            <a:off x="3175" y="4267200"/>
            <a:ext cx="9140825" cy="2590800"/>
            <a:chOff x="2" y="2688"/>
            <a:chExt cx="5758" cy="1632"/>
          </a:xfrm>
        </p:grpSpPr>
        <p:sp>
          <p:nvSpPr>
            <p:cNvPr id="12" name="Google Shape;12;p1"/>
            <p:cNvSpPr/>
            <p:nvPr/>
          </p:nvSpPr>
          <p:spPr>
            <a:xfrm>
              <a:off x="2" y="2688"/>
              <a:ext cx="5758" cy="1632"/>
            </a:xfrm>
            <a:custGeom>
              <a:avLst/>
              <a:gdLst/>
              <a:ahLst/>
              <a:cxnLst/>
              <a:rect l="l" t="t" r="r" b="b"/>
              <a:pathLst>
                <a:path w="5740" h="4316" extrusionOk="0">
                  <a:moveTo>
                    <a:pt x="5740" y="4316"/>
                  </a:moveTo>
                  <a:lnTo>
                    <a:pt x="0" y="4316"/>
                  </a:lnTo>
                  <a:lnTo>
                    <a:pt x="0" y="0"/>
                  </a:lnTo>
                  <a:lnTo>
                    <a:pt x="5740" y="0"/>
                  </a:lnTo>
                  <a:lnTo>
                    <a:pt x="5740" y="4316"/>
                  </a:lnTo>
                  <a:lnTo>
                    <a:pt x="5740" y="4316"/>
                  </a:lnTo>
                  <a:close/>
                </a:path>
              </a:pathLst>
            </a:custGeom>
            <a:gradFill>
              <a:gsLst>
                <a:gs pos="0">
                  <a:schemeClr val="dk2"/>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grpSp>
          <p:nvGrpSpPr>
            <p:cNvPr id="13" name="Google Shape;13;p1"/>
            <p:cNvGrpSpPr/>
            <p:nvPr/>
          </p:nvGrpSpPr>
          <p:grpSpPr>
            <a:xfrm>
              <a:off x="3528" y="3715"/>
              <a:ext cx="792" cy="521"/>
              <a:chOff x="3527" y="3715"/>
              <a:chExt cx="792" cy="521"/>
            </a:xfrm>
          </p:grpSpPr>
          <p:sp>
            <p:nvSpPr>
              <p:cNvPr id="14" name="Google Shape;14;p1"/>
              <p:cNvSpPr/>
              <p:nvPr/>
            </p:nvSpPr>
            <p:spPr>
              <a:xfrm>
                <a:off x="3686" y="3810"/>
                <a:ext cx="532" cy="327"/>
              </a:xfrm>
              <a:prstGeom prst="ellipse">
                <a:avLst/>
              </a:prstGeom>
              <a:gradFill>
                <a:gsLst>
                  <a:gs pos="0">
                    <a:schemeClr val="accent2"/>
                  </a:gs>
                  <a:gs pos="100000">
                    <a:srgbClr val="0082DA"/>
                  </a:gs>
                </a:gsLst>
                <a:path path="circle">
                  <a:fillToRect l="50000" t="50000" r="50000" b="50000"/>
                </a:path>
                <a:tileRect/>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5" name="Google Shape;15;p1"/>
              <p:cNvSpPr/>
              <p:nvPr/>
            </p:nvSpPr>
            <p:spPr>
              <a:xfrm>
                <a:off x="3726" y="3840"/>
                <a:ext cx="452" cy="275"/>
              </a:xfrm>
              <a:prstGeom prst="ellipse">
                <a:avLst/>
              </a:prstGeom>
              <a:gradFill>
                <a:gsLst>
                  <a:gs pos="0">
                    <a:srgbClr val="0082DA"/>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6" name="Google Shape;16;p1"/>
              <p:cNvSpPr/>
              <p:nvPr/>
            </p:nvSpPr>
            <p:spPr>
              <a:xfrm>
                <a:off x="3782" y="3872"/>
                <a:ext cx="344" cy="207"/>
              </a:xfrm>
              <a:prstGeom prst="ellipse">
                <a:avLst/>
              </a:prstGeom>
              <a:gradFill>
                <a:gsLst>
                  <a:gs pos="0">
                    <a:schemeClr val="accent2"/>
                  </a:gs>
                  <a:gs pos="100000">
                    <a:srgbClr val="0084DD"/>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7" name="Google Shape;17;p1"/>
              <p:cNvSpPr/>
              <p:nvPr/>
            </p:nvSpPr>
            <p:spPr>
              <a:xfrm>
                <a:off x="3822" y="3896"/>
                <a:ext cx="262" cy="159"/>
              </a:xfrm>
              <a:prstGeom prst="ellipse">
                <a:avLst/>
              </a:prstGeom>
              <a:gradFill>
                <a:gsLst>
                  <a:gs pos="0">
                    <a:srgbClr val="0086E0"/>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8" name="Google Shape;18;p1"/>
              <p:cNvSpPr/>
              <p:nvPr/>
            </p:nvSpPr>
            <p:spPr>
              <a:xfrm>
                <a:off x="3856" y="3922"/>
                <a:ext cx="192" cy="107"/>
              </a:xfrm>
              <a:prstGeom prst="ellipse">
                <a:avLst/>
              </a:prstGeom>
              <a:gradFill>
                <a:gsLst>
                  <a:gs pos="0">
                    <a:schemeClr val="accent2"/>
                  </a:gs>
                  <a:gs pos="100000">
                    <a:srgbClr val="0084DD"/>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9" name="Google Shape;19;p1"/>
              <p:cNvSpPr/>
              <p:nvPr/>
            </p:nvSpPr>
            <p:spPr>
              <a:xfrm>
                <a:off x="3575" y="3715"/>
                <a:ext cx="383" cy="161"/>
              </a:xfrm>
              <a:custGeom>
                <a:avLst/>
                <a:gdLst/>
                <a:ahLst/>
                <a:cxnLst/>
                <a:rect l="l" t="t" r="r" b="b"/>
                <a:pathLst>
                  <a:path w="382" h="161" extrusionOk="0">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a:gsLst>
                  <a:gs pos="0">
                    <a:srgbClr val="0084DD"/>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20" name="Google Shape;20;p1"/>
              <p:cNvSpPr/>
              <p:nvPr/>
            </p:nvSpPr>
            <p:spPr>
              <a:xfrm>
                <a:off x="3695" y="4170"/>
                <a:ext cx="444" cy="66"/>
              </a:xfrm>
              <a:custGeom>
                <a:avLst/>
                <a:gdLst/>
                <a:ahLst/>
                <a:cxnLst/>
                <a:rect l="l" t="t" r="r" b="b"/>
                <a:pathLst>
                  <a:path w="443" h="66" extrusionOk="0">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a:gsLst>
                  <a:gs pos="0">
                    <a:srgbClr val="007ED3"/>
                  </a:gs>
                  <a:gs pos="100000">
                    <a:schemeClr val="accent2"/>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21" name="Google Shape;21;p1"/>
              <p:cNvSpPr/>
              <p:nvPr/>
            </p:nvSpPr>
            <p:spPr>
              <a:xfrm>
                <a:off x="3527" y="3906"/>
                <a:ext cx="89" cy="216"/>
              </a:xfrm>
              <a:custGeom>
                <a:avLst/>
                <a:gdLst/>
                <a:ahLst/>
                <a:cxnLst/>
                <a:rect l="l" t="t" r="r" b="b"/>
                <a:pathLst>
                  <a:path w="89" h="216" extrusionOk="0">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a:gsLst>
                  <a:gs pos="0">
                    <a:schemeClr val="accent2"/>
                  </a:gs>
                  <a:gs pos="100000">
                    <a:srgbClr val="0080D6"/>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22" name="Google Shape;22;p1"/>
              <p:cNvSpPr/>
              <p:nvPr/>
            </p:nvSpPr>
            <p:spPr>
              <a:xfrm>
                <a:off x="3569" y="3745"/>
                <a:ext cx="750" cy="461"/>
              </a:xfrm>
              <a:custGeom>
                <a:avLst/>
                <a:gdLst/>
                <a:ahLst/>
                <a:cxnLst/>
                <a:rect l="l" t="t" r="r" b="b"/>
                <a:pathLst>
                  <a:path w="747" h="461" extrusionOk="0">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a:gsLst>
                  <a:gs pos="0">
                    <a:schemeClr val="accent2"/>
                  </a:gs>
                  <a:gs pos="100000">
                    <a:srgbClr val="0082DA"/>
                  </a:gs>
                </a:gsLst>
                <a:path path="circle">
                  <a:fillToRect l="50000" t="50000" r="50000" b="50000"/>
                </a:path>
                <a:tileRect/>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23" name="Google Shape;23;p1"/>
              <p:cNvSpPr/>
              <p:nvPr/>
            </p:nvSpPr>
            <p:spPr>
              <a:xfrm>
                <a:off x="4037" y="3721"/>
                <a:ext cx="96" cy="30"/>
              </a:xfrm>
              <a:custGeom>
                <a:avLst/>
                <a:gdLst/>
                <a:ahLst/>
                <a:cxnLst/>
                <a:rect l="l" t="t" r="r" b="b"/>
                <a:pathLst>
                  <a:path w="96" h="30" extrusionOk="0">
                    <a:moveTo>
                      <a:pt x="0" y="0"/>
                    </a:moveTo>
                    <a:lnTo>
                      <a:pt x="0" y="12"/>
                    </a:lnTo>
                    <a:lnTo>
                      <a:pt x="48" y="18"/>
                    </a:lnTo>
                    <a:lnTo>
                      <a:pt x="96" y="30"/>
                    </a:lnTo>
                    <a:lnTo>
                      <a:pt x="96" y="24"/>
                    </a:lnTo>
                    <a:lnTo>
                      <a:pt x="96" y="18"/>
                    </a:lnTo>
                    <a:lnTo>
                      <a:pt x="48" y="12"/>
                    </a:lnTo>
                    <a:lnTo>
                      <a:pt x="0" y="0"/>
                    </a:lnTo>
                    <a:lnTo>
                      <a:pt x="0" y="0"/>
                    </a:lnTo>
                    <a:close/>
                  </a:path>
                </a:pathLst>
              </a:custGeom>
              <a:gradFill>
                <a:gsLst>
                  <a:gs pos="0">
                    <a:schemeClr val="accent2"/>
                  </a:gs>
                  <a:gs pos="100000">
                    <a:srgbClr val="0080D6"/>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24" name="Google Shape;24;p1"/>
              <p:cNvSpPr/>
              <p:nvPr/>
            </p:nvSpPr>
            <p:spPr>
              <a:xfrm>
                <a:off x="3910" y="3948"/>
                <a:ext cx="84" cy="53"/>
              </a:xfrm>
              <a:prstGeom prst="ellipse">
                <a:avLst/>
              </a:prstGeom>
              <a:gradFill>
                <a:gsLst>
                  <a:gs pos="0">
                    <a:srgbClr val="0084DD"/>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grpSp>
        <p:grpSp>
          <p:nvGrpSpPr>
            <p:cNvPr id="25" name="Google Shape;25;p1"/>
            <p:cNvGrpSpPr/>
            <p:nvPr/>
          </p:nvGrpSpPr>
          <p:grpSpPr>
            <a:xfrm>
              <a:off x="1776" y="3631"/>
              <a:ext cx="1626" cy="683"/>
              <a:chOff x="1776" y="3631"/>
              <a:chExt cx="1626" cy="683"/>
            </a:xfrm>
          </p:grpSpPr>
          <p:sp>
            <p:nvSpPr>
              <p:cNvPr id="26" name="Google Shape;26;p1"/>
              <p:cNvSpPr/>
              <p:nvPr/>
            </p:nvSpPr>
            <p:spPr>
              <a:xfrm>
                <a:off x="2268" y="3934"/>
                <a:ext cx="638" cy="377"/>
              </a:xfrm>
              <a:prstGeom prst="ellipse">
                <a:avLst/>
              </a:prstGeom>
              <a:gradFill>
                <a:gsLst>
                  <a:gs pos="0">
                    <a:srgbClr val="0080D6"/>
                  </a:gs>
                  <a:gs pos="100000">
                    <a:schemeClr val="accent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27" name="Google Shape;27;p1"/>
              <p:cNvSpPr/>
              <p:nvPr/>
            </p:nvSpPr>
            <p:spPr>
              <a:xfrm>
                <a:off x="2314" y="3958"/>
                <a:ext cx="543" cy="332"/>
              </a:xfrm>
              <a:prstGeom prst="ellipse">
                <a:avLst/>
              </a:prstGeom>
              <a:gradFill>
                <a:gsLst>
                  <a:gs pos="0">
                    <a:schemeClr val="accent2"/>
                  </a:gs>
                  <a:gs pos="100000">
                    <a:srgbClr val="0080D6"/>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28" name="Google Shape;28;p1"/>
              <p:cNvSpPr/>
              <p:nvPr/>
            </p:nvSpPr>
            <p:spPr>
              <a:xfrm>
                <a:off x="2341" y="3979"/>
                <a:ext cx="501" cy="299"/>
              </a:xfrm>
              <a:prstGeom prst="ellipse">
                <a:avLst/>
              </a:prstGeom>
              <a:gradFill>
                <a:gsLst>
                  <a:gs pos="0">
                    <a:srgbClr val="0082DA"/>
                  </a:gs>
                  <a:gs pos="100000">
                    <a:schemeClr val="accent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29" name="Google Shape;29;p1"/>
              <p:cNvSpPr/>
              <p:nvPr/>
            </p:nvSpPr>
            <p:spPr>
              <a:xfrm>
                <a:off x="2368" y="3997"/>
                <a:ext cx="444" cy="258"/>
              </a:xfrm>
              <a:prstGeom prst="ellipse">
                <a:avLst/>
              </a:prstGeom>
              <a:gradFill>
                <a:gsLst>
                  <a:gs pos="0">
                    <a:srgbClr val="0080D6"/>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30" name="Google Shape;30;p1"/>
              <p:cNvSpPr/>
              <p:nvPr/>
            </p:nvSpPr>
            <p:spPr>
              <a:xfrm>
                <a:off x="2385" y="4005"/>
                <a:ext cx="413" cy="240"/>
              </a:xfrm>
              <a:prstGeom prst="ellipse">
                <a:avLst/>
              </a:prstGeom>
              <a:gradFill>
                <a:gsLst>
                  <a:gs pos="0">
                    <a:srgbClr val="0084DD"/>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31" name="Google Shape;31;p1"/>
              <p:cNvSpPr/>
              <p:nvPr/>
            </p:nvSpPr>
            <p:spPr>
              <a:xfrm>
                <a:off x="2437" y="4026"/>
                <a:ext cx="306" cy="192"/>
              </a:xfrm>
              <a:prstGeom prst="ellipse">
                <a:avLst/>
              </a:prstGeom>
              <a:gradFill>
                <a:gsLst>
                  <a:gs pos="0">
                    <a:srgbClr val="0080D6"/>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32" name="Google Shape;32;p1"/>
              <p:cNvSpPr/>
              <p:nvPr/>
            </p:nvSpPr>
            <p:spPr>
              <a:xfrm>
                <a:off x="2476" y="4056"/>
                <a:ext cx="227" cy="135"/>
              </a:xfrm>
              <a:prstGeom prst="ellipse">
                <a:avLst/>
              </a:prstGeom>
              <a:gradFill>
                <a:gsLst>
                  <a:gs pos="0">
                    <a:schemeClr val="accent2"/>
                  </a:gs>
                  <a:gs pos="100000">
                    <a:srgbClr val="0082DA"/>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33" name="Google Shape;33;p1"/>
              <p:cNvSpPr/>
              <p:nvPr/>
            </p:nvSpPr>
            <p:spPr>
              <a:xfrm>
                <a:off x="2542" y="4097"/>
                <a:ext cx="90" cy="60"/>
              </a:xfrm>
              <a:prstGeom prst="ellipse">
                <a:avLst/>
              </a:prstGeom>
              <a:gradFill>
                <a:gsLst>
                  <a:gs pos="0">
                    <a:schemeClr val="accent2"/>
                  </a:gs>
                  <a:gs pos="100000">
                    <a:srgbClr val="0082DA"/>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34" name="Google Shape;34;p1"/>
              <p:cNvSpPr/>
              <p:nvPr/>
            </p:nvSpPr>
            <p:spPr>
              <a:xfrm>
                <a:off x="2585" y="3822"/>
                <a:ext cx="449" cy="186"/>
              </a:xfrm>
              <a:custGeom>
                <a:avLst/>
                <a:gdLst/>
                <a:ahLst/>
                <a:cxnLst/>
                <a:rect l="l" t="t" r="r" b="b"/>
                <a:pathLst>
                  <a:path w="448" h="186" extrusionOk="0">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a:gsLst>
                  <a:gs pos="0">
                    <a:srgbClr val="0082DA"/>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35" name="Google Shape;35;p1"/>
              <p:cNvSpPr/>
              <p:nvPr/>
            </p:nvSpPr>
            <p:spPr>
              <a:xfrm>
                <a:off x="2142" y="3852"/>
                <a:ext cx="892" cy="462"/>
              </a:xfrm>
              <a:custGeom>
                <a:avLst/>
                <a:gdLst/>
                <a:ahLst/>
                <a:cxnLst/>
                <a:rect l="l" t="t" r="r" b="b"/>
                <a:pathLst>
                  <a:path w="890" h="462" extrusionOk="0">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a:gsLst>
                  <a:gs pos="0">
                    <a:schemeClr val="accent2"/>
                  </a:gs>
                  <a:gs pos="100000">
                    <a:srgbClr val="007ED3"/>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36" name="Google Shape;36;p1"/>
              <p:cNvSpPr/>
              <p:nvPr/>
            </p:nvSpPr>
            <p:spPr>
              <a:xfrm>
                <a:off x="2082" y="3828"/>
                <a:ext cx="407" cy="486"/>
              </a:xfrm>
              <a:custGeom>
                <a:avLst/>
                <a:gdLst/>
                <a:ahLst/>
                <a:cxnLst/>
                <a:rect l="l" t="t" r="r" b="b"/>
                <a:pathLst>
                  <a:path w="406" h="486" extrusionOk="0">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a:gsLst>
                  <a:gs pos="0">
                    <a:schemeClr val="accent2"/>
                  </a:gs>
                  <a:gs pos="100000">
                    <a:srgbClr val="0082DA"/>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37" name="Google Shape;37;p1"/>
              <p:cNvSpPr/>
              <p:nvPr/>
            </p:nvSpPr>
            <p:spPr>
              <a:xfrm>
                <a:off x="2987" y="4044"/>
                <a:ext cx="108" cy="252"/>
              </a:xfrm>
              <a:custGeom>
                <a:avLst/>
                <a:gdLst/>
                <a:ahLst/>
                <a:cxnLst/>
                <a:rect l="l" t="t" r="r" b="b"/>
                <a:pathLst>
                  <a:path w="107" h="252" extrusionOk="0">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a:gsLst>
                  <a:gs pos="0">
                    <a:schemeClr val="accent2"/>
                  </a:gs>
                  <a:gs pos="100000">
                    <a:srgbClr val="007CD0"/>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38" name="Google Shape;38;p1"/>
              <p:cNvSpPr/>
              <p:nvPr/>
            </p:nvSpPr>
            <p:spPr>
              <a:xfrm>
                <a:off x="2068" y="3685"/>
                <a:ext cx="835" cy="150"/>
              </a:xfrm>
              <a:custGeom>
                <a:avLst/>
                <a:gdLst/>
                <a:ahLst/>
                <a:cxnLst/>
                <a:rect l="l" t="t" r="r" b="b"/>
                <a:pathLst>
                  <a:path w="835" h="150" extrusionOk="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39" name="Google Shape;39;p1"/>
              <p:cNvSpPr/>
              <p:nvPr/>
            </p:nvSpPr>
            <p:spPr>
              <a:xfrm>
                <a:off x="1867" y="3853"/>
                <a:ext cx="171" cy="461"/>
              </a:xfrm>
              <a:custGeom>
                <a:avLst/>
                <a:gdLst/>
                <a:ahLst/>
                <a:cxnLst/>
                <a:rect l="l" t="t" r="r" b="b"/>
                <a:pathLst>
                  <a:path w="171" h="461" extrusionOk="0">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40" name="Google Shape;40;p1"/>
              <p:cNvSpPr/>
              <p:nvPr/>
            </p:nvSpPr>
            <p:spPr>
              <a:xfrm>
                <a:off x="2951" y="3751"/>
                <a:ext cx="360" cy="563"/>
              </a:xfrm>
              <a:custGeom>
                <a:avLst/>
                <a:gdLst/>
                <a:ahLst/>
                <a:cxnLst/>
                <a:rect l="l" t="t" r="r" b="b"/>
                <a:pathLst>
                  <a:path w="360" h="563" extrusionOk="0">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a:gsLst>
                  <a:gs pos="0">
                    <a:schemeClr val="accent2"/>
                  </a:gs>
                  <a:gs pos="100000">
                    <a:srgbClr val="0080D6"/>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41" name="Google Shape;41;p1"/>
              <p:cNvSpPr/>
              <p:nvPr/>
            </p:nvSpPr>
            <p:spPr>
              <a:xfrm>
                <a:off x="2318" y="3631"/>
                <a:ext cx="1078" cy="425"/>
              </a:xfrm>
              <a:custGeom>
                <a:avLst/>
                <a:gdLst/>
                <a:ahLst/>
                <a:cxnLst/>
                <a:rect l="l" t="t" r="r" b="b"/>
                <a:pathLst>
                  <a:path w="1078" h="425" extrusionOk="0">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a:gsLst>
                  <a:gs pos="0">
                    <a:schemeClr val="accent2"/>
                  </a:gs>
                  <a:gs pos="100000">
                    <a:srgbClr val="0080D6"/>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42" name="Google Shape;42;p1"/>
              <p:cNvSpPr/>
              <p:nvPr/>
            </p:nvSpPr>
            <p:spPr>
              <a:xfrm>
                <a:off x="3304" y="4080"/>
                <a:ext cx="98" cy="234"/>
              </a:xfrm>
              <a:custGeom>
                <a:avLst/>
                <a:gdLst/>
                <a:ahLst/>
                <a:cxnLst/>
                <a:rect l="l" t="t" r="r" b="b"/>
                <a:pathLst>
                  <a:path w="98" h="234" extrusionOk="0">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a:gsLst>
                  <a:gs pos="0">
                    <a:schemeClr val="accent2"/>
                  </a:gs>
                  <a:gs pos="100000">
                    <a:srgbClr val="0080D6"/>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43" name="Google Shape;43;p1"/>
              <p:cNvSpPr/>
              <p:nvPr/>
            </p:nvSpPr>
            <p:spPr>
              <a:xfrm>
                <a:off x="1776" y="3673"/>
                <a:ext cx="481" cy="641"/>
              </a:xfrm>
              <a:custGeom>
                <a:avLst/>
                <a:gdLst/>
                <a:ahLst/>
                <a:cxnLst/>
                <a:rect l="l" t="t" r="r" b="b"/>
                <a:pathLst>
                  <a:path w="481" h="641" extrusionOk="0">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grpSp>
        <p:grpSp>
          <p:nvGrpSpPr>
            <p:cNvPr id="44" name="Google Shape;44;p1"/>
            <p:cNvGrpSpPr/>
            <p:nvPr/>
          </p:nvGrpSpPr>
          <p:grpSpPr>
            <a:xfrm>
              <a:off x="4128" y="3360"/>
              <a:ext cx="1351" cy="821"/>
              <a:chOff x="4128" y="3360"/>
              <a:chExt cx="1351" cy="821"/>
            </a:xfrm>
          </p:grpSpPr>
          <p:sp>
            <p:nvSpPr>
              <p:cNvPr id="45" name="Google Shape;45;p1"/>
              <p:cNvSpPr/>
              <p:nvPr/>
            </p:nvSpPr>
            <p:spPr>
              <a:xfrm>
                <a:off x="4200" y="3402"/>
                <a:ext cx="1201" cy="731"/>
              </a:xfrm>
              <a:custGeom>
                <a:avLst/>
                <a:gdLst/>
                <a:ahLst/>
                <a:cxnLst/>
                <a:rect l="l" t="t" r="r" b="b"/>
                <a:pathLst>
                  <a:path w="1201" h="731" extrusionOk="0">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a:gsLst>
                  <a:gs pos="0">
                    <a:srgbClr val="358EE5"/>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46" name="Google Shape;46;p1"/>
              <p:cNvSpPr/>
              <p:nvPr/>
            </p:nvSpPr>
            <p:spPr>
              <a:xfrm>
                <a:off x="4128" y="3366"/>
                <a:ext cx="544" cy="737"/>
              </a:xfrm>
              <a:custGeom>
                <a:avLst/>
                <a:gdLst/>
                <a:ahLst/>
                <a:cxnLst/>
                <a:rect l="l" t="t" r="r" b="b"/>
                <a:pathLst>
                  <a:path w="544" h="737" extrusionOk="0">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a:gsLst>
                  <a:gs pos="0">
                    <a:srgbClr val="358EE5"/>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47" name="Google Shape;47;p1"/>
              <p:cNvSpPr/>
              <p:nvPr/>
            </p:nvSpPr>
            <p:spPr>
              <a:xfrm>
                <a:off x="4792" y="3360"/>
                <a:ext cx="609" cy="252"/>
              </a:xfrm>
              <a:custGeom>
                <a:avLst/>
                <a:gdLst/>
                <a:ahLst/>
                <a:cxnLst/>
                <a:rect l="l" t="t" r="r" b="b"/>
                <a:pathLst>
                  <a:path w="609" h="252" extrusionOk="0">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a:gsLst>
                  <a:gs pos="0">
                    <a:srgbClr val="4692E6"/>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48" name="Google Shape;48;p1"/>
              <p:cNvSpPr/>
              <p:nvPr/>
            </p:nvSpPr>
            <p:spPr>
              <a:xfrm>
                <a:off x="5246" y="4007"/>
                <a:ext cx="72" cy="54"/>
              </a:xfrm>
              <a:custGeom>
                <a:avLst/>
                <a:gdLst/>
                <a:ahLst/>
                <a:cxnLst/>
                <a:rect l="l" t="t" r="r" b="b"/>
                <a:pathLst>
                  <a:path w="72" h="54" extrusionOk="0">
                    <a:moveTo>
                      <a:pt x="72" y="0"/>
                    </a:moveTo>
                    <a:lnTo>
                      <a:pt x="36" y="30"/>
                    </a:lnTo>
                    <a:lnTo>
                      <a:pt x="0" y="54"/>
                    </a:lnTo>
                    <a:lnTo>
                      <a:pt x="36" y="54"/>
                    </a:lnTo>
                    <a:lnTo>
                      <a:pt x="54" y="42"/>
                    </a:lnTo>
                    <a:lnTo>
                      <a:pt x="72" y="24"/>
                    </a:lnTo>
                    <a:lnTo>
                      <a:pt x="72" y="24"/>
                    </a:lnTo>
                    <a:lnTo>
                      <a:pt x="72" y="0"/>
                    </a:lnTo>
                    <a:lnTo>
                      <a:pt x="72" y="0"/>
                    </a:lnTo>
                    <a:close/>
                  </a:path>
                </a:pathLst>
              </a:custGeom>
              <a:gradFill>
                <a:gsLst>
                  <a:gs pos="0">
                    <a:schemeClr val="accent2"/>
                  </a:gs>
                  <a:gs pos="100000">
                    <a:srgbClr val="0084DD"/>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49" name="Google Shape;49;p1"/>
              <p:cNvSpPr/>
              <p:nvPr/>
            </p:nvSpPr>
            <p:spPr>
              <a:xfrm>
                <a:off x="4505" y="4073"/>
                <a:ext cx="705" cy="108"/>
              </a:xfrm>
              <a:custGeom>
                <a:avLst/>
                <a:gdLst/>
                <a:ahLst/>
                <a:cxnLst/>
                <a:rect l="l" t="t" r="r" b="b"/>
                <a:pathLst>
                  <a:path w="705" h="108" extrusionOk="0">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a:gsLst>
                  <a:gs pos="0">
                    <a:schemeClr val="accent2"/>
                  </a:gs>
                  <a:gs pos="100000">
                    <a:srgbClr val="0084DD"/>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0" name="Google Shape;50;p1"/>
              <p:cNvSpPr/>
              <p:nvPr/>
            </p:nvSpPr>
            <p:spPr>
              <a:xfrm>
                <a:off x="5336" y="3654"/>
                <a:ext cx="143" cy="341"/>
              </a:xfrm>
              <a:custGeom>
                <a:avLst/>
                <a:gdLst/>
                <a:ahLst/>
                <a:cxnLst/>
                <a:rect l="l" t="t" r="r" b="b"/>
                <a:pathLst>
                  <a:path w="143" h="341" extrusionOk="0">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a:gsLst>
                  <a:gs pos="0">
                    <a:schemeClr val="accent2"/>
                  </a:gs>
                  <a:gs pos="100000">
                    <a:srgbClr val="0084DD"/>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1" name="Google Shape;51;p1"/>
              <p:cNvSpPr/>
              <p:nvPr/>
            </p:nvSpPr>
            <p:spPr>
              <a:xfrm>
                <a:off x="5061" y="3624"/>
                <a:ext cx="83" cy="90"/>
              </a:xfrm>
              <a:custGeom>
                <a:avLst/>
                <a:gdLst/>
                <a:ahLst/>
                <a:cxnLst/>
                <a:rect l="l" t="t" r="r" b="b"/>
                <a:pathLst>
                  <a:path w="83" h="90" extrusionOk="0">
                    <a:moveTo>
                      <a:pt x="59" y="90"/>
                    </a:moveTo>
                    <a:lnTo>
                      <a:pt x="83" y="84"/>
                    </a:lnTo>
                    <a:lnTo>
                      <a:pt x="71" y="60"/>
                    </a:lnTo>
                    <a:lnTo>
                      <a:pt x="53" y="42"/>
                    </a:lnTo>
                    <a:lnTo>
                      <a:pt x="6" y="0"/>
                    </a:lnTo>
                    <a:lnTo>
                      <a:pt x="0" y="18"/>
                    </a:lnTo>
                    <a:lnTo>
                      <a:pt x="35" y="48"/>
                    </a:lnTo>
                    <a:lnTo>
                      <a:pt x="59" y="90"/>
                    </a:lnTo>
                    <a:lnTo>
                      <a:pt x="59" y="90"/>
                    </a:lnTo>
                    <a:close/>
                  </a:path>
                </a:pathLst>
              </a:custGeom>
              <a:gradFill>
                <a:gsLst>
                  <a:gs pos="0">
                    <a:schemeClr val="accent2"/>
                  </a:gs>
                  <a:gs pos="100000">
                    <a:srgbClr val="0084DD"/>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2" name="Google Shape;52;p1"/>
              <p:cNvSpPr/>
              <p:nvPr/>
            </p:nvSpPr>
            <p:spPr>
              <a:xfrm>
                <a:off x="4445" y="3552"/>
                <a:ext cx="717" cy="431"/>
              </a:xfrm>
              <a:custGeom>
                <a:avLst/>
                <a:gdLst/>
                <a:ahLst/>
                <a:cxnLst/>
                <a:rect l="l" t="t" r="r" b="b"/>
                <a:pathLst>
                  <a:path w="717" h="431" extrusionOk="0">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3" name="Google Shape;53;p1"/>
              <p:cNvSpPr/>
              <p:nvPr/>
            </p:nvSpPr>
            <p:spPr>
              <a:xfrm>
                <a:off x="4349" y="3510"/>
                <a:ext cx="909" cy="533"/>
              </a:xfrm>
              <a:custGeom>
                <a:avLst/>
                <a:gdLst/>
                <a:ahLst/>
                <a:cxnLst/>
                <a:rect l="l" t="t" r="r" b="b"/>
                <a:pathLst>
                  <a:path w="909" h="533" extrusionOk="0">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a:gsLst>
                  <a:gs pos="0">
                    <a:srgbClr val="358EE5"/>
                  </a:gs>
                  <a:gs pos="100000">
                    <a:schemeClr val="accent2"/>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4" name="Google Shape;54;p1"/>
              <p:cNvSpPr/>
              <p:nvPr/>
            </p:nvSpPr>
            <p:spPr>
              <a:xfrm>
                <a:off x="4564" y="3492"/>
                <a:ext cx="365" cy="66"/>
              </a:xfrm>
              <a:custGeom>
                <a:avLst/>
                <a:gdLst/>
                <a:ahLst/>
                <a:cxnLst/>
                <a:rect l="l" t="t" r="r" b="b"/>
                <a:pathLst>
                  <a:path w="365" h="66" extrusionOk="0">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a:gsLst>
                  <a:gs pos="0">
                    <a:srgbClr val="358EE5"/>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5" name="Google Shape;55;p1"/>
              <p:cNvSpPr/>
              <p:nvPr/>
            </p:nvSpPr>
            <p:spPr>
              <a:xfrm>
                <a:off x="4463" y="3558"/>
                <a:ext cx="66" cy="48"/>
              </a:xfrm>
              <a:custGeom>
                <a:avLst/>
                <a:gdLst/>
                <a:ahLst/>
                <a:cxnLst/>
                <a:rect l="l" t="t" r="r" b="b"/>
                <a:pathLst>
                  <a:path w="66" h="48" extrusionOk="0">
                    <a:moveTo>
                      <a:pt x="66" y="18"/>
                    </a:moveTo>
                    <a:lnTo>
                      <a:pt x="48" y="0"/>
                    </a:lnTo>
                    <a:lnTo>
                      <a:pt x="24" y="12"/>
                    </a:lnTo>
                    <a:lnTo>
                      <a:pt x="0" y="30"/>
                    </a:lnTo>
                    <a:lnTo>
                      <a:pt x="12" y="48"/>
                    </a:lnTo>
                    <a:lnTo>
                      <a:pt x="42" y="30"/>
                    </a:lnTo>
                    <a:lnTo>
                      <a:pt x="66" y="18"/>
                    </a:lnTo>
                    <a:lnTo>
                      <a:pt x="66" y="18"/>
                    </a:lnTo>
                    <a:close/>
                  </a:path>
                </a:pathLst>
              </a:custGeom>
              <a:gradFill>
                <a:gsLst>
                  <a:gs pos="0">
                    <a:srgbClr val="358EE5"/>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6" name="Google Shape;56;p1"/>
              <p:cNvSpPr/>
              <p:nvPr/>
            </p:nvSpPr>
            <p:spPr>
              <a:xfrm>
                <a:off x="4546" y="3608"/>
                <a:ext cx="518" cy="319"/>
              </a:xfrm>
              <a:prstGeom prst="ellipse">
                <a:avLst/>
              </a:prstGeom>
              <a:gradFill>
                <a:gsLst>
                  <a:gs pos="0">
                    <a:srgbClr val="0084DD"/>
                  </a:gs>
                  <a:gs pos="100000">
                    <a:schemeClr val="accent2"/>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7" name="Google Shape;57;p1"/>
              <p:cNvSpPr/>
              <p:nvPr/>
            </p:nvSpPr>
            <p:spPr>
              <a:xfrm>
                <a:off x="4578" y="3630"/>
                <a:ext cx="446" cy="271"/>
              </a:xfrm>
              <a:prstGeom prst="ellipse">
                <a:avLst/>
              </a:prstGeom>
              <a:gradFill>
                <a:gsLst>
                  <a:gs pos="0">
                    <a:srgbClr val="358EE5"/>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8" name="Google Shape;58;p1"/>
              <p:cNvSpPr/>
              <p:nvPr/>
            </p:nvSpPr>
            <p:spPr>
              <a:xfrm>
                <a:off x="4610" y="3650"/>
                <a:ext cx="386" cy="233"/>
              </a:xfrm>
              <a:prstGeom prst="ellipse">
                <a:avLst/>
              </a:prstGeom>
              <a:gradFill>
                <a:gsLst>
                  <a:gs pos="0">
                    <a:schemeClr val="accent2"/>
                  </a:gs>
                  <a:gs pos="100000">
                    <a:srgbClr val="0084DD"/>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9" name="Google Shape;59;p1"/>
              <p:cNvSpPr/>
              <p:nvPr/>
            </p:nvSpPr>
            <p:spPr>
              <a:xfrm>
                <a:off x="4654" y="3678"/>
                <a:ext cx="298" cy="177"/>
              </a:xfrm>
              <a:prstGeom prst="ellipse">
                <a:avLst/>
              </a:prstGeom>
              <a:gradFill>
                <a:gsLst>
                  <a:gs pos="0">
                    <a:srgbClr val="0084DD"/>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60" name="Google Shape;60;p1"/>
              <p:cNvSpPr/>
              <p:nvPr/>
            </p:nvSpPr>
            <p:spPr>
              <a:xfrm>
                <a:off x="4690" y="3698"/>
                <a:ext cx="222" cy="139"/>
              </a:xfrm>
              <a:prstGeom prst="ellipse">
                <a:avLst/>
              </a:prstGeom>
              <a:gradFill>
                <a:gsLst>
                  <a:gs pos="0">
                    <a:schemeClr val="accent2"/>
                  </a:gs>
                  <a:gs pos="100000">
                    <a:srgbClr val="0084DD"/>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61" name="Google Shape;61;p1"/>
              <p:cNvSpPr/>
              <p:nvPr/>
            </p:nvSpPr>
            <p:spPr>
              <a:xfrm>
                <a:off x="4738" y="3728"/>
                <a:ext cx="126" cy="81"/>
              </a:xfrm>
              <a:prstGeom prst="ellipse">
                <a:avLst/>
              </a:prstGeom>
              <a:gradFill>
                <a:gsLst>
                  <a:gs pos="0">
                    <a:srgbClr val="0086E0"/>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grpSp>
        <p:grpSp>
          <p:nvGrpSpPr>
            <p:cNvPr id="62" name="Google Shape;62;p1"/>
            <p:cNvGrpSpPr/>
            <p:nvPr/>
          </p:nvGrpSpPr>
          <p:grpSpPr>
            <a:xfrm>
              <a:off x="5280" y="3024"/>
              <a:ext cx="425" cy="258"/>
              <a:chOff x="5280" y="3024"/>
              <a:chExt cx="425" cy="258"/>
            </a:xfrm>
          </p:grpSpPr>
          <p:sp>
            <p:nvSpPr>
              <p:cNvPr id="63" name="Google Shape;63;p1"/>
              <p:cNvSpPr/>
              <p:nvPr/>
            </p:nvSpPr>
            <p:spPr>
              <a:xfrm>
                <a:off x="5280" y="3186"/>
                <a:ext cx="383" cy="96"/>
              </a:xfrm>
              <a:custGeom>
                <a:avLst/>
                <a:gdLst/>
                <a:ahLst/>
                <a:cxnLst/>
                <a:rect l="l" t="t" r="r" b="b"/>
                <a:pathLst>
                  <a:path w="382" h="96" extrusionOk="0">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a:gsLst>
                  <a:gs pos="0">
                    <a:schemeClr val="accent2"/>
                  </a:gs>
                  <a:gs pos="100000">
                    <a:schemeClr val="dk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64" name="Google Shape;64;p1"/>
              <p:cNvSpPr/>
              <p:nvPr/>
            </p:nvSpPr>
            <p:spPr>
              <a:xfrm>
                <a:off x="5315" y="3024"/>
                <a:ext cx="258" cy="54"/>
              </a:xfrm>
              <a:custGeom>
                <a:avLst/>
                <a:gdLst/>
                <a:ahLst/>
                <a:cxnLst/>
                <a:rect l="l" t="t" r="r" b="b"/>
                <a:pathLst>
                  <a:path w="258" h="54" extrusionOk="0">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a:gsLst>
                  <a:gs pos="0">
                    <a:schemeClr val="accent2"/>
                  </a:gs>
                  <a:gs pos="100000">
                    <a:schemeClr val="dk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65" name="Google Shape;65;p1"/>
              <p:cNvSpPr/>
              <p:nvPr/>
            </p:nvSpPr>
            <p:spPr>
              <a:xfrm>
                <a:off x="5645" y="3066"/>
                <a:ext cx="60" cy="156"/>
              </a:xfrm>
              <a:custGeom>
                <a:avLst/>
                <a:gdLst/>
                <a:ahLst/>
                <a:cxnLst/>
                <a:rect l="l" t="t" r="r" b="b"/>
                <a:pathLst>
                  <a:path w="60" h="156" extrusionOk="0">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a:gsLst>
                  <a:gs pos="0">
                    <a:schemeClr val="accent2"/>
                  </a:gs>
                  <a:gs pos="100000">
                    <a:schemeClr val="dk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66" name="Google Shape;66;p1"/>
              <p:cNvSpPr/>
              <p:nvPr/>
            </p:nvSpPr>
            <p:spPr>
              <a:xfrm>
                <a:off x="5375" y="3246"/>
                <a:ext cx="192" cy="18"/>
              </a:xfrm>
              <a:custGeom>
                <a:avLst/>
                <a:gdLst/>
                <a:ahLst/>
                <a:cxnLst/>
                <a:rect l="l" t="t" r="r" b="b"/>
                <a:pathLst>
                  <a:path w="192" h="18" extrusionOk="0">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a:gsLst>
                  <a:gs pos="0">
                    <a:schemeClr val="accent2"/>
                  </a:gs>
                  <a:gs pos="100000">
                    <a:schemeClr val="dk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67" name="Google Shape;67;p1"/>
              <p:cNvSpPr/>
              <p:nvPr/>
            </p:nvSpPr>
            <p:spPr>
              <a:xfrm>
                <a:off x="5304" y="3042"/>
                <a:ext cx="161" cy="186"/>
              </a:xfrm>
              <a:custGeom>
                <a:avLst/>
                <a:gdLst/>
                <a:ahLst/>
                <a:cxnLst/>
                <a:rect l="l" t="t" r="r" b="b"/>
                <a:pathLst>
                  <a:path w="161" h="186" extrusionOk="0">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a:gsLst>
                  <a:gs pos="0">
                    <a:schemeClr val="dk2"/>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68" name="Google Shape;68;p1"/>
              <p:cNvSpPr/>
              <p:nvPr/>
            </p:nvSpPr>
            <p:spPr>
              <a:xfrm>
                <a:off x="5489" y="3042"/>
                <a:ext cx="186" cy="210"/>
              </a:xfrm>
              <a:custGeom>
                <a:avLst/>
                <a:gdLst/>
                <a:ahLst/>
                <a:cxnLst/>
                <a:rect l="l" t="t" r="r" b="b"/>
                <a:pathLst>
                  <a:path w="185" h="210" extrusionOk="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a:gsLst>
                  <a:gs pos="0">
                    <a:schemeClr val="dk2"/>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69" name="Google Shape;69;p1"/>
              <p:cNvSpPr/>
              <p:nvPr/>
            </p:nvSpPr>
            <p:spPr>
              <a:xfrm>
                <a:off x="5345" y="3058"/>
                <a:ext cx="299" cy="186"/>
              </a:xfrm>
              <a:custGeom>
                <a:avLst/>
                <a:gdLst/>
                <a:ahLst/>
                <a:cxnLst/>
                <a:rect l="l" t="t" r="r" b="b"/>
                <a:pathLst>
                  <a:path w="299" h="186" extrusionOk="0">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a:gsLst>
                  <a:gs pos="0">
                    <a:schemeClr val="accent2"/>
                  </a:gs>
                  <a:gs pos="100000">
                    <a:schemeClr val="dk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grpSp>
            <p:nvGrpSpPr>
              <p:cNvPr id="70" name="Google Shape;70;p1"/>
              <p:cNvGrpSpPr/>
              <p:nvPr/>
            </p:nvGrpSpPr>
            <p:grpSpPr>
              <a:xfrm>
                <a:off x="5381" y="3085"/>
                <a:ext cx="227" cy="132"/>
                <a:chOff x="5381" y="3085"/>
                <a:chExt cx="227" cy="132"/>
              </a:xfrm>
            </p:grpSpPr>
            <p:sp>
              <p:nvSpPr>
                <p:cNvPr id="71" name="Google Shape;71;p1"/>
                <p:cNvSpPr/>
                <p:nvPr/>
              </p:nvSpPr>
              <p:spPr>
                <a:xfrm>
                  <a:off x="5381" y="3085"/>
                  <a:ext cx="227" cy="132"/>
                </a:xfrm>
                <a:prstGeom prst="ellipse">
                  <a:avLst/>
                </a:prstGeom>
                <a:gradFill>
                  <a:gsLst>
                    <a:gs pos="0">
                      <a:schemeClr val="dk2"/>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72" name="Google Shape;72;p1"/>
                <p:cNvSpPr/>
                <p:nvPr/>
              </p:nvSpPr>
              <p:spPr>
                <a:xfrm>
                  <a:off x="5403" y="3099"/>
                  <a:ext cx="182" cy="102"/>
                </a:xfrm>
                <a:prstGeom prst="ellipse">
                  <a:avLst/>
                </a:prstGeom>
                <a:gradFill>
                  <a:gsLst>
                    <a:gs pos="0">
                      <a:schemeClr val="accent2"/>
                    </a:gs>
                    <a:gs pos="100000">
                      <a:schemeClr val="dk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73" name="Google Shape;73;p1"/>
                <p:cNvSpPr/>
                <p:nvPr/>
              </p:nvSpPr>
              <p:spPr>
                <a:xfrm>
                  <a:off x="5431" y="3109"/>
                  <a:ext cx="125" cy="82"/>
                </a:xfrm>
                <a:prstGeom prst="ellipse">
                  <a:avLst/>
                </a:prstGeom>
                <a:gradFill>
                  <a:gsLst>
                    <a:gs pos="0">
                      <a:schemeClr val="dk2"/>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74" name="Google Shape;74;p1"/>
                <p:cNvSpPr/>
                <p:nvPr/>
              </p:nvSpPr>
              <p:spPr>
                <a:xfrm>
                  <a:off x="5458" y="3125"/>
                  <a:ext cx="73" cy="47"/>
                </a:xfrm>
                <a:prstGeom prst="ellipse">
                  <a:avLst/>
                </a:prstGeom>
                <a:gradFill>
                  <a:gsLst>
                    <a:gs pos="0">
                      <a:schemeClr val="accent2"/>
                    </a:gs>
                    <a:gs pos="100000">
                      <a:schemeClr val="dk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grpSp>
        </p:grpSp>
      </p:grpSp>
      <p:sp>
        <p:nvSpPr>
          <p:cNvPr id="75" name="Google Shape;75;p1"/>
          <p:cNvSpPr txBox="1">
            <a:spLocks noGrp="1"/>
          </p:cNvSpPr>
          <p:nvPr>
            <p:ph type="title"/>
          </p:nvPr>
        </p:nvSpPr>
        <p:spPr>
          <a:xfrm>
            <a:off x="457200" y="277813"/>
            <a:ext cx="8229600" cy="1139825"/>
          </a:xfrm>
          <a:prstGeom prst="rect">
            <a:avLst/>
          </a:prstGeom>
          <a:noFill/>
          <a:ln>
            <a:noFill/>
          </a:ln>
        </p:spPr>
        <p:txBody>
          <a:bodyPr spcFirstLastPara="1" wrap="square" lIns="91425" tIns="45700" rIns="91425" bIns="45700" anchor="ctr" anchorCtr="1">
            <a:noAutofit/>
          </a:bodyPr>
          <a:lstStyle>
            <a:lvl1pPr marR="0" lvl="0" algn="ctr" rtl="0">
              <a:spcBef>
                <a:spcPts val="0"/>
              </a:spcBef>
              <a:spcAft>
                <a:spcPts val="0"/>
              </a:spcAft>
              <a:buSzPts val="1400"/>
              <a:buNone/>
              <a:defRPr sz="4400" b="0" i="0" u="none" strike="noStrike" cap="none">
                <a:solidFill>
                  <a:schemeClr val="lt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lt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lt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lt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lt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lt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lt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lt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lt2"/>
                </a:solidFill>
                <a:latin typeface="Arial"/>
                <a:ea typeface="Arial"/>
                <a:cs typeface="Arial"/>
                <a:sym typeface="Arial"/>
              </a:defRPr>
            </a:lvl9pPr>
          </a:lstStyle>
          <a:p>
            <a:endParaRPr/>
          </a:p>
        </p:txBody>
      </p:sp>
      <p:sp>
        <p:nvSpPr>
          <p:cNvPr id="76" name="Google Shape;76;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marR="0" lvl="0" indent="-391160" algn="l" rtl="0">
              <a:spcBef>
                <a:spcPts val="640"/>
              </a:spcBef>
              <a:spcAft>
                <a:spcPts val="0"/>
              </a:spcAft>
              <a:buClr>
                <a:schemeClr val="hlink"/>
              </a:buClr>
              <a:buSzPts val="2560"/>
              <a:buFont typeface="Noto Sans Symbols"/>
              <a:buChar char="⮚"/>
              <a:defRPr sz="3200" b="0" i="0" u="none" strike="noStrike" cap="none">
                <a:solidFill>
                  <a:schemeClr val="lt1"/>
                </a:solidFill>
                <a:latin typeface="Arial"/>
                <a:ea typeface="Arial"/>
                <a:cs typeface="Arial"/>
                <a:sym typeface="Arial"/>
              </a:defRPr>
            </a:lvl1pPr>
            <a:lvl2pPr marL="914400" marR="0" lvl="1" indent="-317500" algn="l" rtl="0">
              <a:spcBef>
                <a:spcPts val="560"/>
              </a:spcBef>
              <a:spcAft>
                <a:spcPts val="0"/>
              </a:spcAft>
              <a:buClr>
                <a:schemeClr val="lt2"/>
              </a:buClr>
              <a:buSzPts val="1400"/>
              <a:buFont typeface="Noto Sans Symbols"/>
              <a:buChar char="●"/>
              <a:defRPr sz="2800" b="0" i="0" u="none" strike="noStrike" cap="none">
                <a:solidFill>
                  <a:schemeClr val="lt1"/>
                </a:solidFill>
                <a:latin typeface="Arial"/>
                <a:ea typeface="Arial"/>
                <a:cs typeface="Arial"/>
                <a:sym typeface="Arial"/>
              </a:defRPr>
            </a:lvl2pPr>
            <a:lvl3pPr marL="1371600" marR="0" lvl="2" indent="-381000" algn="l" rtl="0">
              <a:spcBef>
                <a:spcPts val="480"/>
              </a:spcBef>
              <a:spcAft>
                <a:spcPts val="0"/>
              </a:spcAft>
              <a:buClr>
                <a:schemeClr val="accent2"/>
              </a:buClr>
              <a:buSzPts val="2400"/>
              <a:buFont typeface="Arial"/>
              <a:buChar char="•"/>
              <a:defRPr sz="2400" b="0" i="0" u="none" strike="noStrike" cap="none">
                <a:solidFill>
                  <a:schemeClr val="lt1"/>
                </a:solidFill>
                <a:latin typeface="Arial"/>
                <a:ea typeface="Arial"/>
                <a:cs typeface="Arial"/>
                <a:sym typeface="Arial"/>
              </a:defRPr>
            </a:lvl3pPr>
            <a:lvl4pPr marL="1828800" marR="0" lvl="3" indent="-292100" algn="l" rtl="0">
              <a:spcBef>
                <a:spcPts val="400"/>
              </a:spcBef>
              <a:spcAft>
                <a:spcPts val="0"/>
              </a:spcAft>
              <a:buClr>
                <a:schemeClr val="folHlink"/>
              </a:buClr>
              <a:buSzPts val="1000"/>
              <a:buFont typeface="Noto Sans Symbols"/>
              <a:buChar char="●"/>
              <a:defRPr sz="2000" b="0" i="0" u="none" strike="noStrike" cap="none">
                <a:solidFill>
                  <a:schemeClr val="lt1"/>
                </a:solidFill>
                <a:latin typeface="Arial"/>
                <a:ea typeface="Arial"/>
                <a:cs typeface="Arial"/>
                <a:sym typeface="Arial"/>
              </a:defRPr>
            </a:lvl4pPr>
            <a:lvl5pPr marL="2286000" marR="0" lvl="4" indent="-355600" algn="l" rtl="0">
              <a:spcBef>
                <a:spcPts val="400"/>
              </a:spcBef>
              <a:spcAft>
                <a:spcPts val="0"/>
              </a:spcAft>
              <a:buClr>
                <a:schemeClr val="hlink"/>
              </a:buClr>
              <a:buSzPts val="2000"/>
              <a:buFont typeface="Arial"/>
              <a:buChar char="•"/>
              <a:defRPr sz="2000" b="0" i="0" u="none" strike="noStrike" cap="none">
                <a:solidFill>
                  <a:schemeClr val="lt1"/>
                </a:solidFill>
                <a:latin typeface="Arial"/>
                <a:ea typeface="Arial"/>
                <a:cs typeface="Arial"/>
                <a:sym typeface="Arial"/>
              </a:defRPr>
            </a:lvl5pPr>
            <a:lvl6pPr marL="2743200" marR="0" lvl="5" indent="-355600" algn="l" rtl="0">
              <a:spcBef>
                <a:spcPts val="400"/>
              </a:spcBef>
              <a:spcAft>
                <a:spcPts val="0"/>
              </a:spcAft>
              <a:buClr>
                <a:schemeClr val="hlink"/>
              </a:buClr>
              <a:buSzPts val="2000"/>
              <a:buFont typeface="Arial"/>
              <a:buChar char="•"/>
              <a:defRPr sz="2000" b="0" i="0" u="none" strike="noStrike" cap="none">
                <a:solidFill>
                  <a:schemeClr val="lt1"/>
                </a:solidFill>
                <a:latin typeface="Arial"/>
                <a:ea typeface="Arial"/>
                <a:cs typeface="Arial"/>
                <a:sym typeface="Arial"/>
              </a:defRPr>
            </a:lvl6pPr>
            <a:lvl7pPr marL="3200400" marR="0" lvl="6" indent="-355600" algn="l" rtl="0">
              <a:spcBef>
                <a:spcPts val="400"/>
              </a:spcBef>
              <a:spcAft>
                <a:spcPts val="0"/>
              </a:spcAft>
              <a:buClr>
                <a:schemeClr val="hlink"/>
              </a:buClr>
              <a:buSzPts val="2000"/>
              <a:buFont typeface="Arial"/>
              <a:buChar char="•"/>
              <a:defRPr sz="2000" b="0" i="0" u="none" strike="noStrike" cap="none">
                <a:solidFill>
                  <a:schemeClr val="lt1"/>
                </a:solidFill>
                <a:latin typeface="Arial"/>
                <a:ea typeface="Arial"/>
                <a:cs typeface="Arial"/>
                <a:sym typeface="Arial"/>
              </a:defRPr>
            </a:lvl7pPr>
            <a:lvl8pPr marL="3657600" marR="0" lvl="7" indent="-355600" algn="l" rtl="0">
              <a:spcBef>
                <a:spcPts val="400"/>
              </a:spcBef>
              <a:spcAft>
                <a:spcPts val="0"/>
              </a:spcAft>
              <a:buClr>
                <a:schemeClr val="hlink"/>
              </a:buClr>
              <a:buSzPts val="2000"/>
              <a:buFont typeface="Arial"/>
              <a:buChar char="•"/>
              <a:defRPr sz="2000" b="0" i="0" u="none" strike="noStrike" cap="none">
                <a:solidFill>
                  <a:schemeClr val="lt1"/>
                </a:solidFill>
                <a:latin typeface="Arial"/>
                <a:ea typeface="Arial"/>
                <a:cs typeface="Arial"/>
                <a:sym typeface="Arial"/>
              </a:defRPr>
            </a:lvl8pPr>
            <a:lvl9pPr marL="4114800" marR="0" lvl="8" indent="-355600" algn="l" rtl="0">
              <a:spcBef>
                <a:spcPts val="400"/>
              </a:spcBef>
              <a:spcAft>
                <a:spcPts val="0"/>
              </a:spcAft>
              <a:buClr>
                <a:schemeClr val="hlink"/>
              </a:buClr>
              <a:buSzPts val="2000"/>
              <a:buFont typeface="Arial"/>
              <a:buChar char="•"/>
              <a:defRPr sz="2000" b="0" i="0" u="none" strike="noStrike" cap="none">
                <a:solidFill>
                  <a:schemeClr val="lt1"/>
                </a:solidFill>
                <a:latin typeface="Arial"/>
                <a:ea typeface="Arial"/>
                <a:cs typeface="Arial"/>
                <a:sym typeface="Arial"/>
              </a:defRPr>
            </a:lvl9pPr>
          </a:lstStyle>
          <a:p>
            <a:endParaRPr/>
          </a:p>
        </p:txBody>
      </p:sp>
      <p:sp>
        <p:nvSpPr>
          <p:cNvPr id="77" name="Google Shape;77;p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400" b="0" i="0" u="none" strike="noStrike" cap="none">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78" name="Google Shape;78;p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b" anchorCtr="0">
            <a:noAutofit/>
          </a:bodyPr>
          <a:lstStyle>
            <a:lvl1pPr marR="0" lvl="0" algn="ctr" rtl="0">
              <a:spcBef>
                <a:spcPts val="0"/>
              </a:spcBef>
              <a:spcAft>
                <a:spcPts val="0"/>
              </a:spcAft>
              <a:buSzPts val="1400"/>
              <a:buNone/>
              <a:defRPr sz="1400" b="0" i="0" u="none" strike="noStrike" cap="none">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79" name="Google Shape;79;p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spcAft>
                <a:spcPts val="0"/>
              </a:spcAft>
              <a:buNone/>
              <a:defRPr sz="1400" b="0" i="0" u="none" strike="noStrike" cap="none">
                <a:solidFill>
                  <a:srgbClr val="FFFFFF"/>
                </a:solidFill>
                <a:latin typeface="Arial"/>
                <a:ea typeface="Arial"/>
                <a:cs typeface="Arial"/>
                <a:sym typeface="Arial"/>
              </a:defRPr>
            </a:lvl1pPr>
            <a:lvl2pPr marL="0" marR="0" lvl="1" indent="0" algn="r" rtl="0">
              <a:spcBef>
                <a:spcPts val="0"/>
              </a:spcBef>
              <a:spcAft>
                <a:spcPts val="0"/>
              </a:spcAft>
              <a:buNone/>
              <a:defRPr sz="1400" b="0" i="0" u="none" strike="noStrike" cap="none">
                <a:solidFill>
                  <a:srgbClr val="FFFFFF"/>
                </a:solidFill>
                <a:latin typeface="Arial"/>
                <a:ea typeface="Arial"/>
                <a:cs typeface="Arial"/>
                <a:sym typeface="Arial"/>
              </a:defRPr>
            </a:lvl2pPr>
            <a:lvl3pPr marL="0" marR="0" lvl="2" indent="0" algn="r" rtl="0">
              <a:spcBef>
                <a:spcPts val="0"/>
              </a:spcBef>
              <a:spcAft>
                <a:spcPts val="0"/>
              </a:spcAft>
              <a:buNone/>
              <a:defRPr sz="1400" b="0" i="0" u="none" strike="noStrike" cap="none">
                <a:solidFill>
                  <a:srgbClr val="FFFFFF"/>
                </a:solidFill>
                <a:latin typeface="Arial"/>
                <a:ea typeface="Arial"/>
                <a:cs typeface="Arial"/>
                <a:sym typeface="Arial"/>
              </a:defRPr>
            </a:lvl3pPr>
            <a:lvl4pPr marL="0" marR="0" lvl="3" indent="0" algn="r" rtl="0">
              <a:spcBef>
                <a:spcPts val="0"/>
              </a:spcBef>
              <a:spcAft>
                <a:spcPts val="0"/>
              </a:spcAft>
              <a:buNone/>
              <a:defRPr sz="1400" b="0" i="0" u="none" strike="noStrike" cap="none">
                <a:solidFill>
                  <a:srgbClr val="FFFFFF"/>
                </a:solidFill>
                <a:latin typeface="Arial"/>
                <a:ea typeface="Arial"/>
                <a:cs typeface="Arial"/>
                <a:sym typeface="Arial"/>
              </a:defRPr>
            </a:lvl4pPr>
            <a:lvl5pPr marL="0" marR="0" lvl="4" indent="0" algn="r" rtl="0">
              <a:spcBef>
                <a:spcPts val="0"/>
              </a:spcBef>
              <a:spcAft>
                <a:spcPts val="0"/>
              </a:spcAft>
              <a:buNone/>
              <a:defRPr sz="1400" b="0" i="0" u="none" strike="noStrike" cap="none">
                <a:solidFill>
                  <a:srgbClr val="FFFFFF"/>
                </a:solidFill>
                <a:latin typeface="Arial"/>
                <a:ea typeface="Arial"/>
                <a:cs typeface="Arial"/>
                <a:sym typeface="Arial"/>
              </a:defRPr>
            </a:lvl5pPr>
            <a:lvl6pPr marL="0" marR="0" lvl="5" indent="0" algn="r" rtl="0">
              <a:spcBef>
                <a:spcPts val="0"/>
              </a:spcBef>
              <a:spcAft>
                <a:spcPts val="0"/>
              </a:spcAft>
              <a:buNone/>
              <a:defRPr sz="1400" b="0" i="0" u="none" strike="noStrike" cap="none">
                <a:solidFill>
                  <a:srgbClr val="FFFFFF"/>
                </a:solidFill>
                <a:latin typeface="Arial"/>
                <a:ea typeface="Arial"/>
                <a:cs typeface="Arial"/>
                <a:sym typeface="Arial"/>
              </a:defRPr>
            </a:lvl6pPr>
            <a:lvl7pPr marL="0" marR="0" lvl="6" indent="0" algn="r" rtl="0">
              <a:spcBef>
                <a:spcPts val="0"/>
              </a:spcBef>
              <a:spcAft>
                <a:spcPts val="0"/>
              </a:spcAft>
              <a:buNone/>
              <a:defRPr sz="1400" b="0" i="0" u="none" strike="noStrike" cap="none">
                <a:solidFill>
                  <a:srgbClr val="FFFFFF"/>
                </a:solidFill>
                <a:latin typeface="Arial"/>
                <a:ea typeface="Arial"/>
                <a:cs typeface="Arial"/>
                <a:sym typeface="Arial"/>
              </a:defRPr>
            </a:lvl7pPr>
            <a:lvl8pPr marL="0" marR="0" lvl="7" indent="0" algn="r" rtl="0">
              <a:spcBef>
                <a:spcPts val="0"/>
              </a:spcBef>
              <a:spcAft>
                <a:spcPts val="0"/>
              </a:spcAft>
              <a:buNone/>
              <a:defRPr sz="1400" b="0" i="0" u="none" strike="noStrike" cap="none">
                <a:solidFill>
                  <a:srgbClr val="FFFFFF"/>
                </a:solidFill>
                <a:latin typeface="Arial"/>
                <a:ea typeface="Arial"/>
                <a:cs typeface="Arial"/>
                <a:sym typeface="Arial"/>
              </a:defRPr>
            </a:lvl8pPr>
            <a:lvl9pPr marL="0" marR="0" lvl="8" indent="0" algn="r" rtl="0">
              <a:spcBef>
                <a:spcPts val="0"/>
              </a:spcBef>
              <a:spcAft>
                <a:spcPts val="0"/>
              </a:spcAft>
              <a:buNone/>
              <a:defRPr sz="14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62684335"/>
      </p:ext>
    </p:extLst>
  </p:cSld>
  <p:clrMap bg1="lt1" tx1="dk1" bg2="dk2" tx2="lt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9.jp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2.jp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media/image21.png"/><Relationship Id="rId3" Type="http://schemas.openxmlformats.org/officeDocument/2006/relationships/image" Target="../media/image15.jpeg"/><Relationship Id="rId7" Type="http://schemas.openxmlformats.org/officeDocument/2006/relationships/image" Target="../media/image17.jpeg"/><Relationship Id="rId12"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71.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16.jpeg"/><Relationship Id="rId10" Type="http://schemas.openxmlformats.org/officeDocument/2006/relationships/image" Target="../media/image19.jpeg"/><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22.jpeg"/></Relationships>
</file>

<file path=ppt/slides/_rels/slide18.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23.png"/><Relationship Id="rId7" Type="http://schemas.openxmlformats.org/officeDocument/2006/relationships/image" Target="../media/image27.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4.xml"/><Relationship Id="rId1" Type="http://schemas.openxmlformats.org/officeDocument/2006/relationships/slideLayout" Target="../slideLayouts/slideLayout57.xml"/></Relationships>
</file>

<file path=ppt/slides/_rels/slide2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5.xml"/><Relationship Id="rId1" Type="http://schemas.openxmlformats.org/officeDocument/2006/relationships/slideLayout" Target="../slideLayouts/slideLayout57.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33.png"/><Relationship Id="rId4" Type="http://schemas.microsoft.com/office/2007/relationships/hdphoto" Target="../media/hdphoto5.wdp"/></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37.png"/><Relationship Id="rId4" Type="http://schemas.microsoft.com/office/2007/relationships/hdphoto" Target="../media/hdphoto6.wdp"/></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40.jpeg"/></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xml"/><Relationship Id="rId1" Type="http://schemas.openxmlformats.org/officeDocument/2006/relationships/slideLayout" Target="../slideLayouts/slideLayout57.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3.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45.jpg"/></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image" Target="../media/image51.jpg"/><Relationship Id="rId5" Type="http://schemas.openxmlformats.org/officeDocument/2006/relationships/image" Target="../media/image50.jpg"/><Relationship Id="rId4" Type="http://schemas.openxmlformats.org/officeDocument/2006/relationships/image" Target="../media/image49.jpg"/></Relationships>
</file>

<file path=ppt/slides/_rels/slide3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7.xml"/><Relationship Id="rId1" Type="http://schemas.openxmlformats.org/officeDocument/2006/relationships/slideLayout" Target="../slideLayouts/slideLayout12.xml"/><Relationship Id="rId5" Type="http://schemas.openxmlformats.org/officeDocument/2006/relationships/image" Target="../media/image56.jpeg"/><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xml"/><Relationship Id="rId1" Type="http://schemas.openxmlformats.org/officeDocument/2006/relationships/slideLayout" Target="../slideLayouts/slideLayout57.xml"/></Relationships>
</file>

<file path=ppt/slides/_rels/slide4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86.xml"/></Relationships>
</file>

<file path=ppt/slides/_rels/slide4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openxmlformats.org/officeDocument/2006/relationships/image" Target="../media/image58.jpeg"/></Relationships>
</file>

<file path=ppt/slides/_rels/slide4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9.xml"/><Relationship Id="rId1" Type="http://schemas.openxmlformats.org/officeDocument/2006/relationships/slideLayout" Target="../slideLayouts/slideLayout12.xml"/><Relationship Id="rId4" Type="http://schemas.openxmlformats.org/officeDocument/2006/relationships/image" Target="../media/image60.jpeg"/></Relationships>
</file>

<file path=ppt/slides/_rels/slide43.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40.xml"/><Relationship Id="rId1" Type="http://schemas.openxmlformats.org/officeDocument/2006/relationships/slideLayout" Target="../slideLayouts/slideLayout57.xml"/></Relationships>
</file>

<file path=ppt/slides/_rels/slide44.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41.xml"/><Relationship Id="rId1" Type="http://schemas.openxmlformats.org/officeDocument/2006/relationships/slideLayout" Target="../slideLayouts/slideLayout57.xml"/></Relationships>
</file>

<file path=ppt/slides/_rels/slide4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86.xml"/></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44.xml"/><Relationship Id="rId1" Type="http://schemas.openxmlformats.org/officeDocument/2006/relationships/slideLayout" Target="../slideLayouts/slideLayout99.xml"/><Relationship Id="rId4" Type="http://schemas.openxmlformats.org/officeDocument/2006/relationships/image" Target="../media/image64.jpeg"/></Relationships>
</file>

<file path=ppt/slides/_rels/slide49.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45.xml"/><Relationship Id="rId1" Type="http://schemas.openxmlformats.org/officeDocument/2006/relationships/slideLayout" Target="../slideLayouts/slideLayout99.xml"/><Relationship Id="rId4" Type="http://schemas.openxmlformats.org/officeDocument/2006/relationships/image" Target="../media/image64.jpeg"/></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xml"/><Relationship Id="rId1" Type="http://schemas.openxmlformats.org/officeDocument/2006/relationships/slideLayout" Target="../slideLayouts/slideLayout49.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2.xml"/><Relationship Id="rId1" Type="http://schemas.openxmlformats.org/officeDocument/2006/relationships/slideLayout" Target="../slideLayouts/slideLayout3.xml"/><Relationship Id="rId4" Type="http://schemas.openxmlformats.org/officeDocument/2006/relationships/image" Target="../media/image70.jpeg"/></Relationships>
</file>

<file path=ppt/slides/_rels/slide57.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53.xml"/><Relationship Id="rId1" Type="http://schemas.openxmlformats.org/officeDocument/2006/relationships/slideLayout" Target="../slideLayouts/slideLayout22.xml"/><Relationship Id="rId4" Type="http://schemas.openxmlformats.org/officeDocument/2006/relationships/image" Target="../media/image72.emf"/></Relationships>
</file>

<file path=ppt/slides/_rels/slide58.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54.xml"/><Relationship Id="rId1" Type="http://schemas.openxmlformats.org/officeDocument/2006/relationships/slideLayout" Target="../slideLayouts/slideLayout22.xml"/><Relationship Id="rId4" Type="http://schemas.openxmlformats.org/officeDocument/2006/relationships/image" Target="../media/image72.emf"/></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57.xml"/><Relationship Id="rId1" Type="http://schemas.openxmlformats.org/officeDocument/2006/relationships/slideLayout" Target="../slideLayouts/slideLayout33.xml"/></Relationships>
</file>

<file path=ppt/slides/_rels/slide6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86.xml"/></Relationships>
</file>

<file path=ppt/slides/_rels/slide6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91.xml"/></Relationships>
</file>

<file path=ppt/slides/_rels/slide6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33.xml"/></Relationships>
</file>

<file path=ppt/slides/_rels/slide66.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59.xml"/><Relationship Id="rId1" Type="http://schemas.openxmlformats.org/officeDocument/2006/relationships/slideLayout" Target="../slideLayouts/slideLayout22.xml"/></Relationships>
</file>

<file path=ppt/slides/_rels/slide6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0.xml"/><Relationship Id="rId1" Type="http://schemas.openxmlformats.org/officeDocument/2006/relationships/slideLayout" Target="../slideLayouts/slideLayout37.xml"/></Relationships>
</file>

<file path=ppt/slides/_rels/slide6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1.xml"/><Relationship Id="rId1" Type="http://schemas.openxmlformats.org/officeDocument/2006/relationships/slideLayout" Target="../slideLayouts/slideLayout35.xml"/></Relationships>
</file>

<file path=ppt/slides/_rels/slide6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2.xml"/><Relationship Id="rId1" Type="http://schemas.openxmlformats.org/officeDocument/2006/relationships/slideLayout" Target="../slideLayouts/slideLayout36.xml"/><Relationship Id="rId4" Type="http://schemas.openxmlformats.org/officeDocument/2006/relationships/image" Target="../media/image78.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5.xml"/></Relationships>
</file>

<file path=ppt/slides/_rels/slide71.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64.xml"/><Relationship Id="rId1" Type="http://schemas.openxmlformats.org/officeDocument/2006/relationships/slideLayout" Target="../slideLayouts/slideLayout22.xml"/></Relationships>
</file>

<file path=ppt/slides/_rels/slide7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5.xml"/><Relationship Id="rId1" Type="http://schemas.openxmlformats.org/officeDocument/2006/relationships/slideLayout" Target="../slideLayouts/slideLayout34.xml"/></Relationships>
</file>

<file path=ppt/slides/_rels/slide7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6.xml"/><Relationship Id="rId1" Type="http://schemas.openxmlformats.org/officeDocument/2006/relationships/slideLayout" Target="../slideLayouts/slideLayout3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67.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1C182-9CFA-4B72-B8AE-06718059BD90}"/>
              </a:ext>
            </a:extLst>
          </p:cNvPr>
          <p:cNvSpPr>
            <a:spLocks noGrp="1"/>
          </p:cNvSpPr>
          <p:nvPr>
            <p:ph type="ctrTitle"/>
          </p:nvPr>
        </p:nvSpPr>
        <p:spPr>
          <a:xfrm>
            <a:off x="533400" y="1066800"/>
            <a:ext cx="8153400" cy="2133600"/>
          </a:xfrm>
        </p:spPr>
        <p:txBody>
          <a:bodyPr>
            <a:normAutofit/>
          </a:bodyPr>
          <a:lstStyle/>
          <a:p>
            <a:pPr algn="ctr"/>
            <a:r>
              <a:rPr lang="en-US" dirty="0"/>
              <a:t>Go to the “</a:t>
            </a:r>
            <a:r>
              <a:rPr lang="en-US" sz="6600" dirty="0">
                <a:solidFill>
                  <a:srgbClr val="FFFF00"/>
                </a:solidFill>
              </a:rPr>
              <a:t>Slide Show</a:t>
            </a:r>
            <a:r>
              <a:rPr lang="en-US" dirty="0"/>
              <a:t>” shade above</a:t>
            </a:r>
          </a:p>
        </p:txBody>
      </p:sp>
      <p:sp>
        <p:nvSpPr>
          <p:cNvPr id="3" name="Subtitle 2">
            <a:extLst>
              <a:ext uri="{FF2B5EF4-FFF2-40B4-BE49-F238E27FC236}">
                <a16:creationId xmlns:a16="http://schemas.microsoft.com/office/drawing/2014/main" id="{C38EC328-3F6F-4996-B8DE-D0D38272BEFC}"/>
              </a:ext>
            </a:extLst>
          </p:cNvPr>
          <p:cNvSpPr>
            <a:spLocks noGrp="1"/>
          </p:cNvSpPr>
          <p:nvPr>
            <p:ph type="subTitle" idx="1"/>
          </p:nvPr>
        </p:nvSpPr>
        <p:spPr>
          <a:xfrm>
            <a:off x="533400" y="4038600"/>
            <a:ext cx="7854696" cy="942536"/>
          </a:xfrm>
        </p:spPr>
        <p:txBody>
          <a:bodyPr>
            <a:normAutofit/>
          </a:bodyPr>
          <a:lstStyle/>
          <a:p>
            <a:pPr algn="ctr"/>
            <a:r>
              <a:rPr lang="en-US" sz="4000" dirty="0"/>
              <a:t>Click on “</a:t>
            </a:r>
            <a:r>
              <a:rPr lang="en-US" sz="4000" dirty="0">
                <a:solidFill>
                  <a:srgbClr val="FFFF00"/>
                </a:solidFill>
              </a:rPr>
              <a:t>Play from Beginning</a:t>
            </a:r>
            <a:r>
              <a:rPr lang="en-US" sz="4000" dirty="0"/>
              <a:t>”</a:t>
            </a:r>
          </a:p>
        </p:txBody>
      </p:sp>
      <p:sp>
        <p:nvSpPr>
          <p:cNvPr id="4" name="Footer Placeholder 3">
            <a:extLst>
              <a:ext uri="{FF2B5EF4-FFF2-40B4-BE49-F238E27FC236}">
                <a16:creationId xmlns:a16="http://schemas.microsoft.com/office/drawing/2014/main" id="{B1811DDF-2533-423B-ACE7-B3BAE017136C}"/>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DBF5F9">
                    <a:shade val="90000"/>
                  </a:srgbClr>
                </a:solidFill>
                <a:effectLst/>
                <a:uLnTx/>
                <a:uFillTx/>
                <a:latin typeface="Constantia"/>
                <a:ea typeface="+mn-ea"/>
                <a:cs typeface="Arial"/>
                <a:sym typeface="Arial"/>
              </a:rPr>
              <a:t>Biology</a:t>
            </a:r>
          </a:p>
        </p:txBody>
      </p:sp>
      <p:sp>
        <p:nvSpPr>
          <p:cNvPr id="5" name="Slide Number Placeholder 4">
            <a:extLst>
              <a:ext uri="{FF2B5EF4-FFF2-40B4-BE49-F238E27FC236}">
                <a16:creationId xmlns:a16="http://schemas.microsoft.com/office/drawing/2014/main" id="{1190FB28-E54C-4DFE-BDB2-791E4E654E7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FF3F55-3204-4873-A2A1-710987DC2736}" type="slidenum">
              <a:rPr kumimoji="0" lang="en-US" sz="1200" b="0" i="0" u="none" strike="noStrike" kern="1200" cap="none" spc="0" normalizeH="0" baseline="0" noProof="0" smtClean="0">
                <a:ln>
                  <a:noFill/>
                </a:ln>
                <a:solidFill>
                  <a:srgbClr val="DBF5F9">
                    <a:shade val="90000"/>
                  </a:srgbClr>
                </a:solidFill>
                <a:effectLst/>
                <a:uLnTx/>
                <a:uFillTx/>
                <a:latin typeface="Constantia"/>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srgbClr val="DBF5F9">
                  <a:shade val="90000"/>
                </a:srgbClr>
              </a:solidFill>
              <a:effectLst/>
              <a:uLnTx/>
              <a:uFillTx/>
              <a:latin typeface="Constantia"/>
              <a:ea typeface="+mn-ea"/>
              <a:cs typeface="Arial"/>
              <a:sym typeface="Arial"/>
            </a:endParaRPr>
          </a:p>
        </p:txBody>
      </p:sp>
    </p:spTree>
    <p:extLst>
      <p:ext uri="{BB962C8B-B14F-4D97-AF65-F5344CB8AC3E}">
        <p14:creationId xmlns:p14="http://schemas.microsoft.com/office/powerpoint/2010/main" val="18716649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928"/>
        <p:cNvGrpSpPr/>
        <p:nvPr/>
      </p:nvGrpSpPr>
      <p:grpSpPr>
        <a:xfrm>
          <a:off x="0" y="0"/>
          <a:ext cx="0" cy="0"/>
          <a:chOff x="0" y="0"/>
          <a:chExt cx="0" cy="0"/>
        </a:xfrm>
      </p:grpSpPr>
      <p:sp>
        <p:nvSpPr>
          <p:cNvPr id="929" name="Google Shape;929;p163"/>
          <p:cNvSpPr txBox="1"/>
          <p:nvPr/>
        </p:nvSpPr>
        <p:spPr>
          <a:xfrm>
            <a:off x="838200" y="762000"/>
            <a:ext cx="6019800" cy="6413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930" name="Google Shape;930;p163"/>
          <p:cNvSpPr txBox="1"/>
          <p:nvPr/>
        </p:nvSpPr>
        <p:spPr>
          <a:xfrm>
            <a:off x="149942" y="685800"/>
            <a:ext cx="5887064" cy="5819501"/>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FF0000"/>
              </a:buClr>
              <a:buSzPts val="3400"/>
              <a:buFont typeface="Comic Sans MS"/>
              <a:buNone/>
            </a:pPr>
            <a:r>
              <a:rPr lang="en-US" sz="4000" b="1" i="0" u="none" dirty="0">
                <a:solidFill>
                  <a:srgbClr val="0066FF"/>
                </a:solidFill>
                <a:latin typeface="Comic Sans MS"/>
                <a:ea typeface="Comic Sans MS"/>
                <a:cs typeface="Comic Sans MS"/>
                <a:sym typeface="Comic Sans MS"/>
              </a:rPr>
              <a:t>POPULATION</a:t>
            </a:r>
            <a:endParaRPr dirty="0">
              <a:solidFill>
                <a:srgbClr val="0066FF"/>
              </a:solidFill>
            </a:endParaRPr>
          </a:p>
          <a:p>
            <a:pPr marR="0" lvl="0" algn="l" rtl="0">
              <a:lnSpc>
                <a:spcPct val="100000"/>
              </a:lnSpc>
              <a:spcBef>
                <a:spcPts val="1700"/>
              </a:spcBef>
              <a:spcAft>
                <a:spcPts val="0"/>
              </a:spcAft>
              <a:buClr>
                <a:srgbClr val="FFFF00"/>
              </a:buClr>
              <a:buSzPts val="3400"/>
            </a:pPr>
            <a:r>
              <a:rPr lang="en-US" sz="3200" b="1" i="0" u="none" dirty="0">
                <a:solidFill>
                  <a:srgbClr val="FFFFFF"/>
                </a:solidFill>
                <a:latin typeface="Comic Sans MS"/>
                <a:ea typeface="Comic Sans MS"/>
                <a:cs typeface="Comic Sans MS"/>
                <a:sym typeface="Comic Sans MS"/>
              </a:rPr>
              <a:t>A group of organisms of the </a:t>
            </a:r>
            <a:r>
              <a:rPr lang="en-US" sz="3200" b="1" i="0" u="none" dirty="0">
                <a:solidFill>
                  <a:srgbClr val="FFFF00"/>
                </a:solidFill>
                <a:latin typeface="Comic Sans MS"/>
                <a:ea typeface="Comic Sans MS"/>
                <a:cs typeface="Comic Sans MS"/>
                <a:sym typeface="Comic Sans MS"/>
              </a:rPr>
              <a:t>same</a:t>
            </a:r>
            <a:r>
              <a:rPr lang="en-US" sz="3200" b="1" i="0" u="none" dirty="0">
                <a:solidFill>
                  <a:srgbClr val="FFFFFF"/>
                </a:solidFill>
                <a:latin typeface="Comic Sans MS"/>
                <a:ea typeface="Comic Sans MS"/>
                <a:cs typeface="Comic Sans MS"/>
                <a:sym typeface="Comic Sans MS"/>
              </a:rPr>
              <a:t> </a:t>
            </a:r>
            <a:r>
              <a:rPr lang="en-US" sz="3200" b="1" i="0" u="none" dirty="0">
                <a:solidFill>
                  <a:srgbClr val="FFFF00"/>
                </a:solidFill>
                <a:latin typeface="Comic Sans MS"/>
                <a:ea typeface="Comic Sans MS"/>
                <a:cs typeface="Comic Sans MS"/>
                <a:sym typeface="Comic Sans MS"/>
              </a:rPr>
              <a:t>species </a:t>
            </a:r>
            <a:r>
              <a:rPr lang="en-US" sz="3200" b="1" i="0" u="none" dirty="0">
                <a:solidFill>
                  <a:srgbClr val="FFFFFF"/>
                </a:solidFill>
                <a:latin typeface="Comic Sans MS"/>
                <a:ea typeface="Comic Sans MS"/>
                <a:cs typeface="Comic Sans MS"/>
                <a:sym typeface="Comic Sans MS"/>
              </a:rPr>
              <a:t>living in the same area at the same time. </a:t>
            </a:r>
            <a:endParaRPr dirty="0"/>
          </a:p>
          <a:p>
            <a:pPr marL="457200" marR="0" lvl="0" indent="-457200" algn="l" rtl="0">
              <a:lnSpc>
                <a:spcPct val="100000"/>
              </a:lnSpc>
              <a:spcBef>
                <a:spcPts val="1800"/>
              </a:spcBef>
              <a:spcAft>
                <a:spcPts val="0"/>
              </a:spcAft>
              <a:buClr>
                <a:srgbClr val="FFFFFF"/>
              </a:buClr>
              <a:buSzPts val="3200"/>
              <a:buFont typeface="Arial" panose="020B0604020202020204" pitchFamily="34" charset="0"/>
              <a:buChar char="•"/>
            </a:pPr>
            <a:r>
              <a:rPr lang="en-US" sz="3200" b="1" i="0" u="none" dirty="0">
                <a:solidFill>
                  <a:srgbClr val="00B0F0"/>
                </a:solidFill>
                <a:latin typeface="Comic Sans MS"/>
                <a:ea typeface="Comic Sans MS"/>
                <a:cs typeface="Comic Sans MS"/>
                <a:sym typeface="Comic Sans MS"/>
              </a:rPr>
              <a:t>They </a:t>
            </a:r>
            <a:r>
              <a:rPr lang="en-US" sz="3200" b="1" i="0" u="none" dirty="0">
                <a:solidFill>
                  <a:srgbClr val="FFFF00"/>
                </a:solidFill>
                <a:latin typeface="Comic Sans MS"/>
                <a:ea typeface="Comic Sans MS"/>
                <a:cs typeface="Comic Sans MS"/>
                <a:sym typeface="Comic Sans MS"/>
              </a:rPr>
              <a:t>interbreed</a:t>
            </a:r>
            <a:r>
              <a:rPr lang="en-US" sz="3200" b="1" i="0" u="none" dirty="0">
                <a:solidFill>
                  <a:srgbClr val="00B0F0"/>
                </a:solidFill>
                <a:latin typeface="Comic Sans MS"/>
                <a:ea typeface="Comic Sans MS"/>
                <a:cs typeface="Comic Sans MS"/>
                <a:sym typeface="Comic Sans MS"/>
              </a:rPr>
              <a:t> and produce fertile offspring.</a:t>
            </a:r>
            <a:endParaRPr dirty="0">
              <a:solidFill>
                <a:srgbClr val="00B0F0"/>
              </a:solidFill>
            </a:endParaRPr>
          </a:p>
          <a:p>
            <a:pPr marL="457200" marR="0" lvl="0" indent="-457200" algn="l" rtl="0">
              <a:lnSpc>
                <a:spcPct val="100000"/>
              </a:lnSpc>
              <a:spcBef>
                <a:spcPts val="1800"/>
              </a:spcBef>
              <a:spcAft>
                <a:spcPts val="0"/>
              </a:spcAft>
              <a:buClr>
                <a:srgbClr val="FFFF00"/>
              </a:buClr>
              <a:buSzPts val="3200"/>
              <a:buFont typeface="Arial" panose="020B0604020202020204" pitchFamily="34" charset="0"/>
              <a:buChar char="•"/>
            </a:pPr>
            <a:r>
              <a:rPr lang="en-US" sz="3200" b="1" i="0" u="none" dirty="0">
                <a:solidFill>
                  <a:srgbClr val="FFFF00"/>
                </a:solidFill>
                <a:latin typeface="Comic Sans MS"/>
                <a:ea typeface="Comic Sans MS"/>
                <a:cs typeface="Comic Sans MS"/>
                <a:sym typeface="Comic Sans MS"/>
              </a:rPr>
              <a:t>Compete</a:t>
            </a:r>
            <a:r>
              <a:rPr lang="en-US" sz="3200" b="1" i="0" u="none" dirty="0">
                <a:solidFill>
                  <a:srgbClr val="FFFFFF"/>
                </a:solidFill>
                <a:latin typeface="Comic Sans MS"/>
                <a:ea typeface="Comic Sans MS"/>
                <a:cs typeface="Comic Sans MS"/>
                <a:sym typeface="Comic Sans MS"/>
              </a:rPr>
              <a:t> with each other </a:t>
            </a:r>
            <a:r>
              <a:rPr lang="en-US" sz="3200" b="1" i="0" u="none" dirty="0">
                <a:solidFill>
                  <a:srgbClr val="FFFF00"/>
                </a:solidFill>
                <a:latin typeface="Comic Sans MS"/>
                <a:ea typeface="Comic Sans MS"/>
                <a:cs typeface="Comic Sans MS"/>
                <a:sym typeface="Comic Sans MS"/>
              </a:rPr>
              <a:t>for resources </a:t>
            </a:r>
            <a:r>
              <a:rPr lang="en-US" sz="3200" b="1" i="0" u="none" dirty="0">
                <a:solidFill>
                  <a:srgbClr val="FFFFFF"/>
                </a:solidFill>
                <a:latin typeface="Comic Sans MS"/>
                <a:ea typeface="Comic Sans MS"/>
                <a:cs typeface="Comic Sans MS"/>
                <a:sym typeface="Comic Sans MS"/>
              </a:rPr>
              <a:t>(food, mates, shelter, etc.).</a:t>
            </a:r>
            <a:endParaRPr dirty="0"/>
          </a:p>
        </p:txBody>
      </p:sp>
      <p:pic>
        <p:nvPicPr>
          <p:cNvPr id="931" name="Google Shape;931;p163" descr="http://images.afximages.com/Travel/Tanzania-2007/Selous-2007-10-21-105-wm/216623390_TaC4e-S.jpg"/>
          <p:cNvPicPr preferRelativeResize="0"/>
          <p:nvPr/>
        </p:nvPicPr>
        <p:blipFill rotWithShape="1">
          <a:blip r:embed="rId3">
            <a:alphaModFix/>
          </a:blip>
          <a:srcRect/>
          <a:stretch/>
        </p:blipFill>
        <p:spPr>
          <a:xfrm>
            <a:off x="5932411" y="762000"/>
            <a:ext cx="2989262" cy="2554287"/>
          </a:xfrm>
          <a:prstGeom prst="rect">
            <a:avLst/>
          </a:prstGeom>
          <a:noFill/>
          <a:ln>
            <a:noFill/>
          </a:ln>
        </p:spPr>
      </p:pic>
      <p:pic>
        <p:nvPicPr>
          <p:cNvPr id="932" name="Google Shape;932;p163" descr="http://www.game-reserve.com/images/wildlife/lion/lion_pride_da.jpg"/>
          <p:cNvPicPr preferRelativeResize="0"/>
          <p:nvPr/>
        </p:nvPicPr>
        <p:blipFill rotWithShape="1">
          <a:blip r:embed="rId4">
            <a:alphaModFix/>
          </a:blip>
          <a:srcRect/>
          <a:stretch/>
        </p:blipFill>
        <p:spPr>
          <a:xfrm>
            <a:off x="5788742" y="3921919"/>
            <a:ext cx="3276600" cy="23431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30">
                                            <p:txEl>
                                              <p:pRg st="1" end="1"/>
                                            </p:txEl>
                                          </p:spTgt>
                                        </p:tgtEl>
                                        <p:attrNameLst>
                                          <p:attrName>style.visibility</p:attrName>
                                        </p:attrNameLst>
                                      </p:cBhvr>
                                      <p:to>
                                        <p:strVal val="visible"/>
                                      </p:to>
                                    </p:set>
                                    <p:animEffect transition="in" filter="fade">
                                      <p:cBhvr>
                                        <p:cTn id="7" dur="500"/>
                                        <p:tgtEl>
                                          <p:spTgt spid="93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31"/>
                                        </p:tgtEl>
                                        <p:attrNameLst>
                                          <p:attrName>style.visibility</p:attrName>
                                        </p:attrNameLst>
                                      </p:cBhvr>
                                      <p:to>
                                        <p:strVal val="visible"/>
                                      </p:to>
                                    </p:set>
                                    <p:animEffect transition="in" filter="fade">
                                      <p:cBhvr>
                                        <p:cTn id="12" dur="500"/>
                                        <p:tgtEl>
                                          <p:spTgt spid="9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30">
                                            <p:txEl>
                                              <p:pRg st="2" end="2"/>
                                            </p:txEl>
                                          </p:spTgt>
                                        </p:tgtEl>
                                        <p:attrNameLst>
                                          <p:attrName>style.visibility</p:attrName>
                                        </p:attrNameLst>
                                      </p:cBhvr>
                                      <p:to>
                                        <p:strVal val="visible"/>
                                      </p:to>
                                    </p:set>
                                    <p:animEffect transition="in" filter="fade">
                                      <p:cBhvr>
                                        <p:cTn id="17" dur="500"/>
                                        <p:tgtEl>
                                          <p:spTgt spid="93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30">
                                            <p:txEl>
                                              <p:pRg st="3" end="3"/>
                                            </p:txEl>
                                          </p:spTgt>
                                        </p:tgtEl>
                                        <p:attrNameLst>
                                          <p:attrName>style.visibility</p:attrName>
                                        </p:attrNameLst>
                                      </p:cBhvr>
                                      <p:to>
                                        <p:strVal val="visible"/>
                                      </p:to>
                                    </p:set>
                                    <p:animEffect transition="in" filter="fade">
                                      <p:cBhvr>
                                        <p:cTn id="22" dur="500"/>
                                        <p:tgtEl>
                                          <p:spTgt spid="93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32"/>
                                        </p:tgtEl>
                                        <p:attrNameLst>
                                          <p:attrName>style.visibility</p:attrName>
                                        </p:attrNameLst>
                                      </p:cBhvr>
                                      <p:to>
                                        <p:strVal val="visible"/>
                                      </p:to>
                                    </p:set>
                                    <p:animEffect transition="in" filter="fade">
                                      <p:cBhvr>
                                        <p:cTn id="27" dur="500"/>
                                        <p:tgtEl>
                                          <p:spTgt spid="9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937"/>
        <p:cNvGrpSpPr/>
        <p:nvPr/>
      </p:nvGrpSpPr>
      <p:grpSpPr>
        <a:xfrm>
          <a:off x="0" y="0"/>
          <a:ext cx="0" cy="0"/>
          <a:chOff x="0" y="0"/>
          <a:chExt cx="0" cy="0"/>
        </a:xfrm>
      </p:grpSpPr>
      <p:sp>
        <p:nvSpPr>
          <p:cNvPr id="938" name="Google Shape;938;p164"/>
          <p:cNvSpPr txBox="1"/>
          <p:nvPr/>
        </p:nvSpPr>
        <p:spPr>
          <a:xfrm>
            <a:off x="838200" y="762000"/>
            <a:ext cx="6019800" cy="6413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939" name="Google Shape;939;p164"/>
          <p:cNvSpPr txBox="1"/>
          <p:nvPr/>
        </p:nvSpPr>
        <p:spPr>
          <a:xfrm>
            <a:off x="304800" y="304800"/>
            <a:ext cx="8458200" cy="258528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600"/>
              <a:buFont typeface="Comic Sans MS"/>
              <a:buNone/>
            </a:pPr>
            <a:r>
              <a:rPr lang="en-US" sz="4400" b="1" i="0" u="none" dirty="0">
                <a:solidFill>
                  <a:srgbClr val="FF0000"/>
                </a:solidFill>
                <a:latin typeface="Comic Sans MS"/>
                <a:ea typeface="Comic Sans MS"/>
                <a:cs typeface="Comic Sans MS"/>
                <a:sym typeface="Comic Sans MS"/>
              </a:rPr>
              <a:t>COMMUNITY</a:t>
            </a:r>
            <a:r>
              <a:rPr lang="en-US" sz="3600" b="1" i="0" u="none" dirty="0">
                <a:solidFill>
                  <a:srgbClr val="FFFF00"/>
                </a:solidFill>
                <a:latin typeface="Comic Sans MS"/>
                <a:ea typeface="Comic Sans MS"/>
                <a:cs typeface="Comic Sans MS"/>
                <a:sym typeface="Comic Sans MS"/>
              </a:rPr>
              <a:t> </a:t>
            </a:r>
          </a:p>
          <a:p>
            <a:pPr marL="0" marR="0" lvl="0" indent="0" algn="l" rtl="0">
              <a:lnSpc>
                <a:spcPct val="100000"/>
              </a:lnSpc>
              <a:spcBef>
                <a:spcPts val="1200"/>
              </a:spcBef>
              <a:spcAft>
                <a:spcPts val="0"/>
              </a:spcAft>
              <a:buClr>
                <a:srgbClr val="FF0000"/>
              </a:buClr>
              <a:buSzPts val="3600"/>
              <a:buFont typeface="Comic Sans MS"/>
              <a:buNone/>
            </a:pPr>
            <a:r>
              <a:rPr lang="en-US" sz="3600" b="1" dirty="0">
                <a:solidFill>
                  <a:srgbClr val="FFFFFF"/>
                </a:solidFill>
                <a:latin typeface="Comic Sans MS"/>
                <a:ea typeface="Comic Sans MS"/>
                <a:cs typeface="Comic Sans MS"/>
                <a:sym typeface="Comic Sans MS"/>
              </a:rPr>
              <a:t>S</a:t>
            </a:r>
            <a:r>
              <a:rPr lang="en-US" sz="3600" b="1" i="0" u="none" dirty="0">
                <a:solidFill>
                  <a:srgbClr val="FFFFFF"/>
                </a:solidFill>
                <a:latin typeface="Comic Sans MS"/>
                <a:ea typeface="Comic Sans MS"/>
                <a:cs typeface="Comic Sans MS"/>
                <a:sym typeface="Comic Sans MS"/>
              </a:rPr>
              <a:t>everal </a:t>
            </a:r>
            <a:r>
              <a:rPr lang="en-US" sz="3600" b="1" i="0" u="none" dirty="0">
                <a:solidFill>
                  <a:srgbClr val="FFFF00"/>
                </a:solidFill>
                <a:latin typeface="Comic Sans MS"/>
                <a:ea typeface="Comic Sans MS"/>
                <a:cs typeface="Comic Sans MS"/>
                <a:sym typeface="Comic Sans MS"/>
              </a:rPr>
              <a:t>interacting populations</a:t>
            </a:r>
            <a:r>
              <a:rPr lang="en-US" sz="3600" b="1" i="0" u="none" dirty="0">
                <a:solidFill>
                  <a:srgbClr val="FFFFFF"/>
                </a:solidFill>
                <a:latin typeface="Comic Sans MS"/>
                <a:ea typeface="Comic Sans MS"/>
                <a:cs typeface="Comic Sans MS"/>
                <a:sym typeface="Comic Sans MS"/>
              </a:rPr>
              <a:t> that inhabit a common environment and are </a:t>
            </a:r>
            <a:r>
              <a:rPr lang="en-US" sz="3600" b="1" i="0" u="none" dirty="0">
                <a:solidFill>
                  <a:srgbClr val="FFFF00"/>
                </a:solidFill>
                <a:latin typeface="Comic Sans MS"/>
                <a:ea typeface="Comic Sans MS"/>
                <a:cs typeface="Comic Sans MS"/>
                <a:sym typeface="Comic Sans MS"/>
              </a:rPr>
              <a:t>interdependent</a:t>
            </a:r>
            <a:r>
              <a:rPr lang="en-US" sz="3600" b="1" i="0" u="none" dirty="0">
                <a:solidFill>
                  <a:srgbClr val="FFFFFF"/>
                </a:solidFill>
                <a:latin typeface="Comic Sans MS"/>
                <a:ea typeface="Comic Sans MS"/>
                <a:cs typeface="Comic Sans MS"/>
                <a:sym typeface="Comic Sans MS"/>
              </a:rPr>
              <a:t>.</a:t>
            </a:r>
            <a:r>
              <a:rPr lang="en-US" sz="3600" b="0" i="0" u="none" dirty="0">
                <a:solidFill>
                  <a:srgbClr val="FFFFFF"/>
                </a:solidFill>
                <a:latin typeface="Comic Sans MS"/>
                <a:ea typeface="Comic Sans MS"/>
                <a:cs typeface="Comic Sans MS"/>
                <a:sym typeface="Comic Sans MS"/>
              </a:rPr>
              <a:t> </a:t>
            </a:r>
            <a:endParaRPr dirty="0"/>
          </a:p>
        </p:txBody>
      </p:sp>
      <p:pic>
        <p:nvPicPr>
          <p:cNvPr id="940" name="Google Shape;940;p164"/>
          <p:cNvPicPr preferRelativeResize="0"/>
          <p:nvPr/>
        </p:nvPicPr>
        <p:blipFill rotWithShape="1">
          <a:blip r:embed="rId3">
            <a:alphaModFix/>
          </a:blip>
          <a:srcRect/>
          <a:stretch/>
        </p:blipFill>
        <p:spPr>
          <a:xfrm>
            <a:off x="1531144" y="2841521"/>
            <a:ext cx="6005512" cy="3962400"/>
          </a:xfrm>
          <a:prstGeom prst="rect">
            <a:avLst/>
          </a:prstGeom>
          <a:noFill/>
          <a:ln>
            <a:noFill/>
          </a:ln>
        </p:spPr>
      </p:pic>
    </p:spTree>
    <p:extLst>
      <p:ext uri="{BB962C8B-B14F-4D97-AF65-F5344CB8AC3E}">
        <p14:creationId xmlns:p14="http://schemas.microsoft.com/office/powerpoint/2010/main" val="3198566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39">
                                            <p:txEl>
                                              <p:pRg st="1" end="1"/>
                                            </p:txEl>
                                          </p:spTgt>
                                        </p:tgtEl>
                                        <p:attrNameLst>
                                          <p:attrName>style.visibility</p:attrName>
                                        </p:attrNameLst>
                                      </p:cBhvr>
                                      <p:to>
                                        <p:strVal val="visible"/>
                                      </p:to>
                                    </p:set>
                                    <p:animEffect transition="in" filter="fade">
                                      <p:cBhvr>
                                        <p:cTn id="7" dur="500"/>
                                        <p:tgtEl>
                                          <p:spTgt spid="93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40"/>
                                        </p:tgtEl>
                                        <p:attrNameLst>
                                          <p:attrName>style.visibility</p:attrName>
                                        </p:attrNameLst>
                                      </p:cBhvr>
                                      <p:to>
                                        <p:strVal val="visible"/>
                                      </p:to>
                                    </p:set>
                                    <p:animEffect transition="in" filter="fade">
                                      <p:cBhvr>
                                        <p:cTn id="12" dur="500"/>
                                        <p:tgtEl>
                                          <p:spTgt spid="9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945"/>
        <p:cNvGrpSpPr/>
        <p:nvPr/>
      </p:nvGrpSpPr>
      <p:grpSpPr>
        <a:xfrm>
          <a:off x="0" y="0"/>
          <a:ext cx="0" cy="0"/>
          <a:chOff x="0" y="0"/>
          <a:chExt cx="0" cy="0"/>
        </a:xfrm>
      </p:grpSpPr>
      <p:sp>
        <p:nvSpPr>
          <p:cNvPr id="946" name="Google Shape;946;p165"/>
          <p:cNvSpPr txBox="1"/>
          <p:nvPr/>
        </p:nvSpPr>
        <p:spPr>
          <a:xfrm>
            <a:off x="838200" y="762000"/>
            <a:ext cx="6019800" cy="6413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947" name="Google Shape;947;p165"/>
          <p:cNvSpPr txBox="1"/>
          <p:nvPr/>
        </p:nvSpPr>
        <p:spPr>
          <a:xfrm>
            <a:off x="376237" y="231773"/>
            <a:ext cx="8458200" cy="203128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600"/>
              <a:buFont typeface="Comic Sans MS"/>
              <a:buNone/>
            </a:pPr>
            <a:r>
              <a:rPr lang="en-US" sz="4400" b="1" i="0" u="none" dirty="0">
                <a:solidFill>
                  <a:srgbClr val="0066FF"/>
                </a:solidFill>
                <a:latin typeface="Comic Sans MS"/>
                <a:ea typeface="Comic Sans MS"/>
                <a:cs typeface="Comic Sans MS"/>
                <a:sym typeface="Comic Sans MS"/>
              </a:rPr>
              <a:t>ECOSYSTEM</a:t>
            </a:r>
            <a:r>
              <a:rPr lang="en-US" sz="3600" b="1" i="0" u="none" dirty="0">
                <a:solidFill>
                  <a:srgbClr val="FFFF00"/>
                </a:solidFill>
                <a:latin typeface="Comic Sans MS"/>
                <a:ea typeface="Comic Sans MS"/>
                <a:cs typeface="Comic Sans MS"/>
                <a:sym typeface="Comic Sans MS"/>
              </a:rPr>
              <a:t> </a:t>
            </a:r>
          </a:p>
          <a:p>
            <a:pPr marL="0" marR="0" lvl="0" indent="0" algn="l" rtl="0">
              <a:lnSpc>
                <a:spcPct val="100000"/>
              </a:lnSpc>
              <a:spcBef>
                <a:spcPts val="1200"/>
              </a:spcBef>
              <a:spcAft>
                <a:spcPts val="0"/>
              </a:spcAft>
              <a:buClr>
                <a:srgbClr val="FF0000"/>
              </a:buClr>
              <a:buSzPts val="3600"/>
              <a:buFont typeface="Comic Sans MS"/>
              <a:buNone/>
            </a:pPr>
            <a:r>
              <a:rPr lang="en-US" sz="3600" b="1" i="0" u="none" dirty="0">
                <a:solidFill>
                  <a:schemeClr val="lt1"/>
                </a:solidFill>
                <a:latin typeface="Comic Sans MS"/>
                <a:ea typeface="Comic Sans MS"/>
                <a:cs typeface="Comic Sans MS"/>
                <a:sym typeface="Comic Sans MS"/>
              </a:rPr>
              <a:t>Both the</a:t>
            </a:r>
            <a:r>
              <a:rPr lang="en-US" sz="3600" b="1" i="0" u="none" dirty="0">
                <a:solidFill>
                  <a:srgbClr val="FFFF00"/>
                </a:solidFill>
                <a:latin typeface="Comic Sans MS"/>
                <a:ea typeface="Comic Sans MS"/>
                <a:cs typeface="Comic Sans MS"/>
                <a:sym typeface="Comic Sans MS"/>
              </a:rPr>
              <a:t> biotic and abiotic factors </a:t>
            </a:r>
            <a:r>
              <a:rPr lang="en-US" sz="3600" b="1" i="0" u="none" dirty="0">
                <a:solidFill>
                  <a:srgbClr val="FFFFFF"/>
                </a:solidFill>
                <a:latin typeface="Comic Sans MS"/>
                <a:ea typeface="Comic Sans MS"/>
                <a:cs typeface="Comic Sans MS"/>
                <a:sym typeface="Comic Sans MS"/>
              </a:rPr>
              <a:t>of the environment.</a:t>
            </a:r>
            <a:endParaRPr dirty="0"/>
          </a:p>
        </p:txBody>
      </p:sp>
      <p:pic>
        <p:nvPicPr>
          <p:cNvPr id="948" name="Google Shape;948;p165" descr="coral%20reef%20scene"/>
          <p:cNvPicPr preferRelativeResize="0"/>
          <p:nvPr/>
        </p:nvPicPr>
        <p:blipFill rotWithShape="1">
          <a:blip r:embed="rId3">
            <a:alphaModFix/>
          </a:blip>
          <a:srcRect/>
          <a:stretch/>
        </p:blipFill>
        <p:spPr>
          <a:xfrm>
            <a:off x="336550" y="2511427"/>
            <a:ext cx="4376737" cy="4114800"/>
          </a:xfrm>
          <a:prstGeom prst="rect">
            <a:avLst/>
          </a:prstGeom>
          <a:noFill/>
          <a:ln>
            <a:noFill/>
          </a:ln>
        </p:spPr>
      </p:pic>
      <p:pic>
        <p:nvPicPr>
          <p:cNvPr id="949" name="Google Shape;949;p165" descr="forest"/>
          <p:cNvPicPr preferRelativeResize="0"/>
          <p:nvPr/>
        </p:nvPicPr>
        <p:blipFill rotWithShape="1">
          <a:blip r:embed="rId4">
            <a:alphaModFix/>
          </a:blip>
          <a:srcRect/>
          <a:stretch/>
        </p:blipFill>
        <p:spPr>
          <a:xfrm>
            <a:off x="5110163" y="2171702"/>
            <a:ext cx="3657600" cy="44545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47">
                                            <p:txEl>
                                              <p:pRg st="1" end="1"/>
                                            </p:txEl>
                                          </p:spTgt>
                                        </p:tgtEl>
                                        <p:attrNameLst>
                                          <p:attrName>style.visibility</p:attrName>
                                        </p:attrNameLst>
                                      </p:cBhvr>
                                      <p:to>
                                        <p:strVal val="visible"/>
                                      </p:to>
                                    </p:set>
                                    <p:animEffect transition="in" filter="wipe(left)">
                                      <p:cBhvr>
                                        <p:cTn id="7" dur="500"/>
                                        <p:tgtEl>
                                          <p:spTgt spid="94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48"/>
                                        </p:tgtEl>
                                        <p:attrNameLst>
                                          <p:attrName>style.visibility</p:attrName>
                                        </p:attrNameLst>
                                      </p:cBhvr>
                                      <p:to>
                                        <p:strVal val="visible"/>
                                      </p:to>
                                    </p:set>
                                    <p:animEffect transition="in" filter="fade">
                                      <p:cBhvr>
                                        <p:cTn id="12" dur="500"/>
                                        <p:tgtEl>
                                          <p:spTgt spid="94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49"/>
                                        </p:tgtEl>
                                        <p:attrNameLst>
                                          <p:attrName>style.visibility</p:attrName>
                                        </p:attrNameLst>
                                      </p:cBhvr>
                                      <p:to>
                                        <p:strVal val="visible"/>
                                      </p:to>
                                    </p:set>
                                    <p:animEffect transition="in" filter="fade">
                                      <p:cBhvr>
                                        <p:cTn id="17" dur="500"/>
                                        <p:tgtEl>
                                          <p:spTgt spid="9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Shape 967"/>
        <p:cNvGrpSpPr/>
        <p:nvPr/>
      </p:nvGrpSpPr>
      <p:grpSpPr>
        <a:xfrm>
          <a:off x="0" y="0"/>
          <a:ext cx="0" cy="0"/>
          <a:chOff x="0" y="0"/>
          <a:chExt cx="0" cy="0"/>
        </a:xfrm>
      </p:grpSpPr>
      <p:sp>
        <p:nvSpPr>
          <p:cNvPr id="968" name="Google Shape;968;p167"/>
          <p:cNvSpPr txBox="1"/>
          <p:nvPr/>
        </p:nvSpPr>
        <p:spPr>
          <a:xfrm>
            <a:off x="381000" y="304800"/>
            <a:ext cx="8458200" cy="258528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600"/>
              <a:buFont typeface="Comic Sans MS"/>
              <a:buNone/>
            </a:pPr>
            <a:r>
              <a:rPr lang="en-US" sz="4400" b="1" i="0" u="none" dirty="0">
                <a:solidFill>
                  <a:srgbClr val="FF0000"/>
                </a:solidFill>
                <a:latin typeface="Comic Sans MS"/>
                <a:ea typeface="Comic Sans MS"/>
                <a:cs typeface="Comic Sans MS"/>
                <a:sym typeface="Comic Sans MS"/>
              </a:rPr>
              <a:t>BIOMES</a:t>
            </a:r>
            <a:r>
              <a:rPr lang="en-US" sz="3600" b="1" i="0" u="none" dirty="0">
                <a:solidFill>
                  <a:srgbClr val="FFFFFF"/>
                </a:solidFill>
                <a:latin typeface="Comic Sans MS"/>
                <a:ea typeface="Comic Sans MS"/>
                <a:cs typeface="Comic Sans MS"/>
                <a:sym typeface="Comic Sans MS"/>
              </a:rPr>
              <a:t> </a:t>
            </a:r>
          </a:p>
          <a:p>
            <a:pPr marL="0" marR="0" lvl="0" indent="0" algn="l" rtl="0">
              <a:lnSpc>
                <a:spcPct val="100000"/>
              </a:lnSpc>
              <a:spcBef>
                <a:spcPts val="1200"/>
              </a:spcBef>
              <a:spcAft>
                <a:spcPts val="0"/>
              </a:spcAft>
              <a:buClr>
                <a:srgbClr val="FF0000"/>
              </a:buClr>
              <a:buSzPts val="3600"/>
              <a:buFont typeface="Comic Sans MS"/>
              <a:buNone/>
            </a:pPr>
            <a:r>
              <a:rPr lang="en-US" sz="3600" b="1" i="0" u="none" dirty="0">
                <a:solidFill>
                  <a:srgbClr val="FFFFFF"/>
                </a:solidFill>
                <a:latin typeface="Comic Sans MS"/>
                <a:ea typeface="Comic Sans MS"/>
                <a:cs typeface="Comic Sans MS"/>
                <a:sym typeface="Comic Sans MS"/>
              </a:rPr>
              <a:t>A group of ecosystems with </a:t>
            </a:r>
            <a:r>
              <a:rPr lang="en-US" sz="3600" b="1" i="0" u="none" dirty="0">
                <a:solidFill>
                  <a:srgbClr val="FFFF00"/>
                </a:solidFill>
                <a:latin typeface="Comic Sans MS"/>
                <a:ea typeface="Comic Sans MS"/>
                <a:cs typeface="Comic Sans MS"/>
                <a:sym typeface="Comic Sans MS"/>
              </a:rPr>
              <a:t>similar </a:t>
            </a:r>
            <a:r>
              <a:rPr lang="en-US" sz="3600" b="1" i="0" u="none" dirty="0">
                <a:solidFill>
                  <a:srgbClr val="FF0000"/>
                </a:solidFill>
                <a:latin typeface="Comic Sans MS"/>
                <a:ea typeface="Comic Sans MS"/>
                <a:cs typeface="Comic Sans MS"/>
                <a:sym typeface="Comic Sans MS"/>
              </a:rPr>
              <a:t>climates</a:t>
            </a:r>
            <a:r>
              <a:rPr lang="en-US" sz="3600" b="1" i="0" u="none" dirty="0">
                <a:solidFill>
                  <a:srgbClr val="FFFF00"/>
                </a:solidFill>
                <a:latin typeface="Comic Sans MS"/>
                <a:ea typeface="Comic Sans MS"/>
                <a:cs typeface="Comic Sans MS"/>
                <a:sym typeface="Comic Sans MS"/>
              </a:rPr>
              <a:t> </a:t>
            </a:r>
            <a:r>
              <a:rPr lang="en-US" sz="3600" b="1" i="0" u="none" dirty="0">
                <a:solidFill>
                  <a:srgbClr val="FFFFFF"/>
                </a:solidFill>
                <a:latin typeface="Comic Sans MS"/>
                <a:ea typeface="Comic Sans MS"/>
                <a:cs typeface="Comic Sans MS"/>
                <a:sym typeface="Comic Sans MS"/>
              </a:rPr>
              <a:t>(</a:t>
            </a:r>
            <a:r>
              <a:rPr lang="en-US" sz="3600" b="1" i="0" u="none" dirty="0">
                <a:solidFill>
                  <a:srgbClr val="00FFFF"/>
                </a:solidFill>
                <a:latin typeface="Comic Sans MS"/>
                <a:ea typeface="Comic Sans MS"/>
                <a:cs typeface="Comic Sans MS"/>
                <a:sym typeface="Comic Sans MS"/>
              </a:rPr>
              <a:t>temperature</a:t>
            </a:r>
            <a:r>
              <a:rPr lang="en-US" sz="3600" b="1" i="0" u="none" dirty="0">
                <a:solidFill>
                  <a:srgbClr val="FFFFFF"/>
                </a:solidFill>
                <a:latin typeface="Comic Sans MS"/>
                <a:ea typeface="Comic Sans MS"/>
                <a:cs typeface="Comic Sans MS"/>
                <a:sym typeface="Comic Sans MS"/>
              </a:rPr>
              <a:t> + </a:t>
            </a:r>
            <a:r>
              <a:rPr lang="en-US" sz="3600" b="1" i="0" u="none" dirty="0">
                <a:solidFill>
                  <a:srgbClr val="00FFFF"/>
                </a:solidFill>
                <a:latin typeface="Comic Sans MS"/>
                <a:ea typeface="Comic Sans MS"/>
                <a:cs typeface="Comic Sans MS"/>
                <a:sym typeface="Comic Sans MS"/>
              </a:rPr>
              <a:t>rainfall</a:t>
            </a:r>
            <a:r>
              <a:rPr lang="en-US" sz="3600" b="1" i="0" u="none" dirty="0">
                <a:solidFill>
                  <a:srgbClr val="FFFFFF"/>
                </a:solidFill>
                <a:latin typeface="Comic Sans MS"/>
                <a:ea typeface="Comic Sans MS"/>
                <a:cs typeface="Comic Sans MS"/>
                <a:sym typeface="Comic Sans MS"/>
              </a:rPr>
              <a:t>) and </a:t>
            </a:r>
            <a:r>
              <a:rPr lang="en-US" sz="3600" b="1" i="0" u="none" dirty="0">
                <a:solidFill>
                  <a:srgbClr val="FFFF00"/>
                </a:solidFill>
                <a:latin typeface="Comic Sans MS"/>
                <a:ea typeface="Comic Sans MS"/>
                <a:cs typeface="Comic Sans MS"/>
                <a:sym typeface="Comic Sans MS"/>
              </a:rPr>
              <a:t>organisms</a:t>
            </a:r>
            <a:r>
              <a:rPr lang="en-US" sz="3600" b="1" i="0" u="none" dirty="0">
                <a:solidFill>
                  <a:srgbClr val="FFFFFF"/>
                </a:solidFill>
                <a:latin typeface="Comic Sans MS"/>
                <a:ea typeface="Comic Sans MS"/>
                <a:cs typeface="Comic Sans MS"/>
                <a:sym typeface="Comic Sans MS"/>
              </a:rPr>
              <a:t>.</a:t>
            </a:r>
            <a:endParaRPr dirty="0"/>
          </a:p>
        </p:txBody>
      </p:sp>
      <p:pic>
        <p:nvPicPr>
          <p:cNvPr id="969" name="Google Shape;969;p167"/>
          <p:cNvPicPr preferRelativeResize="0"/>
          <p:nvPr/>
        </p:nvPicPr>
        <p:blipFill rotWithShape="1">
          <a:blip r:embed="rId3">
            <a:alphaModFix/>
          </a:blip>
          <a:srcRect/>
          <a:stretch/>
        </p:blipFill>
        <p:spPr>
          <a:xfrm>
            <a:off x="1147917" y="2848897"/>
            <a:ext cx="7239000" cy="39211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68">
                                            <p:txEl>
                                              <p:pRg st="1" end="1"/>
                                            </p:txEl>
                                          </p:spTgt>
                                        </p:tgtEl>
                                        <p:attrNameLst>
                                          <p:attrName>style.visibility</p:attrName>
                                        </p:attrNameLst>
                                      </p:cBhvr>
                                      <p:to>
                                        <p:strVal val="visible"/>
                                      </p:to>
                                    </p:set>
                                    <p:animEffect transition="in" filter="fade">
                                      <p:cBhvr>
                                        <p:cTn id="7" dur="500"/>
                                        <p:tgtEl>
                                          <p:spTgt spid="96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69"/>
                                        </p:tgtEl>
                                        <p:attrNameLst>
                                          <p:attrName>style.visibility</p:attrName>
                                        </p:attrNameLst>
                                      </p:cBhvr>
                                      <p:to>
                                        <p:strVal val="visible"/>
                                      </p:to>
                                    </p:set>
                                    <p:animEffect transition="in" filter="fade">
                                      <p:cBhvr>
                                        <p:cTn id="12" dur="500"/>
                                        <p:tgtEl>
                                          <p:spTgt spid="9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Shape 974"/>
        <p:cNvGrpSpPr/>
        <p:nvPr/>
      </p:nvGrpSpPr>
      <p:grpSpPr>
        <a:xfrm>
          <a:off x="0" y="0"/>
          <a:ext cx="0" cy="0"/>
          <a:chOff x="0" y="0"/>
          <a:chExt cx="0" cy="0"/>
        </a:xfrm>
      </p:grpSpPr>
      <p:sp>
        <p:nvSpPr>
          <p:cNvPr id="975" name="Google Shape;975;p168"/>
          <p:cNvSpPr txBox="1"/>
          <p:nvPr/>
        </p:nvSpPr>
        <p:spPr>
          <a:xfrm>
            <a:off x="838200" y="762000"/>
            <a:ext cx="6019800" cy="6413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976" name="Google Shape;976;p168"/>
          <p:cNvSpPr txBox="1"/>
          <p:nvPr/>
        </p:nvSpPr>
        <p:spPr>
          <a:xfrm>
            <a:off x="304800" y="304800"/>
            <a:ext cx="8458200" cy="281611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600"/>
              <a:buFont typeface="Comic Sans MS"/>
              <a:buNone/>
            </a:pPr>
            <a:r>
              <a:rPr lang="en-US" sz="4400" b="1" i="0" u="none" dirty="0">
                <a:solidFill>
                  <a:srgbClr val="0066FF"/>
                </a:solidFill>
                <a:latin typeface="Comic Sans MS"/>
                <a:ea typeface="Comic Sans MS"/>
                <a:cs typeface="Comic Sans MS"/>
                <a:sym typeface="Comic Sans MS"/>
              </a:rPr>
              <a:t>BIOSPHERE</a:t>
            </a:r>
            <a:r>
              <a:rPr lang="en-US" sz="3600" b="1" i="0" u="none" dirty="0">
                <a:solidFill>
                  <a:srgbClr val="FFFF00"/>
                </a:solidFill>
                <a:latin typeface="Comic Sans MS"/>
                <a:ea typeface="Comic Sans MS"/>
                <a:cs typeface="Comic Sans MS"/>
                <a:sym typeface="Comic Sans MS"/>
              </a:rPr>
              <a:t> </a:t>
            </a:r>
          </a:p>
          <a:p>
            <a:pPr marL="0" marR="0" lvl="0" indent="0" algn="l" rtl="0">
              <a:lnSpc>
                <a:spcPct val="100000"/>
              </a:lnSpc>
              <a:spcBef>
                <a:spcPts val="1200"/>
              </a:spcBef>
              <a:spcAft>
                <a:spcPts val="0"/>
              </a:spcAft>
              <a:buClr>
                <a:srgbClr val="FF0000"/>
              </a:buClr>
              <a:buSzPts val="3600"/>
              <a:buFont typeface="Comic Sans MS"/>
              <a:buNone/>
            </a:pPr>
            <a:r>
              <a:rPr lang="en-US" sz="3600" b="1" i="0" u="none" dirty="0">
                <a:solidFill>
                  <a:srgbClr val="FFFF00"/>
                </a:solidFill>
                <a:latin typeface="Comic Sans MS"/>
                <a:ea typeface="Comic Sans MS"/>
                <a:cs typeface="Comic Sans MS"/>
                <a:sym typeface="Comic Sans MS"/>
              </a:rPr>
              <a:t>Our entire planet </a:t>
            </a:r>
            <a:r>
              <a:rPr lang="en-US" sz="3600" b="1" i="0" u="none" dirty="0">
                <a:solidFill>
                  <a:schemeClr val="lt1"/>
                </a:solidFill>
                <a:latin typeface="Comic Sans MS"/>
                <a:ea typeface="Comic Sans MS"/>
                <a:cs typeface="Comic Sans MS"/>
                <a:sym typeface="Comic Sans MS"/>
              </a:rPr>
              <a:t>with all its</a:t>
            </a:r>
            <a:r>
              <a:rPr lang="en-US" sz="3600" b="1" i="0" u="none" dirty="0">
                <a:solidFill>
                  <a:srgbClr val="FFFF00"/>
                </a:solidFill>
                <a:latin typeface="Comic Sans MS"/>
                <a:ea typeface="Comic Sans MS"/>
                <a:cs typeface="Comic Sans MS"/>
                <a:sym typeface="Comic Sans MS"/>
              </a:rPr>
              <a:t> organisms </a:t>
            </a:r>
            <a:r>
              <a:rPr lang="en-US" sz="3600" b="1" i="0" u="none" dirty="0">
                <a:solidFill>
                  <a:schemeClr val="lt1"/>
                </a:solidFill>
                <a:latin typeface="Comic Sans MS"/>
                <a:ea typeface="Comic Sans MS"/>
                <a:cs typeface="Comic Sans MS"/>
                <a:sym typeface="Comic Sans MS"/>
              </a:rPr>
              <a:t>and</a:t>
            </a:r>
            <a:r>
              <a:rPr lang="en-US" sz="3600" b="1" i="0" u="none" dirty="0">
                <a:solidFill>
                  <a:srgbClr val="FFFF00"/>
                </a:solidFill>
                <a:latin typeface="Comic Sans MS"/>
                <a:ea typeface="Comic Sans MS"/>
                <a:cs typeface="Comic Sans MS"/>
                <a:sym typeface="Comic Sans MS"/>
              </a:rPr>
              <a:t> physical environments.</a:t>
            </a:r>
            <a:endParaRPr sz="3600" b="1" i="0" u="none" dirty="0">
              <a:solidFill>
                <a:srgbClr val="FFFFFF"/>
              </a:solidFill>
              <a:latin typeface="Comic Sans MS"/>
              <a:ea typeface="Comic Sans MS"/>
              <a:cs typeface="Comic Sans MS"/>
              <a:sym typeface="Comic Sans MS"/>
            </a:endParaRPr>
          </a:p>
          <a:p>
            <a:pPr marL="0" marR="0" lvl="0" indent="-228600" algn="l" rtl="0">
              <a:lnSpc>
                <a:spcPct val="100000"/>
              </a:lnSpc>
              <a:spcBef>
                <a:spcPts val="1800"/>
              </a:spcBef>
              <a:spcAft>
                <a:spcPts val="0"/>
              </a:spcAft>
              <a:buClr>
                <a:srgbClr val="FFFFFF"/>
              </a:buClr>
              <a:buSzPts val="3600"/>
              <a:buFont typeface="Comic Sans MS"/>
              <a:buChar char="•"/>
            </a:pPr>
            <a:r>
              <a:rPr lang="en-US" sz="3600" b="1" i="0" u="none" dirty="0">
                <a:solidFill>
                  <a:srgbClr val="FFFFFF"/>
                </a:solidFill>
                <a:latin typeface="Comic Sans MS"/>
                <a:ea typeface="Comic Sans MS"/>
                <a:cs typeface="Comic Sans MS"/>
                <a:sym typeface="Comic Sans MS"/>
              </a:rPr>
              <a:t>The highest level of organization.</a:t>
            </a:r>
            <a:endParaRPr dirty="0"/>
          </a:p>
        </p:txBody>
      </p:sp>
      <p:pic>
        <p:nvPicPr>
          <p:cNvPr id="977" name="Google Shape;977;p168" descr="earth6"/>
          <p:cNvPicPr preferRelativeResize="0"/>
          <p:nvPr/>
        </p:nvPicPr>
        <p:blipFill rotWithShape="1">
          <a:blip r:embed="rId3">
            <a:alphaModFix/>
          </a:blip>
          <a:srcRect/>
          <a:stretch/>
        </p:blipFill>
        <p:spPr>
          <a:xfrm>
            <a:off x="2256311" y="3120915"/>
            <a:ext cx="4180116" cy="33559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76">
                                            <p:txEl>
                                              <p:pRg st="1" end="1"/>
                                            </p:txEl>
                                          </p:spTgt>
                                        </p:tgtEl>
                                        <p:attrNameLst>
                                          <p:attrName>style.visibility</p:attrName>
                                        </p:attrNameLst>
                                      </p:cBhvr>
                                      <p:to>
                                        <p:strVal val="visible"/>
                                      </p:to>
                                    </p:set>
                                    <p:animEffect transition="in" filter="wipe(left)">
                                      <p:cBhvr>
                                        <p:cTn id="7" dur="500"/>
                                        <p:tgtEl>
                                          <p:spTgt spid="97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76">
                                            <p:txEl>
                                              <p:pRg st="2" end="2"/>
                                            </p:txEl>
                                          </p:spTgt>
                                        </p:tgtEl>
                                        <p:attrNameLst>
                                          <p:attrName>style.visibility</p:attrName>
                                        </p:attrNameLst>
                                      </p:cBhvr>
                                      <p:to>
                                        <p:strVal val="visible"/>
                                      </p:to>
                                    </p:set>
                                    <p:animEffect transition="in" filter="wipe(left)">
                                      <p:cBhvr>
                                        <p:cTn id="12" dur="500"/>
                                        <p:tgtEl>
                                          <p:spTgt spid="97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Shape 898"/>
        <p:cNvGrpSpPr/>
        <p:nvPr/>
      </p:nvGrpSpPr>
      <p:grpSpPr>
        <a:xfrm>
          <a:off x="0" y="0"/>
          <a:ext cx="0" cy="0"/>
          <a:chOff x="0" y="0"/>
          <a:chExt cx="0" cy="0"/>
        </a:xfrm>
      </p:grpSpPr>
      <p:sp>
        <p:nvSpPr>
          <p:cNvPr id="899" name="Google Shape;899;p161"/>
          <p:cNvSpPr/>
          <p:nvPr/>
        </p:nvSpPr>
        <p:spPr>
          <a:xfrm>
            <a:off x="3886200" y="6019800"/>
            <a:ext cx="2057400" cy="749135"/>
          </a:xfrm>
          <a:prstGeom prst="ellipse">
            <a:avLst/>
          </a:prstGeom>
          <a:no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900" name="Google Shape;900;p161"/>
          <p:cNvSpPr txBox="1"/>
          <p:nvPr/>
        </p:nvSpPr>
        <p:spPr>
          <a:xfrm>
            <a:off x="3886200" y="6096000"/>
            <a:ext cx="2514600" cy="5794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00"/>
              </a:buClr>
              <a:buSzPts val="3200"/>
              <a:buFont typeface="Comic Sans MS"/>
              <a:buNone/>
            </a:pPr>
            <a:r>
              <a:rPr lang="en-US" sz="3200" b="0" i="0" u="none" dirty="0">
                <a:solidFill>
                  <a:srgbClr val="0066FF"/>
                </a:solidFill>
                <a:latin typeface="Comic Sans MS"/>
                <a:ea typeface="Comic Sans MS"/>
                <a:cs typeface="Comic Sans MS"/>
                <a:sym typeface="Comic Sans MS"/>
              </a:rPr>
              <a:t>Organism</a:t>
            </a:r>
            <a:endParaRPr dirty="0">
              <a:solidFill>
                <a:srgbClr val="0066FF"/>
              </a:solidFill>
            </a:endParaRPr>
          </a:p>
        </p:txBody>
      </p:sp>
      <p:cxnSp>
        <p:nvCxnSpPr>
          <p:cNvPr id="901" name="Google Shape;901;p161"/>
          <p:cNvCxnSpPr/>
          <p:nvPr/>
        </p:nvCxnSpPr>
        <p:spPr>
          <a:xfrm>
            <a:off x="4876800" y="5638800"/>
            <a:ext cx="0" cy="381000"/>
          </a:xfrm>
          <a:prstGeom prst="straightConnector1">
            <a:avLst/>
          </a:prstGeom>
          <a:noFill/>
          <a:ln w="38100" cap="flat" cmpd="sng">
            <a:solidFill>
              <a:schemeClr val="lt1"/>
            </a:solidFill>
            <a:prstDash val="solid"/>
            <a:miter lim="800000"/>
            <a:headEnd type="none" w="med" len="med"/>
            <a:tailEnd type="triangle" w="med" len="med"/>
          </a:ln>
        </p:spPr>
      </p:cxnSp>
      <p:sp>
        <p:nvSpPr>
          <p:cNvPr id="902" name="Google Shape;902;p161"/>
          <p:cNvSpPr/>
          <p:nvPr/>
        </p:nvSpPr>
        <p:spPr>
          <a:xfrm rot="10800000" flipH="1">
            <a:off x="3124200" y="4800600"/>
            <a:ext cx="3505200" cy="838200"/>
          </a:xfrm>
          <a:prstGeom prst="ellipse">
            <a:avLst/>
          </a:prstGeom>
          <a:no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903" name="Google Shape;903;p161"/>
          <p:cNvSpPr txBox="1"/>
          <p:nvPr/>
        </p:nvSpPr>
        <p:spPr>
          <a:xfrm>
            <a:off x="3810000" y="4953000"/>
            <a:ext cx="2362200" cy="6413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00"/>
              </a:buClr>
              <a:buSzPts val="3600"/>
              <a:buFont typeface="Comic Sans MS"/>
              <a:buNone/>
            </a:pPr>
            <a:r>
              <a:rPr lang="en-US" sz="3600" b="0" i="0" u="none">
                <a:solidFill>
                  <a:srgbClr val="FFFF00"/>
                </a:solidFill>
                <a:latin typeface="Comic Sans MS"/>
                <a:ea typeface="Comic Sans MS"/>
                <a:cs typeface="Comic Sans MS"/>
                <a:sym typeface="Comic Sans MS"/>
              </a:rPr>
              <a:t>Population</a:t>
            </a:r>
            <a:endParaRPr/>
          </a:p>
        </p:txBody>
      </p:sp>
      <p:cxnSp>
        <p:nvCxnSpPr>
          <p:cNvPr id="904" name="Google Shape;904;p161"/>
          <p:cNvCxnSpPr/>
          <p:nvPr/>
        </p:nvCxnSpPr>
        <p:spPr>
          <a:xfrm rot="60000" flipH="1">
            <a:off x="4875212" y="4341812"/>
            <a:ext cx="1587" cy="381000"/>
          </a:xfrm>
          <a:prstGeom prst="straightConnector1">
            <a:avLst/>
          </a:prstGeom>
          <a:noFill/>
          <a:ln w="38100" cap="flat" cmpd="sng">
            <a:solidFill>
              <a:schemeClr val="lt1"/>
            </a:solidFill>
            <a:prstDash val="solid"/>
            <a:miter lim="800000"/>
            <a:headEnd type="none" w="med" len="med"/>
            <a:tailEnd type="triangle" w="med" len="med"/>
          </a:ln>
        </p:spPr>
      </p:cxnSp>
      <p:cxnSp>
        <p:nvCxnSpPr>
          <p:cNvPr id="905" name="Google Shape;905;p161"/>
          <p:cNvCxnSpPr/>
          <p:nvPr/>
        </p:nvCxnSpPr>
        <p:spPr>
          <a:xfrm flipH="1">
            <a:off x="4800600" y="2971800"/>
            <a:ext cx="1587" cy="381000"/>
          </a:xfrm>
          <a:prstGeom prst="straightConnector1">
            <a:avLst/>
          </a:prstGeom>
          <a:noFill/>
          <a:ln w="38100" cap="flat" cmpd="sng">
            <a:solidFill>
              <a:schemeClr val="lt1"/>
            </a:solidFill>
            <a:prstDash val="solid"/>
            <a:miter lim="800000"/>
            <a:headEnd type="none" w="med" len="med"/>
            <a:tailEnd type="triangle" w="med" len="med"/>
          </a:ln>
        </p:spPr>
      </p:cxnSp>
      <p:sp>
        <p:nvSpPr>
          <p:cNvPr id="906" name="Google Shape;906;p161"/>
          <p:cNvSpPr/>
          <p:nvPr/>
        </p:nvSpPr>
        <p:spPr>
          <a:xfrm rot="10800000" flipH="1">
            <a:off x="2438400" y="3352800"/>
            <a:ext cx="4572000" cy="990600"/>
          </a:xfrm>
          <a:prstGeom prst="ellipse">
            <a:avLst/>
          </a:prstGeom>
          <a:no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907" name="Google Shape;907;p161"/>
          <p:cNvSpPr/>
          <p:nvPr/>
        </p:nvSpPr>
        <p:spPr>
          <a:xfrm rot="10800000" flipH="1">
            <a:off x="1828800" y="1905000"/>
            <a:ext cx="5867400" cy="990600"/>
          </a:xfrm>
          <a:prstGeom prst="ellipse">
            <a:avLst/>
          </a:prstGeom>
          <a:no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908" name="Google Shape;908;p161"/>
          <p:cNvSpPr/>
          <p:nvPr/>
        </p:nvSpPr>
        <p:spPr>
          <a:xfrm rot="10800000" flipH="1">
            <a:off x="762000" y="182562"/>
            <a:ext cx="8077200" cy="1189037"/>
          </a:xfrm>
          <a:prstGeom prst="ellipse">
            <a:avLst/>
          </a:prstGeom>
          <a:no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cxnSp>
        <p:nvCxnSpPr>
          <p:cNvPr id="909" name="Google Shape;909;p161"/>
          <p:cNvCxnSpPr/>
          <p:nvPr/>
        </p:nvCxnSpPr>
        <p:spPr>
          <a:xfrm rot="600000">
            <a:off x="4870450" y="1452562"/>
            <a:ext cx="74612" cy="457200"/>
          </a:xfrm>
          <a:prstGeom prst="straightConnector1">
            <a:avLst/>
          </a:prstGeom>
          <a:noFill/>
          <a:ln w="38100" cap="flat" cmpd="sng">
            <a:solidFill>
              <a:schemeClr val="lt1"/>
            </a:solidFill>
            <a:prstDash val="solid"/>
            <a:miter lim="800000"/>
            <a:headEnd type="none" w="med" len="med"/>
            <a:tailEnd type="triangle" w="med" len="med"/>
          </a:ln>
        </p:spPr>
      </p:cxnSp>
      <p:sp>
        <p:nvSpPr>
          <p:cNvPr id="910" name="Google Shape;910;p161"/>
          <p:cNvSpPr txBox="1"/>
          <p:nvPr/>
        </p:nvSpPr>
        <p:spPr>
          <a:xfrm>
            <a:off x="3429000" y="3581400"/>
            <a:ext cx="2971800" cy="7016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00"/>
              </a:buClr>
              <a:buSzPts val="4000"/>
              <a:buFont typeface="Comic Sans MS"/>
              <a:buNone/>
            </a:pPr>
            <a:r>
              <a:rPr lang="en-US" sz="4000" b="0" i="0" u="none" dirty="0">
                <a:solidFill>
                  <a:srgbClr val="0066FF"/>
                </a:solidFill>
                <a:latin typeface="Comic Sans MS"/>
                <a:ea typeface="Comic Sans MS"/>
                <a:cs typeface="Comic Sans MS"/>
                <a:sym typeface="Comic Sans MS"/>
              </a:rPr>
              <a:t>Community</a:t>
            </a:r>
            <a:endParaRPr dirty="0">
              <a:solidFill>
                <a:srgbClr val="0066FF"/>
              </a:solidFill>
            </a:endParaRPr>
          </a:p>
        </p:txBody>
      </p:sp>
      <p:sp>
        <p:nvSpPr>
          <p:cNvPr id="911" name="Google Shape;911;p161"/>
          <p:cNvSpPr txBox="1"/>
          <p:nvPr/>
        </p:nvSpPr>
        <p:spPr>
          <a:xfrm>
            <a:off x="3048000" y="228600"/>
            <a:ext cx="3657600" cy="914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00"/>
              </a:buClr>
              <a:buSzPts val="5400"/>
              <a:buFont typeface="Comic Sans MS"/>
              <a:buNone/>
            </a:pPr>
            <a:r>
              <a:rPr lang="en-US" sz="5400" b="0" i="0" u="none" dirty="0">
                <a:solidFill>
                  <a:srgbClr val="0066FF"/>
                </a:solidFill>
                <a:latin typeface="Comic Sans MS"/>
                <a:ea typeface="Comic Sans MS"/>
                <a:cs typeface="Comic Sans MS"/>
                <a:sym typeface="Comic Sans MS"/>
              </a:rPr>
              <a:t>Biosphere</a:t>
            </a:r>
            <a:endParaRPr dirty="0">
              <a:solidFill>
                <a:srgbClr val="0066FF"/>
              </a:solidFill>
            </a:endParaRPr>
          </a:p>
        </p:txBody>
      </p:sp>
      <p:sp>
        <p:nvSpPr>
          <p:cNvPr id="912" name="Google Shape;912;p161"/>
          <p:cNvSpPr txBox="1"/>
          <p:nvPr/>
        </p:nvSpPr>
        <p:spPr>
          <a:xfrm>
            <a:off x="3276600" y="2057400"/>
            <a:ext cx="3276600" cy="762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00"/>
              </a:buClr>
              <a:buSzPts val="4400"/>
              <a:buFont typeface="Comic Sans MS"/>
              <a:buNone/>
            </a:pPr>
            <a:r>
              <a:rPr lang="en-US" sz="4400" b="0" i="0" u="none">
                <a:solidFill>
                  <a:srgbClr val="FFFF00"/>
                </a:solidFill>
                <a:latin typeface="Comic Sans MS"/>
                <a:ea typeface="Comic Sans MS"/>
                <a:cs typeface="Comic Sans MS"/>
                <a:sym typeface="Comic Sans MS"/>
              </a:rPr>
              <a:t>Ecosystem</a:t>
            </a:r>
            <a:endParaRPr/>
          </a:p>
        </p:txBody>
      </p:sp>
      <p:sp>
        <p:nvSpPr>
          <p:cNvPr id="913" name="Google Shape;913;p161"/>
          <p:cNvSpPr/>
          <p:nvPr/>
        </p:nvSpPr>
        <p:spPr>
          <a:xfrm>
            <a:off x="7620000" y="5486400"/>
            <a:ext cx="838200" cy="914400"/>
          </a:xfrm>
          <a:prstGeom prst="ellipse">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914" name="Google Shape;914;p161"/>
          <p:cNvSpPr txBox="1"/>
          <p:nvPr/>
        </p:nvSpPr>
        <p:spPr>
          <a:xfrm>
            <a:off x="6113462" y="1397000"/>
            <a:ext cx="1184275" cy="4603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00"/>
              </a:buClr>
              <a:buSzPts val="2400"/>
              <a:buFont typeface="Comic Sans MS"/>
              <a:buNone/>
            </a:pPr>
            <a:r>
              <a:rPr lang="en-US" sz="2400" b="1" i="0" u="none" dirty="0">
                <a:solidFill>
                  <a:srgbClr val="FFFF00"/>
                </a:solidFill>
                <a:latin typeface="Comic Sans MS"/>
                <a:ea typeface="Comic Sans MS"/>
                <a:cs typeface="Comic Sans MS"/>
                <a:sym typeface="Comic Sans MS"/>
              </a:rPr>
              <a:t>Biomes</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08"/>
                                        </p:tgtEl>
                                        <p:attrNameLst>
                                          <p:attrName>style.visibility</p:attrName>
                                        </p:attrNameLst>
                                      </p:cBhvr>
                                      <p:to>
                                        <p:strVal val="visible"/>
                                      </p:to>
                                    </p:set>
                                    <p:animEffect transition="in" filter="fade">
                                      <p:cBhvr>
                                        <p:cTn id="7" dur="500"/>
                                        <p:tgtEl>
                                          <p:spTgt spid="90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11"/>
                                        </p:tgtEl>
                                        <p:attrNameLst>
                                          <p:attrName>style.visibility</p:attrName>
                                        </p:attrNameLst>
                                      </p:cBhvr>
                                      <p:to>
                                        <p:strVal val="visible"/>
                                      </p:to>
                                    </p:set>
                                    <p:animEffect transition="in" filter="fade">
                                      <p:cBhvr>
                                        <p:cTn id="10" dur="500"/>
                                        <p:tgtEl>
                                          <p:spTgt spid="9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909"/>
                                        </p:tgtEl>
                                        <p:attrNameLst>
                                          <p:attrName>style.visibility</p:attrName>
                                        </p:attrNameLst>
                                      </p:cBhvr>
                                      <p:to>
                                        <p:strVal val="visible"/>
                                      </p:to>
                                    </p:set>
                                    <p:animEffect transition="in" filter="wipe(up)">
                                      <p:cBhvr>
                                        <p:cTn id="15" dur="500"/>
                                        <p:tgtEl>
                                          <p:spTgt spid="909"/>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907"/>
                                        </p:tgtEl>
                                        <p:attrNameLst>
                                          <p:attrName>style.visibility</p:attrName>
                                        </p:attrNameLst>
                                      </p:cBhvr>
                                      <p:to>
                                        <p:strVal val="visible"/>
                                      </p:to>
                                    </p:set>
                                    <p:animEffect transition="in" filter="fade">
                                      <p:cBhvr>
                                        <p:cTn id="19" dur="500"/>
                                        <p:tgtEl>
                                          <p:spTgt spid="90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12"/>
                                        </p:tgtEl>
                                        <p:attrNameLst>
                                          <p:attrName>style.visibility</p:attrName>
                                        </p:attrNameLst>
                                      </p:cBhvr>
                                      <p:to>
                                        <p:strVal val="visible"/>
                                      </p:to>
                                    </p:set>
                                    <p:animEffect transition="in" filter="fade">
                                      <p:cBhvr>
                                        <p:cTn id="22" dur="500"/>
                                        <p:tgtEl>
                                          <p:spTgt spid="9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905"/>
                                        </p:tgtEl>
                                        <p:attrNameLst>
                                          <p:attrName>style.visibility</p:attrName>
                                        </p:attrNameLst>
                                      </p:cBhvr>
                                      <p:to>
                                        <p:strVal val="visible"/>
                                      </p:to>
                                    </p:set>
                                    <p:animEffect transition="in" filter="wipe(up)">
                                      <p:cBhvr>
                                        <p:cTn id="27" dur="500"/>
                                        <p:tgtEl>
                                          <p:spTgt spid="905"/>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906"/>
                                        </p:tgtEl>
                                        <p:attrNameLst>
                                          <p:attrName>style.visibility</p:attrName>
                                        </p:attrNameLst>
                                      </p:cBhvr>
                                      <p:to>
                                        <p:strVal val="visible"/>
                                      </p:to>
                                    </p:set>
                                    <p:animEffect transition="in" filter="fade">
                                      <p:cBhvr>
                                        <p:cTn id="31" dur="500"/>
                                        <p:tgtEl>
                                          <p:spTgt spid="90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10"/>
                                        </p:tgtEl>
                                        <p:attrNameLst>
                                          <p:attrName>style.visibility</p:attrName>
                                        </p:attrNameLst>
                                      </p:cBhvr>
                                      <p:to>
                                        <p:strVal val="visible"/>
                                      </p:to>
                                    </p:set>
                                    <p:animEffect transition="in" filter="fade">
                                      <p:cBhvr>
                                        <p:cTn id="34" dur="500"/>
                                        <p:tgtEl>
                                          <p:spTgt spid="91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904"/>
                                        </p:tgtEl>
                                        <p:attrNameLst>
                                          <p:attrName>style.visibility</p:attrName>
                                        </p:attrNameLst>
                                      </p:cBhvr>
                                      <p:to>
                                        <p:strVal val="visible"/>
                                      </p:to>
                                    </p:set>
                                    <p:animEffect transition="in" filter="wipe(up)">
                                      <p:cBhvr>
                                        <p:cTn id="39" dur="500"/>
                                        <p:tgtEl>
                                          <p:spTgt spid="904"/>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902"/>
                                        </p:tgtEl>
                                        <p:attrNameLst>
                                          <p:attrName>style.visibility</p:attrName>
                                        </p:attrNameLst>
                                      </p:cBhvr>
                                      <p:to>
                                        <p:strVal val="visible"/>
                                      </p:to>
                                    </p:set>
                                    <p:animEffect transition="in" filter="fade">
                                      <p:cBhvr>
                                        <p:cTn id="43" dur="500"/>
                                        <p:tgtEl>
                                          <p:spTgt spid="902"/>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903"/>
                                        </p:tgtEl>
                                        <p:attrNameLst>
                                          <p:attrName>style.visibility</p:attrName>
                                        </p:attrNameLst>
                                      </p:cBhvr>
                                      <p:to>
                                        <p:strVal val="visible"/>
                                      </p:to>
                                    </p:set>
                                    <p:animEffect transition="in" filter="fade">
                                      <p:cBhvr>
                                        <p:cTn id="46" dur="500"/>
                                        <p:tgtEl>
                                          <p:spTgt spid="903"/>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901"/>
                                        </p:tgtEl>
                                        <p:attrNameLst>
                                          <p:attrName>style.visibility</p:attrName>
                                        </p:attrNameLst>
                                      </p:cBhvr>
                                      <p:to>
                                        <p:strVal val="visible"/>
                                      </p:to>
                                    </p:set>
                                    <p:animEffect transition="in" filter="wipe(up)">
                                      <p:cBhvr>
                                        <p:cTn id="51" dur="500"/>
                                        <p:tgtEl>
                                          <p:spTgt spid="901"/>
                                        </p:tgtEl>
                                      </p:cBhvr>
                                    </p:animEffect>
                                  </p:childTnLst>
                                </p:cTn>
                              </p:par>
                            </p:childTnLst>
                          </p:cTn>
                        </p:par>
                        <p:par>
                          <p:cTn id="52" fill="hold">
                            <p:stCondLst>
                              <p:cond delay="500"/>
                            </p:stCondLst>
                            <p:childTnLst>
                              <p:par>
                                <p:cTn id="53" presetID="10" presetClass="entr" presetSubtype="0" fill="hold" grpId="0" nodeType="afterEffect">
                                  <p:stCondLst>
                                    <p:cond delay="0"/>
                                  </p:stCondLst>
                                  <p:childTnLst>
                                    <p:set>
                                      <p:cBhvr>
                                        <p:cTn id="54" dur="1" fill="hold">
                                          <p:stCondLst>
                                            <p:cond delay="0"/>
                                          </p:stCondLst>
                                        </p:cTn>
                                        <p:tgtEl>
                                          <p:spTgt spid="899"/>
                                        </p:tgtEl>
                                        <p:attrNameLst>
                                          <p:attrName>style.visibility</p:attrName>
                                        </p:attrNameLst>
                                      </p:cBhvr>
                                      <p:to>
                                        <p:strVal val="visible"/>
                                      </p:to>
                                    </p:set>
                                    <p:animEffect transition="in" filter="fade">
                                      <p:cBhvr>
                                        <p:cTn id="55" dur="500"/>
                                        <p:tgtEl>
                                          <p:spTgt spid="899"/>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900"/>
                                        </p:tgtEl>
                                        <p:attrNameLst>
                                          <p:attrName>style.visibility</p:attrName>
                                        </p:attrNameLst>
                                      </p:cBhvr>
                                      <p:to>
                                        <p:strVal val="visible"/>
                                      </p:to>
                                    </p:set>
                                    <p:animEffect transition="in" filter="fade">
                                      <p:cBhvr>
                                        <p:cTn id="58" dur="500"/>
                                        <p:tgtEl>
                                          <p:spTgt spid="900"/>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914"/>
                                        </p:tgtEl>
                                        <p:attrNameLst>
                                          <p:attrName>style.visibility</p:attrName>
                                        </p:attrNameLst>
                                      </p:cBhvr>
                                      <p:to>
                                        <p:strVal val="visible"/>
                                      </p:to>
                                    </p:set>
                                    <p:animEffect transition="in" filter="fade">
                                      <p:cBhvr>
                                        <p:cTn id="63" dur="500"/>
                                        <p:tgtEl>
                                          <p:spTgt spid="9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9" grpId="0" animBg="1"/>
      <p:bldP spid="900" grpId="0"/>
      <p:bldP spid="902" grpId="0" animBg="1"/>
      <p:bldP spid="903" grpId="0"/>
      <p:bldP spid="906" grpId="0" animBg="1"/>
      <p:bldP spid="907" grpId="0" animBg="1"/>
      <p:bldP spid="908" grpId="0" animBg="1"/>
      <p:bldP spid="910" grpId="0"/>
      <p:bldP spid="911" grpId="0"/>
      <p:bldP spid="912" grpId="0"/>
      <p:bldP spid="914"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891"/>
        <p:cNvGrpSpPr/>
        <p:nvPr/>
      </p:nvGrpSpPr>
      <p:grpSpPr>
        <a:xfrm>
          <a:off x="0" y="0"/>
          <a:ext cx="0" cy="0"/>
          <a:chOff x="0" y="0"/>
          <a:chExt cx="0" cy="0"/>
        </a:xfrm>
      </p:grpSpPr>
      <p:sp>
        <p:nvSpPr>
          <p:cNvPr id="893" name="Google Shape;893;p160"/>
          <p:cNvSpPr txBox="1">
            <a:spLocks noGrp="1"/>
          </p:cNvSpPr>
          <p:nvPr>
            <p:ph type="body" idx="1"/>
          </p:nvPr>
        </p:nvSpPr>
        <p:spPr>
          <a:xfrm>
            <a:off x="0" y="285008"/>
            <a:ext cx="9144000" cy="657299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200"/>
              </a:spcBef>
              <a:spcAft>
                <a:spcPts val="0"/>
              </a:spcAft>
              <a:buClr>
                <a:schemeClr val="lt1"/>
              </a:buClr>
              <a:buSzPts val="2500"/>
              <a:buNone/>
            </a:pPr>
            <a:r>
              <a:rPr lang="en-US" sz="2800" b="0" i="0" u="none" dirty="0">
                <a:solidFill>
                  <a:schemeClr val="lt1"/>
                </a:solidFill>
                <a:latin typeface="Comic Sans MS"/>
                <a:ea typeface="Comic Sans MS"/>
                <a:cs typeface="Comic Sans MS"/>
                <a:sym typeface="Comic Sans MS"/>
              </a:rPr>
              <a:t>Organisms can be affected by two major variables:</a:t>
            </a:r>
            <a:endParaRPr sz="3600" dirty="0"/>
          </a:p>
          <a:p>
            <a:pPr marL="569913" lvl="1" indent="-450850" algn="l" rtl="0">
              <a:lnSpc>
                <a:spcPct val="100000"/>
              </a:lnSpc>
              <a:spcBef>
                <a:spcPts val="2400"/>
              </a:spcBef>
              <a:spcAft>
                <a:spcPts val="0"/>
              </a:spcAft>
              <a:buClr>
                <a:schemeClr val="lt1"/>
              </a:buClr>
              <a:buSzPts val="2500"/>
              <a:buFont typeface="Times New Roman"/>
              <a:buAutoNum type="arabicPeriod"/>
            </a:pPr>
            <a:r>
              <a:rPr lang="en-US" sz="4000" b="1" i="0" u="none" dirty="0">
                <a:solidFill>
                  <a:srgbClr val="00B050"/>
                </a:solidFill>
                <a:latin typeface="Comic Sans MS"/>
                <a:ea typeface="Comic Sans MS"/>
                <a:cs typeface="Comic Sans MS"/>
                <a:sym typeface="Comic Sans MS"/>
              </a:rPr>
              <a:t>BIOTIC</a:t>
            </a:r>
            <a:r>
              <a:rPr lang="en-US" b="1" i="0" u="none" dirty="0">
                <a:solidFill>
                  <a:srgbClr val="FF0000"/>
                </a:solidFill>
                <a:latin typeface="Comic Sans MS"/>
                <a:ea typeface="Comic Sans MS"/>
                <a:cs typeface="Comic Sans MS"/>
                <a:sym typeface="Comic Sans MS"/>
              </a:rPr>
              <a:t> Factors </a:t>
            </a:r>
            <a:r>
              <a:rPr lang="en-US" b="0" i="0" u="none" dirty="0">
                <a:solidFill>
                  <a:schemeClr val="lt1"/>
                </a:solidFill>
                <a:latin typeface="Comic Sans MS"/>
                <a:ea typeface="Comic Sans MS"/>
                <a:cs typeface="Comic Sans MS"/>
                <a:sym typeface="Comic Sans MS"/>
              </a:rPr>
              <a:t>include all of the organisms in an area, the </a:t>
            </a:r>
            <a:r>
              <a:rPr lang="en-US" sz="4000" b="1" i="0" u="none" dirty="0">
                <a:solidFill>
                  <a:srgbClr val="FFFF00"/>
                </a:solidFill>
                <a:latin typeface="Comic Sans MS"/>
                <a:ea typeface="Comic Sans MS"/>
                <a:cs typeface="Comic Sans MS"/>
                <a:sym typeface="Comic Sans MS"/>
              </a:rPr>
              <a:t>LIVING</a:t>
            </a:r>
            <a:r>
              <a:rPr lang="en-US" b="1" i="0" u="none" dirty="0">
                <a:solidFill>
                  <a:srgbClr val="FFFF00"/>
                </a:solidFill>
                <a:latin typeface="Comic Sans MS"/>
                <a:ea typeface="Comic Sans MS"/>
                <a:cs typeface="Comic Sans MS"/>
                <a:sym typeface="Comic Sans MS"/>
              </a:rPr>
              <a:t> component </a:t>
            </a:r>
            <a:r>
              <a:rPr lang="en-US" b="0" i="0" u="none" dirty="0">
                <a:solidFill>
                  <a:schemeClr val="lt1"/>
                </a:solidFill>
                <a:latin typeface="Comic Sans MS"/>
                <a:ea typeface="Comic Sans MS"/>
                <a:cs typeface="Comic Sans MS"/>
                <a:sym typeface="Comic Sans MS"/>
              </a:rPr>
              <a:t>of the environment.</a:t>
            </a:r>
            <a:endParaRPr sz="3200" dirty="0"/>
          </a:p>
          <a:p>
            <a:pPr marL="569913" lvl="1" indent="-450850" algn="l" rtl="0">
              <a:lnSpc>
                <a:spcPct val="100000"/>
              </a:lnSpc>
              <a:spcBef>
                <a:spcPts val="3600"/>
              </a:spcBef>
              <a:spcAft>
                <a:spcPts val="0"/>
              </a:spcAft>
              <a:buClr>
                <a:schemeClr val="lt1"/>
              </a:buClr>
              <a:buSzPts val="2500"/>
              <a:buFont typeface="Times New Roman"/>
              <a:buAutoNum type="arabicPeriod"/>
            </a:pPr>
            <a:r>
              <a:rPr lang="en-US" sz="4000" b="1" i="0" u="none" dirty="0">
                <a:solidFill>
                  <a:srgbClr val="0066FF"/>
                </a:solidFill>
                <a:latin typeface="Comic Sans MS"/>
                <a:ea typeface="Comic Sans MS"/>
                <a:cs typeface="Comic Sans MS"/>
                <a:sym typeface="Comic Sans MS"/>
              </a:rPr>
              <a:t>ABIOTIC</a:t>
            </a:r>
            <a:r>
              <a:rPr lang="en-US" b="1" i="0" u="none" dirty="0">
                <a:solidFill>
                  <a:srgbClr val="FF0000"/>
                </a:solidFill>
                <a:latin typeface="Comic Sans MS"/>
                <a:ea typeface="Comic Sans MS"/>
                <a:cs typeface="Comic Sans MS"/>
                <a:sym typeface="Comic Sans MS"/>
              </a:rPr>
              <a:t> Factors</a:t>
            </a:r>
            <a:r>
              <a:rPr lang="en-US" b="0" i="0" u="none" dirty="0">
                <a:solidFill>
                  <a:srgbClr val="FF0000"/>
                </a:solidFill>
                <a:latin typeface="Comic Sans MS"/>
                <a:ea typeface="Comic Sans MS"/>
                <a:cs typeface="Comic Sans MS"/>
                <a:sym typeface="Comic Sans MS"/>
              </a:rPr>
              <a:t> </a:t>
            </a:r>
            <a:r>
              <a:rPr lang="en-US" b="0" i="0" u="none" dirty="0">
                <a:solidFill>
                  <a:schemeClr val="lt1"/>
                </a:solidFill>
                <a:latin typeface="Comic Sans MS"/>
                <a:ea typeface="Comic Sans MS"/>
                <a:cs typeface="Comic Sans MS"/>
                <a:sym typeface="Comic Sans MS"/>
              </a:rPr>
              <a:t>are the environment’s </a:t>
            </a:r>
            <a:r>
              <a:rPr lang="en-US" sz="4000" b="1" i="0" u="none" dirty="0">
                <a:solidFill>
                  <a:srgbClr val="FFFF00"/>
                </a:solidFill>
                <a:latin typeface="Comic Sans MS"/>
                <a:ea typeface="Comic Sans MS"/>
                <a:cs typeface="Comic Sans MS"/>
                <a:sym typeface="Comic Sans MS"/>
              </a:rPr>
              <a:t>NONLIVING</a:t>
            </a:r>
            <a:r>
              <a:rPr lang="en-US" b="1" i="0" u="none" dirty="0">
                <a:solidFill>
                  <a:srgbClr val="FFFF00"/>
                </a:solidFill>
                <a:latin typeface="Comic Sans MS"/>
                <a:ea typeface="Comic Sans MS"/>
                <a:cs typeface="Comic Sans MS"/>
                <a:sym typeface="Comic Sans MS"/>
              </a:rPr>
              <a:t> component</a:t>
            </a:r>
            <a:r>
              <a:rPr lang="en-US" b="0" i="0" u="none" dirty="0">
                <a:solidFill>
                  <a:schemeClr val="lt1"/>
                </a:solidFill>
                <a:latin typeface="Comic Sans MS"/>
                <a:ea typeface="Comic Sans MS"/>
                <a:cs typeface="Comic Sans MS"/>
                <a:sym typeface="Comic Sans MS"/>
              </a:rPr>
              <a:t>, the physical and chemical factors (gases, wind, moisture, soil).</a:t>
            </a:r>
            <a:endParaRPr sz="3200" dirty="0"/>
          </a:p>
          <a:p>
            <a:pPr marL="342900" lvl="0" indent="-342900" algn="l" rtl="0">
              <a:lnSpc>
                <a:spcPct val="100000"/>
              </a:lnSpc>
              <a:spcBef>
                <a:spcPts val="3600"/>
              </a:spcBef>
              <a:spcAft>
                <a:spcPts val="0"/>
              </a:spcAft>
              <a:buClr>
                <a:schemeClr val="lt1"/>
              </a:buClr>
              <a:buSzPts val="2500"/>
              <a:buFont typeface="Comic Sans MS"/>
              <a:buChar char="•"/>
            </a:pPr>
            <a:r>
              <a:rPr lang="en-US" sz="2800" b="0" i="0" u="none" dirty="0">
                <a:solidFill>
                  <a:schemeClr val="lt1"/>
                </a:solidFill>
                <a:latin typeface="Comic Sans MS"/>
                <a:ea typeface="Comic Sans MS"/>
                <a:cs typeface="Comic Sans MS"/>
                <a:sym typeface="Comic Sans MS"/>
              </a:rPr>
              <a:t>An organism’s </a:t>
            </a:r>
            <a:r>
              <a:rPr lang="en-US" sz="2800" b="1" i="0" u="none" dirty="0">
                <a:solidFill>
                  <a:srgbClr val="FF0000"/>
                </a:solidFill>
                <a:latin typeface="Comic Sans MS"/>
                <a:ea typeface="Comic Sans MS"/>
                <a:cs typeface="Comic Sans MS"/>
                <a:sym typeface="Comic Sans MS"/>
              </a:rPr>
              <a:t>Habitat</a:t>
            </a:r>
            <a:r>
              <a:rPr lang="en-US" sz="2800" b="0" i="0" u="none" dirty="0">
                <a:solidFill>
                  <a:schemeClr val="lt1"/>
                </a:solidFill>
                <a:latin typeface="Comic Sans MS"/>
                <a:ea typeface="Comic Sans MS"/>
                <a:cs typeface="Comic Sans MS"/>
                <a:sym typeface="Comic Sans MS"/>
              </a:rPr>
              <a:t> includes the </a:t>
            </a:r>
            <a:r>
              <a:rPr lang="en-US" sz="2800" b="0" i="0" u="none" dirty="0">
                <a:solidFill>
                  <a:srgbClr val="00B050"/>
                </a:solidFill>
                <a:latin typeface="Comic Sans MS"/>
                <a:ea typeface="Comic Sans MS"/>
                <a:cs typeface="Comic Sans MS"/>
                <a:sym typeface="Comic Sans MS"/>
              </a:rPr>
              <a:t>biotic</a:t>
            </a:r>
            <a:r>
              <a:rPr lang="en-US" sz="2800" b="0" i="0" u="none" dirty="0">
                <a:solidFill>
                  <a:srgbClr val="FFFF00"/>
                </a:solidFill>
                <a:latin typeface="Comic Sans MS"/>
                <a:ea typeface="Comic Sans MS"/>
                <a:cs typeface="Comic Sans MS"/>
                <a:sym typeface="Comic Sans MS"/>
              </a:rPr>
              <a:t> and </a:t>
            </a:r>
            <a:r>
              <a:rPr lang="en-US" sz="2800" b="0" i="0" u="none" dirty="0">
                <a:solidFill>
                  <a:srgbClr val="0066FF"/>
                </a:solidFill>
                <a:latin typeface="Comic Sans MS"/>
                <a:ea typeface="Comic Sans MS"/>
                <a:cs typeface="Comic Sans MS"/>
                <a:sym typeface="Comic Sans MS"/>
              </a:rPr>
              <a:t>abiotic</a:t>
            </a:r>
            <a:r>
              <a:rPr lang="en-US" sz="2800" b="0" i="0" u="none" dirty="0">
                <a:solidFill>
                  <a:srgbClr val="FFFF00"/>
                </a:solidFill>
                <a:latin typeface="Comic Sans MS"/>
                <a:ea typeface="Comic Sans MS"/>
                <a:cs typeface="Comic Sans MS"/>
                <a:sym typeface="Comic Sans MS"/>
              </a:rPr>
              <a:t> factors</a:t>
            </a:r>
            <a:r>
              <a:rPr lang="en-US" sz="2800" b="0" i="0" u="none" dirty="0">
                <a:solidFill>
                  <a:schemeClr val="lt1"/>
                </a:solidFill>
                <a:latin typeface="Comic Sans MS"/>
                <a:ea typeface="Comic Sans MS"/>
                <a:cs typeface="Comic Sans MS"/>
                <a:sym typeface="Comic Sans MS"/>
              </a:rPr>
              <a:t> present in its surroundings.</a:t>
            </a:r>
            <a:endParaRPr sz="3600" dirty="0"/>
          </a:p>
          <a:p>
            <a:pPr marL="342900" lvl="0" indent="-114300" algn="l" rtl="0">
              <a:lnSpc>
                <a:spcPct val="100000"/>
              </a:lnSpc>
              <a:spcBef>
                <a:spcPts val="720"/>
              </a:spcBef>
              <a:spcAft>
                <a:spcPts val="0"/>
              </a:spcAft>
              <a:buClr>
                <a:schemeClr val="dk1"/>
              </a:buClr>
              <a:buSzPts val="3600"/>
              <a:buFont typeface="Times New Roman"/>
              <a:buNone/>
            </a:pPr>
            <a:endParaRPr sz="3600" b="1" i="0" u="none" dirty="0">
              <a:solidFill>
                <a:schemeClr val="lt1"/>
              </a:solidFill>
              <a:latin typeface="Comic Sans MS"/>
              <a:ea typeface="Comic Sans MS"/>
              <a:cs typeface="Comic Sans MS"/>
              <a:sym typeface="Comic Sans MS"/>
            </a:endParaRPr>
          </a:p>
          <a:p>
            <a:pPr marL="342900" lvl="0" indent="-114300" algn="l" rtl="0">
              <a:spcBef>
                <a:spcPts val="720"/>
              </a:spcBef>
              <a:spcAft>
                <a:spcPts val="0"/>
              </a:spcAft>
              <a:buClr>
                <a:schemeClr val="dk1"/>
              </a:buClr>
              <a:buSzPts val="3600"/>
              <a:buFont typeface="Times New Roman"/>
              <a:buNone/>
            </a:pPr>
            <a:endParaRPr sz="3600" b="1" i="0" u="none" dirty="0">
              <a:solidFill>
                <a:schemeClr val="lt1"/>
              </a:solidFill>
              <a:latin typeface="Comic Sans MS"/>
              <a:ea typeface="Comic Sans MS"/>
              <a:cs typeface="Comic Sans MS"/>
              <a:sym typeface="Comic Sans MS"/>
            </a:endParaRPr>
          </a:p>
        </p:txBody>
      </p:sp>
    </p:spTree>
    <p:extLst>
      <p:ext uri="{BB962C8B-B14F-4D97-AF65-F5344CB8AC3E}">
        <p14:creationId xmlns:p14="http://schemas.microsoft.com/office/powerpoint/2010/main" val="1713209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93">
                                            <p:txEl>
                                              <p:pRg st="0" end="0"/>
                                            </p:txEl>
                                          </p:spTgt>
                                        </p:tgtEl>
                                        <p:attrNameLst>
                                          <p:attrName>style.visibility</p:attrName>
                                        </p:attrNameLst>
                                      </p:cBhvr>
                                      <p:to>
                                        <p:strVal val="visible"/>
                                      </p:to>
                                    </p:set>
                                    <p:animEffect transition="in" filter="fade">
                                      <p:cBhvr>
                                        <p:cTn id="7" dur="500"/>
                                        <p:tgtEl>
                                          <p:spTgt spid="89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93">
                                            <p:txEl>
                                              <p:pRg st="1" end="1"/>
                                            </p:txEl>
                                          </p:spTgt>
                                        </p:tgtEl>
                                        <p:attrNameLst>
                                          <p:attrName>style.visibility</p:attrName>
                                        </p:attrNameLst>
                                      </p:cBhvr>
                                      <p:to>
                                        <p:strVal val="visible"/>
                                      </p:to>
                                    </p:set>
                                    <p:animEffect transition="in" filter="fade">
                                      <p:cBhvr>
                                        <p:cTn id="12" dur="500"/>
                                        <p:tgtEl>
                                          <p:spTgt spid="89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93">
                                            <p:txEl>
                                              <p:pRg st="2" end="2"/>
                                            </p:txEl>
                                          </p:spTgt>
                                        </p:tgtEl>
                                        <p:attrNameLst>
                                          <p:attrName>style.visibility</p:attrName>
                                        </p:attrNameLst>
                                      </p:cBhvr>
                                      <p:to>
                                        <p:strVal val="visible"/>
                                      </p:to>
                                    </p:set>
                                    <p:animEffect transition="in" filter="fade">
                                      <p:cBhvr>
                                        <p:cTn id="17" dur="500"/>
                                        <p:tgtEl>
                                          <p:spTgt spid="89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93">
                                            <p:txEl>
                                              <p:pRg st="3" end="3"/>
                                            </p:txEl>
                                          </p:spTgt>
                                        </p:tgtEl>
                                        <p:attrNameLst>
                                          <p:attrName>style.visibility</p:attrName>
                                        </p:attrNameLst>
                                      </p:cBhvr>
                                      <p:to>
                                        <p:strVal val="visible"/>
                                      </p:to>
                                    </p:set>
                                    <p:animEffect transition="in" filter="fade">
                                      <p:cBhvr>
                                        <p:cTn id="22" dur="500"/>
                                        <p:tgtEl>
                                          <p:spTgt spid="89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214450" indent="-214450">
              <a:buClr>
                <a:schemeClr val="accent1"/>
              </a:buClr>
              <a:buFont typeface="Wingdings" pitchFamily="2" charset="2"/>
              <a:buChar char="§"/>
            </a:pPr>
            <a:r>
              <a:rPr lang="en-US" sz="2000" b="1" dirty="0">
                <a:solidFill>
                  <a:schemeClr val="accent3"/>
                </a:solidFill>
              </a:rPr>
              <a:t>Biotic</a:t>
            </a:r>
            <a:r>
              <a:rPr lang="en-US" sz="2000" dirty="0">
                <a:solidFill>
                  <a:schemeClr val="accent3"/>
                </a:solidFill>
              </a:rPr>
              <a:t> </a:t>
            </a:r>
            <a:r>
              <a:rPr lang="en-US" sz="2000" dirty="0"/>
              <a:t>– of or relating to an environmental factor that is living or came from something that was once living.</a:t>
            </a:r>
          </a:p>
          <a:p>
            <a:pPr marL="214450" indent="-214450">
              <a:buClr>
                <a:schemeClr val="accent1"/>
              </a:buClr>
              <a:buFont typeface="Wingdings" pitchFamily="2" charset="2"/>
              <a:buChar char="§"/>
            </a:pPr>
            <a:endParaRPr lang="en-US" sz="2000" dirty="0"/>
          </a:p>
          <a:p>
            <a:pPr marL="214450" indent="-214450">
              <a:buClr>
                <a:schemeClr val="accent1"/>
              </a:buClr>
              <a:buFont typeface="Wingdings" pitchFamily="2" charset="2"/>
              <a:buChar char="§"/>
            </a:pPr>
            <a:endParaRPr lang="en-US" sz="2000" dirty="0"/>
          </a:p>
          <a:p>
            <a:pPr marL="214450" indent="-214450">
              <a:buClr>
                <a:schemeClr val="accent1"/>
              </a:buClr>
              <a:buFont typeface="Wingdings" pitchFamily="2" charset="2"/>
              <a:buChar char="§"/>
            </a:pPr>
            <a:endParaRPr lang="en-US" sz="2000" dirty="0"/>
          </a:p>
          <a:p>
            <a:pPr marL="214450" indent="-214450">
              <a:buClr>
                <a:schemeClr val="accent1"/>
              </a:buClr>
              <a:buFont typeface="Wingdings" pitchFamily="2" charset="2"/>
              <a:buChar char="§"/>
            </a:pPr>
            <a:r>
              <a:rPr lang="en-US" sz="2000" b="1" dirty="0">
                <a:solidFill>
                  <a:schemeClr val="accent3"/>
                </a:solidFill>
              </a:rPr>
              <a:t>Abiotic</a:t>
            </a:r>
            <a:r>
              <a:rPr lang="en-US" sz="2000" b="1" dirty="0">
                <a:solidFill>
                  <a:srgbClr val="6E9347"/>
                </a:solidFill>
              </a:rPr>
              <a:t> </a:t>
            </a:r>
            <a:r>
              <a:rPr lang="en-US" sz="2000" dirty="0"/>
              <a:t>– of or relating to an environmental factor that is not living and has never lived.</a:t>
            </a:r>
          </a:p>
        </p:txBody>
      </p:sp>
      <p:sp>
        <p:nvSpPr>
          <p:cNvPr id="4" name="Title 3"/>
          <p:cNvSpPr>
            <a:spLocks noGrp="1"/>
          </p:cNvSpPr>
          <p:nvPr>
            <p:ph type="title"/>
          </p:nvPr>
        </p:nvSpPr>
        <p:spPr>
          <a:xfrm>
            <a:off x="4" y="0"/>
            <a:ext cx="9143995" cy="1371600"/>
          </a:xfrm>
        </p:spPr>
        <p:txBody>
          <a:bodyPr/>
          <a:lstStyle/>
          <a:p>
            <a:r>
              <a:rPr lang="en-US" dirty="0"/>
              <a:t>Environmental Factors</a:t>
            </a:r>
          </a:p>
        </p:txBody>
      </p:sp>
      <p:pic>
        <p:nvPicPr>
          <p:cNvPr id="5" name="Picture 4" descr="http://farm3.static.flickr.com/2460/3676990334_7e5cc92215_z.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7200"/>
                    </a14:imgEffect>
                    <a14:imgEffect>
                      <a14:brightnessContrast bright="-15000"/>
                    </a14:imgEffect>
                  </a14:imgLayer>
                </a14:imgProps>
              </a:ext>
              <a:ext uri="{28A0092B-C50C-407E-A947-70E740481C1C}">
                <a14:useLocalDpi xmlns:a14="http://schemas.microsoft.com/office/drawing/2010/main" val="0"/>
              </a:ext>
            </a:extLst>
          </a:blip>
          <a:srcRect l="22824" t="13740" r="25509" b="20814"/>
          <a:stretch/>
        </p:blipFill>
        <p:spPr bwMode="auto">
          <a:xfrm>
            <a:off x="622070" y="2384621"/>
            <a:ext cx="1622225" cy="132048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Scots Pine on the western slopes of Lucas Castle, New Forest"/>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l="12894" t="7884" r="12612" b="6274"/>
          <a:stretch/>
        </p:blipFill>
        <p:spPr bwMode="auto">
          <a:xfrm>
            <a:off x="4682130" y="2384620"/>
            <a:ext cx="1628485" cy="132047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 descr="http://morguefile.com/data/imageData/public/files/g/greenfinger/preview/fldr_2005_03_17/file00050390438.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1040" y="5053365"/>
            <a:ext cx="1778209" cy="132048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http://farm3.static.flickr.com/2284/1530701126_7c305e59d0_z.jpg"/>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brightnessContrast bright="10000"/>
                    </a14:imgEffect>
                  </a14:imgLayer>
                </a14:imgProps>
              </a:ext>
              <a:ext uri="{28A0092B-C50C-407E-A947-70E740481C1C}">
                <a14:useLocalDpi xmlns:a14="http://schemas.microsoft.com/office/drawing/2010/main" val="0"/>
              </a:ext>
            </a:extLst>
          </a:blip>
          <a:srcRect l="6804" t="8305" r="5218" b="4055"/>
          <a:stretch/>
        </p:blipFill>
        <p:spPr bwMode="auto">
          <a:xfrm>
            <a:off x="2587027" y="2384619"/>
            <a:ext cx="1769158" cy="13204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7" descr="Thornton Force 2."/>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587027" y="4718117"/>
            <a:ext cx="1532108"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1CB82D3D-1E29-AED3-D363-EF7D5B70DEFF}"/>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270018" y="4868883"/>
            <a:ext cx="1945597" cy="1663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a:extLst>
              <a:ext uri="{FF2B5EF4-FFF2-40B4-BE49-F238E27FC236}">
                <a16:creationId xmlns:a16="http://schemas.microsoft.com/office/drawing/2014/main" id="{BBB10D58-17DD-2D5A-8390-32AE992B0A2A}"/>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694570" y="2384618"/>
            <a:ext cx="1350140" cy="1320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The new U.S. Climate Normals are here. What do they tell us about climate  change? | National Oceanic and Atmospheric Administration">
            <a:extLst>
              <a:ext uri="{FF2B5EF4-FFF2-40B4-BE49-F238E27FC236}">
                <a16:creationId xmlns:a16="http://schemas.microsoft.com/office/drawing/2014/main" id="{32796F60-5EED-9F06-3B31-29D98B8279E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343892" y="4914064"/>
            <a:ext cx="2766832" cy="1555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1875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wipe(left)">
                                      <p:cBhvr>
                                        <p:cTn id="29" dur="500"/>
                                        <p:tgtEl>
                                          <p:spTgt spid="3">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childTnLst>
                          </p:cTn>
                        </p:par>
                        <p:par>
                          <p:cTn id="39" fill="hold">
                            <p:stCondLst>
                              <p:cond delay="1000"/>
                            </p:stCondLst>
                            <p:childTnLst>
                              <p:par>
                                <p:cTn id="40" presetID="10" presetClass="entr" presetSubtype="0" fill="hold" nodeType="after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par>
                          <p:cTn id="43" fill="hold">
                            <p:stCondLst>
                              <p:cond delay="1500"/>
                            </p:stCondLst>
                            <p:childTnLst>
                              <p:par>
                                <p:cTn id="44" presetID="10" presetClass="entr" presetSubtype="0" fill="hold" nodeType="afterEffect">
                                  <p:stCondLst>
                                    <p:cond delay="0"/>
                                  </p:stCondLst>
                                  <p:childTnLst>
                                    <p:set>
                                      <p:cBhvr>
                                        <p:cTn id="45" dur="1" fill="hold">
                                          <p:stCondLst>
                                            <p:cond delay="0"/>
                                          </p:stCondLst>
                                        </p:cTn>
                                        <p:tgtEl>
                                          <p:spTgt spid="1026"/>
                                        </p:tgtEl>
                                        <p:attrNameLst>
                                          <p:attrName>style.visibility</p:attrName>
                                        </p:attrNameLst>
                                      </p:cBhvr>
                                      <p:to>
                                        <p:strVal val="visible"/>
                                      </p:to>
                                    </p:set>
                                    <p:animEffect transition="in" filter="fade">
                                      <p:cBhvr>
                                        <p:cTn id="4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Shape 954"/>
        <p:cNvGrpSpPr/>
        <p:nvPr/>
      </p:nvGrpSpPr>
      <p:grpSpPr>
        <a:xfrm>
          <a:off x="0" y="0"/>
          <a:ext cx="0" cy="0"/>
          <a:chOff x="0" y="0"/>
          <a:chExt cx="0" cy="0"/>
        </a:xfrm>
      </p:grpSpPr>
      <p:sp>
        <p:nvSpPr>
          <p:cNvPr id="955" name="Google Shape;955;p166"/>
          <p:cNvSpPr txBox="1">
            <a:spLocks noGrp="1"/>
          </p:cNvSpPr>
          <p:nvPr>
            <p:ph type="title"/>
          </p:nvPr>
        </p:nvSpPr>
        <p:spPr>
          <a:xfrm>
            <a:off x="228600" y="85724"/>
            <a:ext cx="4343400" cy="6858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FF0000"/>
              </a:buClr>
              <a:buSzPts val="3200"/>
              <a:buFont typeface="Comic Sans MS"/>
              <a:buNone/>
            </a:pPr>
            <a:r>
              <a:rPr lang="en-US" sz="3200" b="1" i="0" u="none" dirty="0">
                <a:solidFill>
                  <a:srgbClr val="FF0000"/>
                </a:solidFill>
                <a:latin typeface="Comic Sans MS"/>
                <a:ea typeface="Comic Sans MS"/>
                <a:cs typeface="Comic Sans MS"/>
                <a:sym typeface="Comic Sans MS"/>
              </a:rPr>
              <a:t>ABIOTIC FACTORS</a:t>
            </a:r>
            <a:endParaRPr dirty="0"/>
          </a:p>
        </p:txBody>
      </p:sp>
      <p:sp>
        <p:nvSpPr>
          <p:cNvPr id="956" name="Google Shape;956;p166"/>
          <p:cNvSpPr txBox="1">
            <a:spLocks noGrp="1"/>
          </p:cNvSpPr>
          <p:nvPr>
            <p:ph type="body" idx="1"/>
          </p:nvPr>
        </p:nvSpPr>
        <p:spPr>
          <a:xfrm>
            <a:off x="228600" y="895600"/>
            <a:ext cx="2925762" cy="3959894"/>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rgbClr val="FFFF00"/>
              </a:buClr>
              <a:buSzPts val="2800"/>
              <a:buFont typeface="Comic Sans MS"/>
              <a:buChar char="•"/>
            </a:pPr>
            <a:r>
              <a:rPr lang="en-US" sz="2800" b="1" i="0" u="none" dirty="0">
                <a:solidFill>
                  <a:srgbClr val="FFFF00"/>
                </a:solidFill>
                <a:latin typeface="Comic Sans MS"/>
                <a:ea typeface="Comic Sans MS"/>
                <a:cs typeface="Comic Sans MS"/>
                <a:sym typeface="Comic Sans MS"/>
              </a:rPr>
              <a:t>Temperature</a:t>
            </a:r>
            <a:endParaRPr dirty="0"/>
          </a:p>
          <a:p>
            <a:pPr marL="342900" lvl="0" indent="-342900" algn="l" rtl="0">
              <a:lnSpc>
                <a:spcPct val="100000"/>
              </a:lnSpc>
              <a:spcBef>
                <a:spcPts val="1200"/>
              </a:spcBef>
              <a:spcAft>
                <a:spcPts val="0"/>
              </a:spcAft>
              <a:buClr>
                <a:srgbClr val="FFFF00"/>
              </a:buClr>
              <a:buSzPts val="2800"/>
              <a:buFont typeface="Comic Sans MS"/>
              <a:buChar char="•"/>
            </a:pPr>
            <a:r>
              <a:rPr lang="en-US" sz="2800" b="1" i="0" u="none" dirty="0">
                <a:solidFill>
                  <a:srgbClr val="0066FF"/>
                </a:solidFill>
                <a:latin typeface="Comic Sans MS"/>
                <a:ea typeface="Comic Sans MS"/>
                <a:cs typeface="Comic Sans MS"/>
                <a:sym typeface="Comic Sans MS"/>
              </a:rPr>
              <a:t>Soil</a:t>
            </a:r>
            <a:r>
              <a:rPr lang="en-US" sz="2800" b="1" i="0" u="none" dirty="0">
                <a:solidFill>
                  <a:srgbClr val="FFFF00"/>
                </a:solidFill>
                <a:latin typeface="Comic Sans MS"/>
                <a:ea typeface="Comic Sans MS"/>
                <a:cs typeface="Comic Sans MS"/>
                <a:sym typeface="Comic Sans MS"/>
              </a:rPr>
              <a:t> </a:t>
            </a:r>
            <a:endParaRPr dirty="0"/>
          </a:p>
          <a:p>
            <a:pPr marL="342900" lvl="0" indent="-342900" algn="l" rtl="0">
              <a:lnSpc>
                <a:spcPct val="100000"/>
              </a:lnSpc>
              <a:spcBef>
                <a:spcPts val="1200"/>
              </a:spcBef>
              <a:spcAft>
                <a:spcPts val="0"/>
              </a:spcAft>
              <a:buClr>
                <a:srgbClr val="FFFF00"/>
              </a:buClr>
              <a:buSzPts val="2800"/>
              <a:buFont typeface="Comic Sans MS"/>
              <a:buChar char="•"/>
            </a:pPr>
            <a:r>
              <a:rPr lang="en-US" sz="2800" b="1" i="0" u="none" dirty="0">
                <a:solidFill>
                  <a:srgbClr val="FFFF00"/>
                </a:solidFill>
                <a:latin typeface="Comic Sans MS"/>
                <a:ea typeface="Comic Sans MS"/>
                <a:cs typeface="Comic Sans MS"/>
                <a:sym typeface="Comic Sans MS"/>
              </a:rPr>
              <a:t>Light </a:t>
            </a:r>
            <a:endParaRPr dirty="0"/>
          </a:p>
          <a:p>
            <a:pPr marL="342900" lvl="0" indent="-342900" algn="l" rtl="0">
              <a:lnSpc>
                <a:spcPct val="100000"/>
              </a:lnSpc>
              <a:spcBef>
                <a:spcPts val="1200"/>
              </a:spcBef>
              <a:spcAft>
                <a:spcPts val="0"/>
              </a:spcAft>
              <a:buClr>
                <a:srgbClr val="FFFF00"/>
              </a:buClr>
              <a:buSzPts val="2800"/>
              <a:buFont typeface="Comic Sans MS"/>
              <a:buChar char="•"/>
            </a:pPr>
            <a:r>
              <a:rPr lang="en-US" sz="2800" b="1" i="0" u="none" dirty="0">
                <a:solidFill>
                  <a:srgbClr val="0066FF"/>
                </a:solidFill>
                <a:latin typeface="Comic Sans MS"/>
                <a:ea typeface="Comic Sans MS"/>
                <a:cs typeface="Comic Sans MS"/>
                <a:sym typeface="Comic Sans MS"/>
              </a:rPr>
              <a:t>Moisture</a:t>
            </a:r>
            <a:r>
              <a:rPr lang="en-US" sz="2800" b="1" i="0" u="none" dirty="0">
                <a:solidFill>
                  <a:srgbClr val="FFFF00"/>
                </a:solidFill>
                <a:latin typeface="Comic Sans MS"/>
                <a:ea typeface="Comic Sans MS"/>
                <a:cs typeface="Comic Sans MS"/>
                <a:sym typeface="Comic Sans MS"/>
              </a:rPr>
              <a:t> </a:t>
            </a:r>
            <a:endParaRPr dirty="0"/>
          </a:p>
          <a:p>
            <a:pPr marL="342900" lvl="0" indent="-342900" algn="l" rtl="0">
              <a:lnSpc>
                <a:spcPct val="100000"/>
              </a:lnSpc>
              <a:spcBef>
                <a:spcPts val="1200"/>
              </a:spcBef>
              <a:spcAft>
                <a:spcPts val="0"/>
              </a:spcAft>
              <a:buClr>
                <a:srgbClr val="FFFF00"/>
              </a:buClr>
              <a:buSzPts val="2800"/>
              <a:buFont typeface="Comic Sans MS"/>
              <a:buChar char="•"/>
            </a:pPr>
            <a:r>
              <a:rPr lang="en-US" sz="2800" b="1" i="0" u="none" dirty="0">
                <a:solidFill>
                  <a:srgbClr val="FFFF00"/>
                </a:solidFill>
                <a:latin typeface="Comic Sans MS"/>
                <a:ea typeface="Comic Sans MS"/>
                <a:cs typeface="Comic Sans MS"/>
                <a:sym typeface="Comic Sans MS"/>
              </a:rPr>
              <a:t>Air Currents </a:t>
            </a:r>
            <a:endParaRPr dirty="0"/>
          </a:p>
          <a:p>
            <a:pPr marL="342900" lvl="0" indent="-342900" algn="l" rtl="0">
              <a:lnSpc>
                <a:spcPct val="100000"/>
              </a:lnSpc>
              <a:spcBef>
                <a:spcPts val="1200"/>
              </a:spcBef>
              <a:spcAft>
                <a:spcPts val="0"/>
              </a:spcAft>
              <a:buClr>
                <a:srgbClr val="FFFF00"/>
              </a:buClr>
              <a:buSzPts val="2800"/>
              <a:buFont typeface="Comic Sans MS"/>
              <a:buChar char="•"/>
            </a:pPr>
            <a:r>
              <a:rPr lang="en-US" sz="2800" b="1" i="0" u="none" dirty="0">
                <a:solidFill>
                  <a:srgbClr val="0066FF"/>
                </a:solidFill>
                <a:latin typeface="Comic Sans MS"/>
                <a:ea typeface="Comic Sans MS"/>
                <a:cs typeface="Comic Sans MS"/>
                <a:sym typeface="Comic Sans MS"/>
              </a:rPr>
              <a:t>Nutrients</a:t>
            </a:r>
          </a:p>
          <a:p>
            <a:pPr marL="342900" lvl="0" indent="-342900" algn="l" rtl="0">
              <a:lnSpc>
                <a:spcPct val="100000"/>
              </a:lnSpc>
              <a:spcBef>
                <a:spcPts val="1200"/>
              </a:spcBef>
              <a:spcAft>
                <a:spcPts val="0"/>
              </a:spcAft>
              <a:buClr>
                <a:srgbClr val="FFFF00"/>
              </a:buClr>
              <a:buSzPts val="2800"/>
              <a:buFont typeface="Comic Sans MS"/>
              <a:buChar char="•"/>
            </a:pPr>
            <a:r>
              <a:rPr lang="en-US" sz="2800" b="1" dirty="0">
                <a:solidFill>
                  <a:srgbClr val="FFFF00"/>
                </a:solidFill>
                <a:latin typeface="Comic Sans MS"/>
                <a:sym typeface="Comic Sans MS"/>
              </a:rPr>
              <a:t>Climate</a:t>
            </a:r>
            <a:endParaRPr dirty="0"/>
          </a:p>
        </p:txBody>
      </p:sp>
      <p:pic>
        <p:nvPicPr>
          <p:cNvPr id="957" name="Google Shape;957;p166"/>
          <p:cNvPicPr preferRelativeResize="0"/>
          <p:nvPr/>
        </p:nvPicPr>
        <p:blipFill rotWithShape="1">
          <a:blip r:embed="rId3">
            <a:alphaModFix/>
          </a:blip>
          <a:srcRect/>
          <a:stretch/>
        </p:blipFill>
        <p:spPr>
          <a:xfrm>
            <a:off x="3154362" y="895600"/>
            <a:ext cx="2700337" cy="2085975"/>
          </a:xfrm>
          <a:prstGeom prst="rect">
            <a:avLst/>
          </a:prstGeom>
          <a:noFill/>
          <a:ln>
            <a:noFill/>
          </a:ln>
        </p:spPr>
      </p:pic>
      <p:pic>
        <p:nvPicPr>
          <p:cNvPr id="958" name="Google Shape;958;p166"/>
          <p:cNvPicPr preferRelativeResize="0"/>
          <p:nvPr/>
        </p:nvPicPr>
        <p:blipFill rotWithShape="1">
          <a:blip r:embed="rId4">
            <a:alphaModFix/>
          </a:blip>
          <a:srcRect/>
          <a:stretch/>
        </p:blipFill>
        <p:spPr>
          <a:xfrm>
            <a:off x="6102659" y="201880"/>
            <a:ext cx="2851150" cy="1995487"/>
          </a:xfrm>
          <a:prstGeom prst="rect">
            <a:avLst/>
          </a:prstGeom>
          <a:noFill/>
          <a:ln>
            <a:noFill/>
          </a:ln>
        </p:spPr>
      </p:pic>
      <p:pic>
        <p:nvPicPr>
          <p:cNvPr id="959" name="Google Shape;959;p166"/>
          <p:cNvPicPr preferRelativeResize="0"/>
          <p:nvPr/>
        </p:nvPicPr>
        <p:blipFill rotWithShape="1">
          <a:blip r:embed="rId5">
            <a:alphaModFix/>
          </a:blip>
          <a:srcRect/>
          <a:stretch/>
        </p:blipFill>
        <p:spPr>
          <a:xfrm>
            <a:off x="1517029" y="4929188"/>
            <a:ext cx="2894012" cy="1928812"/>
          </a:xfrm>
          <a:prstGeom prst="rect">
            <a:avLst/>
          </a:prstGeom>
          <a:noFill/>
          <a:ln>
            <a:noFill/>
          </a:ln>
        </p:spPr>
      </p:pic>
      <p:pic>
        <p:nvPicPr>
          <p:cNvPr id="960" name="Google Shape;960;p166"/>
          <p:cNvPicPr preferRelativeResize="0"/>
          <p:nvPr/>
        </p:nvPicPr>
        <p:blipFill rotWithShape="1">
          <a:blip r:embed="rId6">
            <a:alphaModFix/>
          </a:blip>
          <a:srcRect/>
          <a:stretch/>
        </p:blipFill>
        <p:spPr>
          <a:xfrm>
            <a:off x="6339197" y="4600308"/>
            <a:ext cx="2740025" cy="2055812"/>
          </a:xfrm>
          <a:prstGeom prst="rect">
            <a:avLst/>
          </a:prstGeom>
          <a:noFill/>
          <a:ln>
            <a:noFill/>
          </a:ln>
        </p:spPr>
      </p:pic>
      <p:pic>
        <p:nvPicPr>
          <p:cNvPr id="961" name="Google Shape;961;p166"/>
          <p:cNvPicPr preferRelativeResize="0"/>
          <p:nvPr/>
        </p:nvPicPr>
        <p:blipFill rotWithShape="1">
          <a:blip r:embed="rId7">
            <a:alphaModFix/>
          </a:blip>
          <a:srcRect/>
          <a:stretch/>
        </p:blipFill>
        <p:spPr>
          <a:xfrm>
            <a:off x="3149289" y="3137641"/>
            <a:ext cx="2819400" cy="1698625"/>
          </a:xfrm>
          <a:prstGeom prst="rect">
            <a:avLst/>
          </a:prstGeom>
          <a:noFill/>
          <a:ln>
            <a:noFill/>
          </a:ln>
        </p:spPr>
      </p:pic>
      <p:pic>
        <p:nvPicPr>
          <p:cNvPr id="962" name="Google Shape;962;p166"/>
          <p:cNvPicPr preferRelativeResize="0"/>
          <p:nvPr/>
        </p:nvPicPr>
        <p:blipFill rotWithShape="1">
          <a:blip r:embed="rId8">
            <a:alphaModFix/>
          </a:blip>
          <a:srcRect/>
          <a:stretch/>
        </p:blipFill>
        <p:spPr>
          <a:xfrm>
            <a:off x="6153460" y="2387858"/>
            <a:ext cx="2925762" cy="1828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56">
                                            <p:txEl>
                                              <p:pRg st="0" end="0"/>
                                            </p:txEl>
                                          </p:spTgt>
                                        </p:tgtEl>
                                        <p:attrNameLst>
                                          <p:attrName>style.visibility</p:attrName>
                                        </p:attrNameLst>
                                      </p:cBhvr>
                                      <p:to>
                                        <p:strVal val="visible"/>
                                      </p:to>
                                    </p:set>
                                    <p:animEffect transition="in" filter="fade">
                                      <p:cBhvr>
                                        <p:cTn id="7" dur="500"/>
                                        <p:tgtEl>
                                          <p:spTgt spid="956">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57"/>
                                        </p:tgtEl>
                                        <p:attrNameLst>
                                          <p:attrName>style.visibility</p:attrName>
                                        </p:attrNameLst>
                                      </p:cBhvr>
                                      <p:to>
                                        <p:strVal val="visible"/>
                                      </p:to>
                                    </p:set>
                                    <p:animEffect transition="in" filter="fade">
                                      <p:cBhvr>
                                        <p:cTn id="11" dur="500"/>
                                        <p:tgtEl>
                                          <p:spTgt spid="95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56">
                                            <p:txEl>
                                              <p:pRg st="1" end="1"/>
                                            </p:txEl>
                                          </p:spTgt>
                                        </p:tgtEl>
                                        <p:attrNameLst>
                                          <p:attrName>style.visibility</p:attrName>
                                        </p:attrNameLst>
                                      </p:cBhvr>
                                      <p:to>
                                        <p:strVal val="visible"/>
                                      </p:to>
                                    </p:set>
                                    <p:animEffect transition="in" filter="fade">
                                      <p:cBhvr>
                                        <p:cTn id="16" dur="500"/>
                                        <p:tgtEl>
                                          <p:spTgt spid="956">
                                            <p:txEl>
                                              <p:pRg st="1" end="1"/>
                                            </p:txEl>
                                          </p:spTgt>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958"/>
                                        </p:tgtEl>
                                        <p:attrNameLst>
                                          <p:attrName>style.visibility</p:attrName>
                                        </p:attrNameLst>
                                      </p:cBhvr>
                                      <p:to>
                                        <p:strVal val="visible"/>
                                      </p:to>
                                    </p:set>
                                    <p:animEffect transition="in" filter="fade">
                                      <p:cBhvr>
                                        <p:cTn id="20" dur="500"/>
                                        <p:tgtEl>
                                          <p:spTgt spid="95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56">
                                            <p:txEl>
                                              <p:pRg st="2" end="2"/>
                                            </p:txEl>
                                          </p:spTgt>
                                        </p:tgtEl>
                                        <p:attrNameLst>
                                          <p:attrName>style.visibility</p:attrName>
                                        </p:attrNameLst>
                                      </p:cBhvr>
                                      <p:to>
                                        <p:strVal val="visible"/>
                                      </p:to>
                                    </p:set>
                                    <p:animEffect transition="in" filter="fade">
                                      <p:cBhvr>
                                        <p:cTn id="25" dur="500"/>
                                        <p:tgtEl>
                                          <p:spTgt spid="956">
                                            <p:txEl>
                                              <p:pRg st="2" end="2"/>
                                            </p:txEl>
                                          </p:spTgt>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962"/>
                                        </p:tgtEl>
                                        <p:attrNameLst>
                                          <p:attrName>style.visibility</p:attrName>
                                        </p:attrNameLst>
                                      </p:cBhvr>
                                      <p:to>
                                        <p:strVal val="visible"/>
                                      </p:to>
                                    </p:set>
                                    <p:animEffect transition="in" filter="fade">
                                      <p:cBhvr>
                                        <p:cTn id="29" dur="500"/>
                                        <p:tgtEl>
                                          <p:spTgt spid="96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956">
                                            <p:txEl>
                                              <p:pRg st="3" end="3"/>
                                            </p:txEl>
                                          </p:spTgt>
                                        </p:tgtEl>
                                        <p:attrNameLst>
                                          <p:attrName>style.visibility</p:attrName>
                                        </p:attrNameLst>
                                      </p:cBhvr>
                                      <p:to>
                                        <p:strVal val="visible"/>
                                      </p:to>
                                    </p:set>
                                    <p:animEffect transition="in" filter="fade">
                                      <p:cBhvr>
                                        <p:cTn id="34" dur="500"/>
                                        <p:tgtEl>
                                          <p:spTgt spid="956">
                                            <p:txEl>
                                              <p:pRg st="3" end="3"/>
                                            </p:txEl>
                                          </p:spTgt>
                                        </p:tgtEl>
                                      </p:cBhvr>
                                    </p:animEffec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961"/>
                                        </p:tgtEl>
                                        <p:attrNameLst>
                                          <p:attrName>style.visibility</p:attrName>
                                        </p:attrNameLst>
                                      </p:cBhvr>
                                      <p:to>
                                        <p:strVal val="visible"/>
                                      </p:to>
                                    </p:set>
                                    <p:animEffect transition="in" filter="fade">
                                      <p:cBhvr>
                                        <p:cTn id="38" dur="500"/>
                                        <p:tgtEl>
                                          <p:spTgt spid="96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956">
                                            <p:txEl>
                                              <p:pRg st="4" end="4"/>
                                            </p:txEl>
                                          </p:spTgt>
                                        </p:tgtEl>
                                        <p:attrNameLst>
                                          <p:attrName>style.visibility</p:attrName>
                                        </p:attrNameLst>
                                      </p:cBhvr>
                                      <p:to>
                                        <p:strVal val="visible"/>
                                      </p:to>
                                    </p:set>
                                    <p:animEffect transition="in" filter="fade">
                                      <p:cBhvr>
                                        <p:cTn id="43" dur="500"/>
                                        <p:tgtEl>
                                          <p:spTgt spid="956">
                                            <p:txEl>
                                              <p:pRg st="4" end="4"/>
                                            </p:txEl>
                                          </p:spTgt>
                                        </p:tgtEl>
                                      </p:cBhvr>
                                    </p:animEffect>
                                  </p:childTnLst>
                                </p:cTn>
                              </p:par>
                            </p:childTnLst>
                          </p:cTn>
                        </p:par>
                        <p:par>
                          <p:cTn id="44" fill="hold">
                            <p:stCondLst>
                              <p:cond delay="500"/>
                            </p:stCondLst>
                            <p:childTnLst>
                              <p:par>
                                <p:cTn id="45" presetID="10" presetClass="entr" presetSubtype="0" fill="hold" nodeType="afterEffect">
                                  <p:stCondLst>
                                    <p:cond delay="0"/>
                                  </p:stCondLst>
                                  <p:childTnLst>
                                    <p:set>
                                      <p:cBhvr>
                                        <p:cTn id="46" dur="1" fill="hold">
                                          <p:stCondLst>
                                            <p:cond delay="0"/>
                                          </p:stCondLst>
                                        </p:cTn>
                                        <p:tgtEl>
                                          <p:spTgt spid="960"/>
                                        </p:tgtEl>
                                        <p:attrNameLst>
                                          <p:attrName>style.visibility</p:attrName>
                                        </p:attrNameLst>
                                      </p:cBhvr>
                                      <p:to>
                                        <p:strVal val="visible"/>
                                      </p:to>
                                    </p:set>
                                    <p:animEffect transition="in" filter="fade">
                                      <p:cBhvr>
                                        <p:cTn id="47" dur="500"/>
                                        <p:tgtEl>
                                          <p:spTgt spid="96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956">
                                            <p:txEl>
                                              <p:pRg st="5" end="5"/>
                                            </p:txEl>
                                          </p:spTgt>
                                        </p:tgtEl>
                                        <p:attrNameLst>
                                          <p:attrName>style.visibility</p:attrName>
                                        </p:attrNameLst>
                                      </p:cBhvr>
                                      <p:to>
                                        <p:strVal val="visible"/>
                                      </p:to>
                                    </p:set>
                                    <p:animEffect transition="in" filter="fade">
                                      <p:cBhvr>
                                        <p:cTn id="52" dur="500"/>
                                        <p:tgtEl>
                                          <p:spTgt spid="956">
                                            <p:txEl>
                                              <p:pRg st="5" end="5"/>
                                            </p:txEl>
                                          </p:spTgt>
                                        </p:tgtEl>
                                      </p:cBhvr>
                                    </p:animEffect>
                                  </p:childTnLst>
                                </p:cTn>
                              </p:par>
                            </p:childTnLst>
                          </p:cTn>
                        </p:par>
                        <p:par>
                          <p:cTn id="53" fill="hold">
                            <p:stCondLst>
                              <p:cond delay="500"/>
                            </p:stCondLst>
                            <p:childTnLst>
                              <p:par>
                                <p:cTn id="54" presetID="10" presetClass="entr" presetSubtype="0" fill="hold" nodeType="afterEffect">
                                  <p:stCondLst>
                                    <p:cond delay="0"/>
                                  </p:stCondLst>
                                  <p:childTnLst>
                                    <p:set>
                                      <p:cBhvr>
                                        <p:cTn id="55" dur="1" fill="hold">
                                          <p:stCondLst>
                                            <p:cond delay="0"/>
                                          </p:stCondLst>
                                        </p:cTn>
                                        <p:tgtEl>
                                          <p:spTgt spid="959"/>
                                        </p:tgtEl>
                                        <p:attrNameLst>
                                          <p:attrName>style.visibility</p:attrName>
                                        </p:attrNameLst>
                                      </p:cBhvr>
                                      <p:to>
                                        <p:strVal val="visible"/>
                                      </p:to>
                                    </p:set>
                                    <p:animEffect transition="in" filter="fade">
                                      <p:cBhvr>
                                        <p:cTn id="56" dur="500"/>
                                        <p:tgtEl>
                                          <p:spTgt spid="959"/>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956">
                                            <p:txEl>
                                              <p:pRg st="6" end="6"/>
                                            </p:txEl>
                                          </p:spTgt>
                                        </p:tgtEl>
                                        <p:attrNameLst>
                                          <p:attrName>style.visibility</p:attrName>
                                        </p:attrNameLst>
                                      </p:cBhvr>
                                      <p:to>
                                        <p:strVal val="visible"/>
                                      </p:to>
                                    </p:set>
                                    <p:animEffect transition="in" filter="fade">
                                      <p:cBhvr>
                                        <p:cTn id="61" dur="500"/>
                                        <p:tgtEl>
                                          <p:spTgt spid="95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Shape 937"/>
        <p:cNvGrpSpPr/>
        <p:nvPr/>
      </p:nvGrpSpPr>
      <p:grpSpPr>
        <a:xfrm>
          <a:off x="0" y="0"/>
          <a:ext cx="0" cy="0"/>
          <a:chOff x="0" y="0"/>
          <a:chExt cx="0" cy="0"/>
        </a:xfrm>
      </p:grpSpPr>
      <p:sp>
        <p:nvSpPr>
          <p:cNvPr id="938" name="Google Shape;938;p164"/>
          <p:cNvSpPr txBox="1"/>
          <p:nvPr/>
        </p:nvSpPr>
        <p:spPr>
          <a:xfrm>
            <a:off x="838200" y="762000"/>
            <a:ext cx="6019800" cy="6413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939" name="Google Shape;939;p164"/>
          <p:cNvSpPr txBox="1"/>
          <p:nvPr/>
        </p:nvSpPr>
        <p:spPr>
          <a:xfrm>
            <a:off x="0" y="29115"/>
            <a:ext cx="9144000" cy="107717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3600"/>
              <a:buFont typeface="Comic Sans MS"/>
              <a:buNone/>
            </a:pPr>
            <a:r>
              <a:rPr lang="en-US" sz="2800" b="1" i="0" u="none" dirty="0">
                <a:solidFill>
                  <a:srgbClr val="FF0000"/>
                </a:solidFill>
                <a:latin typeface="Comic Sans MS"/>
                <a:ea typeface="Comic Sans MS"/>
                <a:cs typeface="Comic Sans MS"/>
                <a:sym typeface="Comic Sans MS"/>
              </a:rPr>
              <a:t>Physical Factors that Affect Living Things:</a:t>
            </a:r>
            <a:r>
              <a:rPr lang="en-US" sz="2800" b="1" i="0" u="none" dirty="0">
                <a:solidFill>
                  <a:srgbClr val="FFFF00"/>
                </a:solidFill>
                <a:latin typeface="Comic Sans MS"/>
                <a:ea typeface="Comic Sans MS"/>
                <a:cs typeface="Comic Sans MS"/>
                <a:sym typeface="Comic Sans MS"/>
              </a:rPr>
              <a:t> </a:t>
            </a:r>
            <a:r>
              <a:rPr lang="en-US" sz="3600" b="1" i="0" u="none" dirty="0">
                <a:solidFill>
                  <a:srgbClr val="FFFF00"/>
                </a:solidFill>
                <a:latin typeface="Comic Sans MS"/>
                <a:ea typeface="Comic Sans MS"/>
                <a:cs typeface="Comic Sans MS"/>
                <a:sym typeface="Comic Sans MS"/>
              </a:rPr>
              <a:t>Abiotic Factors</a:t>
            </a:r>
            <a:endParaRPr dirty="0"/>
          </a:p>
        </p:txBody>
      </p:sp>
      <p:sp>
        <p:nvSpPr>
          <p:cNvPr id="2" name="Google Shape;930;p163">
            <a:extLst>
              <a:ext uri="{FF2B5EF4-FFF2-40B4-BE49-F238E27FC236}">
                <a16:creationId xmlns:a16="http://schemas.microsoft.com/office/drawing/2014/main" id="{A31C5B75-EFC4-E5EA-81F7-EC2A56E2B6D3}"/>
              </a:ext>
            </a:extLst>
          </p:cNvPr>
          <p:cNvSpPr txBox="1"/>
          <p:nvPr/>
        </p:nvSpPr>
        <p:spPr>
          <a:xfrm>
            <a:off x="98322" y="1182072"/>
            <a:ext cx="8931377" cy="5462994"/>
          </a:xfrm>
          <a:prstGeom prst="rect">
            <a:avLst/>
          </a:prstGeom>
          <a:noFill/>
          <a:ln>
            <a:noFill/>
          </a:ln>
        </p:spPr>
        <p:txBody>
          <a:bodyPr spcFirstLastPara="1" wrap="square" lIns="91425" tIns="45700" rIns="91425" bIns="45700" anchor="t" anchorCtr="0">
            <a:spAutoFit/>
          </a:bodyPr>
          <a:lstStyle/>
          <a:p>
            <a:pPr marR="0" lvl="0" rtl="0">
              <a:lnSpc>
                <a:spcPct val="100000"/>
              </a:lnSpc>
              <a:spcBef>
                <a:spcPts val="0"/>
              </a:spcBef>
              <a:spcAft>
                <a:spcPts val="0"/>
              </a:spcAft>
              <a:buClr>
                <a:srgbClr val="FF0000"/>
              </a:buClr>
              <a:buSzPts val="3400"/>
            </a:pPr>
            <a:r>
              <a:rPr lang="en-US" sz="3400" b="1" i="0" u="none" dirty="0">
                <a:solidFill>
                  <a:srgbClr val="0066FF"/>
                </a:solidFill>
                <a:latin typeface="Comic Sans MS"/>
                <a:ea typeface="Comic Sans MS"/>
                <a:cs typeface="Comic Sans MS"/>
                <a:sym typeface="Comic Sans MS"/>
              </a:rPr>
              <a:t>WATER</a:t>
            </a:r>
            <a:endParaRPr dirty="0">
              <a:solidFill>
                <a:schemeClr val="bg1"/>
              </a:solidFill>
            </a:endParaRPr>
          </a:p>
          <a:p>
            <a:pPr marL="342900" marR="0" lvl="0" indent="-342900">
              <a:spcBef>
                <a:spcPts val="1800"/>
              </a:spcBef>
              <a:spcAft>
                <a:spcPts val="0"/>
              </a:spcAft>
              <a:buClr>
                <a:schemeClr val="bg1"/>
              </a:buClr>
              <a:buFont typeface="+mj-lt"/>
              <a:buAutoNum type="arabicPeriod"/>
              <a:tabLst>
                <a:tab pos="1143000" algn="l"/>
              </a:tabLst>
            </a:pPr>
            <a:r>
              <a:rPr lang="en-US" sz="2000" dirty="0">
                <a:solidFill>
                  <a:schemeClr val="bg1"/>
                </a:solidFill>
                <a:effectLst/>
                <a:latin typeface="Times New Roman" panose="02020603050405020304" pitchFamily="18" charset="0"/>
                <a:ea typeface="Times New Roman" panose="02020603050405020304" pitchFamily="18" charset="0"/>
              </a:rPr>
              <a:t>A basic constituent of the internal environment of living things.  Where water is not plentiful, organisms have adaptations to secure and prevent its loss:</a:t>
            </a:r>
          </a:p>
          <a:p>
            <a:pPr marL="914400" marR="0">
              <a:spcBef>
                <a:spcPts val="0"/>
              </a:spcBef>
              <a:spcAft>
                <a:spcPts val="0"/>
              </a:spcAft>
              <a:buClr>
                <a:schemeClr val="bg1"/>
              </a:buClr>
            </a:pPr>
            <a:r>
              <a:rPr lang="en-US" sz="2000" dirty="0">
                <a:solidFill>
                  <a:schemeClr val="bg1"/>
                </a:solidFill>
                <a:effectLst/>
                <a:latin typeface="Times New Roman" panose="02020603050405020304" pitchFamily="18" charset="0"/>
                <a:ea typeface="Times New Roman" panose="02020603050405020304" pitchFamily="18" charset="0"/>
              </a:rPr>
              <a:t> </a:t>
            </a:r>
          </a:p>
          <a:p>
            <a:pPr marL="795338" marR="0" lvl="0" indent="-342900">
              <a:spcBef>
                <a:spcPts val="0"/>
              </a:spcBef>
              <a:spcAft>
                <a:spcPts val="0"/>
              </a:spcAft>
              <a:buClr>
                <a:schemeClr val="bg1"/>
              </a:buClr>
              <a:buFont typeface="+mj-lt"/>
              <a:buAutoNum type="alphaLcPeriod"/>
              <a:tabLst>
                <a:tab pos="1600200" algn="l"/>
              </a:tabLst>
            </a:pPr>
            <a:r>
              <a:rPr lang="en-US" sz="2000" i="1" dirty="0">
                <a:solidFill>
                  <a:srgbClr val="00B0F0"/>
                </a:solidFill>
                <a:effectLst/>
                <a:latin typeface="Times New Roman" panose="02020603050405020304" pitchFamily="18" charset="0"/>
                <a:ea typeface="Times New Roman" panose="02020603050405020304" pitchFamily="18" charset="0"/>
              </a:rPr>
              <a:t>Marine fish</a:t>
            </a:r>
            <a:r>
              <a:rPr lang="en-US" sz="2000" dirty="0">
                <a:solidFill>
                  <a:srgbClr val="00B0F0"/>
                </a:solidFill>
                <a:effectLst/>
                <a:latin typeface="Times New Roman" panose="02020603050405020304" pitchFamily="18" charset="0"/>
                <a:ea typeface="Times New Roman" panose="02020603050405020304" pitchFamily="18" charset="0"/>
              </a:rPr>
              <a:t> have specialized excretory system to maintain water balance.</a:t>
            </a:r>
          </a:p>
          <a:p>
            <a:pPr marL="795338" marR="0" lvl="0" indent="-342900">
              <a:spcBef>
                <a:spcPts val="0"/>
              </a:spcBef>
              <a:spcAft>
                <a:spcPts val="0"/>
              </a:spcAft>
              <a:buClr>
                <a:schemeClr val="bg1"/>
              </a:buClr>
              <a:buFont typeface="+mj-lt"/>
              <a:buAutoNum type="alphaLcPeriod"/>
              <a:tabLst>
                <a:tab pos="1600200" algn="l"/>
              </a:tabLst>
            </a:pPr>
            <a:r>
              <a:rPr lang="en-US" sz="2000" i="1" dirty="0">
                <a:solidFill>
                  <a:schemeClr val="bg1"/>
                </a:solidFill>
                <a:effectLst/>
                <a:latin typeface="Times New Roman" panose="02020603050405020304" pitchFamily="18" charset="0"/>
                <a:ea typeface="Times New Roman" panose="02020603050405020304" pitchFamily="18" charset="0"/>
              </a:rPr>
              <a:t>Horned toad</a:t>
            </a:r>
            <a:r>
              <a:rPr lang="en-US" sz="2000" dirty="0">
                <a:solidFill>
                  <a:schemeClr val="bg1"/>
                </a:solidFill>
                <a:effectLst/>
                <a:latin typeface="Times New Roman" panose="02020603050405020304" pitchFamily="18" charset="0"/>
                <a:ea typeface="Times New Roman" panose="02020603050405020304" pitchFamily="18" charset="0"/>
              </a:rPr>
              <a:t> has thick scaly skin to prevent loss of water.</a:t>
            </a:r>
          </a:p>
          <a:p>
            <a:pPr marL="795338" marR="0" lvl="0" indent="-342900">
              <a:spcBef>
                <a:spcPts val="0"/>
              </a:spcBef>
              <a:spcAft>
                <a:spcPts val="0"/>
              </a:spcAft>
              <a:buClr>
                <a:schemeClr val="bg1"/>
              </a:buClr>
              <a:buFont typeface="+mj-lt"/>
              <a:buAutoNum type="alphaLcPeriod"/>
              <a:tabLst>
                <a:tab pos="1600200" algn="l"/>
              </a:tabLst>
            </a:pPr>
            <a:r>
              <a:rPr lang="en-US" sz="2000" i="1" dirty="0">
                <a:solidFill>
                  <a:srgbClr val="00B0F0"/>
                </a:solidFill>
                <a:effectLst/>
                <a:latin typeface="Times New Roman" panose="02020603050405020304" pitchFamily="18" charset="0"/>
                <a:ea typeface="Times New Roman" panose="02020603050405020304" pitchFamily="18" charset="0"/>
              </a:rPr>
              <a:t>Xerophytes</a:t>
            </a:r>
            <a:r>
              <a:rPr lang="en-US" sz="2000" dirty="0">
                <a:solidFill>
                  <a:srgbClr val="00B0F0"/>
                </a:solidFill>
                <a:effectLst/>
                <a:latin typeface="Times New Roman" panose="02020603050405020304" pitchFamily="18" charset="0"/>
                <a:ea typeface="Times New Roman" panose="02020603050405020304" pitchFamily="18" charset="0"/>
              </a:rPr>
              <a:t> (cactus) have fleshy leaves for storage, spines for leaves, and reduced stomates. </a:t>
            </a:r>
          </a:p>
          <a:p>
            <a:pPr marL="1371600" marR="0">
              <a:spcBef>
                <a:spcPts val="0"/>
              </a:spcBef>
              <a:spcAft>
                <a:spcPts val="0"/>
              </a:spcAft>
              <a:buClr>
                <a:schemeClr val="bg1"/>
              </a:buClr>
            </a:pPr>
            <a:r>
              <a:rPr lang="en-US" sz="2000" dirty="0">
                <a:solidFill>
                  <a:schemeClr val="bg1"/>
                </a:solidFill>
                <a:effectLst/>
                <a:latin typeface="Times New Roman" panose="02020603050405020304" pitchFamily="18" charset="0"/>
                <a:ea typeface="Times New Roman" panose="02020603050405020304" pitchFamily="18" charset="0"/>
              </a:rPr>
              <a:t> </a:t>
            </a:r>
          </a:p>
          <a:p>
            <a:pPr marL="342900" marR="0" lvl="0" indent="-342900">
              <a:spcBef>
                <a:spcPts val="0"/>
              </a:spcBef>
              <a:spcAft>
                <a:spcPts val="0"/>
              </a:spcAft>
              <a:buClr>
                <a:schemeClr val="bg1"/>
              </a:buClr>
              <a:buFont typeface="+mj-lt"/>
              <a:buAutoNum type="arabicPeriod" startAt="2"/>
              <a:tabLst>
                <a:tab pos="1143000" algn="l"/>
              </a:tabLst>
            </a:pPr>
            <a:r>
              <a:rPr lang="en-US" sz="2000" dirty="0">
                <a:solidFill>
                  <a:schemeClr val="bg1"/>
                </a:solidFill>
                <a:effectLst/>
                <a:latin typeface="Times New Roman" panose="02020603050405020304" pitchFamily="18" charset="0"/>
                <a:ea typeface="Times New Roman" panose="02020603050405020304" pitchFamily="18" charset="0"/>
              </a:rPr>
              <a:t>Water has high specific heat (1 calorie/g</a:t>
            </a:r>
            <a:r>
              <a:rPr lang="en-US" sz="2000" baseline="30000" dirty="0">
                <a:solidFill>
                  <a:schemeClr val="bg1"/>
                </a:solidFill>
                <a:effectLst/>
                <a:latin typeface="Times New Roman" panose="02020603050405020304" pitchFamily="18" charset="0"/>
                <a:ea typeface="Times New Roman" panose="02020603050405020304" pitchFamily="18" charset="0"/>
              </a:rPr>
              <a:t>◦</a:t>
            </a:r>
            <a:r>
              <a:rPr lang="en-US" sz="2000" dirty="0">
                <a:solidFill>
                  <a:schemeClr val="bg1"/>
                </a:solidFill>
                <a:effectLst/>
                <a:latin typeface="Times New Roman" panose="02020603050405020304" pitchFamily="18" charset="0"/>
                <a:ea typeface="Times New Roman" panose="02020603050405020304" pitchFamily="18" charset="0"/>
              </a:rPr>
              <a:t> C) therefore temperature of water changes slowly, stabilizing land mass temperature.</a:t>
            </a:r>
          </a:p>
          <a:p>
            <a:pPr marL="1257300" marR="0" indent="-342900">
              <a:spcBef>
                <a:spcPts val="0"/>
              </a:spcBef>
              <a:spcAft>
                <a:spcPts val="0"/>
              </a:spcAft>
              <a:buClr>
                <a:schemeClr val="bg1"/>
              </a:buClr>
              <a:buFont typeface="+mj-lt"/>
              <a:buAutoNum type="arabicPeriod" startAt="2"/>
            </a:pPr>
            <a:endParaRPr lang="en-US" sz="2000" dirty="0">
              <a:solidFill>
                <a:schemeClr val="bg1"/>
              </a:solidFill>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Clr>
                <a:schemeClr val="bg1"/>
              </a:buClr>
              <a:buFont typeface="+mj-lt"/>
              <a:buAutoNum type="arabicPeriod" startAt="2"/>
              <a:tabLst>
                <a:tab pos="1143000" algn="l"/>
              </a:tabLst>
            </a:pPr>
            <a:r>
              <a:rPr lang="en-US" sz="2000" dirty="0">
                <a:solidFill>
                  <a:srgbClr val="00B0F0"/>
                </a:solidFill>
                <a:effectLst/>
                <a:latin typeface="Times New Roman" panose="02020603050405020304" pitchFamily="18" charset="0"/>
                <a:ea typeface="Times New Roman" panose="02020603050405020304" pitchFamily="18" charset="0"/>
              </a:rPr>
              <a:t>Medium for the movement of sperm; xylem.</a:t>
            </a:r>
          </a:p>
          <a:p>
            <a:pPr marL="342900" marR="0" indent="-342900">
              <a:spcBef>
                <a:spcPts val="0"/>
              </a:spcBef>
              <a:spcAft>
                <a:spcPts val="0"/>
              </a:spcAft>
              <a:buClr>
                <a:schemeClr val="bg1"/>
              </a:buClr>
              <a:buFont typeface="+mj-lt"/>
              <a:buAutoNum type="arabicPeriod" startAt="2"/>
            </a:pPr>
            <a:endParaRPr lang="en-US" sz="2000" dirty="0">
              <a:solidFill>
                <a:schemeClr val="bg1"/>
              </a:solidFill>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Clr>
                <a:schemeClr val="bg1"/>
              </a:buClr>
              <a:buFont typeface="+mj-lt"/>
              <a:buAutoNum type="arabicPeriod" startAt="2"/>
              <a:tabLst>
                <a:tab pos="1143000" algn="l"/>
              </a:tabLst>
            </a:pPr>
            <a:r>
              <a:rPr lang="en-US" sz="2000" dirty="0">
                <a:solidFill>
                  <a:schemeClr val="bg1"/>
                </a:solidFill>
                <a:effectLst/>
                <a:latin typeface="Times New Roman" panose="02020603050405020304" pitchFamily="18" charset="0"/>
                <a:ea typeface="Times New Roman" panose="02020603050405020304" pitchFamily="18" charset="0"/>
              </a:rPr>
              <a:t>Water freezes (at 4</a:t>
            </a:r>
            <a:r>
              <a:rPr lang="en-US" sz="2000" baseline="30000" dirty="0">
                <a:solidFill>
                  <a:schemeClr val="bg1"/>
                </a:solidFill>
                <a:effectLst/>
                <a:latin typeface="Times New Roman" panose="02020603050405020304" pitchFamily="18" charset="0"/>
                <a:ea typeface="Times New Roman" panose="02020603050405020304" pitchFamily="18" charset="0"/>
              </a:rPr>
              <a:t>◦</a:t>
            </a:r>
            <a:r>
              <a:rPr lang="en-US" sz="2000" dirty="0">
                <a:solidFill>
                  <a:schemeClr val="bg1"/>
                </a:solidFill>
                <a:effectLst/>
                <a:latin typeface="Times New Roman" panose="02020603050405020304" pitchFamily="18" charset="0"/>
                <a:ea typeface="Times New Roman" panose="02020603050405020304" pitchFamily="18" charset="0"/>
              </a:rPr>
              <a:t> C) and floats on top of water insulating it</a:t>
            </a:r>
            <a:r>
              <a:rPr lang="en-US" sz="2000" i="1" dirty="0">
                <a:solidFill>
                  <a:schemeClr val="bg1"/>
                </a:solidFill>
                <a:effectLst/>
                <a:latin typeface="Times New Roman" panose="02020603050405020304" pitchFamily="18" charset="0"/>
                <a:ea typeface="Times New Roman" panose="02020603050405020304" pitchFamily="18" charset="0"/>
              </a:rPr>
              <a:t> </a:t>
            </a:r>
            <a:r>
              <a:rPr lang="en-US" sz="2000" dirty="0">
                <a:solidFill>
                  <a:schemeClr val="bg1"/>
                </a:solidFill>
                <a:effectLst/>
                <a:latin typeface="Times New Roman" panose="02020603050405020304" pitchFamily="18" charset="0"/>
                <a:ea typeface="Times New Roman" panose="02020603050405020304" pitchFamily="18" charset="0"/>
              </a:rPr>
              <a:t>(at </a:t>
            </a:r>
            <a:r>
              <a:rPr lang="en-US" sz="2000" i="1" dirty="0">
                <a:solidFill>
                  <a:schemeClr val="bg1"/>
                </a:solidFill>
                <a:effectLst/>
                <a:latin typeface="Times New Roman" panose="02020603050405020304" pitchFamily="18" charset="0"/>
                <a:ea typeface="Times New Roman" panose="02020603050405020304" pitchFamily="18" charset="0"/>
              </a:rPr>
              <a:t>4</a:t>
            </a:r>
            <a:r>
              <a:rPr lang="en-US" sz="2000" i="1" baseline="30000" dirty="0">
                <a:solidFill>
                  <a:schemeClr val="bg1"/>
                </a:solidFill>
                <a:effectLst/>
                <a:latin typeface="Times New Roman" panose="02020603050405020304" pitchFamily="18" charset="0"/>
                <a:ea typeface="Times New Roman" panose="02020603050405020304" pitchFamily="18" charset="0"/>
              </a:rPr>
              <a:t>◦</a:t>
            </a:r>
            <a:r>
              <a:rPr lang="en-US" sz="2000" i="1" dirty="0">
                <a:solidFill>
                  <a:schemeClr val="bg1"/>
                </a:solidFill>
                <a:effectLst/>
                <a:latin typeface="Times New Roman" panose="02020603050405020304" pitchFamily="18" charset="0"/>
                <a:ea typeface="Times New Roman" panose="02020603050405020304" pitchFamily="18" charset="0"/>
              </a:rPr>
              <a:t> C water’s density decreases so ice floats; most solids are more dense than liquids)</a:t>
            </a:r>
            <a:r>
              <a:rPr lang="en-US" sz="2000" dirty="0">
                <a:solidFill>
                  <a:schemeClr val="bg1"/>
                </a:solidFill>
                <a:effectLst/>
                <a:latin typeface="Times New Roman" panose="02020603050405020304" pitchFamily="18" charset="0"/>
                <a:ea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wipe(left)">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wipe(left)">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wipe(left)">
                                      <p:cBhvr>
                                        <p:cTn id="27" dur="500"/>
                                        <p:tgtEl>
                                          <p:spTgt spid="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
                                            <p:txEl>
                                              <p:pRg st="7" end="7"/>
                                            </p:txEl>
                                          </p:spTgt>
                                        </p:tgtEl>
                                        <p:attrNameLst>
                                          <p:attrName>style.visibility</p:attrName>
                                        </p:attrNameLst>
                                      </p:cBhvr>
                                      <p:to>
                                        <p:strVal val="visible"/>
                                      </p:to>
                                    </p:set>
                                    <p:animEffect transition="in" filter="wipe(left)">
                                      <p:cBhvr>
                                        <p:cTn id="32" dur="500"/>
                                        <p:tgtEl>
                                          <p:spTgt spid="2">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
                                            <p:txEl>
                                              <p:pRg st="9" end="9"/>
                                            </p:txEl>
                                          </p:spTgt>
                                        </p:tgtEl>
                                        <p:attrNameLst>
                                          <p:attrName>style.visibility</p:attrName>
                                        </p:attrNameLst>
                                      </p:cBhvr>
                                      <p:to>
                                        <p:strVal val="visible"/>
                                      </p:to>
                                    </p:set>
                                    <p:animEffect transition="in" filter="wipe(left)">
                                      <p:cBhvr>
                                        <p:cTn id="37" dur="500"/>
                                        <p:tgtEl>
                                          <p:spTgt spid="2">
                                            <p:txEl>
                                              <p:pRg st="9" end="9"/>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
                                            <p:txEl>
                                              <p:pRg st="11" end="11"/>
                                            </p:txEl>
                                          </p:spTgt>
                                        </p:tgtEl>
                                        <p:attrNameLst>
                                          <p:attrName>style.visibility</p:attrName>
                                        </p:attrNameLst>
                                      </p:cBhvr>
                                      <p:to>
                                        <p:strVal val="visible"/>
                                      </p:to>
                                    </p:set>
                                    <p:animEffect transition="in" filter="wipe(left)">
                                      <p:cBhvr>
                                        <p:cTn id="42" dur="500"/>
                                        <p:tgtEl>
                                          <p:spTgt spid="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Shape 884"/>
        <p:cNvGrpSpPr/>
        <p:nvPr/>
      </p:nvGrpSpPr>
      <p:grpSpPr>
        <a:xfrm>
          <a:off x="0" y="0"/>
          <a:ext cx="0" cy="0"/>
          <a:chOff x="0" y="0"/>
          <a:chExt cx="0" cy="0"/>
        </a:xfrm>
      </p:grpSpPr>
      <p:sp>
        <p:nvSpPr>
          <p:cNvPr id="885" name="Google Shape;885;p159"/>
          <p:cNvSpPr txBox="1">
            <a:spLocks noGrp="1"/>
          </p:cNvSpPr>
          <p:nvPr>
            <p:ph type="ctrTitle"/>
          </p:nvPr>
        </p:nvSpPr>
        <p:spPr>
          <a:xfrm>
            <a:off x="5334000" y="1676399"/>
            <a:ext cx="3505200" cy="27677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4400"/>
              <a:buFont typeface="Comic Sans MS"/>
              <a:buNone/>
            </a:pPr>
            <a:r>
              <a:rPr lang="en-US" sz="4400" b="1" i="0" u="none" dirty="0">
                <a:solidFill>
                  <a:schemeClr val="lt1"/>
                </a:solidFill>
                <a:latin typeface="Comic Sans MS"/>
                <a:ea typeface="Comic Sans MS"/>
                <a:cs typeface="Comic Sans MS"/>
                <a:sym typeface="Comic Sans MS"/>
              </a:rPr>
              <a:t>        Chapter 34:</a:t>
            </a:r>
            <a:br>
              <a:rPr lang="en-US" sz="4400" b="1" i="0" u="none" dirty="0">
                <a:solidFill>
                  <a:schemeClr val="lt1"/>
                </a:solidFill>
                <a:latin typeface="Comic Sans MS"/>
                <a:ea typeface="Comic Sans MS"/>
                <a:cs typeface="Comic Sans MS"/>
                <a:sym typeface="Comic Sans MS"/>
              </a:rPr>
            </a:br>
            <a:r>
              <a:rPr lang="en-US" sz="7200" b="1" i="0" u="none" dirty="0">
                <a:solidFill>
                  <a:srgbClr val="0066FF"/>
                </a:solidFill>
                <a:latin typeface="Comic Sans MS"/>
                <a:ea typeface="Comic Sans MS"/>
                <a:cs typeface="Comic Sans MS"/>
                <a:sym typeface="Comic Sans MS"/>
              </a:rPr>
              <a:t>Ecology</a:t>
            </a:r>
            <a:br>
              <a:rPr lang="en-US" sz="7200" b="1" i="0" u="none" dirty="0">
                <a:solidFill>
                  <a:srgbClr val="0066FF"/>
                </a:solidFill>
                <a:latin typeface="Comic Sans MS"/>
                <a:ea typeface="Comic Sans MS"/>
                <a:cs typeface="Comic Sans MS"/>
                <a:sym typeface="Comic Sans MS"/>
              </a:rPr>
            </a:br>
            <a:r>
              <a:rPr lang="en-US" sz="4000" b="1" dirty="0">
                <a:solidFill>
                  <a:srgbClr val="0066FF"/>
                </a:solidFill>
                <a:latin typeface="Comic Sans MS"/>
                <a:ea typeface="Comic Sans MS"/>
                <a:cs typeface="Comic Sans MS"/>
                <a:sym typeface="Comic Sans MS"/>
              </a:rPr>
              <a:t>Introduction</a:t>
            </a:r>
            <a:endParaRPr dirty="0">
              <a:solidFill>
                <a:srgbClr val="0066FF"/>
              </a:solidFill>
            </a:endParaRPr>
          </a:p>
        </p:txBody>
      </p:sp>
      <p:pic>
        <p:nvPicPr>
          <p:cNvPr id="886" name="Google Shape;886;p159" descr="http://www.wildernessclassroom.com/www/schoolhouse/rainforest_library/animal_images/toucan.jpg"/>
          <p:cNvPicPr preferRelativeResize="0"/>
          <p:nvPr/>
        </p:nvPicPr>
        <p:blipFill rotWithShape="1">
          <a:blip r:embed="rId3">
            <a:alphaModFix/>
          </a:blip>
          <a:srcRect/>
          <a:stretch/>
        </p:blipFill>
        <p:spPr>
          <a:xfrm>
            <a:off x="457200" y="381000"/>
            <a:ext cx="4818062" cy="616426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85"/>
                                        </p:tgtEl>
                                        <p:attrNameLst>
                                          <p:attrName>style.visibility</p:attrName>
                                        </p:attrNameLst>
                                      </p:cBhvr>
                                      <p:to>
                                        <p:strVal val="visible"/>
                                      </p:to>
                                    </p:set>
                                    <p:animEffect transition="in" filter="fade">
                                      <p:cBhvr>
                                        <p:cTn id="7" dur="500"/>
                                        <p:tgtEl>
                                          <p:spTgt spid="8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5"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Shape 937"/>
        <p:cNvGrpSpPr/>
        <p:nvPr/>
      </p:nvGrpSpPr>
      <p:grpSpPr>
        <a:xfrm>
          <a:off x="0" y="0"/>
          <a:ext cx="0" cy="0"/>
          <a:chOff x="0" y="0"/>
          <a:chExt cx="0" cy="0"/>
        </a:xfrm>
      </p:grpSpPr>
      <p:sp>
        <p:nvSpPr>
          <p:cNvPr id="938" name="Google Shape;938;p164"/>
          <p:cNvSpPr txBox="1"/>
          <p:nvPr/>
        </p:nvSpPr>
        <p:spPr>
          <a:xfrm>
            <a:off x="838200" y="762000"/>
            <a:ext cx="6019800" cy="6413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939" name="Google Shape;939;p164"/>
          <p:cNvSpPr txBox="1"/>
          <p:nvPr/>
        </p:nvSpPr>
        <p:spPr>
          <a:xfrm>
            <a:off x="0" y="29115"/>
            <a:ext cx="9144000" cy="107717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3600"/>
              <a:buFont typeface="Comic Sans MS"/>
              <a:buNone/>
            </a:pPr>
            <a:r>
              <a:rPr lang="en-US" sz="2800" b="1" i="0" u="none" dirty="0">
                <a:solidFill>
                  <a:srgbClr val="FF0000"/>
                </a:solidFill>
                <a:latin typeface="Comic Sans MS"/>
                <a:ea typeface="Comic Sans MS"/>
                <a:cs typeface="Comic Sans MS"/>
                <a:sym typeface="Comic Sans MS"/>
              </a:rPr>
              <a:t>Physical Factors that Affect Living Things:</a:t>
            </a:r>
            <a:r>
              <a:rPr lang="en-US" sz="2800" b="1" i="0" u="none" dirty="0">
                <a:solidFill>
                  <a:srgbClr val="FFFF00"/>
                </a:solidFill>
                <a:latin typeface="Comic Sans MS"/>
                <a:ea typeface="Comic Sans MS"/>
                <a:cs typeface="Comic Sans MS"/>
                <a:sym typeface="Comic Sans MS"/>
              </a:rPr>
              <a:t> </a:t>
            </a:r>
            <a:r>
              <a:rPr lang="en-US" sz="3600" b="1" i="0" u="none" dirty="0">
                <a:solidFill>
                  <a:srgbClr val="FFFF00"/>
                </a:solidFill>
                <a:latin typeface="Comic Sans MS"/>
                <a:ea typeface="Comic Sans MS"/>
                <a:cs typeface="Comic Sans MS"/>
                <a:sym typeface="Comic Sans MS"/>
              </a:rPr>
              <a:t>Abiotic Factors</a:t>
            </a:r>
            <a:endParaRPr dirty="0"/>
          </a:p>
        </p:txBody>
      </p:sp>
      <p:sp>
        <p:nvSpPr>
          <p:cNvPr id="2" name="Google Shape;930;p163">
            <a:extLst>
              <a:ext uri="{FF2B5EF4-FFF2-40B4-BE49-F238E27FC236}">
                <a16:creationId xmlns:a16="http://schemas.microsoft.com/office/drawing/2014/main" id="{A31C5B75-EFC4-E5EA-81F7-EC2A56E2B6D3}"/>
              </a:ext>
            </a:extLst>
          </p:cNvPr>
          <p:cNvSpPr txBox="1"/>
          <p:nvPr/>
        </p:nvSpPr>
        <p:spPr>
          <a:xfrm>
            <a:off x="88490" y="1182072"/>
            <a:ext cx="9055508" cy="4601219"/>
          </a:xfrm>
          <a:prstGeom prst="rect">
            <a:avLst/>
          </a:prstGeom>
          <a:noFill/>
          <a:ln>
            <a:noFill/>
          </a:ln>
        </p:spPr>
        <p:txBody>
          <a:bodyPr spcFirstLastPara="1" wrap="square" lIns="91425" tIns="45700" rIns="91425" bIns="45700" anchor="t" anchorCtr="0">
            <a:spAutoFit/>
          </a:bodyPr>
          <a:lstStyle/>
          <a:p>
            <a:pPr marR="0" lvl="0" rtl="0">
              <a:lnSpc>
                <a:spcPct val="100000"/>
              </a:lnSpc>
              <a:spcBef>
                <a:spcPts val="0"/>
              </a:spcBef>
              <a:spcAft>
                <a:spcPts val="0"/>
              </a:spcAft>
              <a:buClr>
                <a:srgbClr val="FF0000"/>
              </a:buClr>
              <a:buSzPts val="3400"/>
            </a:pPr>
            <a:r>
              <a:rPr lang="en-US" sz="3400" b="1" i="0" u="none" dirty="0">
                <a:solidFill>
                  <a:srgbClr val="0066FF"/>
                </a:solidFill>
                <a:latin typeface="Comic Sans MS"/>
                <a:ea typeface="Comic Sans MS"/>
                <a:cs typeface="Comic Sans MS"/>
                <a:sym typeface="Comic Sans MS"/>
              </a:rPr>
              <a:t>SOIL</a:t>
            </a:r>
            <a:endParaRPr dirty="0">
              <a:solidFill>
                <a:schemeClr val="bg1"/>
              </a:solidFill>
            </a:endParaRPr>
          </a:p>
          <a:p>
            <a:pPr marL="342900" marR="0" lvl="0" indent="-342900">
              <a:spcBef>
                <a:spcPts val="1800"/>
              </a:spcBef>
              <a:spcAft>
                <a:spcPts val="0"/>
              </a:spcAft>
              <a:buClr>
                <a:schemeClr val="bg1"/>
              </a:buClr>
              <a:buFont typeface="+mj-lt"/>
              <a:buAutoNum type="arabicPeriod"/>
              <a:tabLst>
                <a:tab pos="1143000" algn="l"/>
              </a:tabLst>
            </a:pPr>
            <a:r>
              <a:rPr lang="en-US" sz="2000" dirty="0">
                <a:solidFill>
                  <a:schemeClr val="bg1"/>
                </a:solidFill>
              </a:rPr>
              <a:t>Composed of varying mixtures of:</a:t>
            </a:r>
            <a:r>
              <a:rPr lang="en-US" sz="2000" dirty="0">
                <a:solidFill>
                  <a:schemeClr val="bg1"/>
                </a:solidFill>
                <a:effectLst/>
                <a:latin typeface="Times New Roman" panose="02020603050405020304" pitchFamily="18" charset="0"/>
                <a:ea typeface="Times New Roman" panose="02020603050405020304" pitchFamily="18" charset="0"/>
              </a:rPr>
              <a:t> </a:t>
            </a:r>
          </a:p>
          <a:p>
            <a:pPr marL="628650" lvl="0" indent="-285750">
              <a:spcBef>
                <a:spcPts val="600"/>
              </a:spcBef>
              <a:buClr>
                <a:schemeClr val="bg1"/>
              </a:buClr>
              <a:buFont typeface="Wingdings" panose="05000000000000000000" pitchFamily="2" charset="2"/>
              <a:buChar char="Ø"/>
            </a:pPr>
            <a:r>
              <a:rPr lang="en-US" sz="1800" dirty="0">
                <a:solidFill>
                  <a:srgbClr val="00B050"/>
                </a:solidFill>
              </a:rPr>
              <a:t>rock particles:  rock, sand, silt, and clay (pure clay) tightly packed (low O</a:t>
            </a:r>
            <a:r>
              <a:rPr lang="en-US" sz="1800" baseline="-25000" dirty="0">
                <a:solidFill>
                  <a:srgbClr val="00B050"/>
                </a:solidFill>
              </a:rPr>
              <a:t>2</a:t>
            </a:r>
            <a:r>
              <a:rPr lang="en-US" sz="1800" dirty="0">
                <a:solidFill>
                  <a:srgbClr val="00B050"/>
                </a:solidFill>
              </a:rPr>
              <a:t>)</a:t>
            </a:r>
          </a:p>
          <a:p>
            <a:pPr marL="628650" lvl="0" indent="-285750">
              <a:buClr>
                <a:schemeClr val="bg1"/>
              </a:buClr>
              <a:buFont typeface="Wingdings" panose="05000000000000000000" pitchFamily="2" charset="2"/>
              <a:buChar char="Ø"/>
            </a:pPr>
            <a:r>
              <a:rPr lang="en-US" sz="1800" dirty="0">
                <a:solidFill>
                  <a:schemeClr val="bg1"/>
                </a:solidFill>
              </a:rPr>
              <a:t>Water, air</a:t>
            </a:r>
          </a:p>
          <a:p>
            <a:pPr marL="628650" lvl="0" indent="-285750">
              <a:buClr>
                <a:schemeClr val="bg1"/>
              </a:buClr>
              <a:buFont typeface="Wingdings" panose="05000000000000000000" pitchFamily="2" charset="2"/>
              <a:buChar char="Ø"/>
            </a:pPr>
            <a:r>
              <a:rPr lang="en-US" sz="1800" dirty="0">
                <a:solidFill>
                  <a:srgbClr val="00B050"/>
                </a:solidFill>
              </a:rPr>
              <a:t>living organisms</a:t>
            </a:r>
          </a:p>
          <a:p>
            <a:pPr marL="628650" lvl="0" indent="-285750">
              <a:buClr>
                <a:schemeClr val="bg1"/>
              </a:buClr>
              <a:buFont typeface="Wingdings" panose="05000000000000000000" pitchFamily="2" charset="2"/>
              <a:buChar char="Ø"/>
            </a:pPr>
            <a:r>
              <a:rPr lang="en-US" sz="1800" dirty="0">
                <a:solidFill>
                  <a:schemeClr val="bg1"/>
                </a:solidFill>
              </a:rPr>
              <a:t>organic material, humus:  a decaying material.</a:t>
            </a:r>
          </a:p>
          <a:p>
            <a:pPr marL="1371600" marR="0">
              <a:spcBef>
                <a:spcPts val="0"/>
              </a:spcBef>
              <a:spcAft>
                <a:spcPts val="0"/>
              </a:spcAft>
              <a:buClr>
                <a:schemeClr val="bg1"/>
              </a:buClr>
            </a:pPr>
            <a:r>
              <a:rPr lang="en-US" sz="2000" dirty="0">
                <a:solidFill>
                  <a:schemeClr val="bg1"/>
                </a:solidFill>
                <a:effectLst/>
                <a:latin typeface="Times New Roman" panose="02020603050405020304" pitchFamily="18" charset="0"/>
                <a:ea typeface="Times New Roman" panose="02020603050405020304" pitchFamily="18" charset="0"/>
              </a:rPr>
              <a:t> </a:t>
            </a:r>
          </a:p>
          <a:p>
            <a:pPr marL="342900" indent="-342900">
              <a:buClr>
                <a:schemeClr val="bg1"/>
              </a:buClr>
              <a:buFont typeface="+mj-lt"/>
              <a:buAutoNum type="arabicPeriod" startAt="2"/>
              <a:tabLst>
                <a:tab pos="1143000" algn="l"/>
              </a:tabLst>
            </a:pPr>
            <a:r>
              <a:rPr lang="en-US" sz="2000" dirty="0">
                <a:solidFill>
                  <a:schemeClr val="bg1"/>
                </a:solidFill>
              </a:rPr>
              <a:t>Importance of acid-base balance</a:t>
            </a:r>
          </a:p>
          <a:p>
            <a:pPr marL="628650" lvl="0" indent="-342900">
              <a:spcBef>
                <a:spcPts val="600"/>
              </a:spcBef>
              <a:buClr>
                <a:schemeClr val="bg1"/>
              </a:buClr>
              <a:buFont typeface="Wingdings" panose="05000000000000000000" pitchFamily="2" charset="2"/>
              <a:buChar char="Ø"/>
            </a:pPr>
            <a:r>
              <a:rPr lang="en-US" sz="1800" dirty="0">
                <a:solidFill>
                  <a:srgbClr val="00B050"/>
                </a:solidFill>
              </a:rPr>
              <a:t>azaleas and </a:t>
            </a:r>
            <a:r>
              <a:rPr lang="en-US" sz="1800" dirty="0" err="1">
                <a:solidFill>
                  <a:srgbClr val="00B050"/>
                </a:solidFill>
              </a:rPr>
              <a:t>rhododendrum</a:t>
            </a:r>
            <a:r>
              <a:rPr lang="en-US" sz="1800" dirty="0">
                <a:solidFill>
                  <a:srgbClr val="00B050"/>
                </a:solidFill>
              </a:rPr>
              <a:t> require acid soil.</a:t>
            </a:r>
          </a:p>
          <a:p>
            <a:pPr marL="628650" lvl="0" indent="-342900">
              <a:buClr>
                <a:schemeClr val="bg1"/>
              </a:buClr>
              <a:buFont typeface="Wingdings" panose="05000000000000000000" pitchFamily="2" charset="2"/>
              <a:buChar char="Ø"/>
            </a:pPr>
            <a:r>
              <a:rPr lang="en-US" sz="1800" dirty="0">
                <a:solidFill>
                  <a:schemeClr val="bg1"/>
                </a:solidFill>
              </a:rPr>
              <a:t>pines (</a:t>
            </a:r>
            <a:r>
              <a:rPr lang="en-US" sz="1800" i="1" dirty="0">
                <a:solidFill>
                  <a:schemeClr val="bg1"/>
                </a:solidFill>
              </a:rPr>
              <a:t>needles produce acid soil</a:t>
            </a:r>
            <a:r>
              <a:rPr lang="en-US" sz="1800" dirty="0">
                <a:solidFill>
                  <a:schemeClr val="bg1"/>
                </a:solidFill>
              </a:rPr>
              <a:t>) vs. maples and elms (</a:t>
            </a:r>
            <a:r>
              <a:rPr lang="en-US" sz="1800" i="1" dirty="0">
                <a:solidFill>
                  <a:schemeClr val="bg1"/>
                </a:solidFill>
              </a:rPr>
              <a:t>require</a:t>
            </a:r>
            <a:r>
              <a:rPr lang="en-US" sz="1800" dirty="0">
                <a:solidFill>
                  <a:schemeClr val="bg1"/>
                </a:solidFill>
              </a:rPr>
              <a:t> </a:t>
            </a:r>
            <a:r>
              <a:rPr lang="en-US" sz="1800" i="1" dirty="0">
                <a:solidFill>
                  <a:schemeClr val="bg1"/>
                </a:solidFill>
              </a:rPr>
              <a:t>non-acidic soil</a:t>
            </a:r>
            <a:r>
              <a:rPr lang="en-US" sz="1800" dirty="0">
                <a:solidFill>
                  <a:schemeClr val="bg1"/>
                </a:solidFill>
              </a:rPr>
              <a:t>).</a:t>
            </a:r>
          </a:p>
          <a:p>
            <a:pPr marL="628650" lvl="0" indent="-342900">
              <a:buClr>
                <a:schemeClr val="bg1"/>
              </a:buClr>
              <a:buFont typeface="Wingdings" panose="05000000000000000000" pitchFamily="2" charset="2"/>
              <a:buChar char="Ø"/>
            </a:pPr>
            <a:r>
              <a:rPr lang="en-US" sz="1800" dirty="0">
                <a:solidFill>
                  <a:srgbClr val="00B050"/>
                </a:solidFill>
              </a:rPr>
              <a:t>minerals can “leach” out more in acidic soil (Al, Cd, Zn, Cu, etc.).</a:t>
            </a:r>
          </a:p>
          <a:p>
            <a:pPr marL="285750" lvl="0">
              <a:buClr>
                <a:schemeClr val="bg1"/>
              </a:buClr>
            </a:pPr>
            <a:endParaRPr lang="en-US" sz="2800" dirty="0">
              <a:solidFill>
                <a:schemeClr val="bg1"/>
              </a:solidFill>
              <a:effectLst/>
              <a:latin typeface="Times New Roman" panose="02020603050405020304" pitchFamily="18" charset="0"/>
              <a:ea typeface="Times New Roman" panose="02020603050405020304" pitchFamily="18" charset="0"/>
            </a:endParaRPr>
          </a:p>
          <a:p>
            <a:pPr marL="285750" algn="ctr">
              <a:buClr>
                <a:schemeClr val="bg1"/>
              </a:buClr>
            </a:pPr>
            <a:r>
              <a:rPr lang="en-US" sz="2000" dirty="0">
                <a:solidFill>
                  <a:schemeClr val="bg1"/>
                </a:solidFill>
              </a:rPr>
              <a:t>CO</a:t>
            </a:r>
            <a:r>
              <a:rPr lang="en-US" sz="2000" baseline="-25000" dirty="0">
                <a:solidFill>
                  <a:schemeClr val="bg1"/>
                </a:solidFill>
              </a:rPr>
              <a:t>3</a:t>
            </a:r>
            <a:r>
              <a:rPr lang="en-US" sz="2000" dirty="0">
                <a:solidFill>
                  <a:schemeClr val="bg1"/>
                </a:solidFill>
              </a:rPr>
              <a:t>  +  H</a:t>
            </a:r>
            <a:r>
              <a:rPr lang="en-US" sz="2000" baseline="30000" dirty="0">
                <a:solidFill>
                  <a:schemeClr val="bg1"/>
                </a:solidFill>
              </a:rPr>
              <a:t>+</a:t>
            </a:r>
            <a:r>
              <a:rPr lang="en-US" sz="2000" dirty="0">
                <a:solidFill>
                  <a:schemeClr val="bg1"/>
                </a:solidFill>
              </a:rPr>
              <a:t>  </a:t>
            </a:r>
            <a:r>
              <a:rPr lang="en-US" sz="2000" dirty="0">
                <a:solidFill>
                  <a:schemeClr val="bg1"/>
                </a:solidFill>
                <a:sym typeface="Wingdings" panose="05000000000000000000" pitchFamily="2" charset="2"/>
              </a:rPr>
              <a:t></a:t>
            </a:r>
            <a:r>
              <a:rPr lang="en-US" sz="2000" dirty="0">
                <a:solidFill>
                  <a:schemeClr val="bg1"/>
                </a:solidFill>
              </a:rPr>
              <a:t>   HCO</a:t>
            </a:r>
            <a:r>
              <a:rPr lang="en-US" sz="2000" baseline="-25000" dirty="0">
                <a:solidFill>
                  <a:schemeClr val="bg1"/>
                </a:solidFill>
              </a:rPr>
              <a:t>3</a:t>
            </a:r>
            <a:r>
              <a:rPr lang="en-US" sz="2000" baseline="30000" dirty="0">
                <a:solidFill>
                  <a:schemeClr val="bg1"/>
                </a:solidFill>
              </a:rPr>
              <a:t>-</a:t>
            </a:r>
            <a:r>
              <a:rPr lang="en-US" sz="2000" dirty="0">
                <a:solidFill>
                  <a:schemeClr val="bg1"/>
                </a:solidFill>
              </a:rPr>
              <a:t>  +  H</a:t>
            </a:r>
            <a:r>
              <a:rPr lang="en-US" sz="2000" baseline="30000" dirty="0">
                <a:solidFill>
                  <a:schemeClr val="bg1"/>
                </a:solidFill>
              </a:rPr>
              <a:t>+</a:t>
            </a:r>
            <a:r>
              <a:rPr lang="en-US" sz="2000" dirty="0">
                <a:solidFill>
                  <a:schemeClr val="bg1"/>
                </a:solidFill>
              </a:rPr>
              <a:t>  </a:t>
            </a:r>
            <a:r>
              <a:rPr lang="en-US" sz="2000" dirty="0">
                <a:solidFill>
                  <a:schemeClr val="bg1"/>
                </a:solidFill>
                <a:sym typeface="Wingdings" panose="05000000000000000000" pitchFamily="2" charset="2"/>
              </a:rPr>
              <a:t></a:t>
            </a:r>
            <a:r>
              <a:rPr lang="en-US" sz="2000" dirty="0">
                <a:solidFill>
                  <a:schemeClr val="bg1"/>
                </a:solidFill>
              </a:rPr>
              <a:t>   </a:t>
            </a:r>
            <a:r>
              <a:rPr lang="en-US" sz="2000" dirty="0">
                <a:solidFill>
                  <a:srgbClr val="FFFF00"/>
                </a:solidFill>
              </a:rPr>
              <a:t>H</a:t>
            </a:r>
            <a:r>
              <a:rPr lang="en-US" sz="2000" baseline="-25000" dirty="0">
                <a:solidFill>
                  <a:srgbClr val="FFFF00"/>
                </a:solidFill>
              </a:rPr>
              <a:t>2</a:t>
            </a:r>
            <a:r>
              <a:rPr lang="en-US" sz="2000" dirty="0">
                <a:solidFill>
                  <a:srgbClr val="FFFF00"/>
                </a:solidFill>
              </a:rPr>
              <a:t>CO</a:t>
            </a:r>
            <a:r>
              <a:rPr lang="en-US" sz="2000" baseline="-25000" dirty="0">
                <a:solidFill>
                  <a:srgbClr val="FFFF00"/>
                </a:solidFill>
              </a:rPr>
              <a:t>3 </a:t>
            </a:r>
            <a:r>
              <a:rPr lang="en-US" sz="2000" baseline="-25000" dirty="0">
                <a:solidFill>
                  <a:schemeClr val="bg1"/>
                </a:solidFill>
              </a:rPr>
              <a:t>   </a:t>
            </a:r>
            <a:r>
              <a:rPr lang="en-US" sz="2000" dirty="0">
                <a:solidFill>
                  <a:schemeClr val="bg1"/>
                </a:solidFill>
                <a:sym typeface="Wingdings" panose="05000000000000000000" pitchFamily="2" charset="2"/>
              </a:rPr>
              <a:t></a:t>
            </a:r>
            <a:r>
              <a:rPr lang="en-US" sz="2000" dirty="0">
                <a:solidFill>
                  <a:schemeClr val="bg1"/>
                </a:solidFill>
              </a:rPr>
              <a:t>   H</a:t>
            </a:r>
            <a:r>
              <a:rPr lang="en-US" sz="2000" baseline="-25000" dirty="0">
                <a:solidFill>
                  <a:schemeClr val="bg1"/>
                </a:solidFill>
              </a:rPr>
              <a:t>2</a:t>
            </a:r>
            <a:r>
              <a:rPr lang="en-US" sz="2000" dirty="0">
                <a:solidFill>
                  <a:schemeClr val="bg1"/>
                </a:solidFill>
              </a:rPr>
              <a:t>O</a:t>
            </a:r>
            <a:r>
              <a:rPr lang="en-US" sz="2000" baseline="-25000" dirty="0">
                <a:solidFill>
                  <a:schemeClr val="bg1"/>
                </a:solidFill>
              </a:rPr>
              <a:t>   </a:t>
            </a:r>
            <a:r>
              <a:rPr lang="en-US" sz="2000" dirty="0">
                <a:solidFill>
                  <a:schemeClr val="bg1"/>
                </a:solidFill>
              </a:rPr>
              <a:t>+   CO</a:t>
            </a:r>
            <a:r>
              <a:rPr lang="en-US" sz="2000" baseline="-25000" dirty="0">
                <a:solidFill>
                  <a:schemeClr val="bg1"/>
                </a:solidFill>
              </a:rPr>
              <a:t>2</a:t>
            </a:r>
            <a:endParaRPr lang="en-US" sz="2000" dirty="0">
              <a:solidFill>
                <a:schemeClr val="bg1"/>
              </a:solidFill>
            </a:endParaRPr>
          </a:p>
        </p:txBody>
      </p:sp>
      <p:sp>
        <p:nvSpPr>
          <p:cNvPr id="6" name="Text Box 19">
            <a:extLst>
              <a:ext uri="{FF2B5EF4-FFF2-40B4-BE49-F238E27FC236}">
                <a16:creationId xmlns:a16="http://schemas.microsoft.com/office/drawing/2014/main" id="{B47890C4-36AF-7E21-D529-ED5A29CDDB9B}"/>
              </a:ext>
            </a:extLst>
          </p:cNvPr>
          <p:cNvSpPr txBox="1">
            <a:spLocks noChangeArrowheads="1"/>
          </p:cNvSpPr>
          <p:nvPr/>
        </p:nvSpPr>
        <p:spPr bwMode="auto">
          <a:xfrm>
            <a:off x="2356953" y="5922405"/>
            <a:ext cx="4430090" cy="64135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marL="0" marR="0">
              <a:spcBef>
                <a:spcPts val="0"/>
              </a:spcBef>
              <a:spcAft>
                <a:spcPts val="0"/>
              </a:spcAft>
            </a:pPr>
            <a:r>
              <a:rPr lang="en-US" sz="1600" dirty="0">
                <a:effectLst/>
                <a:latin typeface="Times New Roman" panose="02020603050405020304" pitchFamily="18" charset="0"/>
                <a:ea typeface="Times New Roman" panose="02020603050405020304" pitchFamily="18" charset="0"/>
              </a:rPr>
              <a:t>Equation showing the reaction to produce Acid Rain in the atmosphere which causes acidic soil.</a:t>
            </a:r>
          </a:p>
        </p:txBody>
      </p:sp>
    </p:spTree>
    <p:extLst>
      <p:ext uri="{BB962C8B-B14F-4D97-AF65-F5344CB8AC3E}">
        <p14:creationId xmlns:p14="http://schemas.microsoft.com/office/powerpoint/2010/main" val="2155229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left)">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wipe(left)">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
                                            <p:txEl>
                                              <p:pRg st="7" end="7"/>
                                            </p:txEl>
                                          </p:spTgt>
                                        </p:tgtEl>
                                        <p:attrNameLst>
                                          <p:attrName>style.visibility</p:attrName>
                                        </p:attrNameLst>
                                      </p:cBhvr>
                                      <p:to>
                                        <p:strVal val="visible"/>
                                      </p:to>
                                    </p:set>
                                    <p:animEffect transition="in" filter="wipe(left)">
                                      <p:cBhvr>
                                        <p:cTn id="37" dur="500"/>
                                        <p:tgtEl>
                                          <p:spTgt spid="2">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
                                            <p:txEl>
                                              <p:pRg st="8" end="8"/>
                                            </p:txEl>
                                          </p:spTgt>
                                        </p:tgtEl>
                                        <p:attrNameLst>
                                          <p:attrName>style.visibility</p:attrName>
                                        </p:attrNameLst>
                                      </p:cBhvr>
                                      <p:to>
                                        <p:strVal val="visible"/>
                                      </p:to>
                                    </p:set>
                                    <p:animEffect transition="in" filter="wipe(left)">
                                      <p:cBhvr>
                                        <p:cTn id="42" dur="500"/>
                                        <p:tgtEl>
                                          <p:spTgt spid="2">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
                                            <p:txEl>
                                              <p:pRg st="9" end="9"/>
                                            </p:txEl>
                                          </p:spTgt>
                                        </p:tgtEl>
                                        <p:attrNameLst>
                                          <p:attrName>style.visibility</p:attrName>
                                        </p:attrNameLst>
                                      </p:cBhvr>
                                      <p:to>
                                        <p:strVal val="visible"/>
                                      </p:to>
                                    </p:set>
                                    <p:animEffect transition="in" filter="wipe(left)">
                                      <p:cBhvr>
                                        <p:cTn id="47" dur="500"/>
                                        <p:tgtEl>
                                          <p:spTgt spid="2">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
                                            <p:txEl>
                                              <p:pRg st="10" end="10"/>
                                            </p:txEl>
                                          </p:spTgt>
                                        </p:tgtEl>
                                        <p:attrNameLst>
                                          <p:attrName>style.visibility</p:attrName>
                                        </p:attrNameLst>
                                      </p:cBhvr>
                                      <p:to>
                                        <p:strVal val="visible"/>
                                      </p:to>
                                    </p:set>
                                    <p:animEffect transition="in" filter="wipe(left)">
                                      <p:cBhvr>
                                        <p:cTn id="52" dur="500"/>
                                        <p:tgtEl>
                                          <p:spTgt spid="2">
                                            <p:txEl>
                                              <p:pRg st="10" end="1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2">
                                            <p:txEl>
                                              <p:pRg st="12" end="12"/>
                                            </p:txEl>
                                          </p:spTgt>
                                        </p:tgtEl>
                                        <p:attrNameLst>
                                          <p:attrName>style.visibility</p:attrName>
                                        </p:attrNameLst>
                                      </p:cBhvr>
                                      <p:to>
                                        <p:strVal val="visible"/>
                                      </p:to>
                                    </p:set>
                                    <p:animEffect transition="in" filter="wipe(left)">
                                      <p:cBhvr>
                                        <p:cTn id="57" dur="500"/>
                                        <p:tgtEl>
                                          <p:spTgt spid="2">
                                            <p:txEl>
                                              <p:pRg st="12" end="12"/>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fade">
                                      <p:cBhvr>
                                        <p:cTn id="6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Shape 937"/>
        <p:cNvGrpSpPr/>
        <p:nvPr/>
      </p:nvGrpSpPr>
      <p:grpSpPr>
        <a:xfrm>
          <a:off x="0" y="0"/>
          <a:ext cx="0" cy="0"/>
          <a:chOff x="0" y="0"/>
          <a:chExt cx="0" cy="0"/>
        </a:xfrm>
      </p:grpSpPr>
      <p:sp>
        <p:nvSpPr>
          <p:cNvPr id="938" name="Google Shape;938;p164"/>
          <p:cNvSpPr txBox="1"/>
          <p:nvPr/>
        </p:nvSpPr>
        <p:spPr>
          <a:xfrm>
            <a:off x="838200" y="762000"/>
            <a:ext cx="6019800" cy="6413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939" name="Google Shape;939;p164"/>
          <p:cNvSpPr txBox="1"/>
          <p:nvPr/>
        </p:nvSpPr>
        <p:spPr>
          <a:xfrm>
            <a:off x="0" y="29115"/>
            <a:ext cx="9144000" cy="107717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3600"/>
              <a:buFont typeface="Comic Sans MS"/>
              <a:buNone/>
            </a:pPr>
            <a:r>
              <a:rPr lang="en-US" sz="2800" b="1" i="0" u="none" dirty="0">
                <a:solidFill>
                  <a:srgbClr val="FF0000"/>
                </a:solidFill>
                <a:latin typeface="Comic Sans MS"/>
                <a:ea typeface="Comic Sans MS"/>
                <a:cs typeface="Comic Sans MS"/>
                <a:sym typeface="Comic Sans MS"/>
              </a:rPr>
              <a:t>Physical Factors that Affect Living Things:</a:t>
            </a:r>
            <a:r>
              <a:rPr lang="en-US" sz="2800" b="1" i="0" u="none" dirty="0">
                <a:solidFill>
                  <a:srgbClr val="FFFF00"/>
                </a:solidFill>
                <a:latin typeface="Comic Sans MS"/>
                <a:ea typeface="Comic Sans MS"/>
                <a:cs typeface="Comic Sans MS"/>
                <a:sym typeface="Comic Sans MS"/>
              </a:rPr>
              <a:t> </a:t>
            </a:r>
            <a:r>
              <a:rPr lang="en-US" sz="3600" b="1" i="0" u="none" dirty="0">
                <a:solidFill>
                  <a:srgbClr val="FFFF00"/>
                </a:solidFill>
                <a:latin typeface="Comic Sans MS"/>
                <a:ea typeface="Comic Sans MS"/>
                <a:cs typeface="Comic Sans MS"/>
                <a:sym typeface="Comic Sans MS"/>
              </a:rPr>
              <a:t>Abiotic Factors</a:t>
            </a:r>
            <a:endParaRPr dirty="0"/>
          </a:p>
        </p:txBody>
      </p:sp>
      <p:sp>
        <p:nvSpPr>
          <p:cNvPr id="2" name="Google Shape;930;p163">
            <a:extLst>
              <a:ext uri="{FF2B5EF4-FFF2-40B4-BE49-F238E27FC236}">
                <a16:creationId xmlns:a16="http://schemas.microsoft.com/office/drawing/2014/main" id="{A31C5B75-EFC4-E5EA-81F7-EC2A56E2B6D3}"/>
              </a:ext>
            </a:extLst>
          </p:cNvPr>
          <p:cNvSpPr txBox="1"/>
          <p:nvPr/>
        </p:nvSpPr>
        <p:spPr>
          <a:xfrm>
            <a:off x="88490" y="1182072"/>
            <a:ext cx="8941210" cy="5001329"/>
          </a:xfrm>
          <a:prstGeom prst="rect">
            <a:avLst/>
          </a:prstGeom>
          <a:noFill/>
          <a:ln>
            <a:noFill/>
          </a:ln>
        </p:spPr>
        <p:txBody>
          <a:bodyPr spcFirstLastPara="1" wrap="square" lIns="91425" tIns="45700" rIns="91425" bIns="45700" anchor="t" anchorCtr="0">
            <a:spAutoFit/>
          </a:bodyPr>
          <a:lstStyle/>
          <a:p>
            <a:pPr marR="0" lvl="0" rtl="0">
              <a:lnSpc>
                <a:spcPct val="100000"/>
              </a:lnSpc>
              <a:spcBef>
                <a:spcPts val="0"/>
              </a:spcBef>
              <a:spcAft>
                <a:spcPts val="0"/>
              </a:spcAft>
              <a:buClr>
                <a:srgbClr val="FF0000"/>
              </a:buClr>
              <a:buSzPts val="3400"/>
            </a:pPr>
            <a:r>
              <a:rPr lang="en-US" sz="3400" b="1" i="0" u="none" dirty="0">
                <a:solidFill>
                  <a:srgbClr val="0066FF"/>
                </a:solidFill>
                <a:latin typeface="Comic Sans MS"/>
                <a:ea typeface="Comic Sans MS"/>
                <a:cs typeface="Comic Sans MS"/>
                <a:sym typeface="Comic Sans MS"/>
              </a:rPr>
              <a:t>TEMPERATURE</a:t>
            </a:r>
            <a:endParaRPr sz="2000" dirty="0">
              <a:solidFill>
                <a:schemeClr val="bg1"/>
              </a:solidFill>
            </a:endParaRPr>
          </a:p>
          <a:p>
            <a:endParaRPr lang="en-US" sz="2000" dirty="0">
              <a:solidFill>
                <a:schemeClr val="bg1"/>
              </a:solidFill>
            </a:endParaRPr>
          </a:p>
          <a:p>
            <a:pPr marL="225425"/>
            <a:r>
              <a:rPr lang="en-US" sz="2400" dirty="0">
                <a:solidFill>
                  <a:schemeClr val="bg1"/>
                </a:solidFill>
              </a:rPr>
              <a:t>With exception of birds and mammals, rate of an organism’s metabolism depends upon environmental temperature:</a:t>
            </a:r>
          </a:p>
          <a:p>
            <a:r>
              <a:rPr lang="en-US" sz="2400" dirty="0">
                <a:solidFill>
                  <a:schemeClr val="bg1"/>
                </a:solidFill>
              </a:rPr>
              <a:t> </a:t>
            </a:r>
          </a:p>
          <a:p>
            <a:pPr marL="688975" indent="-463550"/>
            <a:r>
              <a:rPr lang="en-US" sz="2400" dirty="0">
                <a:solidFill>
                  <a:schemeClr val="bg1"/>
                </a:solidFill>
              </a:rPr>
              <a:t>a.	</a:t>
            </a:r>
            <a:r>
              <a:rPr lang="en-US" sz="2800" b="1" dirty="0">
                <a:solidFill>
                  <a:srgbClr val="7030A0"/>
                </a:solidFill>
                <a:effectLst>
                  <a:outerShdw blurRad="38100" dist="38100" dir="2700000" algn="tl">
                    <a:srgbClr val="000000">
                      <a:alpha val="43137"/>
                    </a:srgbClr>
                  </a:outerShdw>
                </a:effectLst>
              </a:rPr>
              <a:t>Poikilotherm</a:t>
            </a:r>
            <a:r>
              <a:rPr lang="en-US" sz="2400" dirty="0">
                <a:solidFill>
                  <a:srgbClr val="00B050"/>
                </a:solidFill>
              </a:rPr>
              <a:t> </a:t>
            </a:r>
            <a:r>
              <a:rPr lang="en-US" sz="2400" dirty="0">
                <a:solidFill>
                  <a:srgbClr val="00B050"/>
                </a:solidFill>
                <a:sym typeface="Wingdings" panose="05000000000000000000" pitchFamily="2" charset="2"/>
              </a:rPr>
              <a:t> </a:t>
            </a:r>
            <a:r>
              <a:rPr lang="en-US" sz="2400" dirty="0">
                <a:solidFill>
                  <a:srgbClr val="00B050"/>
                </a:solidFill>
              </a:rPr>
              <a:t>cold-blooded (ectotherms)</a:t>
            </a:r>
            <a:r>
              <a:rPr lang="en-US" sz="2400" dirty="0">
                <a:solidFill>
                  <a:schemeClr val="bg1"/>
                </a:solidFill>
              </a:rPr>
              <a:t> </a:t>
            </a:r>
            <a:endParaRPr lang="en-US" sz="1600" dirty="0">
              <a:solidFill>
                <a:schemeClr val="bg1"/>
              </a:solidFill>
            </a:endParaRPr>
          </a:p>
          <a:p>
            <a:pPr marL="795338" indent="-225425">
              <a:spcBef>
                <a:spcPts val="1200"/>
              </a:spcBef>
              <a:buClr>
                <a:schemeClr val="bg1"/>
              </a:buClr>
              <a:buFont typeface="Arial" panose="020B0604020202020204" pitchFamily="34" charset="0"/>
              <a:buChar char="•"/>
            </a:pPr>
            <a:r>
              <a:rPr lang="en-US" sz="2400" i="1" dirty="0">
                <a:solidFill>
                  <a:schemeClr val="bg1"/>
                </a:solidFill>
              </a:rPr>
              <a:t>External control of body temperature varies according to outside temperature.</a:t>
            </a:r>
            <a:endParaRPr lang="en-US" sz="2400" dirty="0">
              <a:solidFill>
                <a:schemeClr val="bg1"/>
              </a:solidFill>
            </a:endParaRPr>
          </a:p>
          <a:p>
            <a:r>
              <a:rPr lang="en-US" sz="2400" dirty="0">
                <a:solidFill>
                  <a:schemeClr val="bg1"/>
                </a:solidFill>
              </a:rPr>
              <a:t> </a:t>
            </a:r>
          </a:p>
          <a:p>
            <a:pPr marL="688975" indent="-463550"/>
            <a:r>
              <a:rPr lang="en-US" sz="2400" dirty="0">
                <a:solidFill>
                  <a:schemeClr val="bg1"/>
                </a:solidFill>
              </a:rPr>
              <a:t>b.	</a:t>
            </a:r>
            <a:r>
              <a:rPr lang="en-US" sz="2800" b="1" dirty="0">
                <a:solidFill>
                  <a:srgbClr val="FFC000"/>
                </a:solidFill>
                <a:effectLst>
                  <a:outerShdw blurRad="38100" dist="38100" dir="2700000" algn="tl">
                    <a:srgbClr val="000000">
                      <a:alpha val="43137"/>
                    </a:srgbClr>
                  </a:outerShdw>
                </a:effectLst>
              </a:rPr>
              <a:t>Homeotherms</a:t>
            </a:r>
            <a:r>
              <a:rPr lang="en-US" sz="2400" dirty="0">
                <a:solidFill>
                  <a:srgbClr val="00B050"/>
                </a:solidFill>
              </a:rPr>
              <a:t> </a:t>
            </a:r>
            <a:r>
              <a:rPr lang="en-US" sz="2400" dirty="0">
                <a:solidFill>
                  <a:srgbClr val="00B050"/>
                </a:solidFill>
                <a:sym typeface="Wingdings" panose="05000000000000000000" pitchFamily="2" charset="2"/>
              </a:rPr>
              <a:t> </a:t>
            </a:r>
            <a:r>
              <a:rPr lang="en-US" sz="2400" dirty="0">
                <a:solidFill>
                  <a:srgbClr val="00B050"/>
                </a:solidFill>
              </a:rPr>
              <a:t>warm-blooded (endotherms)</a:t>
            </a:r>
          </a:p>
          <a:p>
            <a:pPr marL="795338" indent="-223838">
              <a:spcBef>
                <a:spcPts val="1200"/>
              </a:spcBef>
              <a:buClr>
                <a:schemeClr val="bg1"/>
              </a:buClr>
              <a:buFont typeface="Arial" panose="020B0604020202020204" pitchFamily="34" charset="0"/>
              <a:buChar char="•"/>
            </a:pPr>
            <a:r>
              <a:rPr lang="en-US" sz="2400" i="1" dirty="0">
                <a:solidFill>
                  <a:schemeClr val="bg1"/>
                </a:solidFill>
              </a:rPr>
              <a:t>Internal control of body temperature varies according to outside temperature.</a:t>
            </a:r>
            <a:endParaRPr lang="en-US" sz="1600" dirty="0">
              <a:solidFill>
                <a:schemeClr val="bg1"/>
              </a:solidFill>
            </a:endParaRPr>
          </a:p>
        </p:txBody>
      </p:sp>
    </p:spTree>
    <p:extLst>
      <p:ext uri="{BB962C8B-B14F-4D97-AF65-F5344CB8AC3E}">
        <p14:creationId xmlns:p14="http://schemas.microsoft.com/office/powerpoint/2010/main" val="3387789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wipe(left)">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wipe(left)">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wipe(left)">
                                      <p:cBhvr>
                                        <p:cTn id="22" dur="500"/>
                                        <p:tgtEl>
                                          <p:spTgt spid="2">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animEffect transition="in" filter="wipe(left)">
                                      <p:cBhvr>
                                        <p:cTn id="27" dur="500"/>
                                        <p:tgtEl>
                                          <p:spTgt spid="2">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
                                            <p:txEl>
                                              <p:pRg st="8" end="8"/>
                                            </p:txEl>
                                          </p:spTgt>
                                        </p:tgtEl>
                                        <p:attrNameLst>
                                          <p:attrName>style.visibility</p:attrName>
                                        </p:attrNameLst>
                                      </p:cBhvr>
                                      <p:to>
                                        <p:strVal val="visible"/>
                                      </p:to>
                                    </p:set>
                                    <p:animEffect transition="in" filter="wipe(left)">
                                      <p:cBhvr>
                                        <p:cTn id="32"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Shape 937"/>
        <p:cNvGrpSpPr/>
        <p:nvPr/>
      </p:nvGrpSpPr>
      <p:grpSpPr>
        <a:xfrm>
          <a:off x="0" y="0"/>
          <a:ext cx="0" cy="0"/>
          <a:chOff x="0" y="0"/>
          <a:chExt cx="0" cy="0"/>
        </a:xfrm>
      </p:grpSpPr>
      <p:sp>
        <p:nvSpPr>
          <p:cNvPr id="938" name="Google Shape;938;p164"/>
          <p:cNvSpPr txBox="1"/>
          <p:nvPr/>
        </p:nvSpPr>
        <p:spPr>
          <a:xfrm>
            <a:off x="838200" y="762000"/>
            <a:ext cx="6019800" cy="6413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939" name="Google Shape;939;p164"/>
          <p:cNvSpPr txBox="1"/>
          <p:nvPr/>
        </p:nvSpPr>
        <p:spPr>
          <a:xfrm>
            <a:off x="0" y="29115"/>
            <a:ext cx="9144000" cy="107717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3600"/>
              <a:buFont typeface="Comic Sans MS"/>
              <a:buNone/>
            </a:pPr>
            <a:r>
              <a:rPr lang="en-US" sz="2800" b="1" i="0" u="none" dirty="0">
                <a:solidFill>
                  <a:srgbClr val="FF0000"/>
                </a:solidFill>
                <a:latin typeface="Comic Sans MS"/>
                <a:ea typeface="Comic Sans MS"/>
                <a:cs typeface="Comic Sans MS"/>
                <a:sym typeface="Comic Sans MS"/>
              </a:rPr>
              <a:t>Physical Factors that Affect Living Things:</a:t>
            </a:r>
            <a:r>
              <a:rPr lang="en-US" sz="2800" b="1" i="0" u="none" dirty="0">
                <a:solidFill>
                  <a:srgbClr val="FFFF00"/>
                </a:solidFill>
                <a:latin typeface="Comic Sans MS"/>
                <a:ea typeface="Comic Sans MS"/>
                <a:cs typeface="Comic Sans MS"/>
                <a:sym typeface="Comic Sans MS"/>
              </a:rPr>
              <a:t> </a:t>
            </a:r>
            <a:r>
              <a:rPr lang="en-US" sz="3600" b="1" i="0" u="none" dirty="0">
                <a:solidFill>
                  <a:srgbClr val="FFFF00"/>
                </a:solidFill>
                <a:latin typeface="Comic Sans MS"/>
                <a:ea typeface="Comic Sans MS"/>
                <a:cs typeface="Comic Sans MS"/>
                <a:sym typeface="Comic Sans MS"/>
              </a:rPr>
              <a:t>Abiotic Factors</a:t>
            </a:r>
            <a:endParaRPr dirty="0"/>
          </a:p>
        </p:txBody>
      </p:sp>
      <p:sp>
        <p:nvSpPr>
          <p:cNvPr id="2" name="Google Shape;930;p163">
            <a:extLst>
              <a:ext uri="{FF2B5EF4-FFF2-40B4-BE49-F238E27FC236}">
                <a16:creationId xmlns:a16="http://schemas.microsoft.com/office/drawing/2014/main" id="{A31C5B75-EFC4-E5EA-81F7-EC2A56E2B6D3}"/>
              </a:ext>
            </a:extLst>
          </p:cNvPr>
          <p:cNvSpPr txBox="1"/>
          <p:nvPr/>
        </p:nvSpPr>
        <p:spPr>
          <a:xfrm>
            <a:off x="88490" y="1333986"/>
            <a:ext cx="8941210" cy="5078273"/>
          </a:xfrm>
          <a:prstGeom prst="rect">
            <a:avLst/>
          </a:prstGeom>
          <a:noFill/>
          <a:ln>
            <a:noFill/>
          </a:ln>
        </p:spPr>
        <p:txBody>
          <a:bodyPr spcFirstLastPara="1" wrap="square" lIns="91425" tIns="45700" rIns="91425" bIns="45700" anchor="t" anchorCtr="0">
            <a:spAutoFit/>
          </a:bodyPr>
          <a:lstStyle/>
          <a:p>
            <a:pPr marR="0" lvl="0" rtl="0">
              <a:lnSpc>
                <a:spcPct val="100000"/>
              </a:lnSpc>
              <a:spcBef>
                <a:spcPts val="0"/>
              </a:spcBef>
              <a:spcAft>
                <a:spcPts val="0"/>
              </a:spcAft>
              <a:buClr>
                <a:srgbClr val="FF0000"/>
              </a:buClr>
              <a:buSzPts val="3400"/>
            </a:pPr>
            <a:r>
              <a:rPr lang="en-US" sz="3400" b="1" i="0" u="none" dirty="0">
                <a:solidFill>
                  <a:srgbClr val="0066FF"/>
                </a:solidFill>
                <a:latin typeface="Comic Sans MS"/>
                <a:ea typeface="Comic Sans MS"/>
                <a:cs typeface="Comic Sans MS"/>
                <a:sym typeface="Comic Sans MS"/>
              </a:rPr>
              <a:t>Light</a:t>
            </a:r>
            <a:endParaRPr sz="2000" dirty="0">
              <a:solidFill>
                <a:schemeClr val="bg1"/>
              </a:solidFill>
            </a:endParaRPr>
          </a:p>
          <a:p>
            <a:endParaRPr lang="en-US" sz="800" dirty="0">
              <a:solidFill>
                <a:schemeClr val="bg1"/>
              </a:solidFill>
            </a:endParaRPr>
          </a:p>
          <a:p>
            <a:pPr marL="225425"/>
            <a:r>
              <a:rPr lang="en-US" sz="2400" dirty="0">
                <a:solidFill>
                  <a:schemeClr val="bg1"/>
                </a:solidFill>
              </a:rPr>
              <a:t>Ultimate source of energy for all life.  A regulator of daily and seasonal activities.</a:t>
            </a:r>
            <a:endParaRPr lang="en-US" sz="4000" dirty="0">
              <a:solidFill>
                <a:schemeClr val="bg1"/>
              </a:solidFill>
            </a:endParaRPr>
          </a:p>
          <a:p>
            <a:r>
              <a:rPr lang="en-US" sz="3600" dirty="0">
                <a:solidFill>
                  <a:schemeClr val="bg1"/>
                </a:solidFill>
              </a:rPr>
              <a:t> </a:t>
            </a:r>
          </a:p>
          <a:p>
            <a:pPr lvl="0">
              <a:buClr>
                <a:srgbClr val="FF0000"/>
              </a:buClr>
              <a:buSzPts val="3400"/>
            </a:pPr>
            <a:r>
              <a:rPr lang="en-US" sz="3400" b="1" dirty="0">
                <a:solidFill>
                  <a:srgbClr val="FFC000"/>
                </a:solidFill>
                <a:latin typeface="Comic Sans MS"/>
                <a:ea typeface="Comic Sans MS"/>
                <a:cs typeface="Comic Sans MS"/>
                <a:sym typeface="Comic Sans MS"/>
              </a:rPr>
              <a:t>Inorganic Nutrients</a:t>
            </a:r>
            <a:endParaRPr lang="en-US" sz="2000" dirty="0">
              <a:solidFill>
                <a:srgbClr val="FFC000"/>
              </a:solidFill>
            </a:endParaRPr>
          </a:p>
          <a:p>
            <a:endParaRPr lang="en-US" sz="800" dirty="0">
              <a:solidFill>
                <a:schemeClr val="bg1"/>
              </a:solidFill>
            </a:endParaRPr>
          </a:p>
          <a:p>
            <a:pPr marL="225425"/>
            <a:r>
              <a:rPr lang="en-US" sz="2400" dirty="0">
                <a:solidFill>
                  <a:schemeClr val="bg1"/>
                </a:solidFill>
              </a:rPr>
              <a:t>Phosphates, sulfates, calcium, sulfur, sodium.</a:t>
            </a:r>
            <a:endParaRPr lang="en-US" sz="4000" dirty="0">
              <a:solidFill>
                <a:schemeClr val="bg1"/>
              </a:solidFill>
            </a:endParaRPr>
          </a:p>
          <a:p>
            <a:r>
              <a:rPr lang="en-US" sz="3600" dirty="0">
                <a:solidFill>
                  <a:schemeClr val="bg1"/>
                </a:solidFill>
              </a:rPr>
              <a:t> </a:t>
            </a:r>
            <a:endParaRPr lang="en-US" sz="2800" dirty="0">
              <a:solidFill>
                <a:schemeClr val="bg1"/>
              </a:solidFill>
            </a:endParaRPr>
          </a:p>
          <a:p>
            <a:pPr lvl="0">
              <a:buClr>
                <a:srgbClr val="FF0000"/>
              </a:buClr>
              <a:buSzPts val="3400"/>
            </a:pPr>
            <a:r>
              <a:rPr lang="en-US" sz="3200" b="1" dirty="0">
                <a:solidFill>
                  <a:srgbClr val="00B050"/>
                </a:solidFill>
                <a:latin typeface="Comic Sans MS"/>
                <a:ea typeface="Comic Sans MS"/>
                <a:cs typeface="Comic Sans MS"/>
                <a:sym typeface="Comic Sans MS"/>
              </a:rPr>
              <a:t>Oxygen</a:t>
            </a:r>
            <a:r>
              <a:rPr lang="en-US" sz="3200" b="1" dirty="0">
                <a:solidFill>
                  <a:srgbClr val="0066FF"/>
                </a:solidFill>
                <a:latin typeface="Comic Sans MS"/>
                <a:ea typeface="Comic Sans MS"/>
                <a:cs typeface="Comic Sans MS"/>
                <a:sym typeface="Comic Sans MS"/>
              </a:rPr>
              <a:t> </a:t>
            </a:r>
            <a:endParaRPr lang="en-US" sz="1800" dirty="0">
              <a:solidFill>
                <a:schemeClr val="bg1"/>
              </a:solidFill>
            </a:endParaRPr>
          </a:p>
          <a:p>
            <a:endParaRPr lang="en-US" sz="800" dirty="0">
              <a:solidFill>
                <a:schemeClr val="bg1"/>
              </a:solidFill>
            </a:endParaRPr>
          </a:p>
          <a:p>
            <a:pPr marL="225425"/>
            <a:r>
              <a:rPr lang="en-US" sz="2400" dirty="0">
                <a:solidFill>
                  <a:schemeClr val="bg1"/>
                </a:solidFill>
              </a:rPr>
              <a:t>Necessary for all animals and plants. In polluted streams, a lack of oxygen results in death.</a:t>
            </a:r>
            <a:endParaRPr lang="en-US" sz="4000" dirty="0">
              <a:solidFill>
                <a:schemeClr val="bg1"/>
              </a:solidFill>
            </a:endParaRPr>
          </a:p>
        </p:txBody>
      </p:sp>
    </p:spTree>
    <p:extLst>
      <p:ext uri="{BB962C8B-B14F-4D97-AF65-F5344CB8AC3E}">
        <p14:creationId xmlns:p14="http://schemas.microsoft.com/office/powerpoint/2010/main" val="3251918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wipe(left)">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wipe(left)">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wipe(left)">
                                      <p:cBhvr>
                                        <p:cTn id="22" dur="500"/>
                                        <p:tgtEl>
                                          <p:spTgt spid="2">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animEffect transition="in" filter="wipe(left)">
                                      <p:cBhvr>
                                        <p:cTn id="27" dur="500"/>
                                        <p:tgtEl>
                                          <p:spTgt spid="2">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
                                            <p:txEl>
                                              <p:pRg st="10" end="10"/>
                                            </p:txEl>
                                          </p:spTgt>
                                        </p:tgtEl>
                                        <p:attrNameLst>
                                          <p:attrName>style.visibility</p:attrName>
                                        </p:attrNameLst>
                                      </p:cBhvr>
                                      <p:to>
                                        <p:strVal val="visible"/>
                                      </p:to>
                                    </p:set>
                                    <p:animEffect transition="in" filter="wipe(left)">
                                      <p:cBhvr>
                                        <p:cTn id="32" dur="500"/>
                                        <p:tgtEl>
                                          <p:spTgt spid="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Shape 937"/>
        <p:cNvGrpSpPr/>
        <p:nvPr/>
      </p:nvGrpSpPr>
      <p:grpSpPr>
        <a:xfrm>
          <a:off x="0" y="0"/>
          <a:ext cx="0" cy="0"/>
          <a:chOff x="0" y="0"/>
          <a:chExt cx="0" cy="0"/>
        </a:xfrm>
      </p:grpSpPr>
      <p:sp>
        <p:nvSpPr>
          <p:cNvPr id="938" name="Google Shape;938;p164"/>
          <p:cNvSpPr txBox="1"/>
          <p:nvPr/>
        </p:nvSpPr>
        <p:spPr>
          <a:xfrm>
            <a:off x="838200" y="762000"/>
            <a:ext cx="6019800" cy="6413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939" name="Google Shape;939;p164"/>
          <p:cNvSpPr txBox="1"/>
          <p:nvPr/>
        </p:nvSpPr>
        <p:spPr>
          <a:xfrm>
            <a:off x="0" y="29115"/>
            <a:ext cx="9144000" cy="107717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3600"/>
              <a:buFont typeface="Comic Sans MS"/>
              <a:buNone/>
            </a:pPr>
            <a:r>
              <a:rPr lang="en-US" sz="2800" b="1" i="0" u="none" dirty="0">
                <a:solidFill>
                  <a:srgbClr val="FF0000"/>
                </a:solidFill>
                <a:latin typeface="Comic Sans MS"/>
                <a:ea typeface="Comic Sans MS"/>
                <a:cs typeface="Comic Sans MS"/>
                <a:sym typeface="Comic Sans MS"/>
              </a:rPr>
              <a:t>Physical Factors that Affect Living Things:</a:t>
            </a:r>
            <a:r>
              <a:rPr lang="en-US" sz="2800" b="1" i="0" u="none" dirty="0">
                <a:solidFill>
                  <a:srgbClr val="FFFF00"/>
                </a:solidFill>
                <a:latin typeface="Comic Sans MS"/>
                <a:ea typeface="Comic Sans MS"/>
                <a:cs typeface="Comic Sans MS"/>
                <a:sym typeface="Comic Sans MS"/>
              </a:rPr>
              <a:t> </a:t>
            </a:r>
            <a:r>
              <a:rPr lang="en-US" sz="3600" b="1" i="0" u="none" dirty="0">
                <a:solidFill>
                  <a:srgbClr val="FFFF00"/>
                </a:solidFill>
                <a:latin typeface="Comic Sans MS"/>
                <a:ea typeface="Comic Sans MS"/>
                <a:cs typeface="Comic Sans MS"/>
                <a:sym typeface="Comic Sans MS"/>
              </a:rPr>
              <a:t>Abiotic Factors</a:t>
            </a:r>
            <a:endParaRPr dirty="0"/>
          </a:p>
        </p:txBody>
      </p:sp>
      <p:sp>
        <p:nvSpPr>
          <p:cNvPr id="2" name="Google Shape;930;p163">
            <a:extLst>
              <a:ext uri="{FF2B5EF4-FFF2-40B4-BE49-F238E27FC236}">
                <a16:creationId xmlns:a16="http://schemas.microsoft.com/office/drawing/2014/main" id="{A31C5B75-EFC4-E5EA-81F7-EC2A56E2B6D3}"/>
              </a:ext>
            </a:extLst>
          </p:cNvPr>
          <p:cNvSpPr txBox="1"/>
          <p:nvPr/>
        </p:nvSpPr>
        <p:spPr>
          <a:xfrm>
            <a:off x="117987" y="1333986"/>
            <a:ext cx="4119716" cy="5170606"/>
          </a:xfrm>
          <a:prstGeom prst="rect">
            <a:avLst/>
          </a:prstGeom>
          <a:noFill/>
          <a:ln>
            <a:noFill/>
          </a:ln>
        </p:spPr>
        <p:txBody>
          <a:bodyPr spcFirstLastPara="1" wrap="square" lIns="91425" tIns="45700" rIns="91425" bIns="45700" anchor="t" anchorCtr="0">
            <a:spAutoFit/>
          </a:bodyPr>
          <a:lstStyle/>
          <a:p>
            <a:r>
              <a:rPr lang="en-US" sz="3600" dirty="0">
                <a:solidFill>
                  <a:schemeClr val="bg1"/>
                </a:solidFill>
              </a:rPr>
              <a:t>LIMITING Factors</a:t>
            </a:r>
          </a:p>
          <a:p>
            <a:endParaRPr lang="en-US" dirty="0">
              <a:solidFill>
                <a:schemeClr val="bg1"/>
              </a:solidFill>
            </a:endParaRPr>
          </a:p>
          <a:p>
            <a:pPr marL="225425"/>
            <a:r>
              <a:rPr lang="en-US" sz="2800" dirty="0">
                <a:solidFill>
                  <a:srgbClr val="FFFF00"/>
                </a:solidFill>
              </a:rPr>
              <a:t>Abiotic factors </a:t>
            </a:r>
            <a:r>
              <a:rPr lang="en-US" sz="2800" dirty="0">
                <a:solidFill>
                  <a:srgbClr val="00B050"/>
                </a:solidFill>
              </a:rPr>
              <a:t>that set limits on the types and number of organisms that can live in an environment.</a:t>
            </a:r>
          </a:p>
          <a:p>
            <a:pPr marL="225425"/>
            <a:r>
              <a:rPr lang="en-US" sz="2800" dirty="0">
                <a:solidFill>
                  <a:schemeClr val="bg1"/>
                </a:solidFill>
              </a:rPr>
              <a:t> </a:t>
            </a:r>
          </a:p>
          <a:p>
            <a:pPr marL="225425"/>
            <a:r>
              <a:rPr lang="en-US" sz="2800" dirty="0">
                <a:solidFill>
                  <a:srgbClr val="00B0F0"/>
                </a:solidFill>
              </a:rPr>
              <a:t>e.g. my dad’s “trout” pond story (hot summer, low O</a:t>
            </a:r>
            <a:r>
              <a:rPr lang="en-US" sz="2800" baseline="-25000" dirty="0">
                <a:solidFill>
                  <a:srgbClr val="00B0F0"/>
                </a:solidFill>
              </a:rPr>
              <a:t>2</a:t>
            </a:r>
            <a:r>
              <a:rPr lang="en-US" sz="2800" dirty="0">
                <a:solidFill>
                  <a:srgbClr val="00B0F0"/>
                </a:solidFill>
              </a:rPr>
              <a:t> = dead fish)</a:t>
            </a:r>
          </a:p>
        </p:txBody>
      </p:sp>
      <p:pic>
        <p:nvPicPr>
          <p:cNvPr id="3074" name="Picture 2" descr="Prevent fish kills in backyard ponds | Mississippi State University  Extension Service">
            <a:extLst>
              <a:ext uri="{FF2B5EF4-FFF2-40B4-BE49-F238E27FC236}">
                <a16:creationId xmlns:a16="http://schemas.microsoft.com/office/drawing/2014/main" id="{FB3CE3A2-ED82-187C-34FD-6CA20AEBA0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7703" y="2136235"/>
            <a:ext cx="4906297" cy="3504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5785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wipe(left)">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wipe(left)">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74"/>
                                        </p:tgtEl>
                                        <p:attrNameLst>
                                          <p:attrName>style.visibility</p:attrName>
                                        </p:attrNameLst>
                                      </p:cBhvr>
                                      <p:to>
                                        <p:strVal val="visible"/>
                                      </p:to>
                                    </p:set>
                                    <p:animEffect transition="in" filter="fade">
                                      <p:cBhvr>
                                        <p:cTn id="22"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Shape 982"/>
        <p:cNvGrpSpPr/>
        <p:nvPr/>
      </p:nvGrpSpPr>
      <p:grpSpPr>
        <a:xfrm>
          <a:off x="0" y="0"/>
          <a:ext cx="0" cy="0"/>
          <a:chOff x="0" y="0"/>
          <a:chExt cx="0" cy="0"/>
        </a:xfrm>
      </p:grpSpPr>
      <p:sp>
        <p:nvSpPr>
          <p:cNvPr id="983" name="Google Shape;983;p169"/>
          <p:cNvSpPr txBox="1">
            <a:spLocks noGrp="1"/>
          </p:cNvSpPr>
          <p:nvPr>
            <p:ph type="title"/>
          </p:nvPr>
        </p:nvSpPr>
        <p:spPr>
          <a:xfrm>
            <a:off x="685800" y="228600"/>
            <a:ext cx="7772400" cy="685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0000"/>
              </a:buClr>
              <a:buSzPts val="4000"/>
              <a:buFont typeface="Comic Sans MS"/>
              <a:buNone/>
            </a:pPr>
            <a:r>
              <a:rPr lang="en-US" sz="4000" b="0" i="0" u="none" dirty="0">
                <a:solidFill>
                  <a:srgbClr val="FF0000"/>
                </a:solidFill>
                <a:latin typeface="Comic Sans MS"/>
                <a:ea typeface="Comic Sans MS"/>
                <a:cs typeface="Comic Sans MS"/>
                <a:sym typeface="Comic Sans MS"/>
              </a:rPr>
              <a:t>Ecosystems</a:t>
            </a:r>
            <a:endParaRPr dirty="0"/>
          </a:p>
        </p:txBody>
      </p:sp>
      <p:sp>
        <p:nvSpPr>
          <p:cNvPr id="984" name="Google Shape;984;p169"/>
          <p:cNvSpPr txBox="1">
            <a:spLocks noGrp="1"/>
          </p:cNvSpPr>
          <p:nvPr>
            <p:ph type="body" idx="1"/>
          </p:nvPr>
        </p:nvSpPr>
        <p:spPr>
          <a:xfrm>
            <a:off x="457200" y="1066800"/>
            <a:ext cx="8229600" cy="5257800"/>
          </a:xfrm>
          <a:prstGeom prst="rect">
            <a:avLst/>
          </a:prstGeom>
          <a:noFill/>
          <a:ln>
            <a:noFill/>
          </a:ln>
        </p:spPr>
        <p:txBody>
          <a:bodyPr spcFirstLastPara="1" wrap="square" lIns="91425" tIns="45700" rIns="91425" bIns="45700" anchor="t" anchorCtr="0">
            <a:noAutofit/>
          </a:bodyPr>
          <a:lstStyle/>
          <a:p>
            <a:pPr marL="365125" marR="0" lvl="0" indent="-282575" algn="l" rtl="0">
              <a:lnSpc>
                <a:spcPct val="100000"/>
              </a:lnSpc>
              <a:spcBef>
                <a:spcPts val="0"/>
              </a:spcBef>
              <a:spcAft>
                <a:spcPts val="0"/>
              </a:spcAft>
              <a:buClr>
                <a:srgbClr val="FFFF00"/>
              </a:buClr>
              <a:buSzPts val="2600"/>
              <a:buFont typeface="Comic Sans MS"/>
              <a:buChar char="•"/>
            </a:pPr>
            <a:r>
              <a:rPr lang="en-US" sz="2600" b="0" i="0" u="none" strike="noStrike" cap="none" dirty="0">
                <a:solidFill>
                  <a:srgbClr val="FFFF00"/>
                </a:solidFill>
                <a:latin typeface="Comic Sans MS"/>
                <a:ea typeface="Comic Sans MS"/>
                <a:cs typeface="Comic Sans MS"/>
                <a:sym typeface="Comic Sans MS"/>
              </a:rPr>
              <a:t>Abiotic factors </a:t>
            </a:r>
            <a:r>
              <a:rPr lang="en-US" sz="2600" b="0" i="0" u="none" strike="noStrike" cap="none" dirty="0">
                <a:solidFill>
                  <a:schemeClr val="lt1"/>
                </a:solidFill>
                <a:latin typeface="Comic Sans MS"/>
                <a:ea typeface="Comic Sans MS"/>
                <a:cs typeface="Comic Sans MS"/>
                <a:sym typeface="Comic Sans MS"/>
              </a:rPr>
              <a:t>determine the limits of each species’ distribution, especially </a:t>
            </a:r>
            <a:r>
              <a:rPr lang="en-US" sz="2600" b="0" i="0" u="none" strike="noStrike" cap="none" dirty="0">
                <a:solidFill>
                  <a:srgbClr val="FFFF00"/>
                </a:solidFill>
                <a:latin typeface="Comic Sans MS"/>
                <a:ea typeface="Comic Sans MS"/>
                <a:cs typeface="Comic Sans MS"/>
                <a:sym typeface="Comic Sans MS"/>
              </a:rPr>
              <a:t>temperature</a:t>
            </a:r>
            <a:r>
              <a:rPr lang="en-US" sz="2600" b="0" i="0" u="none" strike="noStrike" cap="none" dirty="0">
                <a:solidFill>
                  <a:schemeClr val="lt1"/>
                </a:solidFill>
                <a:latin typeface="Comic Sans MS"/>
                <a:ea typeface="Comic Sans MS"/>
                <a:cs typeface="Comic Sans MS"/>
                <a:sym typeface="Comic Sans MS"/>
              </a:rPr>
              <a:t> and </a:t>
            </a:r>
            <a:r>
              <a:rPr lang="en-US" sz="2600" b="0" i="0" u="none" strike="noStrike" cap="none" dirty="0">
                <a:solidFill>
                  <a:srgbClr val="FFFF00"/>
                </a:solidFill>
                <a:latin typeface="Comic Sans MS"/>
                <a:ea typeface="Comic Sans MS"/>
                <a:cs typeface="Comic Sans MS"/>
                <a:sym typeface="Comic Sans MS"/>
              </a:rPr>
              <a:t>water availability.</a:t>
            </a:r>
            <a:endParaRPr dirty="0"/>
          </a:p>
          <a:p>
            <a:pPr marL="365125" marR="0" lvl="0" indent="-282575" algn="l" rtl="0">
              <a:lnSpc>
                <a:spcPct val="100000"/>
              </a:lnSpc>
              <a:spcBef>
                <a:spcPts val="2400"/>
              </a:spcBef>
              <a:spcAft>
                <a:spcPts val="0"/>
              </a:spcAft>
              <a:buClr>
                <a:schemeClr val="lt1"/>
              </a:buClr>
              <a:buSzPts val="2600"/>
              <a:buFont typeface="Comic Sans MS"/>
              <a:buChar char="•"/>
            </a:pPr>
            <a:r>
              <a:rPr lang="en-US" sz="2600" b="0" i="0" u="none" strike="noStrike" cap="none" dirty="0">
                <a:solidFill>
                  <a:srgbClr val="0066FF"/>
                </a:solidFill>
                <a:latin typeface="Comic Sans MS"/>
                <a:ea typeface="Comic Sans MS"/>
                <a:cs typeface="Comic Sans MS"/>
                <a:sym typeface="Comic Sans MS"/>
              </a:rPr>
              <a:t>The ultimate abiotic factor is an </a:t>
            </a:r>
            <a:r>
              <a:rPr lang="en-US" sz="2600" b="0" i="0" u="none" strike="noStrike" cap="none" dirty="0">
                <a:solidFill>
                  <a:srgbClr val="FF3300"/>
                </a:solidFill>
                <a:latin typeface="Comic Sans MS"/>
                <a:ea typeface="Comic Sans MS"/>
                <a:cs typeface="Comic Sans MS"/>
                <a:sym typeface="Comic Sans MS"/>
              </a:rPr>
              <a:t>energy source</a:t>
            </a:r>
            <a:r>
              <a:rPr lang="en-US" sz="2600" b="0" i="0" u="none" strike="noStrike" cap="none" dirty="0">
                <a:solidFill>
                  <a:schemeClr val="lt1"/>
                </a:solidFill>
                <a:latin typeface="Comic Sans MS"/>
                <a:ea typeface="Comic Sans MS"/>
                <a:cs typeface="Comic Sans MS"/>
                <a:sym typeface="Comic Sans MS"/>
              </a:rPr>
              <a:t>, </a:t>
            </a:r>
            <a:r>
              <a:rPr lang="en-US" sz="2600" b="0" i="0" u="none" strike="noStrike" cap="none" dirty="0">
                <a:solidFill>
                  <a:srgbClr val="0066FF"/>
                </a:solidFill>
                <a:latin typeface="Comic Sans MS"/>
                <a:ea typeface="Comic Sans MS"/>
                <a:cs typeface="Comic Sans MS"/>
                <a:sym typeface="Comic Sans MS"/>
              </a:rPr>
              <a:t>which for most ecosystems is </a:t>
            </a:r>
            <a:r>
              <a:rPr lang="en-US" sz="2600" b="1" i="0" u="none" strike="noStrike" cap="none" dirty="0">
                <a:solidFill>
                  <a:srgbClr val="FF3300"/>
                </a:solidFill>
                <a:latin typeface="Comic Sans MS"/>
                <a:ea typeface="Comic Sans MS"/>
                <a:cs typeface="Comic Sans MS"/>
                <a:sym typeface="Comic Sans MS"/>
              </a:rPr>
              <a:t>SUNLIGHT.</a:t>
            </a:r>
            <a:endParaRPr dirty="0"/>
          </a:p>
          <a:p>
            <a:pPr marL="365125" marR="0" lvl="0" indent="-282575" algn="l" rtl="0">
              <a:lnSpc>
                <a:spcPct val="100000"/>
              </a:lnSpc>
              <a:spcBef>
                <a:spcPts val="2400"/>
              </a:spcBef>
              <a:spcAft>
                <a:spcPts val="0"/>
              </a:spcAft>
              <a:buClr>
                <a:srgbClr val="E3E3FF"/>
              </a:buClr>
              <a:buSzPts val="2600"/>
              <a:buFont typeface="Comic Sans MS"/>
              <a:buChar char="•"/>
            </a:pPr>
            <a:r>
              <a:rPr lang="en-US" sz="2600" b="0" i="0" u="none" strike="noStrike" cap="none" dirty="0">
                <a:solidFill>
                  <a:srgbClr val="FFFFFF"/>
                </a:solidFill>
                <a:latin typeface="Comic Sans MS"/>
                <a:ea typeface="Comic Sans MS"/>
                <a:cs typeface="Comic Sans MS"/>
                <a:sym typeface="Comic Sans MS"/>
              </a:rPr>
              <a:t>The </a:t>
            </a:r>
            <a:r>
              <a:rPr lang="en-US" sz="2600" b="0" i="0" u="none" strike="noStrike" cap="none" dirty="0">
                <a:solidFill>
                  <a:srgbClr val="FFFF00"/>
                </a:solidFill>
                <a:latin typeface="Comic Sans MS"/>
                <a:ea typeface="Comic Sans MS"/>
                <a:cs typeface="Comic Sans MS"/>
                <a:sym typeface="Comic Sans MS"/>
              </a:rPr>
              <a:t>flow of energy </a:t>
            </a:r>
            <a:r>
              <a:rPr lang="en-US" sz="2600" b="0" i="0" u="none" strike="noStrike" cap="none" dirty="0">
                <a:solidFill>
                  <a:srgbClr val="FFFFFF"/>
                </a:solidFill>
                <a:latin typeface="Comic Sans MS"/>
                <a:ea typeface="Comic Sans MS"/>
                <a:cs typeface="Comic Sans MS"/>
                <a:sym typeface="Comic Sans MS"/>
              </a:rPr>
              <a:t>through an ecosystem is one of the most important factors that determines the </a:t>
            </a:r>
            <a:r>
              <a:rPr lang="en-US" sz="2600" b="0" i="0" u="none" strike="noStrike" cap="none" dirty="0">
                <a:solidFill>
                  <a:srgbClr val="FFFF00"/>
                </a:solidFill>
                <a:latin typeface="Comic Sans MS"/>
                <a:ea typeface="Comic Sans MS"/>
                <a:cs typeface="Comic Sans MS"/>
                <a:sym typeface="Comic Sans MS"/>
              </a:rPr>
              <a:t>system’s capacity to sustain life.</a:t>
            </a:r>
            <a:endParaRPr dirty="0"/>
          </a:p>
          <a:p>
            <a:pPr marL="365125" marR="0" lvl="0" indent="-104775" algn="l" rtl="0">
              <a:lnSpc>
                <a:spcPct val="100000"/>
              </a:lnSpc>
              <a:spcBef>
                <a:spcPts val="560"/>
              </a:spcBef>
              <a:spcAft>
                <a:spcPts val="0"/>
              </a:spcAft>
              <a:buClr>
                <a:schemeClr val="dk1"/>
              </a:buClr>
              <a:buSzPts val="2800"/>
              <a:buFont typeface="Times New Roman"/>
              <a:buNone/>
            </a:pPr>
            <a:endParaRPr sz="2800" b="1" i="0" u="none" strike="noStrike" cap="none" dirty="0">
              <a:solidFill>
                <a:srgbClr val="FF3300"/>
              </a:solidFill>
              <a:latin typeface="Comic Sans MS"/>
              <a:ea typeface="Comic Sans MS"/>
              <a:cs typeface="Comic Sans MS"/>
              <a:sym typeface="Comic Sans MS"/>
            </a:endParaRPr>
          </a:p>
          <a:p>
            <a:pPr marL="342900" marR="0" lvl="0" indent="-165100" algn="l" rtl="0">
              <a:spcBef>
                <a:spcPts val="560"/>
              </a:spcBef>
              <a:spcAft>
                <a:spcPts val="0"/>
              </a:spcAft>
              <a:buClr>
                <a:schemeClr val="dk1"/>
              </a:buClr>
              <a:buSzPts val="2800"/>
              <a:buFont typeface="Times New Roman"/>
              <a:buNone/>
            </a:pPr>
            <a:endParaRPr sz="2800" b="1" i="0" u="none" dirty="0">
              <a:solidFill>
                <a:srgbClr val="FF3300"/>
              </a:solidFill>
              <a:latin typeface="Comic Sans MS"/>
              <a:ea typeface="Comic Sans MS"/>
              <a:cs typeface="Comic Sans MS"/>
              <a:sym typeface="Comic Sans MS"/>
            </a:endParaRPr>
          </a:p>
        </p:txBody>
      </p:sp>
      <p:pic>
        <p:nvPicPr>
          <p:cNvPr id="985" name="Google Shape;985;p169"/>
          <p:cNvPicPr preferRelativeResize="0"/>
          <p:nvPr/>
        </p:nvPicPr>
        <p:blipFill rotWithShape="1">
          <a:blip r:embed="rId3">
            <a:alphaModFix/>
          </a:blip>
          <a:srcRect l="9152" t="7965" r="8927"/>
          <a:stretch/>
        </p:blipFill>
        <p:spPr>
          <a:xfrm>
            <a:off x="5024284" y="4876800"/>
            <a:ext cx="2684206" cy="19812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84">
                                            <p:txEl>
                                              <p:pRg st="0" end="0"/>
                                            </p:txEl>
                                          </p:spTgt>
                                        </p:tgtEl>
                                        <p:attrNameLst>
                                          <p:attrName>style.visibility</p:attrName>
                                        </p:attrNameLst>
                                      </p:cBhvr>
                                      <p:to>
                                        <p:strVal val="visible"/>
                                      </p:to>
                                    </p:set>
                                    <p:animEffect transition="in" filter="wipe(left)">
                                      <p:cBhvr>
                                        <p:cTn id="7" dur="500"/>
                                        <p:tgtEl>
                                          <p:spTgt spid="98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84">
                                            <p:txEl>
                                              <p:pRg st="1" end="1"/>
                                            </p:txEl>
                                          </p:spTgt>
                                        </p:tgtEl>
                                        <p:attrNameLst>
                                          <p:attrName>style.visibility</p:attrName>
                                        </p:attrNameLst>
                                      </p:cBhvr>
                                      <p:to>
                                        <p:strVal val="visible"/>
                                      </p:to>
                                    </p:set>
                                    <p:animEffect transition="in" filter="wipe(left)">
                                      <p:cBhvr>
                                        <p:cTn id="12" dur="500"/>
                                        <p:tgtEl>
                                          <p:spTgt spid="98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85"/>
                                        </p:tgtEl>
                                        <p:attrNameLst>
                                          <p:attrName>style.visibility</p:attrName>
                                        </p:attrNameLst>
                                      </p:cBhvr>
                                      <p:to>
                                        <p:strVal val="visible"/>
                                      </p:to>
                                    </p:set>
                                    <p:animEffect transition="in" filter="fade">
                                      <p:cBhvr>
                                        <p:cTn id="17" dur="500"/>
                                        <p:tgtEl>
                                          <p:spTgt spid="98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84">
                                            <p:txEl>
                                              <p:pRg st="2" end="2"/>
                                            </p:txEl>
                                          </p:spTgt>
                                        </p:tgtEl>
                                        <p:attrNameLst>
                                          <p:attrName>style.visibility</p:attrName>
                                        </p:attrNameLst>
                                      </p:cBhvr>
                                      <p:to>
                                        <p:strVal val="visible"/>
                                      </p:to>
                                    </p:set>
                                    <p:animEffect transition="in" filter="wipe(left)">
                                      <p:cBhvr>
                                        <p:cTn id="22" dur="500"/>
                                        <p:tgtEl>
                                          <p:spTgt spid="98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6"/>
          <p:cNvSpPr>
            <a:spLocks noGrp="1" noChangeArrowheads="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66DF58-110B-4235-86C0-A898C5228190}" type="slidenum">
              <a:rPr kumimoji="0" lang="en-US" sz="1000" b="1" i="0" u="none" strike="noStrike" kern="1200" cap="none" spc="0" normalizeH="0" baseline="0" noProof="0">
                <a:ln>
                  <a:noFill/>
                </a:ln>
                <a:solidFill>
                  <a:srgbClr val="FFFFFF"/>
                </a:solidFill>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000" b="1" i="0" u="none" strike="noStrike" kern="1200" cap="none" spc="0" normalizeH="0" baseline="0" noProof="0" dirty="0">
              <a:ln>
                <a:noFill/>
              </a:ln>
              <a:solidFill>
                <a:srgbClr val="FFFFFF"/>
              </a:solidFill>
              <a:effectLst/>
              <a:uLnTx/>
              <a:uFillTx/>
              <a:latin typeface="Tahoma"/>
              <a:ea typeface="+mn-ea"/>
              <a:cs typeface="+mn-cs"/>
            </a:endParaRPr>
          </a:p>
        </p:txBody>
      </p:sp>
      <p:sp>
        <p:nvSpPr>
          <p:cNvPr id="154629" name="Slide Number Placeholder 3"/>
          <p:cNvSpPr txBox="1">
            <a:spLocks noGrp="1"/>
          </p:cNvSpPr>
          <p:nvPr/>
        </p:nvSpPr>
        <p:spPr bwMode="auto">
          <a:xfrm>
            <a:off x="7010400" y="6689725"/>
            <a:ext cx="2133600" cy="136525"/>
          </a:xfrm>
          <a:prstGeom prst="rect">
            <a:avLst/>
          </a:prstGeom>
          <a:noFill/>
          <a:ln w="9525">
            <a:noFill/>
            <a:miter lim="800000"/>
            <a:headEnd/>
            <a:tailEnd/>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580D70F-5F6C-4F08-B78E-6F6747C13B85}" type="slidenum">
              <a:rPr kumimoji="0" lang="en-US" sz="1000" b="1" i="0" u="none" strike="noStrike" kern="1200" cap="none" spc="0" normalizeH="0" baseline="0" noProof="0">
                <a:ln>
                  <a:noFill/>
                </a:ln>
                <a:solidFill>
                  <a:srgbClr val="FFFFFF"/>
                </a:solidFill>
                <a:effectLst/>
                <a:uLnTx/>
                <a:uFillTx/>
                <a:latin typeface="Tahoma"/>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000" b="1" i="0" u="none" strike="noStrike" kern="1200" cap="none" spc="0" normalizeH="0" baseline="0" noProof="0">
              <a:ln>
                <a:noFill/>
              </a:ln>
              <a:solidFill>
                <a:srgbClr val="FFFFFF"/>
              </a:solidFill>
              <a:effectLst/>
              <a:uLnTx/>
              <a:uFillTx/>
              <a:latin typeface="Tahoma"/>
              <a:ea typeface="+mn-ea"/>
              <a:cs typeface="Arial" charset="0"/>
            </a:endParaRPr>
          </a:p>
        </p:txBody>
      </p:sp>
      <p:pic>
        <p:nvPicPr>
          <p:cNvPr id="2" name="Picture 1" descr="quick_check-01.eps">
            <a:extLst>
              <a:ext uri="{FF2B5EF4-FFF2-40B4-BE49-F238E27FC236}">
                <a16:creationId xmlns:a16="http://schemas.microsoft.com/office/drawing/2014/main" id="{04EC7503-EBEF-D56F-4E5A-72585648F1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62364" y="46615"/>
            <a:ext cx="881636" cy="714840"/>
          </a:xfrm>
          <a:prstGeom prst="rect">
            <a:avLst/>
          </a:prstGeom>
        </p:spPr>
      </p:pic>
      <p:sp>
        <p:nvSpPr>
          <p:cNvPr id="7" name="Content Placeholder 2">
            <a:extLst>
              <a:ext uri="{FF2B5EF4-FFF2-40B4-BE49-F238E27FC236}">
                <a16:creationId xmlns:a16="http://schemas.microsoft.com/office/drawing/2014/main" id="{725AAD2C-9E99-833A-24EA-3F8BFCBA77CB}"/>
              </a:ext>
            </a:extLst>
          </p:cNvPr>
          <p:cNvSpPr txBox="1">
            <a:spLocks/>
          </p:cNvSpPr>
          <p:nvPr/>
        </p:nvSpPr>
        <p:spPr bwMode="auto">
          <a:xfrm>
            <a:off x="626803" y="253092"/>
            <a:ext cx="7086600" cy="643663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SzPct val="200000"/>
              <a:defRPr sz="2400" b="1">
                <a:solidFill>
                  <a:srgbClr val="336699"/>
                </a:solidFill>
                <a:latin typeface="+mn-lt"/>
                <a:ea typeface="+mn-ea"/>
                <a:cs typeface="+mn-cs"/>
              </a:defRPr>
            </a:lvl1pPr>
            <a:lvl2pPr marL="742950" indent="-285750" algn="l" rtl="0" eaLnBrk="0" fontAlgn="base" hangingPunct="0">
              <a:spcBef>
                <a:spcPct val="20000"/>
              </a:spcBef>
              <a:spcAft>
                <a:spcPct val="0"/>
              </a:spcAft>
              <a:buSzPct val="200000"/>
              <a:defRPr sz="2000" b="1">
                <a:solidFill>
                  <a:srgbClr val="336699"/>
                </a:solidFill>
                <a:latin typeface="+mn-lt"/>
              </a:defRPr>
            </a:lvl2pPr>
            <a:lvl3pPr marL="1143000" indent="-228600" algn="l" rtl="0" eaLnBrk="0" fontAlgn="base" hangingPunct="0">
              <a:spcBef>
                <a:spcPct val="20000"/>
              </a:spcBef>
              <a:spcAft>
                <a:spcPct val="0"/>
              </a:spcAft>
              <a:buSzPct val="200000"/>
              <a:defRPr b="1">
                <a:solidFill>
                  <a:srgbClr val="336699"/>
                </a:solidFill>
                <a:latin typeface="+mn-lt"/>
              </a:defRPr>
            </a:lvl3pPr>
            <a:lvl4pPr marL="1600200" indent="-228600" algn="l" rtl="0" eaLnBrk="0" fontAlgn="base" hangingPunct="0">
              <a:spcBef>
                <a:spcPct val="20000"/>
              </a:spcBef>
              <a:spcAft>
                <a:spcPct val="0"/>
              </a:spcAft>
              <a:buSzPct val="200000"/>
              <a:defRPr sz="1600" b="1">
                <a:solidFill>
                  <a:srgbClr val="336699"/>
                </a:solidFill>
                <a:latin typeface="+mn-lt"/>
              </a:defRPr>
            </a:lvl4pPr>
            <a:lvl5pPr marL="2057400" indent="-228600" algn="l" rtl="0" eaLnBrk="0" fontAlgn="base" hangingPunct="0">
              <a:spcBef>
                <a:spcPct val="20000"/>
              </a:spcBef>
              <a:spcAft>
                <a:spcPct val="0"/>
              </a:spcAft>
              <a:buSzPct val="200000"/>
              <a:defRPr sz="1600" b="1">
                <a:solidFill>
                  <a:srgbClr val="336699"/>
                </a:solidFill>
                <a:latin typeface="+mn-lt"/>
              </a:defRPr>
            </a:lvl5pPr>
            <a:lvl6pPr marL="2514600" indent="-228600" algn="l" rtl="0" eaLnBrk="1" fontAlgn="base" hangingPunct="1">
              <a:spcBef>
                <a:spcPct val="20000"/>
              </a:spcBef>
              <a:spcAft>
                <a:spcPct val="0"/>
              </a:spcAft>
              <a:buSzPct val="200000"/>
              <a:defRPr sz="1600" b="1">
                <a:solidFill>
                  <a:srgbClr val="336699"/>
                </a:solidFill>
                <a:latin typeface="+mn-lt"/>
              </a:defRPr>
            </a:lvl6pPr>
            <a:lvl7pPr marL="2971800" indent="-228600" algn="l" rtl="0" eaLnBrk="1" fontAlgn="base" hangingPunct="1">
              <a:spcBef>
                <a:spcPct val="20000"/>
              </a:spcBef>
              <a:spcAft>
                <a:spcPct val="0"/>
              </a:spcAft>
              <a:buSzPct val="200000"/>
              <a:defRPr sz="1600" b="1">
                <a:solidFill>
                  <a:srgbClr val="336699"/>
                </a:solidFill>
                <a:latin typeface="+mn-lt"/>
              </a:defRPr>
            </a:lvl7pPr>
            <a:lvl8pPr marL="3429000" indent="-228600" algn="l" rtl="0" eaLnBrk="1" fontAlgn="base" hangingPunct="1">
              <a:spcBef>
                <a:spcPct val="20000"/>
              </a:spcBef>
              <a:spcAft>
                <a:spcPct val="0"/>
              </a:spcAft>
              <a:buSzPct val="200000"/>
              <a:defRPr sz="1600" b="1">
                <a:solidFill>
                  <a:srgbClr val="336699"/>
                </a:solidFill>
                <a:latin typeface="+mn-lt"/>
              </a:defRPr>
            </a:lvl8pPr>
            <a:lvl9pPr marL="3886200" indent="-228600" algn="l" rtl="0" eaLnBrk="1" fontAlgn="base" hangingPunct="1">
              <a:spcBef>
                <a:spcPct val="20000"/>
              </a:spcBef>
              <a:spcAft>
                <a:spcPct val="0"/>
              </a:spcAft>
              <a:buSzPct val="200000"/>
              <a:defRPr sz="1600" b="1">
                <a:solidFill>
                  <a:srgbClr val="336699"/>
                </a:solidFill>
                <a:latin typeface="+mn-lt"/>
              </a:defRPr>
            </a:lvl9pPr>
          </a:lstStyle>
          <a:p>
            <a:pPr marL="0" marR="0" lvl="0" indent="0" algn="l" defTabSz="914400" rtl="0" eaLnBrk="1" fontAlgn="base" latinLnBrk="0" hangingPunct="1">
              <a:lnSpc>
                <a:spcPct val="100000"/>
              </a:lnSpc>
              <a:spcBef>
                <a:spcPct val="20000"/>
              </a:spcBef>
              <a:spcAft>
                <a:spcPct val="0"/>
              </a:spcAft>
              <a:buClr>
                <a:srgbClr val="002060"/>
              </a:buClr>
              <a:buSzPct val="100000"/>
              <a:buFontTx/>
              <a:buNone/>
              <a:tabLst/>
              <a:defRPr/>
            </a:pPr>
            <a:r>
              <a:rPr lang="en-US" sz="2400" b="1" dirty="0">
                <a:solidFill>
                  <a:schemeClr val="tx1"/>
                </a:solidFill>
                <a:latin typeface="Comic Sans MS" panose="030F0702030302020204" pitchFamily="66" charset="0"/>
              </a:rPr>
              <a:t>What levels of organization organisms experience?</a:t>
            </a:r>
          </a:p>
          <a:p>
            <a:pPr marL="225425" marR="0" lvl="0" indent="0" algn="l" defTabSz="914400" rtl="0" eaLnBrk="1" fontAlgn="base" latinLnBrk="0" hangingPunct="1">
              <a:lnSpc>
                <a:spcPct val="100000"/>
              </a:lnSpc>
              <a:spcBef>
                <a:spcPts val="600"/>
              </a:spcBef>
              <a:spcAft>
                <a:spcPct val="0"/>
              </a:spcAft>
              <a:buClr>
                <a:srgbClr val="002060"/>
              </a:buClr>
              <a:buSzPct val="100000"/>
              <a:buFontTx/>
              <a:buNone/>
              <a:tabLst/>
              <a:defRPr/>
            </a:pPr>
            <a:endParaRPr lang="en-US" dirty="0">
              <a:solidFill>
                <a:srgbClr val="FFFF00"/>
              </a:solidFill>
            </a:endParaRPr>
          </a:p>
          <a:p>
            <a:pPr marL="0" marR="0" lvl="0" indent="0" algn="l" defTabSz="914400" rtl="0" eaLnBrk="1" fontAlgn="base" latinLnBrk="0" hangingPunct="1">
              <a:lnSpc>
                <a:spcPct val="100000"/>
              </a:lnSpc>
              <a:spcBef>
                <a:spcPct val="20000"/>
              </a:spcBef>
              <a:spcAft>
                <a:spcPct val="0"/>
              </a:spcAft>
              <a:buClr>
                <a:srgbClr val="002060"/>
              </a:buClr>
              <a:buSzPct val="100000"/>
              <a:buFontTx/>
              <a:buNone/>
              <a:tabLst/>
              <a:defRPr/>
            </a:pPr>
            <a:endParaRPr lang="en-US" sz="1800" b="1" dirty="0">
              <a:solidFill>
                <a:srgbClr val="FFFF00"/>
              </a:solidFill>
            </a:endParaRPr>
          </a:p>
          <a:p>
            <a:pPr marL="0" marR="0" lvl="0" indent="0" algn="l" defTabSz="914400" rtl="0" eaLnBrk="1" fontAlgn="base" latinLnBrk="0" hangingPunct="1">
              <a:lnSpc>
                <a:spcPct val="100000"/>
              </a:lnSpc>
              <a:spcBef>
                <a:spcPct val="20000"/>
              </a:spcBef>
              <a:spcAft>
                <a:spcPct val="0"/>
              </a:spcAft>
              <a:buClr>
                <a:srgbClr val="002060"/>
              </a:buClr>
              <a:buSzPct val="100000"/>
              <a:buFontTx/>
              <a:buNone/>
              <a:tabLst/>
              <a:defRPr/>
            </a:pPr>
            <a:endParaRPr lang="en-US" sz="1800" b="1" dirty="0">
              <a:solidFill>
                <a:schemeClr val="tx1"/>
              </a:solidFill>
            </a:endParaRPr>
          </a:p>
          <a:p>
            <a:pPr marL="0" marR="0" lvl="0" indent="0" algn="l" defTabSz="914400" rtl="0" eaLnBrk="1" fontAlgn="base" latinLnBrk="0" hangingPunct="1">
              <a:lnSpc>
                <a:spcPct val="100000"/>
              </a:lnSpc>
              <a:spcBef>
                <a:spcPct val="20000"/>
              </a:spcBef>
              <a:spcAft>
                <a:spcPct val="0"/>
              </a:spcAft>
              <a:buClr>
                <a:srgbClr val="002060"/>
              </a:buClr>
              <a:buSzPct val="100000"/>
              <a:buFontTx/>
              <a:buNone/>
              <a:tabLst/>
              <a:defRPr/>
            </a:pPr>
            <a:r>
              <a:rPr kumimoji="0" lang="en-US" sz="2400" b="1" i="0" u="none" strike="noStrike" kern="0" cap="none" spc="0" normalizeH="0" baseline="0" noProof="0" dirty="0">
                <a:ln>
                  <a:noFill/>
                </a:ln>
                <a:solidFill>
                  <a:srgbClr val="00B050"/>
                </a:solidFill>
                <a:effectLst>
                  <a:outerShdw blurRad="38100" dist="38100" dir="2700000" algn="tl">
                    <a:srgbClr val="000000">
                      <a:alpha val="43137"/>
                    </a:srgbClr>
                  </a:outerShdw>
                </a:effectLst>
                <a:uLnTx/>
                <a:uFillTx/>
                <a:latin typeface="Comic Sans MS" pitchFamily="66" charset="0"/>
                <a:ea typeface="+mn-ea"/>
                <a:cs typeface="+mn-cs"/>
              </a:rPr>
              <a:t>What are the TWO major factors involved in ecology?</a:t>
            </a:r>
          </a:p>
          <a:p>
            <a:pPr marL="0" marR="0" lvl="0" indent="0" algn="l" defTabSz="914400" rtl="0" eaLnBrk="1" fontAlgn="base" latinLnBrk="0" hangingPunct="1">
              <a:lnSpc>
                <a:spcPct val="100000"/>
              </a:lnSpc>
              <a:spcBef>
                <a:spcPct val="20000"/>
              </a:spcBef>
              <a:spcAft>
                <a:spcPct val="0"/>
              </a:spcAft>
              <a:buClr>
                <a:srgbClr val="002060"/>
              </a:buClr>
              <a:buSzPct val="100000"/>
              <a:buFontTx/>
              <a:buNone/>
              <a:tabLst/>
              <a:defRPr/>
            </a:pPr>
            <a:endParaRPr lang="en-US" sz="1800" dirty="0">
              <a:solidFill>
                <a:srgbClr val="0000FF"/>
              </a:solidFill>
              <a:effectLst>
                <a:outerShdw blurRad="38100" dist="38100" dir="2700000" algn="tl">
                  <a:srgbClr val="000000">
                    <a:alpha val="43137"/>
                  </a:srgbClr>
                </a:outerShdw>
              </a:effectLst>
              <a:latin typeface="Comic Sans MS" pitchFamily="66" charset="0"/>
            </a:endParaRPr>
          </a:p>
          <a:p>
            <a:pPr marL="0" marR="0" lvl="0" indent="0" algn="l" defTabSz="914400" rtl="0" eaLnBrk="1" fontAlgn="base" latinLnBrk="0" hangingPunct="1">
              <a:lnSpc>
                <a:spcPct val="100000"/>
              </a:lnSpc>
              <a:spcBef>
                <a:spcPct val="20000"/>
              </a:spcBef>
              <a:spcAft>
                <a:spcPct val="0"/>
              </a:spcAft>
              <a:buClr>
                <a:srgbClr val="002060"/>
              </a:buClr>
              <a:buSzPct val="100000"/>
              <a:buFontTx/>
              <a:buNone/>
              <a:tabLst/>
              <a:defRPr/>
            </a:pPr>
            <a:endParaRPr lang="en-US" sz="1800" dirty="0">
              <a:solidFill>
                <a:srgbClr val="0000FF"/>
              </a:solidFill>
              <a:effectLst>
                <a:outerShdw blurRad="38100" dist="38100" dir="2700000" algn="tl">
                  <a:srgbClr val="000000">
                    <a:alpha val="43137"/>
                  </a:srgbClr>
                </a:outerShdw>
              </a:effectLst>
              <a:latin typeface="Comic Sans MS" pitchFamily="66" charset="0"/>
            </a:endParaRPr>
          </a:p>
          <a:p>
            <a:pPr marL="0" marR="0" lvl="0" indent="0" algn="l" defTabSz="914400" rtl="0" eaLnBrk="1" fontAlgn="base" latinLnBrk="0" hangingPunct="1">
              <a:lnSpc>
                <a:spcPct val="100000"/>
              </a:lnSpc>
              <a:spcBef>
                <a:spcPct val="20000"/>
              </a:spcBef>
              <a:spcAft>
                <a:spcPct val="0"/>
              </a:spcAft>
              <a:buClr>
                <a:srgbClr val="002060"/>
              </a:buClr>
              <a:buSzPct val="100000"/>
              <a:buFontTx/>
              <a:buNone/>
              <a:tabLst/>
              <a:defRPr/>
            </a:pPr>
            <a:r>
              <a:rPr kumimoji="0" lang="en-US" sz="2400" b="1"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Comic Sans MS" pitchFamily="66" charset="0"/>
                <a:ea typeface="+mn-ea"/>
                <a:cs typeface="+mn-cs"/>
              </a:rPr>
              <a:t>Name some abiotic factors?</a:t>
            </a:r>
          </a:p>
          <a:p>
            <a:pPr marL="0" marR="0" lvl="0" indent="0" algn="l" defTabSz="914400" rtl="0" eaLnBrk="1" fontAlgn="base" latinLnBrk="0" hangingPunct="1">
              <a:lnSpc>
                <a:spcPct val="100000"/>
              </a:lnSpc>
              <a:spcBef>
                <a:spcPts val="1200"/>
              </a:spcBef>
              <a:spcAft>
                <a:spcPct val="0"/>
              </a:spcAft>
              <a:buClr>
                <a:srgbClr val="002060"/>
              </a:buClr>
              <a:buSzPct val="100000"/>
              <a:buFontTx/>
              <a:buNone/>
              <a:tabLst>
                <a:tab pos="463550" algn="l"/>
              </a:tabLst>
              <a:defRPr/>
            </a:pPr>
            <a:endParaRPr kumimoji="0" lang="en-US" sz="18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Comic Sans MS" pitchFamily="66" charset="0"/>
              <a:ea typeface="+mn-ea"/>
              <a:cs typeface="+mn-cs"/>
            </a:endParaRPr>
          </a:p>
          <a:p>
            <a:pPr marL="0" marR="0" lvl="0" indent="0" algn="l" defTabSz="914400" rtl="0" eaLnBrk="1" fontAlgn="base" latinLnBrk="0" hangingPunct="1">
              <a:lnSpc>
                <a:spcPct val="100000"/>
              </a:lnSpc>
              <a:spcBef>
                <a:spcPts val="1200"/>
              </a:spcBef>
              <a:spcAft>
                <a:spcPct val="0"/>
              </a:spcAft>
              <a:buClr>
                <a:srgbClr val="002060"/>
              </a:buClr>
              <a:buSzPct val="100000"/>
              <a:buFontTx/>
              <a:buNone/>
              <a:tabLst>
                <a:tab pos="463550" algn="l"/>
              </a:tabLst>
              <a:defRPr/>
            </a:pPr>
            <a:endParaRPr kumimoji="0" lang="en-US" sz="18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Comic Sans MS" pitchFamily="66" charset="0"/>
              <a:ea typeface="+mn-ea"/>
              <a:cs typeface="+mn-cs"/>
            </a:endParaRPr>
          </a:p>
          <a:p>
            <a:pPr marL="0" indent="0" eaLnBrk="1" hangingPunct="1">
              <a:buClr>
                <a:srgbClr val="002060"/>
              </a:buClr>
              <a:buSzPct val="100000"/>
              <a:defRPr/>
            </a:pPr>
            <a:r>
              <a:rPr lang="en-US" dirty="0">
                <a:solidFill>
                  <a:srgbClr val="00B050"/>
                </a:solidFill>
                <a:effectLst>
                  <a:outerShdw blurRad="38100" dist="38100" dir="2700000" algn="tl">
                    <a:srgbClr val="000000">
                      <a:alpha val="43137"/>
                    </a:srgbClr>
                  </a:outerShdw>
                </a:effectLst>
                <a:latin typeface="Comic Sans MS" panose="030F0702030302020204" pitchFamily="66" charset="0"/>
              </a:rPr>
              <a:t>Abiotic elements that set limits on the types and number of organisms that can live in an environment are </a:t>
            </a:r>
            <a:r>
              <a:rPr lang="en-US" dirty="0">
                <a:solidFill>
                  <a:srgbClr val="FFFF00"/>
                </a:solidFill>
                <a:effectLst>
                  <a:outerShdw blurRad="38100" dist="38100" dir="2700000" algn="tl">
                    <a:srgbClr val="000000">
                      <a:alpha val="43137"/>
                    </a:srgbClr>
                  </a:outerShdw>
                </a:effectLst>
                <a:latin typeface="Comic Sans MS" panose="030F0702030302020204" pitchFamily="66" charset="0"/>
              </a:rPr>
              <a:t>____.</a:t>
            </a:r>
            <a:endParaRPr kumimoji="0" lang="en-US" sz="32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omic Sans MS" pitchFamily="66" charset="0"/>
            </a:endParaRPr>
          </a:p>
          <a:p>
            <a:pPr marL="342900" marR="0" lvl="0" indent="-342900" algn="l" defTabSz="914400" rtl="0" eaLnBrk="1" fontAlgn="base" latinLnBrk="0" hangingPunct="1">
              <a:lnSpc>
                <a:spcPct val="100000"/>
              </a:lnSpc>
              <a:spcBef>
                <a:spcPct val="20000"/>
              </a:spcBef>
              <a:spcAft>
                <a:spcPct val="0"/>
              </a:spcAft>
              <a:buClr>
                <a:srgbClr val="002060"/>
              </a:buClr>
              <a:buSzPct val="100000"/>
              <a:buFont typeface="Arial" pitchFamily="34" charset="0"/>
              <a:buChar char="•"/>
              <a:tabLst/>
              <a:defRPr/>
            </a:pPr>
            <a:endParaRPr kumimoji="0" lang="en-US" sz="4000" b="1" i="0" u="none" strike="noStrike" kern="0" cap="none" spc="0" normalizeH="0" baseline="0" noProof="0" dirty="0">
              <a:ln>
                <a:noFill/>
              </a:ln>
              <a:solidFill>
                <a:srgbClr val="2D2D8A">
                  <a:lumMod val="75000"/>
                </a:srgbClr>
              </a:solidFill>
              <a:effectLst/>
              <a:uLnTx/>
              <a:uFillTx/>
              <a:latin typeface="Comic Sans MS" pitchFamily="66" charset="0"/>
              <a:ea typeface="+mn-ea"/>
              <a:cs typeface="+mn-cs"/>
            </a:endParaRPr>
          </a:p>
          <a:p>
            <a:pPr marL="342900" marR="0" lvl="0" indent="-342900" algn="l" defTabSz="914400" rtl="0" eaLnBrk="1" fontAlgn="base" latinLnBrk="0" hangingPunct="1">
              <a:lnSpc>
                <a:spcPct val="100000"/>
              </a:lnSpc>
              <a:spcBef>
                <a:spcPct val="20000"/>
              </a:spcBef>
              <a:spcAft>
                <a:spcPct val="0"/>
              </a:spcAft>
              <a:buClr>
                <a:srgbClr val="002060"/>
              </a:buClr>
              <a:buSzPct val="100000"/>
              <a:buFont typeface="Arial" pitchFamily="34" charset="0"/>
              <a:buChar char="•"/>
              <a:tabLst/>
              <a:defRPr/>
            </a:pPr>
            <a:endParaRPr kumimoji="0" lang="en-US" sz="4000" b="1" i="0" u="none" strike="noStrike" kern="0" cap="none" spc="0" normalizeH="0" baseline="0" noProof="0" dirty="0">
              <a:ln>
                <a:noFill/>
              </a:ln>
              <a:solidFill>
                <a:srgbClr val="2D2D8A">
                  <a:lumMod val="75000"/>
                </a:srgbClr>
              </a:solidFill>
              <a:effectLst/>
              <a:uLnTx/>
              <a:uFillTx/>
              <a:latin typeface="Comic Sans MS" pitchFamily="66" charset="0"/>
              <a:ea typeface="+mn-ea"/>
              <a:cs typeface="+mn-cs"/>
            </a:endParaRPr>
          </a:p>
          <a:p>
            <a:pPr marL="342900" marR="0" lvl="0" indent="-342900" algn="l" defTabSz="914400" rtl="0" eaLnBrk="1" fontAlgn="base" latinLnBrk="0" hangingPunct="1">
              <a:lnSpc>
                <a:spcPct val="100000"/>
              </a:lnSpc>
              <a:spcBef>
                <a:spcPct val="20000"/>
              </a:spcBef>
              <a:spcAft>
                <a:spcPct val="0"/>
              </a:spcAft>
              <a:buClrTx/>
              <a:buSzPct val="100000"/>
              <a:buFont typeface="Arial" pitchFamily="34" charset="0"/>
              <a:buChar char="•"/>
              <a:tabLst/>
              <a:defRPr/>
            </a:pPr>
            <a:endParaRPr kumimoji="0" lang="en-US" sz="3600" b="1" i="0" u="none" strike="noStrike" kern="0" cap="none" spc="0" normalizeH="0" baseline="0" noProof="0" dirty="0">
              <a:ln>
                <a:noFill/>
              </a:ln>
              <a:solidFill>
                <a:srgbClr val="2D2D8A">
                  <a:lumMod val="75000"/>
                </a:srgbClr>
              </a:solidFill>
              <a:effectLst/>
              <a:uLnTx/>
              <a:uFillTx/>
              <a:latin typeface="Comic Sans MS" pitchFamily="66" charset="0"/>
              <a:ea typeface="+mn-ea"/>
              <a:cs typeface="+mn-cs"/>
            </a:endParaRPr>
          </a:p>
        </p:txBody>
      </p:sp>
    </p:spTree>
    <p:extLst>
      <p:ext uri="{BB962C8B-B14F-4D97-AF65-F5344CB8AC3E}">
        <p14:creationId xmlns:p14="http://schemas.microsoft.com/office/powerpoint/2010/main" val="2721019891"/>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4" end="4"/>
                                            </p:txEl>
                                          </p:spTgt>
                                        </p:tgtEl>
                                        <p:attrNameLst>
                                          <p:attrName>style.visibility</p:attrName>
                                        </p:attrNameLst>
                                      </p:cBhvr>
                                      <p:to>
                                        <p:strVal val="visible"/>
                                      </p:to>
                                    </p:set>
                                    <p:animEffect transition="in" filter="wipe(left)">
                                      <p:cBhvr>
                                        <p:cTn id="7" dur="500"/>
                                        <p:tgtEl>
                                          <p:spTgt spid="7">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xEl>
                                              <p:pRg st="7" end="7"/>
                                            </p:txEl>
                                          </p:spTgt>
                                        </p:tgtEl>
                                        <p:attrNameLst>
                                          <p:attrName>style.visibility</p:attrName>
                                        </p:attrNameLst>
                                      </p:cBhvr>
                                      <p:to>
                                        <p:strVal val="visible"/>
                                      </p:to>
                                    </p:set>
                                    <p:animEffect transition="in" filter="wipe(left)">
                                      <p:cBhvr>
                                        <p:cTn id="12" dur="500"/>
                                        <p:tgtEl>
                                          <p:spTgt spid="7">
                                            <p:txEl>
                                              <p:pRg st="7" end="7"/>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xEl>
                                              <p:pRg st="10" end="10"/>
                                            </p:txEl>
                                          </p:spTgt>
                                        </p:tgtEl>
                                        <p:attrNameLst>
                                          <p:attrName>style.visibility</p:attrName>
                                        </p:attrNameLst>
                                      </p:cBhvr>
                                      <p:to>
                                        <p:strVal val="visible"/>
                                      </p:to>
                                    </p:set>
                                    <p:animEffect transition="in" filter="wipe(left)">
                                      <p:cBhvr>
                                        <p:cTn id="17" dur="500"/>
                                        <p:tgtEl>
                                          <p:spTgt spid="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6"/>
          <p:cNvSpPr>
            <a:spLocks noGrp="1" noChangeArrowheads="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66DF58-110B-4235-86C0-A898C5228190}" type="slidenum">
              <a:rPr kumimoji="0" lang="en-US" sz="1000" b="1" i="0" u="none" strike="noStrike" kern="1200" cap="none" spc="0" normalizeH="0" baseline="0" noProof="0">
                <a:ln>
                  <a:noFill/>
                </a:ln>
                <a:solidFill>
                  <a:srgbClr val="FFFFFF"/>
                </a:solidFill>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000" b="1" i="0" u="none" strike="noStrike" kern="1200" cap="none" spc="0" normalizeH="0" baseline="0" noProof="0" dirty="0">
              <a:ln>
                <a:noFill/>
              </a:ln>
              <a:solidFill>
                <a:srgbClr val="FFFFFF"/>
              </a:solidFill>
              <a:effectLst/>
              <a:uLnTx/>
              <a:uFillTx/>
              <a:latin typeface="Tahoma"/>
              <a:ea typeface="+mn-ea"/>
              <a:cs typeface="+mn-cs"/>
            </a:endParaRPr>
          </a:p>
        </p:txBody>
      </p:sp>
      <p:sp>
        <p:nvSpPr>
          <p:cNvPr id="154629" name="Slide Number Placeholder 3"/>
          <p:cNvSpPr txBox="1">
            <a:spLocks noGrp="1"/>
          </p:cNvSpPr>
          <p:nvPr/>
        </p:nvSpPr>
        <p:spPr bwMode="auto">
          <a:xfrm>
            <a:off x="7010400" y="6689725"/>
            <a:ext cx="2133600" cy="136525"/>
          </a:xfrm>
          <a:prstGeom prst="rect">
            <a:avLst/>
          </a:prstGeom>
          <a:noFill/>
          <a:ln w="9525">
            <a:noFill/>
            <a:miter lim="800000"/>
            <a:headEnd/>
            <a:tailEnd/>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580D70F-5F6C-4F08-B78E-6F6747C13B85}" type="slidenum">
              <a:rPr kumimoji="0" lang="en-US" sz="1000" b="1" i="0" u="none" strike="noStrike" kern="1200" cap="none" spc="0" normalizeH="0" baseline="0" noProof="0">
                <a:ln>
                  <a:noFill/>
                </a:ln>
                <a:solidFill>
                  <a:srgbClr val="FFFFFF"/>
                </a:solidFill>
                <a:effectLst/>
                <a:uLnTx/>
                <a:uFillTx/>
                <a:latin typeface="Tahoma"/>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000" b="1" i="0" u="none" strike="noStrike" kern="1200" cap="none" spc="0" normalizeH="0" baseline="0" noProof="0">
              <a:ln>
                <a:noFill/>
              </a:ln>
              <a:solidFill>
                <a:srgbClr val="FFFFFF"/>
              </a:solidFill>
              <a:effectLst/>
              <a:uLnTx/>
              <a:uFillTx/>
              <a:latin typeface="Tahoma"/>
              <a:ea typeface="+mn-ea"/>
              <a:cs typeface="Arial" charset="0"/>
            </a:endParaRPr>
          </a:p>
        </p:txBody>
      </p:sp>
      <p:pic>
        <p:nvPicPr>
          <p:cNvPr id="2" name="Picture 1" descr="quick_check-01.eps">
            <a:extLst>
              <a:ext uri="{FF2B5EF4-FFF2-40B4-BE49-F238E27FC236}">
                <a16:creationId xmlns:a16="http://schemas.microsoft.com/office/drawing/2014/main" id="{04EC7503-EBEF-D56F-4E5A-72585648F1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62364" y="46615"/>
            <a:ext cx="881636" cy="714840"/>
          </a:xfrm>
          <a:prstGeom prst="rect">
            <a:avLst/>
          </a:prstGeom>
        </p:spPr>
      </p:pic>
      <p:sp>
        <p:nvSpPr>
          <p:cNvPr id="7" name="Content Placeholder 2">
            <a:extLst>
              <a:ext uri="{FF2B5EF4-FFF2-40B4-BE49-F238E27FC236}">
                <a16:creationId xmlns:a16="http://schemas.microsoft.com/office/drawing/2014/main" id="{725AAD2C-9E99-833A-24EA-3F8BFCBA77CB}"/>
              </a:ext>
            </a:extLst>
          </p:cNvPr>
          <p:cNvSpPr txBox="1">
            <a:spLocks/>
          </p:cNvSpPr>
          <p:nvPr/>
        </p:nvSpPr>
        <p:spPr bwMode="auto">
          <a:xfrm>
            <a:off x="626803" y="253092"/>
            <a:ext cx="7086600" cy="643663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SzPct val="200000"/>
              <a:defRPr sz="2400" b="1">
                <a:solidFill>
                  <a:srgbClr val="336699"/>
                </a:solidFill>
                <a:latin typeface="+mn-lt"/>
                <a:ea typeface="+mn-ea"/>
                <a:cs typeface="+mn-cs"/>
              </a:defRPr>
            </a:lvl1pPr>
            <a:lvl2pPr marL="742950" indent="-285750" algn="l" rtl="0" eaLnBrk="0" fontAlgn="base" hangingPunct="0">
              <a:spcBef>
                <a:spcPct val="20000"/>
              </a:spcBef>
              <a:spcAft>
                <a:spcPct val="0"/>
              </a:spcAft>
              <a:buSzPct val="200000"/>
              <a:defRPr sz="2000" b="1">
                <a:solidFill>
                  <a:srgbClr val="336699"/>
                </a:solidFill>
                <a:latin typeface="+mn-lt"/>
              </a:defRPr>
            </a:lvl2pPr>
            <a:lvl3pPr marL="1143000" indent="-228600" algn="l" rtl="0" eaLnBrk="0" fontAlgn="base" hangingPunct="0">
              <a:spcBef>
                <a:spcPct val="20000"/>
              </a:spcBef>
              <a:spcAft>
                <a:spcPct val="0"/>
              </a:spcAft>
              <a:buSzPct val="200000"/>
              <a:defRPr b="1">
                <a:solidFill>
                  <a:srgbClr val="336699"/>
                </a:solidFill>
                <a:latin typeface="+mn-lt"/>
              </a:defRPr>
            </a:lvl3pPr>
            <a:lvl4pPr marL="1600200" indent="-228600" algn="l" rtl="0" eaLnBrk="0" fontAlgn="base" hangingPunct="0">
              <a:spcBef>
                <a:spcPct val="20000"/>
              </a:spcBef>
              <a:spcAft>
                <a:spcPct val="0"/>
              </a:spcAft>
              <a:buSzPct val="200000"/>
              <a:defRPr sz="1600" b="1">
                <a:solidFill>
                  <a:srgbClr val="336699"/>
                </a:solidFill>
                <a:latin typeface="+mn-lt"/>
              </a:defRPr>
            </a:lvl4pPr>
            <a:lvl5pPr marL="2057400" indent="-228600" algn="l" rtl="0" eaLnBrk="0" fontAlgn="base" hangingPunct="0">
              <a:spcBef>
                <a:spcPct val="20000"/>
              </a:spcBef>
              <a:spcAft>
                <a:spcPct val="0"/>
              </a:spcAft>
              <a:buSzPct val="200000"/>
              <a:defRPr sz="1600" b="1">
                <a:solidFill>
                  <a:srgbClr val="336699"/>
                </a:solidFill>
                <a:latin typeface="+mn-lt"/>
              </a:defRPr>
            </a:lvl5pPr>
            <a:lvl6pPr marL="2514600" indent="-228600" algn="l" rtl="0" eaLnBrk="1" fontAlgn="base" hangingPunct="1">
              <a:spcBef>
                <a:spcPct val="20000"/>
              </a:spcBef>
              <a:spcAft>
                <a:spcPct val="0"/>
              </a:spcAft>
              <a:buSzPct val="200000"/>
              <a:defRPr sz="1600" b="1">
                <a:solidFill>
                  <a:srgbClr val="336699"/>
                </a:solidFill>
                <a:latin typeface="+mn-lt"/>
              </a:defRPr>
            </a:lvl6pPr>
            <a:lvl7pPr marL="2971800" indent="-228600" algn="l" rtl="0" eaLnBrk="1" fontAlgn="base" hangingPunct="1">
              <a:spcBef>
                <a:spcPct val="20000"/>
              </a:spcBef>
              <a:spcAft>
                <a:spcPct val="0"/>
              </a:spcAft>
              <a:buSzPct val="200000"/>
              <a:defRPr sz="1600" b="1">
                <a:solidFill>
                  <a:srgbClr val="336699"/>
                </a:solidFill>
                <a:latin typeface="+mn-lt"/>
              </a:defRPr>
            </a:lvl7pPr>
            <a:lvl8pPr marL="3429000" indent="-228600" algn="l" rtl="0" eaLnBrk="1" fontAlgn="base" hangingPunct="1">
              <a:spcBef>
                <a:spcPct val="20000"/>
              </a:spcBef>
              <a:spcAft>
                <a:spcPct val="0"/>
              </a:spcAft>
              <a:buSzPct val="200000"/>
              <a:defRPr sz="1600" b="1">
                <a:solidFill>
                  <a:srgbClr val="336699"/>
                </a:solidFill>
                <a:latin typeface="+mn-lt"/>
              </a:defRPr>
            </a:lvl8pPr>
            <a:lvl9pPr marL="3886200" indent="-228600" algn="l" rtl="0" eaLnBrk="1" fontAlgn="base" hangingPunct="1">
              <a:spcBef>
                <a:spcPct val="20000"/>
              </a:spcBef>
              <a:spcAft>
                <a:spcPct val="0"/>
              </a:spcAft>
              <a:buSzPct val="200000"/>
              <a:defRPr sz="1600" b="1">
                <a:solidFill>
                  <a:srgbClr val="336699"/>
                </a:solidFill>
                <a:latin typeface="+mn-lt"/>
              </a:defRPr>
            </a:lvl9pPr>
          </a:lstStyle>
          <a:p>
            <a:pPr marL="0" marR="0" lvl="0" indent="0" algn="l" defTabSz="914400" rtl="0" eaLnBrk="1" fontAlgn="base" latinLnBrk="0" hangingPunct="1">
              <a:lnSpc>
                <a:spcPct val="100000"/>
              </a:lnSpc>
              <a:spcBef>
                <a:spcPct val="20000"/>
              </a:spcBef>
              <a:spcAft>
                <a:spcPct val="0"/>
              </a:spcAft>
              <a:buClr>
                <a:srgbClr val="002060"/>
              </a:buClr>
              <a:buSzPct val="100000"/>
              <a:buFontTx/>
              <a:buNone/>
              <a:tabLst/>
              <a:defRPr/>
            </a:pPr>
            <a:r>
              <a:rPr lang="en-US" sz="2400" b="1" dirty="0">
                <a:solidFill>
                  <a:schemeClr val="tx1"/>
                </a:solidFill>
                <a:latin typeface="Comic Sans MS" panose="030F0702030302020204" pitchFamily="66" charset="0"/>
              </a:rPr>
              <a:t>What levels of organization organisms experience?</a:t>
            </a:r>
          </a:p>
          <a:p>
            <a:pPr marL="225425" marR="0" lvl="0" indent="0" algn="l" defTabSz="914400" rtl="0" eaLnBrk="1" fontAlgn="base" latinLnBrk="0" hangingPunct="1">
              <a:lnSpc>
                <a:spcPct val="100000"/>
              </a:lnSpc>
              <a:spcBef>
                <a:spcPts val="600"/>
              </a:spcBef>
              <a:spcAft>
                <a:spcPct val="0"/>
              </a:spcAft>
              <a:buClr>
                <a:srgbClr val="002060"/>
              </a:buClr>
              <a:buSzPct val="100000"/>
              <a:buFontTx/>
              <a:buNone/>
              <a:tabLst/>
              <a:defRPr/>
            </a:pPr>
            <a:r>
              <a:rPr lang="en-US" dirty="0">
                <a:solidFill>
                  <a:srgbClr val="FFFF00"/>
                </a:solidFill>
              </a:rPr>
              <a:t>Organism </a:t>
            </a:r>
            <a:r>
              <a:rPr lang="en-US" dirty="0">
                <a:solidFill>
                  <a:srgbClr val="FFFF00"/>
                </a:solidFill>
                <a:sym typeface="Wingdings" panose="05000000000000000000" pitchFamily="2" charset="2"/>
              </a:rPr>
              <a:t> population  community  ecosystem  biome  biosphere</a:t>
            </a:r>
            <a:endParaRPr lang="en-US" dirty="0">
              <a:solidFill>
                <a:srgbClr val="FFFF00"/>
              </a:solidFill>
            </a:endParaRPr>
          </a:p>
          <a:p>
            <a:pPr marL="0" marR="0" lvl="0" indent="0" algn="l" defTabSz="914400" rtl="0" eaLnBrk="1" fontAlgn="base" latinLnBrk="0" hangingPunct="1">
              <a:lnSpc>
                <a:spcPct val="100000"/>
              </a:lnSpc>
              <a:spcBef>
                <a:spcPct val="20000"/>
              </a:spcBef>
              <a:spcAft>
                <a:spcPct val="0"/>
              </a:spcAft>
              <a:buClr>
                <a:srgbClr val="002060"/>
              </a:buClr>
              <a:buSzPct val="100000"/>
              <a:buFontTx/>
              <a:buNone/>
              <a:tabLst/>
              <a:defRPr/>
            </a:pPr>
            <a:endParaRPr lang="en-US" sz="1800" b="1" dirty="0">
              <a:solidFill>
                <a:schemeClr val="tx1"/>
              </a:solidFill>
            </a:endParaRPr>
          </a:p>
          <a:p>
            <a:pPr marL="0" marR="0" lvl="0" indent="0" algn="l" defTabSz="914400" rtl="0" eaLnBrk="1" fontAlgn="base" latinLnBrk="0" hangingPunct="1">
              <a:lnSpc>
                <a:spcPct val="100000"/>
              </a:lnSpc>
              <a:spcBef>
                <a:spcPct val="20000"/>
              </a:spcBef>
              <a:spcAft>
                <a:spcPct val="0"/>
              </a:spcAft>
              <a:buClr>
                <a:srgbClr val="002060"/>
              </a:buClr>
              <a:buSzPct val="100000"/>
              <a:buFontTx/>
              <a:buNone/>
              <a:tabLst/>
              <a:defRPr/>
            </a:pPr>
            <a:r>
              <a:rPr kumimoji="0" lang="en-US" sz="2400" b="1" i="0" u="none" strike="noStrike" kern="0" cap="none" spc="0" normalizeH="0" baseline="0" noProof="0" dirty="0">
                <a:ln>
                  <a:noFill/>
                </a:ln>
                <a:solidFill>
                  <a:srgbClr val="00B050"/>
                </a:solidFill>
                <a:effectLst>
                  <a:outerShdw blurRad="38100" dist="38100" dir="2700000" algn="tl">
                    <a:srgbClr val="000000">
                      <a:alpha val="43137"/>
                    </a:srgbClr>
                  </a:outerShdw>
                </a:effectLst>
                <a:uLnTx/>
                <a:uFillTx/>
                <a:latin typeface="Comic Sans MS" pitchFamily="66" charset="0"/>
                <a:ea typeface="+mn-ea"/>
                <a:cs typeface="+mn-cs"/>
              </a:rPr>
              <a:t>What are the TWO major factors involved in ecology?</a:t>
            </a:r>
          </a:p>
          <a:p>
            <a:pPr marL="225425" marR="0" lvl="0" indent="0" algn="l" defTabSz="914400" rtl="0" eaLnBrk="1" fontAlgn="base" latinLnBrk="0" hangingPunct="1">
              <a:lnSpc>
                <a:spcPct val="100000"/>
              </a:lnSpc>
              <a:spcBef>
                <a:spcPct val="20000"/>
              </a:spcBef>
              <a:spcAft>
                <a:spcPct val="0"/>
              </a:spcAft>
              <a:buClr>
                <a:srgbClr val="002060"/>
              </a:buClr>
              <a:buSzPct val="100000"/>
              <a:buFontTx/>
              <a:buNone/>
              <a:tabLst/>
              <a:defRPr/>
            </a:pPr>
            <a:r>
              <a:rPr kumimoji="0" lang="en-US" sz="2400" b="1" i="0"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Comic Sans MS" pitchFamily="66" charset="0"/>
                <a:ea typeface="+mn-ea"/>
                <a:cs typeface="+mn-cs"/>
              </a:rPr>
              <a:t>Biotic (living) and abiotic (non-living)</a:t>
            </a:r>
          </a:p>
          <a:p>
            <a:pPr marL="0" marR="0" lvl="0" indent="0" algn="l" defTabSz="914400" rtl="0" eaLnBrk="1" fontAlgn="base" latinLnBrk="0" hangingPunct="1">
              <a:lnSpc>
                <a:spcPct val="100000"/>
              </a:lnSpc>
              <a:spcBef>
                <a:spcPct val="20000"/>
              </a:spcBef>
              <a:spcAft>
                <a:spcPct val="0"/>
              </a:spcAft>
              <a:buClr>
                <a:srgbClr val="002060"/>
              </a:buClr>
              <a:buSzPct val="100000"/>
              <a:buFontTx/>
              <a:buNone/>
              <a:tabLst/>
              <a:defRPr/>
            </a:pPr>
            <a:endParaRPr lang="en-US" sz="1800" dirty="0">
              <a:solidFill>
                <a:srgbClr val="0000FF"/>
              </a:solidFill>
              <a:effectLst>
                <a:outerShdw blurRad="38100" dist="38100" dir="2700000" algn="tl">
                  <a:srgbClr val="000000">
                    <a:alpha val="43137"/>
                  </a:srgbClr>
                </a:outerShdw>
              </a:effectLst>
              <a:latin typeface="Comic Sans MS" pitchFamily="66" charset="0"/>
            </a:endParaRPr>
          </a:p>
          <a:p>
            <a:pPr marL="0" marR="0" lvl="0" indent="0" algn="l" defTabSz="914400" rtl="0" eaLnBrk="1" fontAlgn="base" latinLnBrk="0" hangingPunct="1">
              <a:lnSpc>
                <a:spcPct val="100000"/>
              </a:lnSpc>
              <a:spcBef>
                <a:spcPct val="20000"/>
              </a:spcBef>
              <a:spcAft>
                <a:spcPct val="0"/>
              </a:spcAft>
              <a:buClr>
                <a:srgbClr val="002060"/>
              </a:buClr>
              <a:buSzPct val="100000"/>
              <a:buFontTx/>
              <a:buNone/>
              <a:tabLst/>
              <a:defRPr/>
            </a:pPr>
            <a:r>
              <a:rPr kumimoji="0" lang="en-US" sz="2400" b="1"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Comic Sans MS" pitchFamily="66" charset="0"/>
                <a:ea typeface="+mn-ea"/>
                <a:cs typeface="+mn-cs"/>
              </a:rPr>
              <a:t>Name some abiotic factors?</a:t>
            </a:r>
          </a:p>
          <a:p>
            <a:pPr marL="225425" lvl="0" indent="0" algn="l" rtl="0">
              <a:lnSpc>
                <a:spcPct val="100000"/>
              </a:lnSpc>
              <a:spcBef>
                <a:spcPts val="0"/>
              </a:spcBef>
              <a:spcAft>
                <a:spcPts val="0"/>
              </a:spcAft>
              <a:buClr>
                <a:srgbClr val="FFFF00"/>
              </a:buClr>
              <a:buSzPts val="2800"/>
            </a:pPr>
            <a:r>
              <a:rPr lang="en-US" sz="2400" b="1" i="0" u="none" dirty="0">
                <a:solidFill>
                  <a:srgbClr val="FFFF00"/>
                </a:solidFill>
                <a:latin typeface="Comic Sans MS"/>
                <a:ea typeface="Comic Sans MS"/>
                <a:cs typeface="Comic Sans MS"/>
                <a:sym typeface="Comic Sans MS"/>
              </a:rPr>
              <a:t>Temperature, </a:t>
            </a:r>
            <a:r>
              <a:rPr lang="en-US" sz="2400" b="1" i="0" u="none" dirty="0">
                <a:solidFill>
                  <a:srgbClr val="0066FF"/>
                </a:solidFill>
                <a:latin typeface="Comic Sans MS"/>
                <a:ea typeface="Comic Sans MS"/>
                <a:cs typeface="Comic Sans MS"/>
                <a:sym typeface="Comic Sans MS"/>
              </a:rPr>
              <a:t>Soil, </a:t>
            </a:r>
            <a:r>
              <a:rPr lang="en-US" sz="2400" b="1" i="0" u="none" dirty="0">
                <a:solidFill>
                  <a:srgbClr val="FFFF00"/>
                </a:solidFill>
                <a:latin typeface="Comic Sans MS"/>
                <a:ea typeface="Comic Sans MS"/>
                <a:cs typeface="Comic Sans MS"/>
                <a:sym typeface="Comic Sans MS"/>
              </a:rPr>
              <a:t>Light, </a:t>
            </a:r>
            <a:r>
              <a:rPr lang="en-US" sz="2400" b="1" i="0" u="none" dirty="0">
                <a:solidFill>
                  <a:srgbClr val="0066FF"/>
                </a:solidFill>
                <a:latin typeface="Comic Sans MS"/>
                <a:ea typeface="Comic Sans MS"/>
                <a:cs typeface="Comic Sans MS"/>
                <a:sym typeface="Comic Sans MS"/>
              </a:rPr>
              <a:t>Moisture, </a:t>
            </a:r>
            <a:r>
              <a:rPr lang="en-US" sz="2400" b="1" i="0" u="none" dirty="0">
                <a:solidFill>
                  <a:srgbClr val="FFFF00"/>
                </a:solidFill>
                <a:latin typeface="Comic Sans MS"/>
                <a:ea typeface="Comic Sans MS"/>
                <a:cs typeface="Comic Sans MS"/>
                <a:sym typeface="Comic Sans MS"/>
              </a:rPr>
              <a:t>Air Currents, </a:t>
            </a:r>
            <a:r>
              <a:rPr lang="en-US" sz="2400" b="1" i="0" u="none" dirty="0">
                <a:solidFill>
                  <a:srgbClr val="0066FF"/>
                </a:solidFill>
                <a:latin typeface="Comic Sans MS"/>
                <a:ea typeface="Comic Sans MS"/>
                <a:cs typeface="Comic Sans MS"/>
                <a:sym typeface="Comic Sans MS"/>
              </a:rPr>
              <a:t>Nutrients, </a:t>
            </a:r>
            <a:r>
              <a:rPr lang="en-US" sz="2400" b="1" dirty="0">
                <a:solidFill>
                  <a:srgbClr val="FFFF00"/>
                </a:solidFill>
                <a:latin typeface="Comic Sans MS"/>
                <a:sym typeface="Comic Sans MS"/>
              </a:rPr>
              <a:t>Climate</a:t>
            </a:r>
            <a:endParaRPr lang="en-US" dirty="0"/>
          </a:p>
          <a:p>
            <a:pPr marL="0" marR="0" lvl="0" indent="0" algn="l" defTabSz="914400" rtl="0" eaLnBrk="1" fontAlgn="base" latinLnBrk="0" hangingPunct="1">
              <a:lnSpc>
                <a:spcPct val="100000"/>
              </a:lnSpc>
              <a:spcBef>
                <a:spcPts val="1200"/>
              </a:spcBef>
              <a:spcAft>
                <a:spcPct val="0"/>
              </a:spcAft>
              <a:buClr>
                <a:srgbClr val="002060"/>
              </a:buClr>
              <a:buSzPct val="100000"/>
              <a:buFontTx/>
              <a:buNone/>
              <a:tabLst>
                <a:tab pos="463550" algn="l"/>
              </a:tabLst>
              <a:defRPr/>
            </a:pPr>
            <a:endParaRPr kumimoji="0" lang="en-US" sz="18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Comic Sans MS" pitchFamily="66" charset="0"/>
              <a:ea typeface="+mn-ea"/>
              <a:cs typeface="+mn-cs"/>
            </a:endParaRPr>
          </a:p>
          <a:p>
            <a:pPr marL="0" indent="0" eaLnBrk="1" hangingPunct="1">
              <a:buClr>
                <a:srgbClr val="002060"/>
              </a:buClr>
              <a:buSzPct val="100000"/>
              <a:defRPr/>
            </a:pPr>
            <a:r>
              <a:rPr lang="en-US" dirty="0">
                <a:solidFill>
                  <a:srgbClr val="00B050"/>
                </a:solidFill>
                <a:effectLst>
                  <a:outerShdw blurRad="38100" dist="38100" dir="2700000" algn="tl">
                    <a:srgbClr val="000000">
                      <a:alpha val="43137"/>
                    </a:srgbClr>
                  </a:outerShdw>
                </a:effectLst>
                <a:latin typeface="Comic Sans MS" panose="030F0702030302020204" pitchFamily="66" charset="0"/>
              </a:rPr>
              <a:t>Abiotic elements that set limits on the types and number of organisms that can live in an environment are </a:t>
            </a:r>
            <a:r>
              <a:rPr lang="en-US" dirty="0">
                <a:solidFill>
                  <a:srgbClr val="FFFF00"/>
                </a:solidFill>
                <a:effectLst>
                  <a:outerShdw blurRad="38100" dist="38100" dir="2700000" algn="tl">
                    <a:srgbClr val="000000">
                      <a:alpha val="43137"/>
                    </a:srgbClr>
                  </a:outerShdw>
                </a:effectLst>
                <a:latin typeface="Comic Sans MS" panose="030F0702030302020204" pitchFamily="66" charset="0"/>
              </a:rPr>
              <a:t>limiting factors.</a:t>
            </a:r>
            <a:endParaRPr kumimoji="0" lang="en-US" sz="3200"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omic Sans MS" pitchFamily="66" charset="0"/>
            </a:endParaRPr>
          </a:p>
          <a:p>
            <a:pPr marL="342900" marR="0" lvl="0" indent="-342900" algn="l" defTabSz="914400" rtl="0" eaLnBrk="1" fontAlgn="base" latinLnBrk="0" hangingPunct="1">
              <a:lnSpc>
                <a:spcPct val="100000"/>
              </a:lnSpc>
              <a:spcBef>
                <a:spcPct val="20000"/>
              </a:spcBef>
              <a:spcAft>
                <a:spcPct val="0"/>
              </a:spcAft>
              <a:buClr>
                <a:srgbClr val="002060"/>
              </a:buClr>
              <a:buSzPct val="100000"/>
              <a:buFont typeface="Arial" pitchFamily="34" charset="0"/>
              <a:buChar char="•"/>
              <a:tabLst/>
              <a:defRPr/>
            </a:pPr>
            <a:endParaRPr kumimoji="0" lang="en-US" sz="4000" b="1" i="0" u="none" strike="noStrike" kern="0" cap="none" spc="0" normalizeH="0" baseline="0" noProof="0" dirty="0">
              <a:ln>
                <a:noFill/>
              </a:ln>
              <a:solidFill>
                <a:srgbClr val="2D2D8A">
                  <a:lumMod val="75000"/>
                </a:srgbClr>
              </a:solidFill>
              <a:effectLst/>
              <a:uLnTx/>
              <a:uFillTx/>
              <a:latin typeface="Comic Sans MS" pitchFamily="66" charset="0"/>
              <a:ea typeface="+mn-ea"/>
              <a:cs typeface="+mn-cs"/>
            </a:endParaRPr>
          </a:p>
          <a:p>
            <a:pPr marL="342900" marR="0" lvl="0" indent="-342900" algn="l" defTabSz="914400" rtl="0" eaLnBrk="1" fontAlgn="base" latinLnBrk="0" hangingPunct="1">
              <a:lnSpc>
                <a:spcPct val="100000"/>
              </a:lnSpc>
              <a:spcBef>
                <a:spcPct val="20000"/>
              </a:spcBef>
              <a:spcAft>
                <a:spcPct val="0"/>
              </a:spcAft>
              <a:buClr>
                <a:srgbClr val="002060"/>
              </a:buClr>
              <a:buSzPct val="100000"/>
              <a:buFont typeface="Arial" pitchFamily="34" charset="0"/>
              <a:buChar char="•"/>
              <a:tabLst/>
              <a:defRPr/>
            </a:pPr>
            <a:endParaRPr kumimoji="0" lang="en-US" sz="4000" b="1" i="0" u="none" strike="noStrike" kern="0" cap="none" spc="0" normalizeH="0" baseline="0" noProof="0" dirty="0">
              <a:ln>
                <a:noFill/>
              </a:ln>
              <a:solidFill>
                <a:srgbClr val="2D2D8A">
                  <a:lumMod val="75000"/>
                </a:srgbClr>
              </a:solidFill>
              <a:effectLst/>
              <a:uLnTx/>
              <a:uFillTx/>
              <a:latin typeface="Comic Sans MS" pitchFamily="66" charset="0"/>
              <a:ea typeface="+mn-ea"/>
              <a:cs typeface="+mn-cs"/>
            </a:endParaRPr>
          </a:p>
          <a:p>
            <a:pPr marL="342900" marR="0" lvl="0" indent="-342900" algn="l" defTabSz="914400" rtl="0" eaLnBrk="1" fontAlgn="base" latinLnBrk="0" hangingPunct="1">
              <a:lnSpc>
                <a:spcPct val="100000"/>
              </a:lnSpc>
              <a:spcBef>
                <a:spcPct val="20000"/>
              </a:spcBef>
              <a:spcAft>
                <a:spcPct val="0"/>
              </a:spcAft>
              <a:buClrTx/>
              <a:buSzPct val="100000"/>
              <a:buFont typeface="Arial" pitchFamily="34" charset="0"/>
              <a:buChar char="•"/>
              <a:tabLst/>
              <a:defRPr/>
            </a:pPr>
            <a:endParaRPr kumimoji="0" lang="en-US" sz="3600" b="1" i="0" u="none" strike="noStrike" kern="0" cap="none" spc="0" normalizeH="0" baseline="0" noProof="0" dirty="0">
              <a:ln>
                <a:noFill/>
              </a:ln>
              <a:solidFill>
                <a:srgbClr val="2D2D8A">
                  <a:lumMod val="75000"/>
                </a:srgbClr>
              </a:solidFill>
              <a:effectLst/>
              <a:uLnTx/>
              <a:uFillTx/>
              <a:latin typeface="Comic Sans MS" pitchFamily="66" charset="0"/>
              <a:ea typeface="+mn-ea"/>
              <a:cs typeface="+mn-cs"/>
            </a:endParaRPr>
          </a:p>
        </p:txBody>
      </p:sp>
    </p:spTree>
    <p:extLst>
      <p:ext uri="{BB962C8B-B14F-4D97-AF65-F5344CB8AC3E}">
        <p14:creationId xmlns:p14="http://schemas.microsoft.com/office/powerpoint/2010/main" val="3034664095"/>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wipe(left)">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xEl>
                                              <p:pRg st="3" end="3"/>
                                            </p:txEl>
                                          </p:spTgt>
                                        </p:tgtEl>
                                        <p:attrNameLst>
                                          <p:attrName>style.visibility</p:attrName>
                                        </p:attrNameLst>
                                      </p:cBhvr>
                                      <p:to>
                                        <p:strVal val="visible"/>
                                      </p:to>
                                    </p:set>
                                    <p:animEffect transition="in" filter="wipe(left)">
                                      <p:cBhvr>
                                        <p:cTn id="12" dur="500"/>
                                        <p:tgtEl>
                                          <p:spTgt spid="7">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Effect transition="in" filter="wipe(left)">
                                      <p:cBhvr>
                                        <p:cTn id="17" dur="500"/>
                                        <p:tgtEl>
                                          <p:spTgt spid="7">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
                                            <p:txEl>
                                              <p:pRg st="6" end="6"/>
                                            </p:txEl>
                                          </p:spTgt>
                                        </p:tgtEl>
                                        <p:attrNameLst>
                                          <p:attrName>style.visibility</p:attrName>
                                        </p:attrNameLst>
                                      </p:cBhvr>
                                      <p:to>
                                        <p:strVal val="visible"/>
                                      </p:to>
                                    </p:set>
                                    <p:animEffect transition="in" filter="wipe(left)">
                                      <p:cBhvr>
                                        <p:cTn id="22" dur="500"/>
                                        <p:tgtEl>
                                          <p:spTgt spid="7">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7">
                                            <p:txEl>
                                              <p:pRg st="7" end="7"/>
                                            </p:txEl>
                                          </p:spTgt>
                                        </p:tgtEl>
                                        <p:attrNameLst>
                                          <p:attrName>style.visibility</p:attrName>
                                        </p:attrNameLst>
                                      </p:cBhvr>
                                      <p:to>
                                        <p:strVal val="visible"/>
                                      </p:to>
                                    </p:set>
                                    <p:animEffect transition="in" filter="wipe(left)">
                                      <p:cBhvr>
                                        <p:cTn id="27" dur="500"/>
                                        <p:tgtEl>
                                          <p:spTgt spid="7">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7">
                                            <p:txEl>
                                              <p:pRg st="9" end="9"/>
                                            </p:txEl>
                                          </p:spTgt>
                                        </p:tgtEl>
                                        <p:attrNameLst>
                                          <p:attrName>style.visibility</p:attrName>
                                        </p:attrNameLst>
                                      </p:cBhvr>
                                      <p:to>
                                        <p:strVal val="visible"/>
                                      </p:to>
                                    </p:set>
                                    <p:animEffect transition="in" filter="wipe(left)">
                                      <p:cBhvr>
                                        <p:cTn id="32" dur="500"/>
                                        <p:tgtEl>
                                          <p:spTgt spid="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Shape 937"/>
        <p:cNvGrpSpPr/>
        <p:nvPr/>
      </p:nvGrpSpPr>
      <p:grpSpPr>
        <a:xfrm>
          <a:off x="0" y="0"/>
          <a:ext cx="0" cy="0"/>
          <a:chOff x="0" y="0"/>
          <a:chExt cx="0" cy="0"/>
        </a:xfrm>
      </p:grpSpPr>
      <p:sp>
        <p:nvSpPr>
          <p:cNvPr id="938" name="Google Shape;938;p164"/>
          <p:cNvSpPr txBox="1"/>
          <p:nvPr/>
        </p:nvSpPr>
        <p:spPr>
          <a:xfrm>
            <a:off x="838200" y="762000"/>
            <a:ext cx="6019800" cy="6413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939" name="Google Shape;939;p164"/>
          <p:cNvSpPr txBox="1"/>
          <p:nvPr/>
        </p:nvSpPr>
        <p:spPr>
          <a:xfrm>
            <a:off x="0" y="29115"/>
            <a:ext cx="9144000"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3600"/>
              <a:buFont typeface="Comic Sans MS"/>
              <a:buNone/>
            </a:pPr>
            <a:r>
              <a:rPr lang="en-US" sz="3600" b="1" i="0" u="none" dirty="0">
                <a:solidFill>
                  <a:srgbClr val="FFFF00"/>
                </a:solidFill>
                <a:latin typeface="Comic Sans MS"/>
                <a:ea typeface="Comic Sans MS"/>
                <a:cs typeface="Comic Sans MS"/>
                <a:sym typeface="Comic Sans MS"/>
              </a:rPr>
              <a:t>Interactions in the Ecosystem</a:t>
            </a:r>
            <a:endParaRPr dirty="0"/>
          </a:p>
        </p:txBody>
      </p:sp>
      <p:sp>
        <p:nvSpPr>
          <p:cNvPr id="2" name="Google Shape;930;p163">
            <a:extLst>
              <a:ext uri="{FF2B5EF4-FFF2-40B4-BE49-F238E27FC236}">
                <a16:creationId xmlns:a16="http://schemas.microsoft.com/office/drawing/2014/main" id="{A31C5B75-EFC4-E5EA-81F7-EC2A56E2B6D3}"/>
              </a:ext>
            </a:extLst>
          </p:cNvPr>
          <p:cNvSpPr txBox="1"/>
          <p:nvPr/>
        </p:nvSpPr>
        <p:spPr>
          <a:xfrm>
            <a:off x="169428" y="762000"/>
            <a:ext cx="4119716" cy="3016170"/>
          </a:xfrm>
          <a:prstGeom prst="rect">
            <a:avLst/>
          </a:prstGeom>
          <a:noFill/>
          <a:ln>
            <a:noFill/>
          </a:ln>
        </p:spPr>
        <p:txBody>
          <a:bodyPr spcFirstLastPara="1" wrap="square" lIns="91425" tIns="45700" rIns="91425" bIns="45700" anchor="t" anchorCtr="0">
            <a:spAutoFit/>
          </a:bodyPr>
          <a:lstStyle/>
          <a:p>
            <a:r>
              <a:rPr lang="en-US" sz="3600" b="1" dirty="0">
                <a:solidFill>
                  <a:schemeClr val="accent3"/>
                </a:solidFill>
              </a:rPr>
              <a:t>HABITAT</a:t>
            </a:r>
            <a:r>
              <a:rPr lang="en-US" sz="3600" dirty="0">
                <a:solidFill>
                  <a:schemeClr val="accent3"/>
                </a:solidFill>
              </a:rPr>
              <a:t> </a:t>
            </a:r>
            <a:r>
              <a:rPr lang="en-US" sz="3600" dirty="0">
                <a:solidFill>
                  <a:srgbClr val="00B050"/>
                </a:solidFill>
              </a:rPr>
              <a:t> </a:t>
            </a:r>
          </a:p>
          <a:p>
            <a:pPr>
              <a:spcBef>
                <a:spcPts val="1200"/>
              </a:spcBef>
            </a:pPr>
            <a:r>
              <a:rPr lang="en-US" sz="3600" dirty="0">
                <a:solidFill>
                  <a:srgbClr val="00B050"/>
                </a:solidFill>
              </a:rPr>
              <a:t>An organism’s physical environment where they live and feed.</a:t>
            </a:r>
          </a:p>
        </p:txBody>
      </p:sp>
      <p:pic>
        <p:nvPicPr>
          <p:cNvPr id="3" name="Picture 4" descr="http://farm4.static.flickr.com/3368/3182342869_d4063fcb71_z.jpg">
            <a:extLst>
              <a:ext uri="{FF2B5EF4-FFF2-40B4-BE49-F238E27FC236}">
                <a16:creationId xmlns:a16="http://schemas.microsoft.com/office/drawing/2014/main" id="{7907F6CB-E4B1-F249-9A70-3C5B8FA5797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7200"/>
                    </a14:imgEffect>
                  </a14:imgLayer>
                </a14:imgProps>
              </a:ext>
              <a:ext uri="{28A0092B-C50C-407E-A947-70E740481C1C}">
                <a14:useLocalDpi xmlns:a14="http://schemas.microsoft.com/office/drawing/2010/main" val="0"/>
              </a:ext>
            </a:extLst>
          </a:blip>
          <a:srcRect l="21710" t="9819" r="5356" b="10257"/>
          <a:stretch/>
        </p:blipFill>
        <p:spPr bwMode="auto">
          <a:xfrm>
            <a:off x="4691128" y="824330"/>
            <a:ext cx="2989004" cy="23363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1D7CA3A-1C49-C937-8870-942A2F2AD10E}"/>
              </a:ext>
            </a:extLst>
          </p:cNvPr>
          <p:cNvSpPr/>
          <p:nvPr/>
        </p:nvSpPr>
        <p:spPr>
          <a:xfrm>
            <a:off x="4691128" y="3160630"/>
            <a:ext cx="3390988" cy="2260850"/>
          </a:xfrm>
          <a:prstGeom prst="rect">
            <a:avLst/>
          </a:prstGeom>
          <a:blipFill rotWithShape="1">
            <a:blip r:embed="rId5" cstate="print"/>
            <a:stretch>
              <a:fillRect/>
            </a:stretch>
          </a:blipFill>
          <a:ln>
            <a:noFill/>
          </a:ln>
        </p:spPr>
        <p:style>
          <a:lnRef idx="2">
            <a:schemeClr val="accent1"/>
          </a:lnRef>
          <a:fillRef idx="1">
            <a:schemeClr val="lt1"/>
          </a:fillRef>
          <a:effectRef idx="0">
            <a:schemeClr val="accent1"/>
          </a:effectRef>
          <a:fontRef idx="minor">
            <a:schemeClr val="lt1">
              <a:hueOff val="0"/>
              <a:satOff val="0"/>
              <a:lumOff val="0"/>
              <a:alphaOff val="0"/>
            </a:schemeClr>
          </a:fontRef>
        </p:style>
      </p:sp>
      <p:sp>
        <p:nvSpPr>
          <p:cNvPr id="5" name="Rectangle 4">
            <a:extLst>
              <a:ext uri="{FF2B5EF4-FFF2-40B4-BE49-F238E27FC236}">
                <a16:creationId xmlns:a16="http://schemas.microsoft.com/office/drawing/2014/main" id="{8FADE3C3-2001-20A2-0161-A4A7A9507B97}"/>
              </a:ext>
            </a:extLst>
          </p:cNvPr>
          <p:cNvSpPr/>
          <p:nvPr/>
        </p:nvSpPr>
        <p:spPr>
          <a:xfrm>
            <a:off x="214422" y="3864765"/>
            <a:ext cx="4119716" cy="2610795"/>
          </a:xfrm>
          <a:prstGeom prst="rect">
            <a:avLst/>
          </a:prstGeom>
          <a:blipFill rotWithShape="1">
            <a:blip r:embed="rId6" cstate="print"/>
            <a:stretch>
              <a:fillRect/>
            </a:stretch>
          </a:blipFill>
          <a:ln>
            <a:noFill/>
          </a:ln>
        </p:spPr>
        <p:style>
          <a:lnRef idx="2">
            <a:schemeClr val="accent1"/>
          </a:lnRef>
          <a:fillRef idx="1">
            <a:schemeClr val="lt1"/>
          </a:fillRef>
          <a:effectRef idx="0">
            <a:schemeClr val="accent1"/>
          </a:effectRef>
          <a:fontRef idx="minor">
            <a:schemeClr val="lt1">
              <a:hueOff val="0"/>
              <a:satOff val="0"/>
              <a:lumOff val="0"/>
              <a:alphaOff val="0"/>
            </a:schemeClr>
          </a:fontRef>
        </p:style>
      </p:sp>
      <p:sp>
        <p:nvSpPr>
          <p:cNvPr id="7" name="Rectangle 6">
            <a:extLst>
              <a:ext uri="{FF2B5EF4-FFF2-40B4-BE49-F238E27FC236}">
                <a16:creationId xmlns:a16="http://schemas.microsoft.com/office/drawing/2014/main" id="{FBF80832-3893-436F-0DE6-C4E1862ED3DC}"/>
              </a:ext>
            </a:extLst>
          </p:cNvPr>
          <p:cNvSpPr/>
          <p:nvPr/>
        </p:nvSpPr>
        <p:spPr>
          <a:xfrm>
            <a:off x="5181600" y="5421480"/>
            <a:ext cx="2543526" cy="1436520"/>
          </a:xfrm>
          <a:prstGeom prst="rect">
            <a:avLst/>
          </a:prstGeom>
          <a:blipFill rotWithShape="1">
            <a:blip r:embed="rId7" cstate="print"/>
            <a:stretch>
              <a:fillRect/>
            </a:stretch>
          </a:blipFill>
          <a:ln>
            <a:noFill/>
          </a:ln>
        </p:spPr>
        <p:style>
          <a:lnRef idx="2">
            <a:schemeClr val="accent1"/>
          </a:lnRef>
          <a:fillRef idx="1">
            <a:schemeClr val="lt1"/>
          </a:fillRef>
          <a:effectRef idx="0">
            <a:schemeClr val="accent1"/>
          </a:effectRef>
          <a:fontRef idx="minor">
            <a:schemeClr val="lt1">
              <a:hueOff val="0"/>
              <a:satOff val="0"/>
              <a:lumOff val="0"/>
              <a:alphaOff val="0"/>
            </a:schemeClr>
          </a:fontRef>
        </p:style>
      </p:sp>
    </p:spTree>
    <p:extLst>
      <p:ext uri="{BB962C8B-B14F-4D97-AF65-F5344CB8AC3E}">
        <p14:creationId xmlns:p14="http://schemas.microsoft.com/office/powerpoint/2010/main" val="3851338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Shape 937"/>
        <p:cNvGrpSpPr/>
        <p:nvPr/>
      </p:nvGrpSpPr>
      <p:grpSpPr>
        <a:xfrm>
          <a:off x="0" y="0"/>
          <a:ext cx="0" cy="0"/>
          <a:chOff x="0" y="0"/>
          <a:chExt cx="0" cy="0"/>
        </a:xfrm>
      </p:grpSpPr>
      <p:sp>
        <p:nvSpPr>
          <p:cNvPr id="938" name="Google Shape;938;p164"/>
          <p:cNvSpPr txBox="1"/>
          <p:nvPr/>
        </p:nvSpPr>
        <p:spPr>
          <a:xfrm>
            <a:off x="838200" y="762000"/>
            <a:ext cx="6019800" cy="6413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939" name="Google Shape;939;p164"/>
          <p:cNvSpPr txBox="1"/>
          <p:nvPr/>
        </p:nvSpPr>
        <p:spPr>
          <a:xfrm>
            <a:off x="0" y="29115"/>
            <a:ext cx="9144000"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3600"/>
              <a:buFont typeface="Comic Sans MS"/>
              <a:buNone/>
            </a:pPr>
            <a:r>
              <a:rPr lang="en-US" sz="3600" b="1" i="0" u="none" dirty="0">
                <a:solidFill>
                  <a:srgbClr val="FFFF00"/>
                </a:solidFill>
                <a:latin typeface="Comic Sans MS"/>
                <a:ea typeface="Comic Sans MS"/>
                <a:cs typeface="Comic Sans MS"/>
                <a:sym typeface="Comic Sans MS"/>
              </a:rPr>
              <a:t>Interactions in the Ecosystem</a:t>
            </a:r>
            <a:endParaRPr dirty="0"/>
          </a:p>
        </p:txBody>
      </p:sp>
      <p:sp>
        <p:nvSpPr>
          <p:cNvPr id="2" name="Google Shape;930;p163">
            <a:extLst>
              <a:ext uri="{FF2B5EF4-FFF2-40B4-BE49-F238E27FC236}">
                <a16:creationId xmlns:a16="http://schemas.microsoft.com/office/drawing/2014/main" id="{A31C5B75-EFC4-E5EA-81F7-EC2A56E2B6D3}"/>
              </a:ext>
            </a:extLst>
          </p:cNvPr>
          <p:cNvSpPr txBox="1"/>
          <p:nvPr/>
        </p:nvSpPr>
        <p:spPr>
          <a:xfrm>
            <a:off x="73206" y="933506"/>
            <a:ext cx="5342619" cy="3908722"/>
          </a:xfrm>
          <a:prstGeom prst="rect">
            <a:avLst/>
          </a:prstGeom>
          <a:noFill/>
          <a:ln>
            <a:noFill/>
          </a:ln>
        </p:spPr>
        <p:txBody>
          <a:bodyPr spcFirstLastPara="1" wrap="square" lIns="91425" tIns="45700" rIns="91425" bIns="45700" anchor="t" anchorCtr="0">
            <a:spAutoFit/>
          </a:bodyPr>
          <a:lstStyle/>
          <a:p>
            <a:r>
              <a:rPr lang="en-US" sz="3600" b="1" dirty="0">
                <a:solidFill>
                  <a:schemeClr val="accent3"/>
                </a:solidFill>
              </a:rPr>
              <a:t>NICHE</a:t>
            </a:r>
            <a:r>
              <a:rPr lang="en-US" sz="3600" dirty="0">
                <a:solidFill>
                  <a:schemeClr val="accent3"/>
                </a:solidFill>
              </a:rPr>
              <a:t> </a:t>
            </a:r>
            <a:r>
              <a:rPr lang="en-US" sz="3600" dirty="0">
                <a:solidFill>
                  <a:srgbClr val="00B050"/>
                </a:solidFill>
              </a:rPr>
              <a:t> </a:t>
            </a:r>
          </a:p>
          <a:p>
            <a:pPr>
              <a:spcBef>
                <a:spcPts val="1200"/>
              </a:spcBef>
            </a:pPr>
            <a:r>
              <a:rPr lang="en-US" sz="2800" dirty="0">
                <a:solidFill>
                  <a:srgbClr val="00B050"/>
                </a:solidFill>
              </a:rPr>
              <a:t>The role an organism plays in the physical environment in which it lives; particularly it’s role in relation to </a:t>
            </a:r>
            <a:r>
              <a:rPr lang="en-US" sz="2800" dirty="0">
                <a:solidFill>
                  <a:srgbClr val="FFFF00"/>
                </a:solidFill>
              </a:rPr>
              <a:t>food</a:t>
            </a:r>
            <a:r>
              <a:rPr lang="en-US" sz="2800" dirty="0">
                <a:solidFill>
                  <a:srgbClr val="00B050"/>
                </a:solidFill>
              </a:rPr>
              <a:t>. </a:t>
            </a:r>
          </a:p>
          <a:p>
            <a:pPr>
              <a:spcBef>
                <a:spcPts val="1200"/>
              </a:spcBef>
            </a:pPr>
            <a:r>
              <a:rPr lang="en-US" sz="2000" dirty="0">
                <a:solidFill>
                  <a:srgbClr val="0066FF"/>
                </a:solidFill>
              </a:rPr>
              <a:t>e.g. Bird lives in crotch of branch;</a:t>
            </a:r>
          </a:p>
          <a:p>
            <a:pPr>
              <a:spcBef>
                <a:spcPts val="1200"/>
              </a:spcBef>
            </a:pPr>
            <a:r>
              <a:rPr lang="en-US" sz="2000" dirty="0">
                <a:solidFill>
                  <a:srgbClr val="0066FF"/>
                </a:solidFill>
              </a:rPr>
              <a:t>       </a:t>
            </a:r>
            <a:r>
              <a:rPr lang="en-US" sz="2000" dirty="0">
                <a:solidFill>
                  <a:schemeClr val="bg1"/>
                </a:solidFill>
              </a:rPr>
              <a:t>The deer is a browser.</a:t>
            </a:r>
          </a:p>
          <a:p>
            <a:pPr marL="463550">
              <a:spcBef>
                <a:spcPts val="1200"/>
              </a:spcBef>
            </a:pPr>
            <a:r>
              <a:rPr lang="en-US" sz="2000" dirty="0">
                <a:solidFill>
                  <a:srgbClr val="0066FF"/>
                </a:solidFill>
              </a:rPr>
              <a:t>Butterfly eats and moves pollen.</a:t>
            </a:r>
            <a:endParaRPr lang="en-US" sz="3600" dirty="0">
              <a:solidFill>
                <a:srgbClr val="0066FF"/>
              </a:solidFill>
            </a:endParaRPr>
          </a:p>
        </p:txBody>
      </p:sp>
      <p:pic>
        <p:nvPicPr>
          <p:cNvPr id="8" name="Picture 3">
            <a:extLst>
              <a:ext uri="{FF2B5EF4-FFF2-40B4-BE49-F238E27FC236}">
                <a16:creationId xmlns:a16="http://schemas.microsoft.com/office/drawing/2014/main" id="{AFBC9DCA-E6EA-AD64-A07D-FC75F8AA2190}"/>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t="1" b="6375"/>
          <a:stretch/>
        </p:blipFill>
        <p:spPr bwMode="auto">
          <a:xfrm>
            <a:off x="5735782" y="933506"/>
            <a:ext cx="3182323" cy="2694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a:extLst>
              <a:ext uri="{FF2B5EF4-FFF2-40B4-BE49-F238E27FC236}">
                <a16:creationId xmlns:a16="http://schemas.microsoft.com/office/drawing/2014/main" id="{A7423FF7-581D-F8F4-46BA-2A90676063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05671" y="3886527"/>
            <a:ext cx="3612434" cy="2874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5219DBE2-37D1-9C81-BB66-34B33F561CD9}"/>
              </a:ext>
            </a:extLst>
          </p:cNvPr>
          <p:cNvSpPr/>
          <p:nvPr/>
        </p:nvSpPr>
        <p:spPr>
          <a:xfrm>
            <a:off x="688770" y="4842228"/>
            <a:ext cx="2933204" cy="1986657"/>
          </a:xfrm>
          <a:prstGeom prst="rect">
            <a:avLst/>
          </a:prstGeom>
          <a:blipFill rotWithShape="1">
            <a:blip r:embed="rId6" cstate="print"/>
            <a:stretch>
              <a:fillRect/>
            </a:stretch>
          </a:blipFill>
          <a:ln>
            <a:noFill/>
          </a:ln>
        </p:spPr>
        <p:style>
          <a:lnRef idx="2">
            <a:schemeClr val="accent1"/>
          </a:lnRef>
          <a:fillRef idx="1">
            <a:schemeClr val="lt1"/>
          </a:fillRef>
          <a:effectRef idx="0">
            <a:schemeClr val="accent1"/>
          </a:effectRef>
          <a:fontRef idx="minor">
            <a:schemeClr val="lt1">
              <a:hueOff val="0"/>
              <a:satOff val="0"/>
              <a:lumOff val="0"/>
              <a:alphaOff val="0"/>
            </a:schemeClr>
          </a:fontRef>
        </p:style>
      </p:sp>
    </p:spTree>
    <p:extLst>
      <p:ext uri="{BB962C8B-B14F-4D97-AF65-F5344CB8AC3E}">
        <p14:creationId xmlns:p14="http://schemas.microsoft.com/office/powerpoint/2010/main" val="4206912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
                                            <p:txEl>
                                              <p:pRg st="3" end="3"/>
                                            </p:txEl>
                                          </p:spTgt>
                                        </p:tgtEl>
                                        <p:attrNameLst>
                                          <p:attrName>style.visibility</p:attrName>
                                        </p:attrNameLst>
                                      </p:cBhvr>
                                      <p:to>
                                        <p:strVal val="visible"/>
                                      </p:to>
                                    </p:set>
                                    <p:animEffect transition="in" filter="wipe(left)">
                                      <p:cBhvr>
                                        <p:cTn id="26" dur="500"/>
                                        <p:tgtEl>
                                          <p:spTgt spid="2">
                                            <p:txEl>
                                              <p:pRg st="3" end="3"/>
                                            </p:txEl>
                                          </p:spTgt>
                                        </p:tgtEl>
                                      </p:cBhvr>
                                    </p:animEffec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wipe(left)">
                                      <p:cBhvr>
                                        <p:cTn id="35" dur="500"/>
                                        <p:tgtEl>
                                          <p:spTgt spid="2">
                                            <p:txEl>
                                              <p:pRg st="4" end="4"/>
                                            </p:txEl>
                                          </p:spTgt>
                                        </p:tgtEl>
                                      </p:cBhvr>
                                    </p:animEffect>
                                  </p:childTnLst>
                                </p:cTn>
                              </p:par>
                            </p:childTnLst>
                          </p:cTn>
                        </p:par>
                        <p:par>
                          <p:cTn id="36" fill="hold">
                            <p:stCondLst>
                              <p:cond delay="500"/>
                            </p:stCondLst>
                            <p:childTnLst>
                              <p:par>
                                <p:cTn id="37" presetID="10" presetClass="entr" presetSubtype="0" fill="hold" nodeType="after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Shape 937"/>
        <p:cNvGrpSpPr/>
        <p:nvPr/>
      </p:nvGrpSpPr>
      <p:grpSpPr>
        <a:xfrm>
          <a:off x="0" y="0"/>
          <a:ext cx="0" cy="0"/>
          <a:chOff x="0" y="0"/>
          <a:chExt cx="0" cy="0"/>
        </a:xfrm>
      </p:grpSpPr>
      <p:sp>
        <p:nvSpPr>
          <p:cNvPr id="938" name="Google Shape;938;p164"/>
          <p:cNvSpPr txBox="1"/>
          <p:nvPr/>
        </p:nvSpPr>
        <p:spPr>
          <a:xfrm>
            <a:off x="838200" y="762000"/>
            <a:ext cx="6019800" cy="6413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939" name="Google Shape;939;p164"/>
          <p:cNvSpPr txBox="1"/>
          <p:nvPr/>
        </p:nvSpPr>
        <p:spPr>
          <a:xfrm>
            <a:off x="0" y="29115"/>
            <a:ext cx="9144000"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3600"/>
              <a:buFont typeface="Comic Sans MS"/>
              <a:buNone/>
            </a:pPr>
            <a:r>
              <a:rPr lang="en-US" sz="3600" b="1" i="0" u="none" dirty="0">
                <a:solidFill>
                  <a:srgbClr val="FFFF00"/>
                </a:solidFill>
                <a:latin typeface="Comic Sans MS"/>
                <a:ea typeface="Comic Sans MS"/>
                <a:cs typeface="Comic Sans MS"/>
                <a:sym typeface="Comic Sans MS"/>
              </a:rPr>
              <a:t>Interactions in the Ecosystem</a:t>
            </a:r>
            <a:endParaRPr dirty="0"/>
          </a:p>
        </p:txBody>
      </p:sp>
      <p:sp>
        <p:nvSpPr>
          <p:cNvPr id="2" name="Google Shape;930;p163">
            <a:extLst>
              <a:ext uri="{FF2B5EF4-FFF2-40B4-BE49-F238E27FC236}">
                <a16:creationId xmlns:a16="http://schemas.microsoft.com/office/drawing/2014/main" id="{A31C5B75-EFC4-E5EA-81F7-EC2A56E2B6D3}"/>
              </a:ext>
            </a:extLst>
          </p:cNvPr>
          <p:cNvSpPr txBox="1"/>
          <p:nvPr/>
        </p:nvSpPr>
        <p:spPr>
          <a:xfrm>
            <a:off x="96279" y="894616"/>
            <a:ext cx="4119716" cy="5509160"/>
          </a:xfrm>
          <a:prstGeom prst="rect">
            <a:avLst/>
          </a:prstGeom>
          <a:noFill/>
          <a:ln>
            <a:noFill/>
          </a:ln>
        </p:spPr>
        <p:txBody>
          <a:bodyPr spcFirstLastPara="1" wrap="square" lIns="91425" tIns="45700" rIns="91425" bIns="45700" anchor="t" anchorCtr="0">
            <a:spAutoFit/>
          </a:bodyPr>
          <a:lstStyle/>
          <a:p>
            <a:r>
              <a:rPr lang="en-US" sz="3600" b="1" dirty="0">
                <a:solidFill>
                  <a:schemeClr val="accent3"/>
                </a:solidFill>
              </a:rPr>
              <a:t>NICHE</a:t>
            </a:r>
            <a:r>
              <a:rPr lang="en-US" sz="3600" dirty="0">
                <a:solidFill>
                  <a:schemeClr val="accent3"/>
                </a:solidFill>
              </a:rPr>
              <a:t> </a:t>
            </a:r>
            <a:r>
              <a:rPr lang="en-US" sz="3600" dirty="0">
                <a:solidFill>
                  <a:srgbClr val="00B050"/>
                </a:solidFill>
              </a:rPr>
              <a:t> </a:t>
            </a:r>
          </a:p>
          <a:p>
            <a:r>
              <a:rPr lang="en-US" sz="2400" dirty="0">
                <a:solidFill>
                  <a:srgbClr val="00B050"/>
                </a:solidFill>
              </a:rPr>
              <a:t>It is </a:t>
            </a:r>
            <a:r>
              <a:rPr lang="en-US" sz="2400" u="sng" dirty="0">
                <a:solidFill>
                  <a:srgbClr val="00B050"/>
                </a:solidFill>
              </a:rPr>
              <a:t>NOT</a:t>
            </a:r>
            <a:r>
              <a:rPr lang="en-US" sz="2400" dirty="0">
                <a:solidFill>
                  <a:srgbClr val="00B050"/>
                </a:solidFill>
              </a:rPr>
              <a:t> the same as its habitat (</a:t>
            </a:r>
            <a:r>
              <a:rPr lang="en-US" sz="2400" i="1" dirty="0">
                <a:solidFill>
                  <a:srgbClr val="00B050"/>
                </a:solidFill>
              </a:rPr>
              <a:t>place where an organism lives and the environment they live on</a:t>
            </a:r>
            <a:r>
              <a:rPr lang="en-US" sz="2400" dirty="0">
                <a:solidFill>
                  <a:srgbClr val="00B050"/>
                </a:solidFill>
              </a:rPr>
              <a:t>).</a:t>
            </a:r>
          </a:p>
          <a:p>
            <a:pPr marL="457200" lvl="0" indent="-457200">
              <a:spcBef>
                <a:spcPts val="1200"/>
              </a:spcBef>
              <a:buClr>
                <a:srgbClr val="00B0F0"/>
              </a:buClr>
              <a:buFont typeface="+mj-lt"/>
              <a:buAutoNum type="arabicPeriod"/>
            </a:pPr>
            <a:r>
              <a:rPr lang="en-US" sz="2000" dirty="0">
                <a:solidFill>
                  <a:srgbClr val="00B0F0"/>
                </a:solidFill>
              </a:rPr>
              <a:t>Woodpeckers make nesting holes in the Saguaro cactus in Arizona.</a:t>
            </a:r>
          </a:p>
          <a:p>
            <a:pPr marL="457200" lvl="0" indent="-457200">
              <a:spcBef>
                <a:spcPts val="1200"/>
              </a:spcBef>
              <a:buClr>
                <a:srgbClr val="00B0F0"/>
              </a:buClr>
              <a:buFont typeface="+mj-lt"/>
              <a:buAutoNum type="arabicPeriod"/>
            </a:pPr>
            <a:r>
              <a:rPr lang="en-US" sz="2000" dirty="0">
                <a:solidFill>
                  <a:srgbClr val="FFFF00"/>
                </a:solidFill>
              </a:rPr>
              <a:t>Unused holes can be used by elf owls and screech owls.  </a:t>
            </a:r>
          </a:p>
          <a:p>
            <a:pPr marL="457200" lvl="0" indent="-457200">
              <a:spcBef>
                <a:spcPts val="1200"/>
              </a:spcBef>
              <a:buClr>
                <a:srgbClr val="00B0F0"/>
              </a:buClr>
              <a:buFont typeface="+mj-lt"/>
              <a:buAutoNum type="arabicPeriod"/>
            </a:pPr>
            <a:r>
              <a:rPr lang="en-US" sz="2000" dirty="0">
                <a:solidFill>
                  <a:srgbClr val="00B0F0"/>
                </a:solidFill>
              </a:rPr>
              <a:t>If both occupy adjacent holes they have the same habitat.</a:t>
            </a:r>
          </a:p>
          <a:p>
            <a:pPr marL="457200" lvl="0" indent="-457200">
              <a:spcBef>
                <a:spcPts val="1200"/>
              </a:spcBef>
              <a:buClr>
                <a:srgbClr val="00B0F0"/>
              </a:buClr>
              <a:buFont typeface="+mj-lt"/>
              <a:buAutoNum type="arabicPeriod"/>
            </a:pPr>
            <a:r>
              <a:rPr lang="en-US" sz="2000" dirty="0">
                <a:solidFill>
                  <a:srgbClr val="FFFF00"/>
                </a:solidFill>
              </a:rPr>
              <a:t>Elf owl and screech owl eat insects – same niche.</a:t>
            </a:r>
            <a:endParaRPr lang="en-US" sz="3600" dirty="0">
              <a:solidFill>
                <a:srgbClr val="FFFF00"/>
              </a:solidFill>
            </a:endParaRPr>
          </a:p>
        </p:txBody>
      </p:sp>
      <p:pic>
        <p:nvPicPr>
          <p:cNvPr id="2087" name="Picture 39" descr="Image result for gila woodpecker saguaro cactus">
            <a:extLst>
              <a:ext uri="{FF2B5EF4-FFF2-40B4-BE49-F238E27FC236}">
                <a16:creationId xmlns:a16="http://schemas.microsoft.com/office/drawing/2014/main" id="{9A87629A-797C-0B3E-617C-5DFF6E6063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4879" y="1206458"/>
            <a:ext cx="3764731" cy="2823548"/>
          </a:xfrm>
          <a:prstGeom prst="rect">
            <a:avLst/>
          </a:prstGeom>
          <a:noFill/>
          <a:extLst>
            <a:ext uri="{909E8E84-426E-40DD-AFC4-6F175D3DCCD1}">
              <a14:hiddenFill xmlns:a14="http://schemas.microsoft.com/office/drawing/2010/main">
                <a:solidFill>
                  <a:srgbClr val="FFFFFF"/>
                </a:solidFill>
              </a14:hiddenFill>
            </a:ext>
          </a:extLst>
        </p:spPr>
      </p:pic>
      <p:pic>
        <p:nvPicPr>
          <p:cNvPr id="2089" name="Picture 41" descr="Image result for saguaro cactus owl">
            <a:extLst>
              <a:ext uri="{FF2B5EF4-FFF2-40B4-BE49-F238E27FC236}">
                <a16:creationId xmlns:a16="http://schemas.microsoft.com/office/drawing/2014/main" id="{627F800A-132E-7FCC-6275-F11A3CB9E3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0638" y="4171445"/>
            <a:ext cx="3373211" cy="2230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9480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87"/>
                                        </p:tgtEl>
                                        <p:attrNameLst>
                                          <p:attrName>style.visibility</p:attrName>
                                        </p:attrNameLst>
                                      </p:cBhvr>
                                      <p:to>
                                        <p:strVal val="visible"/>
                                      </p:to>
                                    </p:set>
                                    <p:animEffect transition="in" filter="fade">
                                      <p:cBhvr>
                                        <p:cTn id="22" dur="500"/>
                                        <p:tgtEl>
                                          <p:spTgt spid="208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wipe(left)">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89"/>
                                        </p:tgtEl>
                                        <p:attrNameLst>
                                          <p:attrName>style.visibility</p:attrName>
                                        </p:attrNameLst>
                                      </p:cBhvr>
                                      <p:to>
                                        <p:strVal val="visible"/>
                                      </p:to>
                                    </p:set>
                                    <p:animEffect transition="in" filter="fade">
                                      <p:cBhvr>
                                        <p:cTn id="32" dur="500"/>
                                        <p:tgtEl>
                                          <p:spTgt spid="208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
                                            <p:txEl>
                                              <p:pRg st="4" end="4"/>
                                            </p:txEl>
                                          </p:spTgt>
                                        </p:tgtEl>
                                        <p:attrNameLst>
                                          <p:attrName>style.visibility</p:attrName>
                                        </p:attrNameLst>
                                      </p:cBhvr>
                                      <p:to>
                                        <p:strVal val="visible"/>
                                      </p:to>
                                    </p:set>
                                    <p:animEffect transition="in" filter="wipe(left)">
                                      <p:cBhvr>
                                        <p:cTn id="37" dur="500"/>
                                        <p:tgtEl>
                                          <p:spTgt spid="2">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
                                            <p:txEl>
                                              <p:pRg st="5" end="5"/>
                                            </p:txEl>
                                          </p:spTgt>
                                        </p:tgtEl>
                                        <p:attrNameLst>
                                          <p:attrName>style.visibility</p:attrName>
                                        </p:attrNameLst>
                                      </p:cBhvr>
                                      <p:to>
                                        <p:strVal val="visible"/>
                                      </p:to>
                                    </p:set>
                                    <p:animEffect transition="in" filter="wipe(left)">
                                      <p:cBhvr>
                                        <p:cTn id="4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6"/>
          <p:cNvSpPr>
            <a:spLocks noGrp="1" noChangeArrowheads="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66DF58-110B-4235-86C0-A898C5228190}" type="slidenum">
              <a:rPr kumimoji="0" lang="en-US" sz="1000" b="1" i="0" u="none" strike="noStrike" kern="1200" cap="none" spc="0" normalizeH="0" baseline="0" noProof="0">
                <a:ln>
                  <a:noFill/>
                </a:ln>
                <a:solidFill>
                  <a:srgbClr val="FFFFFF"/>
                </a:solidFill>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000" b="1" i="0" u="none" strike="noStrike" kern="1200" cap="none" spc="0" normalizeH="0" baseline="0" noProof="0" dirty="0">
              <a:ln>
                <a:noFill/>
              </a:ln>
              <a:solidFill>
                <a:srgbClr val="FFFFFF"/>
              </a:solidFill>
              <a:effectLst/>
              <a:uLnTx/>
              <a:uFillTx/>
              <a:latin typeface="Tahoma"/>
              <a:ea typeface="+mn-ea"/>
              <a:cs typeface="+mn-cs"/>
            </a:endParaRPr>
          </a:p>
        </p:txBody>
      </p:sp>
      <p:sp>
        <p:nvSpPr>
          <p:cNvPr id="3" name="Content Placeholder 2"/>
          <p:cNvSpPr>
            <a:spLocks noGrp="1"/>
          </p:cNvSpPr>
          <p:nvPr>
            <p:ph idx="1"/>
          </p:nvPr>
        </p:nvSpPr>
        <p:spPr>
          <a:xfrm>
            <a:off x="685800" y="761455"/>
            <a:ext cx="7086600" cy="5486945"/>
          </a:xfrm>
        </p:spPr>
        <p:txBody>
          <a:bodyPr/>
          <a:lstStyle/>
          <a:p>
            <a:pPr marL="0" indent="0" eaLnBrk="1" hangingPunct="1">
              <a:buClr>
                <a:srgbClr val="002060"/>
              </a:buClr>
              <a:buSzPct val="100000"/>
              <a:defRPr/>
            </a:pPr>
            <a:r>
              <a:rPr lang="en-US" dirty="0">
                <a:solidFill>
                  <a:srgbClr val="0000FF"/>
                </a:solidFill>
                <a:effectLst>
                  <a:outerShdw blurRad="38100" dist="38100" dir="2700000" algn="tl">
                    <a:srgbClr val="000000">
                      <a:alpha val="43137"/>
                    </a:srgbClr>
                  </a:outerShdw>
                </a:effectLst>
                <a:latin typeface="Comic Sans MS" pitchFamily="66" charset="0"/>
              </a:rPr>
              <a:t>What are the </a:t>
            </a:r>
            <a:r>
              <a:rPr lang="en-US" dirty="0">
                <a:solidFill>
                  <a:srgbClr val="FF0000"/>
                </a:solidFill>
                <a:effectLst>
                  <a:outerShdw blurRad="38100" dist="38100" dir="2700000" algn="tl">
                    <a:srgbClr val="000000">
                      <a:alpha val="43137"/>
                    </a:srgbClr>
                  </a:outerShdw>
                </a:effectLst>
                <a:latin typeface="Comic Sans MS" pitchFamily="66" charset="0"/>
              </a:rPr>
              <a:t>levels of organization </a:t>
            </a:r>
            <a:r>
              <a:rPr lang="en-US" dirty="0">
                <a:solidFill>
                  <a:srgbClr val="0000FF"/>
                </a:solidFill>
                <a:effectLst>
                  <a:outerShdw blurRad="38100" dist="38100" dir="2700000" algn="tl">
                    <a:srgbClr val="000000">
                      <a:alpha val="43137"/>
                    </a:srgbClr>
                  </a:outerShdw>
                </a:effectLst>
                <a:latin typeface="Comic Sans MS" pitchFamily="66" charset="0"/>
              </a:rPr>
              <a:t>for an individual organism?</a:t>
            </a:r>
          </a:p>
          <a:p>
            <a:pPr marL="117475" indent="6350"/>
            <a:endParaRPr lang="en-US" dirty="0">
              <a:solidFill>
                <a:schemeClr val="bg1"/>
              </a:solidFill>
              <a:effectLst>
                <a:outerShdw blurRad="38100" dist="38100" dir="2700000" algn="tl">
                  <a:srgbClr val="000000">
                    <a:alpha val="43137"/>
                  </a:srgbClr>
                </a:outerShdw>
              </a:effectLst>
              <a:latin typeface="Comic Sans MS" pitchFamily="66" charset="0"/>
            </a:endParaRPr>
          </a:p>
          <a:p>
            <a:pPr marL="0" indent="0" eaLnBrk="1" hangingPunct="1">
              <a:buClr>
                <a:srgbClr val="002060"/>
              </a:buClr>
              <a:buSzPct val="100000"/>
              <a:tabLst>
                <a:tab pos="463550" algn="l"/>
              </a:tabLst>
              <a:defRPr/>
            </a:pPr>
            <a:r>
              <a:rPr lang="en-US" dirty="0">
                <a:solidFill>
                  <a:srgbClr val="FFFF00"/>
                </a:solidFill>
                <a:effectLst>
                  <a:outerShdw blurRad="38100" dist="38100" dir="2700000" algn="tl">
                    <a:srgbClr val="000000">
                      <a:alpha val="43137"/>
                    </a:srgbClr>
                  </a:outerShdw>
                </a:effectLst>
                <a:latin typeface="Comic Sans MS" pitchFamily="66" charset="0"/>
                <a:sym typeface="Wingdings" panose="05000000000000000000" pitchFamily="2" charset="2"/>
              </a:rPr>
              <a:t> </a:t>
            </a:r>
            <a:endParaRPr lang="en-US" dirty="0">
              <a:solidFill>
                <a:srgbClr val="FFFF00"/>
              </a:solidFill>
              <a:effectLst>
                <a:outerShdw blurRad="38100" dist="38100" dir="2700000" algn="tl">
                  <a:srgbClr val="000000">
                    <a:alpha val="43137"/>
                  </a:srgbClr>
                </a:outerShdw>
              </a:effectLst>
              <a:latin typeface="Comic Sans MS" pitchFamily="66" charset="0"/>
            </a:endParaRPr>
          </a:p>
          <a:p>
            <a:pPr marL="0" indent="0" eaLnBrk="1" hangingPunct="1">
              <a:buClr>
                <a:srgbClr val="002060"/>
              </a:buClr>
              <a:buSzPct val="100000"/>
              <a:defRPr/>
            </a:pPr>
            <a:r>
              <a:rPr lang="en-US" dirty="0">
                <a:solidFill>
                  <a:srgbClr val="0000FF"/>
                </a:solidFill>
                <a:effectLst>
                  <a:outerShdw blurRad="38100" dist="38100" dir="2700000" algn="tl">
                    <a:srgbClr val="000000">
                      <a:alpha val="43137"/>
                    </a:srgbClr>
                  </a:outerShdw>
                </a:effectLst>
                <a:latin typeface="Comic Sans MS" pitchFamily="66" charset="0"/>
              </a:rPr>
              <a:t>What </a:t>
            </a:r>
            <a:r>
              <a:rPr lang="en-US" dirty="0">
                <a:solidFill>
                  <a:srgbClr val="FF0000"/>
                </a:solidFill>
                <a:effectLst>
                  <a:outerShdw blurRad="38100" dist="38100" dir="2700000" algn="tl">
                    <a:srgbClr val="000000">
                      <a:alpha val="43137"/>
                    </a:srgbClr>
                  </a:outerShdw>
                </a:effectLst>
                <a:latin typeface="Comic Sans MS" pitchFamily="66" charset="0"/>
              </a:rPr>
              <a:t>living</a:t>
            </a:r>
            <a:r>
              <a:rPr lang="en-US" dirty="0">
                <a:solidFill>
                  <a:srgbClr val="0000FF"/>
                </a:solidFill>
                <a:effectLst>
                  <a:outerShdw blurRad="38100" dist="38100" dir="2700000" algn="tl">
                    <a:srgbClr val="000000">
                      <a:alpha val="43137"/>
                    </a:srgbClr>
                  </a:outerShdw>
                </a:effectLst>
                <a:latin typeface="Comic Sans MS" pitchFamily="66" charset="0"/>
              </a:rPr>
              <a:t> factors are involved with an individual person?</a:t>
            </a:r>
          </a:p>
          <a:p>
            <a:pPr marL="0" indent="0" eaLnBrk="1" hangingPunct="1">
              <a:buClr>
                <a:srgbClr val="002060"/>
              </a:buClr>
              <a:buSzPct val="100000"/>
              <a:tabLst>
                <a:tab pos="463550" algn="l"/>
              </a:tabLst>
              <a:defRPr/>
            </a:pPr>
            <a:r>
              <a:rPr lang="en-US" dirty="0">
                <a:solidFill>
                  <a:srgbClr val="FFFF00"/>
                </a:solidFill>
                <a:effectLst>
                  <a:outerShdw blurRad="38100" dist="38100" dir="2700000" algn="tl">
                    <a:srgbClr val="000000">
                      <a:alpha val="43137"/>
                    </a:srgbClr>
                  </a:outerShdw>
                </a:effectLst>
                <a:latin typeface="Comic Sans MS" pitchFamily="66" charset="0"/>
              </a:rPr>
              <a:t>	</a:t>
            </a:r>
            <a:endParaRPr lang="en-US" dirty="0">
              <a:solidFill>
                <a:srgbClr val="00B050"/>
              </a:solidFill>
              <a:effectLst>
                <a:outerShdw blurRad="38100" dist="38100" dir="2700000" algn="tl">
                  <a:srgbClr val="000000">
                    <a:alpha val="43137"/>
                  </a:srgbClr>
                </a:outerShdw>
              </a:effectLst>
              <a:latin typeface="Comic Sans MS" pitchFamily="66" charset="0"/>
            </a:endParaRPr>
          </a:p>
          <a:p>
            <a:pPr marL="0" indent="0" eaLnBrk="1" hangingPunct="1">
              <a:buClr>
                <a:srgbClr val="002060"/>
              </a:buClr>
              <a:buSzPct val="100000"/>
              <a:tabLst>
                <a:tab pos="463550" algn="l"/>
              </a:tabLst>
              <a:defRPr/>
            </a:pPr>
            <a:endParaRPr lang="en-US" dirty="0">
              <a:solidFill>
                <a:srgbClr val="FF0000"/>
              </a:solidFill>
              <a:effectLst>
                <a:outerShdw blurRad="38100" dist="38100" dir="2700000" algn="tl">
                  <a:srgbClr val="000000">
                    <a:alpha val="43137"/>
                  </a:srgbClr>
                </a:outerShdw>
              </a:effectLst>
              <a:latin typeface="Comic Sans MS" pitchFamily="66" charset="0"/>
            </a:endParaRPr>
          </a:p>
          <a:p>
            <a:pPr marL="0" indent="0" eaLnBrk="1" hangingPunct="1">
              <a:buClr>
                <a:srgbClr val="002060"/>
              </a:buClr>
              <a:buSzPct val="100000"/>
              <a:defRPr/>
            </a:pPr>
            <a:endParaRPr lang="en-US" sz="1400" dirty="0">
              <a:solidFill>
                <a:srgbClr val="0000FF"/>
              </a:solidFill>
              <a:effectLst>
                <a:outerShdw blurRad="38100" dist="38100" dir="2700000" algn="tl">
                  <a:srgbClr val="000000">
                    <a:alpha val="43137"/>
                  </a:srgbClr>
                </a:outerShdw>
              </a:effectLst>
              <a:latin typeface="Comic Sans MS" pitchFamily="66" charset="0"/>
            </a:endParaRPr>
          </a:p>
          <a:p>
            <a:pPr marL="0" indent="0" eaLnBrk="1" hangingPunct="1">
              <a:buClr>
                <a:srgbClr val="002060"/>
              </a:buClr>
              <a:buSzPct val="100000"/>
              <a:defRPr/>
            </a:pPr>
            <a:r>
              <a:rPr lang="en-US" sz="2800" dirty="0">
                <a:solidFill>
                  <a:srgbClr val="0000FF"/>
                </a:solidFill>
                <a:effectLst>
                  <a:outerShdw blurRad="38100" dist="38100" dir="2700000" algn="tl">
                    <a:srgbClr val="000000">
                      <a:alpha val="43137"/>
                    </a:srgbClr>
                  </a:outerShdw>
                </a:effectLst>
                <a:latin typeface="Comic Sans MS" pitchFamily="66" charset="0"/>
              </a:rPr>
              <a:t>What </a:t>
            </a:r>
            <a:r>
              <a:rPr lang="en-US" sz="2800" dirty="0" err="1">
                <a:solidFill>
                  <a:srgbClr val="FF0000"/>
                </a:solidFill>
                <a:effectLst>
                  <a:outerShdw blurRad="38100" dist="38100" dir="2700000" algn="tl">
                    <a:srgbClr val="000000">
                      <a:alpha val="43137"/>
                    </a:srgbClr>
                  </a:outerShdw>
                </a:effectLst>
                <a:latin typeface="Comic Sans MS" pitchFamily="66" charset="0"/>
              </a:rPr>
              <a:t>NON-living</a:t>
            </a:r>
            <a:r>
              <a:rPr lang="en-US" sz="2800" dirty="0">
                <a:solidFill>
                  <a:srgbClr val="0000FF"/>
                </a:solidFill>
                <a:effectLst>
                  <a:outerShdw blurRad="38100" dist="38100" dir="2700000" algn="tl">
                    <a:srgbClr val="000000">
                      <a:alpha val="43137"/>
                    </a:srgbClr>
                  </a:outerShdw>
                </a:effectLst>
                <a:latin typeface="Comic Sans MS" pitchFamily="66" charset="0"/>
              </a:rPr>
              <a:t> factors are involved with an individual person?</a:t>
            </a:r>
          </a:p>
          <a:p>
            <a:pPr marL="0" indent="0" eaLnBrk="1" hangingPunct="1">
              <a:buClr>
                <a:srgbClr val="002060"/>
              </a:buClr>
              <a:buSzPct val="100000"/>
              <a:tabLst>
                <a:tab pos="463550" algn="l"/>
              </a:tabLst>
              <a:defRPr/>
            </a:pPr>
            <a:r>
              <a:rPr lang="en-US" sz="2800" dirty="0">
                <a:solidFill>
                  <a:srgbClr val="FFFF00"/>
                </a:solidFill>
                <a:effectLst>
                  <a:outerShdw blurRad="38100" dist="38100" dir="2700000" algn="tl">
                    <a:srgbClr val="000000">
                      <a:alpha val="43137"/>
                    </a:srgbClr>
                  </a:outerShdw>
                </a:effectLst>
                <a:latin typeface="Comic Sans MS" pitchFamily="66" charset="0"/>
              </a:rPr>
              <a:t>	</a:t>
            </a:r>
            <a:endParaRPr lang="en-US" sz="2800" dirty="0">
              <a:solidFill>
                <a:srgbClr val="FF0000"/>
              </a:solidFill>
              <a:effectLst>
                <a:outerShdw blurRad="38100" dist="38100" dir="2700000" algn="tl">
                  <a:srgbClr val="000000">
                    <a:alpha val="43137"/>
                  </a:srgbClr>
                </a:outerShdw>
              </a:effectLst>
              <a:latin typeface="Comic Sans MS" pitchFamily="66" charset="0"/>
            </a:endParaRPr>
          </a:p>
          <a:p>
            <a:pPr marL="0" indent="0" eaLnBrk="1" hangingPunct="1">
              <a:buClr>
                <a:srgbClr val="002060"/>
              </a:buClr>
              <a:buSzPct val="100000"/>
              <a:defRPr/>
            </a:pPr>
            <a:endParaRPr lang="en-US" sz="2800" dirty="0">
              <a:solidFill>
                <a:srgbClr val="990000"/>
              </a:solidFill>
              <a:latin typeface="Comic Sans MS" pitchFamily="66" charset="0"/>
            </a:endParaRPr>
          </a:p>
          <a:p>
            <a:pPr eaLnBrk="1" hangingPunct="1">
              <a:buClr>
                <a:srgbClr val="002060"/>
              </a:buClr>
              <a:buSzPct val="100000"/>
              <a:buFont typeface="Arial" pitchFamily="34" charset="0"/>
              <a:buChar char="•"/>
              <a:defRPr/>
            </a:pPr>
            <a:endParaRPr lang="en-US" sz="2800" dirty="0">
              <a:solidFill>
                <a:srgbClr val="990000"/>
              </a:solidFill>
              <a:latin typeface="Comic Sans MS" pitchFamily="66" charset="0"/>
            </a:endParaRPr>
          </a:p>
          <a:p>
            <a:pPr eaLnBrk="1" hangingPunct="1">
              <a:buClr>
                <a:srgbClr val="002060"/>
              </a:buClr>
              <a:buSzPct val="100000"/>
              <a:buFont typeface="Arial" pitchFamily="34" charset="0"/>
              <a:buChar char="•"/>
              <a:defRPr/>
            </a:pPr>
            <a:endParaRPr lang="en-US" sz="3200" dirty="0">
              <a:solidFill>
                <a:srgbClr val="990000"/>
              </a:solidFill>
              <a:latin typeface="Comic Sans MS" pitchFamily="66" charset="0"/>
            </a:endParaRPr>
          </a:p>
          <a:p>
            <a:pPr eaLnBrk="1" hangingPunct="1">
              <a:buClr>
                <a:srgbClr val="002060"/>
              </a:buClr>
              <a:buSzPct val="100000"/>
              <a:buFont typeface="Arial" pitchFamily="34" charset="0"/>
              <a:buChar char="•"/>
              <a:defRPr/>
            </a:pPr>
            <a:endParaRPr lang="en-US" sz="4000" dirty="0">
              <a:solidFill>
                <a:schemeClr val="accent6">
                  <a:lumMod val="75000"/>
                </a:schemeClr>
              </a:solidFill>
              <a:latin typeface="Comic Sans MS" pitchFamily="66" charset="0"/>
            </a:endParaRPr>
          </a:p>
          <a:p>
            <a:pPr eaLnBrk="1" hangingPunct="1">
              <a:buClr>
                <a:srgbClr val="002060"/>
              </a:buClr>
              <a:buSzPct val="100000"/>
              <a:buFont typeface="Arial" pitchFamily="34" charset="0"/>
              <a:buChar char="•"/>
              <a:defRPr/>
            </a:pPr>
            <a:endParaRPr lang="en-US" sz="4000" dirty="0">
              <a:solidFill>
                <a:schemeClr val="accent6">
                  <a:lumMod val="75000"/>
                </a:schemeClr>
              </a:solidFill>
              <a:latin typeface="Comic Sans MS" pitchFamily="66" charset="0"/>
            </a:endParaRPr>
          </a:p>
          <a:p>
            <a:pPr eaLnBrk="1" hangingPunct="1">
              <a:buSzPct val="100000"/>
              <a:buFont typeface="Arial" pitchFamily="34" charset="0"/>
              <a:buChar char="•"/>
              <a:defRPr/>
            </a:pPr>
            <a:endParaRPr lang="en-US" sz="3600" dirty="0">
              <a:solidFill>
                <a:schemeClr val="accent6">
                  <a:lumMod val="75000"/>
                </a:schemeClr>
              </a:solidFill>
              <a:latin typeface="Comic Sans MS" pitchFamily="66" charset="0"/>
            </a:endParaRPr>
          </a:p>
        </p:txBody>
      </p:sp>
      <p:sp>
        <p:nvSpPr>
          <p:cNvPr id="154629" name="Slide Number Placeholder 3"/>
          <p:cNvSpPr txBox="1">
            <a:spLocks noGrp="1"/>
          </p:cNvSpPr>
          <p:nvPr/>
        </p:nvSpPr>
        <p:spPr bwMode="auto">
          <a:xfrm>
            <a:off x="7010400" y="6689725"/>
            <a:ext cx="2133600" cy="136525"/>
          </a:xfrm>
          <a:prstGeom prst="rect">
            <a:avLst/>
          </a:prstGeom>
          <a:noFill/>
          <a:ln w="9525">
            <a:noFill/>
            <a:miter lim="800000"/>
            <a:headEnd/>
            <a:tailEnd/>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580D70F-5F6C-4F08-B78E-6F6747C13B85}" type="slidenum">
              <a:rPr kumimoji="0" lang="en-US" sz="1000" b="1" i="0" u="none" strike="noStrike" kern="1200" cap="none" spc="0" normalizeH="0" baseline="0" noProof="0">
                <a:ln>
                  <a:noFill/>
                </a:ln>
                <a:solidFill>
                  <a:srgbClr val="FFFFFF"/>
                </a:solidFill>
                <a:effectLst/>
                <a:uLnTx/>
                <a:uFillTx/>
                <a:latin typeface="Tahoma"/>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000" b="1" i="0" u="none" strike="noStrike" kern="1200" cap="none" spc="0" normalizeH="0" baseline="0" noProof="0">
              <a:ln>
                <a:noFill/>
              </a:ln>
              <a:solidFill>
                <a:srgbClr val="FFFFFF"/>
              </a:solidFill>
              <a:effectLst/>
              <a:uLnTx/>
              <a:uFillTx/>
              <a:latin typeface="Tahoma"/>
              <a:ea typeface="+mn-ea"/>
              <a:cs typeface="Arial" charset="0"/>
            </a:endParaRPr>
          </a:p>
        </p:txBody>
      </p:sp>
      <p:pic>
        <p:nvPicPr>
          <p:cNvPr id="12" name="Picture 11" descr="warm_up-01.eps">
            <a:extLst>
              <a:ext uri="{FF2B5EF4-FFF2-40B4-BE49-F238E27FC236}">
                <a16:creationId xmlns:a16="http://schemas.microsoft.com/office/drawing/2014/main" id="{CA731A4E-E3FC-7B89-D927-CBACBC51DC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947" y="7194"/>
            <a:ext cx="838200" cy="679622"/>
          </a:xfrm>
          <a:prstGeom prst="rect">
            <a:avLst/>
          </a:prstGeom>
        </p:spPr>
      </p:pic>
    </p:spTree>
    <p:extLst>
      <p:ext uri="{BB962C8B-B14F-4D97-AF65-F5344CB8AC3E}">
        <p14:creationId xmlns:p14="http://schemas.microsoft.com/office/powerpoint/2010/main" val="3874732487"/>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wipe(left)">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7" end="7"/>
                                            </p:txEl>
                                          </p:spTgt>
                                        </p:tgtEl>
                                        <p:attrNameLst>
                                          <p:attrName>style.visibility</p:attrName>
                                        </p:attrNameLst>
                                      </p:cBhvr>
                                      <p:to>
                                        <p:strVal val="visible"/>
                                      </p:to>
                                    </p:set>
                                    <p:animEffect transition="in" filter="wipe(left)">
                                      <p:cBhvr>
                                        <p:cTn id="1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Shape 937"/>
        <p:cNvGrpSpPr/>
        <p:nvPr/>
      </p:nvGrpSpPr>
      <p:grpSpPr>
        <a:xfrm>
          <a:off x="0" y="0"/>
          <a:ext cx="0" cy="0"/>
          <a:chOff x="0" y="0"/>
          <a:chExt cx="0" cy="0"/>
        </a:xfrm>
      </p:grpSpPr>
      <p:sp>
        <p:nvSpPr>
          <p:cNvPr id="938" name="Google Shape;938;p164"/>
          <p:cNvSpPr txBox="1"/>
          <p:nvPr/>
        </p:nvSpPr>
        <p:spPr>
          <a:xfrm>
            <a:off x="838200" y="762000"/>
            <a:ext cx="6019800" cy="6413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939" name="Google Shape;939;p164"/>
          <p:cNvSpPr txBox="1"/>
          <p:nvPr/>
        </p:nvSpPr>
        <p:spPr>
          <a:xfrm>
            <a:off x="0" y="29115"/>
            <a:ext cx="9144000"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3600"/>
              <a:buFont typeface="Comic Sans MS"/>
              <a:buNone/>
            </a:pPr>
            <a:r>
              <a:rPr lang="en-US" sz="3600" b="1" i="0" u="none" dirty="0">
                <a:solidFill>
                  <a:srgbClr val="FFFF00"/>
                </a:solidFill>
                <a:latin typeface="Comic Sans MS"/>
                <a:ea typeface="Comic Sans MS"/>
                <a:cs typeface="Comic Sans MS"/>
                <a:sym typeface="Comic Sans MS"/>
              </a:rPr>
              <a:t>Interactions in the Ecosystem</a:t>
            </a:r>
            <a:endParaRPr dirty="0"/>
          </a:p>
        </p:txBody>
      </p:sp>
      <p:sp>
        <p:nvSpPr>
          <p:cNvPr id="2" name="Google Shape;930;p163">
            <a:extLst>
              <a:ext uri="{FF2B5EF4-FFF2-40B4-BE49-F238E27FC236}">
                <a16:creationId xmlns:a16="http://schemas.microsoft.com/office/drawing/2014/main" id="{A31C5B75-EFC4-E5EA-81F7-EC2A56E2B6D3}"/>
              </a:ext>
            </a:extLst>
          </p:cNvPr>
          <p:cNvSpPr txBox="1"/>
          <p:nvPr/>
        </p:nvSpPr>
        <p:spPr>
          <a:xfrm>
            <a:off x="96279" y="894616"/>
            <a:ext cx="4119716" cy="1508065"/>
          </a:xfrm>
          <a:prstGeom prst="rect">
            <a:avLst/>
          </a:prstGeom>
          <a:noFill/>
          <a:ln>
            <a:noFill/>
          </a:ln>
        </p:spPr>
        <p:txBody>
          <a:bodyPr spcFirstLastPara="1" wrap="square" lIns="91425" tIns="45700" rIns="91425" bIns="45700" anchor="t" anchorCtr="0">
            <a:spAutoFit/>
          </a:bodyPr>
          <a:lstStyle/>
          <a:p>
            <a:r>
              <a:rPr lang="en-US" sz="3600" b="1" dirty="0">
                <a:solidFill>
                  <a:schemeClr val="accent3"/>
                </a:solidFill>
              </a:rPr>
              <a:t>Includes</a:t>
            </a:r>
            <a:endParaRPr lang="en-US" sz="3600" dirty="0">
              <a:solidFill>
                <a:srgbClr val="00B050"/>
              </a:solidFill>
            </a:endParaRPr>
          </a:p>
          <a:p>
            <a:endParaRPr lang="en-US" sz="2800" dirty="0">
              <a:solidFill>
                <a:srgbClr val="00B050"/>
              </a:solidFill>
            </a:endParaRPr>
          </a:p>
          <a:p>
            <a:r>
              <a:rPr lang="en-US" sz="2800" dirty="0">
                <a:solidFill>
                  <a:srgbClr val="00B050"/>
                </a:solidFill>
              </a:rPr>
              <a:t>Food CHAINS</a:t>
            </a:r>
          </a:p>
        </p:txBody>
      </p:sp>
      <p:pic>
        <p:nvPicPr>
          <p:cNvPr id="3076" name="Picture 4">
            <a:extLst>
              <a:ext uri="{FF2B5EF4-FFF2-40B4-BE49-F238E27FC236}">
                <a16:creationId xmlns:a16="http://schemas.microsoft.com/office/drawing/2014/main" id="{DF8FCFE8-FCF2-F7F7-95FF-CA18895BDE8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69" r="4970"/>
          <a:stretch/>
        </p:blipFill>
        <p:spPr bwMode="auto">
          <a:xfrm>
            <a:off x="2700416" y="868660"/>
            <a:ext cx="6158575" cy="56390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1742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076"/>
                                        </p:tgtEl>
                                        <p:attrNameLst>
                                          <p:attrName>style.visibility</p:attrName>
                                        </p:attrNameLst>
                                      </p:cBhvr>
                                      <p:to>
                                        <p:strVal val="visible"/>
                                      </p:to>
                                    </p:set>
                                    <p:animEffect transition="in" filter="fade">
                                      <p:cBhvr>
                                        <p:cTn id="11"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a:extLst>
              <a:ext uri="{FF2B5EF4-FFF2-40B4-BE49-F238E27FC236}">
                <a16:creationId xmlns:a16="http://schemas.microsoft.com/office/drawing/2014/main" id="{77B50C07-AC83-A965-CA6D-A519F969EC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333"/>
          <a:stretch/>
        </p:blipFill>
        <p:spPr bwMode="auto">
          <a:xfrm>
            <a:off x="3429000" y="0"/>
            <a:ext cx="4754563" cy="6629400"/>
          </a:xfrm>
          <a:prstGeom prst="rect">
            <a:avLst/>
          </a:prstGeom>
          <a:noFill/>
          <a:extLst>
            <a:ext uri="{909E8E84-426E-40DD-AFC4-6F175D3DCCD1}">
              <a14:hiddenFill xmlns:a14="http://schemas.microsoft.com/office/drawing/2010/main">
                <a:solidFill>
                  <a:srgbClr val="FFFFFF"/>
                </a:solidFill>
              </a14:hiddenFill>
            </a:ext>
          </a:extLst>
        </p:spPr>
      </p:pic>
      <p:sp>
        <p:nvSpPr>
          <p:cNvPr id="4101" name="Rectangle 5">
            <a:extLst>
              <a:ext uri="{FF2B5EF4-FFF2-40B4-BE49-F238E27FC236}">
                <a16:creationId xmlns:a16="http://schemas.microsoft.com/office/drawing/2014/main" id="{3706B059-A3EC-0DF2-F6F2-FDA07405027A}"/>
              </a:ext>
            </a:extLst>
          </p:cNvPr>
          <p:cNvSpPr>
            <a:spLocks noGrp="1" noChangeArrowheads="1"/>
          </p:cNvSpPr>
          <p:nvPr>
            <p:ph type="title" idx="4294967295"/>
          </p:nvPr>
        </p:nvSpPr>
        <p:spPr>
          <a:xfrm>
            <a:off x="457200" y="274638"/>
            <a:ext cx="1828800" cy="1477962"/>
          </a:xfrm>
        </p:spPr>
        <p:txBody>
          <a:bodyPr/>
          <a:lstStyle/>
          <a:p>
            <a:r>
              <a:rPr lang="en-US" altLang="en-US" sz="4000"/>
              <a:t>Food Chains</a:t>
            </a:r>
          </a:p>
        </p:txBody>
      </p:sp>
      <p:sp>
        <p:nvSpPr>
          <p:cNvPr id="4102" name="Rectangle 6">
            <a:extLst>
              <a:ext uri="{FF2B5EF4-FFF2-40B4-BE49-F238E27FC236}">
                <a16:creationId xmlns:a16="http://schemas.microsoft.com/office/drawing/2014/main" id="{AE8C4663-0196-3E56-DA02-543FA229BCBF}"/>
              </a:ext>
            </a:extLst>
          </p:cNvPr>
          <p:cNvSpPr>
            <a:spLocks noChangeArrowheads="1"/>
          </p:cNvSpPr>
          <p:nvPr/>
        </p:nvSpPr>
        <p:spPr bwMode="auto">
          <a:xfrm>
            <a:off x="457199" y="2057400"/>
            <a:ext cx="2725387"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sym typeface="Arial"/>
              </a:rPr>
              <a:t>Producers</a:t>
            </a:r>
            <a:r>
              <a:rPr kumimoji="0" lang="en-US" altLang="en-US" sz="3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to </a:t>
            </a:r>
            <a:r>
              <a:rPr kumimoji="0" lang="en-US" altLang="en-US" sz="360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sym typeface="Arial"/>
              </a:rPr>
              <a:t>consumers</a:t>
            </a:r>
          </a:p>
        </p:txBody>
      </p:sp>
    </p:spTree>
    <p:extLst>
      <p:ext uri="{BB962C8B-B14F-4D97-AF65-F5344CB8AC3E}">
        <p14:creationId xmlns:p14="http://schemas.microsoft.com/office/powerpoint/2010/main" val="359471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5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2"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Shape 937"/>
        <p:cNvGrpSpPr/>
        <p:nvPr/>
      </p:nvGrpSpPr>
      <p:grpSpPr>
        <a:xfrm>
          <a:off x="0" y="0"/>
          <a:ext cx="0" cy="0"/>
          <a:chOff x="0" y="0"/>
          <a:chExt cx="0" cy="0"/>
        </a:xfrm>
      </p:grpSpPr>
      <p:sp>
        <p:nvSpPr>
          <p:cNvPr id="938" name="Google Shape;938;p164"/>
          <p:cNvSpPr txBox="1"/>
          <p:nvPr/>
        </p:nvSpPr>
        <p:spPr>
          <a:xfrm>
            <a:off x="838200" y="762000"/>
            <a:ext cx="6019800" cy="6413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939" name="Google Shape;939;p164"/>
          <p:cNvSpPr txBox="1"/>
          <p:nvPr/>
        </p:nvSpPr>
        <p:spPr>
          <a:xfrm>
            <a:off x="0" y="29115"/>
            <a:ext cx="9144000"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3600"/>
              <a:buFont typeface="Comic Sans MS"/>
              <a:buNone/>
            </a:pPr>
            <a:r>
              <a:rPr lang="en-US" sz="3600" b="1" i="0" u="none" dirty="0">
                <a:solidFill>
                  <a:srgbClr val="FFFF00"/>
                </a:solidFill>
                <a:latin typeface="Comic Sans MS"/>
                <a:ea typeface="Comic Sans MS"/>
                <a:cs typeface="Comic Sans MS"/>
                <a:sym typeface="Comic Sans MS"/>
              </a:rPr>
              <a:t>Food Chains</a:t>
            </a:r>
            <a:endParaRPr dirty="0"/>
          </a:p>
        </p:txBody>
      </p:sp>
      <p:sp>
        <p:nvSpPr>
          <p:cNvPr id="2" name="Google Shape;930;p163">
            <a:extLst>
              <a:ext uri="{FF2B5EF4-FFF2-40B4-BE49-F238E27FC236}">
                <a16:creationId xmlns:a16="http://schemas.microsoft.com/office/drawing/2014/main" id="{A31C5B75-EFC4-E5EA-81F7-EC2A56E2B6D3}"/>
              </a:ext>
            </a:extLst>
          </p:cNvPr>
          <p:cNvSpPr txBox="1"/>
          <p:nvPr/>
        </p:nvSpPr>
        <p:spPr>
          <a:xfrm>
            <a:off x="96278" y="894616"/>
            <a:ext cx="9047721" cy="2369839"/>
          </a:xfrm>
          <a:prstGeom prst="rect">
            <a:avLst/>
          </a:prstGeom>
          <a:noFill/>
          <a:ln>
            <a:noFill/>
          </a:ln>
        </p:spPr>
        <p:txBody>
          <a:bodyPr spcFirstLastPara="1" wrap="square" lIns="91425" tIns="45700" rIns="91425" bIns="45700" anchor="t" anchorCtr="0">
            <a:spAutoFit/>
          </a:bodyPr>
          <a:lstStyle/>
          <a:p>
            <a:r>
              <a:rPr lang="en-US" sz="3200" b="1" dirty="0">
                <a:solidFill>
                  <a:schemeClr val="accent3"/>
                </a:solidFill>
              </a:rPr>
              <a:t>Transfer of </a:t>
            </a:r>
            <a:r>
              <a:rPr lang="en-US" sz="3200" b="1" dirty="0">
                <a:solidFill>
                  <a:srgbClr val="0066FF"/>
                </a:solidFill>
              </a:rPr>
              <a:t>ENERGY</a:t>
            </a:r>
            <a:r>
              <a:rPr lang="en-US" sz="3200" b="1" dirty="0">
                <a:solidFill>
                  <a:schemeClr val="accent3"/>
                </a:solidFill>
              </a:rPr>
              <a:t> through a sequential series of organisms.</a:t>
            </a:r>
            <a:endParaRPr lang="en-US" sz="3200" dirty="0">
              <a:solidFill>
                <a:srgbClr val="00B050"/>
              </a:solidFill>
            </a:endParaRPr>
          </a:p>
          <a:p>
            <a:r>
              <a:rPr lang="en-US" sz="1800" dirty="0">
                <a:solidFill>
                  <a:srgbClr val="00B050"/>
                </a:solidFill>
              </a:rPr>
              <a:t>	</a:t>
            </a:r>
            <a:endParaRPr lang="en-US" sz="2400" dirty="0">
              <a:solidFill>
                <a:srgbClr val="00B050"/>
              </a:solidFill>
            </a:endParaRPr>
          </a:p>
          <a:p>
            <a:pPr lvl="0"/>
            <a:r>
              <a:rPr lang="en-US" sz="2200" dirty="0">
                <a:solidFill>
                  <a:srgbClr val="00B050"/>
                </a:solidFill>
              </a:rPr>
              <a:t>Planktons/diatoms </a:t>
            </a:r>
            <a:r>
              <a:rPr lang="en-US" sz="2200" dirty="0">
                <a:solidFill>
                  <a:srgbClr val="00B050"/>
                </a:solidFill>
                <a:sym typeface="Wingdings" panose="05000000000000000000" pitchFamily="2" charset="2"/>
              </a:rPr>
              <a:t></a:t>
            </a:r>
            <a:r>
              <a:rPr lang="en-US" sz="2200" dirty="0">
                <a:solidFill>
                  <a:srgbClr val="00B050"/>
                </a:solidFill>
              </a:rPr>
              <a:t> water fleas </a:t>
            </a:r>
            <a:r>
              <a:rPr lang="en-US" sz="2200" dirty="0">
                <a:solidFill>
                  <a:srgbClr val="00B050"/>
                </a:solidFill>
                <a:sym typeface="Wingdings" panose="05000000000000000000" pitchFamily="2" charset="2"/>
              </a:rPr>
              <a:t></a:t>
            </a:r>
            <a:r>
              <a:rPr lang="en-US" sz="2200" dirty="0">
                <a:solidFill>
                  <a:srgbClr val="00B050"/>
                </a:solidFill>
              </a:rPr>
              <a:t> shrimp </a:t>
            </a:r>
            <a:r>
              <a:rPr lang="en-US" sz="2200" dirty="0">
                <a:solidFill>
                  <a:srgbClr val="00B050"/>
                </a:solidFill>
                <a:sym typeface="Wingdings" panose="05000000000000000000" pitchFamily="2" charset="2"/>
              </a:rPr>
              <a:t></a:t>
            </a:r>
            <a:r>
              <a:rPr lang="en-US" sz="2200" dirty="0">
                <a:solidFill>
                  <a:srgbClr val="00B050"/>
                </a:solidFill>
              </a:rPr>
              <a:t> fish </a:t>
            </a:r>
            <a:r>
              <a:rPr lang="en-US" sz="2200" dirty="0">
                <a:solidFill>
                  <a:srgbClr val="00B050"/>
                </a:solidFill>
                <a:sym typeface="Wingdings" panose="05000000000000000000" pitchFamily="2" charset="2"/>
              </a:rPr>
              <a:t></a:t>
            </a:r>
            <a:r>
              <a:rPr lang="en-US" sz="2200" dirty="0">
                <a:solidFill>
                  <a:srgbClr val="00B050"/>
                </a:solidFill>
              </a:rPr>
              <a:t> herring </a:t>
            </a:r>
            <a:r>
              <a:rPr lang="en-US" sz="2200" dirty="0">
                <a:solidFill>
                  <a:srgbClr val="00B050"/>
                </a:solidFill>
                <a:sym typeface="Wingdings" panose="05000000000000000000" pitchFamily="2" charset="2"/>
              </a:rPr>
              <a:t></a:t>
            </a:r>
            <a:r>
              <a:rPr lang="en-US" sz="2200" dirty="0">
                <a:solidFill>
                  <a:srgbClr val="00B050"/>
                </a:solidFill>
              </a:rPr>
              <a:t> man</a:t>
            </a:r>
          </a:p>
          <a:p>
            <a:r>
              <a:rPr lang="en-US" sz="1800" dirty="0">
                <a:solidFill>
                  <a:srgbClr val="00B050"/>
                </a:solidFill>
              </a:rPr>
              <a:t> </a:t>
            </a:r>
            <a:endParaRPr lang="en-US" sz="2400" dirty="0">
              <a:solidFill>
                <a:srgbClr val="00B050"/>
              </a:solidFill>
            </a:endParaRPr>
          </a:p>
          <a:p>
            <a:pPr lvl="0"/>
            <a:r>
              <a:rPr lang="en-US" sz="2400" dirty="0">
                <a:solidFill>
                  <a:srgbClr val="00B050"/>
                </a:solidFill>
              </a:rPr>
              <a:t>Wheat plant </a:t>
            </a:r>
            <a:r>
              <a:rPr lang="en-US" sz="2400" dirty="0">
                <a:solidFill>
                  <a:srgbClr val="00B050"/>
                </a:solidFill>
                <a:sym typeface="Wingdings" panose="05000000000000000000" pitchFamily="2" charset="2"/>
              </a:rPr>
              <a:t></a:t>
            </a:r>
            <a:r>
              <a:rPr lang="en-US" sz="2400" dirty="0">
                <a:solidFill>
                  <a:srgbClr val="00B050"/>
                </a:solidFill>
              </a:rPr>
              <a:t> rabbit </a:t>
            </a:r>
            <a:r>
              <a:rPr lang="en-US" sz="2400" dirty="0">
                <a:solidFill>
                  <a:srgbClr val="00B050"/>
                </a:solidFill>
                <a:sym typeface="Wingdings" panose="05000000000000000000" pitchFamily="2" charset="2"/>
              </a:rPr>
              <a:t></a:t>
            </a:r>
            <a:r>
              <a:rPr lang="en-US" sz="2400" dirty="0">
                <a:solidFill>
                  <a:srgbClr val="00B050"/>
                </a:solidFill>
              </a:rPr>
              <a:t> coyote </a:t>
            </a:r>
            <a:r>
              <a:rPr lang="en-US" sz="2400" dirty="0">
                <a:solidFill>
                  <a:srgbClr val="00B050"/>
                </a:solidFill>
                <a:sym typeface="Wingdings" panose="05000000000000000000" pitchFamily="2" charset="2"/>
              </a:rPr>
              <a:t></a:t>
            </a:r>
            <a:r>
              <a:rPr lang="en-US" sz="2400" dirty="0">
                <a:solidFill>
                  <a:srgbClr val="00B050"/>
                </a:solidFill>
              </a:rPr>
              <a:t> mosquito </a:t>
            </a:r>
            <a:r>
              <a:rPr lang="en-US" sz="2400" dirty="0">
                <a:solidFill>
                  <a:srgbClr val="00B050"/>
                </a:solidFill>
                <a:sym typeface="Wingdings" panose="05000000000000000000" pitchFamily="2" charset="2"/>
              </a:rPr>
              <a:t></a:t>
            </a:r>
            <a:r>
              <a:rPr lang="en-US" sz="2400" dirty="0">
                <a:solidFill>
                  <a:srgbClr val="00B050"/>
                </a:solidFill>
              </a:rPr>
              <a:t> bat</a:t>
            </a:r>
          </a:p>
        </p:txBody>
      </p:sp>
      <p:pic>
        <p:nvPicPr>
          <p:cNvPr id="1028" name="Picture 4">
            <a:extLst>
              <a:ext uri="{FF2B5EF4-FFF2-40B4-BE49-F238E27FC236}">
                <a16:creationId xmlns:a16="http://schemas.microsoft.com/office/drawing/2014/main" id="{D3D8AD89-3680-1914-3BEC-7ED532A503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5921" y="3429000"/>
            <a:ext cx="6512158" cy="341834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81F0C793-46ED-59DB-573C-9B4846441810}"/>
              </a:ext>
            </a:extLst>
          </p:cNvPr>
          <p:cNvSpPr/>
          <p:nvPr/>
        </p:nvSpPr>
        <p:spPr>
          <a:xfrm>
            <a:off x="4085112" y="6293922"/>
            <a:ext cx="795646" cy="368135"/>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58A17957-D14C-C40F-3AAE-B0AC3DC7E334}"/>
              </a:ext>
            </a:extLst>
          </p:cNvPr>
          <p:cNvSpPr/>
          <p:nvPr/>
        </p:nvSpPr>
        <p:spPr>
          <a:xfrm>
            <a:off x="3776353" y="5595249"/>
            <a:ext cx="1395350" cy="368135"/>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F6FE1AE1-C5A5-18CB-5D21-1B3AF29F8491}"/>
              </a:ext>
            </a:extLst>
          </p:cNvPr>
          <p:cNvSpPr/>
          <p:nvPr/>
        </p:nvSpPr>
        <p:spPr>
          <a:xfrm>
            <a:off x="2966852" y="5114421"/>
            <a:ext cx="1747652" cy="295543"/>
          </a:xfrm>
          <a:prstGeom prst="roundRect">
            <a:avLst/>
          </a:prstGeom>
          <a:no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2BEBA146-D1A2-1CE5-F667-5EC20F27C331}"/>
              </a:ext>
            </a:extLst>
          </p:cNvPr>
          <p:cNvSpPr/>
          <p:nvPr/>
        </p:nvSpPr>
        <p:spPr>
          <a:xfrm>
            <a:off x="3135086" y="4563520"/>
            <a:ext cx="1413164" cy="220364"/>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EB58D409-7F41-AF9C-59EC-64D1BD9633FA}"/>
              </a:ext>
            </a:extLst>
          </p:cNvPr>
          <p:cNvSpPr/>
          <p:nvPr/>
        </p:nvSpPr>
        <p:spPr>
          <a:xfrm>
            <a:off x="1496291" y="4646769"/>
            <a:ext cx="1080654" cy="295543"/>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4406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wipe(left)">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wipe(left)">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fade">
                                      <p:cBhvr>
                                        <p:cTn id="22" dur="500"/>
                                        <p:tgtEl>
                                          <p:spTgt spid="102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Shape 990"/>
        <p:cNvGrpSpPr/>
        <p:nvPr/>
      </p:nvGrpSpPr>
      <p:grpSpPr>
        <a:xfrm>
          <a:off x="0" y="0"/>
          <a:ext cx="0" cy="0"/>
          <a:chOff x="0" y="0"/>
          <a:chExt cx="0" cy="0"/>
        </a:xfrm>
      </p:grpSpPr>
      <p:sp>
        <p:nvSpPr>
          <p:cNvPr id="991" name="Google Shape;991;p170"/>
          <p:cNvSpPr txBox="1">
            <a:spLocks noGrp="1"/>
          </p:cNvSpPr>
          <p:nvPr>
            <p:ph type="title"/>
          </p:nvPr>
        </p:nvSpPr>
        <p:spPr>
          <a:xfrm>
            <a:off x="685800" y="152400"/>
            <a:ext cx="7772400" cy="685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0000"/>
              </a:buClr>
              <a:buSzPts val="4000"/>
              <a:buFont typeface="Comic Sans MS"/>
              <a:buNone/>
            </a:pPr>
            <a:r>
              <a:rPr lang="en-US" sz="4000" b="0" i="0" u="none" dirty="0">
                <a:solidFill>
                  <a:srgbClr val="0066FF"/>
                </a:solidFill>
                <a:latin typeface="Comic Sans MS"/>
                <a:ea typeface="Comic Sans MS"/>
                <a:cs typeface="Comic Sans MS"/>
                <a:sym typeface="Comic Sans MS"/>
              </a:rPr>
              <a:t>PRIMARY PRODUCERS</a:t>
            </a:r>
            <a:endParaRPr dirty="0">
              <a:solidFill>
                <a:srgbClr val="0066FF"/>
              </a:solidFill>
            </a:endParaRPr>
          </a:p>
        </p:txBody>
      </p:sp>
      <p:sp>
        <p:nvSpPr>
          <p:cNvPr id="992" name="Google Shape;992;p170"/>
          <p:cNvSpPr txBox="1">
            <a:spLocks noGrp="1"/>
          </p:cNvSpPr>
          <p:nvPr>
            <p:ph type="body" idx="1"/>
          </p:nvPr>
        </p:nvSpPr>
        <p:spPr>
          <a:xfrm>
            <a:off x="0" y="914400"/>
            <a:ext cx="9144000" cy="5257800"/>
          </a:xfrm>
          <a:prstGeom prst="rect">
            <a:avLst/>
          </a:prstGeom>
          <a:noFill/>
          <a:ln>
            <a:noFill/>
          </a:ln>
        </p:spPr>
        <p:txBody>
          <a:bodyPr spcFirstLastPara="1" wrap="square" lIns="91425" tIns="45700" rIns="91425" bIns="45700" anchor="t" anchorCtr="0">
            <a:noAutofit/>
          </a:bodyPr>
          <a:lstStyle/>
          <a:p>
            <a:pPr marL="82550" marR="0" lvl="0" indent="0" algn="l" rtl="0">
              <a:lnSpc>
                <a:spcPct val="100000"/>
              </a:lnSpc>
              <a:spcBef>
                <a:spcPts val="0"/>
              </a:spcBef>
              <a:spcAft>
                <a:spcPts val="0"/>
              </a:spcAft>
              <a:buClr>
                <a:srgbClr val="FFFF00"/>
              </a:buClr>
              <a:buSzPts val="2400"/>
              <a:buNone/>
            </a:pPr>
            <a:r>
              <a:rPr lang="en-US" sz="3600" b="0" i="0" u="none" dirty="0">
                <a:solidFill>
                  <a:srgbClr val="FFFF00"/>
                </a:solidFill>
                <a:latin typeface="Comic Sans MS"/>
                <a:ea typeface="Comic Sans MS"/>
                <a:cs typeface="Comic Sans MS"/>
                <a:sym typeface="Comic Sans MS"/>
              </a:rPr>
              <a:t>AUTOTROPHS</a:t>
            </a:r>
            <a:endParaRPr lang="en-US" sz="2800" b="0" i="0" u="none" dirty="0">
              <a:solidFill>
                <a:srgbClr val="FFFF00"/>
              </a:solidFill>
              <a:latin typeface="Comic Sans MS"/>
              <a:ea typeface="Comic Sans MS"/>
              <a:cs typeface="Comic Sans MS"/>
              <a:sym typeface="Comic Sans MS"/>
            </a:endParaRPr>
          </a:p>
          <a:p>
            <a:pPr marL="344488" marR="0" lvl="0" indent="0" algn="l" rtl="0">
              <a:lnSpc>
                <a:spcPct val="100000"/>
              </a:lnSpc>
              <a:spcBef>
                <a:spcPts val="1200"/>
              </a:spcBef>
              <a:spcAft>
                <a:spcPts val="0"/>
              </a:spcAft>
              <a:buClr>
                <a:srgbClr val="FFFF00"/>
              </a:buClr>
              <a:buSzPts val="2400"/>
              <a:buNone/>
            </a:pPr>
            <a:r>
              <a:rPr lang="en-US" sz="2800" dirty="0">
                <a:solidFill>
                  <a:schemeClr val="lt1"/>
                </a:solidFill>
                <a:latin typeface="Comic Sans MS"/>
                <a:ea typeface="Comic Sans MS"/>
                <a:cs typeface="Comic Sans MS"/>
                <a:sym typeface="Comic Sans MS"/>
              </a:rPr>
              <a:t>Green plants or protists that c</a:t>
            </a:r>
            <a:r>
              <a:rPr lang="en-US" sz="2800" b="0" i="0" u="none" dirty="0">
                <a:solidFill>
                  <a:schemeClr val="lt1"/>
                </a:solidFill>
                <a:latin typeface="Comic Sans MS"/>
                <a:ea typeface="Comic Sans MS"/>
                <a:cs typeface="Comic Sans MS"/>
                <a:sym typeface="Comic Sans MS"/>
              </a:rPr>
              <a:t>apture energy from sunlight or chemicals and convert it into a form that living cells can use (</a:t>
            </a:r>
            <a:r>
              <a:rPr lang="en-US" sz="2800" b="0" i="0" u="none" dirty="0">
                <a:solidFill>
                  <a:srgbClr val="FFFF00"/>
                </a:solidFill>
                <a:latin typeface="Comic Sans MS"/>
                <a:ea typeface="Comic Sans MS"/>
                <a:cs typeface="Comic Sans MS"/>
                <a:sym typeface="Comic Sans MS"/>
              </a:rPr>
              <a:t>glucose</a:t>
            </a:r>
            <a:r>
              <a:rPr lang="en-US" sz="2800" b="0" i="0" u="none" dirty="0">
                <a:solidFill>
                  <a:schemeClr val="lt1"/>
                </a:solidFill>
                <a:latin typeface="Comic Sans MS"/>
                <a:ea typeface="Comic Sans MS"/>
                <a:cs typeface="Comic Sans MS"/>
                <a:sym typeface="Comic Sans MS"/>
              </a:rPr>
              <a:t>).</a:t>
            </a:r>
            <a:endParaRPr sz="3600" dirty="0"/>
          </a:p>
          <a:p>
            <a:pPr marR="0" lvl="1" indent="-282575" algn="l" rtl="0">
              <a:lnSpc>
                <a:spcPct val="100000"/>
              </a:lnSpc>
              <a:spcBef>
                <a:spcPts val="1200"/>
              </a:spcBef>
              <a:spcAft>
                <a:spcPts val="0"/>
              </a:spcAft>
              <a:buClr>
                <a:srgbClr val="FFFFFF"/>
              </a:buClr>
              <a:buSzPts val="2400"/>
              <a:buFont typeface="Comic Sans MS"/>
              <a:buChar char="–"/>
            </a:pPr>
            <a:r>
              <a:rPr lang="en-US" b="1" i="0" u="none" strike="noStrike" cap="none" dirty="0">
                <a:solidFill>
                  <a:srgbClr val="00B050"/>
                </a:solidFill>
                <a:latin typeface="Comic Sans MS"/>
                <a:ea typeface="Comic Sans MS"/>
                <a:cs typeface="Comic Sans MS"/>
                <a:sym typeface="Comic Sans MS"/>
              </a:rPr>
              <a:t>This occurs mainly by </a:t>
            </a:r>
            <a:r>
              <a:rPr lang="en-US" b="1" i="0" u="none" strike="noStrike" cap="none" dirty="0">
                <a:solidFill>
                  <a:srgbClr val="FF3300"/>
                </a:solidFill>
                <a:latin typeface="Comic Sans MS"/>
                <a:ea typeface="Comic Sans MS"/>
                <a:cs typeface="Comic Sans MS"/>
                <a:sym typeface="Comic Sans MS"/>
              </a:rPr>
              <a:t>Photosynthesis.</a:t>
            </a:r>
            <a:endParaRPr sz="2000" b="0" i="0" u="none" strike="noStrike" cap="none" dirty="0">
              <a:solidFill>
                <a:schemeClr val="dk2"/>
              </a:solidFill>
              <a:latin typeface="Comic Sans MS"/>
              <a:ea typeface="Comic Sans MS"/>
              <a:cs typeface="Comic Sans MS"/>
              <a:sym typeface="Comic Sans MS"/>
            </a:endParaRPr>
          </a:p>
          <a:p>
            <a:pPr marL="82550" marR="0" lvl="0" indent="0" algn="l" rtl="0">
              <a:lnSpc>
                <a:spcPct val="100000"/>
              </a:lnSpc>
              <a:spcBef>
                <a:spcPts val="480"/>
              </a:spcBef>
              <a:spcAft>
                <a:spcPts val="0"/>
              </a:spcAft>
              <a:buClr>
                <a:srgbClr val="FF0000"/>
              </a:buClr>
              <a:buSzPts val="2400"/>
              <a:buNone/>
            </a:pPr>
            <a:endParaRPr lang="en-US" sz="1200" b="0" i="0" u="none" dirty="0">
              <a:solidFill>
                <a:srgbClr val="FF0000"/>
              </a:solidFill>
              <a:latin typeface="Comic Sans MS"/>
              <a:ea typeface="Comic Sans MS"/>
              <a:cs typeface="Comic Sans MS"/>
              <a:sym typeface="Comic Sans MS"/>
            </a:endParaRPr>
          </a:p>
          <a:p>
            <a:pPr marL="58738" indent="1588">
              <a:spcBef>
                <a:spcPts val="480"/>
              </a:spcBef>
              <a:buSzPts val="2400"/>
              <a:buNone/>
            </a:pPr>
            <a:r>
              <a:rPr lang="en-US" sz="2800" b="1" i="0" u="none" dirty="0">
                <a:solidFill>
                  <a:srgbClr val="FFFF00"/>
                </a:solidFill>
                <a:latin typeface="Comic Sans MS"/>
                <a:ea typeface="Comic Sans MS"/>
                <a:cs typeface="Comic Sans MS"/>
                <a:sym typeface="Comic Sans MS"/>
              </a:rPr>
              <a:t>Autotrophs</a:t>
            </a:r>
            <a:r>
              <a:rPr lang="en-US" sz="2800" b="1" i="0" u="none" dirty="0">
                <a:solidFill>
                  <a:srgbClr val="FF3300"/>
                </a:solidFill>
                <a:latin typeface="Comic Sans MS"/>
                <a:ea typeface="Comic Sans MS"/>
                <a:cs typeface="Comic Sans MS"/>
                <a:sym typeface="Comic Sans MS"/>
              </a:rPr>
              <a:t> </a:t>
            </a:r>
            <a:r>
              <a:rPr lang="en-US" sz="2800" b="1" i="0" u="none" dirty="0">
                <a:solidFill>
                  <a:schemeClr val="lt1"/>
                </a:solidFill>
                <a:latin typeface="Comic Sans MS"/>
                <a:ea typeface="Comic Sans MS"/>
                <a:cs typeface="Comic Sans MS"/>
                <a:sym typeface="Comic Sans MS"/>
              </a:rPr>
              <a:t>are essential to the flow of </a:t>
            </a:r>
            <a:r>
              <a:rPr lang="en-US" sz="2800" b="1" i="0" u="none" dirty="0">
                <a:solidFill>
                  <a:srgbClr val="0066FF"/>
                </a:solidFill>
                <a:latin typeface="Comic Sans MS"/>
                <a:ea typeface="Comic Sans MS"/>
                <a:cs typeface="Comic Sans MS"/>
                <a:sym typeface="Comic Sans MS"/>
              </a:rPr>
              <a:t>ENERGY</a:t>
            </a:r>
            <a:r>
              <a:rPr lang="en-US" sz="2800" b="1" i="0" u="none" dirty="0">
                <a:solidFill>
                  <a:schemeClr val="lt1"/>
                </a:solidFill>
                <a:latin typeface="Comic Sans MS"/>
                <a:ea typeface="Comic Sans MS"/>
                <a:cs typeface="Comic Sans MS"/>
                <a:sym typeface="Comic Sans MS"/>
              </a:rPr>
              <a:t> through the ecosystem.</a:t>
            </a:r>
            <a:endParaRPr lang="en-US" sz="3600" dirty="0"/>
          </a:p>
          <a:p>
            <a:pPr marL="342900" marR="0" lvl="0" indent="-190500" algn="l" rtl="0">
              <a:spcBef>
                <a:spcPts val="480"/>
              </a:spcBef>
              <a:spcAft>
                <a:spcPts val="0"/>
              </a:spcAft>
              <a:buClr>
                <a:schemeClr val="dk1"/>
              </a:buClr>
              <a:buSzPts val="2400"/>
              <a:buFont typeface="Times New Roman"/>
              <a:buNone/>
            </a:pPr>
            <a:endParaRPr sz="2400" b="1" i="0" u="none" dirty="0">
              <a:solidFill>
                <a:schemeClr val="lt1"/>
              </a:solidFill>
              <a:latin typeface="Comic Sans MS"/>
              <a:ea typeface="Comic Sans MS"/>
              <a:cs typeface="Comic Sans MS"/>
              <a:sym typeface="Comic Sans MS"/>
            </a:endParaRPr>
          </a:p>
        </p:txBody>
      </p:sp>
      <p:pic>
        <p:nvPicPr>
          <p:cNvPr id="2050" name="Picture 2" descr="Autotrophs">
            <a:extLst>
              <a:ext uri="{FF2B5EF4-FFF2-40B4-BE49-F238E27FC236}">
                <a16:creationId xmlns:a16="http://schemas.microsoft.com/office/drawing/2014/main" id="{7446A455-C647-EA80-62CB-6C18689665A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852"/>
          <a:stretch/>
        </p:blipFill>
        <p:spPr bwMode="auto">
          <a:xfrm>
            <a:off x="4309810" y="4643253"/>
            <a:ext cx="4677213" cy="2062348"/>
          </a:xfrm>
          <a:prstGeom prst="rect">
            <a:avLst/>
          </a:prstGeom>
          <a:noFill/>
          <a:extLst>
            <a:ext uri="{909E8E84-426E-40DD-AFC4-6F175D3DCCD1}">
              <a14:hiddenFill xmlns:a14="http://schemas.microsoft.com/office/drawing/2010/main">
                <a:solidFill>
                  <a:srgbClr val="FFFFFF"/>
                </a:solidFill>
              </a14:hiddenFill>
            </a:ext>
          </a:extLst>
        </p:spPr>
      </p:pic>
      <p:pic>
        <p:nvPicPr>
          <p:cNvPr id="2" name="Google Shape;993;p170">
            <a:extLst>
              <a:ext uri="{FF2B5EF4-FFF2-40B4-BE49-F238E27FC236}">
                <a16:creationId xmlns:a16="http://schemas.microsoft.com/office/drawing/2014/main" id="{77E5F7BC-4660-55FA-FEA9-0B956E5053D6}"/>
              </a:ext>
            </a:extLst>
          </p:cNvPr>
          <p:cNvPicPr preferRelativeResize="0"/>
          <p:nvPr/>
        </p:nvPicPr>
        <p:blipFill rotWithShape="1">
          <a:blip r:embed="rId4">
            <a:alphaModFix/>
          </a:blip>
          <a:srcRect/>
          <a:stretch/>
        </p:blipFill>
        <p:spPr>
          <a:xfrm>
            <a:off x="379020" y="4892636"/>
            <a:ext cx="3516085" cy="1891145"/>
          </a:xfrm>
          <a:prstGeom prst="rect">
            <a:avLst/>
          </a:prstGeom>
          <a:noFill/>
          <a:ln>
            <a:noFill/>
          </a:ln>
        </p:spPr>
      </p:pic>
      <p:sp>
        <p:nvSpPr>
          <p:cNvPr id="3" name="Google Shape;939;p164">
            <a:extLst>
              <a:ext uri="{FF2B5EF4-FFF2-40B4-BE49-F238E27FC236}">
                <a16:creationId xmlns:a16="http://schemas.microsoft.com/office/drawing/2014/main" id="{8F341F3C-B24B-1DA2-42A5-DEBB16FF4869}"/>
              </a:ext>
            </a:extLst>
          </p:cNvPr>
          <p:cNvSpPr txBox="1"/>
          <p:nvPr/>
        </p:nvSpPr>
        <p:spPr>
          <a:xfrm>
            <a:off x="8146472" y="29115"/>
            <a:ext cx="997527"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3600"/>
              <a:buFont typeface="Comic Sans MS"/>
              <a:buNone/>
            </a:pPr>
            <a:r>
              <a:rPr lang="en-US" sz="2000" b="1" i="0" u="none" dirty="0">
                <a:solidFill>
                  <a:srgbClr val="FFFF00"/>
                </a:solidFill>
                <a:latin typeface="Comic Sans MS"/>
                <a:ea typeface="Comic Sans MS"/>
                <a:cs typeface="Comic Sans MS"/>
                <a:sym typeface="Comic Sans MS"/>
              </a:rPr>
              <a:t>Food Chains</a:t>
            </a:r>
            <a:endParaRPr sz="1000" dirty="0"/>
          </a:p>
        </p:txBody>
      </p:sp>
    </p:spTree>
    <p:extLst>
      <p:ext uri="{BB962C8B-B14F-4D97-AF65-F5344CB8AC3E}">
        <p14:creationId xmlns:p14="http://schemas.microsoft.com/office/powerpoint/2010/main" val="3685358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92">
                                            <p:txEl>
                                              <p:pRg st="0" end="0"/>
                                            </p:txEl>
                                          </p:spTgt>
                                        </p:tgtEl>
                                        <p:attrNameLst>
                                          <p:attrName>style.visibility</p:attrName>
                                        </p:attrNameLst>
                                      </p:cBhvr>
                                      <p:to>
                                        <p:strVal val="visible"/>
                                      </p:to>
                                    </p:set>
                                    <p:animEffect transition="in" filter="wipe(left)">
                                      <p:cBhvr>
                                        <p:cTn id="7" dur="500"/>
                                        <p:tgtEl>
                                          <p:spTgt spid="99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92">
                                            <p:txEl>
                                              <p:pRg st="1" end="1"/>
                                            </p:txEl>
                                          </p:spTgt>
                                        </p:tgtEl>
                                        <p:attrNameLst>
                                          <p:attrName>style.visibility</p:attrName>
                                        </p:attrNameLst>
                                      </p:cBhvr>
                                      <p:to>
                                        <p:strVal val="visible"/>
                                      </p:to>
                                    </p:set>
                                    <p:animEffect transition="in" filter="wipe(left)">
                                      <p:cBhvr>
                                        <p:cTn id="12" dur="500"/>
                                        <p:tgtEl>
                                          <p:spTgt spid="99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92">
                                            <p:txEl>
                                              <p:pRg st="2" end="2"/>
                                            </p:txEl>
                                          </p:spTgt>
                                        </p:tgtEl>
                                        <p:attrNameLst>
                                          <p:attrName>style.visibility</p:attrName>
                                        </p:attrNameLst>
                                      </p:cBhvr>
                                      <p:to>
                                        <p:strVal val="visible"/>
                                      </p:to>
                                    </p:set>
                                    <p:animEffect transition="in" filter="wipe(left)">
                                      <p:cBhvr>
                                        <p:cTn id="17" dur="500"/>
                                        <p:tgtEl>
                                          <p:spTgt spid="99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92">
                                            <p:txEl>
                                              <p:pRg st="4" end="4"/>
                                            </p:txEl>
                                          </p:spTgt>
                                        </p:tgtEl>
                                        <p:attrNameLst>
                                          <p:attrName>style.visibility</p:attrName>
                                        </p:attrNameLst>
                                      </p:cBhvr>
                                      <p:to>
                                        <p:strVal val="visible"/>
                                      </p:to>
                                    </p:set>
                                    <p:animEffect transition="in" filter="wipe(left)">
                                      <p:cBhvr>
                                        <p:cTn id="22" dur="500"/>
                                        <p:tgtEl>
                                          <p:spTgt spid="99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par>
                                <p:cTn id="28" presetID="10" presetClass="entr" presetSubtype="0" fill="hold" nodeType="withEffect">
                                  <p:stCondLst>
                                    <p:cond delay="0"/>
                                  </p:stCondLst>
                                  <p:childTnLst>
                                    <p:set>
                                      <p:cBhvr>
                                        <p:cTn id="29" dur="1" fill="hold">
                                          <p:stCondLst>
                                            <p:cond delay="0"/>
                                          </p:stCondLst>
                                        </p:cTn>
                                        <p:tgtEl>
                                          <p:spTgt spid="2050"/>
                                        </p:tgtEl>
                                        <p:attrNameLst>
                                          <p:attrName>style.visibility</p:attrName>
                                        </p:attrNameLst>
                                      </p:cBhvr>
                                      <p:to>
                                        <p:strVal val="visible"/>
                                      </p:to>
                                    </p:set>
                                    <p:animEffect transition="in" filter="fade">
                                      <p:cBhvr>
                                        <p:cTn id="3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Shape 990"/>
        <p:cNvGrpSpPr/>
        <p:nvPr/>
      </p:nvGrpSpPr>
      <p:grpSpPr>
        <a:xfrm>
          <a:off x="0" y="0"/>
          <a:ext cx="0" cy="0"/>
          <a:chOff x="0" y="0"/>
          <a:chExt cx="0" cy="0"/>
        </a:xfrm>
      </p:grpSpPr>
      <p:sp>
        <p:nvSpPr>
          <p:cNvPr id="991" name="Google Shape;991;p170"/>
          <p:cNvSpPr txBox="1">
            <a:spLocks noGrp="1"/>
          </p:cNvSpPr>
          <p:nvPr>
            <p:ph type="title"/>
          </p:nvPr>
        </p:nvSpPr>
        <p:spPr>
          <a:xfrm>
            <a:off x="685800" y="152400"/>
            <a:ext cx="7772400" cy="685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0000"/>
              </a:buClr>
              <a:buSzPts val="4000"/>
              <a:buFont typeface="Comic Sans MS"/>
              <a:buNone/>
            </a:pPr>
            <a:r>
              <a:rPr lang="en-US" sz="4000" b="0" i="0" u="none" dirty="0">
                <a:solidFill>
                  <a:srgbClr val="0066FF"/>
                </a:solidFill>
                <a:latin typeface="Comic Sans MS"/>
                <a:ea typeface="Comic Sans MS"/>
                <a:cs typeface="Comic Sans MS"/>
                <a:sym typeface="Comic Sans MS"/>
              </a:rPr>
              <a:t>Primary Producers</a:t>
            </a:r>
            <a:endParaRPr dirty="0">
              <a:solidFill>
                <a:srgbClr val="0066FF"/>
              </a:solidFill>
            </a:endParaRPr>
          </a:p>
        </p:txBody>
      </p:sp>
      <p:sp>
        <p:nvSpPr>
          <p:cNvPr id="992" name="Google Shape;992;p170"/>
          <p:cNvSpPr txBox="1">
            <a:spLocks noGrp="1"/>
          </p:cNvSpPr>
          <p:nvPr>
            <p:ph type="body" idx="1"/>
          </p:nvPr>
        </p:nvSpPr>
        <p:spPr>
          <a:xfrm>
            <a:off x="0" y="495300"/>
            <a:ext cx="2476500" cy="5372595"/>
          </a:xfrm>
          <a:prstGeom prst="rect">
            <a:avLst/>
          </a:prstGeom>
          <a:noFill/>
          <a:ln>
            <a:noFill/>
          </a:ln>
        </p:spPr>
        <p:txBody>
          <a:bodyPr spcFirstLastPara="1" wrap="square" lIns="91425" tIns="45700" rIns="91425" bIns="45700" anchor="t" anchorCtr="0">
            <a:noAutofit/>
          </a:bodyPr>
          <a:lstStyle/>
          <a:p>
            <a:pPr marL="119063" marR="0" lvl="0" indent="0" algn="l" rtl="0">
              <a:lnSpc>
                <a:spcPct val="100000"/>
              </a:lnSpc>
              <a:spcBef>
                <a:spcPts val="1200"/>
              </a:spcBef>
              <a:spcAft>
                <a:spcPts val="0"/>
              </a:spcAft>
              <a:buClr>
                <a:srgbClr val="FF0000"/>
              </a:buClr>
              <a:buSzPts val="2400"/>
              <a:buNone/>
            </a:pPr>
            <a:r>
              <a:rPr lang="en-US" sz="2800" dirty="0">
                <a:solidFill>
                  <a:schemeClr val="lt1"/>
                </a:solidFill>
                <a:latin typeface="Comic Sans MS"/>
                <a:ea typeface="Comic Sans MS"/>
                <a:cs typeface="Comic Sans MS"/>
                <a:sym typeface="Comic Sans MS"/>
              </a:rPr>
              <a:t>F</a:t>
            </a:r>
            <a:r>
              <a:rPr lang="en-US" sz="2800" b="0" i="0" u="none" dirty="0">
                <a:solidFill>
                  <a:schemeClr val="lt1"/>
                </a:solidFill>
                <a:latin typeface="Comic Sans MS"/>
                <a:ea typeface="Comic Sans MS"/>
                <a:cs typeface="Comic Sans MS"/>
                <a:sym typeface="Comic Sans MS"/>
              </a:rPr>
              <a:t>IRST producers of energy-rich compounds that are later used by other organisms.</a:t>
            </a:r>
            <a:endParaRPr sz="2800" b="0" i="0" u="none" dirty="0">
              <a:solidFill>
                <a:srgbClr val="FFFF00"/>
              </a:solidFill>
              <a:latin typeface="Comic Sans MS"/>
              <a:ea typeface="Comic Sans MS"/>
              <a:cs typeface="Comic Sans MS"/>
              <a:sym typeface="Comic Sans MS"/>
            </a:endParaRPr>
          </a:p>
          <a:p>
            <a:pPr marL="511175" marR="0" lvl="1" indent="-282575" algn="l" rtl="0">
              <a:lnSpc>
                <a:spcPct val="100000"/>
              </a:lnSpc>
              <a:spcBef>
                <a:spcPts val="1200"/>
              </a:spcBef>
              <a:spcAft>
                <a:spcPts val="0"/>
              </a:spcAft>
              <a:buClr>
                <a:schemeClr val="dk2"/>
              </a:buClr>
              <a:buSzPts val="2000"/>
              <a:buFont typeface="Comic Sans MS"/>
              <a:buChar char="–"/>
            </a:pPr>
            <a:r>
              <a:rPr lang="en-US" sz="2400" b="1" i="0" u="none" strike="noStrike" cap="none" dirty="0">
                <a:solidFill>
                  <a:schemeClr val="dk2"/>
                </a:solidFill>
                <a:latin typeface="Comic Sans MS"/>
                <a:ea typeface="Comic Sans MS"/>
                <a:cs typeface="Comic Sans MS"/>
                <a:sym typeface="Comic Sans MS"/>
              </a:rPr>
              <a:t>On Land: </a:t>
            </a:r>
            <a:r>
              <a:rPr lang="en-US" sz="2400" b="1" i="0" u="none" strike="noStrike" cap="none" dirty="0">
                <a:solidFill>
                  <a:srgbClr val="FF3300"/>
                </a:solidFill>
                <a:latin typeface="Comic Sans MS"/>
                <a:ea typeface="Comic Sans MS"/>
                <a:cs typeface="Comic Sans MS"/>
                <a:sym typeface="Comic Sans MS"/>
              </a:rPr>
              <a:t>Plants</a:t>
            </a:r>
          </a:p>
          <a:p>
            <a:pPr marL="511175" lvl="1" indent="-282575">
              <a:spcBef>
                <a:spcPts val="1200"/>
              </a:spcBef>
              <a:buClr>
                <a:schemeClr val="dk2"/>
              </a:buClr>
              <a:buSzPts val="2000"/>
              <a:buFont typeface="Comic Sans MS"/>
              <a:buChar char="–"/>
            </a:pPr>
            <a:r>
              <a:rPr lang="en-US" sz="2400" b="1" dirty="0">
                <a:solidFill>
                  <a:schemeClr val="dk2"/>
                </a:solidFill>
                <a:latin typeface="Comic Sans MS"/>
                <a:ea typeface="Comic Sans MS"/>
                <a:cs typeface="Comic Sans MS"/>
                <a:sym typeface="Comic Sans MS"/>
              </a:rPr>
              <a:t>In Water: </a:t>
            </a:r>
            <a:r>
              <a:rPr lang="en-US" sz="2400" b="1" dirty="0">
                <a:solidFill>
                  <a:srgbClr val="00B050"/>
                </a:solidFill>
                <a:latin typeface="Comic Sans MS"/>
                <a:ea typeface="Comic Sans MS"/>
                <a:cs typeface="Comic Sans MS"/>
                <a:sym typeface="Comic Sans MS"/>
              </a:rPr>
              <a:t>Algae</a:t>
            </a:r>
            <a:endParaRPr lang="en-US" sz="3200" dirty="0">
              <a:solidFill>
                <a:srgbClr val="00B050"/>
              </a:solidFill>
            </a:endParaRPr>
          </a:p>
          <a:p>
            <a:pPr marL="511175" marR="0" lvl="1" indent="-282575" algn="l" rtl="0">
              <a:lnSpc>
                <a:spcPct val="100000"/>
              </a:lnSpc>
              <a:spcBef>
                <a:spcPts val="1200"/>
              </a:spcBef>
              <a:spcAft>
                <a:spcPts val="0"/>
              </a:spcAft>
              <a:buClr>
                <a:schemeClr val="dk2"/>
              </a:buClr>
              <a:buSzPts val="2000"/>
              <a:buFont typeface="Comic Sans MS"/>
              <a:buChar char="–"/>
            </a:pPr>
            <a:endParaRPr sz="3200" dirty="0"/>
          </a:p>
          <a:p>
            <a:pPr marL="342900" marR="0" lvl="0" indent="-190500" algn="l" rtl="0">
              <a:spcBef>
                <a:spcPts val="480"/>
              </a:spcBef>
              <a:spcAft>
                <a:spcPts val="0"/>
              </a:spcAft>
              <a:buClr>
                <a:schemeClr val="dk1"/>
              </a:buClr>
              <a:buSzPts val="2400"/>
              <a:buFont typeface="Times New Roman"/>
              <a:buNone/>
            </a:pPr>
            <a:endParaRPr sz="2400" b="1" i="0" u="none" dirty="0">
              <a:solidFill>
                <a:schemeClr val="lt1"/>
              </a:solidFill>
              <a:latin typeface="Comic Sans MS"/>
              <a:ea typeface="Comic Sans MS"/>
              <a:cs typeface="Comic Sans MS"/>
              <a:sym typeface="Comic Sans MS"/>
            </a:endParaRPr>
          </a:p>
        </p:txBody>
      </p:sp>
      <p:pic>
        <p:nvPicPr>
          <p:cNvPr id="3074" name="Picture 2" descr="Ecological Pyramid">
            <a:extLst>
              <a:ext uri="{FF2B5EF4-FFF2-40B4-BE49-F238E27FC236}">
                <a16:creationId xmlns:a16="http://schemas.microsoft.com/office/drawing/2014/main" id="{A0C29709-E5DD-4C30-9D96-B96DB400C8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6500" y="1082450"/>
            <a:ext cx="6667500" cy="479107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7453172-AAE0-813C-C52D-DE0C82FB360C}"/>
              </a:ext>
            </a:extLst>
          </p:cNvPr>
          <p:cNvSpPr txBox="1"/>
          <p:nvPr/>
        </p:nvSpPr>
        <p:spPr>
          <a:xfrm>
            <a:off x="1238250" y="6021464"/>
            <a:ext cx="3182587" cy="584775"/>
          </a:xfrm>
          <a:prstGeom prst="rect">
            <a:avLst/>
          </a:prstGeom>
          <a:solidFill>
            <a:schemeClr val="accent1"/>
          </a:solidFill>
        </p:spPr>
        <p:txBody>
          <a:bodyPr wrap="square">
            <a:spAutoFit/>
          </a:bodyPr>
          <a:lstStyle/>
          <a:p>
            <a:pPr marR="0" lvl="1" algn="l" rtl="0">
              <a:lnSpc>
                <a:spcPct val="100000"/>
              </a:lnSpc>
              <a:spcBef>
                <a:spcPts val="1200"/>
              </a:spcBef>
              <a:spcAft>
                <a:spcPts val="0"/>
              </a:spcAft>
              <a:buClr>
                <a:schemeClr val="dk2"/>
              </a:buClr>
              <a:buSzPts val="2000"/>
            </a:pPr>
            <a:r>
              <a:rPr lang="en-US" sz="3200" dirty="0">
                <a:solidFill>
                  <a:schemeClr val="accent2">
                    <a:lumMod val="60000"/>
                    <a:lumOff val="40000"/>
                  </a:schemeClr>
                </a:solidFill>
              </a:rPr>
              <a:t>1</a:t>
            </a:r>
            <a:r>
              <a:rPr lang="en-US" sz="3200" baseline="30000" dirty="0">
                <a:solidFill>
                  <a:schemeClr val="accent2">
                    <a:lumMod val="60000"/>
                    <a:lumOff val="40000"/>
                  </a:schemeClr>
                </a:solidFill>
              </a:rPr>
              <a:t>st</a:t>
            </a:r>
            <a:r>
              <a:rPr lang="en-US" sz="3200" dirty="0">
                <a:solidFill>
                  <a:schemeClr val="accent2">
                    <a:lumMod val="60000"/>
                    <a:lumOff val="40000"/>
                  </a:schemeClr>
                </a:solidFill>
              </a:rPr>
              <a:t> Trophic Level</a:t>
            </a:r>
          </a:p>
        </p:txBody>
      </p:sp>
      <p:sp>
        <p:nvSpPr>
          <p:cNvPr id="4" name="TextBox 3">
            <a:extLst>
              <a:ext uri="{FF2B5EF4-FFF2-40B4-BE49-F238E27FC236}">
                <a16:creationId xmlns:a16="http://schemas.microsoft.com/office/drawing/2014/main" id="{DAAEDFFC-3DD2-4D16-D9A8-91B643A95A8C}"/>
              </a:ext>
            </a:extLst>
          </p:cNvPr>
          <p:cNvSpPr txBox="1"/>
          <p:nvPr/>
        </p:nvSpPr>
        <p:spPr>
          <a:xfrm>
            <a:off x="3909950" y="5898354"/>
            <a:ext cx="4735286" cy="830997"/>
          </a:xfrm>
          <a:prstGeom prst="rect">
            <a:avLst/>
          </a:prstGeom>
          <a:noFill/>
        </p:spPr>
        <p:txBody>
          <a:bodyPr wrap="square">
            <a:spAutoFit/>
          </a:bodyPr>
          <a:lstStyle/>
          <a:p>
            <a:pPr marL="690563" marR="0" lvl="1" algn="l" rtl="0">
              <a:lnSpc>
                <a:spcPct val="100000"/>
              </a:lnSpc>
              <a:spcBef>
                <a:spcPts val="1200"/>
              </a:spcBef>
              <a:spcAft>
                <a:spcPts val="0"/>
              </a:spcAft>
              <a:buClr>
                <a:schemeClr val="dk2"/>
              </a:buClr>
              <a:buSzPts val="2000"/>
            </a:pPr>
            <a:r>
              <a:rPr lang="en-US" sz="2400" b="1" i="0" u="none" strike="noStrike" cap="none" dirty="0">
                <a:solidFill>
                  <a:srgbClr val="0066FF"/>
                </a:solidFill>
                <a:latin typeface="Comic Sans MS"/>
                <a:ea typeface="Comic Sans MS"/>
                <a:cs typeface="Comic Sans MS"/>
                <a:sym typeface="Comic Sans MS"/>
              </a:rPr>
              <a:t>Produce 100% of Energy for </a:t>
            </a:r>
            <a:r>
              <a:rPr lang="en-US" sz="2400" b="1" dirty="0">
                <a:solidFill>
                  <a:srgbClr val="0066FF"/>
                </a:solidFill>
                <a:latin typeface="Comic Sans MS"/>
                <a:ea typeface="Comic Sans MS"/>
                <a:cs typeface="Comic Sans MS"/>
                <a:sym typeface="Comic Sans MS"/>
              </a:rPr>
              <a:t>organisms.</a:t>
            </a:r>
            <a:endParaRPr lang="en-US" sz="3200" dirty="0">
              <a:solidFill>
                <a:srgbClr val="0066FF"/>
              </a:solidFill>
            </a:endParaRPr>
          </a:p>
        </p:txBody>
      </p:sp>
      <p:sp>
        <p:nvSpPr>
          <p:cNvPr id="10" name="Google Shape;939;p164">
            <a:extLst>
              <a:ext uri="{FF2B5EF4-FFF2-40B4-BE49-F238E27FC236}">
                <a16:creationId xmlns:a16="http://schemas.microsoft.com/office/drawing/2014/main" id="{32C07ABB-BD93-3C60-4470-43A459436EC0}"/>
              </a:ext>
            </a:extLst>
          </p:cNvPr>
          <p:cNvSpPr txBox="1"/>
          <p:nvPr/>
        </p:nvSpPr>
        <p:spPr>
          <a:xfrm>
            <a:off x="8134598" y="29115"/>
            <a:ext cx="1009402"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3600"/>
              <a:buFont typeface="Comic Sans MS"/>
              <a:buNone/>
            </a:pPr>
            <a:r>
              <a:rPr lang="en-US" sz="2000" b="1" i="0" u="none" dirty="0">
                <a:solidFill>
                  <a:srgbClr val="FFFF00"/>
                </a:solidFill>
                <a:latin typeface="Comic Sans MS"/>
                <a:ea typeface="Comic Sans MS"/>
                <a:cs typeface="Comic Sans MS"/>
                <a:sym typeface="Comic Sans MS"/>
              </a:rPr>
              <a:t>Food Chains</a:t>
            </a:r>
            <a:endParaRPr sz="1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92">
                                            <p:txEl>
                                              <p:pRg st="0" end="0"/>
                                            </p:txEl>
                                          </p:spTgt>
                                        </p:tgtEl>
                                        <p:attrNameLst>
                                          <p:attrName>style.visibility</p:attrName>
                                        </p:attrNameLst>
                                      </p:cBhvr>
                                      <p:to>
                                        <p:strVal val="visible"/>
                                      </p:to>
                                    </p:set>
                                    <p:animEffect transition="in" filter="fade">
                                      <p:cBhvr>
                                        <p:cTn id="7" dur="500"/>
                                        <p:tgtEl>
                                          <p:spTgt spid="99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92">
                                            <p:txEl>
                                              <p:pRg st="1" end="1"/>
                                            </p:txEl>
                                          </p:spTgt>
                                        </p:tgtEl>
                                        <p:attrNameLst>
                                          <p:attrName>style.visibility</p:attrName>
                                        </p:attrNameLst>
                                      </p:cBhvr>
                                      <p:to>
                                        <p:strVal val="visible"/>
                                      </p:to>
                                    </p:set>
                                    <p:animEffect transition="in" filter="fade">
                                      <p:cBhvr>
                                        <p:cTn id="12" dur="500"/>
                                        <p:tgtEl>
                                          <p:spTgt spid="99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92">
                                            <p:txEl>
                                              <p:pRg st="2" end="2"/>
                                            </p:txEl>
                                          </p:spTgt>
                                        </p:tgtEl>
                                        <p:attrNameLst>
                                          <p:attrName>style.visibility</p:attrName>
                                        </p:attrNameLst>
                                      </p:cBhvr>
                                      <p:to>
                                        <p:strVal val="visible"/>
                                      </p:to>
                                    </p:set>
                                    <p:animEffect transition="in" filter="fade">
                                      <p:cBhvr>
                                        <p:cTn id="17" dur="500"/>
                                        <p:tgtEl>
                                          <p:spTgt spid="99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074"/>
                                        </p:tgtEl>
                                        <p:attrNameLst>
                                          <p:attrName>style.visibility</p:attrName>
                                        </p:attrNameLst>
                                      </p:cBhvr>
                                      <p:to>
                                        <p:strVal val="visible"/>
                                      </p:to>
                                    </p:set>
                                    <p:animEffect transition="in" filter="fade">
                                      <p:cBhvr>
                                        <p:cTn id="32"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Shape 998"/>
        <p:cNvGrpSpPr/>
        <p:nvPr/>
      </p:nvGrpSpPr>
      <p:grpSpPr>
        <a:xfrm>
          <a:off x="0" y="0"/>
          <a:ext cx="0" cy="0"/>
          <a:chOff x="0" y="0"/>
          <a:chExt cx="0" cy="0"/>
        </a:xfrm>
      </p:grpSpPr>
      <p:sp>
        <p:nvSpPr>
          <p:cNvPr id="999" name="Google Shape;999;p171"/>
          <p:cNvSpPr txBox="1">
            <a:spLocks noGrp="1"/>
          </p:cNvSpPr>
          <p:nvPr>
            <p:ph type="title"/>
          </p:nvPr>
        </p:nvSpPr>
        <p:spPr>
          <a:xfrm>
            <a:off x="685800" y="76200"/>
            <a:ext cx="7772400" cy="685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0000"/>
              </a:buClr>
              <a:buSzPts val="4000"/>
              <a:buFont typeface="Comic Sans MS"/>
              <a:buNone/>
            </a:pPr>
            <a:r>
              <a:rPr lang="en-US" sz="4000" b="0" i="0" u="none" dirty="0">
                <a:solidFill>
                  <a:srgbClr val="FF0000"/>
                </a:solidFill>
                <a:latin typeface="Comic Sans MS"/>
                <a:ea typeface="Comic Sans MS"/>
                <a:cs typeface="Comic Sans MS"/>
                <a:sym typeface="Comic Sans MS"/>
              </a:rPr>
              <a:t>CONSUMERS</a:t>
            </a:r>
            <a:endParaRPr dirty="0"/>
          </a:p>
        </p:txBody>
      </p:sp>
      <p:sp>
        <p:nvSpPr>
          <p:cNvPr id="1000" name="Google Shape;1000;p171"/>
          <p:cNvSpPr txBox="1">
            <a:spLocks noGrp="1"/>
          </p:cNvSpPr>
          <p:nvPr>
            <p:ph type="body" idx="1"/>
          </p:nvPr>
        </p:nvSpPr>
        <p:spPr>
          <a:xfrm>
            <a:off x="0" y="863600"/>
            <a:ext cx="9144000" cy="1713345"/>
          </a:xfrm>
          <a:prstGeom prst="rect">
            <a:avLst/>
          </a:prstGeom>
          <a:noFill/>
          <a:ln>
            <a:noFill/>
          </a:ln>
        </p:spPr>
        <p:txBody>
          <a:bodyPr spcFirstLastPara="1" wrap="square" lIns="91425" tIns="45700" rIns="91425" bIns="45700" anchor="t" anchorCtr="0">
            <a:noAutofit/>
          </a:bodyPr>
          <a:lstStyle/>
          <a:p>
            <a:pPr marL="82550" marR="0" lvl="0" indent="0" algn="l" rtl="0">
              <a:lnSpc>
                <a:spcPct val="100000"/>
              </a:lnSpc>
              <a:spcBef>
                <a:spcPts val="0"/>
              </a:spcBef>
              <a:spcAft>
                <a:spcPts val="0"/>
              </a:spcAft>
              <a:buClr>
                <a:schemeClr val="lt1"/>
              </a:buClr>
              <a:buSzPts val="2400"/>
              <a:buNone/>
            </a:pPr>
            <a:r>
              <a:rPr lang="en-US" sz="2800" b="0" i="0" u="none" dirty="0">
                <a:solidFill>
                  <a:schemeClr val="lt1"/>
                </a:solidFill>
                <a:latin typeface="Comic Sans MS"/>
                <a:ea typeface="Comic Sans MS"/>
                <a:cs typeface="Comic Sans MS"/>
                <a:sym typeface="Comic Sans MS"/>
              </a:rPr>
              <a:t>Organisms that rely on </a:t>
            </a:r>
            <a:r>
              <a:rPr lang="en-US" sz="2800" b="0" i="0" u="none" dirty="0">
                <a:solidFill>
                  <a:srgbClr val="FFFF00"/>
                </a:solidFill>
                <a:latin typeface="Comic Sans MS"/>
                <a:ea typeface="Comic Sans MS"/>
                <a:cs typeface="Comic Sans MS"/>
                <a:sym typeface="Comic Sans MS"/>
              </a:rPr>
              <a:t>other organisms </a:t>
            </a:r>
            <a:r>
              <a:rPr lang="en-US" sz="2800" b="0" i="0" u="none" dirty="0">
                <a:solidFill>
                  <a:schemeClr val="lt1"/>
                </a:solidFill>
                <a:latin typeface="Comic Sans MS"/>
                <a:ea typeface="Comic Sans MS"/>
                <a:cs typeface="Comic Sans MS"/>
                <a:sym typeface="Comic Sans MS"/>
              </a:rPr>
              <a:t>for </a:t>
            </a:r>
            <a:r>
              <a:rPr lang="en-US" sz="2800" b="0" i="0" u="none" dirty="0">
                <a:solidFill>
                  <a:srgbClr val="FFFF00"/>
                </a:solidFill>
                <a:latin typeface="Comic Sans MS"/>
                <a:ea typeface="Comic Sans MS"/>
                <a:cs typeface="Comic Sans MS"/>
                <a:sym typeface="Comic Sans MS"/>
              </a:rPr>
              <a:t>energy</a:t>
            </a:r>
            <a:r>
              <a:rPr lang="en-US" sz="2800" b="0" i="0" u="none" dirty="0">
                <a:solidFill>
                  <a:schemeClr val="lt1"/>
                </a:solidFill>
                <a:latin typeface="Comic Sans MS"/>
                <a:ea typeface="Comic Sans MS"/>
                <a:cs typeface="Comic Sans MS"/>
                <a:sym typeface="Comic Sans MS"/>
              </a:rPr>
              <a:t> and </a:t>
            </a:r>
            <a:r>
              <a:rPr lang="en-US" sz="2800" b="0" i="0" u="none" dirty="0">
                <a:solidFill>
                  <a:srgbClr val="0066FF"/>
                </a:solidFill>
                <a:latin typeface="Comic Sans MS"/>
                <a:ea typeface="Comic Sans MS"/>
                <a:cs typeface="Comic Sans MS"/>
                <a:sym typeface="Comic Sans MS"/>
              </a:rPr>
              <a:t>nutrients</a:t>
            </a:r>
            <a:r>
              <a:rPr lang="en-US" sz="2800" b="0" i="0" u="none" dirty="0">
                <a:solidFill>
                  <a:srgbClr val="FFFF00"/>
                </a:solidFill>
                <a:latin typeface="Comic Sans MS"/>
                <a:ea typeface="Comic Sans MS"/>
                <a:cs typeface="Comic Sans MS"/>
                <a:sym typeface="Comic Sans MS"/>
              </a:rPr>
              <a:t>.</a:t>
            </a:r>
            <a:r>
              <a:rPr lang="en-US" sz="2800" b="0" i="0" u="none" dirty="0">
                <a:solidFill>
                  <a:schemeClr val="lt1"/>
                </a:solidFill>
                <a:latin typeface="Comic Sans MS"/>
                <a:ea typeface="Comic Sans MS"/>
                <a:cs typeface="Comic Sans MS"/>
                <a:sym typeface="Comic Sans MS"/>
              </a:rPr>
              <a:t> </a:t>
            </a:r>
            <a:endParaRPr sz="3600" dirty="0"/>
          </a:p>
          <a:p>
            <a:pPr marL="82550" marR="0" lvl="0" indent="0" algn="l" rtl="0">
              <a:lnSpc>
                <a:spcPct val="100000"/>
              </a:lnSpc>
              <a:spcBef>
                <a:spcPts val="1200"/>
              </a:spcBef>
              <a:spcAft>
                <a:spcPts val="0"/>
              </a:spcAft>
              <a:buClr>
                <a:schemeClr val="lt1"/>
              </a:buClr>
              <a:buSzPts val="2400"/>
              <a:buNone/>
            </a:pPr>
            <a:r>
              <a:rPr lang="en-US" sz="2800" b="0" i="0" u="none" dirty="0">
                <a:solidFill>
                  <a:srgbClr val="00B050"/>
                </a:solidFill>
                <a:latin typeface="Comic Sans MS"/>
                <a:ea typeface="Comic Sans MS"/>
                <a:cs typeface="Comic Sans MS"/>
                <a:sym typeface="Comic Sans MS"/>
              </a:rPr>
              <a:t>They are </a:t>
            </a:r>
            <a:r>
              <a:rPr lang="en-US" sz="2800" b="0" i="0" u="none" dirty="0">
                <a:solidFill>
                  <a:srgbClr val="FFFF00"/>
                </a:solidFill>
                <a:latin typeface="Comic Sans MS"/>
                <a:ea typeface="Comic Sans MS"/>
                <a:cs typeface="Comic Sans MS"/>
                <a:sym typeface="Comic Sans MS"/>
              </a:rPr>
              <a:t>HETEROTROPHS</a:t>
            </a:r>
            <a:r>
              <a:rPr lang="en-US" sz="2800" b="0" i="0" u="none" dirty="0">
                <a:solidFill>
                  <a:srgbClr val="00B050"/>
                </a:solidFill>
                <a:latin typeface="Comic Sans MS"/>
                <a:ea typeface="Comic Sans MS"/>
                <a:cs typeface="Comic Sans MS"/>
                <a:sym typeface="Comic Sans MS"/>
              </a:rPr>
              <a:t>: Cannot make their own food.</a:t>
            </a:r>
            <a:endParaRPr sz="3600" dirty="0">
              <a:solidFill>
                <a:srgbClr val="00B050"/>
              </a:solidFill>
            </a:endParaRPr>
          </a:p>
          <a:p>
            <a:pPr marL="342900" marR="0" lvl="0" indent="-190500" algn="l" rtl="0">
              <a:spcBef>
                <a:spcPts val="480"/>
              </a:spcBef>
              <a:spcAft>
                <a:spcPts val="0"/>
              </a:spcAft>
              <a:buClr>
                <a:schemeClr val="dk1"/>
              </a:buClr>
              <a:buSzPts val="2400"/>
              <a:buFont typeface="Times New Roman"/>
              <a:buNone/>
            </a:pPr>
            <a:endParaRPr sz="2400" b="1" i="0" u="none" strike="noStrike" cap="none" dirty="0">
              <a:solidFill>
                <a:srgbClr val="FF3300"/>
              </a:solidFill>
              <a:latin typeface="Comic Sans MS"/>
              <a:ea typeface="Comic Sans MS"/>
              <a:cs typeface="Comic Sans MS"/>
              <a:sym typeface="Comic Sans MS"/>
            </a:endParaRPr>
          </a:p>
        </p:txBody>
      </p:sp>
      <p:pic>
        <p:nvPicPr>
          <p:cNvPr id="4098" name="Picture 2" descr="Consumers in an Ecosystem - Video &amp; Lesson Transcript | Study.com">
            <a:extLst>
              <a:ext uri="{FF2B5EF4-FFF2-40B4-BE49-F238E27FC236}">
                <a16:creationId xmlns:a16="http://schemas.microsoft.com/office/drawing/2014/main" id="{7665A9DA-21BD-E5E5-25B1-CA9B8A29071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416" t="11553" r="14286" b="5329"/>
          <a:stretch/>
        </p:blipFill>
        <p:spPr bwMode="auto">
          <a:xfrm>
            <a:off x="1312223" y="2576945"/>
            <a:ext cx="6519554" cy="4275118"/>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939;p164">
            <a:extLst>
              <a:ext uri="{FF2B5EF4-FFF2-40B4-BE49-F238E27FC236}">
                <a16:creationId xmlns:a16="http://schemas.microsoft.com/office/drawing/2014/main" id="{03F2D1E0-1578-0E8C-F769-A20B47AA71F8}"/>
              </a:ext>
            </a:extLst>
          </p:cNvPr>
          <p:cNvSpPr txBox="1"/>
          <p:nvPr/>
        </p:nvSpPr>
        <p:spPr>
          <a:xfrm>
            <a:off x="8146472" y="29115"/>
            <a:ext cx="997527"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3600"/>
              <a:buFont typeface="Comic Sans MS"/>
              <a:buNone/>
            </a:pPr>
            <a:r>
              <a:rPr lang="en-US" sz="2000" b="1" i="0" u="none" dirty="0">
                <a:solidFill>
                  <a:srgbClr val="FFFF00"/>
                </a:solidFill>
                <a:latin typeface="Comic Sans MS"/>
                <a:ea typeface="Comic Sans MS"/>
                <a:cs typeface="Comic Sans MS"/>
                <a:sym typeface="Comic Sans MS"/>
              </a:rPr>
              <a:t>Food Chains</a:t>
            </a:r>
            <a:endParaRPr sz="1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00">
                                            <p:txEl>
                                              <p:pRg st="0" end="0"/>
                                            </p:txEl>
                                          </p:spTgt>
                                        </p:tgtEl>
                                        <p:attrNameLst>
                                          <p:attrName>style.visibility</p:attrName>
                                        </p:attrNameLst>
                                      </p:cBhvr>
                                      <p:to>
                                        <p:strVal val="visible"/>
                                      </p:to>
                                    </p:set>
                                    <p:animEffect transition="in" filter="wipe(left)">
                                      <p:cBhvr>
                                        <p:cTn id="7" dur="500"/>
                                        <p:tgtEl>
                                          <p:spTgt spid="100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00">
                                            <p:txEl>
                                              <p:pRg st="1" end="1"/>
                                            </p:txEl>
                                          </p:spTgt>
                                        </p:tgtEl>
                                        <p:attrNameLst>
                                          <p:attrName>style.visibility</p:attrName>
                                        </p:attrNameLst>
                                      </p:cBhvr>
                                      <p:to>
                                        <p:strVal val="visible"/>
                                      </p:to>
                                    </p:set>
                                    <p:animEffect transition="in" filter="wipe(left)">
                                      <p:cBhvr>
                                        <p:cTn id="12" dur="500"/>
                                        <p:tgtEl>
                                          <p:spTgt spid="100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098"/>
                                        </p:tgtEl>
                                        <p:attrNameLst>
                                          <p:attrName>style.visibility</p:attrName>
                                        </p:attrNameLst>
                                      </p:cBhvr>
                                      <p:to>
                                        <p:strVal val="visible"/>
                                      </p:to>
                                    </p:set>
                                    <p:animEffect transition="in" filter="fade">
                                      <p:cBhvr>
                                        <p:cTn id="17"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Shape 998"/>
        <p:cNvGrpSpPr/>
        <p:nvPr/>
      </p:nvGrpSpPr>
      <p:grpSpPr>
        <a:xfrm>
          <a:off x="0" y="0"/>
          <a:ext cx="0" cy="0"/>
          <a:chOff x="0" y="0"/>
          <a:chExt cx="0" cy="0"/>
        </a:xfrm>
      </p:grpSpPr>
      <p:sp>
        <p:nvSpPr>
          <p:cNvPr id="999" name="Google Shape;999;p171"/>
          <p:cNvSpPr txBox="1">
            <a:spLocks noGrp="1"/>
          </p:cNvSpPr>
          <p:nvPr>
            <p:ph type="title"/>
          </p:nvPr>
        </p:nvSpPr>
        <p:spPr>
          <a:xfrm>
            <a:off x="685800" y="76200"/>
            <a:ext cx="7772400" cy="685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0000"/>
              </a:buClr>
              <a:buSzPts val="4000"/>
              <a:buFont typeface="Comic Sans MS"/>
              <a:buNone/>
            </a:pPr>
            <a:r>
              <a:rPr lang="en-US" sz="4000" b="0" i="0" u="none" dirty="0">
                <a:solidFill>
                  <a:srgbClr val="FF0000"/>
                </a:solidFill>
                <a:latin typeface="Comic Sans MS"/>
                <a:ea typeface="Comic Sans MS"/>
                <a:cs typeface="Comic Sans MS"/>
                <a:sym typeface="Comic Sans MS"/>
              </a:rPr>
              <a:t>CONSUMERS</a:t>
            </a:r>
            <a:endParaRPr dirty="0"/>
          </a:p>
        </p:txBody>
      </p:sp>
      <p:sp>
        <p:nvSpPr>
          <p:cNvPr id="1000" name="Google Shape;1000;p171"/>
          <p:cNvSpPr txBox="1">
            <a:spLocks noGrp="1"/>
          </p:cNvSpPr>
          <p:nvPr>
            <p:ph type="body" idx="1"/>
          </p:nvPr>
        </p:nvSpPr>
        <p:spPr>
          <a:xfrm>
            <a:off x="166688" y="863600"/>
            <a:ext cx="8977312" cy="5257800"/>
          </a:xfrm>
          <a:prstGeom prst="rect">
            <a:avLst/>
          </a:prstGeom>
          <a:noFill/>
          <a:ln>
            <a:noFill/>
          </a:ln>
        </p:spPr>
        <p:txBody>
          <a:bodyPr spcFirstLastPara="1" wrap="square" lIns="91425" tIns="45700" rIns="91425" bIns="45700" anchor="t" anchorCtr="0">
            <a:noAutofit/>
          </a:bodyPr>
          <a:lstStyle/>
          <a:p>
            <a:pPr marL="0" marR="0" lvl="1" indent="0" algn="l" rtl="0">
              <a:lnSpc>
                <a:spcPct val="100000"/>
              </a:lnSpc>
              <a:spcBef>
                <a:spcPts val="400"/>
              </a:spcBef>
              <a:spcAft>
                <a:spcPts val="0"/>
              </a:spcAft>
              <a:buClr>
                <a:srgbClr val="FFFF00"/>
              </a:buClr>
              <a:buSzPts val="2000"/>
              <a:buNone/>
            </a:pPr>
            <a:r>
              <a:rPr lang="en-US" sz="2400" b="0" i="0" u="none" strike="noStrike" cap="none" dirty="0">
                <a:solidFill>
                  <a:srgbClr val="FFFF00"/>
                </a:solidFill>
                <a:latin typeface="Comic Sans MS"/>
                <a:ea typeface="Comic Sans MS"/>
                <a:cs typeface="Comic Sans MS"/>
                <a:sym typeface="Comic Sans MS"/>
              </a:rPr>
              <a:t>Herbivores</a:t>
            </a:r>
            <a:r>
              <a:rPr lang="en-US" sz="2400" b="0" i="0" u="none" strike="noStrike" cap="none" dirty="0">
                <a:solidFill>
                  <a:srgbClr val="FFFFFF"/>
                </a:solidFill>
                <a:latin typeface="Comic Sans MS"/>
                <a:ea typeface="Comic Sans MS"/>
                <a:cs typeface="Comic Sans MS"/>
                <a:sym typeface="Comic Sans MS"/>
              </a:rPr>
              <a:t> = obtain energy by eating only plants.</a:t>
            </a:r>
            <a:endParaRPr sz="3200" dirty="0"/>
          </a:p>
          <a:p>
            <a:pPr marL="0" marR="0" lvl="1" indent="0" algn="l" rtl="0">
              <a:lnSpc>
                <a:spcPct val="100000"/>
              </a:lnSpc>
              <a:spcBef>
                <a:spcPts val="1800"/>
              </a:spcBef>
              <a:spcAft>
                <a:spcPts val="0"/>
              </a:spcAft>
              <a:buClr>
                <a:srgbClr val="FFFF00"/>
              </a:buClr>
              <a:buSzPts val="2000"/>
              <a:buNone/>
            </a:pPr>
            <a:r>
              <a:rPr lang="en-US" sz="2400" b="0" i="0" u="none" strike="noStrike" cap="none" dirty="0">
                <a:solidFill>
                  <a:srgbClr val="FFFF00"/>
                </a:solidFill>
                <a:latin typeface="Comic Sans MS"/>
                <a:ea typeface="Comic Sans MS"/>
                <a:cs typeface="Comic Sans MS"/>
                <a:sym typeface="Comic Sans MS"/>
              </a:rPr>
              <a:t>Carnivores</a:t>
            </a:r>
            <a:r>
              <a:rPr lang="en-US" sz="2400" b="0" i="0" u="none" strike="noStrike" cap="none" dirty="0">
                <a:solidFill>
                  <a:srgbClr val="FFFFFF"/>
                </a:solidFill>
                <a:latin typeface="Comic Sans MS"/>
                <a:ea typeface="Comic Sans MS"/>
                <a:cs typeface="Comic Sans MS"/>
                <a:sym typeface="Comic Sans MS"/>
              </a:rPr>
              <a:t> = obtain energy by eating other animals.</a:t>
            </a:r>
            <a:endParaRPr sz="3200" dirty="0"/>
          </a:p>
          <a:p>
            <a:pPr marL="0" marR="0" lvl="1" indent="0" algn="l" rtl="0">
              <a:lnSpc>
                <a:spcPct val="100000"/>
              </a:lnSpc>
              <a:spcBef>
                <a:spcPts val="1800"/>
              </a:spcBef>
              <a:spcAft>
                <a:spcPts val="0"/>
              </a:spcAft>
              <a:buClr>
                <a:srgbClr val="FFFF00"/>
              </a:buClr>
              <a:buSzPts val="2000"/>
              <a:buNone/>
            </a:pPr>
            <a:r>
              <a:rPr lang="en-US" sz="2400" b="0" i="0" u="none" strike="noStrike" cap="none" dirty="0">
                <a:solidFill>
                  <a:srgbClr val="FFFF00"/>
                </a:solidFill>
                <a:latin typeface="Comic Sans MS"/>
                <a:ea typeface="Comic Sans MS"/>
                <a:cs typeface="Comic Sans MS"/>
                <a:sym typeface="Comic Sans MS"/>
              </a:rPr>
              <a:t>Omnivores </a:t>
            </a:r>
            <a:r>
              <a:rPr lang="en-US" sz="2400" b="0" i="0" u="none" strike="noStrike" cap="none" dirty="0">
                <a:solidFill>
                  <a:srgbClr val="FFFFFF"/>
                </a:solidFill>
                <a:latin typeface="Comic Sans MS"/>
                <a:ea typeface="Comic Sans MS"/>
                <a:cs typeface="Comic Sans MS"/>
                <a:sym typeface="Comic Sans MS"/>
              </a:rPr>
              <a:t>= eat both plants and animals.</a:t>
            </a:r>
            <a:endParaRPr sz="3200" dirty="0"/>
          </a:p>
          <a:p>
            <a:pPr marL="0" marR="0" lvl="1" indent="0" algn="l" rtl="0">
              <a:lnSpc>
                <a:spcPct val="100000"/>
              </a:lnSpc>
              <a:spcBef>
                <a:spcPts val="1800"/>
              </a:spcBef>
              <a:spcAft>
                <a:spcPts val="0"/>
              </a:spcAft>
              <a:buClr>
                <a:srgbClr val="FFFF00"/>
              </a:buClr>
              <a:buSzPts val="2000"/>
              <a:buNone/>
            </a:pPr>
            <a:r>
              <a:rPr lang="en-US" sz="2400" b="0" i="0" u="none" strike="noStrike" cap="none" dirty="0">
                <a:solidFill>
                  <a:srgbClr val="FFFF00"/>
                </a:solidFill>
                <a:latin typeface="Comic Sans MS"/>
                <a:ea typeface="Comic Sans MS"/>
                <a:cs typeface="Comic Sans MS"/>
                <a:sym typeface="Comic Sans MS"/>
              </a:rPr>
              <a:t>Decomposers</a:t>
            </a:r>
            <a:r>
              <a:rPr lang="en-US" sz="2400" b="0" i="0" u="none" strike="noStrike" cap="none" dirty="0">
                <a:solidFill>
                  <a:srgbClr val="FFFFFF"/>
                </a:solidFill>
                <a:latin typeface="Comic Sans MS"/>
                <a:ea typeface="Comic Sans MS"/>
                <a:cs typeface="Comic Sans MS"/>
                <a:sym typeface="Comic Sans MS"/>
              </a:rPr>
              <a:t> = cause decay by breaking down organic matter.</a:t>
            </a:r>
            <a:endParaRPr sz="3200" dirty="0"/>
          </a:p>
          <a:p>
            <a:pPr marL="765175" marR="0" lvl="1" indent="-130175" algn="l" rtl="0">
              <a:lnSpc>
                <a:spcPct val="100000"/>
              </a:lnSpc>
              <a:spcBef>
                <a:spcPts val="480"/>
              </a:spcBef>
              <a:spcAft>
                <a:spcPts val="0"/>
              </a:spcAft>
              <a:buClr>
                <a:schemeClr val="dk1"/>
              </a:buClr>
              <a:buSzPts val="2400"/>
              <a:buFont typeface="Times New Roman"/>
              <a:buNone/>
            </a:pPr>
            <a:endParaRPr sz="2400" b="1" i="0" u="none" strike="noStrike" cap="none" dirty="0">
              <a:solidFill>
                <a:srgbClr val="FF3300"/>
              </a:solidFill>
              <a:latin typeface="Comic Sans MS"/>
              <a:ea typeface="Comic Sans MS"/>
              <a:cs typeface="Comic Sans MS"/>
              <a:sym typeface="Comic Sans MS"/>
            </a:endParaRPr>
          </a:p>
          <a:p>
            <a:pPr marL="342900" marR="0" lvl="0" indent="-190500" algn="l" rtl="0">
              <a:spcBef>
                <a:spcPts val="480"/>
              </a:spcBef>
              <a:spcAft>
                <a:spcPts val="0"/>
              </a:spcAft>
              <a:buClr>
                <a:schemeClr val="dk1"/>
              </a:buClr>
              <a:buSzPts val="2400"/>
              <a:buFont typeface="Times New Roman"/>
              <a:buNone/>
            </a:pPr>
            <a:endParaRPr sz="2400" b="1" i="0" u="none" strike="noStrike" cap="none" dirty="0">
              <a:solidFill>
                <a:srgbClr val="FF3300"/>
              </a:solidFill>
              <a:latin typeface="Comic Sans MS"/>
              <a:ea typeface="Comic Sans MS"/>
              <a:cs typeface="Comic Sans MS"/>
              <a:sym typeface="Comic Sans MS"/>
            </a:endParaRPr>
          </a:p>
        </p:txBody>
      </p:sp>
      <p:pic>
        <p:nvPicPr>
          <p:cNvPr id="1001" name="Google Shape;1001;p171"/>
          <p:cNvPicPr preferRelativeResize="0"/>
          <p:nvPr/>
        </p:nvPicPr>
        <p:blipFill rotWithShape="1">
          <a:blip r:embed="rId3">
            <a:alphaModFix/>
          </a:blip>
          <a:srcRect/>
          <a:stretch/>
        </p:blipFill>
        <p:spPr>
          <a:xfrm>
            <a:off x="97293" y="3252088"/>
            <a:ext cx="2438400" cy="1709737"/>
          </a:xfrm>
          <a:prstGeom prst="rect">
            <a:avLst/>
          </a:prstGeom>
          <a:noFill/>
          <a:ln>
            <a:noFill/>
          </a:ln>
        </p:spPr>
      </p:pic>
      <p:pic>
        <p:nvPicPr>
          <p:cNvPr id="1002" name="Google Shape;1002;p171"/>
          <p:cNvPicPr preferRelativeResize="0"/>
          <p:nvPr/>
        </p:nvPicPr>
        <p:blipFill rotWithShape="1">
          <a:blip r:embed="rId4">
            <a:alphaModFix/>
          </a:blip>
          <a:srcRect/>
          <a:stretch/>
        </p:blipFill>
        <p:spPr>
          <a:xfrm>
            <a:off x="1675210" y="4940301"/>
            <a:ext cx="2497834" cy="1917699"/>
          </a:xfrm>
          <a:prstGeom prst="rect">
            <a:avLst/>
          </a:prstGeom>
          <a:noFill/>
          <a:ln>
            <a:noFill/>
          </a:ln>
        </p:spPr>
      </p:pic>
      <p:pic>
        <p:nvPicPr>
          <p:cNvPr id="1003" name="Google Shape;1003;p171"/>
          <p:cNvPicPr preferRelativeResize="0"/>
          <p:nvPr/>
        </p:nvPicPr>
        <p:blipFill rotWithShape="1">
          <a:blip r:embed="rId5">
            <a:alphaModFix/>
          </a:blip>
          <a:srcRect/>
          <a:stretch/>
        </p:blipFill>
        <p:spPr>
          <a:xfrm>
            <a:off x="4177124" y="3389830"/>
            <a:ext cx="2202995" cy="2191574"/>
          </a:xfrm>
          <a:prstGeom prst="rect">
            <a:avLst/>
          </a:prstGeom>
          <a:noFill/>
          <a:ln>
            <a:noFill/>
          </a:ln>
        </p:spPr>
      </p:pic>
      <p:pic>
        <p:nvPicPr>
          <p:cNvPr id="1004" name="Google Shape;1004;p171"/>
          <p:cNvPicPr preferRelativeResize="0"/>
          <p:nvPr/>
        </p:nvPicPr>
        <p:blipFill rotWithShape="1">
          <a:blip r:embed="rId6">
            <a:alphaModFix/>
          </a:blip>
          <a:srcRect/>
          <a:stretch/>
        </p:blipFill>
        <p:spPr>
          <a:xfrm>
            <a:off x="6380120" y="4940301"/>
            <a:ext cx="2741887" cy="1917699"/>
          </a:xfrm>
          <a:prstGeom prst="rect">
            <a:avLst/>
          </a:prstGeom>
          <a:noFill/>
          <a:ln>
            <a:noFill/>
          </a:ln>
        </p:spPr>
      </p:pic>
      <p:sp>
        <p:nvSpPr>
          <p:cNvPr id="2" name="Google Shape;939;p164">
            <a:extLst>
              <a:ext uri="{FF2B5EF4-FFF2-40B4-BE49-F238E27FC236}">
                <a16:creationId xmlns:a16="http://schemas.microsoft.com/office/drawing/2014/main" id="{CC8A9DB9-80A5-56EA-10ED-63D430F2584A}"/>
              </a:ext>
            </a:extLst>
          </p:cNvPr>
          <p:cNvSpPr txBox="1"/>
          <p:nvPr/>
        </p:nvSpPr>
        <p:spPr>
          <a:xfrm>
            <a:off x="8170222" y="29115"/>
            <a:ext cx="973777"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3600"/>
              <a:buFont typeface="Comic Sans MS"/>
              <a:buNone/>
            </a:pPr>
            <a:r>
              <a:rPr lang="en-US" sz="2000" b="1" i="0" u="none" dirty="0">
                <a:solidFill>
                  <a:srgbClr val="FFFF00"/>
                </a:solidFill>
                <a:latin typeface="Comic Sans MS"/>
                <a:ea typeface="Comic Sans MS"/>
                <a:cs typeface="Comic Sans MS"/>
                <a:sym typeface="Comic Sans MS"/>
              </a:rPr>
              <a:t>Food Chains</a:t>
            </a:r>
            <a:endParaRPr sz="1000" dirty="0"/>
          </a:p>
        </p:txBody>
      </p:sp>
    </p:spTree>
    <p:extLst>
      <p:ext uri="{BB962C8B-B14F-4D97-AF65-F5344CB8AC3E}">
        <p14:creationId xmlns:p14="http://schemas.microsoft.com/office/powerpoint/2010/main" val="4147184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00">
                                            <p:txEl>
                                              <p:pRg st="0" end="0"/>
                                            </p:txEl>
                                          </p:spTgt>
                                        </p:tgtEl>
                                        <p:attrNameLst>
                                          <p:attrName>style.visibility</p:attrName>
                                        </p:attrNameLst>
                                      </p:cBhvr>
                                      <p:to>
                                        <p:strVal val="visible"/>
                                      </p:to>
                                    </p:set>
                                    <p:animEffect transition="in" filter="wipe(left)">
                                      <p:cBhvr>
                                        <p:cTn id="7" dur="500"/>
                                        <p:tgtEl>
                                          <p:spTgt spid="100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01"/>
                                        </p:tgtEl>
                                        <p:attrNameLst>
                                          <p:attrName>style.visibility</p:attrName>
                                        </p:attrNameLst>
                                      </p:cBhvr>
                                      <p:to>
                                        <p:strVal val="visible"/>
                                      </p:to>
                                    </p:set>
                                    <p:animEffect transition="in" filter="fade">
                                      <p:cBhvr>
                                        <p:cTn id="12" dur="500"/>
                                        <p:tgtEl>
                                          <p:spTgt spid="100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00">
                                            <p:txEl>
                                              <p:pRg st="1" end="1"/>
                                            </p:txEl>
                                          </p:spTgt>
                                        </p:tgtEl>
                                        <p:attrNameLst>
                                          <p:attrName>style.visibility</p:attrName>
                                        </p:attrNameLst>
                                      </p:cBhvr>
                                      <p:to>
                                        <p:strVal val="visible"/>
                                      </p:to>
                                    </p:set>
                                    <p:animEffect transition="in" filter="wipe(left)">
                                      <p:cBhvr>
                                        <p:cTn id="17" dur="500"/>
                                        <p:tgtEl>
                                          <p:spTgt spid="100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02"/>
                                        </p:tgtEl>
                                        <p:attrNameLst>
                                          <p:attrName>style.visibility</p:attrName>
                                        </p:attrNameLst>
                                      </p:cBhvr>
                                      <p:to>
                                        <p:strVal val="visible"/>
                                      </p:to>
                                    </p:set>
                                    <p:animEffect transition="in" filter="fade">
                                      <p:cBhvr>
                                        <p:cTn id="22" dur="500"/>
                                        <p:tgtEl>
                                          <p:spTgt spid="100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000">
                                            <p:txEl>
                                              <p:pRg st="2" end="2"/>
                                            </p:txEl>
                                          </p:spTgt>
                                        </p:tgtEl>
                                        <p:attrNameLst>
                                          <p:attrName>style.visibility</p:attrName>
                                        </p:attrNameLst>
                                      </p:cBhvr>
                                      <p:to>
                                        <p:strVal val="visible"/>
                                      </p:to>
                                    </p:set>
                                    <p:animEffect transition="in" filter="wipe(left)">
                                      <p:cBhvr>
                                        <p:cTn id="27" dur="500"/>
                                        <p:tgtEl>
                                          <p:spTgt spid="1000">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03"/>
                                        </p:tgtEl>
                                        <p:attrNameLst>
                                          <p:attrName>style.visibility</p:attrName>
                                        </p:attrNameLst>
                                      </p:cBhvr>
                                      <p:to>
                                        <p:strVal val="visible"/>
                                      </p:to>
                                    </p:set>
                                    <p:animEffect transition="in" filter="fade">
                                      <p:cBhvr>
                                        <p:cTn id="32" dur="500"/>
                                        <p:tgtEl>
                                          <p:spTgt spid="100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000">
                                            <p:txEl>
                                              <p:pRg st="3" end="3"/>
                                            </p:txEl>
                                          </p:spTgt>
                                        </p:tgtEl>
                                        <p:attrNameLst>
                                          <p:attrName>style.visibility</p:attrName>
                                        </p:attrNameLst>
                                      </p:cBhvr>
                                      <p:to>
                                        <p:strVal val="visible"/>
                                      </p:to>
                                    </p:set>
                                    <p:animEffect transition="in" filter="wipe(left)">
                                      <p:cBhvr>
                                        <p:cTn id="37" dur="500"/>
                                        <p:tgtEl>
                                          <p:spTgt spid="1000">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04"/>
                                        </p:tgtEl>
                                        <p:attrNameLst>
                                          <p:attrName>style.visibility</p:attrName>
                                        </p:attrNameLst>
                                      </p:cBhvr>
                                      <p:to>
                                        <p:strVal val="visible"/>
                                      </p:to>
                                    </p:set>
                                    <p:animEffect transition="in" filter="fade">
                                      <p:cBhvr>
                                        <p:cTn id="42" dur="500"/>
                                        <p:tgtEl>
                                          <p:spTgt spid="10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Shape 998"/>
        <p:cNvGrpSpPr/>
        <p:nvPr/>
      </p:nvGrpSpPr>
      <p:grpSpPr>
        <a:xfrm>
          <a:off x="0" y="0"/>
          <a:ext cx="0" cy="0"/>
          <a:chOff x="0" y="0"/>
          <a:chExt cx="0" cy="0"/>
        </a:xfrm>
      </p:grpSpPr>
      <p:sp>
        <p:nvSpPr>
          <p:cNvPr id="999" name="Google Shape;999;p171"/>
          <p:cNvSpPr txBox="1">
            <a:spLocks noGrp="1"/>
          </p:cNvSpPr>
          <p:nvPr>
            <p:ph type="title"/>
          </p:nvPr>
        </p:nvSpPr>
        <p:spPr>
          <a:xfrm>
            <a:off x="685800" y="76200"/>
            <a:ext cx="7772400" cy="685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0000"/>
              </a:buClr>
              <a:buSzPts val="4000"/>
              <a:buFont typeface="Comic Sans MS"/>
              <a:buNone/>
            </a:pPr>
            <a:r>
              <a:rPr lang="en-US" sz="4000" b="0" i="0" u="none" dirty="0">
                <a:solidFill>
                  <a:srgbClr val="FF0000"/>
                </a:solidFill>
                <a:latin typeface="Comic Sans MS"/>
                <a:ea typeface="Comic Sans MS"/>
                <a:cs typeface="Comic Sans MS"/>
                <a:sym typeface="Comic Sans MS"/>
              </a:rPr>
              <a:t>PRIMARY Consumers</a:t>
            </a:r>
            <a:endParaRPr dirty="0"/>
          </a:p>
        </p:txBody>
      </p:sp>
      <p:sp>
        <p:nvSpPr>
          <p:cNvPr id="1000" name="Google Shape;1000;p171"/>
          <p:cNvSpPr txBox="1">
            <a:spLocks noGrp="1"/>
          </p:cNvSpPr>
          <p:nvPr>
            <p:ph type="body" idx="1"/>
          </p:nvPr>
        </p:nvSpPr>
        <p:spPr>
          <a:xfrm>
            <a:off x="0" y="890163"/>
            <a:ext cx="8977312" cy="2855927"/>
          </a:xfrm>
          <a:prstGeom prst="rect">
            <a:avLst/>
          </a:prstGeom>
          <a:noFill/>
          <a:ln>
            <a:noFill/>
          </a:ln>
        </p:spPr>
        <p:txBody>
          <a:bodyPr spcFirstLastPara="1" wrap="square" lIns="91425" tIns="45700" rIns="91425" bIns="45700" anchor="t" anchorCtr="0">
            <a:noAutofit/>
          </a:bodyPr>
          <a:lstStyle/>
          <a:p>
            <a:pPr marL="0" lvl="1" indent="0">
              <a:spcBef>
                <a:spcPts val="400"/>
              </a:spcBef>
              <a:buClr>
                <a:srgbClr val="FFFF00"/>
              </a:buClr>
              <a:buSzPts val="2000"/>
              <a:buNone/>
            </a:pPr>
            <a:r>
              <a:rPr lang="en-US" sz="3200" dirty="0">
                <a:solidFill>
                  <a:schemeClr val="bg1"/>
                </a:solidFill>
              </a:rPr>
              <a:t>Primary consumers </a:t>
            </a:r>
            <a:r>
              <a:rPr lang="en-US" sz="3200" b="1" dirty="0">
                <a:solidFill>
                  <a:schemeClr val="bg1"/>
                </a:solidFill>
              </a:rPr>
              <a:t>make up the </a:t>
            </a:r>
            <a:r>
              <a:rPr lang="en-US" sz="3200" b="1" dirty="0">
                <a:solidFill>
                  <a:srgbClr val="0066FF"/>
                </a:solidFill>
              </a:rPr>
              <a:t>second trophic level</a:t>
            </a:r>
            <a:r>
              <a:rPr lang="en-US" sz="3200" dirty="0">
                <a:solidFill>
                  <a:srgbClr val="0066FF"/>
                </a:solidFill>
              </a:rPr>
              <a:t>. </a:t>
            </a:r>
          </a:p>
          <a:p>
            <a:pPr marL="0" lvl="1" indent="0">
              <a:spcBef>
                <a:spcPts val="1200"/>
              </a:spcBef>
              <a:buClr>
                <a:srgbClr val="FFFF00"/>
              </a:buClr>
              <a:buSzPts val="2000"/>
              <a:buNone/>
            </a:pPr>
            <a:r>
              <a:rPr lang="en-US" sz="3200" dirty="0">
                <a:solidFill>
                  <a:srgbClr val="00B050"/>
                </a:solidFill>
              </a:rPr>
              <a:t>They are the </a:t>
            </a:r>
            <a:r>
              <a:rPr lang="en-US" sz="3200" dirty="0">
                <a:solidFill>
                  <a:srgbClr val="0066FF"/>
                </a:solidFill>
              </a:rPr>
              <a:t>herbivores</a:t>
            </a:r>
            <a:r>
              <a:rPr lang="en-US" sz="3200" dirty="0">
                <a:solidFill>
                  <a:schemeClr val="bg1"/>
                </a:solidFill>
              </a:rPr>
              <a:t>. </a:t>
            </a:r>
          </a:p>
          <a:p>
            <a:pPr marL="0" lvl="1" indent="0">
              <a:spcBef>
                <a:spcPts val="1200"/>
              </a:spcBef>
              <a:buClr>
                <a:srgbClr val="FFFF00"/>
              </a:buClr>
              <a:buSzPts val="2000"/>
              <a:buNone/>
            </a:pPr>
            <a:r>
              <a:rPr lang="en-US" sz="3200" dirty="0">
                <a:solidFill>
                  <a:schemeClr val="bg1"/>
                </a:solidFill>
              </a:rPr>
              <a:t>They eat primary producers — plants or algae — and nothing else. </a:t>
            </a:r>
            <a:endParaRPr b="1" i="0" u="none" strike="noStrike" cap="none" dirty="0">
              <a:solidFill>
                <a:srgbClr val="FF3300"/>
              </a:solidFill>
              <a:latin typeface="Comic Sans MS"/>
              <a:ea typeface="Comic Sans MS"/>
              <a:cs typeface="Comic Sans MS"/>
              <a:sym typeface="Comic Sans MS"/>
            </a:endParaRPr>
          </a:p>
          <a:p>
            <a:pPr marL="342900" marR="0" lvl="0" indent="-190500" algn="l" rtl="0">
              <a:spcBef>
                <a:spcPts val="480"/>
              </a:spcBef>
              <a:spcAft>
                <a:spcPts val="0"/>
              </a:spcAft>
              <a:buClr>
                <a:schemeClr val="dk1"/>
              </a:buClr>
              <a:buSzPts val="2400"/>
              <a:buFont typeface="Times New Roman"/>
              <a:buNone/>
            </a:pPr>
            <a:endParaRPr sz="2400" b="1" i="0" u="none" strike="noStrike" cap="none" dirty="0">
              <a:solidFill>
                <a:srgbClr val="FF3300"/>
              </a:solidFill>
              <a:latin typeface="Comic Sans MS"/>
              <a:ea typeface="Comic Sans MS"/>
              <a:cs typeface="Comic Sans MS"/>
              <a:sym typeface="Comic Sans MS"/>
            </a:endParaRPr>
          </a:p>
        </p:txBody>
      </p:sp>
      <p:pic>
        <p:nvPicPr>
          <p:cNvPr id="5122" name="Picture 2" descr="Consumers | National Geographic Society">
            <a:extLst>
              <a:ext uri="{FF2B5EF4-FFF2-40B4-BE49-F238E27FC236}">
                <a16:creationId xmlns:a16="http://schemas.microsoft.com/office/drawing/2014/main" id="{A9C0D2B5-6BA3-AB00-9256-0E487A2CF2B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260" t="2784"/>
          <a:stretch/>
        </p:blipFill>
        <p:spPr bwMode="auto">
          <a:xfrm>
            <a:off x="3077449" y="3301340"/>
            <a:ext cx="3594503" cy="3556660"/>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939;p164">
            <a:extLst>
              <a:ext uri="{FF2B5EF4-FFF2-40B4-BE49-F238E27FC236}">
                <a16:creationId xmlns:a16="http://schemas.microsoft.com/office/drawing/2014/main" id="{036FEEA6-B958-6348-4AD7-97F7A8EC627E}"/>
              </a:ext>
            </a:extLst>
          </p:cNvPr>
          <p:cNvSpPr txBox="1"/>
          <p:nvPr/>
        </p:nvSpPr>
        <p:spPr>
          <a:xfrm>
            <a:off x="8134596" y="29115"/>
            <a:ext cx="1009403"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3600"/>
              <a:buFont typeface="Comic Sans MS"/>
              <a:buNone/>
            </a:pPr>
            <a:r>
              <a:rPr lang="en-US" sz="2000" b="1" i="0" u="none" dirty="0">
                <a:solidFill>
                  <a:srgbClr val="FFFF00"/>
                </a:solidFill>
                <a:latin typeface="Comic Sans MS"/>
                <a:ea typeface="Comic Sans MS"/>
                <a:cs typeface="Comic Sans MS"/>
                <a:sym typeface="Comic Sans MS"/>
              </a:rPr>
              <a:t>Food Chains</a:t>
            </a:r>
            <a:endParaRPr sz="1000" dirty="0"/>
          </a:p>
        </p:txBody>
      </p:sp>
    </p:spTree>
    <p:extLst>
      <p:ext uri="{BB962C8B-B14F-4D97-AF65-F5344CB8AC3E}">
        <p14:creationId xmlns:p14="http://schemas.microsoft.com/office/powerpoint/2010/main" val="1711826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00">
                                            <p:txEl>
                                              <p:pRg st="0" end="0"/>
                                            </p:txEl>
                                          </p:spTgt>
                                        </p:tgtEl>
                                        <p:attrNameLst>
                                          <p:attrName>style.visibility</p:attrName>
                                        </p:attrNameLst>
                                      </p:cBhvr>
                                      <p:to>
                                        <p:strVal val="visible"/>
                                      </p:to>
                                    </p:set>
                                    <p:animEffect transition="in" filter="wipe(left)">
                                      <p:cBhvr>
                                        <p:cTn id="7" dur="500"/>
                                        <p:tgtEl>
                                          <p:spTgt spid="100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00">
                                            <p:txEl>
                                              <p:pRg st="1" end="1"/>
                                            </p:txEl>
                                          </p:spTgt>
                                        </p:tgtEl>
                                        <p:attrNameLst>
                                          <p:attrName>style.visibility</p:attrName>
                                        </p:attrNameLst>
                                      </p:cBhvr>
                                      <p:to>
                                        <p:strVal val="visible"/>
                                      </p:to>
                                    </p:set>
                                    <p:animEffect transition="in" filter="wipe(left)">
                                      <p:cBhvr>
                                        <p:cTn id="12" dur="500"/>
                                        <p:tgtEl>
                                          <p:spTgt spid="100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00">
                                            <p:txEl>
                                              <p:pRg st="2" end="2"/>
                                            </p:txEl>
                                          </p:spTgt>
                                        </p:tgtEl>
                                        <p:attrNameLst>
                                          <p:attrName>style.visibility</p:attrName>
                                        </p:attrNameLst>
                                      </p:cBhvr>
                                      <p:to>
                                        <p:strVal val="visible"/>
                                      </p:to>
                                    </p:set>
                                    <p:animEffect transition="in" filter="wipe(left)">
                                      <p:cBhvr>
                                        <p:cTn id="17" dur="500"/>
                                        <p:tgtEl>
                                          <p:spTgt spid="100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Shape 998"/>
        <p:cNvGrpSpPr/>
        <p:nvPr/>
      </p:nvGrpSpPr>
      <p:grpSpPr>
        <a:xfrm>
          <a:off x="0" y="0"/>
          <a:ext cx="0" cy="0"/>
          <a:chOff x="0" y="0"/>
          <a:chExt cx="0" cy="0"/>
        </a:xfrm>
      </p:grpSpPr>
      <p:sp>
        <p:nvSpPr>
          <p:cNvPr id="999" name="Google Shape;999;p171"/>
          <p:cNvSpPr txBox="1">
            <a:spLocks noGrp="1"/>
          </p:cNvSpPr>
          <p:nvPr>
            <p:ph type="title"/>
          </p:nvPr>
        </p:nvSpPr>
        <p:spPr>
          <a:xfrm>
            <a:off x="685800" y="76200"/>
            <a:ext cx="7772400" cy="685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0000"/>
              </a:buClr>
              <a:buSzPts val="4000"/>
              <a:buFont typeface="Comic Sans MS"/>
              <a:buNone/>
            </a:pPr>
            <a:r>
              <a:rPr lang="en-US" sz="4000" dirty="0">
                <a:solidFill>
                  <a:srgbClr val="FFFF00"/>
                </a:solidFill>
                <a:latin typeface="Comic Sans MS"/>
                <a:ea typeface="Comic Sans MS"/>
                <a:cs typeface="Comic Sans MS"/>
                <a:sym typeface="Comic Sans MS"/>
              </a:rPr>
              <a:t>SECONDARY</a:t>
            </a:r>
            <a:r>
              <a:rPr lang="en-US" sz="4000" b="0" i="0" u="none" dirty="0">
                <a:solidFill>
                  <a:srgbClr val="FFFF00"/>
                </a:solidFill>
                <a:latin typeface="Comic Sans MS"/>
                <a:ea typeface="Comic Sans MS"/>
                <a:cs typeface="Comic Sans MS"/>
                <a:sym typeface="Comic Sans MS"/>
              </a:rPr>
              <a:t> Consumers</a:t>
            </a:r>
            <a:endParaRPr dirty="0">
              <a:solidFill>
                <a:srgbClr val="FFFF00"/>
              </a:solidFill>
            </a:endParaRPr>
          </a:p>
        </p:txBody>
      </p:sp>
      <p:sp>
        <p:nvSpPr>
          <p:cNvPr id="1000" name="Google Shape;1000;p171"/>
          <p:cNvSpPr txBox="1">
            <a:spLocks noGrp="1"/>
          </p:cNvSpPr>
          <p:nvPr>
            <p:ph type="body" idx="1"/>
          </p:nvPr>
        </p:nvSpPr>
        <p:spPr>
          <a:xfrm>
            <a:off x="0" y="1017979"/>
            <a:ext cx="8977312" cy="5257800"/>
          </a:xfrm>
          <a:prstGeom prst="rect">
            <a:avLst/>
          </a:prstGeom>
          <a:noFill/>
          <a:ln>
            <a:noFill/>
          </a:ln>
        </p:spPr>
        <p:txBody>
          <a:bodyPr spcFirstLastPara="1" wrap="square" lIns="91425" tIns="45700" rIns="91425" bIns="45700" anchor="t" anchorCtr="0">
            <a:noAutofit/>
          </a:bodyPr>
          <a:lstStyle/>
          <a:p>
            <a:pPr marL="0" lvl="1" indent="0">
              <a:spcBef>
                <a:spcPts val="400"/>
              </a:spcBef>
              <a:buClr>
                <a:srgbClr val="FFFF00"/>
              </a:buClr>
              <a:buSzPts val="2000"/>
              <a:buNone/>
            </a:pPr>
            <a:r>
              <a:rPr lang="en-US" sz="3200" dirty="0">
                <a:solidFill>
                  <a:schemeClr val="bg1"/>
                </a:solidFill>
              </a:rPr>
              <a:t>Secondary consumers </a:t>
            </a:r>
            <a:r>
              <a:rPr lang="en-US" sz="3200" b="1" dirty="0">
                <a:solidFill>
                  <a:schemeClr val="bg1"/>
                </a:solidFill>
              </a:rPr>
              <a:t>are any organism that feeds directly or indirectly off primary consumers.</a:t>
            </a:r>
            <a:endParaRPr lang="en-US" sz="3200" dirty="0">
              <a:solidFill>
                <a:srgbClr val="0066FF"/>
              </a:solidFill>
            </a:endParaRPr>
          </a:p>
          <a:p>
            <a:pPr marL="0" lvl="1" indent="0">
              <a:spcBef>
                <a:spcPts val="400"/>
              </a:spcBef>
              <a:buClr>
                <a:srgbClr val="FFFF00"/>
              </a:buClr>
              <a:buSzPts val="2000"/>
              <a:buNone/>
            </a:pPr>
            <a:r>
              <a:rPr lang="en-US" sz="3200" dirty="0">
                <a:solidFill>
                  <a:srgbClr val="00B050"/>
                </a:solidFill>
              </a:rPr>
              <a:t>They are the </a:t>
            </a:r>
            <a:r>
              <a:rPr lang="en-US" sz="3200" dirty="0">
                <a:solidFill>
                  <a:srgbClr val="0066FF"/>
                </a:solidFill>
              </a:rPr>
              <a:t>carnivores </a:t>
            </a:r>
            <a:r>
              <a:rPr lang="en-US" sz="3200" dirty="0">
                <a:solidFill>
                  <a:schemeClr val="bg1"/>
                </a:solidFill>
              </a:rPr>
              <a:t>or </a:t>
            </a:r>
            <a:r>
              <a:rPr lang="en-US" sz="3200" dirty="0">
                <a:solidFill>
                  <a:srgbClr val="FFFF00"/>
                </a:solidFill>
              </a:rPr>
              <a:t>omnivores</a:t>
            </a:r>
            <a:r>
              <a:rPr lang="en-US" sz="3200" dirty="0">
                <a:solidFill>
                  <a:schemeClr val="bg1"/>
                </a:solidFill>
              </a:rPr>
              <a:t>. </a:t>
            </a:r>
          </a:p>
          <a:p>
            <a:pPr marL="342900" marR="0" lvl="0" indent="-190500" algn="l" rtl="0">
              <a:spcBef>
                <a:spcPts val="480"/>
              </a:spcBef>
              <a:spcAft>
                <a:spcPts val="0"/>
              </a:spcAft>
              <a:buClr>
                <a:schemeClr val="dk1"/>
              </a:buClr>
              <a:buSzPts val="2400"/>
              <a:buFont typeface="Times New Roman"/>
              <a:buNone/>
            </a:pPr>
            <a:endParaRPr sz="2400" b="1" i="0" u="none" strike="noStrike" cap="none" dirty="0">
              <a:solidFill>
                <a:srgbClr val="FF3300"/>
              </a:solidFill>
              <a:latin typeface="Comic Sans MS"/>
              <a:ea typeface="Comic Sans MS"/>
              <a:cs typeface="Comic Sans MS"/>
              <a:sym typeface="Comic Sans MS"/>
            </a:endParaRPr>
          </a:p>
        </p:txBody>
      </p:sp>
      <p:pic>
        <p:nvPicPr>
          <p:cNvPr id="6146" name="Picture 2" descr="Picture">
            <a:extLst>
              <a:ext uri="{FF2B5EF4-FFF2-40B4-BE49-F238E27FC236}">
                <a16:creationId xmlns:a16="http://schemas.microsoft.com/office/drawing/2014/main" id="{BBF319A9-22FF-642B-E2C0-C3F705D932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8168" y="2984545"/>
            <a:ext cx="6139543" cy="3873455"/>
          </a:xfrm>
          <a:prstGeom prst="rect">
            <a:avLst/>
          </a:prstGeom>
          <a:noFill/>
          <a:extLst>
            <a:ext uri="{909E8E84-426E-40DD-AFC4-6F175D3DCCD1}">
              <a14:hiddenFill xmlns:a14="http://schemas.microsoft.com/office/drawing/2010/main">
                <a:solidFill>
                  <a:srgbClr val="FFFFFF"/>
                </a:solidFill>
              </a14:hiddenFill>
            </a:ext>
          </a:extLst>
        </p:spPr>
      </p:pic>
      <p:sp>
        <p:nvSpPr>
          <p:cNvPr id="2" name="Arrow: Right 1">
            <a:extLst>
              <a:ext uri="{FF2B5EF4-FFF2-40B4-BE49-F238E27FC236}">
                <a16:creationId xmlns:a16="http://schemas.microsoft.com/office/drawing/2014/main" id="{252C103D-7597-2AE4-633F-384A4E0D8ABB}"/>
              </a:ext>
            </a:extLst>
          </p:cNvPr>
          <p:cNvSpPr/>
          <p:nvPr/>
        </p:nvSpPr>
        <p:spPr>
          <a:xfrm>
            <a:off x="178134" y="4037610"/>
            <a:ext cx="1270659" cy="4393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rrow: Right 2">
            <a:extLst>
              <a:ext uri="{FF2B5EF4-FFF2-40B4-BE49-F238E27FC236}">
                <a16:creationId xmlns:a16="http://schemas.microsoft.com/office/drawing/2014/main" id="{631B725B-32B0-E07D-35AF-EB39C04582DD}"/>
              </a:ext>
            </a:extLst>
          </p:cNvPr>
          <p:cNvSpPr/>
          <p:nvPr/>
        </p:nvSpPr>
        <p:spPr>
          <a:xfrm rot="10800000">
            <a:off x="7730620" y="3871354"/>
            <a:ext cx="1270659" cy="4393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939;p164">
            <a:extLst>
              <a:ext uri="{FF2B5EF4-FFF2-40B4-BE49-F238E27FC236}">
                <a16:creationId xmlns:a16="http://schemas.microsoft.com/office/drawing/2014/main" id="{2E4FFC1E-CDBB-FD43-8605-02104CC2C832}"/>
              </a:ext>
            </a:extLst>
          </p:cNvPr>
          <p:cNvSpPr txBox="1"/>
          <p:nvPr/>
        </p:nvSpPr>
        <p:spPr>
          <a:xfrm>
            <a:off x="8003968" y="29115"/>
            <a:ext cx="1140031"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3600"/>
              <a:buFont typeface="Comic Sans MS"/>
              <a:buNone/>
            </a:pPr>
            <a:r>
              <a:rPr lang="en-US" sz="2000" b="1" i="0" u="none" dirty="0">
                <a:solidFill>
                  <a:srgbClr val="FFFF00"/>
                </a:solidFill>
                <a:latin typeface="Comic Sans MS"/>
                <a:ea typeface="Comic Sans MS"/>
                <a:cs typeface="Comic Sans MS"/>
                <a:sym typeface="Comic Sans MS"/>
              </a:rPr>
              <a:t>Food Chains</a:t>
            </a:r>
            <a:endParaRPr sz="1000" dirty="0"/>
          </a:p>
        </p:txBody>
      </p:sp>
    </p:spTree>
    <p:extLst>
      <p:ext uri="{BB962C8B-B14F-4D97-AF65-F5344CB8AC3E}">
        <p14:creationId xmlns:p14="http://schemas.microsoft.com/office/powerpoint/2010/main" val="742575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00">
                                            <p:txEl>
                                              <p:pRg st="0" end="0"/>
                                            </p:txEl>
                                          </p:spTgt>
                                        </p:tgtEl>
                                        <p:attrNameLst>
                                          <p:attrName>style.visibility</p:attrName>
                                        </p:attrNameLst>
                                      </p:cBhvr>
                                      <p:to>
                                        <p:strVal val="visible"/>
                                      </p:to>
                                    </p:set>
                                    <p:animEffect transition="in" filter="wipe(left)">
                                      <p:cBhvr>
                                        <p:cTn id="7" dur="500"/>
                                        <p:tgtEl>
                                          <p:spTgt spid="100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00">
                                            <p:txEl>
                                              <p:pRg st="1" end="1"/>
                                            </p:txEl>
                                          </p:spTgt>
                                        </p:tgtEl>
                                        <p:attrNameLst>
                                          <p:attrName>style.visibility</p:attrName>
                                        </p:attrNameLst>
                                      </p:cBhvr>
                                      <p:to>
                                        <p:strVal val="visible"/>
                                      </p:to>
                                    </p:set>
                                    <p:animEffect transition="in" filter="wipe(left)">
                                      <p:cBhvr>
                                        <p:cTn id="12" dur="500"/>
                                        <p:tgtEl>
                                          <p:spTgt spid="100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146"/>
                                        </p:tgtEl>
                                        <p:attrNameLst>
                                          <p:attrName>style.visibility</p:attrName>
                                        </p:attrNameLst>
                                      </p:cBhvr>
                                      <p:to>
                                        <p:strVal val="visible"/>
                                      </p:to>
                                    </p:set>
                                    <p:animEffect transition="in" filter="fade">
                                      <p:cBhvr>
                                        <p:cTn id="17" dur="500"/>
                                        <p:tgtEl>
                                          <p:spTgt spid="6146"/>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Shape 998"/>
        <p:cNvGrpSpPr/>
        <p:nvPr/>
      </p:nvGrpSpPr>
      <p:grpSpPr>
        <a:xfrm>
          <a:off x="0" y="0"/>
          <a:ext cx="0" cy="0"/>
          <a:chOff x="0" y="0"/>
          <a:chExt cx="0" cy="0"/>
        </a:xfrm>
      </p:grpSpPr>
      <p:pic>
        <p:nvPicPr>
          <p:cNvPr id="7170" name="Picture 2" descr="Quaternary Consumers: Definition &amp; Types - Video &amp; Lesson Transcript |  Study.com">
            <a:extLst>
              <a:ext uri="{FF2B5EF4-FFF2-40B4-BE49-F238E27FC236}">
                <a16:creationId xmlns:a16="http://schemas.microsoft.com/office/drawing/2014/main" id="{66EBF6BA-565C-66CA-70B9-9FFB8ABAF8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9422" y="3705100"/>
            <a:ext cx="5605156" cy="31529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What Are Quaternary Consumers? (Answered With Examples!) – Outlife Expert">
            <a:extLst>
              <a:ext uri="{FF2B5EF4-FFF2-40B4-BE49-F238E27FC236}">
                <a16:creationId xmlns:a16="http://schemas.microsoft.com/office/drawing/2014/main" id="{71A7F38B-C988-8A5C-69AB-FC4E9EBB67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229" y="109349"/>
            <a:ext cx="3424304" cy="3474661"/>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Tertiary Consumer — Definition &amp; Role - Expii">
            <a:extLst>
              <a:ext uri="{FF2B5EF4-FFF2-40B4-BE49-F238E27FC236}">
                <a16:creationId xmlns:a16="http://schemas.microsoft.com/office/drawing/2014/main" id="{4ADA2419-F303-ECC7-6722-964441876A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38258" y="41368"/>
            <a:ext cx="3538844" cy="3603187"/>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939;p164">
            <a:extLst>
              <a:ext uri="{FF2B5EF4-FFF2-40B4-BE49-F238E27FC236}">
                <a16:creationId xmlns:a16="http://schemas.microsoft.com/office/drawing/2014/main" id="{93CAC510-889E-5C5C-82CB-A08D0598060E}"/>
              </a:ext>
            </a:extLst>
          </p:cNvPr>
          <p:cNvSpPr txBox="1"/>
          <p:nvPr/>
        </p:nvSpPr>
        <p:spPr>
          <a:xfrm>
            <a:off x="8277102" y="29115"/>
            <a:ext cx="866898"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3600"/>
              <a:buFont typeface="Comic Sans MS"/>
              <a:buNone/>
            </a:pPr>
            <a:r>
              <a:rPr lang="en-US" sz="1600" b="1" i="0" u="none" dirty="0">
                <a:solidFill>
                  <a:srgbClr val="FFFF00"/>
                </a:solidFill>
                <a:latin typeface="Comic Sans MS"/>
                <a:ea typeface="Comic Sans MS"/>
                <a:cs typeface="Comic Sans MS"/>
                <a:sym typeface="Comic Sans MS"/>
              </a:rPr>
              <a:t>Food Chains</a:t>
            </a:r>
            <a:endParaRPr sz="800" dirty="0"/>
          </a:p>
        </p:txBody>
      </p:sp>
    </p:spTree>
    <p:extLst>
      <p:ext uri="{BB962C8B-B14F-4D97-AF65-F5344CB8AC3E}">
        <p14:creationId xmlns:p14="http://schemas.microsoft.com/office/powerpoint/2010/main" val="3803500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4"/>
                                        </p:tgtEl>
                                        <p:attrNameLst>
                                          <p:attrName>style.visibility</p:attrName>
                                        </p:attrNameLst>
                                      </p:cBhvr>
                                      <p:to>
                                        <p:strVal val="visible"/>
                                      </p:to>
                                    </p:set>
                                    <p:animEffect transition="in" filter="fade">
                                      <p:cBhvr>
                                        <p:cTn id="7" dur="500"/>
                                        <p:tgtEl>
                                          <p:spTgt spid="71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Effect transition="in" filter="fade">
                                      <p:cBhvr>
                                        <p:cTn id="12"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6"/>
          <p:cNvSpPr>
            <a:spLocks noGrp="1" noChangeArrowheads="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66DF58-110B-4235-86C0-A898C5228190}" type="slidenum">
              <a:rPr kumimoji="0" lang="en-US" sz="1000" b="1" i="0" u="none" strike="noStrike" kern="1200" cap="none" spc="0" normalizeH="0" baseline="0" noProof="0">
                <a:ln>
                  <a:noFill/>
                </a:ln>
                <a:solidFill>
                  <a:srgbClr val="FFFFFF"/>
                </a:solidFill>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000" b="1" i="0" u="none" strike="noStrike" kern="1200" cap="none" spc="0" normalizeH="0" baseline="0" noProof="0" dirty="0">
              <a:ln>
                <a:noFill/>
              </a:ln>
              <a:solidFill>
                <a:srgbClr val="FFFFFF"/>
              </a:solidFill>
              <a:effectLst/>
              <a:uLnTx/>
              <a:uFillTx/>
              <a:latin typeface="Tahoma"/>
              <a:ea typeface="+mn-ea"/>
              <a:cs typeface="+mn-cs"/>
            </a:endParaRPr>
          </a:p>
        </p:txBody>
      </p:sp>
      <p:sp>
        <p:nvSpPr>
          <p:cNvPr id="3" name="Content Placeholder 2"/>
          <p:cNvSpPr>
            <a:spLocks noGrp="1"/>
          </p:cNvSpPr>
          <p:nvPr>
            <p:ph idx="1"/>
          </p:nvPr>
        </p:nvSpPr>
        <p:spPr>
          <a:xfrm>
            <a:off x="685800" y="761455"/>
            <a:ext cx="7086600" cy="5486945"/>
          </a:xfrm>
        </p:spPr>
        <p:txBody>
          <a:bodyPr/>
          <a:lstStyle/>
          <a:p>
            <a:pPr marL="0" indent="0" eaLnBrk="1" hangingPunct="1">
              <a:buClr>
                <a:srgbClr val="002060"/>
              </a:buClr>
              <a:buSzPct val="100000"/>
              <a:defRPr/>
            </a:pPr>
            <a:r>
              <a:rPr lang="en-US" dirty="0">
                <a:solidFill>
                  <a:srgbClr val="0000FF"/>
                </a:solidFill>
                <a:effectLst>
                  <a:outerShdw blurRad="38100" dist="38100" dir="2700000" algn="tl">
                    <a:srgbClr val="000000">
                      <a:alpha val="43137"/>
                    </a:srgbClr>
                  </a:outerShdw>
                </a:effectLst>
                <a:latin typeface="Comic Sans MS" pitchFamily="66" charset="0"/>
              </a:rPr>
              <a:t>What are the levels of organization for an individual organism?</a:t>
            </a:r>
          </a:p>
          <a:p>
            <a:pPr marL="117475" indent="6350"/>
            <a:r>
              <a:rPr lang="en-US" dirty="0">
                <a:solidFill>
                  <a:schemeClr val="bg1"/>
                </a:solidFill>
                <a:effectLst>
                  <a:outerShdw blurRad="38100" dist="38100" dir="2700000" algn="tl">
                    <a:srgbClr val="000000">
                      <a:alpha val="43137"/>
                    </a:srgbClr>
                  </a:outerShdw>
                </a:effectLst>
                <a:latin typeface="Comic Sans MS" pitchFamily="66" charset="0"/>
              </a:rPr>
              <a:t>atom</a:t>
            </a:r>
            <a:r>
              <a:rPr lang="en-US" dirty="0">
                <a:solidFill>
                  <a:srgbClr val="FFFF00"/>
                </a:solidFill>
                <a:effectLst>
                  <a:outerShdw blurRad="38100" dist="38100" dir="2700000" algn="tl">
                    <a:srgbClr val="000000">
                      <a:alpha val="43137"/>
                    </a:srgbClr>
                  </a:outerShdw>
                </a:effectLst>
                <a:latin typeface="Comic Sans MS" pitchFamily="66" charset="0"/>
              </a:rPr>
              <a:t> </a:t>
            </a:r>
            <a:r>
              <a:rPr lang="en-US" dirty="0">
                <a:solidFill>
                  <a:srgbClr val="FFFF00"/>
                </a:solidFill>
                <a:effectLst>
                  <a:outerShdw blurRad="38100" dist="38100" dir="2700000" algn="tl">
                    <a:srgbClr val="000000">
                      <a:alpha val="43137"/>
                    </a:srgbClr>
                  </a:outerShdw>
                </a:effectLst>
                <a:latin typeface="Comic Sans MS" pitchFamily="66" charset="0"/>
                <a:sym typeface="Wingdings" panose="05000000000000000000" pitchFamily="2" charset="2"/>
              </a:rPr>
              <a:t> molecule </a:t>
            </a:r>
            <a:r>
              <a:rPr lang="en-US" b="1" dirty="0">
                <a:solidFill>
                  <a:srgbClr val="00B0F0"/>
                </a:solidFill>
                <a:sym typeface="Wingdings" panose="05000000000000000000" pitchFamily="2" charset="2"/>
              </a:rPr>
              <a:t> </a:t>
            </a:r>
            <a:r>
              <a:rPr lang="en-US" b="1" dirty="0">
                <a:solidFill>
                  <a:schemeClr val="bg1"/>
                </a:solidFill>
              </a:rPr>
              <a:t>Cell </a:t>
            </a:r>
            <a:r>
              <a:rPr lang="en-US" b="1" dirty="0">
                <a:solidFill>
                  <a:schemeClr val="bg1"/>
                </a:solidFill>
                <a:sym typeface="Wingdings" panose="05000000000000000000" pitchFamily="2" charset="2"/>
              </a:rPr>
              <a:t> </a:t>
            </a:r>
            <a:r>
              <a:rPr lang="en-US" b="1" dirty="0">
                <a:solidFill>
                  <a:srgbClr val="00B050"/>
                </a:solidFill>
              </a:rPr>
              <a:t>Tissue</a:t>
            </a:r>
            <a:r>
              <a:rPr lang="en-US" b="1" dirty="0">
                <a:solidFill>
                  <a:srgbClr val="00B0F0"/>
                </a:solidFill>
              </a:rPr>
              <a:t> </a:t>
            </a:r>
            <a:r>
              <a:rPr lang="en-US" b="1" dirty="0">
                <a:solidFill>
                  <a:srgbClr val="00B0F0"/>
                </a:solidFill>
                <a:sym typeface="Wingdings" panose="05000000000000000000" pitchFamily="2" charset="2"/>
              </a:rPr>
              <a:t> </a:t>
            </a:r>
            <a:r>
              <a:rPr lang="en-US" b="1" dirty="0">
                <a:solidFill>
                  <a:schemeClr val="bg1"/>
                </a:solidFill>
              </a:rPr>
              <a:t>Organ </a:t>
            </a:r>
            <a:r>
              <a:rPr lang="en-US" b="1" dirty="0">
                <a:solidFill>
                  <a:schemeClr val="bg1"/>
                </a:solidFill>
                <a:sym typeface="Wingdings" panose="05000000000000000000" pitchFamily="2" charset="2"/>
              </a:rPr>
              <a:t> </a:t>
            </a:r>
            <a:r>
              <a:rPr lang="en-US" b="1" dirty="0">
                <a:solidFill>
                  <a:srgbClr val="00B050"/>
                </a:solidFill>
              </a:rPr>
              <a:t>Organ System </a:t>
            </a:r>
            <a:r>
              <a:rPr lang="en-US" b="1" dirty="0">
                <a:solidFill>
                  <a:srgbClr val="00B0F0"/>
                </a:solidFill>
                <a:sym typeface="Wingdings" panose="05000000000000000000" pitchFamily="2" charset="2"/>
              </a:rPr>
              <a:t> </a:t>
            </a:r>
            <a:r>
              <a:rPr lang="en-US" sz="3600" b="1" dirty="0">
                <a:solidFill>
                  <a:srgbClr val="FF0000"/>
                </a:solidFill>
              </a:rPr>
              <a:t>Organism</a:t>
            </a:r>
            <a:endParaRPr lang="en-US" b="1" dirty="0">
              <a:solidFill>
                <a:srgbClr val="FF0000"/>
              </a:solidFill>
            </a:endParaRPr>
          </a:p>
          <a:p>
            <a:pPr marL="0" indent="0" eaLnBrk="1" hangingPunct="1">
              <a:buClr>
                <a:srgbClr val="002060"/>
              </a:buClr>
              <a:buSzPct val="100000"/>
              <a:tabLst>
                <a:tab pos="463550" algn="l"/>
              </a:tabLst>
              <a:defRPr/>
            </a:pPr>
            <a:r>
              <a:rPr lang="en-US" dirty="0">
                <a:solidFill>
                  <a:srgbClr val="FFFF00"/>
                </a:solidFill>
                <a:effectLst>
                  <a:outerShdw blurRad="38100" dist="38100" dir="2700000" algn="tl">
                    <a:srgbClr val="000000">
                      <a:alpha val="43137"/>
                    </a:srgbClr>
                  </a:outerShdw>
                </a:effectLst>
                <a:latin typeface="Comic Sans MS" pitchFamily="66" charset="0"/>
                <a:sym typeface="Wingdings" panose="05000000000000000000" pitchFamily="2" charset="2"/>
              </a:rPr>
              <a:t> </a:t>
            </a:r>
            <a:endParaRPr lang="en-US" dirty="0">
              <a:solidFill>
                <a:srgbClr val="FFFF00"/>
              </a:solidFill>
              <a:effectLst>
                <a:outerShdw blurRad="38100" dist="38100" dir="2700000" algn="tl">
                  <a:srgbClr val="000000">
                    <a:alpha val="43137"/>
                  </a:srgbClr>
                </a:outerShdw>
              </a:effectLst>
              <a:latin typeface="Comic Sans MS" pitchFamily="66" charset="0"/>
            </a:endParaRPr>
          </a:p>
          <a:p>
            <a:pPr marL="0" indent="0" eaLnBrk="1" hangingPunct="1">
              <a:buClr>
                <a:srgbClr val="002060"/>
              </a:buClr>
              <a:buSzPct val="100000"/>
              <a:defRPr/>
            </a:pPr>
            <a:r>
              <a:rPr lang="en-US" dirty="0">
                <a:solidFill>
                  <a:srgbClr val="0000FF"/>
                </a:solidFill>
                <a:effectLst>
                  <a:outerShdw blurRad="38100" dist="38100" dir="2700000" algn="tl">
                    <a:srgbClr val="000000">
                      <a:alpha val="43137"/>
                    </a:srgbClr>
                  </a:outerShdw>
                </a:effectLst>
                <a:latin typeface="Comic Sans MS" pitchFamily="66" charset="0"/>
              </a:rPr>
              <a:t>What living factors are involved with an individual person?</a:t>
            </a:r>
          </a:p>
          <a:p>
            <a:pPr marL="0" indent="0" eaLnBrk="1" hangingPunct="1">
              <a:buClr>
                <a:srgbClr val="002060"/>
              </a:buClr>
              <a:buSzPct val="100000"/>
              <a:tabLst>
                <a:tab pos="463550" algn="l"/>
              </a:tabLst>
              <a:defRPr/>
            </a:pPr>
            <a:r>
              <a:rPr lang="en-US" dirty="0">
                <a:solidFill>
                  <a:srgbClr val="FFFF00"/>
                </a:solidFill>
                <a:effectLst>
                  <a:outerShdw blurRad="38100" dist="38100" dir="2700000" algn="tl">
                    <a:srgbClr val="000000">
                      <a:alpha val="43137"/>
                    </a:srgbClr>
                  </a:outerShdw>
                </a:effectLst>
                <a:latin typeface="Comic Sans MS" pitchFamily="66" charset="0"/>
              </a:rPr>
              <a:t>	</a:t>
            </a:r>
            <a:r>
              <a:rPr lang="en-US" dirty="0">
                <a:solidFill>
                  <a:srgbClr val="00B050"/>
                </a:solidFill>
                <a:effectLst>
                  <a:outerShdw blurRad="38100" dist="38100" dir="2700000" algn="tl">
                    <a:srgbClr val="000000">
                      <a:alpha val="43137"/>
                    </a:srgbClr>
                  </a:outerShdw>
                </a:effectLst>
                <a:latin typeface="Comic Sans MS" pitchFamily="66" charset="0"/>
              </a:rPr>
              <a:t>other people, animals, plants, etc.</a:t>
            </a:r>
            <a:r>
              <a:rPr lang="en-US" dirty="0">
                <a:solidFill>
                  <a:srgbClr val="FFFF00"/>
                </a:solidFill>
                <a:effectLst>
                  <a:outerShdw blurRad="38100" dist="38100" dir="2700000" algn="tl">
                    <a:srgbClr val="000000">
                      <a:alpha val="43137"/>
                    </a:srgbClr>
                  </a:outerShdw>
                </a:effectLst>
                <a:latin typeface="Comic Sans MS" pitchFamily="66" charset="0"/>
              </a:rPr>
              <a:t> </a:t>
            </a:r>
            <a:endParaRPr lang="en-US" dirty="0">
              <a:solidFill>
                <a:srgbClr val="FF0000"/>
              </a:solidFill>
              <a:effectLst>
                <a:outerShdw blurRad="38100" dist="38100" dir="2700000" algn="tl">
                  <a:srgbClr val="000000">
                    <a:alpha val="43137"/>
                  </a:srgbClr>
                </a:outerShdw>
              </a:effectLst>
              <a:latin typeface="Comic Sans MS" pitchFamily="66" charset="0"/>
            </a:endParaRPr>
          </a:p>
          <a:p>
            <a:pPr marL="0" indent="0" eaLnBrk="1" hangingPunct="1">
              <a:buClr>
                <a:srgbClr val="002060"/>
              </a:buClr>
              <a:buSzPct val="100000"/>
              <a:defRPr/>
            </a:pPr>
            <a:endParaRPr lang="en-US" sz="1400" dirty="0">
              <a:solidFill>
                <a:srgbClr val="0000FF"/>
              </a:solidFill>
              <a:effectLst>
                <a:outerShdw blurRad="38100" dist="38100" dir="2700000" algn="tl">
                  <a:srgbClr val="000000">
                    <a:alpha val="43137"/>
                  </a:srgbClr>
                </a:outerShdw>
              </a:effectLst>
              <a:latin typeface="Comic Sans MS" pitchFamily="66" charset="0"/>
            </a:endParaRPr>
          </a:p>
          <a:p>
            <a:pPr marL="0" indent="0" eaLnBrk="1" hangingPunct="1">
              <a:buClr>
                <a:srgbClr val="002060"/>
              </a:buClr>
              <a:buSzPct val="100000"/>
              <a:defRPr/>
            </a:pPr>
            <a:r>
              <a:rPr lang="en-US" sz="2800" dirty="0">
                <a:solidFill>
                  <a:srgbClr val="0000FF"/>
                </a:solidFill>
                <a:effectLst>
                  <a:outerShdw blurRad="38100" dist="38100" dir="2700000" algn="tl">
                    <a:srgbClr val="000000">
                      <a:alpha val="43137"/>
                    </a:srgbClr>
                  </a:outerShdw>
                </a:effectLst>
                <a:latin typeface="Comic Sans MS" pitchFamily="66" charset="0"/>
              </a:rPr>
              <a:t>What </a:t>
            </a:r>
            <a:r>
              <a:rPr lang="en-US" sz="2800" dirty="0" err="1">
                <a:solidFill>
                  <a:srgbClr val="FF0000"/>
                </a:solidFill>
                <a:effectLst>
                  <a:outerShdw blurRad="38100" dist="38100" dir="2700000" algn="tl">
                    <a:srgbClr val="000000">
                      <a:alpha val="43137"/>
                    </a:srgbClr>
                  </a:outerShdw>
                </a:effectLst>
                <a:latin typeface="Comic Sans MS" pitchFamily="66" charset="0"/>
              </a:rPr>
              <a:t>NON-living</a:t>
            </a:r>
            <a:r>
              <a:rPr lang="en-US" sz="2800" dirty="0">
                <a:solidFill>
                  <a:srgbClr val="0000FF"/>
                </a:solidFill>
                <a:effectLst>
                  <a:outerShdw blurRad="38100" dist="38100" dir="2700000" algn="tl">
                    <a:srgbClr val="000000">
                      <a:alpha val="43137"/>
                    </a:srgbClr>
                  </a:outerShdw>
                </a:effectLst>
                <a:latin typeface="Comic Sans MS" pitchFamily="66" charset="0"/>
              </a:rPr>
              <a:t> factors are involved with an individual person?</a:t>
            </a:r>
          </a:p>
          <a:p>
            <a:pPr marL="0" indent="0" eaLnBrk="1" hangingPunct="1">
              <a:buClr>
                <a:srgbClr val="002060"/>
              </a:buClr>
              <a:buSzPct val="100000"/>
              <a:tabLst>
                <a:tab pos="463550" algn="l"/>
              </a:tabLst>
              <a:defRPr/>
            </a:pPr>
            <a:r>
              <a:rPr lang="en-US" sz="2800" dirty="0">
                <a:solidFill>
                  <a:srgbClr val="FFFF00"/>
                </a:solidFill>
                <a:effectLst>
                  <a:outerShdw blurRad="38100" dist="38100" dir="2700000" algn="tl">
                    <a:srgbClr val="000000">
                      <a:alpha val="43137"/>
                    </a:srgbClr>
                  </a:outerShdw>
                </a:effectLst>
                <a:latin typeface="Comic Sans MS" pitchFamily="66" charset="0"/>
              </a:rPr>
              <a:t>	Environment, climate, etc. </a:t>
            </a:r>
            <a:endParaRPr lang="en-US" sz="2800" dirty="0">
              <a:solidFill>
                <a:srgbClr val="FF0000"/>
              </a:solidFill>
              <a:effectLst>
                <a:outerShdw blurRad="38100" dist="38100" dir="2700000" algn="tl">
                  <a:srgbClr val="000000">
                    <a:alpha val="43137"/>
                  </a:srgbClr>
                </a:outerShdw>
              </a:effectLst>
              <a:latin typeface="Comic Sans MS" pitchFamily="66" charset="0"/>
            </a:endParaRPr>
          </a:p>
          <a:p>
            <a:pPr marL="0" indent="0" eaLnBrk="1" hangingPunct="1">
              <a:buClr>
                <a:srgbClr val="002060"/>
              </a:buClr>
              <a:buSzPct val="100000"/>
              <a:defRPr/>
            </a:pPr>
            <a:endParaRPr lang="en-US" sz="2800" dirty="0">
              <a:solidFill>
                <a:srgbClr val="990000"/>
              </a:solidFill>
              <a:latin typeface="Comic Sans MS" pitchFamily="66" charset="0"/>
            </a:endParaRPr>
          </a:p>
          <a:p>
            <a:pPr eaLnBrk="1" hangingPunct="1">
              <a:buClr>
                <a:srgbClr val="002060"/>
              </a:buClr>
              <a:buSzPct val="100000"/>
              <a:buFont typeface="Arial" pitchFamily="34" charset="0"/>
              <a:buChar char="•"/>
              <a:defRPr/>
            </a:pPr>
            <a:endParaRPr lang="en-US" sz="2800" dirty="0">
              <a:solidFill>
                <a:srgbClr val="990000"/>
              </a:solidFill>
              <a:latin typeface="Comic Sans MS" pitchFamily="66" charset="0"/>
            </a:endParaRPr>
          </a:p>
          <a:p>
            <a:pPr eaLnBrk="1" hangingPunct="1">
              <a:buClr>
                <a:srgbClr val="002060"/>
              </a:buClr>
              <a:buSzPct val="100000"/>
              <a:buFont typeface="Arial" pitchFamily="34" charset="0"/>
              <a:buChar char="•"/>
              <a:defRPr/>
            </a:pPr>
            <a:endParaRPr lang="en-US" sz="3200" dirty="0">
              <a:solidFill>
                <a:srgbClr val="990000"/>
              </a:solidFill>
              <a:latin typeface="Comic Sans MS" pitchFamily="66" charset="0"/>
            </a:endParaRPr>
          </a:p>
          <a:p>
            <a:pPr eaLnBrk="1" hangingPunct="1">
              <a:buClr>
                <a:srgbClr val="002060"/>
              </a:buClr>
              <a:buSzPct val="100000"/>
              <a:buFont typeface="Arial" pitchFamily="34" charset="0"/>
              <a:buChar char="•"/>
              <a:defRPr/>
            </a:pPr>
            <a:endParaRPr lang="en-US" sz="4000" dirty="0">
              <a:solidFill>
                <a:schemeClr val="accent6">
                  <a:lumMod val="75000"/>
                </a:schemeClr>
              </a:solidFill>
              <a:latin typeface="Comic Sans MS" pitchFamily="66" charset="0"/>
            </a:endParaRPr>
          </a:p>
          <a:p>
            <a:pPr eaLnBrk="1" hangingPunct="1">
              <a:buClr>
                <a:srgbClr val="002060"/>
              </a:buClr>
              <a:buSzPct val="100000"/>
              <a:buFont typeface="Arial" pitchFamily="34" charset="0"/>
              <a:buChar char="•"/>
              <a:defRPr/>
            </a:pPr>
            <a:endParaRPr lang="en-US" sz="4000" dirty="0">
              <a:solidFill>
                <a:schemeClr val="accent6">
                  <a:lumMod val="75000"/>
                </a:schemeClr>
              </a:solidFill>
              <a:latin typeface="Comic Sans MS" pitchFamily="66" charset="0"/>
            </a:endParaRPr>
          </a:p>
          <a:p>
            <a:pPr eaLnBrk="1" hangingPunct="1">
              <a:buSzPct val="100000"/>
              <a:buFont typeface="Arial" pitchFamily="34" charset="0"/>
              <a:buChar char="•"/>
              <a:defRPr/>
            </a:pPr>
            <a:endParaRPr lang="en-US" sz="3600" dirty="0">
              <a:solidFill>
                <a:schemeClr val="accent6">
                  <a:lumMod val="75000"/>
                </a:schemeClr>
              </a:solidFill>
              <a:latin typeface="Comic Sans MS" pitchFamily="66" charset="0"/>
            </a:endParaRPr>
          </a:p>
        </p:txBody>
      </p:sp>
      <p:sp>
        <p:nvSpPr>
          <p:cNvPr id="154629" name="Slide Number Placeholder 3"/>
          <p:cNvSpPr txBox="1">
            <a:spLocks noGrp="1"/>
          </p:cNvSpPr>
          <p:nvPr/>
        </p:nvSpPr>
        <p:spPr bwMode="auto">
          <a:xfrm>
            <a:off x="7010400" y="6689725"/>
            <a:ext cx="2133600" cy="136525"/>
          </a:xfrm>
          <a:prstGeom prst="rect">
            <a:avLst/>
          </a:prstGeom>
          <a:noFill/>
          <a:ln w="9525">
            <a:noFill/>
            <a:miter lim="800000"/>
            <a:headEnd/>
            <a:tailEnd/>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580D70F-5F6C-4F08-B78E-6F6747C13B85}" type="slidenum">
              <a:rPr kumimoji="0" lang="en-US" sz="1000" b="1" i="0" u="none" strike="noStrike" kern="1200" cap="none" spc="0" normalizeH="0" baseline="0" noProof="0">
                <a:ln>
                  <a:noFill/>
                </a:ln>
                <a:solidFill>
                  <a:srgbClr val="FFFFFF"/>
                </a:solidFill>
                <a:effectLst/>
                <a:uLnTx/>
                <a:uFillTx/>
                <a:latin typeface="Tahoma"/>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000" b="1" i="0" u="none" strike="noStrike" kern="1200" cap="none" spc="0" normalizeH="0" baseline="0" noProof="0">
              <a:ln>
                <a:noFill/>
              </a:ln>
              <a:solidFill>
                <a:srgbClr val="FFFFFF"/>
              </a:solidFill>
              <a:effectLst/>
              <a:uLnTx/>
              <a:uFillTx/>
              <a:latin typeface="Tahoma"/>
              <a:ea typeface="+mn-ea"/>
              <a:cs typeface="Arial" charset="0"/>
            </a:endParaRPr>
          </a:p>
        </p:txBody>
      </p:sp>
      <p:pic>
        <p:nvPicPr>
          <p:cNvPr id="12" name="Picture 11" descr="warm_up-01.eps">
            <a:extLst>
              <a:ext uri="{FF2B5EF4-FFF2-40B4-BE49-F238E27FC236}">
                <a16:creationId xmlns:a16="http://schemas.microsoft.com/office/drawing/2014/main" id="{CA731A4E-E3FC-7B89-D927-CBACBC51DC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947" y="7194"/>
            <a:ext cx="838200" cy="679622"/>
          </a:xfrm>
          <a:prstGeom prst="rect">
            <a:avLst/>
          </a:prstGeom>
        </p:spPr>
      </p:pic>
    </p:spTree>
    <p:extLst>
      <p:ext uri="{BB962C8B-B14F-4D97-AF65-F5344CB8AC3E}">
        <p14:creationId xmlns:p14="http://schemas.microsoft.com/office/powerpoint/2010/main" val="616785609"/>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wipe(left)">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left)">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wipe(left)">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wipe(left)">
                                      <p:cBhvr>
                                        <p:cTn id="2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a:extLst>
              <a:ext uri="{FF2B5EF4-FFF2-40B4-BE49-F238E27FC236}">
                <a16:creationId xmlns:a16="http://schemas.microsoft.com/office/drawing/2014/main" id="{77B50C07-AC83-A965-CA6D-A519F969EC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333"/>
          <a:stretch/>
        </p:blipFill>
        <p:spPr bwMode="auto">
          <a:xfrm>
            <a:off x="3429000" y="-1"/>
            <a:ext cx="4754563" cy="6754761"/>
          </a:xfrm>
          <a:prstGeom prst="rect">
            <a:avLst/>
          </a:prstGeom>
          <a:noFill/>
          <a:extLst>
            <a:ext uri="{909E8E84-426E-40DD-AFC4-6F175D3DCCD1}">
              <a14:hiddenFill xmlns:a14="http://schemas.microsoft.com/office/drawing/2010/main">
                <a:solidFill>
                  <a:srgbClr val="FFFFFF"/>
                </a:solidFill>
              </a14:hiddenFill>
            </a:ext>
          </a:extLst>
        </p:spPr>
      </p:pic>
      <p:sp>
        <p:nvSpPr>
          <p:cNvPr id="4101" name="Rectangle 5">
            <a:extLst>
              <a:ext uri="{FF2B5EF4-FFF2-40B4-BE49-F238E27FC236}">
                <a16:creationId xmlns:a16="http://schemas.microsoft.com/office/drawing/2014/main" id="{3706B059-A3EC-0DF2-F6F2-FDA07405027A}"/>
              </a:ext>
            </a:extLst>
          </p:cNvPr>
          <p:cNvSpPr>
            <a:spLocks noGrp="1" noChangeArrowheads="1"/>
          </p:cNvSpPr>
          <p:nvPr>
            <p:ph type="title" idx="4294967295"/>
          </p:nvPr>
        </p:nvSpPr>
        <p:spPr>
          <a:xfrm>
            <a:off x="457200" y="274638"/>
            <a:ext cx="1828800" cy="1477962"/>
          </a:xfrm>
        </p:spPr>
        <p:txBody>
          <a:bodyPr/>
          <a:lstStyle/>
          <a:p>
            <a:r>
              <a:rPr lang="en-US" altLang="en-US" sz="4000" dirty="0"/>
              <a:t>Food Chains</a:t>
            </a:r>
          </a:p>
        </p:txBody>
      </p:sp>
      <p:sp>
        <p:nvSpPr>
          <p:cNvPr id="4102" name="Rectangle 6">
            <a:extLst>
              <a:ext uri="{FF2B5EF4-FFF2-40B4-BE49-F238E27FC236}">
                <a16:creationId xmlns:a16="http://schemas.microsoft.com/office/drawing/2014/main" id="{AE8C4663-0196-3E56-DA02-543FA229BCBF}"/>
              </a:ext>
            </a:extLst>
          </p:cNvPr>
          <p:cNvSpPr>
            <a:spLocks noChangeArrowheads="1"/>
          </p:cNvSpPr>
          <p:nvPr/>
        </p:nvSpPr>
        <p:spPr bwMode="auto">
          <a:xfrm>
            <a:off x="457200" y="2057400"/>
            <a:ext cx="2217174"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Energy Flows in the direction of the arrows.</a:t>
            </a:r>
          </a:p>
        </p:txBody>
      </p:sp>
      <p:pic>
        <p:nvPicPr>
          <p:cNvPr id="2" name="Picture 4">
            <a:extLst>
              <a:ext uri="{FF2B5EF4-FFF2-40B4-BE49-F238E27FC236}">
                <a16:creationId xmlns:a16="http://schemas.microsoft.com/office/drawing/2014/main" id="{2A20DAC9-5818-5BD9-21A1-4198DFFDAF1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6551" b="7695"/>
          <a:stretch/>
        </p:blipFill>
        <p:spPr bwMode="auto">
          <a:xfrm>
            <a:off x="3463417" y="44247"/>
            <a:ext cx="1590368" cy="64499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a:extLst>
              <a:ext uri="{FF2B5EF4-FFF2-40B4-BE49-F238E27FC236}">
                <a16:creationId xmlns:a16="http://schemas.microsoft.com/office/drawing/2014/main" id="{771BAFA7-AAE4-5FA0-A6D0-34316780B8A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3331" b="7695"/>
          <a:stretch/>
        </p:blipFill>
        <p:spPr bwMode="auto">
          <a:xfrm>
            <a:off x="6454877" y="0"/>
            <a:ext cx="1743434" cy="644996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500"/>
                                        <p:tgtEl>
                                          <p:spTgt spid="410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100"/>
                                        </p:tgtEl>
                                        <p:attrNameLst>
                                          <p:attrName>style.visibility</p:attrName>
                                        </p:attrNameLst>
                                      </p:cBhvr>
                                      <p:to>
                                        <p:strVal val="visible"/>
                                      </p:to>
                                    </p:set>
                                    <p:animEffect transition="in" filter="wipe(down)">
                                      <p:cBhvr>
                                        <p:cTn id="22" dur="50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2" grpId="0"/>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Shape 998"/>
        <p:cNvGrpSpPr/>
        <p:nvPr/>
      </p:nvGrpSpPr>
      <p:grpSpPr>
        <a:xfrm>
          <a:off x="0" y="0"/>
          <a:ext cx="0" cy="0"/>
          <a:chOff x="0" y="0"/>
          <a:chExt cx="0" cy="0"/>
        </a:xfrm>
      </p:grpSpPr>
      <p:sp>
        <p:nvSpPr>
          <p:cNvPr id="999" name="Google Shape;999;p171"/>
          <p:cNvSpPr txBox="1">
            <a:spLocks noGrp="1"/>
          </p:cNvSpPr>
          <p:nvPr>
            <p:ph type="title"/>
          </p:nvPr>
        </p:nvSpPr>
        <p:spPr>
          <a:xfrm>
            <a:off x="578922" y="0"/>
            <a:ext cx="4432465" cy="685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0000"/>
              </a:buClr>
              <a:buSzPts val="4000"/>
              <a:buFont typeface="Comic Sans MS"/>
              <a:buNone/>
            </a:pPr>
            <a:r>
              <a:rPr lang="en-US" sz="4000" dirty="0">
                <a:solidFill>
                  <a:srgbClr val="FFFF00"/>
                </a:solidFill>
                <a:latin typeface="Comic Sans MS"/>
                <a:ea typeface="Comic Sans MS"/>
                <a:cs typeface="Comic Sans MS"/>
                <a:sym typeface="Comic Sans MS"/>
              </a:rPr>
              <a:t>DECOMPOSERS</a:t>
            </a:r>
            <a:endParaRPr dirty="0">
              <a:solidFill>
                <a:srgbClr val="FFFF00"/>
              </a:solidFill>
            </a:endParaRPr>
          </a:p>
        </p:txBody>
      </p:sp>
      <p:sp>
        <p:nvSpPr>
          <p:cNvPr id="1000" name="Google Shape;1000;p171"/>
          <p:cNvSpPr txBox="1">
            <a:spLocks noGrp="1"/>
          </p:cNvSpPr>
          <p:nvPr>
            <p:ph type="body" idx="1"/>
          </p:nvPr>
        </p:nvSpPr>
        <p:spPr>
          <a:xfrm>
            <a:off x="0" y="842158"/>
            <a:ext cx="5997039" cy="3660899"/>
          </a:xfrm>
          <a:prstGeom prst="rect">
            <a:avLst/>
          </a:prstGeom>
          <a:noFill/>
          <a:ln>
            <a:noFill/>
          </a:ln>
        </p:spPr>
        <p:txBody>
          <a:bodyPr spcFirstLastPara="1" wrap="square" lIns="91425" tIns="45700" rIns="91425" bIns="45700" anchor="t" anchorCtr="0">
            <a:noAutofit/>
          </a:bodyPr>
          <a:lstStyle/>
          <a:p>
            <a:pPr marL="119063" indent="0">
              <a:buNone/>
            </a:pPr>
            <a:r>
              <a:rPr lang="en-US" dirty="0">
                <a:solidFill>
                  <a:schemeClr val="bg1"/>
                </a:solidFill>
              </a:rPr>
              <a:t>Organisms that live upon </a:t>
            </a:r>
            <a:r>
              <a:rPr lang="en-US" dirty="0">
                <a:solidFill>
                  <a:srgbClr val="FFFF00"/>
                </a:solidFill>
              </a:rPr>
              <a:t>dead</a:t>
            </a:r>
            <a:r>
              <a:rPr lang="en-US" dirty="0">
                <a:solidFill>
                  <a:schemeClr val="bg1"/>
                </a:solidFill>
              </a:rPr>
              <a:t> things.  </a:t>
            </a:r>
          </a:p>
          <a:p>
            <a:pPr marL="119063" indent="0">
              <a:spcBef>
                <a:spcPts val="1800"/>
              </a:spcBef>
              <a:buNone/>
            </a:pPr>
            <a:r>
              <a:rPr lang="en-US" dirty="0">
                <a:solidFill>
                  <a:srgbClr val="00B050"/>
                </a:solidFill>
              </a:rPr>
              <a:t>Their purpose is to return inorganic materials to the environment for the producers.  </a:t>
            </a:r>
          </a:p>
          <a:p>
            <a:pPr marL="119063" indent="0">
              <a:spcBef>
                <a:spcPts val="1800"/>
              </a:spcBef>
              <a:buNone/>
            </a:pPr>
            <a:r>
              <a:rPr lang="en-US" i="1" dirty="0">
                <a:solidFill>
                  <a:schemeClr val="bg1"/>
                </a:solidFill>
              </a:rPr>
              <a:t>Earthworms, bacteria, and fungi</a:t>
            </a:r>
            <a:r>
              <a:rPr lang="en-US" dirty="0">
                <a:solidFill>
                  <a:schemeClr val="bg1"/>
                </a:solidFill>
              </a:rPr>
              <a:t>.</a:t>
            </a:r>
            <a:endParaRPr lang="en-US" sz="2000" dirty="0">
              <a:solidFill>
                <a:schemeClr val="bg1"/>
              </a:solidFill>
            </a:endParaRPr>
          </a:p>
          <a:p>
            <a:pPr marL="342900" marR="0" lvl="0" indent="-190500" algn="l" rtl="0">
              <a:spcBef>
                <a:spcPts val="480"/>
              </a:spcBef>
              <a:spcAft>
                <a:spcPts val="0"/>
              </a:spcAft>
              <a:buClr>
                <a:schemeClr val="dk1"/>
              </a:buClr>
              <a:buSzPts val="2400"/>
              <a:buFont typeface="Times New Roman"/>
              <a:buNone/>
            </a:pPr>
            <a:endParaRPr sz="2400" b="1" i="0" u="none" strike="noStrike" cap="none" dirty="0">
              <a:solidFill>
                <a:srgbClr val="FF3300"/>
              </a:solidFill>
              <a:latin typeface="Comic Sans MS"/>
              <a:ea typeface="Comic Sans MS"/>
              <a:cs typeface="Comic Sans MS"/>
              <a:sym typeface="Comic Sans MS"/>
            </a:endParaRPr>
          </a:p>
        </p:txBody>
      </p:sp>
      <p:pic>
        <p:nvPicPr>
          <p:cNvPr id="8194" name="Picture 2" descr="Decomposer - Wikipedia">
            <a:extLst>
              <a:ext uri="{FF2B5EF4-FFF2-40B4-BE49-F238E27FC236}">
                <a16:creationId xmlns:a16="http://schemas.microsoft.com/office/drawing/2014/main" id="{4C76F1CA-C2C7-DC1E-449F-29816CBE6C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7039" y="0"/>
            <a:ext cx="3146960" cy="4195947"/>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Learn Producers, Consumers and Decomposers in 3 minutes.">
            <a:extLst>
              <a:ext uri="{FF2B5EF4-FFF2-40B4-BE49-F238E27FC236}">
                <a16:creationId xmlns:a16="http://schemas.microsoft.com/office/drawing/2014/main" id="{26626E68-5447-2836-250C-151D0887600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16" t="18597" b="15636"/>
          <a:stretch/>
        </p:blipFill>
        <p:spPr bwMode="auto">
          <a:xfrm>
            <a:off x="1783525" y="4352305"/>
            <a:ext cx="5576949" cy="2505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1965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00">
                                            <p:txEl>
                                              <p:pRg st="0" end="0"/>
                                            </p:txEl>
                                          </p:spTgt>
                                        </p:tgtEl>
                                        <p:attrNameLst>
                                          <p:attrName>style.visibility</p:attrName>
                                        </p:attrNameLst>
                                      </p:cBhvr>
                                      <p:to>
                                        <p:strVal val="visible"/>
                                      </p:to>
                                    </p:set>
                                    <p:animEffect transition="in" filter="wipe(left)">
                                      <p:cBhvr>
                                        <p:cTn id="7" dur="500"/>
                                        <p:tgtEl>
                                          <p:spTgt spid="100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196"/>
                                        </p:tgtEl>
                                        <p:attrNameLst>
                                          <p:attrName>style.visibility</p:attrName>
                                        </p:attrNameLst>
                                      </p:cBhvr>
                                      <p:to>
                                        <p:strVal val="visible"/>
                                      </p:to>
                                    </p:set>
                                    <p:animEffect transition="in" filter="fade">
                                      <p:cBhvr>
                                        <p:cTn id="12" dur="500"/>
                                        <p:tgtEl>
                                          <p:spTgt spid="819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194"/>
                                        </p:tgtEl>
                                        <p:attrNameLst>
                                          <p:attrName>style.visibility</p:attrName>
                                        </p:attrNameLst>
                                      </p:cBhvr>
                                      <p:to>
                                        <p:strVal val="visible"/>
                                      </p:to>
                                    </p:set>
                                    <p:animEffect transition="in" filter="fade">
                                      <p:cBhvr>
                                        <p:cTn id="17" dur="500"/>
                                        <p:tgtEl>
                                          <p:spTgt spid="819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00">
                                            <p:txEl>
                                              <p:pRg st="1" end="1"/>
                                            </p:txEl>
                                          </p:spTgt>
                                        </p:tgtEl>
                                        <p:attrNameLst>
                                          <p:attrName>style.visibility</p:attrName>
                                        </p:attrNameLst>
                                      </p:cBhvr>
                                      <p:to>
                                        <p:strVal val="visible"/>
                                      </p:to>
                                    </p:set>
                                    <p:animEffect transition="in" filter="wipe(left)">
                                      <p:cBhvr>
                                        <p:cTn id="22" dur="500"/>
                                        <p:tgtEl>
                                          <p:spTgt spid="1000">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000">
                                            <p:txEl>
                                              <p:pRg st="2" end="2"/>
                                            </p:txEl>
                                          </p:spTgt>
                                        </p:tgtEl>
                                        <p:attrNameLst>
                                          <p:attrName>style.visibility</p:attrName>
                                        </p:attrNameLst>
                                      </p:cBhvr>
                                      <p:to>
                                        <p:strVal val="visible"/>
                                      </p:to>
                                    </p:set>
                                    <p:animEffect transition="in" filter="wipe(left)">
                                      <p:cBhvr>
                                        <p:cTn id="27" dur="500"/>
                                        <p:tgtEl>
                                          <p:spTgt spid="100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Shape 998"/>
        <p:cNvGrpSpPr/>
        <p:nvPr/>
      </p:nvGrpSpPr>
      <p:grpSpPr>
        <a:xfrm>
          <a:off x="0" y="0"/>
          <a:ext cx="0" cy="0"/>
          <a:chOff x="0" y="0"/>
          <a:chExt cx="0" cy="0"/>
        </a:xfrm>
      </p:grpSpPr>
      <p:pic>
        <p:nvPicPr>
          <p:cNvPr id="9220" name="Picture 4" descr="Q2 Page 260 - What is the role of decomposers in the ecosystem?">
            <a:extLst>
              <a:ext uri="{FF2B5EF4-FFF2-40B4-BE49-F238E27FC236}">
                <a16:creationId xmlns:a16="http://schemas.microsoft.com/office/drawing/2014/main" id="{2CCE60EF-8575-0F23-3C1A-979DB91DB26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146"/>
          <a:stretch/>
        </p:blipFill>
        <p:spPr bwMode="auto">
          <a:xfrm>
            <a:off x="1318161" y="4867861"/>
            <a:ext cx="6020790" cy="1990138"/>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a:extLst>
              <a:ext uri="{FF2B5EF4-FFF2-40B4-BE49-F238E27FC236}">
                <a16:creationId xmlns:a16="http://schemas.microsoft.com/office/drawing/2014/main" id="{CEB120AA-5241-7848-F67B-EC9F175430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634" y="736468"/>
            <a:ext cx="8288976" cy="4140332"/>
          </a:xfrm>
          <a:prstGeom prst="rect">
            <a:avLst/>
          </a:prstGeom>
          <a:noFill/>
          <a:extLst>
            <a:ext uri="{909E8E84-426E-40DD-AFC4-6F175D3DCCD1}">
              <a14:hiddenFill xmlns:a14="http://schemas.microsoft.com/office/drawing/2010/main">
                <a:solidFill>
                  <a:srgbClr val="FFFFFF"/>
                </a:solidFill>
              </a14:hiddenFill>
            </a:ext>
          </a:extLst>
        </p:spPr>
      </p:pic>
      <p:sp>
        <p:nvSpPr>
          <p:cNvPr id="999" name="Google Shape;999;p171"/>
          <p:cNvSpPr txBox="1">
            <a:spLocks noGrp="1"/>
          </p:cNvSpPr>
          <p:nvPr>
            <p:ph type="title"/>
          </p:nvPr>
        </p:nvSpPr>
        <p:spPr>
          <a:xfrm>
            <a:off x="2467099" y="393568"/>
            <a:ext cx="4432465" cy="685800"/>
          </a:xfrm>
          <a:prstGeom prst="rect">
            <a:avLst/>
          </a:prstGeom>
          <a:solidFill>
            <a:srgbClr val="00B0F0"/>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0000"/>
              </a:buClr>
              <a:buSzPts val="4000"/>
              <a:buFont typeface="Comic Sans MS"/>
              <a:buNone/>
            </a:pPr>
            <a:r>
              <a:rPr lang="en-US" sz="4000" dirty="0">
                <a:solidFill>
                  <a:srgbClr val="FFFF00"/>
                </a:solidFill>
                <a:latin typeface="Comic Sans MS"/>
                <a:ea typeface="Comic Sans MS"/>
                <a:cs typeface="Comic Sans MS"/>
                <a:sym typeface="Comic Sans MS"/>
              </a:rPr>
              <a:t>DECOMPOSERS</a:t>
            </a:r>
            <a:endParaRPr dirty="0">
              <a:solidFill>
                <a:srgbClr val="FFFF00"/>
              </a:solidFill>
            </a:endParaRPr>
          </a:p>
        </p:txBody>
      </p:sp>
      <p:sp>
        <p:nvSpPr>
          <p:cNvPr id="2" name="Google Shape;939;p164">
            <a:extLst>
              <a:ext uri="{FF2B5EF4-FFF2-40B4-BE49-F238E27FC236}">
                <a16:creationId xmlns:a16="http://schemas.microsoft.com/office/drawing/2014/main" id="{0B94363A-1A4B-DAA3-9B09-59611E5A6DF4}"/>
              </a:ext>
            </a:extLst>
          </p:cNvPr>
          <p:cNvSpPr txBox="1"/>
          <p:nvPr/>
        </p:nvSpPr>
        <p:spPr>
          <a:xfrm>
            <a:off x="8277102" y="29115"/>
            <a:ext cx="866898"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3600"/>
              <a:buFont typeface="Comic Sans MS"/>
              <a:buNone/>
            </a:pPr>
            <a:r>
              <a:rPr lang="en-US" sz="1600" b="1" i="0" u="none" dirty="0">
                <a:solidFill>
                  <a:srgbClr val="FFFF00"/>
                </a:solidFill>
                <a:latin typeface="Comic Sans MS"/>
                <a:ea typeface="Comic Sans MS"/>
                <a:cs typeface="Comic Sans MS"/>
                <a:sym typeface="Comic Sans MS"/>
              </a:rPr>
              <a:t>Food Chains</a:t>
            </a:r>
            <a:endParaRPr sz="800" dirty="0"/>
          </a:p>
        </p:txBody>
      </p:sp>
    </p:spTree>
    <p:extLst>
      <p:ext uri="{BB962C8B-B14F-4D97-AF65-F5344CB8AC3E}">
        <p14:creationId xmlns:p14="http://schemas.microsoft.com/office/powerpoint/2010/main" val="20221364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6"/>
          <p:cNvSpPr>
            <a:spLocks noGrp="1" noChangeArrowheads="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66DF58-110B-4235-86C0-A898C5228190}" type="slidenum">
              <a:rPr kumimoji="0" lang="en-US" sz="1000" b="1" i="0" u="none" strike="noStrike" kern="1200" cap="none" spc="0" normalizeH="0" baseline="0" noProof="0">
                <a:ln>
                  <a:noFill/>
                </a:ln>
                <a:solidFill>
                  <a:srgbClr val="FFFFFF"/>
                </a:solidFill>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000" b="1" i="0" u="none" strike="noStrike" kern="1200" cap="none" spc="0" normalizeH="0" baseline="0" noProof="0" dirty="0">
              <a:ln>
                <a:noFill/>
              </a:ln>
              <a:solidFill>
                <a:srgbClr val="FFFFFF"/>
              </a:solidFill>
              <a:effectLst/>
              <a:uLnTx/>
              <a:uFillTx/>
              <a:latin typeface="Tahoma"/>
              <a:ea typeface="+mn-ea"/>
              <a:cs typeface="+mn-cs"/>
            </a:endParaRPr>
          </a:p>
        </p:txBody>
      </p:sp>
      <p:sp>
        <p:nvSpPr>
          <p:cNvPr id="154629" name="Slide Number Placeholder 3"/>
          <p:cNvSpPr txBox="1">
            <a:spLocks noGrp="1"/>
          </p:cNvSpPr>
          <p:nvPr/>
        </p:nvSpPr>
        <p:spPr bwMode="auto">
          <a:xfrm>
            <a:off x="7010400" y="6689725"/>
            <a:ext cx="2133600" cy="136525"/>
          </a:xfrm>
          <a:prstGeom prst="rect">
            <a:avLst/>
          </a:prstGeom>
          <a:noFill/>
          <a:ln w="9525">
            <a:noFill/>
            <a:miter lim="800000"/>
            <a:headEnd/>
            <a:tailEnd/>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580D70F-5F6C-4F08-B78E-6F6747C13B85}" type="slidenum">
              <a:rPr kumimoji="0" lang="en-US" sz="1000" b="1" i="0" u="none" strike="noStrike" kern="1200" cap="none" spc="0" normalizeH="0" baseline="0" noProof="0">
                <a:ln>
                  <a:noFill/>
                </a:ln>
                <a:solidFill>
                  <a:srgbClr val="FFFFFF"/>
                </a:solidFill>
                <a:effectLst/>
                <a:uLnTx/>
                <a:uFillTx/>
                <a:latin typeface="Tahoma"/>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sz="1000" b="1" i="0" u="none" strike="noStrike" kern="1200" cap="none" spc="0" normalizeH="0" baseline="0" noProof="0">
              <a:ln>
                <a:noFill/>
              </a:ln>
              <a:solidFill>
                <a:srgbClr val="FFFFFF"/>
              </a:solidFill>
              <a:effectLst/>
              <a:uLnTx/>
              <a:uFillTx/>
              <a:latin typeface="Tahoma"/>
              <a:ea typeface="+mn-ea"/>
              <a:cs typeface="Arial" charset="0"/>
            </a:endParaRPr>
          </a:p>
        </p:txBody>
      </p:sp>
      <p:pic>
        <p:nvPicPr>
          <p:cNvPr id="2" name="Picture 1" descr="quick_check-01.eps">
            <a:extLst>
              <a:ext uri="{FF2B5EF4-FFF2-40B4-BE49-F238E27FC236}">
                <a16:creationId xmlns:a16="http://schemas.microsoft.com/office/drawing/2014/main" id="{04EC7503-EBEF-D56F-4E5A-72585648F1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62364" y="46615"/>
            <a:ext cx="881636" cy="714840"/>
          </a:xfrm>
          <a:prstGeom prst="rect">
            <a:avLst/>
          </a:prstGeom>
        </p:spPr>
      </p:pic>
      <p:sp>
        <p:nvSpPr>
          <p:cNvPr id="7" name="Content Placeholder 2">
            <a:extLst>
              <a:ext uri="{FF2B5EF4-FFF2-40B4-BE49-F238E27FC236}">
                <a16:creationId xmlns:a16="http://schemas.microsoft.com/office/drawing/2014/main" id="{725AAD2C-9E99-833A-24EA-3F8BFCBA77CB}"/>
              </a:ext>
            </a:extLst>
          </p:cNvPr>
          <p:cNvSpPr txBox="1">
            <a:spLocks/>
          </p:cNvSpPr>
          <p:nvPr/>
        </p:nvSpPr>
        <p:spPr bwMode="auto">
          <a:xfrm>
            <a:off x="695629" y="46614"/>
            <a:ext cx="7086600" cy="677963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SzPct val="200000"/>
              <a:defRPr sz="2400" b="1">
                <a:solidFill>
                  <a:srgbClr val="336699"/>
                </a:solidFill>
                <a:latin typeface="+mn-lt"/>
                <a:ea typeface="+mn-ea"/>
                <a:cs typeface="+mn-cs"/>
              </a:defRPr>
            </a:lvl1pPr>
            <a:lvl2pPr marL="742950" indent="-285750" algn="l" rtl="0" eaLnBrk="0" fontAlgn="base" hangingPunct="0">
              <a:spcBef>
                <a:spcPct val="20000"/>
              </a:spcBef>
              <a:spcAft>
                <a:spcPct val="0"/>
              </a:spcAft>
              <a:buSzPct val="200000"/>
              <a:defRPr sz="2000" b="1">
                <a:solidFill>
                  <a:srgbClr val="336699"/>
                </a:solidFill>
                <a:latin typeface="+mn-lt"/>
              </a:defRPr>
            </a:lvl2pPr>
            <a:lvl3pPr marL="1143000" indent="-228600" algn="l" rtl="0" eaLnBrk="0" fontAlgn="base" hangingPunct="0">
              <a:spcBef>
                <a:spcPct val="20000"/>
              </a:spcBef>
              <a:spcAft>
                <a:spcPct val="0"/>
              </a:spcAft>
              <a:buSzPct val="200000"/>
              <a:defRPr b="1">
                <a:solidFill>
                  <a:srgbClr val="336699"/>
                </a:solidFill>
                <a:latin typeface="+mn-lt"/>
              </a:defRPr>
            </a:lvl3pPr>
            <a:lvl4pPr marL="1600200" indent="-228600" algn="l" rtl="0" eaLnBrk="0" fontAlgn="base" hangingPunct="0">
              <a:spcBef>
                <a:spcPct val="20000"/>
              </a:spcBef>
              <a:spcAft>
                <a:spcPct val="0"/>
              </a:spcAft>
              <a:buSzPct val="200000"/>
              <a:defRPr sz="1600" b="1">
                <a:solidFill>
                  <a:srgbClr val="336699"/>
                </a:solidFill>
                <a:latin typeface="+mn-lt"/>
              </a:defRPr>
            </a:lvl4pPr>
            <a:lvl5pPr marL="2057400" indent="-228600" algn="l" rtl="0" eaLnBrk="0" fontAlgn="base" hangingPunct="0">
              <a:spcBef>
                <a:spcPct val="20000"/>
              </a:spcBef>
              <a:spcAft>
                <a:spcPct val="0"/>
              </a:spcAft>
              <a:buSzPct val="200000"/>
              <a:defRPr sz="1600" b="1">
                <a:solidFill>
                  <a:srgbClr val="336699"/>
                </a:solidFill>
                <a:latin typeface="+mn-lt"/>
              </a:defRPr>
            </a:lvl5pPr>
            <a:lvl6pPr marL="2514600" indent="-228600" algn="l" rtl="0" eaLnBrk="1" fontAlgn="base" hangingPunct="1">
              <a:spcBef>
                <a:spcPct val="20000"/>
              </a:spcBef>
              <a:spcAft>
                <a:spcPct val="0"/>
              </a:spcAft>
              <a:buSzPct val="200000"/>
              <a:defRPr sz="1600" b="1">
                <a:solidFill>
                  <a:srgbClr val="336699"/>
                </a:solidFill>
                <a:latin typeface="+mn-lt"/>
              </a:defRPr>
            </a:lvl6pPr>
            <a:lvl7pPr marL="2971800" indent="-228600" algn="l" rtl="0" eaLnBrk="1" fontAlgn="base" hangingPunct="1">
              <a:spcBef>
                <a:spcPct val="20000"/>
              </a:spcBef>
              <a:spcAft>
                <a:spcPct val="0"/>
              </a:spcAft>
              <a:buSzPct val="200000"/>
              <a:defRPr sz="1600" b="1">
                <a:solidFill>
                  <a:srgbClr val="336699"/>
                </a:solidFill>
                <a:latin typeface="+mn-lt"/>
              </a:defRPr>
            </a:lvl7pPr>
            <a:lvl8pPr marL="3429000" indent="-228600" algn="l" rtl="0" eaLnBrk="1" fontAlgn="base" hangingPunct="1">
              <a:spcBef>
                <a:spcPct val="20000"/>
              </a:spcBef>
              <a:spcAft>
                <a:spcPct val="0"/>
              </a:spcAft>
              <a:buSzPct val="200000"/>
              <a:defRPr sz="1600" b="1">
                <a:solidFill>
                  <a:srgbClr val="336699"/>
                </a:solidFill>
                <a:latin typeface="+mn-lt"/>
              </a:defRPr>
            </a:lvl8pPr>
            <a:lvl9pPr marL="3886200" indent="-228600" algn="l" rtl="0" eaLnBrk="1" fontAlgn="base" hangingPunct="1">
              <a:spcBef>
                <a:spcPct val="20000"/>
              </a:spcBef>
              <a:spcAft>
                <a:spcPct val="0"/>
              </a:spcAft>
              <a:buSzPct val="200000"/>
              <a:defRPr sz="1600" b="1">
                <a:solidFill>
                  <a:srgbClr val="336699"/>
                </a:solidFill>
                <a:latin typeface="+mn-lt"/>
              </a:defRPr>
            </a:lvl9pPr>
          </a:lstStyle>
          <a:p>
            <a:pPr marL="0" marR="0" lvl="0" indent="0" algn="l" defTabSz="914400" rtl="0" eaLnBrk="1" fontAlgn="base" latinLnBrk="0" hangingPunct="1">
              <a:lnSpc>
                <a:spcPct val="100000"/>
              </a:lnSpc>
              <a:spcBef>
                <a:spcPct val="20000"/>
              </a:spcBef>
              <a:spcAft>
                <a:spcPct val="0"/>
              </a:spcAft>
              <a:buClr>
                <a:srgbClr val="002060"/>
              </a:buClr>
              <a:buSzPct val="100000"/>
              <a:buFontTx/>
              <a:buNone/>
              <a:tabLst/>
              <a:defRPr/>
            </a:pPr>
            <a:r>
              <a:rPr lang="en-US" sz="2400" b="1" dirty="0">
                <a:solidFill>
                  <a:schemeClr val="tx1"/>
                </a:solidFill>
              </a:rPr>
              <a:t>Distinguish “habitat” and “niche”.</a:t>
            </a:r>
          </a:p>
          <a:p>
            <a:pPr marL="0" marR="0" lvl="0" indent="0" algn="l" defTabSz="914400" rtl="0" eaLnBrk="1" fontAlgn="base" latinLnBrk="0" hangingPunct="1">
              <a:lnSpc>
                <a:spcPct val="100000"/>
              </a:lnSpc>
              <a:spcBef>
                <a:spcPct val="20000"/>
              </a:spcBef>
              <a:spcAft>
                <a:spcPct val="0"/>
              </a:spcAft>
              <a:buClr>
                <a:srgbClr val="002060"/>
              </a:buClr>
              <a:buSzPct val="100000"/>
              <a:buFontTx/>
              <a:buNone/>
              <a:tabLst/>
              <a:defRPr/>
            </a:pPr>
            <a:endParaRPr lang="en-US" dirty="0">
              <a:solidFill>
                <a:srgbClr val="FFFF00"/>
              </a:solidFill>
            </a:endParaRPr>
          </a:p>
          <a:p>
            <a:pPr marL="0" marR="0" lvl="0" indent="0" algn="l" defTabSz="914400" rtl="0" eaLnBrk="1" fontAlgn="base" latinLnBrk="0" hangingPunct="1">
              <a:lnSpc>
                <a:spcPct val="100000"/>
              </a:lnSpc>
              <a:spcBef>
                <a:spcPct val="20000"/>
              </a:spcBef>
              <a:spcAft>
                <a:spcPct val="0"/>
              </a:spcAft>
              <a:buClr>
                <a:srgbClr val="002060"/>
              </a:buClr>
              <a:buSzPct val="100000"/>
              <a:buFontTx/>
              <a:buNone/>
              <a:tabLst/>
              <a:defRPr/>
            </a:pPr>
            <a:endParaRPr lang="en-US" sz="2400" b="1" dirty="0">
              <a:solidFill>
                <a:schemeClr val="tx1"/>
              </a:solidFill>
            </a:endParaRPr>
          </a:p>
          <a:p>
            <a:pPr marL="0" marR="0" lvl="0" indent="0" algn="l" defTabSz="914400" rtl="0" eaLnBrk="1" fontAlgn="base" latinLnBrk="0" hangingPunct="1">
              <a:lnSpc>
                <a:spcPct val="100000"/>
              </a:lnSpc>
              <a:spcBef>
                <a:spcPct val="20000"/>
              </a:spcBef>
              <a:spcAft>
                <a:spcPct val="0"/>
              </a:spcAft>
              <a:buClr>
                <a:srgbClr val="002060"/>
              </a:buClr>
              <a:buSzPct val="100000"/>
              <a:buFontTx/>
              <a:buNone/>
              <a:tabLst/>
              <a:defRPr/>
            </a:pPr>
            <a:endParaRPr lang="en-US" sz="2400" b="1" dirty="0">
              <a:solidFill>
                <a:schemeClr val="tx1"/>
              </a:solidFill>
            </a:endParaRPr>
          </a:p>
          <a:p>
            <a:pPr marL="0" marR="0" lvl="0" indent="0" algn="l" defTabSz="914400" rtl="0" eaLnBrk="1" fontAlgn="base" latinLnBrk="0" hangingPunct="1">
              <a:lnSpc>
                <a:spcPct val="100000"/>
              </a:lnSpc>
              <a:spcBef>
                <a:spcPct val="20000"/>
              </a:spcBef>
              <a:spcAft>
                <a:spcPct val="0"/>
              </a:spcAft>
              <a:buClr>
                <a:srgbClr val="002060"/>
              </a:buClr>
              <a:buSzPct val="100000"/>
              <a:buFontTx/>
              <a:buNone/>
              <a:tabLst/>
              <a:defRPr/>
            </a:pPr>
            <a:r>
              <a:rPr kumimoji="0" lang="en-US" sz="2400" b="1" i="0" u="none" strike="noStrike" kern="0" cap="none" spc="0" normalizeH="0" baseline="0" noProof="0" dirty="0">
                <a:ln>
                  <a:noFill/>
                </a:ln>
                <a:solidFill>
                  <a:srgbClr val="00B050"/>
                </a:solidFill>
                <a:effectLst>
                  <a:outerShdw blurRad="38100" dist="38100" dir="2700000" algn="tl">
                    <a:srgbClr val="000000">
                      <a:alpha val="43137"/>
                    </a:srgbClr>
                  </a:outerShdw>
                </a:effectLst>
                <a:uLnTx/>
                <a:uFillTx/>
                <a:latin typeface="Comic Sans MS" pitchFamily="66" charset="0"/>
                <a:ea typeface="+mn-ea"/>
                <a:cs typeface="+mn-cs"/>
              </a:rPr>
              <a:t>List and define the </a:t>
            </a:r>
            <a:r>
              <a:rPr lang="en-US" dirty="0">
                <a:solidFill>
                  <a:srgbClr val="00B050"/>
                </a:solidFill>
                <a:effectLst>
                  <a:outerShdw blurRad="38100" dist="38100" dir="2700000" algn="tl">
                    <a:srgbClr val="000000">
                      <a:alpha val="43137"/>
                    </a:srgbClr>
                  </a:outerShdw>
                </a:effectLst>
                <a:latin typeface="Comic Sans MS" pitchFamily="66" charset="0"/>
              </a:rPr>
              <a:t>tropic level </a:t>
            </a:r>
            <a:r>
              <a:rPr kumimoji="0" lang="en-US" sz="2400" b="1" i="0" u="none" strike="noStrike" kern="0" cap="none" spc="0" normalizeH="0" baseline="0" noProof="0" dirty="0">
                <a:ln>
                  <a:noFill/>
                </a:ln>
                <a:solidFill>
                  <a:srgbClr val="00B050"/>
                </a:solidFill>
                <a:effectLst>
                  <a:outerShdw blurRad="38100" dist="38100" dir="2700000" algn="tl">
                    <a:srgbClr val="000000">
                      <a:alpha val="43137"/>
                    </a:srgbClr>
                  </a:outerShdw>
                </a:effectLst>
                <a:uLnTx/>
                <a:uFillTx/>
                <a:latin typeface="Comic Sans MS" pitchFamily="66" charset="0"/>
                <a:ea typeface="+mn-ea"/>
                <a:cs typeface="+mn-cs"/>
              </a:rPr>
              <a:t>sequence in a food chain.</a:t>
            </a:r>
          </a:p>
          <a:p>
            <a:pPr marL="0" marR="0" lvl="0" indent="0" algn="l" defTabSz="914400" rtl="0" eaLnBrk="1" fontAlgn="base" latinLnBrk="0" hangingPunct="1">
              <a:lnSpc>
                <a:spcPct val="100000"/>
              </a:lnSpc>
              <a:spcBef>
                <a:spcPct val="20000"/>
              </a:spcBef>
              <a:spcAft>
                <a:spcPct val="0"/>
              </a:spcAft>
              <a:buClr>
                <a:srgbClr val="002060"/>
              </a:buClr>
              <a:buSzPct val="100000"/>
              <a:buFontTx/>
              <a:buNone/>
              <a:tabLst/>
              <a:defRPr/>
            </a:pPr>
            <a:endParaRPr kumimoji="0" lang="en-US" sz="2400" b="1" i="0"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Comic Sans MS" pitchFamily="66" charset="0"/>
              <a:ea typeface="+mn-ea"/>
              <a:cs typeface="+mn-cs"/>
            </a:endParaRPr>
          </a:p>
          <a:p>
            <a:pPr marL="0" marR="0" lvl="0" indent="0" algn="l" defTabSz="914400" rtl="0" eaLnBrk="1" fontAlgn="base" latinLnBrk="0" hangingPunct="1">
              <a:lnSpc>
                <a:spcPct val="100000"/>
              </a:lnSpc>
              <a:spcBef>
                <a:spcPct val="20000"/>
              </a:spcBef>
              <a:spcAft>
                <a:spcPct val="0"/>
              </a:spcAft>
              <a:buClr>
                <a:srgbClr val="002060"/>
              </a:buClr>
              <a:buSzPct val="100000"/>
              <a:buFontTx/>
              <a:buNone/>
              <a:tabLst/>
              <a:defRPr/>
            </a:pPr>
            <a:endParaRPr lang="en-US" dirty="0">
              <a:solidFill>
                <a:srgbClr val="0000FF"/>
              </a:solidFill>
              <a:effectLst>
                <a:outerShdw blurRad="38100" dist="38100" dir="2700000" algn="tl">
                  <a:srgbClr val="000000">
                    <a:alpha val="43137"/>
                  </a:srgbClr>
                </a:outerShdw>
              </a:effectLst>
              <a:latin typeface="Comic Sans MS" pitchFamily="66" charset="0"/>
            </a:endParaRPr>
          </a:p>
          <a:p>
            <a:pPr marL="0" marR="0" lvl="0" indent="0" algn="l" defTabSz="914400" rtl="0" eaLnBrk="1" fontAlgn="base" latinLnBrk="0" hangingPunct="1">
              <a:lnSpc>
                <a:spcPct val="100000"/>
              </a:lnSpc>
              <a:spcBef>
                <a:spcPct val="20000"/>
              </a:spcBef>
              <a:spcAft>
                <a:spcPct val="0"/>
              </a:spcAft>
              <a:buClr>
                <a:srgbClr val="002060"/>
              </a:buClr>
              <a:buSzPct val="100000"/>
              <a:buFontTx/>
              <a:buNone/>
              <a:tabLst/>
              <a:defRPr/>
            </a:pPr>
            <a:endParaRPr lang="en-US" dirty="0">
              <a:solidFill>
                <a:srgbClr val="0000FF"/>
              </a:solidFill>
              <a:effectLst>
                <a:outerShdw blurRad="38100" dist="38100" dir="2700000" algn="tl">
                  <a:srgbClr val="000000">
                    <a:alpha val="43137"/>
                  </a:srgbClr>
                </a:outerShdw>
              </a:effectLst>
              <a:latin typeface="Comic Sans MS" pitchFamily="66" charset="0"/>
            </a:endParaRPr>
          </a:p>
          <a:p>
            <a:pPr marL="0" marR="0" lvl="0" indent="0" algn="l" defTabSz="914400" rtl="0" eaLnBrk="1" fontAlgn="base" latinLnBrk="0" hangingPunct="1">
              <a:lnSpc>
                <a:spcPct val="100000"/>
              </a:lnSpc>
              <a:spcBef>
                <a:spcPct val="20000"/>
              </a:spcBef>
              <a:spcAft>
                <a:spcPct val="0"/>
              </a:spcAft>
              <a:buClr>
                <a:srgbClr val="002060"/>
              </a:buClr>
              <a:buSzPct val="100000"/>
              <a:buFontTx/>
              <a:buNone/>
              <a:tabLst/>
              <a:defRPr/>
            </a:pPr>
            <a:r>
              <a:rPr kumimoji="0" lang="en-US" sz="2400" b="1" i="0" u="none" strike="noStrike" kern="0" cap="none" spc="0" normalizeH="0" baseline="0" noProof="0" dirty="0">
                <a:ln>
                  <a:noFill/>
                </a:ln>
                <a:solidFill>
                  <a:srgbClr val="00B050"/>
                </a:solidFill>
                <a:effectLst>
                  <a:outerShdw blurRad="38100" dist="38100" dir="2700000" algn="tl">
                    <a:srgbClr val="000000">
                      <a:alpha val="43137"/>
                    </a:srgbClr>
                  </a:outerShdw>
                </a:effectLst>
                <a:uLnTx/>
                <a:uFillTx/>
                <a:latin typeface="Comic Sans MS" pitchFamily="66" charset="0"/>
                <a:ea typeface="+mn-ea"/>
                <a:cs typeface="+mn-cs"/>
              </a:rPr>
              <a:t>Name and define the groups of consumers.</a:t>
            </a:r>
          </a:p>
          <a:p>
            <a:pPr marL="0" marR="0" lvl="0" indent="0" algn="l" defTabSz="914400" rtl="0" eaLnBrk="1" fontAlgn="base" latinLnBrk="0" hangingPunct="1">
              <a:lnSpc>
                <a:spcPct val="100000"/>
              </a:lnSpc>
              <a:spcBef>
                <a:spcPts val="1200"/>
              </a:spcBef>
              <a:spcAft>
                <a:spcPct val="0"/>
              </a:spcAft>
              <a:buClr>
                <a:srgbClr val="002060"/>
              </a:buClr>
              <a:buSzPct val="100000"/>
              <a:buFontTx/>
              <a:buNone/>
              <a:tabLst>
                <a:tab pos="463550" algn="l"/>
              </a:tabLst>
              <a:defRPr/>
            </a:pPr>
            <a:endParaRPr lang="en-US" dirty="0">
              <a:solidFill>
                <a:srgbClr val="FFFF00"/>
              </a:solidFill>
              <a:effectLst>
                <a:outerShdw blurRad="38100" dist="38100" dir="2700000" algn="tl">
                  <a:srgbClr val="000000">
                    <a:alpha val="43137"/>
                  </a:srgbClr>
                </a:outerShdw>
              </a:effectLst>
              <a:latin typeface="Comic Sans MS" pitchFamily="66" charset="0"/>
            </a:endParaRPr>
          </a:p>
          <a:p>
            <a:pPr marL="0" marR="0" lvl="0" indent="0" algn="l" defTabSz="914400" rtl="0" eaLnBrk="1" fontAlgn="base" latinLnBrk="0" hangingPunct="1">
              <a:lnSpc>
                <a:spcPct val="100000"/>
              </a:lnSpc>
              <a:spcBef>
                <a:spcPts val="1200"/>
              </a:spcBef>
              <a:spcAft>
                <a:spcPct val="0"/>
              </a:spcAft>
              <a:buClr>
                <a:srgbClr val="002060"/>
              </a:buClr>
              <a:buSzPct val="100000"/>
              <a:buFontTx/>
              <a:buNone/>
              <a:tabLst>
                <a:tab pos="463550" algn="l"/>
              </a:tabLst>
              <a:defRPr/>
            </a:pPr>
            <a:endParaRPr kumimoji="0" lang="en-US" sz="2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omic Sans MS" pitchFamily="66" charset="0"/>
              <a:ea typeface="+mn-ea"/>
              <a:cs typeface="+mn-cs"/>
              <a:sym typeface="Wingdings" panose="05000000000000000000" pitchFamily="2" charset="2"/>
            </a:endParaRPr>
          </a:p>
          <a:p>
            <a:pPr marL="0" marR="0" lvl="0" indent="0" algn="l" defTabSz="914400" rtl="0" eaLnBrk="1" fontAlgn="base" latinLnBrk="0" hangingPunct="1">
              <a:lnSpc>
                <a:spcPct val="100000"/>
              </a:lnSpc>
              <a:spcBef>
                <a:spcPct val="20000"/>
              </a:spcBef>
              <a:spcAft>
                <a:spcPct val="0"/>
              </a:spcAft>
              <a:buClr>
                <a:srgbClr val="002060"/>
              </a:buClr>
              <a:buSzPct val="100000"/>
              <a:buFontTx/>
              <a:buNone/>
              <a:tabLst/>
              <a:defRPr/>
            </a:pPr>
            <a:endParaRPr kumimoji="0" lang="en-US" sz="2800" b="1" i="0" u="none" strike="noStrike" kern="0" cap="none" spc="0" normalizeH="0" baseline="0" noProof="0" dirty="0">
              <a:ln>
                <a:noFill/>
              </a:ln>
              <a:solidFill>
                <a:srgbClr val="990000"/>
              </a:solidFill>
              <a:effectLst/>
              <a:uLnTx/>
              <a:uFillTx/>
              <a:latin typeface="Comic Sans MS" pitchFamily="66" charset="0"/>
              <a:ea typeface="+mn-ea"/>
              <a:cs typeface="+mn-cs"/>
            </a:endParaRPr>
          </a:p>
          <a:p>
            <a:pPr marL="342900" marR="0" lvl="0" indent="-342900" algn="l" defTabSz="914400" rtl="0" eaLnBrk="1" fontAlgn="base" latinLnBrk="0" hangingPunct="1">
              <a:lnSpc>
                <a:spcPct val="100000"/>
              </a:lnSpc>
              <a:spcBef>
                <a:spcPct val="20000"/>
              </a:spcBef>
              <a:spcAft>
                <a:spcPct val="0"/>
              </a:spcAft>
              <a:buClr>
                <a:srgbClr val="002060"/>
              </a:buClr>
              <a:buSzPct val="100000"/>
              <a:buFont typeface="Arial" pitchFamily="34" charset="0"/>
              <a:buChar char="•"/>
              <a:tabLst/>
              <a:defRPr/>
            </a:pPr>
            <a:endParaRPr kumimoji="0" lang="en-US" sz="2800" b="1" i="0" u="none" strike="noStrike" kern="0" cap="none" spc="0" normalizeH="0" baseline="0" noProof="0" dirty="0">
              <a:ln>
                <a:noFill/>
              </a:ln>
              <a:solidFill>
                <a:srgbClr val="990000"/>
              </a:solidFill>
              <a:effectLst/>
              <a:uLnTx/>
              <a:uFillTx/>
              <a:latin typeface="Comic Sans MS" pitchFamily="66" charset="0"/>
              <a:ea typeface="+mn-ea"/>
              <a:cs typeface="+mn-cs"/>
            </a:endParaRPr>
          </a:p>
          <a:p>
            <a:pPr marL="342900" marR="0" lvl="0" indent="-342900" algn="l" defTabSz="914400" rtl="0" eaLnBrk="1" fontAlgn="base" latinLnBrk="0" hangingPunct="1">
              <a:lnSpc>
                <a:spcPct val="100000"/>
              </a:lnSpc>
              <a:spcBef>
                <a:spcPct val="20000"/>
              </a:spcBef>
              <a:spcAft>
                <a:spcPct val="0"/>
              </a:spcAft>
              <a:buClr>
                <a:srgbClr val="002060"/>
              </a:buClr>
              <a:buSzPct val="100000"/>
              <a:buFont typeface="Arial" pitchFamily="34" charset="0"/>
              <a:buChar char="•"/>
              <a:tabLst/>
              <a:defRPr/>
            </a:pPr>
            <a:endParaRPr kumimoji="0" lang="en-US" sz="3200" b="1" i="0" u="none" strike="noStrike" kern="0" cap="none" spc="0" normalizeH="0" baseline="0" noProof="0" dirty="0">
              <a:ln>
                <a:noFill/>
              </a:ln>
              <a:solidFill>
                <a:srgbClr val="990000"/>
              </a:solidFill>
              <a:effectLst/>
              <a:uLnTx/>
              <a:uFillTx/>
              <a:latin typeface="Comic Sans MS" pitchFamily="66" charset="0"/>
              <a:ea typeface="+mn-ea"/>
              <a:cs typeface="+mn-cs"/>
            </a:endParaRPr>
          </a:p>
          <a:p>
            <a:pPr marL="342900" marR="0" lvl="0" indent="-342900" algn="l" defTabSz="914400" rtl="0" eaLnBrk="1" fontAlgn="base" latinLnBrk="0" hangingPunct="1">
              <a:lnSpc>
                <a:spcPct val="100000"/>
              </a:lnSpc>
              <a:spcBef>
                <a:spcPct val="20000"/>
              </a:spcBef>
              <a:spcAft>
                <a:spcPct val="0"/>
              </a:spcAft>
              <a:buClr>
                <a:srgbClr val="002060"/>
              </a:buClr>
              <a:buSzPct val="100000"/>
              <a:buFont typeface="Arial" pitchFamily="34" charset="0"/>
              <a:buChar char="•"/>
              <a:tabLst/>
              <a:defRPr/>
            </a:pPr>
            <a:endParaRPr kumimoji="0" lang="en-US" sz="4000" b="1" i="0" u="none" strike="noStrike" kern="0" cap="none" spc="0" normalizeH="0" baseline="0" noProof="0" dirty="0">
              <a:ln>
                <a:noFill/>
              </a:ln>
              <a:solidFill>
                <a:srgbClr val="2D2D8A">
                  <a:lumMod val="75000"/>
                </a:srgbClr>
              </a:solidFill>
              <a:effectLst/>
              <a:uLnTx/>
              <a:uFillTx/>
              <a:latin typeface="Comic Sans MS" pitchFamily="66" charset="0"/>
              <a:ea typeface="+mn-ea"/>
              <a:cs typeface="+mn-cs"/>
            </a:endParaRPr>
          </a:p>
          <a:p>
            <a:pPr marL="342900" marR="0" lvl="0" indent="-342900" algn="l" defTabSz="914400" rtl="0" eaLnBrk="1" fontAlgn="base" latinLnBrk="0" hangingPunct="1">
              <a:lnSpc>
                <a:spcPct val="100000"/>
              </a:lnSpc>
              <a:spcBef>
                <a:spcPct val="20000"/>
              </a:spcBef>
              <a:spcAft>
                <a:spcPct val="0"/>
              </a:spcAft>
              <a:buClr>
                <a:srgbClr val="002060"/>
              </a:buClr>
              <a:buSzPct val="100000"/>
              <a:buFont typeface="Arial" pitchFamily="34" charset="0"/>
              <a:buChar char="•"/>
              <a:tabLst/>
              <a:defRPr/>
            </a:pPr>
            <a:endParaRPr kumimoji="0" lang="en-US" sz="4000" b="1" i="0" u="none" strike="noStrike" kern="0" cap="none" spc="0" normalizeH="0" baseline="0" noProof="0" dirty="0">
              <a:ln>
                <a:noFill/>
              </a:ln>
              <a:solidFill>
                <a:srgbClr val="2D2D8A">
                  <a:lumMod val="75000"/>
                </a:srgbClr>
              </a:solidFill>
              <a:effectLst/>
              <a:uLnTx/>
              <a:uFillTx/>
              <a:latin typeface="Comic Sans MS" pitchFamily="66" charset="0"/>
              <a:ea typeface="+mn-ea"/>
              <a:cs typeface="+mn-cs"/>
            </a:endParaRPr>
          </a:p>
          <a:p>
            <a:pPr marL="342900" marR="0" lvl="0" indent="-342900" algn="l" defTabSz="914400" rtl="0" eaLnBrk="1" fontAlgn="base" latinLnBrk="0" hangingPunct="1">
              <a:lnSpc>
                <a:spcPct val="100000"/>
              </a:lnSpc>
              <a:spcBef>
                <a:spcPct val="20000"/>
              </a:spcBef>
              <a:spcAft>
                <a:spcPct val="0"/>
              </a:spcAft>
              <a:buClrTx/>
              <a:buSzPct val="100000"/>
              <a:buFont typeface="Arial" pitchFamily="34" charset="0"/>
              <a:buChar char="•"/>
              <a:tabLst/>
              <a:defRPr/>
            </a:pPr>
            <a:endParaRPr kumimoji="0" lang="en-US" sz="3600" b="1" i="0" u="none" strike="noStrike" kern="0" cap="none" spc="0" normalizeH="0" baseline="0" noProof="0" dirty="0">
              <a:ln>
                <a:noFill/>
              </a:ln>
              <a:solidFill>
                <a:srgbClr val="2D2D8A">
                  <a:lumMod val="75000"/>
                </a:srgbClr>
              </a:solidFill>
              <a:effectLst/>
              <a:uLnTx/>
              <a:uFillTx/>
              <a:latin typeface="Comic Sans MS" pitchFamily="66" charset="0"/>
              <a:ea typeface="+mn-ea"/>
              <a:cs typeface="+mn-cs"/>
            </a:endParaRPr>
          </a:p>
        </p:txBody>
      </p:sp>
    </p:spTree>
    <p:extLst>
      <p:ext uri="{BB962C8B-B14F-4D97-AF65-F5344CB8AC3E}">
        <p14:creationId xmlns:p14="http://schemas.microsoft.com/office/powerpoint/2010/main" val="1591819372"/>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4" end="4"/>
                                            </p:txEl>
                                          </p:spTgt>
                                        </p:tgtEl>
                                        <p:attrNameLst>
                                          <p:attrName>style.visibility</p:attrName>
                                        </p:attrNameLst>
                                      </p:cBhvr>
                                      <p:to>
                                        <p:strVal val="visible"/>
                                      </p:to>
                                    </p:set>
                                    <p:animEffect transition="in" filter="wipe(left)">
                                      <p:cBhvr>
                                        <p:cTn id="7" dur="500"/>
                                        <p:tgtEl>
                                          <p:spTgt spid="7">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xEl>
                                              <p:pRg st="8" end="8"/>
                                            </p:txEl>
                                          </p:spTgt>
                                        </p:tgtEl>
                                        <p:attrNameLst>
                                          <p:attrName>style.visibility</p:attrName>
                                        </p:attrNameLst>
                                      </p:cBhvr>
                                      <p:to>
                                        <p:strVal val="visible"/>
                                      </p:to>
                                    </p:set>
                                    <p:animEffect transition="in" filter="wipe(left)">
                                      <p:cBhvr>
                                        <p:cTn id="12" dur="500"/>
                                        <p:tgtEl>
                                          <p:spTgt spid="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6"/>
          <p:cNvSpPr>
            <a:spLocks noGrp="1" noChangeArrowheads="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66DF58-110B-4235-86C0-A898C5228190}" type="slidenum">
              <a:rPr kumimoji="0" lang="en-US" sz="1000" b="1" i="0" u="none" strike="noStrike" kern="1200" cap="none" spc="0" normalizeH="0" baseline="0" noProof="0">
                <a:ln>
                  <a:noFill/>
                </a:ln>
                <a:solidFill>
                  <a:srgbClr val="FFFFFF"/>
                </a:solidFill>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000" b="1" i="0" u="none" strike="noStrike" kern="1200" cap="none" spc="0" normalizeH="0" baseline="0" noProof="0" dirty="0">
              <a:ln>
                <a:noFill/>
              </a:ln>
              <a:solidFill>
                <a:srgbClr val="FFFFFF"/>
              </a:solidFill>
              <a:effectLst/>
              <a:uLnTx/>
              <a:uFillTx/>
              <a:latin typeface="Tahoma"/>
              <a:ea typeface="+mn-ea"/>
              <a:cs typeface="+mn-cs"/>
            </a:endParaRPr>
          </a:p>
        </p:txBody>
      </p:sp>
      <p:sp>
        <p:nvSpPr>
          <p:cNvPr id="154629" name="Slide Number Placeholder 3"/>
          <p:cNvSpPr txBox="1">
            <a:spLocks noGrp="1"/>
          </p:cNvSpPr>
          <p:nvPr/>
        </p:nvSpPr>
        <p:spPr bwMode="auto">
          <a:xfrm>
            <a:off x="7010400" y="6689725"/>
            <a:ext cx="2133600" cy="136525"/>
          </a:xfrm>
          <a:prstGeom prst="rect">
            <a:avLst/>
          </a:prstGeom>
          <a:noFill/>
          <a:ln w="9525">
            <a:noFill/>
            <a:miter lim="800000"/>
            <a:headEnd/>
            <a:tailEnd/>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580D70F-5F6C-4F08-B78E-6F6747C13B85}" type="slidenum">
              <a:rPr kumimoji="0" lang="en-US" sz="1000" b="1" i="0" u="none" strike="noStrike" kern="1200" cap="none" spc="0" normalizeH="0" baseline="0" noProof="0">
                <a:ln>
                  <a:noFill/>
                </a:ln>
                <a:solidFill>
                  <a:srgbClr val="FFFFFF"/>
                </a:solidFill>
                <a:effectLst/>
                <a:uLnTx/>
                <a:uFillTx/>
                <a:latin typeface="Tahoma"/>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sz="1000" b="1" i="0" u="none" strike="noStrike" kern="1200" cap="none" spc="0" normalizeH="0" baseline="0" noProof="0">
              <a:ln>
                <a:noFill/>
              </a:ln>
              <a:solidFill>
                <a:srgbClr val="FFFFFF"/>
              </a:solidFill>
              <a:effectLst/>
              <a:uLnTx/>
              <a:uFillTx/>
              <a:latin typeface="Tahoma"/>
              <a:ea typeface="+mn-ea"/>
              <a:cs typeface="Arial" charset="0"/>
            </a:endParaRPr>
          </a:p>
        </p:txBody>
      </p:sp>
      <p:pic>
        <p:nvPicPr>
          <p:cNvPr id="2" name="Picture 1" descr="quick_check-01.eps">
            <a:extLst>
              <a:ext uri="{FF2B5EF4-FFF2-40B4-BE49-F238E27FC236}">
                <a16:creationId xmlns:a16="http://schemas.microsoft.com/office/drawing/2014/main" id="{04EC7503-EBEF-D56F-4E5A-72585648F1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62364" y="46615"/>
            <a:ext cx="881636" cy="714840"/>
          </a:xfrm>
          <a:prstGeom prst="rect">
            <a:avLst/>
          </a:prstGeom>
        </p:spPr>
      </p:pic>
      <p:sp>
        <p:nvSpPr>
          <p:cNvPr id="7" name="Content Placeholder 2">
            <a:extLst>
              <a:ext uri="{FF2B5EF4-FFF2-40B4-BE49-F238E27FC236}">
                <a16:creationId xmlns:a16="http://schemas.microsoft.com/office/drawing/2014/main" id="{725AAD2C-9E99-833A-24EA-3F8BFCBA77CB}"/>
              </a:ext>
            </a:extLst>
          </p:cNvPr>
          <p:cNvSpPr txBox="1">
            <a:spLocks/>
          </p:cNvSpPr>
          <p:nvPr/>
        </p:nvSpPr>
        <p:spPr bwMode="auto">
          <a:xfrm>
            <a:off x="695629" y="46614"/>
            <a:ext cx="7086600" cy="677963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SzPct val="200000"/>
              <a:defRPr sz="2400" b="1">
                <a:solidFill>
                  <a:srgbClr val="336699"/>
                </a:solidFill>
                <a:latin typeface="+mn-lt"/>
                <a:ea typeface="+mn-ea"/>
                <a:cs typeface="+mn-cs"/>
              </a:defRPr>
            </a:lvl1pPr>
            <a:lvl2pPr marL="742950" indent="-285750" algn="l" rtl="0" eaLnBrk="0" fontAlgn="base" hangingPunct="0">
              <a:spcBef>
                <a:spcPct val="20000"/>
              </a:spcBef>
              <a:spcAft>
                <a:spcPct val="0"/>
              </a:spcAft>
              <a:buSzPct val="200000"/>
              <a:defRPr sz="2000" b="1">
                <a:solidFill>
                  <a:srgbClr val="336699"/>
                </a:solidFill>
                <a:latin typeface="+mn-lt"/>
              </a:defRPr>
            </a:lvl2pPr>
            <a:lvl3pPr marL="1143000" indent="-228600" algn="l" rtl="0" eaLnBrk="0" fontAlgn="base" hangingPunct="0">
              <a:spcBef>
                <a:spcPct val="20000"/>
              </a:spcBef>
              <a:spcAft>
                <a:spcPct val="0"/>
              </a:spcAft>
              <a:buSzPct val="200000"/>
              <a:defRPr b="1">
                <a:solidFill>
                  <a:srgbClr val="336699"/>
                </a:solidFill>
                <a:latin typeface="+mn-lt"/>
              </a:defRPr>
            </a:lvl3pPr>
            <a:lvl4pPr marL="1600200" indent="-228600" algn="l" rtl="0" eaLnBrk="0" fontAlgn="base" hangingPunct="0">
              <a:spcBef>
                <a:spcPct val="20000"/>
              </a:spcBef>
              <a:spcAft>
                <a:spcPct val="0"/>
              </a:spcAft>
              <a:buSzPct val="200000"/>
              <a:defRPr sz="1600" b="1">
                <a:solidFill>
                  <a:srgbClr val="336699"/>
                </a:solidFill>
                <a:latin typeface="+mn-lt"/>
              </a:defRPr>
            </a:lvl4pPr>
            <a:lvl5pPr marL="2057400" indent="-228600" algn="l" rtl="0" eaLnBrk="0" fontAlgn="base" hangingPunct="0">
              <a:spcBef>
                <a:spcPct val="20000"/>
              </a:spcBef>
              <a:spcAft>
                <a:spcPct val="0"/>
              </a:spcAft>
              <a:buSzPct val="200000"/>
              <a:defRPr sz="1600" b="1">
                <a:solidFill>
                  <a:srgbClr val="336699"/>
                </a:solidFill>
                <a:latin typeface="+mn-lt"/>
              </a:defRPr>
            </a:lvl5pPr>
            <a:lvl6pPr marL="2514600" indent="-228600" algn="l" rtl="0" eaLnBrk="1" fontAlgn="base" hangingPunct="1">
              <a:spcBef>
                <a:spcPct val="20000"/>
              </a:spcBef>
              <a:spcAft>
                <a:spcPct val="0"/>
              </a:spcAft>
              <a:buSzPct val="200000"/>
              <a:defRPr sz="1600" b="1">
                <a:solidFill>
                  <a:srgbClr val="336699"/>
                </a:solidFill>
                <a:latin typeface="+mn-lt"/>
              </a:defRPr>
            </a:lvl6pPr>
            <a:lvl7pPr marL="2971800" indent="-228600" algn="l" rtl="0" eaLnBrk="1" fontAlgn="base" hangingPunct="1">
              <a:spcBef>
                <a:spcPct val="20000"/>
              </a:spcBef>
              <a:spcAft>
                <a:spcPct val="0"/>
              </a:spcAft>
              <a:buSzPct val="200000"/>
              <a:defRPr sz="1600" b="1">
                <a:solidFill>
                  <a:srgbClr val="336699"/>
                </a:solidFill>
                <a:latin typeface="+mn-lt"/>
              </a:defRPr>
            </a:lvl7pPr>
            <a:lvl8pPr marL="3429000" indent="-228600" algn="l" rtl="0" eaLnBrk="1" fontAlgn="base" hangingPunct="1">
              <a:spcBef>
                <a:spcPct val="20000"/>
              </a:spcBef>
              <a:spcAft>
                <a:spcPct val="0"/>
              </a:spcAft>
              <a:buSzPct val="200000"/>
              <a:defRPr sz="1600" b="1">
                <a:solidFill>
                  <a:srgbClr val="336699"/>
                </a:solidFill>
                <a:latin typeface="+mn-lt"/>
              </a:defRPr>
            </a:lvl8pPr>
            <a:lvl9pPr marL="3886200" indent="-228600" algn="l" rtl="0" eaLnBrk="1" fontAlgn="base" hangingPunct="1">
              <a:spcBef>
                <a:spcPct val="20000"/>
              </a:spcBef>
              <a:spcAft>
                <a:spcPct val="0"/>
              </a:spcAft>
              <a:buSzPct val="200000"/>
              <a:defRPr sz="1600" b="1">
                <a:solidFill>
                  <a:srgbClr val="336699"/>
                </a:solidFill>
                <a:latin typeface="+mn-lt"/>
              </a:defRPr>
            </a:lvl9pPr>
          </a:lstStyle>
          <a:p>
            <a:pPr marL="0" marR="0" lvl="0" indent="0" algn="l" defTabSz="914400" rtl="0" eaLnBrk="1" fontAlgn="base" latinLnBrk="0" hangingPunct="1">
              <a:lnSpc>
                <a:spcPct val="100000"/>
              </a:lnSpc>
              <a:spcBef>
                <a:spcPct val="20000"/>
              </a:spcBef>
              <a:spcAft>
                <a:spcPct val="0"/>
              </a:spcAft>
              <a:buClr>
                <a:srgbClr val="002060"/>
              </a:buClr>
              <a:buSzPct val="100000"/>
              <a:buFontTx/>
              <a:buNone/>
              <a:tabLst/>
              <a:defRPr/>
            </a:pPr>
            <a:r>
              <a:rPr lang="en-US" sz="2400" b="1" dirty="0">
                <a:solidFill>
                  <a:schemeClr val="tx1"/>
                </a:solidFill>
              </a:rPr>
              <a:t>Distinguish “habitat” and “niche”.</a:t>
            </a:r>
          </a:p>
          <a:p>
            <a:pPr marL="0" marR="0" lvl="0" indent="0" algn="l" defTabSz="914400" rtl="0" eaLnBrk="1" fontAlgn="base" latinLnBrk="0" hangingPunct="1">
              <a:lnSpc>
                <a:spcPct val="100000"/>
              </a:lnSpc>
              <a:spcBef>
                <a:spcPct val="20000"/>
              </a:spcBef>
              <a:spcAft>
                <a:spcPct val="0"/>
              </a:spcAft>
              <a:buClr>
                <a:srgbClr val="002060"/>
              </a:buClr>
              <a:buSzPct val="100000"/>
              <a:buFontTx/>
              <a:buNone/>
              <a:tabLst/>
              <a:defRPr/>
            </a:pPr>
            <a:r>
              <a:rPr lang="en-US" sz="2000" dirty="0">
                <a:solidFill>
                  <a:srgbClr val="FFFF00"/>
                </a:solidFill>
              </a:rPr>
              <a:t>Habitat is where an organism lives.</a:t>
            </a:r>
          </a:p>
          <a:p>
            <a:pPr marL="0" marR="0" lvl="0" indent="0" algn="l" defTabSz="914400" rtl="0" eaLnBrk="1" fontAlgn="base" latinLnBrk="0" hangingPunct="1">
              <a:lnSpc>
                <a:spcPct val="100000"/>
              </a:lnSpc>
              <a:spcBef>
                <a:spcPct val="20000"/>
              </a:spcBef>
              <a:spcAft>
                <a:spcPct val="0"/>
              </a:spcAft>
              <a:buClr>
                <a:srgbClr val="002060"/>
              </a:buClr>
              <a:buSzPct val="100000"/>
              <a:buFontTx/>
              <a:buNone/>
              <a:tabLst/>
              <a:defRPr/>
            </a:pPr>
            <a:r>
              <a:rPr lang="en-US" sz="2000" dirty="0">
                <a:solidFill>
                  <a:srgbClr val="FFFF00"/>
                </a:solidFill>
              </a:rPr>
              <a:t>Niche is the role the organism plays in its habitat.</a:t>
            </a:r>
          </a:p>
          <a:p>
            <a:pPr marL="0" marR="0" lvl="0" indent="0" algn="l" defTabSz="914400" rtl="0" eaLnBrk="1" fontAlgn="base" latinLnBrk="0" hangingPunct="1">
              <a:lnSpc>
                <a:spcPct val="100000"/>
              </a:lnSpc>
              <a:spcBef>
                <a:spcPct val="20000"/>
              </a:spcBef>
              <a:spcAft>
                <a:spcPct val="0"/>
              </a:spcAft>
              <a:buClr>
                <a:srgbClr val="002060"/>
              </a:buClr>
              <a:buSzPct val="100000"/>
              <a:buFontTx/>
              <a:buNone/>
              <a:tabLst/>
              <a:defRPr/>
            </a:pPr>
            <a:endParaRPr lang="en-US" sz="1600" b="1" dirty="0">
              <a:solidFill>
                <a:schemeClr val="tx1"/>
              </a:solidFill>
            </a:endParaRPr>
          </a:p>
          <a:p>
            <a:pPr marL="0" marR="0" lvl="0" indent="0" algn="l" defTabSz="914400" rtl="0" eaLnBrk="1" fontAlgn="base" latinLnBrk="0" hangingPunct="1">
              <a:lnSpc>
                <a:spcPct val="100000"/>
              </a:lnSpc>
              <a:spcBef>
                <a:spcPct val="20000"/>
              </a:spcBef>
              <a:spcAft>
                <a:spcPct val="0"/>
              </a:spcAft>
              <a:buClr>
                <a:srgbClr val="002060"/>
              </a:buClr>
              <a:buSzPct val="100000"/>
              <a:buFontTx/>
              <a:buNone/>
              <a:tabLst/>
              <a:defRPr/>
            </a:pPr>
            <a:r>
              <a:rPr kumimoji="0" lang="en-US" sz="2400" b="1" i="0" u="none" strike="noStrike" kern="0" cap="none" spc="0" normalizeH="0" baseline="0" noProof="0" dirty="0">
                <a:ln>
                  <a:noFill/>
                </a:ln>
                <a:solidFill>
                  <a:srgbClr val="00B050"/>
                </a:solidFill>
                <a:effectLst>
                  <a:outerShdw blurRad="38100" dist="38100" dir="2700000" algn="tl">
                    <a:srgbClr val="000000">
                      <a:alpha val="43137"/>
                    </a:srgbClr>
                  </a:outerShdw>
                </a:effectLst>
                <a:uLnTx/>
                <a:uFillTx/>
                <a:latin typeface="Comic Sans MS" pitchFamily="66" charset="0"/>
                <a:ea typeface="+mn-ea"/>
                <a:cs typeface="+mn-cs"/>
              </a:rPr>
              <a:t>List and define the </a:t>
            </a:r>
            <a:r>
              <a:rPr lang="en-US" dirty="0">
                <a:solidFill>
                  <a:srgbClr val="00B050"/>
                </a:solidFill>
                <a:effectLst>
                  <a:outerShdw blurRad="38100" dist="38100" dir="2700000" algn="tl">
                    <a:srgbClr val="000000">
                      <a:alpha val="43137"/>
                    </a:srgbClr>
                  </a:outerShdw>
                </a:effectLst>
                <a:latin typeface="Comic Sans MS" pitchFamily="66" charset="0"/>
              </a:rPr>
              <a:t>tropic level </a:t>
            </a:r>
            <a:r>
              <a:rPr kumimoji="0" lang="en-US" sz="2400" b="1" i="0" u="none" strike="noStrike" kern="0" cap="none" spc="0" normalizeH="0" baseline="0" noProof="0" dirty="0">
                <a:ln>
                  <a:noFill/>
                </a:ln>
                <a:solidFill>
                  <a:srgbClr val="00B050"/>
                </a:solidFill>
                <a:effectLst>
                  <a:outerShdw blurRad="38100" dist="38100" dir="2700000" algn="tl">
                    <a:srgbClr val="000000">
                      <a:alpha val="43137"/>
                    </a:srgbClr>
                  </a:outerShdw>
                </a:effectLst>
                <a:uLnTx/>
                <a:uFillTx/>
                <a:latin typeface="Comic Sans MS" pitchFamily="66" charset="0"/>
                <a:ea typeface="+mn-ea"/>
                <a:cs typeface="+mn-cs"/>
              </a:rPr>
              <a:t>sequence in a food chain.</a:t>
            </a:r>
          </a:p>
          <a:p>
            <a:pPr marL="0" marR="0" lvl="0" indent="0" algn="l" defTabSz="914400" rtl="0" eaLnBrk="1" fontAlgn="base" latinLnBrk="0" hangingPunct="1">
              <a:lnSpc>
                <a:spcPct val="100000"/>
              </a:lnSpc>
              <a:spcBef>
                <a:spcPct val="20000"/>
              </a:spcBef>
              <a:spcAft>
                <a:spcPct val="0"/>
              </a:spcAft>
              <a:buClr>
                <a:srgbClr val="002060"/>
              </a:buClr>
              <a:buSzPct val="100000"/>
              <a:buFontTx/>
              <a:buNone/>
              <a:tabLst/>
              <a:defRPr/>
            </a:pPr>
            <a:r>
              <a:rPr kumimoji="0" lang="en-US" sz="2400" b="1" i="0"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Comic Sans MS" pitchFamily="66" charset="0"/>
                <a:ea typeface="+mn-ea"/>
                <a:cs typeface="+mn-cs"/>
              </a:rPr>
              <a:t>Producers (autotrophs) </a:t>
            </a:r>
            <a:r>
              <a:rPr kumimoji="0" lang="en-US" sz="2400" b="1" i="0"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Comic Sans MS" pitchFamily="66" charset="0"/>
                <a:ea typeface="+mn-ea"/>
                <a:cs typeface="+mn-cs"/>
                <a:sym typeface="Wingdings" panose="05000000000000000000" pitchFamily="2" charset="2"/>
              </a:rPr>
              <a:t> consumers (eat producers)  decomposers (return nutrients to soil)</a:t>
            </a:r>
            <a:endParaRPr kumimoji="0" lang="en-US" sz="2400" b="1" i="0"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Comic Sans MS" pitchFamily="66" charset="0"/>
              <a:ea typeface="+mn-ea"/>
              <a:cs typeface="+mn-cs"/>
            </a:endParaRPr>
          </a:p>
          <a:p>
            <a:pPr marL="0" marR="0" lvl="0" indent="0" algn="l" defTabSz="914400" rtl="0" eaLnBrk="1" fontAlgn="base" latinLnBrk="0" hangingPunct="1">
              <a:lnSpc>
                <a:spcPct val="100000"/>
              </a:lnSpc>
              <a:spcBef>
                <a:spcPct val="20000"/>
              </a:spcBef>
              <a:spcAft>
                <a:spcPct val="0"/>
              </a:spcAft>
              <a:buClr>
                <a:srgbClr val="002060"/>
              </a:buClr>
              <a:buSzPct val="100000"/>
              <a:buFontTx/>
              <a:buNone/>
              <a:tabLst/>
              <a:defRPr/>
            </a:pPr>
            <a:endParaRPr lang="en-US" sz="1600" dirty="0">
              <a:solidFill>
                <a:srgbClr val="0000FF"/>
              </a:solidFill>
              <a:effectLst>
                <a:outerShdw blurRad="38100" dist="38100" dir="2700000" algn="tl">
                  <a:srgbClr val="000000">
                    <a:alpha val="43137"/>
                  </a:srgbClr>
                </a:outerShdw>
              </a:effectLst>
              <a:latin typeface="Comic Sans MS" pitchFamily="66" charset="0"/>
            </a:endParaRPr>
          </a:p>
          <a:p>
            <a:pPr marL="0" marR="0" lvl="0" indent="0" algn="l" defTabSz="914400" rtl="0" eaLnBrk="1" fontAlgn="base" latinLnBrk="0" hangingPunct="1">
              <a:lnSpc>
                <a:spcPct val="100000"/>
              </a:lnSpc>
              <a:spcBef>
                <a:spcPct val="20000"/>
              </a:spcBef>
              <a:spcAft>
                <a:spcPct val="0"/>
              </a:spcAft>
              <a:buClr>
                <a:srgbClr val="002060"/>
              </a:buClr>
              <a:buSzPct val="100000"/>
              <a:buFontTx/>
              <a:buNone/>
              <a:tabLst/>
              <a:defRPr/>
            </a:pPr>
            <a:r>
              <a:rPr kumimoji="0" lang="en-US" sz="2400" b="1" i="0" u="none" strike="noStrike" kern="0" cap="none" spc="0" normalizeH="0" baseline="0" noProof="0" dirty="0">
                <a:ln>
                  <a:noFill/>
                </a:ln>
                <a:solidFill>
                  <a:srgbClr val="00B050"/>
                </a:solidFill>
                <a:effectLst>
                  <a:outerShdw blurRad="38100" dist="38100" dir="2700000" algn="tl">
                    <a:srgbClr val="000000">
                      <a:alpha val="43137"/>
                    </a:srgbClr>
                  </a:outerShdw>
                </a:effectLst>
                <a:uLnTx/>
                <a:uFillTx/>
                <a:latin typeface="Comic Sans MS" pitchFamily="66" charset="0"/>
                <a:ea typeface="+mn-ea"/>
                <a:cs typeface="+mn-cs"/>
              </a:rPr>
              <a:t>Name and define the groups of consumers.</a:t>
            </a:r>
          </a:p>
          <a:p>
            <a:pPr marL="0" marR="0" lvl="0" indent="0" algn="l" defTabSz="914400" rtl="0" eaLnBrk="1" fontAlgn="base" latinLnBrk="0" hangingPunct="1">
              <a:lnSpc>
                <a:spcPct val="100000"/>
              </a:lnSpc>
              <a:spcBef>
                <a:spcPts val="1200"/>
              </a:spcBef>
              <a:spcAft>
                <a:spcPct val="0"/>
              </a:spcAft>
              <a:buClr>
                <a:srgbClr val="002060"/>
              </a:buClr>
              <a:buSzPct val="100000"/>
              <a:buFontTx/>
              <a:buNone/>
              <a:tabLst>
                <a:tab pos="463550" algn="l"/>
              </a:tabLst>
              <a:defRPr/>
            </a:pPr>
            <a:r>
              <a:rPr lang="en-US" dirty="0">
                <a:solidFill>
                  <a:srgbClr val="FFFF00"/>
                </a:solidFill>
                <a:effectLst>
                  <a:outerShdw blurRad="38100" dist="38100" dir="2700000" algn="tl">
                    <a:srgbClr val="000000">
                      <a:alpha val="43137"/>
                    </a:srgbClr>
                  </a:outerShdw>
                </a:effectLst>
                <a:latin typeface="Comic Sans MS" pitchFamily="66" charset="0"/>
              </a:rPr>
              <a:t>Herbivores (eat producers only/plants)</a:t>
            </a:r>
          </a:p>
          <a:p>
            <a:pPr marL="0" marR="0" lvl="0" indent="0" algn="l" defTabSz="914400" rtl="0" eaLnBrk="1" fontAlgn="base" latinLnBrk="0" hangingPunct="1">
              <a:lnSpc>
                <a:spcPct val="100000"/>
              </a:lnSpc>
              <a:spcBef>
                <a:spcPts val="1200"/>
              </a:spcBef>
              <a:spcAft>
                <a:spcPct val="0"/>
              </a:spcAft>
              <a:buClr>
                <a:srgbClr val="002060"/>
              </a:buClr>
              <a:buSzPct val="100000"/>
              <a:buFontTx/>
              <a:buNone/>
              <a:tabLst>
                <a:tab pos="463550" algn="l"/>
              </a:tabLst>
              <a:defRPr/>
            </a:pPr>
            <a:r>
              <a:rPr kumimoji="0" lang="en-US" sz="22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omic Sans MS" pitchFamily="66" charset="0"/>
                <a:ea typeface="+mn-ea"/>
                <a:cs typeface="+mn-cs"/>
              </a:rPr>
              <a:t>Carnivores (eat meat/consumers)</a:t>
            </a:r>
          </a:p>
          <a:p>
            <a:pPr marL="0" marR="0" lvl="0" indent="0" algn="l" defTabSz="914400" rtl="0" eaLnBrk="1" fontAlgn="base" latinLnBrk="0" hangingPunct="1">
              <a:lnSpc>
                <a:spcPct val="100000"/>
              </a:lnSpc>
              <a:spcBef>
                <a:spcPts val="1200"/>
              </a:spcBef>
              <a:spcAft>
                <a:spcPct val="0"/>
              </a:spcAft>
              <a:buClr>
                <a:srgbClr val="002060"/>
              </a:buClr>
              <a:buSzPct val="100000"/>
              <a:buFontTx/>
              <a:buNone/>
              <a:tabLst>
                <a:tab pos="463550" algn="l"/>
              </a:tabLst>
              <a:defRPr/>
            </a:pPr>
            <a:r>
              <a:rPr lang="en-US" sz="2200" dirty="0">
                <a:solidFill>
                  <a:srgbClr val="FFFF00"/>
                </a:solidFill>
                <a:effectLst>
                  <a:outerShdw blurRad="38100" dist="38100" dir="2700000" algn="tl">
                    <a:srgbClr val="000000">
                      <a:alpha val="43137"/>
                    </a:srgbClr>
                  </a:outerShdw>
                </a:effectLst>
                <a:latin typeface="Comic Sans MS" pitchFamily="66" charset="0"/>
              </a:rPr>
              <a:t>Omnivores (eat plants and animals)</a:t>
            </a:r>
          </a:p>
          <a:p>
            <a:pPr marL="0" marR="0" lvl="0" indent="0" algn="l" defTabSz="914400" rtl="0" eaLnBrk="1" fontAlgn="base" latinLnBrk="0" hangingPunct="1">
              <a:lnSpc>
                <a:spcPct val="100000"/>
              </a:lnSpc>
              <a:spcBef>
                <a:spcPts val="1200"/>
              </a:spcBef>
              <a:spcAft>
                <a:spcPct val="0"/>
              </a:spcAft>
              <a:buClr>
                <a:srgbClr val="002060"/>
              </a:buClr>
              <a:buSzPct val="100000"/>
              <a:buFontTx/>
              <a:buNone/>
              <a:tabLst>
                <a:tab pos="463550" algn="l"/>
              </a:tabLst>
              <a:defRPr/>
            </a:pPr>
            <a:r>
              <a:rPr kumimoji="0" lang="en-US" sz="2000" b="1" i="0"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Comic Sans MS" pitchFamily="66" charset="0"/>
                <a:ea typeface="+mn-ea"/>
                <a:cs typeface="+mn-cs"/>
                <a:sym typeface="Wingdings" panose="05000000000000000000" pitchFamily="2" charset="2"/>
              </a:rPr>
              <a:t>Decomposers (return nutrients to soil from other consumers or producers)</a:t>
            </a:r>
            <a:endParaRPr kumimoji="0" lang="en-US" sz="22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Comic Sans MS" pitchFamily="66" charset="0"/>
              <a:ea typeface="+mn-ea"/>
              <a:cs typeface="+mn-cs"/>
            </a:endParaRPr>
          </a:p>
          <a:p>
            <a:pPr marL="0" marR="0" lvl="0" indent="0" algn="l" defTabSz="914400" rtl="0" eaLnBrk="1" fontAlgn="base" latinLnBrk="0" hangingPunct="1">
              <a:lnSpc>
                <a:spcPct val="100000"/>
              </a:lnSpc>
              <a:spcBef>
                <a:spcPct val="20000"/>
              </a:spcBef>
              <a:spcAft>
                <a:spcPct val="0"/>
              </a:spcAft>
              <a:buClr>
                <a:srgbClr val="002060"/>
              </a:buClr>
              <a:buSzPct val="100000"/>
              <a:buFontTx/>
              <a:buNone/>
              <a:tabLst/>
              <a:defRPr/>
            </a:pPr>
            <a:endParaRPr kumimoji="0" lang="en-US" sz="2800" b="1" i="0" u="none" strike="noStrike" kern="0" cap="none" spc="0" normalizeH="0" baseline="0" noProof="0" dirty="0">
              <a:ln>
                <a:noFill/>
              </a:ln>
              <a:solidFill>
                <a:srgbClr val="990000"/>
              </a:solidFill>
              <a:effectLst/>
              <a:uLnTx/>
              <a:uFillTx/>
              <a:latin typeface="Comic Sans MS" pitchFamily="66" charset="0"/>
              <a:ea typeface="+mn-ea"/>
              <a:cs typeface="+mn-cs"/>
            </a:endParaRPr>
          </a:p>
          <a:p>
            <a:pPr marL="342900" marR="0" lvl="0" indent="-342900" algn="l" defTabSz="914400" rtl="0" eaLnBrk="1" fontAlgn="base" latinLnBrk="0" hangingPunct="1">
              <a:lnSpc>
                <a:spcPct val="100000"/>
              </a:lnSpc>
              <a:spcBef>
                <a:spcPct val="20000"/>
              </a:spcBef>
              <a:spcAft>
                <a:spcPct val="0"/>
              </a:spcAft>
              <a:buClr>
                <a:srgbClr val="002060"/>
              </a:buClr>
              <a:buSzPct val="100000"/>
              <a:buFont typeface="Arial" pitchFamily="34" charset="0"/>
              <a:buChar char="•"/>
              <a:tabLst/>
              <a:defRPr/>
            </a:pPr>
            <a:endParaRPr kumimoji="0" lang="en-US" sz="2800" b="1" i="0" u="none" strike="noStrike" kern="0" cap="none" spc="0" normalizeH="0" baseline="0" noProof="0" dirty="0">
              <a:ln>
                <a:noFill/>
              </a:ln>
              <a:solidFill>
                <a:srgbClr val="990000"/>
              </a:solidFill>
              <a:effectLst/>
              <a:uLnTx/>
              <a:uFillTx/>
              <a:latin typeface="Comic Sans MS" pitchFamily="66" charset="0"/>
              <a:ea typeface="+mn-ea"/>
              <a:cs typeface="+mn-cs"/>
            </a:endParaRPr>
          </a:p>
          <a:p>
            <a:pPr marL="342900" marR="0" lvl="0" indent="-342900" algn="l" defTabSz="914400" rtl="0" eaLnBrk="1" fontAlgn="base" latinLnBrk="0" hangingPunct="1">
              <a:lnSpc>
                <a:spcPct val="100000"/>
              </a:lnSpc>
              <a:spcBef>
                <a:spcPct val="20000"/>
              </a:spcBef>
              <a:spcAft>
                <a:spcPct val="0"/>
              </a:spcAft>
              <a:buClr>
                <a:srgbClr val="002060"/>
              </a:buClr>
              <a:buSzPct val="100000"/>
              <a:buFont typeface="Arial" pitchFamily="34" charset="0"/>
              <a:buChar char="•"/>
              <a:tabLst/>
              <a:defRPr/>
            </a:pPr>
            <a:endParaRPr kumimoji="0" lang="en-US" sz="3200" b="1" i="0" u="none" strike="noStrike" kern="0" cap="none" spc="0" normalizeH="0" baseline="0" noProof="0" dirty="0">
              <a:ln>
                <a:noFill/>
              </a:ln>
              <a:solidFill>
                <a:srgbClr val="990000"/>
              </a:solidFill>
              <a:effectLst/>
              <a:uLnTx/>
              <a:uFillTx/>
              <a:latin typeface="Comic Sans MS" pitchFamily="66" charset="0"/>
              <a:ea typeface="+mn-ea"/>
              <a:cs typeface="+mn-cs"/>
            </a:endParaRPr>
          </a:p>
          <a:p>
            <a:pPr marL="342900" marR="0" lvl="0" indent="-342900" algn="l" defTabSz="914400" rtl="0" eaLnBrk="1" fontAlgn="base" latinLnBrk="0" hangingPunct="1">
              <a:lnSpc>
                <a:spcPct val="100000"/>
              </a:lnSpc>
              <a:spcBef>
                <a:spcPct val="20000"/>
              </a:spcBef>
              <a:spcAft>
                <a:spcPct val="0"/>
              </a:spcAft>
              <a:buClr>
                <a:srgbClr val="002060"/>
              </a:buClr>
              <a:buSzPct val="100000"/>
              <a:buFont typeface="Arial" pitchFamily="34" charset="0"/>
              <a:buChar char="•"/>
              <a:tabLst/>
              <a:defRPr/>
            </a:pPr>
            <a:endParaRPr kumimoji="0" lang="en-US" sz="4000" b="1" i="0" u="none" strike="noStrike" kern="0" cap="none" spc="0" normalizeH="0" baseline="0" noProof="0" dirty="0">
              <a:ln>
                <a:noFill/>
              </a:ln>
              <a:solidFill>
                <a:srgbClr val="2D2D8A">
                  <a:lumMod val="75000"/>
                </a:srgbClr>
              </a:solidFill>
              <a:effectLst/>
              <a:uLnTx/>
              <a:uFillTx/>
              <a:latin typeface="Comic Sans MS" pitchFamily="66" charset="0"/>
              <a:ea typeface="+mn-ea"/>
              <a:cs typeface="+mn-cs"/>
            </a:endParaRPr>
          </a:p>
          <a:p>
            <a:pPr marL="342900" marR="0" lvl="0" indent="-342900" algn="l" defTabSz="914400" rtl="0" eaLnBrk="1" fontAlgn="base" latinLnBrk="0" hangingPunct="1">
              <a:lnSpc>
                <a:spcPct val="100000"/>
              </a:lnSpc>
              <a:spcBef>
                <a:spcPct val="20000"/>
              </a:spcBef>
              <a:spcAft>
                <a:spcPct val="0"/>
              </a:spcAft>
              <a:buClr>
                <a:srgbClr val="002060"/>
              </a:buClr>
              <a:buSzPct val="100000"/>
              <a:buFont typeface="Arial" pitchFamily="34" charset="0"/>
              <a:buChar char="•"/>
              <a:tabLst/>
              <a:defRPr/>
            </a:pPr>
            <a:endParaRPr kumimoji="0" lang="en-US" sz="4000" b="1" i="0" u="none" strike="noStrike" kern="0" cap="none" spc="0" normalizeH="0" baseline="0" noProof="0" dirty="0">
              <a:ln>
                <a:noFill/>
              </a:ln>
              <a:solidFill>
                <a:srgbClr val="2D2D8A">
                  <a:lumMod val="75000"/>
                </a:srgbClr>
              </a:solidFill>
              <a:effectLst/>
              <a:uLnTx/>
              <a:uFillTx/>
              <a:latin typeface="Comic Sans MS" pitchFamily="66" charset="0"/>
              <a:ea typeface="+mn-ea"/>
              <a:cs typeface="+mn-cs"/>
            </a:endParaRPr>
          </a:p>
          <a:p>
            <a:pPr marL="342900" marR="0" lvl="0" indent="-342900" algn="l" defTabSz="914400" rtl="0" eaLnBrk="1" fontAlgn="base" latinLnBrk="0" hangingPunct="1">
              <a:lnSpc>
                <a:spcPct val="100000"/>
              </a:lnSpc>
              <a:spcBef>
                <a:spcPct val="20000"/>
              </a:spcBef>
              <a:spcAft>
                <a:spcPct val="0"/>
              </a:spcAft>
              <a:buClrTx/>
              <a:buSzPct val="100000"/>
              <a:buFont typeface="Arial" pitchFamily="34" charset="0"/>
              <a:buChar char="•"/>
              <a:tabLst/>
              <a:defRPr/>
            </a:pPr>
            <a:endParaRPr kumimoji="0" lang="en-US" sz="3600" b="1" i="0" u="none" strike="noStrike" kern="0" cap="none" spc="0" normalizeH="0" baseline="0" noProof="0" dirty="0">
              <a:ln>
                <a:noFill/>
              </a:ln>
              <a:solidFill>
                <a:srgbClr val="2D2D8A">
                  <a:lumMod val="75000"/>
                </a:srgbClr>
              </a:solidFill>
              <a:effectLst/>
              <a:uLnTx/>
              <a:uFillTx/>
              <a:latin typeface="Comic Sans MS" pitchFamily="66" charset="0"/>
              <a:ea typeface="+mn-ea"/>
              <a:cs typeface="+mn-cs"/>
            </a:endParaRPr>
          </a:p>
        </p:txBody>
      </p:sp>
    </p:spTree>
    <p:extLst>
      <p:ext uri="{BB962C8B-B14F-4D97-AF65-F5344CB8AC3E}">
        <p14:creationId xmlns:p14="http://schemas.microsoft.com/office/powerpoint/2010/main" val="3153851210"/>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wipe(left)">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wipe(left)">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Effect transition="in" filter="wipe(left)">
                                      <p:cBhvr>
                                        <p:cTn id="17" dur="500"/>
                                        <p:tgtEl>
                                          <p:spTgt spid="7">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
                                            <p:txEl>
                                              <p:pRg st="5" end="5"/>
                                            </p:txEl>
                                          </p:spTgt>
                                        </p:tgtEl>
                                        <p:attrNameLst>
                                          <p:attrName>style.visibility</p:attrName>
                                        </p:attrNameLst>
                                      </p:cBhvr>
                                      <p:to>
                                        <p:strVal val="visible"/>
                                      </p:to>
                                    </p:set>
                                    <p:animEffect transition="in" filter="wipe(left)">
                                      <p:cBhvr>
                                        <p:cTn id="22" dur="500"/>
                                        <p:tgtEl>
                                          <p:spTgt spid="7">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7">
                                            <p:txEl>
                                              <p:pRg st="7" end="7"/>
                                            </p:txEl>
                                          </p:spTgt>
                                        </p:tgtEl>
                                        <p:attrNameLst>
                                          <p:attrName>style.visibility</p:attrName>
                                        </p:attrNameLst>
                                      </p:cBhvr>
                                      <p:to>
                                        <p:strVal val="visible"/>
                                      </p:to>
                                    </p:set>
                                    <p:animEffect transition="in" filter="wipe(left)">
                                      <p:cBhvr>
                                        <p:cTn id="27" dur="500"/>
                                        <p:tgtEl>
                                          <p:spTgt spid="7">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7">
                                            <p:txEl>
                                              <p:pRg st="8" end="8"/>
                                            </p:txEl>
                                          </p:spTgt>
                                        </p:tgtEl>
                                        <p:attrNameLst>
                                          <p:attrName>style.visibility</p:attrName>
                                        </p:attrNameLst>
                                      </p:cBhvr>
                                      <p:to>
                                        <p:strVal val="visible"/>
                                      </p:to>
                                    </p:set>
                                    <p:animEffect transition="in" filter="wipe(left)">
                                      <p:cBhvr>
                                        <p:cTn id="32" dur="500"/>
                                        <p:tgtEl>
                                          <p:spTgt spid="7">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7">
                                            <p:txEl>
                                              <p:pRg st="9" end="9"/>
                                            </p:txEl>
                                          </p:spTgt>
                                        </p:tgtEl>
                                        <p:attrNameLst>
                                          <p:attrName>style.visibility</p:attrName>
                                        </p:attrNameLst>
                                      </p:cBhvr>
                                      <p:to>
                                        <p:strVal val="visible"/>
                                      </p:to>
                                    </p:set>
                                    <p:animEffect transition="in" filter="wipe(left)">
                                      <p:cBhvr>
                                        <p:cTn id="37" dur="500"/>
                                        <p:tgtEl>
                                          <p:spTgt spid="7">
                                            <p:txEl>
                                              <p:pRg st="9" end="9"/>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7">
                                            <p:txEl>
                                              <p:pRg st="10" end="10"/>
                                            </p:txEl>
                                          </p:spTgt>
                                        </p:tgtEl>
                                        <p:attrNameLst>
                                          <p:attrName>style.visibility</p:attrName>
                                        </p:attrNameLst>
                                      </p:cBhvr>
                                      <p:to>
                                        <p:strVal val="visible"/>
                                      </p:to>
                                    </p:set>
                                    <p:animEffect transition="in" filter="wipe(left)">
                                      <p:cBhvr>
                                        <p:cTn id="42" dur="500"/>
                                        <p:tgtEl>
                                          <p:spTgt spid="7">
                                            <p:txEl>
                                              <p:pRg st="10" end="1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7">
                                            <p:txEl>
                                              <p:pRg st="11" end="11"/>
                                            </p:txEl>
                                          </p:spTgt>
                                        </p:tgtEl>
                                        <p:attrNameLst>
                                          <p:attrName>style.visibility</p:attrName>
                                        </p:attrNameLst>
                                      </p:cBhvr>
                                      <p:to>
                                        <p:strVal val="visible"/>
                                      </p:to>
                                    </p:set>
                                    <p:animEffect transition="in" filter="wipe(left)">
                                      <p:cBhvr>
                                        <p:cTn id="47" dur="500"/>
                                        <p:tgtEl>
                                          <p:spTgt spid="7">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Shape 937"/>
        <p:cNvGrpSpPr/>
        <p:nvPr/>
      </p:nvGrpSpPr>
      <p:grpSpPr>
        <a:xfrm>
          <a:off x="0" y="0"/>
          <a:ext cx="0" cy="0"/>
          <a:chOff x="0" y="0"/>
          <a:chExt cx="0" cy="0"/>
        </a:xfrm>
      </p:grpSpPr>
      <p:sp>
        <p:nvSpPr>
          <p:cNvPr id="938" name="Google Shape;938;p164"/>
          <p:cNvSpPr txBox="1"/>
          <p:nvPr/>
        </p:nvSpPr>
        <p:spPr>
          <a:xfrm>
            <a:off x="838200" y="762000"/>
            <a:ext cx="6019800" cy="64135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939" name="Google Shape;939;p164"/>
          <p:cNvSpPr txBox="1"/>
          <p:nvPr/>
        </p:nvSpPr>
        <p:spPr>
          <a:xfrm>
            <a:off x="0" y="29115"/>
            <a:ext cx="9144000" cy="64629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0000"/>
              </a:buClr>
              <a:buSzPts val="3600"/>
              <a:buFont typeface="Comic Sans MS"/>
              <a:buNone/>
              <a:tabLst/>
              <a:defRPr/>
            </a:pPr>
            <a:r>
              <a:rPr kumimoji="0" lang="en-US" sz="3600" b="1" i="0" u="none" strike="noStrike" kern="0" cap="none" spc="0" normalizeH="0" baseline="0" noProof="0" dirty="0">
                <a:ln>
                  <a:noFill/>
                </a:ln>
                <a:solidFill>
                  <a:srgbClr val="FFFF00"/>
                </a:solidFill>
                <a:effectLst/>
                <a:uLnTx/>
                <a:uFillTx/>
                <a:latin typeface="Comic Sans MS"/>
                <a:ea typeface="Comic Sans MS"/>
                <a:cs typeface="Comic Sans MS"/>
                <a:sym typeface="Comic Sans MS"/>
              </a:rPr>
              <a:t>Interactions in the Ecosystem</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Google Shape;930;p163">
            <a:extLst>
              <a:ext uri="{FF2B5EF4-FFF2-40B4-BE49-F238E27FC236}">
                <a16:creationId xmlns:a16="http://schemas.microsoft.com/office/drawing/2014/main" id="{A31C5B75-EFC4-E5EA-81F7-EC2A56E2B6D3}"/>
              </a:ext>
            </a:extLst>
          </p:cNvPr>
          <p:cNvSpPr txBox="1"/>
          <p:nvPr/>
        </p:nvSpPr>
        <p:spPr>
          <a:xfrm>
            <a:off x="96279" y="894616"/>
            <a:ext cx="3822578" cy="578615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FFFFFF"/>
                </a:solidFill>
                <a:effectLst/>
                <a:uLnTx/>
                <a:uFillTx/>
                <a:latin typeface="Arial"/>
                <a:cs typeface="Arial"/>
                <a:sym typeface="Arial"/>
              </a:rPr>
              <a:t>Includes</a:t>
            </a:r>
            <a:endParaRPr kumimoji="0" lang="en-US" sz="3600" b="0" i="0" u="none" strike="noStrike" kern="0" cap="none" spc="0" normalizeH="0" baseline="0" noProof="0" dirty="0">
              <a:ln>
                <a:noFill/>
              </a:ln>
              <a:solidFill>
                <a:srgbClr val="00B05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B05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B050"/>
                </a:solidFill>
                <a:effectLst/>
                <a:uLnTx/>
                <a:uFillTx/>
                <a:latin typeface="Arial"/>
                <a:cs typeface="Arial"/>
                <a:sym typeface="Arial"/>
              </a:rPr>
              <a:t>Food chains</a:t>
            </a:r>
          </a:p>
          <a:p>
            <a:pPr marL="0" marR="0" lvl="0" indent="0" algn="l" defTabSz="914400" rtl="0" eaLnBrk="1" fontAlgn="auto" latinLnBrk="0" hangingPunct="1">
              <a:lnSpc>
                <a:spcPct val="100000"/>
              </a:lnSpc>
              <a:spcBef>
                <a:spcPts val="1200"/>
              </a:spcBef>
              <a:spcAft>
                <a:spcPts val="0"/>
              </a:spcAft>
              <a:buClr>
                <a:srgbClr val="00B0F0"/>
              </a:buClr>
              <a:buSzTx/>
              <a:buFont typeface="Arial"/>
              <a:buNone/>
              <a:tabLst/>
              <a:defRPr/>
            </a:pPr>
            <a:r>
              <a:rPr kumimoji="0" lang="en-US" sz="4800" b="0" i="0" u="none" strike="noStrike" kern="0" cap="none" spc="0" normalizeH="0" baseline="0" noProof="0" dirty="0">
                <a:ln>
                  <a:noFill/>
                </a:ln>
                <a:solidFill>
                  <a:srgbClr val="00B0F0"/>
                </a:solidFill>
                <a:effectLst/>
                <a:uLnTx/>
                <a:uFillTx/>
                <a:latin typeface="Arial"/>
                <a:cs typeface="Arial"/>
                <a:sym typeface="Arial"/>
              </a:rPr>
              <a:t>Food WEBS</a:t>
            </a:r>
          </a:p>
          <a:p>
            <a:pPr marL="0" marR="0" lvl="0" indent="0" algn="l" defTabSz="914400" rtl="0" eaLnBrk="1" fontAlgn="auto" latinLnBrk="0" hangingPunct="1">
              <a:lnSpc>
                <a:spcPct val="100000"/>
              </a:lnSpc>
              <a:spcBef>
                <a:spcPts val="1200"/>
              </a:spcBef>
              <a:spcAft>
                <a:spcPts val="0"/>
              </a:spcAft>
              <a:buClr>
                <a:srgbClr val="00B0F0"/>
              </a:buClr>
              <a:buSzTx/>
              <a:buFont typeface="Arial"/>
              <a:buNone/>
              <a:tabLst/>
              <a:defRPr/>
            </a:pPr>
            <a:endParaRPr kumimoji="0" lang="en-US" sz="2800" b="0" i="0" u="none" strike="noStrike" kern="0" cap="none" spc="0" normalizeH="0" baseline="0" noProof="0" dirty="0">
              <a:ln>
                <a:noFill/>
              </a:ln>
              <a:solidFill>
                <a:srgbClr val="FFC000"/>
              </a:solidFill>
              <a:effectLst/>
              <a:uLnTx/>
              <a:uFillTx/>
              <a:latin typeface="Arial"/>
              <a:cs typeface="Arial"/>
              <a:sym typeface="Arial"/>
            </a:endParaRPr>
          </a:p>
          <a:p>
            <a:pPr>
              <a:spcBef>
                <a:spcPts val="1200"/>
              </a:spcBef>
              <a:buClr>
                <a:srgbClr val="00B0F0"/>
              </a:buClr>
              <a:defRPr/>
            </a:pPr>
            <a:r>
              <a:rPr lang="en-US" sz="2800" dirty="0">
                <a:solidFill>
                  <a:schemeClr val="lt1"/>
                </a:solidFill>
                <a:latin typeface="Comic Sans MS"/>
                <a:ea typeface="Comic Sans MS"/>
                <a:cs typeface="Comic Sans MS"/>
                <a:sym typeface="Comic Sans MS"/>
              </a:rPr>
              <a:t>Feeding relationships among organisms in an ecosystem usually form a network of complex interactions shown as a </a:t>
            </a:r>
            <a:r>
              <a:rPr lang="en-US" sz="2800" b="1" dirty="0">
                <a:solidFill>
                  <a:srgbClr val="FFFF00"/>
                </a:solidFill>
                <a:latin typeface="Comic Sans MS"/>
                <a:ea typeface="Comic Sans MS"/>
                <a:cs typeface="Comic Sans MS"/>
                <a:sym typeface="Comic Sans MS"/>
              </a:rPr>
              <a:t>FOOD WEB</a:t>
            </a:r>
            <a:r>
              <a:rPr lang="en-US" sz="2800" b="1" dirty="0">
                <a:solidFill>
                  <a:srgbClr val="FF0000"/>
                </a:solidFill>
                <a:latin typeface="Comic Sans MS"/>
                <a:ea typeface="Comic Sans MS"/>
                <a:cs typeface="Comic Sans MS"/>
                <a:sym typeface="Comic Sans MS"/>
              </a:rPr>
              <a:t>.</a:t>
            </a:r>
            <a:endParaRPr lang="en-US" sz="3600" dirty="0"/>
          </a:p>
        </p:txBody>
      </p:sp>
      <p:pic>
        <p:nvPicPr>
          <p:cNvPr id="4102" name="Picture 6" descr="food-web">
            <a:extLst>
              <a:ext uri="{FF2B5EF4-FFF2-40B4-BE49-F238E27FC236}">
                <a16:creationId xmlns:a16="http://schemas.microsoft.com/office/drawing/2014/main" id="{8DBEA68B-F538-6464-9E78-C835FF65DF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8857" y="1082674"/>
            <a:ext cx="5006892" cy="5657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24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wipe(left)">
                                      <p:cBhvr>
                                        <p:cTn id="7" dur="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5" end="5"/>
                                            </p:txEl>
                                          </p:spTgt>
                                        </p:tgtEl>
                                        <p:attrNameLst>
                                          <p:attrName>style.visibility</p:attrName>
                                        </p:attrNameLst>
                                      </p:cBhvr>
                                      <p:to>
                                        <p:strVal val="visible"/>
                                      </p:to>
                                    </p:set>
                                    <p:animEffect transition="in" filter="wipe(left)">
                                      <p:cBhvr>
                                        <p:cTn id="12" dur="500"/>
                                        <p:tgtEl>
                                          <p:spTgt spid="2">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102"/>
                                        </p:tgtEl>
                                        <p:attrNameLst>
                                          <p:attrName>style.visibility</p:attrName>
                                        </p:attrNameLst>
                                      </p:cBhvr>
                                      <p:to>
                                        <p:strVal val="visible"/>
                                      </p:to>
                                    </p:set>
                                    <p:animEffect transition="in" filter="fade">
                                      <p:cBhvr>
                                        <p:cTn id="17" dur="5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a:extLst>
              <a:ext uri="{FF2B5EF4-FFF2-40B4-BE49-F238E27FC236}">
                <a16:creationId xmlns:a16="http://schemas.microsoft.com/office/drawing/2014/main" id="{0E14A989-6C6A-8ED7-C9CE-FD2122F4BE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844550"/>
            <a:ext cx="8153400" cy="6013450"/>
          </a:xfrm>
          <a:prstGeom prst="rect">
            <a:avLst/>
          </a:prstGeom>
          <a:noFill/>
          <a:extLst>
            <a:ext uri="{909E8E84-426E-40DD-AFC4-6F175D3DCCD1}">
              <a14:hiddenFill xmlns:a14="http://schemas.microsoft.com/office/drawing/2010/main">
                <a:solidFill>
                  <a:srgbClr val="FFFFFF"/>
                </a:solidFill>
              </a14:hiddenFill>
            </a:ext>
          </a:extLst>
        </p:spPr>
      </p:pic>
      <p:sp>
        <p:nvSpPr>
          <p:cNvPr id="7173" name="Rectangle 5">
            <a:extLst>
              <a:ext uri="{FF2B5EF4-FFF2-40B4-BE49-F238E27FC236}">
                <a16:creationId xmlns:a16="http://schemas.microsoft.com/office/drawing/2014/main" id="{CC7F4E4C-12CE-48DD-380E-D90C64B45271}"/>
              </a:ext>
            </a:extLst>
          </p:cNvPr>
          <p:cNvSpPr>
            <a:spLocks noGrp="1" noChangeArrowheads="1"/>
          </p:cNvSpPr>
          <p:nvPr>
            <p:ph type="title" idx="4294967295"/>
          </p:nvPr>
        </p:nvSpPr>
        <p:spPr/>
        <p:txBody>
          <a:bodyPr/>
          <a:lstStyle/>
          <a:p>
            <a:pPr algn="l"/>
            <a:r>
              <a:rPr lang="en-US" altLang="en-US"/>
              <a:t>A basic food web.</a:t>
            </a:r>
          </a:p>
        </p:txBody>
      </p:sp>
      <p:sp>
        <p:nvSpPr>
          <p:cNvPr id="7175" name="Text Box 7">
            <a:extLst>
              <a:ext uri="{FF2B5EF4-FFF2-40B4-BE49-F238E27FC236}">
                <a16:creationId xmlns:a16="http://schemas.microsoft.com/office/drawing/2014/main" id="{631FA4D3-EAAD-F466-B779-C8FC6E42C025}"/>
              </a:ext>
            </a:extLst>
          </p:cNvPr>
          <p:cNvSpPr txBox="1">
            <a:spLocks noChangeArrowheads="1"/>
          </p:cNvSpPr>
          <p:nvPr/>
        </p:nvSpPr>
        <p:spPr bwMode="auto">
          <a:xfrm>
            <a:off x="5867400" y="0"/>
            <a:ext cx="2971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3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Top Predator</a:t>
            </a:r>
          </a:p>
        </p:txBody>
      </p:sp>
      <p:sp>
        <p:nvSpPr>
          <p:cNvPr id="7176" name="Line 8">
            <a:extLst>
              <a:ext uri="{FF2B5EF4-FFF2-40B4-BE49-F238E27FC236}">
                <a16:creationId xmlns:a16="http://schemas.microsoft.com/office/drawing/2014/main" id="{F250AEB8-73D6-7F08-CBDB-0833FA63AB44}"/>
              </a:ext>
            </a:extLst>
          </p:cNvPr>
          <p:cNvSpPr>
            <a:spLocks noChangeShapeType="1"/>
          </p:cNvSpPr>
          <p:nvPr/>
        </p:nvSpPr>
        <p:spPr bwMode="auto">
          <a:xfrm flipH="1">
            <a:off x="6324600" y="685800"/>
            <a:ext cx="1447800" cy="609600"/>
          </a:xfrm>
          <a:prstGeom prst="line">
            <a:avLst/>
          </a:prstGeom>
          <a:noFill/>
          <a:ln w="44450">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8893072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Shape 1039"/>
        <p:cNvGrpSpPr/>
        <p:nvPr/>
      </p:nvGrpSpPr>
      <p:grpSpPr>
        <a:xfrm>
          <a:off x="0" y="0"/>
          <a:ext cx="0" cy="0"/>
          <a:chOff x="0" y="0"/>
          <a:chExt cx="0" cy="0"/>
        </a:xfrm>
      </p:grpSpPr>
      <p:sp>
        <p:nvSpPr>
          <p:cNvPr id="1040" name="Google Shape;1040;p174"/>
          <p:cNvSpPr txBox="1">
            <a:spLocks noGrp="1"/>
          </p:cNvSpPr>
          <p:nvPr>
            <p:ph type="title" idx="4294967295"/>
          </p:nvPr>
        </p:nvSpPr>
        <p:spPr>
          <a:xfrm>
            <a:off x="609600" y="152400"/>
            <a:ext cx="7772400" cy="533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0000"/>
              </a:buClr>
              <a:buSzPts val="4000"/>
              <a:buFont typeface="Comic Sans MS"/>
              <a:buNone/>
            </a:pPr>
            <a:r>
              <a:rPr lang="en-US" sz="4000" b="0" i="0" u="none" strike="noStrike" cap="none" dirty="0">
                <a:solidFill>
                  <a:srgbClr val="0066FF"/>
                </a:solidFill>
                <a:latin typeface="Comic Sans MS"/>
                <a:ea typeface="Comic Sans MS"/>
                <a:cs typeface="Comic Sans MS"/>
                <a:sym typeface="Comic Sans MS"/>
              </a:rPr>
              <a:t>Food Webs</a:t>
            </a:r>
            <a:endParaRPr dirty="0">
              <a:solidFill>
                <a:srgbClr val="0066FF"/>
              </a:solidFill>
            </a:endParaRPr>
          </a:p>
        </p:txBody>
      </p:sp>
      <p:sp>
        <p:nvSpPr>
          <p:cNvPr id="1041" name="Google Shape;1041;p174"/>
          <p:cNvSpPr txBox="1">
            <a:spLocks noGrp="1"/>
          </p:cNvSpPr>
          <p:nvPr>
            <p:ph type="body" idx="4294967295"/>
          </p:nvPr>
        </p:nvSpPr>
        <p:spPr>
          <a:xfrm>
            <a:off x="419100" y="914400"/>
            <a:ext cx="8153400" cy="1270660"/>
          </a:xfrm>
          <a:prstGeom prst="rect">
            <a:avLst/>
          </a:prstGeom>
          <a:noFill/>
          <a:ln>
            <a:noFill/>
          </a:ln>
        </p:spPr>
        <p:txBody>
          <a:bodyPr spcFirstLastPara="1" wrap="square" lIns="91425" tIns="45700" rIns="91425" bIns="45700" anchor="t" anchorCtr="0">
            <a:noAutofit/>
          </a:bodyPr>
          <a:lstStyle/>
          <a:p>
            <a:pPr marL="0" lvl="0" indent="0">
              <a:spcBef>
                <a:spcPts val="1200"/>
              </a:spcBef>
              <a:buClr>
                <a:srgbClr val="00B0F0"/>
              </a:buClr>
              <a:buSzTx/>
              <a:buNone/>
              <a:defRPr/>
            </a:pPr>
            <a:r>
              <a:rPr lang="en-US" sz="2800" dirty="0">
                <a:solidFill>
                  <a:srgbClr val="FFC000"/>
                </a:solidFill>
              </a:rPr>
              <a:t>If </a:t>
            </a:r>
            <a:r>
              <a:rPr lang="en-US" sz="2800" dirty="0">
                <a:solidFill>
                  <a:srgbClr val="00B050"/>
                </a:solidFill>
              </a:rPr>
              <a:t>Pill bugs </a:t>
            </a:r>
            <a:r>
              <a:rPr lang="en-US" sz="2800" dirty="0">
                <a:solidFill>
                  <a:srgbClr val="FFC000"/>
                </a:solidFill>
              </a:rPr>
              <a:t>should die off because of disease, the </a:t>
            </a:r>
            <a:r>
              <a:rPr lang="en-US" sz="2800" dirty="0">
                <a:solidFill>
                  <a:srgbClr val="FF0000"/>
                </a:solidFill>
              </a:rPr>
              <a:t>robin</a:t>
            </a:r>
            <a:r>
              <a:rPr lang="en-US" sz="2800" dirty="0">
                <a:solidFill>
                  <a:srgbClr val="FFC000"/>
                </a:solidFill>
              </a:rPr>
              <a:t> and </a:t>
            </a:r>
            <a:r>
              <a:rPr lang="en-US" sz="2800" dirty="0">
                <a:solidFill>
                  <a:srgbClr val="FF0000"/>
                </a:solidFill>
              </a:rPr>
              <a:t>alligator lizard </a:t>
            </a:r>
            <a:r>
              <a:rPr lang="en-US" sz="2800" dirty="0">
                <a:solidFill>
                  <a:srgbClr val="FFC000"/>
                </a:solidFill>
              </a:rPr>
              <a:t>would not go without food. </a:t>
            </a:r>
            <a:endParaRPr lang="en-US" sz="2800" dirty="0">
              <a:solidFill>
                <a:srgbClr val="FFC000"/>
              </a:solidFill>
              <a:latin typeface="Arial"/>
              <a:cs typeface="Arial"/>
              <a:sym typeface="Arial"/>
            </a:endParaRPr>
          </a:p>
        </p:txBody>
      </p:sp>
      <p:pic>
        <p:nvPicPr>
          <p:cNvPr id="1042" name="Google Shape;1042;p174"/>
          <p:cNvPicPr preferRelativeResize="0"/>
          <p:nvPr/>
        </p:nvPicPr>
        <p:blipFill rotWithShape="1">
          <a:blip r:embed="rId3">
            <a:alphaModFix/>
          </a:blip>
          <a:srcRect/>
          <a:stretch/>
        </p:blipFill>
        <p:spPr>
          <a:xfrm>
            <a:off x="2446317" y="2411413"/>
            <a:ext cx="6172200" cy="4446587"/>
          </a:xfrm>
          <a:prstGeom prst="rect">
            <a:avLst/>
          </a:prstGeom>
          <a:noFill/>
          <a:ln>
            <a:noFill/>
          </a:ln>
        </p:spPr>
      </p:pic>
      <p:sp>
        <p:nvSpPr>
          <p:cNvPr id="3" name="TextBox 2">
            <a:extLst>
              <a:ext uri="{FF2B5EF4-FFF2-40B4-BE49-F238E27FC236}">
                <a16:creationId xmlns:a16="http://schemas.microsoft.com/office/drawing/2014/main" id="{D1B6108C-5DA8-35C0-5873-EC9AAD0FF737}"/>
              </a:ext>
            </a:extLst>
          </p:cNvPr>
          <p:cNvSpPr txBox="1"/>
          <p:nvPr/>
        </p:nvSpPr>
        <p:spPr>
          <a:xfrm>
            <a:off x="-1" y="2352038"/>
            <a:ext cx="2446317" cy="4524315"/>
          </a:xfrm>
          <a:prstGeom prst="rect">
            <a:avLst/>
          </a:prstGeom>
          <a:noFill/>
        </p:spPr>
        <p:txBody>
          <a:bodyPr wrap="square">
            <a:spAutoFit/>
          </a:bodyPr>
          <a:lstStyle/>
          <a:p>
            <a:r>
              <a:rPr lang="en-US" sz="2400" b="0" baseline="0" dirty="0">
                <a:solidFill>
                  <a:schemeClr val="bg1"/>
                </a:solidFill>
              </a:rPr>
              <a:t>Each arrow represents a transfer of energy from one organism to another.</a:t>
            </a:r>
          </a:p>
          <a:p>
            <a:endParaRPr lang="en-US" sz="1600" dirty="0">
              <a:solidFill>
                <a:srgbClr val="FFC000"/>
              </a:solidFill>
            </a:endParaRPr>
          </a:p>
          <a:p>
            <a:r>
              <a:rPr lang="en-US" sz="2400" dirty="0">
                <a:solidFill>
                  <a:srgbClr val="FFC000"/>
                </a:solidFill>
              </a:rPr>
              <a:t>Organisms must ultimately receive energy from the producers.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1">
                                            <p:txEl>
                                              <p:pRg st="0" end="0"/>
                                            </p:txEl>
                                          </p:spTgt>
                                        </p:tgtEl>
                                        <p:attrNameLst>
                                          <p:attrName>style.visibility</p:attrName>
                                        </p:attrNameLst>
                                      </p:cBhvr>
                                      <p:to>
                                        <p:strVal val="visible"/>
                                      </p:to>
                                    </p:set>
                                    <p:animEffect transition="in" filter="fade">
                                      <p:cBhvr>
                                        <p:cTn id="7" dur="1000"/>
                                        <p:tgtEl>
                                          <p:spTgt spid="104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	Understanding Food Webs</a:t>
            </a:r>
          </a:p>
        </p:txBody>
      </p:sp>
      <p:sp>
        <p:nvSpPr>
          <p:cNvPr id="7" name="Content Placeholder 6"/>
          <p:cNvSpPr>
            <a:spLocks noGrp="1"/>
          </p:cNvSpPr>
          <p:nvPr>
            <p:ph sz="quarter" idx="15"/>
          </p:nvPr>
        </p:nvSpPr>
        <p:spPr/>
        <p:txBody>
          <a:bodyPr/>
          <a:lstStyle/>
          <a:p>
            <a:endParaRPr lang="en-US" dirty="0"/>
          </a:p>
          <a:p>
            <a:endParaRPr lang="en-US" dirty="0"/>
          </a:p>
        </p:txBody>
      </p:sp>
      <p:sp>
        <p:nvSpPr>
          <p:cNvPr id="17" name="Content Placeholder 16"/>
          <p:cNvSpPr>
            <a:spLocks noGrp="1"/>
          </p:cNvSpPr>
          <p:nvPr>
            <p:ph sz="quarter" idx="16"/>
          </p:nvPr>
        </p:nvSpPr>
        <p:spPr/>
        <p:txBody>
          <a:bodyPr/>
          <a:lstStyle/>
          <a:p>
            <a:r>
              <a:rPr lang="en-US" dirty="0"/>
              <a:t>Where does the bald eagle get energy? Check all that apply.</a:t>
            </a:r>
          </a:p>
          <a:p>
            <a:r>
              <a:rPr lang="en-US" dirty="0"/>
              <a:t>[ ] sea ducks</a:t>
            </a:r>
          </a:p>
          <a:p>
            <a:r>
              <a:rPr lang="en-US" dirty="0"/>
              <a:t>[ ] large piscivorous fish</a:t>
            </a:r>
          </a:p>
          <a:p>
            <a:r>
              <a:rPr lang="en-US" dirty="0"/>
              <a:t>[ ] tundra swan</a:t>
            </a:r>
          </a:p>
          <a:p>
            <a:endParaRPr lang="en-US" dirty="0">
              <a:solidFill>
                <a:schemeClr val="accent1"/>
              </a:solidFill>
            </a:endParaRPr>
          </a:p>
          <a:p>
            <a:r>
              <a:rPr lang="en-US" dirty="0"/>
              <a:t>What feeds on phytoplankton?</a:t>
            </a:r>
          </a:p>
          <a:p>
            <a:r>
              <a:rPr lang="en-US" dirty="0"/>
              <a:t>[ ] benthic invertebrates</a:t>
            </a:r>
          </a:p>
          <a:p>
            <a:r>
              <a:rPr lang="en-US" dirty="0"/>
              <a:t>[ ] sea ducks</a:t>
            </a:r>
          </a:p>
          <a:p>
            <a:r>
              <a:rPr lang="en-US" dirty="0"/>
              <a:t>[ ] bivalves</a:t>
            </a:r>
          </a:p>
          <a:p>
            <a:endParaRPr lang="en-US" dirty="0">
              <a:solidFill>
                <a:schemeClr val="accent1"/>
              </a:solidFill>
            </a:endParaRPr>
          </a:p>
        </p:txBody>
      </p:sp>
      <p:pic>
        <p:nvPicPr>
          <p:cNvPr id="9" name="Picture 8" descr="quick_check-01.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116" y="331152"/>
            <a:ext cx="881636" cy="714840"/>
          </a:xfrm>
          <a:prstGeom prst="rect">
            <a:avLst/>
          </a:prstGeom>
        </p:spPr>
      </p:pic>
      <p:grpSp>
        <p:nvGrpSpPr>
          <p:cNvPr id="13" name="Group 12"/>
          <p:cNvGrpSpPr/>
          <p:nvPr/>
        </p:nvGrpSpPr>
        <p:grpSpPr>
          <a:xfrm>
            <a:off x="2647874" y="2157381"/>
            <a:ext cx="6496125" cy="4053413"/>
            <a:chOff x="2862870" y="2529311"/>
            <a:chExt cx="6357253" cy="5307379"/>
          </a:xfrm>
        </p:grpSpPr>
        <p:pic>
          <p:nvPicPr>
            <p:cNvPr id="14" name="Picture 2" descr="File:Chesapeake Waterbird Food Web.jpg"/>
            <p:cNvPicPr>
              <a:picLocks noChangeAspect="1" noChangeArrowheads="1"/>
            </p:cNvPicPr>
            <p:nvPr/>
          </p:nvPicPr>
          <p:blipFill rotWithShape="1">
            <a:blip r:embed="rId4">
              <a:extLst>
                <a:ext uri="{28A0092B-C50C-407E-A947-70E740481C1C}">
                  <a14:useLocalDpi xmlns:a14="http://schemas.microsoft.com/office/drawing/2010/main" val="0"/>
                </a:ext>
              </a:extLst>
            </a:blip>
            <a:srcRect l="1525" t="1963" r="3136" b="2971"/>
            <a:stretch/>
          </p:blipFill>
          <p:spPr bwMode="auto">
            <a:xfrm>
              <a:off x="2862870" y="2529311"/>
              <a:ext cx="6357253" cy="493664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4767478" y="7426944"/>
              <a:ext cx="2786161" cy="409746"/>
            </a:xfrm>
            <a:prstGeom prst="rect">
              <a:avLst/>
            </a:prstGeom>
            <a:noFill/>
            <a:ln>
              <a:noFill/>
            </a:ln>
          </p:spPr>
          <p:txBody>
            <a:bodyPr wrap="square" rtlCol="0">
              <a:spAutoFit/>
            </a:bodyPr>
            <a:lstStyle/>
            <a:p>
              <a:pPr algn="ctr" defTabSz="1715597" fontAlgn="base">
                <a:lnSpc>
                  <a:spcPct val="115000"/>
                </a:lnSpc>
                <a:spcBef>
                  <a:spcPct val="20000"/>
                </a:spcBef>
                <a:spcAft>
                  <a:spcPct val="0"/>
                </a:spcAft>
                <a:buClr>
                  <a:srgbClr val="2877C4"/>
                </a:buClr>
              </a:pPr>
              <a:r>
                <a:rPr lang="en-US" sz="1126" kern="1200" dirty="0">
                  <a:solidFill>
                    <a:srgbClr val="FFFFFF">
                      <a:lumMod val="50000"/>
                    </a:srgbClr>
                  </a:solidFill>
                  <a:ea typeface="+mn-ea"/>
                  <a:cs typeface="Calibri" pitchFamily="34" charset="0"/>
                </a:rPr>
                <a:t>Image by Matthew C. Perry</a:t>
              </a:r>
            </a:p>
          </p:txBody>
        </p:sp>
      </p:grpSp>
    </p:spTree>
    <p:extLst>
      <p:ext uri="{BB962C8B-B14F-4D97-AF65-F5344CB8AC3E}">
        <p14:creationId xmlns:p14="http://schemas.microsoft.com/office/powerpoint/2010/main" val="38617878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	Understanding Food Webs</a:t>
            </a:r>
          </a:p>
        </p:txBody>
      </p:sp>
      <p:sp>
        <p:nvSpPr>
          <p:cNvPr id="7" name="Content Placeholder 6"/>
          <p:cNvSpPr>
            <a:spLocks noGrp="1"/>
          </p:cNvSpPr>
          <p:nvPr>
            <p:ph sz="quarter" idx="15"/>
          </p:nvPr>
        </p:nvSpPr>
        <p:spPr/>
        <p:txBody>
          <a:bodyPr/>
          <a:lstStyle/>
          <a:p>
            <a:endParaRPr lang="en-US" dirty="0"/>
          </a:p>
          <a:p>
            <a:endParaRPr lang="en-US" dirty="0"/>
          </a:p>
        </p:txBody>
      </p:sp>
      <p:sp>
        <p:nvSpPr>
          <p:cNvPr id="17" name="Content Placeholder 16"/>
          <p:cNvSpPr>
            <a:spLocks noGrp="1"/>
          </p:cNvSpPr>
          <p:nvPr>
            <p:ph sz="quarter" idx="16"/>
          </p:nvPr>
        </p:nvSpPr>
        <p:spPr>
          <a:xfrm>
            <a:off x="2" y="1377155"/>
            <a:ext cx="2766950" cy="5480845"/>
          </a:xfrm>
        </p:spPr>
        <p:txBody>
          <a:bodyPr/>
          <a:lstStyle/>
          <a:p>
            <a:r>
              <a:rPr lang="en-US" dirty="0"/>
              <a:t>Where does the bald eagle get energy? Check all that apply.</a:t>
            </a:r>
          </a:p>
          <a:p>
            <a:r>
              <a:rPr lang="en-US" dirty="0"/>
              <a:t>[x] sea ducks</a:t>
            </a:r>
          </a:p>
          <a:p>
            <a:r>
              <a:rPr lang="en-US" dirty="0"/>
              <a:t>[x] large </a:t>
            </a:r>
            <a:r>
              <a:rPr lang="en-US" dirty="0" err="1"/>
              <a:t>piscivorous</a:t>
            </a:r>
            <a:r>
              <a:rPr lang="en-US" dirty="0"/>
              <a:t> fish</a:t>
            </a:r>
          </a:p>
          <a:p>
            <a:r>
              <a:rPr lang="en-US" dirty="0"/>
              <a:t>[] tundra swan</a:t>
            </a:r>
          </a:p>
          <a:p>
            <a:endParaRPr lang="en-US" dirty="0">
              <a:solidFill>
                <a:schemeClr val="accent1"/>
              </a:solidFill>
            </a:endParaRPr>
          </a:p>
          <a:p>
            <a:r>
              <a:rPr lang="en-US" dirty="0"/>
              <a:t>What feeds on phytoplankton?</a:t>
            </a:r>
          </a:p>
          <a:p>
            <a:r>
              <a:rPr lang="en-US" dirty="0"/>
              <a:t>[x] benthic invertebrates</a:t>
            </a:r>
          </a:p>
          <a:p>
            <a:r>
              <a:rPr lang="en-US" dirty="0"/>
              <a:t>[] sea ducks</a:t>
            </a:r>
          </a:p>
          <a:p>
            <a:r>
              <a:rPr lang="en-US" dirty="0"/>
              <a:t>[x] bivalves</a:t>
            </a:r>
          </a:p>
          <a:p>
            <a:endParaRPr lang="en-US" dirty="0"/>
          </a:p>
          <a:p>
            <a:r>
              <a:rPr lang="en-US" sz="1800" baseline="0" dirty="0">
                <a:solidFill>
                  <a:srgbClr val="0066FF"/>
                </a:solidFill>
                <a:effectLst>
                  <a:outerShdw blurRad="38100" dist="38100" dir="2700000" algn="tl">
                    <a:srgbClr val="000000">
                      <a:alpha val="43137"/>
                    </a:srgbClr>
                  </a:outerShdw>
                </a:effectLst>
              </a:rPr>
              <a:t>A food web is an illustration of the many food chains that exist in a particular ecosystem.</a:t>
            </a:r>
          </a:p>
          <a:p>
            <a:endParaRPr lang="en-US" b="1" baseline="0" dirty="0"/>
          </a:p>
          <a:p>
            <a:endParaRPr lang="en-US" dirty="0"/>
          </a:p>
          <a:p>
            <a:endParaRPr lang="en-US" dirty="0">
              <a:solidFill>
                <a:schemeClr val="accent1"/>
              </a:solidFill>
            </a:endParaRPr>
          </a:p>
        </p:txBody>
      </p:sp>
      <p:pic>
        <p:nvPicPr>
          <p:cNvPr id="9" name="Picture 8" descr="quick_check-01.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116" y="331152"/>
            <a:ext cx="881636" cy="714840"/>
          </a:xfrm>
          <a:prstGeom prst="rect">
            <a:avLst/>
          </a:prstGeom>
        </p:spPr>
      </p:pic>
      <p:grpSp>
        <p:nvGrpSpPr>
          <p:cNvPr id="13" name="Group 12"/>
          <p:cNvGrpSpPr/>
          <p:nvPr/>
        </p:nvGrpSpPr>
        <p:grpSpPr>
          <a:xfrm>
            <a:off x="2766952" y="2157381"/>
            <a:ext cx="6377048" cy="4053413"/>
            <a:chOff x="2862870" y="2529311"/>
            <a:chExt cx="6357253" cy="5307379"/>
          </a:xfrm>
        </p:grpSpPr>
        <p:pic>
          <p:nvPicPr>
            <p:cNvPr id="14" name="Picture 2" descr="File:Chesapeake Waterbird Food Web.jpg"/>
            <p:cNvPicPr>
              <a:picLocks noChangeAspect="1" noChangeArrowheads="1"/>
            </p:cNvPicPr>
            <p:nvPr/>
          </p:nvPicPr>
          <p:blipFill rotWithShape="1">
            <a:blip r:embed="rId4">
              <a:extLst>
                <a:ext uri="{28A0092B-C50C-407E-A947-70E740481C1C}">
                  <a14:useLocalDpi xmlns:a14="http://schemas.microsoft.com/office/drawing/2010/main" val="0"/>
                </a:ext>
              </a:extLst>
            </a:blip>
            <a:srcRect l="1525" t="1963" r="3136" b="2971"/>
            <a:stretch/>
          </p:blipFill>
          <p:spPr bwMode="auto">
            <a:xfrm>
              <a:off x="2862870" y="2529311"/>
              <a:ext cx="6357253" cy="493664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4767478" y="7426944"/>
              <a:ext cx="2786161" cy="409746"/>
            </a:xfrm>
            <a:prstGeom prst="rect">
              <a:avLst/>
            </a:prstGeom>
            <a:noFill/>
            <a:ln>
              <a:noFill/>
            </a:ln>
          </p:spPr>
          <p:txBody>
            <a:bodyPr wrap="square" rtlCol="0">
              <a:spAutoFit/>
            </a:bodyPr>
            <a:lstStyle/>
            <a:p>
              <a:pPr algn="ctr" defTabSz="1715597" fontAlgn="base">
                <a:lnSpc>
                  <a:spcPct val="115000"/>
                </a:lnSpc>
                <a:spcBef>
                  <a:spcPct val="20000"/>
                </a:spcBef>
                <a:spcAft>
                  <a:spcPct val="0"/>
                </a:spcAft>
                <a:buClr>
                  <a:srgbClr val="2877C4"/>
                </a:buClr>
              </a:pPr>
              <a:r>
                <a:rPr lang="en-US" sz="1126" kern="1200" dirty="0">
                  <a:solidFill>
                    <a:srgbClr val="FFFFFF">
                      <a:lumMod val="50000"/>
                    </a:srgbClr>
                  </a:solidFill>
                  <a:ea typeface="+mn-ea"/>
                  <a:cs typeface="Calibri" pitchFamily="34" charset="0"/>
                </a:rPr>
                <a:t>Image by Matthew C. Perry</a:t>
              </a:r>
            </a:p>
          </p:txBody>
        </p:sp>
      </p:grpSp>
    </p:spTree>
    <p:extLst>
      <p:ext uri="{BB962C8B-B14F-4D97-AF65-F5344CB8AC3E}">
        <p14:creationId xmlns:p14="http://schemas.microsoft.com/office/powerpoint/2010/main" val="3713240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xEl>
                                              <p:pRg st="10" end="10"/>
                                            </p:txEl>
                                          </p:spTgt>
                                        </p:tgtEl>
                                        <p:attrNameLst>
                                          <p:attrName>style.visibility</p:attrName>
                                        </p:attrNameLst>
                                      </p:cBhvr>
                                      <p:to>
                                        <p:strVal val="visible"/>
                                      </p:to>
                                    </p:set>
                                    <p:animEffect transition="in" filter="fade">
                                      <p:cBhvr>
                                        <p:cTn id="7" dur="500"/>
                                        <p:tgtEl>
                                          <p:spTgt spid="1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0" y="1090411"/>
            <a:ext cx="9143996" cy="5767589"/>
          </a:xfrm>
        </p:spPr>
        <p:txBody>
          <a:bodyPr vert="horz" wrap="square" lIns="164592" tIns="91440" rIns="171562" bIns="91440" numCol="1" anchor="t" anchorCtr="0" compatLnSpc="1">
            <a:prstTxWarp prst="textNoShape">
              <a:avLst/>
            </a:prstTxWarp>
          </a:bodyPr>
          <a:lstStyle/>
          <a:p>
            <a:pPr marL="0" lvl="1" indent="0">
              <a:buNone/>
            </a:pPr>
            <a:r>
              <a:rPr lang="en-US" sz="2800" dirty="0">
                <a:solidFill>
                  <a:srgbClr val="00B0F0"/>
                </a:solidFill>
              </a:rPr>
              <a:t>By the end of this lesson, you should be able to:</a:t>
            </a:r>
          </a:p>
          <a:p>
            <a:pPr marL="342900" lvl="0" indent="-342900">
              <a:lnSpc>
                <a:spcPct val="100000"/>
              </a:lnSpc>
              <a:spcBef>
                <a:spcPts val="1200"/>
              </a:spcBef>
              <a:buFont typeface="Wingdings" panose="05000000000000000000" pitchFamily="2" charset="2"/>
              <a:buChar char="q"/>
            </a:pPr>
            <a:r>
              <a:rPr lang="en-US" dirty="0"/>
              <a:t>Define ecology and levels of organization within an individual and outside the organism.</a:t>
            </a:r>
          </a:p>
          <a:p>
            <a:pPr marL="342900" lvl="0" indent="-342900">
              <a:lnSpc>
                <a:spcPct val="100000"/>
              </a:lnSpc>
              <a:spcBef>
                <a:spcPts val="1200"/>
              </a:spcBef>
              <a:buFont typeface="Wingdings" panose="05000000000000000000" pitchFamily="2" charset="2"/>
              <a:buChar char="q"/>
            </a:pPr>
            <a:r>
              <a:rPr lang="en-US" dirty="0">
                <a:solidFill>
                  <a:srgbClr val="0066FF"/>
                </a:solidFill>
              </a:rPr>
              <a:t>Identify two major variables that affect all organisms. </a:t>
            </a:r>
          </a:p>
          <a:p>
            <a:pPr marL="342900" lvl="0" indent="-342900">
              <a:lnSpc>
                <a:spcPct val="100000"/>
              </a:lnSpc>
              <a:spcBef>
                <a:spcPts val="1200"/>
              </a:spcBef>
              <a:buFont typeface="Wingdings" panose="05000000000000000000" pitchFamily="2" charset="2"/>
              <a:buChar char="q"/>
            </a:pPr>
            <a:r>
              <a:rPr lang="en-US" dirty="0"/>
              <a:t>Understand interactions in an ecosystem.	</a:t>
            </a:r>
          </a:p>
          <a:p>
            <a:pPr marL="548336" lvl="1" indent="-342900">
              <a:lnSpc>
                <a:spcPct val="100000"/>
              </a:lnSpc>
              <a:spcBef>
                <a:spcPts val="1200"/>
              </a:spcBef>
              <a:buFont typeface="Wingdings" panose="05000000000000000000" pitchFamily="2" charset="2"/>
              <a:buChar char="q"/>
            </a:pPr>
            <a:r>
              <a:rPr lang="en-US" dirty="0"/>
              <a:t>Distinguish habitat from niche.</a:t>
            </a:r>
          </a:p>
          <a:p>
            <a:pPr marL="548336" lvl="1" indent="-342900">
              <a:lnSpc>
                <a:spcPct val="100000"/>
              </a:lnSpc>
              <a:spcBef>
                <a:spcPts val="1200"/>
              </a:spcBef>
              <a:buFont typeface="Wingdings" panose="05000000000000000000" pitchFamily="2" charset="2"/>
              <a:buChar char="q"/>
            </a:pPr>
            <a:r>
              <a:rPr lang="en-US" dirty="0"/>
              <a:t>Food chains, food webs, food pyramids</a:t>
            </a:r>
          </a:p>
          <a:p>
            <a:pPr marL="548336" lvl="1" indent="-342900">
              <a:lnSpc>
                <a:spcPct val="100000"/>
              </a:lnSpc>
              <a:spcBef>
                <a:spcPts val="1200"/>
              </a:spcBef>
              <a:buFont typeface="Wingdings" panose="05000000000000000000" pitchFamily="2" charset="2"/>
              <a:buChar char="q"/>
            </a:pPr>
            <a:r>
              <a:rPr lang="en-US" dirty="0"/>
              <a:t>Food relationships, cycles of materials in nature</a:t>
            </a:r>
          </a:p>
          <a:p>
            <a:pPr marL="342900" lvl="0" indent="-342900">
              <a:lnSpc>
                <a:spcPct val="100000"/>
              </a:lnSpc>
              <a:spcBef>
                <a:spcPts val="1200"/>
              </a:spcBef>
              <a:buFont typeface="Wingdings" panose="05000000000000000000" pitchFamily="2" charset="2"/>
              <a:buChar char="q"/>
            </a:pPr>
            <a:r>
              <a:rPr lang="en-US" sz="2000" dirty="0">
                <a:solidFill>
                  <a:srgbClr val="0066FF"/>
                </a:solidFill>
                <a:ea typeface="Arial"/>
                <a:cs typeface="Arial"/>
                <a:sym typeface="Arial"/>
              </a:rPr>
              <a:t>Explain how energy flows between trophic levels of a food chain (pyramid).</a:t>
            </a:r>
          </a:p>
          <a:p>
            <a:pPr marL="342900" lvl="0" indent="-342900">
              <a:lnSpc>
                <a:spcPct val="100000"/>
              </a:lnSpc>
              <a:spcBef>
                <a:spcPts val="1200"/>
              </a:spcBef>
              <a:buFont typeface="Wingdings" panose="05000000000000000000" pitchFamily="2" charset="2"/>
              <a:buChar char="q"/>
            </a:pPr>
            <a:r>
              <a:rPr lang="en-US" sz="2000" dirty="0">
                <a:solidFill>
                  <a:schemeClr val="tx1"/>
                </a:solidFill>
                <a:ea typeface="Arial"/>
                <a:cs typeface="Arial"/>
                <a:sym typeface="Arial"/>
              </a:rPr>
              <a:t>Describe how energy supply limits the length of food chains</a:t>
            </a:r>
            <a:r>
              <a:rPr lang="en-US" sz="2000" dirty="0">
                <a:solidFill>
                  <a:schemeClr val="tx1"/>
                </a:solidFill>
              </a:rPr>
              <a:t> </a:t>
            </a:r>
          </a:p>
          <a:p>
            <a:pPr marL="347663" lvl="1" indent="-347663">
              <a:lnSpc>
                <a:spcPct val="100000"/>
              </a:lnSpc>
              <a:spcBef>
                <a:spcPts val="1200"/>
              </a:spcBef>
            </a:pPr>
            <a:r>
              <a:rPr lang="en-US" sz="2400" b="1" dirty="0">
                <a:solidFill>
                  <a:schemeClr val="tx2"/>
                </a:solidFill>
              </a:rPr>
              <a:t>Science Practice:  </a:t>
            </a:r>
            <a:r>
              <a:rPr lang="en-US" sz="2200" b="1" dirty="0">
                <a:solidFill>
                  <a:srgbClr val="00B050"/>
                </a:solidFill>
              </a:rPr>
              <a:t>Creating an Antarctic Food Web</a:t>
            </a:r>
            <a:endParaRPr lang="en-US" sz="2800" dirty="0"/>
          </a:p>
          <a:p>
            <a:pPr marL="342900" lvl="1" indent="-342900"/>
            <a:endParaRPr lang="en-US" sz="2800" dirty="0">
              <a:ea typeface="Lucida Grande"/>
              <a:cs typeface="Arial"/>
            </a:endParaRPr>
          </a:p>
        </p:txBody>
      </p:sp>
      <p:sp>
        <p:nvSpPr>
          <p:cNvPr id="2" name="Title 1"/>
          <p:cNvSpPr>
            <a:spLocks noGrp="1"/>
          </p:cNvSpPr>
          <p:nvPr>
            <p:ph type="title"/>
          </p:nvPr>
        </p:nvSpPr>
        <p:spPr>
          <a:xfrm>
            <a:off x="5" y="0"/>
            <a:ext cx="9143996" cy="1172573"/>
          </a:xfrm>
        </p:spPr>
        <p:txBody>
          <a:bodyPr>
            <a:normAutofit/>
          </a:bodyPr>
          <a:lstStyle/>
          <a:p>
            <a:r>
              <a:rPr lang="en-US" dirty="0"/>
              <a:t>		Lesson Objectives</a:t>
            </a:r>
          </a:p>
        </p:txBody>
      </p:sp>
      <p:pic>
        <p:nvPicPr>
          <p:cNvPr id="6" name="Picture 5" descr="objectives-01.ep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964" y="123360"/>
            <a:ext cx="881636" cy="714840"/>
          </a:xfrm>
          <a:prstGeom prst="rect">
            <a:avLst/>
          </a:prstGeom>
        </p:spPr>
      </p:pic>
      <p:grpSp>
        <p:nvGrpSpPr>
          <p:cNvPr id="7" name="Group 6"/>
          <p:cNvGrpSpPr>
            <a:grpSpLocks noChangeAspect="1"/>
          </p:cNvGrpSpPr>
          <p:nvPr/>
        </p:nvGrpSpPr>
        <p:grpSpPr>
          <a:xfrm>
            <a:off x="8196836" y="65102"/>
            <a:ext cx="838200" cy="1042368"/>
            <a:chOff x="611981" y="1262063"/>
            <a:chExt cx="902494" cy="959643"/>
          </a:xfrm>
        </p:grpSpPr>
        <p:sp>
          <p:nvSpPr>
            <p:cNvPr id="8" name="Rectangle 7"/>
            <p:cNvSpPr/>
            <p:nvPr/>
          </p:nvSpPr>
          <p:spPr bwMode="auto">
            <a:xfrm>
              <a:off x="611981" y="1262063"/>
              <a:ext cx="902494" cy="959643"/>
            </a:xfrm>
            <a:prstGeom prst="rect">
              <a:avLst/>
            </a:prstGeom>
            <a:solidFill>
              <a:schemeClr val="bg1"/>
            </a:solidFill>
            <a:ln>
              <a:noFill/>
            </a:ln>
            <a:effectLst/>
          </p:spPr>
          <p:txBody>
            <a:bodyPr vert="horz" wrap="square" lIns="514685" tIns="85781" rIns="514685" bIns="85781" numCol="1" rtlCol="0" anchor="t" anchorCtr="0" compatLnSpc="1">
              <a:prstTxWarp prst="textNoShape">
                <a:avLst/>
              </a:prstTxWarp>
            </a:bodyPr>
            <a:lstStyle/>
            <a:p>
              <a:pPr marL="0" marR="0" lvl="0" indent="0" algn="l" defTabSz="1715597" rtl="0" eaLnBrk="1" fontAlgn="base" latinLnBrk="0" hangingPunct="1">
                <a:lnSpc>
                  <a:spcPct val="115000"/>
                </a:lnSpc>
                <a:spcBef>
                  <a:spcPct val="20000"/>
                </a:spcBef>
                <a:spcAft>
                  <a:spcPct val="0"/>
                </a:spcAft>
                <a:buClr>
                  <a:srgbClr val="2877C4"/>
                </a:buClr>
                <a:buSzTx/>
                <a:buFontTx/>
                <a:buNone/>
                <a:tabLst/>
                <a:defRPr/>
              </a:pPr>
              <a:endParaRPr kumimoji="0" lang="en-US" sz="6004" b="0" i="0" u="none" strike="noStrike" kern="1200" cap="none" spc="0" normalizeH="0" baseline="0" noProof="0" dirty="0">
                <a:ln>
                  <a:noFill/>
                </a:ln>
                <a:solidFill>
                  <a:srgbClr val="000000"/>
                </a:solidFill>
                <a:effectLst/>
                <a:uLnTx/>
                <a:uFillTx/>
                <a:latin typeface="Arial" charset="0"/>
                <a:ea typeface="+mn-ea"/>
                <a:cs typeface="Arial"/>
                <a:sym typeface="Arial"/>
              </a:endParaRPr>
            </a:p>
          </p:txBody>
        </p:sp>
        <p:grpSp>
          <p:nvGrpSpPr>
            <p:cNvPr id="9" name="Group 6"/>
            <p:cNvGrpSpPr>
              <a:grpSpLocks noChangeAspect="1"/>
            </p:cNvGrpSpPr>
            <p:nvPr/>
          </p:nvGrpSpPr>
          <p:grpSpPr bwMode="auto">
            <a:xfrm>
              <a:off x="633982" y="1282430"/>
              <a:ext cx="858515" cy="918842"/>
              <a:chOff x="1439" y="765"/>
              <a:chExt cx="185" cy="198"/>
            </a:xfrm>
          </p:grpSpPr>
          <p:sp>
            <p:nvSpPr>
              <p:cNvPr id="10" name="Freeform 8"/>
              <p:cNvSpPr>
                <a:spLocks/>
              </p:cNvSpPr>
              <p:nvPr/>
            </p:nvSpPr>
            <p:spPr bwMode="auto">
              <a:xfrm>
                <a:off x="1439" y="824"/>
                <a:ext cx="185" cy="139"/>
              </a:xfrm>
              <a:custGeom>
                <a:avLst/>
                <a:gdLst>
                  <a:gd name="T0" fmla="*/ 2254 w 3142"/>
                  <a:gd name="T1" fmla="*/ 0 h 2361"/>
                  <a:gd name="T2" fmla="*/ 3100 w 3142"/>
                  <a:gd name="T3" fmla="*/ 1886 h 2361"/>
                  <a:gd name="T4" fmla="*/ 3102 w 3142"/>
                  <a:gd name="T5" fmla="*/ 1892 h 2361"/>
                  <a:gd name="T6" fmla="*/ 3109 w 3142"/>
                  <a:gd name="T7" fmla="*/ 1907 h 2361"/>
                  <a:gd name="T8" fmla="*/ 3118 w 3142"/>
                  <a:gd name="T9" fmla="*/ 1933 h 2361"/>
                  <a:gd name="T10" fmla="*/ 3127 w 3142"/>
                  <a:gd name="T11" fmla="*/ 1964 h 2361"/>
                  <a:gd name="T12" fmla="*/ 3135 w 3142"/>
                  <a:gd name="T13" fmla="*/ 2002 h 2361"/>
                  <a:gd name="T14" fmla="*/ 3141 w 3142"/>
                  <a:gd name="T15" fmla="*/ 2045 h 2361"/>
                  <a:gd name="T16" fmla="*/ 3142 w 3142"/>
                  <a:gd name="T17" fmla="*/ 2089 h 2361"/>
                  <a:gd name="T18" fmla="*/ 3137 w 3142"/>
                  <a:gd name="T19" fmla="*/ 2135 h 2361"/>
                  <a:gd name="T20" fmla="*/ 3125 w 3142"/>
                  <a:gd name="T21" fmla="*/ 2180 h 2361"/>
                  <a:gd name="T22" fmla="*/ 3103 w 3142"/>
                  <a:gd name="T23" fmla="*/ 2224 h 2361"/>
                  <a:gd name="T24" fmla="*/ 3071 w 3142"/>
                  <a:gd name="T25" fmla="*/ 2264 h 2361"/>
                  <a:gd name="T26" fmla="*/ 3026 w 3142"/>
                  <a:gd name="T27" fmla="*/ 2299 h 2361"/>
                  <a:gd name="T28" fmla="*/ 2966 w 3142"/>
                  <a:gd name="T29" fmla="*/ 2328 h 2361"/>
                  <a:gd name="T30" fmla="*/ 2891 w 3142"/>
                  <a:gd name="T31" fmla="*/ 2349 h 2361"/>
                  <a:gd name="T32" fmla="*/ 2798 w 3142"/>
                  <a:gd name="T33" fmla="*/ 2360 h 2361"/>
                  <a:gd name="T34" fmla="*/ 1571 w 3142"/>
                  <a:gd name="T35" fmla="*/ 2361 h 2361"/>
                  <a:gd name="T36" fmla="*/ 1379 w 3142"/>
                  <a:gd name="T37" fmla="*/ 2361 h 2361"/>
                  <a:gd name="T38" fmla="*/ 570 w 3142"/>
                  <a:gd name="T39" fmla="*/ 2361 h 2361"/>
                  <a:gd name="T40" fmla="*/ 398 w 3142"/>
                  <a:gd name="T41" fmla="*/ 2361 h 2361"/>
                  <a:gd name="T42" fmla="*/ 296 w 3142"/>
                  <a:gd name="T43" fmla="*/ 2355 h 2361"/>
                  <a:gd name="T44" fmla="*/ 211 w 3142"/>
                  <a:gd name="T45" fmla="*/ 2340 h 2361"/>
                  <a:gd name="T46" fmla="*/ 144 w 3142"/>
                  <a:gd name="T47" fmla="*/ 2314 h 2361"/>
                  <a:gd name="T48" fmla="*/ 93 w 3142"/>
                  <a:gd name="T49" fmla="*/ 2282 h 2361"/>
                  <a:gd name="T50" fmla="*/ 54 w 3142"/>
                  <a:gd name="T51" fmla="*/ 2245 h 2361"/>
                  <a:gd name="T52" fmla="*/ 27 w 3142"/>
                  <a:gd name="T53" fmla="*/ 2203 h 2361"/>
                  <a:gd name="T54" fmla="*/ 10 w 3142"/>
                  <a:gd name="T55" fmla="*/ 2158 h 2361"/>
                  <a:gd name="T56" fmla="*/ 2 w 3142"/>
                  <a:gd name="T57" fmla="*/ 2112 h 2361"/>
                  <a:gd name="T58" fmla="*/ 0 w 3142"/>
                  <a:gd name="T59" fmla="*/ 2066 h 2361"/>
                  <a:gd name="T60" fmla="*/ 4 w 3142"/>
                  <a:gd name="T61" fmla="*/ 2022 h 2361"/>
                  <a:gd name="T62" fmla="*/ 11 w 3142"/>
                  <a:gd name="T63" fmla="*/ 1983 h 2361"/>
                  <a:gd name="T64" fmla="*/ 20 w 3142"/>
                  <a:gd name="T65" fmla="*/ 1948 h 2361"/>
                  <a:gd name="T66" fmla="*/ 29 w 3142"/>
                  <a:gd name="T67" fmla="*/ 1919 h 2361"/>
                  <a:gd name="T68" fmla="*/ 37 w 3142"/>
                  <a:gd name="T69" fmla="*/ 1898 h 2361"/>
                  <a:gd name="T70" fmla="*/ 41 w 3142"/>
                  <a:gd name="T71" fmla="*/ 1888 h 2361"/>
                  <a:gd name="T72" fmla="*/ 889 w 3142"/>
                  <a:gd name="T73" fmla="*/ 632 h 2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142" h="2361">
                    <a:moveTo>
                      <a:pt x="889" y="0"/>
                    </a:moveTo>
                    <a:lnTo>
                      <a:pt x="2254" y="0"/>
                    </a:lnTo>
                    <a:lnTo>
                      <a:pt x="2254" y="632"/>
                    </a:lnTo>
                    <a:lnTo>
                      <a:pt x="3100" y="1886"/>
                    </a:lnTo>
                    <a:lnTo>
                      <a:pt x="3101" y="1888"/>
                    </a:lnTo>
                    <a:lnTo>
                      <a:pt x="3102" y="1892"/>
                    </a:lnTo>
                    <a:lnTo>
                      <a:pt x="3105" y="1898"/>
                    </a:lnTo>
                    <a:lnTo>
                      <a:pt x="3109" y="1907"/>
                    </a:lnTo>
                    <a:lnTo>
                      <a:pt x="3114" y="1919"/>
                    </a:lnTo>
                    <a:lnTo>
                      <a:pt x="3118" y="1933"/>
                    </a:lnTo>
                    <a:lnTo>
                      <a:pt x="3123" y="1948"/>
                    </a:lnTo>
                    <a:lnTo>
                      <a:pt x="3127" y="1964"/>
                    </a:lnTo>
                    <a:lnTo>
                      <a:pt x="3131" y="1983"/>
                    </a:lnTo>
                    <a:lnTo>
                      <a:pt x="3135" y="2002"/>
                    </a:lnTo>
                    <a:lnTo>
                      <a:pt x="3138" y="2022"/>
                    </a:lnTo>
                    <a:lnTo>
                      <a:pt x="3141" y="2045"/>
                    </a:lnTo>
                    <a:lnTo>
                      <a:pt x="3142" y="2066"/>
                    </a:lnTo>
                    <a:lnTo>
                      <a:pt x="3142" y="2089"/>
                    </a:lnTo>
                    <a:lnTo>
                      <a:pt x="3140" y="2112"/>
                    </a:lnTo>
                    <a:lnTo>
                      <a:pt x="3137" y="2135"/>
                    </a:lnTo>
                    <a:lnTo>
                      <a:pt x="3132" y="2158"/>
                    </a:lnTo>
                    <a:lnTo>
                      <a:pt x="3125" y="2180"/>
                    </a:lnTo>
                    <a:lnTo>
                      <a:pt x="3116" y="2203"/>
                    </a:lnTo>
                    <a:lnTo>
                      <a:pt x="3103" y="2224"/>
                    </a:lnTo>
                    <a:lnTo>
                      <a:pt x="3089" y="2245"/>
                    </a:lnTo>
                    <a:lnTo>
                      <a:pt x="3071" y="2264"/>
                    </a:lnTo>
                    <a:lnTo>
                      <a:pt x="3050" y="2282"/>
                    </a:lnTo>
                    <a:lnTo>
                      <a:pt x="3026" y="2299"/>
                    </a:lnTo>
                    <a:lnTo>
                      <a:pt x="2998" y="2314"/>
                    </a:lnTo>
                    <a:lnTo>
                      <a:pt x="2966" y="2328"/>
                    </a:lnTo>
                    <a:lnTo>
                      <a:pt x="2931" y="2340"/>
                    </a:lnTo>
                    <a:lnTo>
                      <a:pt x="2891" y="2349"/>
                    </a:lnTo>
                    <a:lnTo>
                      <a:pt x="2847" y="2355"/>
                    </a:lnTo>
                    <a:lnTo>
                      <a:pt x="2798" y="2360"/>
                    </a:lnTo>
                    <a:lnTo>
                      <a:pt x="2745" y="2361"/>
                    </a:lnTo>
                    <a:lnTo>
                      <a:pt x="1571" y="2361"/>
                    </a:lnTo>
                    <a:lnTo>
                      <a:pt x="1451" y="2361"/>
                    </a:lnTo>
                    <a:lnTo>
                      <a:pt x="1379" y="2361"/>
                    </a:lnTo>
                    <a:lnTo>
                      <a:pt x="666" y="2361"/>
                    </a:lnTo>
                    <a:lnTo>
                      <a:pt x="570" y="2361"/>
                    </a:lnTo>
                    <a:lnTo>
                      <a:pt x="480" y="2361"/>
                    </a:lnTo>
                    <a:lnTo>
                      <a:pt x="398" y="2361"/>
                    </a:lnTo>
                    <a:lnTo>
                      <a:pt x="344" y="2360"/>
                    </a:lnTo>
                    <a:lnTo>
                      <a:pt x="296" y="2355"/>
                    </a:lnTo>
                    <a:lnTo>
                      <a:pt x="251" y="2349"/>
                    </a:lnTo>
                    <a:lnTo>
                      <a:pt x="211" y="2340"/>
                    </a:lnTo>
                    <a:lnTo>
                      <a:pt x="176" y="2328"/>
                    </a:lnTo>
                    <a:lnTo>
                      <a:pt x="144" y="2314"/>
                    </a:lnTo>
                    <a:lnTo>
                      <a:pt x="116" y="2299"/>
                    </a:lnTo>
                    <a:lnTo>
                      <a:pt x="93" y="2282"/>
                    </a:lnTo>
                    <a:lnTo>
                      <a:pt x="71" y="2264"/>
                    </a:lnTo>
                    <a:lnTo>
                      <a:pt x="54" y="2245"/>
                    </a:lnTo>
                    <a:lnTo>
                      <a:pt x="39" y="2224"/>
                    </a:lnTo>
                    <a:lnTo>
                      <a:pt x="27" y="2203"/>
                    </a:lnTo>
                    <a:lnTo>
                      <a:pt x="18" y="2180"/>
                    </a:lnTo>
                    <a:lnTo>
                      <a:pt x="10" y="2158"/>
                    </a:lnTo>
                    <a:lnTo>
                      <a:pt x="5" y="2135"/>
                    </a:lnTo>
                    <a:lnTo>
                      <a:pt x="2" y="2112"/>
                    </a:lnTo>
                    <a:lnTo>
                      <a:pt x="0" y="2089"/>
                    </a:lnTo>
                    <a:lnTo>
                      <a:pt x="0" y="2066"/>
                    </a:lnTo>
                    <a:lnTo>
                      <a:pt x="1" y="2045"/>
                    </a:lnTo>
                    <a:lnTo>
                      <a:pt x="4" y="2022"/>
                    </a:lnTo>
                    <a:lnTo>
                      <a:pt x="7" y="2002"/>
                    </a:lnTo>
                    <a:lnTo>
                      <a:pt x="11" y="1983"/>
                    </a:lnTo>
                    <a:lnTo>
                      <a:pt x="15" y="1964"/>
                    </a:lnTo>
                    <a:lnTo>
                      <a:pt x="20" y="1948"/>
                    </a:lnTo>
                    <a:lnTo>
                      <a:pt x="25" y="1933"/>
                    </a:lnTo>
                    <a:lnTo>
                      <a:pt x="29" y="1919"/>
                    </a:lnTo>
                    <a:lnTo>
                      <a:pt x="33" y="1907"/>
                    </a:lnTo>
                    <a:lnTo>
                      <a:pt x="37" y="1898"/>
                    </a:lnTo>
                    <a:lnTo>
                      <a:pt x="40" y="1892"/>
                    </a:lnTo>
                    <a:lnTo>
                      <a:pt x="41" y="1888"/>
                    </a:lnTo>
                    <a:lnTo>
                      <a:pt x="42" y="1886"/>
                    </a:lnTo>
                    <a:lnTo>
                      <a:pt x="889" y="632"/>
                    </a:lnTo>
                    <a:lnTo>
                      <a:pt x="889" y="0"/>
                    </a:lnTo>
                    <a:close/>
                  </a:path>
                </a:pathLst>
              </a:custGeom>
              <a:solidFill>
                <a:schemeClr val="tx2"/>
              </a:solidFill>
              <a:ln w="0">
                <a:noFill/>
                <a:prstDash val="solid"/>
                <a:round/>
                <a:headEnd/>
                <a:tailEnd/>
              </a:ln>
            </p:spPr>
            <p:txBody>
              <a:bodyPr vert="horz" wrap="square" lIns="171562" tIns="85781" rIns="171562" bIns="85781" numCol="1" anchor="t" anchorCtr="0" compatLnSpc="1">
                <a:prstTxWarp prst="textNoShape">
                  <a:avLst/>
                </a:prstTxWarp>
              </a:bodyPr>
              <a:lstStyle/>
              <a:p>
                <a:pPr marL="0" marR="0" lvl="0" indent="0" algn="l" defTabSz="1715597" rtl="0" eaLnBrk="1" fontAlgn="base" latinLnBrk="0" hangingPunct="1">
                  <a:lnSpc>
                    <a:spcPct val="115000"/>
                  </a:lnSpc>
                  <a:spcBef>
                    <a:spcPct val="20000"/>
                  </a:spcBef>
                  <a:spcAft>
                    <a:spcPct val="0"/>
                  </a:spcAft>
                  <a:buClr>
                    <a:srgbClr val="2877C4"/>
                  </a:buClr>
                  <a:buSzTx/>
                  <a:buFontTx/>
                  <a:buNone/>
                  <a:tabLst/>
                  <a:defRPr/>
                </a:pPr>
                <a:endParaRPr kumimoji="0" lang="en-US" sz="2814" b="0" i="0" u="none" strike="noStrike" kern="1200" cap="none" spc="0" normalizeH="0" baseline="0" noProof="0" dirty="0">
                  <a:ln>
                    <a:noFill/>
                  </a:ln>
                  <a:solidFill>
                    <a:srgbClr val="000000"/>
                  </a:solidFill>
                  <a:effectLst/>
                  <a:uLnTx/>
                  <a:uFillTx/>
                  <a:latin typeface="Arial" charset="0"/>
                  <a:ea typeface="+mn-ea"/>
                  <a:cs typeface="Arial"/>
                  <a:sym typeface="Arial"/>
                </a:endParaRPr>
              </a:p>
            </p:txBody>
          </p:sp>
          <p:sp>
            <p:nvSpPr>
              <p:cNvPr id="11" name="Freeform 9"/>
              <p:cNvSpPr>
                <a:spLocks noEditPoints="1"/>
              </p:cNvSpPr>
              <p:nvPr/>
            </p:nvSpPr>
            <p:spPr bwMode="auto">
              <a:xfrm>
                <a:off x="1439" y="777"/>
                <a:ext cx="185" cy="186"/>
              </a:xfrm>
              <a:custGeom>
                <a:avLst/>
                <a:gdLst>
                  <a:gd name="T0" fmla="*/ 1025 w 3142"/>
                  <a:gd name="T1" fmla="*/ 1481 h 3169"/>
                  <a:gd name="T2" fmla="*/ 163 w 3142"/>
                  <a:gd name="T3" fmla="*/ 2758 h 3169"/>
                  <a:gd name="T4" fmla="*/ 151 w 3142"/>
                  <a:gd name="T5" fmla="*/ 2790 h 3169"/>
                  <a:gd name="T6" fmla="*/ 141 w 3142"/>
                  <a:gd name="T7" fmla="*/ 2830 h 3169"/>
                  <a:gd name="T8" fmla="*/ 136 w 3142"/>
                  <a:gd name="T9" fmla="*/ 2876 h 3169"/>
                  <a:gd name="T10" fmla="*/ 139 w 3142"/>
                  <a:gd name="T11" fmla="*/ 2921 h 3169"/>
                  <a:gd name="T12" fmla="*/ 155 w 3142"/>
                  <a:gd name="T13" fmla="*/ 2961 h 3169"/>
                  <a:gd name="T14" fmla="*/ 188 w 3142"/>
                  <a:gd name="T15" fmla="*/ 2993 h 3169"/>
                  <a:gd name="T16" fmla="*/ 240 w 3142"/>
                  <a:gd name="T17" fmla="*/ 3015 h 3169"/>
                  <a:gd name="T18" fmla="*/ 311 w 3142"/>
                  <a:gd name="T19" fmla="*/ 3029 h 3169"/>
                  <a:gd name="T20" fmla="*/ 398 w 3142"/>
                  <a:gd name="T21" fmla="*/ 3034 h 3169"/>
                  <a:gd name="T22" fmla="*/ 2790 w 3142"/>
                  <a:gd name="T23" fmla="*/ 3033 h 3169"/>
                  <a:gd name="T24" fmla="*/ 2869 w 3142"/>
                  <a:gd name="T25" fmla="*/ 3023 h 3169"/>
                  <a:gd name="T26" fmla="*/ 2931 w 3142"/>
                  <a:gd name="T27" fmla="*/ 3005 h 3169"/>
                  <a:gd name="T28" fmla="*/ 2974 w 3142"/>
                  <a:gd name="T29" fmla="*/ 2977 h 3169"/>
                  <a:gd name="T30" fmla="*/ 2998 w 3142"/>
                  <a:gd name="T31" fmla="*/ 2942 h 3169"/>
                  <a:gd name="T32" fmla="*/ 3006 w 3142"/>
                  <a:gd name="T33" fmla="*/ 2898 h 3169"/>
                  <a:gd name="T34" fmla="*/ 3004 w 3142"/>
                  <a:gd name="T35" fmla="*/ 2851 h 3169"/>
                  <a:gd name="T36" fmla="*/ 2996 w 3142"/>
                  <a:gd name="T37" fmla="*/ 2807 h 3169"/>
                  <a:gd name="T38" fmla="*/ 2985 w 3142"/>
                  <a:gd name="T39" fmla="*/ 2771 h 3169"/>
                  <a:gd name="T40" fmla="*/ 2141 w 3142"/>
                  <a:gd name="T41" fmla="*/ 1515 h 3169"/>
                  <a:gd name="T42" fmla="*/ 2118 w 3142"/>
                  <a:gd name="T43" fmla="*/ 135 h 3169"/>
                  <a:gd name="T44" fmla="*/ 889 w 3142"/>
                  <a:gd name="T45" fmla="*/ 0 h 3169"/>
                  <a:gd name="T46" fmla="*/ 2254 w 3142"/>
                  <a:gd name="T47" fmla="*/ 1440 h 3169"/>
                  <a:gd name="T48" fmla="*/ 3101 w 3142"/>
                  <a:gd name="T49" fmla="*/ 2696 h 3169"/>
                  <a:gd name="T50" fmla="*/ 3105 w 3142"/>
                  <a:gd name="T51" fmla="*/ 2706 h 3169"/>
                  <a:gd name="T52" fmla="*/ 3114 w 3142"/>
                  <a:gd name="T53" fmla="*/ 2727 h 3169"/>
                  <a:gd name="T54" fmla="*/ 3123 w 3142"/>
                  <a:gd name="T55" fmla="*/ 2756 h 3169"/>
                  <a:gd name="T56" fmla="*/ 3131 w 3142"/>
                  <a:gd name="T57" fmla="*/ 2791 h 3169"/>
                  <a:gd name="T58" fmla="*/ 3138 w 3142"/>
                  <a:gd name="T59" fmla="*/ 2830 h 3169"/>
                  <a:gd name="T60" fmla="*/ 3142 w 3142"/>
                  <a:gd name="T61" fmla="*/ 2874 h 3169"/>
                  <a:gd name="T62" fmla="*/ 3140 w 3142"/>
                  <a:gd name="T63" fmla="*/ 2920 h 3169"/>
                  <a:gd name="T64" fmla="*/ 3132 w 3142"/>
                  <a:gd name="T65" fmla="*/ 2966 h 3169"/>
                  <a:gd name="T66" fmla="*/ 3116 w 3142"/>
                  <a:gd name="T67" fmla="*/ 3011 h 3169"/>
                  <a:gd name="T68" fmla="*/ 3089 w 3142"/>
                  <a:gd name="T69" fmla="*/ 3053 h 3169"/>
                  <a:gd name="T70" fmla="*/ 3050 w 3142"/>
                  <a:gd name="T71" fmla="*/ 3090 h 3169"/>
                  <a:gd name="T72" fmla="*/ 2998 w 3142"/>
                  <a:gd name="T73" fmla="*/ 3122 h 3169"/>
                  <a:gd name="T74" fmla="*/ 2931 w 3142"/>
                  <a:gd name="T75" fmla="*/ 3148 h 3169"/>
                  <a:gd name="T76" fmla="*/ 2847 w 3142"/>
                  <a:gd name="T77" fmla="*/ 3163 h 3169"/>
                  <a:gd name="T78" fmla="*/ 2745 w 3142"/>
                  <a:gd name="T79" fmla="*/ 3169 h 3169"/>
                  <a:gd name="T80" fmla="*/ 1451 w 3142"/>
                  <a:gd name="T81" fmla="*/ 3169 h 3169"/>
                  <a:gd name="T82" fmla="*/ 666 w 3142"/>
                  <a:gd name="T83" fmla="*/ 3169 h 3169"/>
                  <a:gd name="T84" fmla="*/ 480 w 3142"/>
                  <a:gd name="T85" fmla="*/ 3169 h 3169"/>
                  <a:gd name="T86" fmla="*/ 344 w 3142"/>
                  <a:gd name="T87" fmla="*/ 3168 h 3169"/>
                  <a:gd name="T88" fmla="*/ 251 w 3142"/>
                  <a:gd name="T89" fmla="*/ 3157 h 3169"/>
                  <a:gd name="T90" fmla="*/ 176 w 3142"/>
                  <a:gd name="T91" fmla="*/ 3136 h 3169"/>
                  <a:gd name="T92" fmla="*/ 116 w 3142"/>
                  <a:gd name="T93" fmla="*/ 3107 h 3169"/>
                  <a:gd name="T94" fmla="*/ 71 w 3142"/>
                  <a:gd name="T95" fmla="*/ 3072 h 3169"/>
                  <a:gd name="T96" fmla="*/ 39 w 3142"/>
                  <a:gd name="T97" fmla="*/ 3032 h 3169"/>
                  <a:gd name="T98" fmla="*/ 18 w 3142"/>
                  <a:gd name="T99" fmla="*/ 2988 h 3169"/>
                  <a:gd name="T100" fmla="*/ 5 w 3142"/>
                  <a:gd name="T101" fmla="*/ 2943 h 3169"/>
                  <a:gd name="T102" fmla="*/ 0 w 3142"/>
                  <a:gd name="T103" fmla="*/ 2897 h 3169"/>
                  <a:gd name="T104" fmla="*/ 1 w 3142"/>
                  <a:gd name="T105" fmla="*/ 2853 h 3169"/>
                  <a:gd name="T106" fmla="*/ 7 w 3142"/>
                  <a:gd name="T107" fmla="*/ 2810 h 3169"/>
                  <a:gd name="T108" fmla="*/ 15 w 3142"/>
                  <a:gd name="T109" fmla="*/ 2772 h 3169"/>
                  <a:gd name="T110" fmla="*/ 25 w 3142"/>
                  <a:gd name="T111" fmla="*/ 2741 h 3169"/>
                  <a:gd name="T112" fmla="*/ 33 w 3142"/>
                  <a:gd name="T113" fmla="*/ 2715 h 3169"/>
                  <a:gd name="T114" fmla="*/ 40 w 3142"/>
                  <a:gd name="T115" fmla="*/ 2700 h 3169"/>
                  <a:gd name="T116" fmla="*/ 42 w 3142"/>
                  <a:gd name="T117" fmla="*/ 2694 h 3169"/>
                  <a:gd name="T118" fmla="*/ 889 w 3142"/>
                  <a:gd name="T119" fmla="*/ 0 h 3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42" h="3169">
                    <a:moveTo>
                      <a:pt x="1025" y="135"/>
                    </a:moveTo>
                    <a:lnTo>
                      <a:pt x="1025" y="1481"/>
                    </a:lnTo>
                    <a:lnTo>
                      <a:pt x="1001" y="1515"/>
                    </a:lnTo>
                    <a:lnTo>
                      <a:pt x="163" y="2758"/>
                    </a:lnTo>
                    <a:lnTo>
                      <a:pt x="157" y="2772"/>
                    </a:lnTo>
                    <a:lnTo>
                      <a:pt x="151" y="2790"/>
                    </a:lnTo>
                    <a:lnTo>
                      <a:pt x="146" y="2809"/>
                    </a:lnTo>
                    <a:lnTo>
                      <a:pt x="141" y="2830"/>
                    </a:lnTo>
                    <a:lnTo>
                      <a:pt x="138" y="2854"/>
                    </a:lnTo>
                    <a:lnTo>
                      <a:pt x="136" y="2876"/>
                    </a:lnTo>
                    <a:lnTo>
                      <a:pt x="136" y="2900"/>
                    </a:lnTo>
                    <a:lnTo>
                      <a:pt x="139" y="2921"/>
                    </a:lnTo>
                    <a:lnTo>
                      <a:pt x="145" y="2943"/>
                    </a:lnTo>
                    <a:lnTo>
                      <a:pt x="155" y="2961"/>
                    </a:lnTo>
                    <a:lnTo>
                      <a:pt x="169" y="2977"/>
                    </a:lnTo>
                    <a:lnTo>
                      <a:pt x="188" y="2993"/>
                    </a:lnTo>
                    <a:lnTo>
                      <a:pt x="212" y="3005"/>
                    </a:lnTo>
                    <a:lnTo>
                      <a:pt x="240" y="3015"/>
                    </a:lnTo>
                    <a:lnTo>
                      <a:pt x="273" y="3023"/>
                    </a:lnTo>
                    <a:lnTo>
                      <a:pt x="311" y="3029"/>
                    </a:lnTo>
                    <a:lnTo>
                      <a:pt x="352" y="3033"/>
                    </a:lnTo>
                    <a:lnTo>
                      <a:pt x="398" y="3034"/>
                    </a:lnTo>
                    <a:lnTo>
                      <a:pt x="2745" y="3034"/>
                    </a:lnTo>
                    <a:lnTo>
                      <a:pt x="2790" y="3033"/>
                    </a:lnTo>
                    <a:lnTo>
                      <a:pt x="2832" y="3029"/>
                    </a:lnTo>
                    <a:lnTo>
                      <a:pt x="2869" y="3023"/>
                    </a:lnTo>
                    <a:lnTo>
                      <a:pt x="2902" y="3015"/>
                    </a:lnTo>
                    <a:lnTo>
                      <a:pt x="2931" y="3005"/>
                    </a:lnTo>
                    <a:lnTo>
                      <a:pt x="2955" y="2993"/>
                    </a:lnTo>
                    <a:lnTo>
                      <a:pt x="2974" y="2977"/>
                    </a:lnTo>
                    <a:lnTo>
                      <a:pt x="2988" y="2961"/>
                    </a:lnTo>
                    <a:lnTo>
                      <a:pt x="2998" y="2942"/>
                    </a:lnTo>
                    <a:lnTo>
                      <a:pt x="3003" y="2920"/>
                    </a:lnTo>
                    <a:lnTo>
                      <a:pt x="3006" y="2898"/>
                    </a:lnTo>
                    <a:lnTo>
                      <a:pt x="3006" y="2874"/>
                    </a:lnTo>
                    <a:lnTo>
                      <a:pt x="3004" y="2851"/>
                    </a:lnTo>
                    <a:lnTo>
                      <a:pt x="3000" y="2828"/>
                    </a:lnTo>
                    <a:lnTo>
                      <a:pt x="2996" y="2807"/>
                    </a:lnTo>
                    <a:lnTo>
                      <a:pt x="2990" y="2788"/>
                    </a:lnTo>
                    <a:lnTo>
                      <a:pt x="2985" y="2771"/>
                    </a:lnTo>
                    <a:lnTo>
                      <a:pt x="2981" y="2759"/>
                    </a:lnTo>
                    <a:lnTo>
                      <a:pt x="2141" y="1515"/>
                    </a:lnTo>
                    <a:lnTo>
                      <a:pt x="2118" y="1481"/>
                    </a:lnTo>
                    <a:lnTo>
                      <a:pt x="2118" y="135"/>
                    </a:lnTo>
                    <a:lnTo>
                      <a:pt x="1025" y="135"/>
                    </a:lnTo>
                    <a:close/>
                    <a:moveTo>
                      <a:pt x="889" y="0"/>
                    </a:moveTo>
                    <a:lnTo>
                      <a:pt x="2254" y="0"/>
                    </a:lnTo>
                    <a:lnTo>
                      <a:pt x="2254" y="1440"/>
                    </a:lnTo>
                    <a:lnTo>
                      <a:pt x="3100" y="2694"/>
                    </a:lnTo>
                    <a:lnTo>
                      <a:pt x="3101" y="2696"/>
                    </a:lnTo>
                    <a:lnTo>
                      <a:pt x="3102" y="2700"/>
                    </a:lnTo>
                    <a:lnTo>
                      <a:pt x="3105" y="2706"/>
                    </a:lnTo>
                    <a:lnTo>
                      <a:pt x="3109" y="2715"/>
                    </a:lnTo>
                    <a:lnTo>
                      <a:pt x="3114" y="2727"/>
                    </a:lnTo>
                    <a:lnTo>
                      <a:pt x="3118" y="2741"/>
                    </a:lnTo>
                    <a:lnTo>
                      <a:pt x="3123" y="2756"/>
                    </a:lnTo>
                    <a:lnTo>
                      <a:pt x="3127" y="2772"/>
                    </a:lnTo>
                    <a:lnTo>
                      <a:pt x="3131" y="2791"/>
                    </a:lnTo>
                    <a:lnTo>
                      <a:pt x="3135" y="2810"/>
                    </a:lnTo>
                    <a:lnTo>
                      <a:pt x="3138" y="2830"/>
                    </a:lnTo>
                    <a:lnTo>
                      <a:pt x="3141" y="2853"/>
                    </a:lnTo>
                    <a:lnTo>
                      <a:pt x="3142" y="2874"/>
                    </a:lnTo>
                    <a:lnTo>
                      <a:pt x="3142" y="2897"/>
                    </a:lnTo>
                    <a:lnTo>
                      <a:pt x="3140" y="2920"/>
                    </a:lnTo>
                    <a:lnTo>
                      <a:pt x="3137" y="2943"/>
                    </a:lnTo>
                    <a:lnTo>
                      <a:pt x="3132" y="2966"/>
                    </a:lnTo>
                    <a:lnTo>
                      <a:pt x="3125" y="2988"/>
                    </a:lnTo>
                    <a:lnTo>
                      <a:pt x="3116" y="3011"/>
                    </a:lnTo>
                    <a:lnTo>
                      <a:pt x="3103" y="3032"/>
                    </a:lnTo>
                    <a:lnTo>
                      <a:pt x="3089" y="3053"/>
                    </a:lnTo>
                    <a:lnTo>
                      <a:pt x="3071" y="3072"/>
                    </a:lnTo>
                    <a:lnTo>
                      <a:pt x="3050" y="3090"/>
                    </a:lnTo>
                    <a:lnTo>
                      <a:pt x="3026" y="3107"/>
                    </a:lnTo>
                    <a:lnTo>
                      <a:pt x="2998" y="3122"/>
                    </a:lnTo>
                    <a:lnTo>
                      <a:pt x="2966" y="3136"/>
                    </a:lnTo>
                    <a:lnTo>
                      <a:pt x="2931" y="3148"/>
                    </a:lnTo>
                    <a:lnTo>
                      <a:pt x="2891" y="3157"/>
                    </a:lnTo>
                    <a:lnTo>
                      <a:pt x="2847" y="3163"/>
                    </a:lnTo>
                    <a:lnTo>
                      <a:pt x="2798" y="3168"/>
                    </a:lnTo>
                    <a:lnTo>
                      <a:pt x="2745" y="3169"/>
                    </a:lnTo>
                    <a:lnTo>
                      <a:pt x="1571" y="3169"/>
                    </a:lnTo>
                    <a:lnTo>
                      <a:pt x="1451" y="3169"/>
                    </a:lnTo>
                    <a:lnTo>
                      <a:pt x="1379" y="3169"/>
                    </a:lnTo>
                    <a:lnTo>
                      <a:pt x="666" y="3169"/>
                    </a:lnTo>
                    <a:lnTo>
                      <a:pt x="570" y="3169"/>
                    </a:lnTo>
                    <a:lnTo>
                      <a:pt x="480" y="3169"/>
                    </a:lnTo>
                    <a:lnTo>
                      <a:pt x="398" y="3169"/>
                    </a:lnTo>
                    <a:lnTo>
                      <a:pt x="344" y="3168"/>
                    </a:lnTo>
                    <a:lnTo>
                      <a:pt x="296" y="3163"/>
                    </a:lnTo>
                    <a:lnTo>
                      <a:pt x="251" y="3157"/>
                    </a:lnTo>
                    <a:lnTo>
                      <a:pt x="211" y="3148"/>
                    </a:lnTo>
                    <a:lnTo>
                      <a:pt x="176" y="3136"/>
                    </a:lnTo>
                    <a:lnTo>
                      <a:pt x="144" y="3122"/>
                    </a:lnTo>
                    <a:lnTo>
                      <a:pt x="116" y="3107"/>
                    </a:lnTo>
                    <a:lnTo>
                      <a:pt x="93" y="3090"/>
                    </a:lnTo>
                    <a:lnTo>
                      <a:pt x="71" y="3072"/>
                    </a:lnTo>
                    <a:lnTo>
                      <a:pt x="54" y="3053"/>
                    </a:lnTo>
                    <a:lnTo>
                      <a:pt x="39" y="3032"/>
                    </a:lnTo>
                    <a:lnTo>
                      <a:pt x="27" y="3011"/>
                    </a:lnTo>
                    <a:lnTo>
                      <a:pt x="18" y="2988"/>
                    </a:lnTo>
                    <a:lnTo>
                      <a:pt x="10" y="2966"/>
                    </a:lnTo>
                    <a:lnTo>
                      <a:pt x="5" y="2943"/>
                    </a:lnTo>
                    <a:lnTo>
                      <a:pt x="2" y="2920"/>
                    </a:lnTo>
                    <a:lnTo>
                      <a:pt x="0" y="2897"/>
                    </a:lnTo>
                    <a:lnTo>
                      <a:pt x="0" y="2874"/>
                    </a:lnTo>
                    <a:lnTo>
                      <a:pt x="1" y="2853"/>
                    </a:lnTo>
                    <a:lnTo>
                      <a:pt x="4" y="2830"/>
                    </a:lnTo>
                    <a:lnTo>
                      <a:pt x="7" y="2810"/>
                    </a:lnTo>
                    <a:lnTo>
                      <a:pt x="11" y="2791"/>
                    </a:lnTo>
                    <a:lnTo>
                      <a:pt x="15" y="2772"/>
                    </a:lnTo>
                    <a:lnTo>
                      <a:pt x="20" y="2756"/>
                    </a:lnTo>
                    <a:lnTo>
                      <a:pt x="25" y="2741"/>
                    </a:lnTo>
                    <a:lnTo>
                      <a:pt x="29" y="2727"/>
                    </a:lnTo>
                    <a:lnTo>
                      <a:pt x="33" y="2715"/>
                    </a:lnTo>
                    <a:lnTo>
                      <a:pt x="37" y="2706"/>
                    </a:lnTo>
                    <a:lnTo>
                      <a:pt x="40" y="2700"/>
                    </a:lnTo>
                    <a:lnTo>
                      <a:pt x="41" y="2696"/>
                    </a:lnTo>
                    <a:lnTo>
                      <a:pt x="42" y="2694"/>
                    </a:lnTo>
                    <a:lnTo>
                      <a:pt x="889" y="1440"/>
                    </a:lnTo>
                    <a:lnTo>
                      <a:pt x="889" y="0"/>
                    </a:lnTo>
                    <a:close/>
                  </a:path>
                </a:pathLst>
              </a:custGeom>
              <a:solidFill>
                <a:schemeClr val="accent4"/>
              </a:solidFill>
              <a:ln w="0">
                <a:solidFill>
                  <a:schemeClr val="accent4"/>
                </a:solidFill>
                <a:prstDash val="solid"/>
                <a:round/>
                <a:headEnd/>
                <a:tailEnd/>
              </a:ln>
            </p:spPr>
            <p:txBody>
              <a:bodyPr vert="horz" wrap="square" lIns="171562" tIns="85781" rIns="171562" bIns="85781" numCol="1" anchor="t" anchorCtr="0" compatLnSpc="1">
                <a:prstTxWarp prst="textNoShape">
                  <a:avLst/>
                </a:prstTxWarp>
              </a:bodyPr>
              <a:lstStyle/>
              <a:p>
                <a:pPr marL="0" marR="0" lvl="0" indent="0" algn="l" defTabSz="1715597" rtl="0" eaLnBrk="1" fontAlgn="base" latinLnBrk="0" hangingPunct="1">
                  <a:lnSpc>
                    <a:spcPct val="115000"/>
                  </a:lnSpc>
                  <a:spcBef>
                    <a:spcPct val="20000"/>
                  </a:spcBef>
                  <a:spcAft>
                    <a:spcPct val="0"/>
                  </a:spcAft>
                  <a:buClr>
                    <a:srgbClr val="2877C4"/>
                  </a:buClr>
                  <a:buSzTx/>
                  <a:buFontTx/>
                  <a:buNone/>
                  <a:tabLst/>
                  <a:defRPr/>
                </a:pPr>
                <a:endParaRPr kumimoji="0" lang="en-US" sz="2814" b="0" i="0" u="none" strike="noStrike" kern="1200" cap="none" spc="0" normalizeH="0" baseline="0" noProof="0" dirty="0">
                  <a:ln>
                    <a:noFill/>
                  </a:ln>
                  <a:solidFill>
                    <a:srgbClr val="000000"/>
                  </a:solidFill>
                  <a:effectLst/>
                  <a:uLnTx/>
                  <a:uFillTx/>
                  <a:latin typeface="Arial" charset="0"/>
                  <a:ea typeface="+mn-ea"/>
                  <a:cs typeface="Arial"/>
                  <a:sym typeface="Arial"/>
                </a:endParaRPr>
              </a:p>
            </p:txBody>
          </p:sp>
          <p:sp>
            <p:nvSpPr>
              <p:cNvPr id="12" name="Freeform 10"/>
              <p:cNvSpPr>
                <a:spLocks/>
              </p:cNvSpPr>
              <p:nvPr/>
            </p:nvSpPr>
            <p:spPr bwMode="auto">
              <a:xfrm>
                <a:off x="1480" y="769"/>
                <a:ext cx="104" cy="16"/>
              </a:xfrm>
              <a:custGeom>
                <a:avLst/>
                <a:gdLst>
                  <a:gd name="T0" fmla="*/ 131 w 1768"/>
                  <a:gd name="T1" fmla="*/ 0 h 270"/>
                  <a:gd name="T2" fmla="*/ 1638 w 1768"/>
                  <a:gd name="T3" fmla="*/ 0 h 270"/>
                  <a:gd name="T4" fmla="*/ 1664 w 1768"/>
                  <a:gd name="T5" fmla="*/ 3 h 270"/>
                  <a:gd name="T6" fmla="*/ 1689 w 1768"/>
                  <a:gd name="T7" fmla="*/ 11 h 270"/>
                  <a:gd name="T8" fmla="*/ 1711 w 1768"/>
                  <a:gd name="T9" fmla="*/ 24 h 270"/>
                  <a:gd name="T10" fmla="*/ 1730 w 1768"/>
                  <a:gd name="T11" fmla="*/ 40 h 270"/>
                  <a:gd name="T12" fmla="*/ 1746 w 1768"/>
                  <a:gd name="T13" fmla="*/ 59 h 270"/>
                  <a:gd name="T14" fmla="*/ 1758 w 1768"/>
                  <a:gd name="T15" fmla="*/ 83 h 270"/>
                  <a:gd name="T16" fmla="*/ 1765 w 1768"/>
                  <a:gd name="T17" fmla="*/ 107 h 270"/>
                  <a:gd name="T18" fmla="*/ 1768 w 1768"/>
                  <a:gd name="T19" fmla="*/ 135 h 270"/>
                  <a:gd name="T20" fmla="*/ 1765 w 1768"/>
                  <a:gd name="T21" fmla="*/ 163 h 270"/>
                  <a:gd name="T22" fmla="*/ 1758 w 1768"/>
                  <a:gd name="T23" fmla="*/ 187 h 270"/>
                  <a:gd name="T24" fmla="*/ 1746 w 1768"/>
                  <a:gd name="T25" fmla="*/ 210 h 270"/>
                  <a:gd name="T26" fmla="*/ 1730 w 1768"/>
                  <a:gd name="T27" fmla="*/ 230 h 270"/>
                  <a:gd name="T28" fmla="*/ 1711 w 1768"/>
                  <a:gd name="T29" fmla="*/ 246 h 270"/>
                  <a:gd name="T30" fmla="*/ 1689 w 1768"/>
                  <a:gd name="T31" fmla="*/ 259 h 270"/>
                  <a:gd name="T32" fmla="*/ 1664 w 1768"/>
                  <a:gd name="T33" fmla="*/ 267 h 270"/>
                  <a:gd name="T34" fmla="*/ 1638 w 1768"/>
                  <a:gd name="T35" fmla="*/ 270 h 270"/>
                  <a:gd name="T36" fmla="*/ 131 w 1768"/>
                  <a:gd name="T37" fmla="*/ 270 h 270"/>
                  <a:gd name="T38" fmla="*/ 104 w 1768"/>
                  <a:gd name="T39" fmla="*/ 267 h 270"/>
                  <a:gd name="T40" fmla="*/ 80 w 1768"/>
                  <a:gd name="T41" fmla="*/ 259 h 270"/>
                  <a:gd name="T42" fmla="*/ 58 w 1768"/>
                  <a:gd name="T43" fmla="*/ 246 h 270"/>
                  <a:gd name="T44" fmla="*/ 39 w 1768"/>
                  <a:gd name="T45" fmla="*/ 230 h 270"/>
                  <a:gd name="T46" fmla="*/ 23 w 1768"/>
                  <a:gd name="T47" fmla="*/ 210 h 270"/>
                  <a:gd name="T48" fmla="*/ 11 w 1768"/>
                  <a:gd name="T49" fmla="*/ 187 h 270"/>
                  <a:gd name="T50" fmla="*/ 4 w 1768"/>
                  <a:gd name="T51" fmla="*/ 163 h 270"/>
                  <a:gd name="T52" fmla="*/ 0 w 1768"/>
                  <a:gd name="T53" fmla="*/ 135 h 270"/>
                  <a:gd name="T54" fmla="*/ 4 w 1768"/>
                  <a:gd name="T55" fmla="*/ 107 h 270"/>
                  <a:gd name="T56" fmla="*/ 11 w 1768"/>
                  <a:gd name="T57" fmla="*/ 83 h 270"/>
                  <a:gd name="T58" fmla="*/ 23 w 1768"/>
                  <a:gd name="T59" fmla="*/ 59 h 270"/>
                  <a:gd name="T60" fmla="*/ 39 w 1768"/>
                  <a:gd name="T61" fmla="*/ 40 h 270"/>
                  <a:gd name="T62" fmla="*/ 58 w 1768"/>
                  <a:gd name="T63" fmla="*/ 24 h 270"/>
                  <a:gd name="T64" fmla="*/ 80 w 1768"/>
                  <a:gd name="T65" fmla="*/ 11 h 270"/>
                  <a:gd name="T66" fmla="*/ 104 w 1768"/>
                  <a:gd name="T67" fmla="*/ 3 h 270"/>
                  <a:gd name="T68" fmla="*/ 131 w 1768"/>
                  <a:gd name="T69" fmla="*/ 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68" h="270">
                    <a:moveTo>
                      <a:pt x="131" y="0"/>
                    </a:moveTo>
                    <a:lnTo>
                      <a:pt x="1638" y="0"/>
                    </a:lnTo>
                    <a:lnTo>
                      <a:pt x="1664" y="3"/>
                    </a:lnTo>
                    <a:lnTo>
                      <a:pt x="1689" y="11"/>
                    </a:lnTo>
                    <a:lnTo>
                      <a:pt x="1711" y="24"/>
                    </a:lnTo>
                    <a:lnTo>
                      <a:pt x="1730" y="40"/>
                    </a:lnTo>
                    <a:lnTo>
                      <a:pt x="1746" y="59"/>
                    </a:lnTo>
                    <a:lnTo>
                      <a:pt x="1758" y="83"/>
                    </a:lnTo>
                    <a:lnTo>
                      <a:pt x="1765" y="107"/>
                    </a:lnTo>
                    <a:lnTo>
                      <a:pt x="1768" y="135"/>
                    </a:lnTo>
                    <a:lnTo>
                      <a:pt x="1765" y="163"/>
                    </a:lnTo>
                    <a:lnTo>
                      <a:pt x="1758" y="187"/>
                    </a:lnTo>
                    <a:lnTo>
                      <a:pt x="1746" y="210"/>
                    </a:lnTo>
                    <a:lnTo>
                      <a:pt x="1730" y="230"/>
                    </a:lnTo>
                    <a:lnTo>
                      <a:pt x="1711" y="246"/>
                    </a:lnTo>
                    <a:lnTo>
                      <a:pt x="1689" y="259"/>
                    </a:lnTo>
                    <a:lnTo>
                      <a:pt x="1664" y="267"/>
                    </a:lnTo>
                    <a:lnTo>
                      <a:pt x="1638" y="270"/>
                    </a:lnTo>
                    <a:lnTo>
                      <a:pt x="131" y="270"/>
                    </a:lnTo>
                    <a:lnTo>
                      <a:pt x="104" y="267"/>
                    </a:lnTo>
                    <a:lnTo>
                      <a:pt x="80" y="259"/>
                    </a:lnTo>
                    <a:lnTo>
                      <a:pt x="58" y="246"/>
                    </a:lnTo>
                    <a:lnTo>
                      <a:pt x="39" y="230"/>
                    </a:lnTo>
                    <a:lnTo>
                      <a:pt x="23" y="210"/>
                    </a:lnTo>
                    <a:lnTo>
                      <a:pt x="11" y="187"/>
                    </a:lnTo>
                    <a:lnTo>
                      <a:pt x="4" y="163"/>
                    </a:lnTo>
                    <a:lnTo>
                      <a:pt x="0" y="135"/>
                    </a:lnTo>
                    <a:lnTo>
                      <a:pt x="4" y="107"/>
                    </a:lnTo>
                    <a:lnTo>
                      <a:pt x="11" y="83"/>
                    </a:lnTo>
                    <a:lnTo>
                      <a:pt x="23" y="59"/>
                    </a:lnTo>
                    <a:lnTo>
                      <a:pt x="39" y="40"/>
                    </a:lnTo>
                    <a:lnTo>
                      <a:pt x="58" y="24"/>
                    </a:lnTo>
                    <a:lnTo>
                      <a:pt x="80" y="11"/>
                    </a:lnTo>
                    <a:lnTo>
                      <a:pt x="104" y="3"/>
                    </a:lnTo>
                    <a:lnTo>
                      <a:pt x="131" y="0"/>
                    </a:lnTo>
                    <a:close/>
                  </a:path>
                </a:pathLst>
              </a:custGeom>
              <a:solidFill>
                <a:srgbClr val="FFFFFF"/>
              </a:solidFill>
              <a:ln w="0">
                <a:solidFill>
                  <a:srgbClr val="FFFFFF"/>
                </a:solidFill>
                <a:prstDash val="solid"/>
                <a:round/>
                <a:headEnd/>
                <a:tailEnd/>
              </a:ln>
            </p:spPr>
            <p:txBody>
              <a:bodyPr vert="horz" wrap="square" lIns="171562" tIns="85781" rIns="171562" bIns="85781" numCol="1" anchor="t" anchorCtr="0" compatLnSpc="1">
                <a:prstTxWarp prst="textNoShape">
                  <a:avLst/>
                </a:prstTxWarp>
              </a:bodyPr>
              <a:lstStyle/>
              <a:p>
                <a:pPr marL="0" marR="0" lvl="0" indent="0" algn="l" defTabSz="1715597" rtl="0" eaLnBrk="1" fontAlgn="base" latinLnBrk="0" hangingPunct="1">
                  <a:lnSpc>
                    <a:spcPct val="115000"/>
                  </a:lnSpc>
                  <a:spcBef>
                    <a:spcPct val="20000"/>
                  </a:spcBef>
                  <a:spcAft>
                    <a:spcPct val="0"/>
                  </a:spcAft>
                  <a:buClr>
                    <a:srgbClr val="2877C4"/>
                  </a:buClr>
                  <a:buSzTx/>
                  <a:buFontTx/>
                  <a:buNone/>
                  <a:tabLst/>
                  <a:defRPr/>
                </a:pPr>
                <a:endParaRPr kumimoji="0" lang="en-US" sz="2814" b="0" i="0" u="none" strike="noStrike" kern="1200" cap="none" spc="0" normalizeH="0" baseline="0" noProof="0" dirty="0">
                  <a:ln>
                    <a:noFill/>
                  </a:ln>
                  <a:solidFill>
                    <a:srgbClr val="000000"/>
                  </a:solidFill>
                  <a:effectLst/>
                  <a:uLnTx/>
                  <a:uFillTx/>
                  <a:latin typeface="Arial" charset="0"/>
                  <a:ea typeface="+mn-ea"/>
                  <a:cs typeface="Arial"/>
                  <a:sym typeface="Arial"/>
                </a:endParaRPr>
              </a:p>
            </p:txBody>
          </p:sp>
          <p:sp>
            <p:nvSpPr>
              <p:cNvPr id="13" name="Freeform 11"/>
              <p:cNvSpPr>
                <a:spLocks noEditPoints="1"/>
              </p:cNvSpPr>
              <p:nvPr/>
            </p:nvSpPr>
            <p:spPr bwMode="auto">
              <a:xfrm>
                <a:off x="1476" y="765"/>
                <a:ext cx="112" cy="24"/>
              </a:xfrm>
              <a:custGeom>
                <a:avLst/>
                <a:gdLst>
                  <a:gd name="T0" fmla="*/ 182 w 1904"/>
                  <a:gd name="T1" fmla="*/ 137 h 404"/>
                  <a:gd name="T2" fmla="*/ 155 w 1904"/>
                  <a:gd name="T3" fmla="*/ 154 h 404"/>
                  <a:gd name="T4" fmla="*/ 138 w 1904"/>
                  <a:gd name="T5" fmla="*/ 185 h 404"/>
                  <a:gd name="T6" fmla="*/ 138 w 1904"/>
                  <a:gd name="T7" fmla="*/ 220 h 404"/>
                  <a:gd name="T8" fmla="*/ 155 w 1904"/>
                  <a:gd name="T9" fmla="*/ 250 h 404"/>
                  <a:gd name="T10" fmla="*/ 182 w 1904"/>
                  <a:gd name="T11" fmla="*/ 267 h 404"/>
                  <a:gd name="T12" fmla="*/ 1706 w 1904"/>
                  <a:gd name="T13" fmla="*/ 269 h 404"/>
                  <a:gd name="T14" fmla="*/ 1738 w 1904"/>
                  <a:gd name="T15" fmla="*/ 260 h 404"/>
                  <a:gd name="T16" fmla="*/ 1760 w 1904"/>
                  <a:gd name="T17" fmla="*/ 236 h 404"/>
                  <a:gd name="T18" fmla="*/ 1768 w 1904"/>
                  <a:gd name="T19" fmla="*/ 202 h 404"/>
                  <a:gd name="T20" fmla="*/ 1760 w 1904"/>
                  <a:gd name="T21" fmla="*/ 168 h 404"/>
                  <a:gd name="T22" fmla="*/ 1738 w 1904"/>
                  <a:gd name="T23" fmla="*/ 144 h 404"/>
                  <a:gd name="T24" fmla="*/ 1706 w 1904"/>
                  <a:gd name="T25" fmla="*/ 135 h 404"/>
                  <a:gd name="T26" fmla="*/ 199 w 1904"/>
                  <a:gd name="T27" fmla="*/ 0 h 404"/>
                  <a:gd name="T28" fmla="*/ 1739 w 1904"/>
                  <a:gd name="T29" fmla="*/ 3 h 404"/>
                  <a:gd name="T30" fmla="*/ 1797 w 1904"/>
                  <a:gd name="T31" fmla="*/ 22 h 404"/>
                  <a:gd name="T32" fmla="*/ 1847 w 1904"/>
                  <a:gd name="T33" fmla="*/ 59 h 404"/>
                  <a:gd name="T34" fmla="*/ 1883 w 1904"/>
                  <a:gd name="T35" fmla="*/ 109 h 404"/>
                  <a:gd name="T36" fmla="*/ 1902 w 1904"/>
                  <a:gd name="T37" fmla="*/ 169 h 404"/>
                  <a:gd name="T38" fmla="*/ 1902 w 1904"/>
                  <a:gd name="T39" fmla="*/ 235 h 404"/>
                  <a:gd name="T40" fmla="*/ 1883 w 1904"/>
                  <a:gd name="T41" fmla="*/ 295 h 404"/>
                  <a:gd name="T42" fmla="*/ 1847 w 1904"/>
                  <a:gd name="T43" fmla="*/ 345 h 404"/>
                  <a:gd name="T44" fmla="*/ 1797 w 1904"/>
                  <a:gd name="T45" fmla="*/ 381 h 404"/>
                  <a:gd name="T46" fmla="*/ 1739 w 1904"/>
                  <a:gd name="T47" fmla="*/ 401 h 404"/>
                  <a:gd name="T48" fmla="*/ 199 w 1904"/>
                  <a:gd name="T49" fmla="*/ 404 h 404"/>
                  <a:gd name="T50" fmla="*/ 136 w 1904"/>
                  <a:gd name="T51" fmla="*/ 394 h 404"/>
                  <a:gd name="T52" fmla="*/ 82 w 1904"/>
                  <a:gd name="T53" fmla="*/ 365 h 404"/>
                  <a:gd name="T54" fmla="*/ 39 w 1904"/>
                  <a:gd name="T55" fmla="*/ 321 h 404"/>
                  <a:gd name="T56" fmla="*/ 11 w 1904"/>
                  <a:gd name="T57" fmla="*/ 266 h 404"/>
                  <a:gd name="T58" fmla="*/ 0 w 1904"/>
                  <a:gd name="T59" fmla="*/ 202 h 404"/>
                  <a:gd name="T60" fmla="*/ 11 w 1904"/>
                  <a:gd name="T61" fmla="*/ 138 h 404"/>
                  <a:gd name="T62" fmla="*/ 39 w 1904"/>
                  <a:gd name="T63" fmla="*/ 83 h 404"/>
                  <a:gd name="T64" fmla="*/ 82 w 1904"/>
                  <a:gd name="T65" fmla="*/ 39 h 404"/>
                  <a:gd name="T66" fmla="*/ 136 w 1904"/>
                  <a:gd name="T67" fmla="*/ 10 h 404"/>
                  <a:gd name="T68" fmla="*/ 199 w 1904"/>
                  <a:gd name="T69" fmla="*/ 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04" h="404">
                    <a:moveTo>
                      <a:pt x="199" y="135"/>
                    </a:moveTo>
                    <a:lnTo>
                      <a:pt x="182" y="137"/>
                    </a:lnTo>
                    <a:lnTo>
                      <a:pt x="167" y="144"/>
                    </a:lnTo>
                    <a:lnTo>
                      <a:pt x="155" y="154"/>
                    </a:lnTo>
                    <a:lnTo>
                      <a:pt x="145" y="168"/>
                    </a:lnTo>
                    <a:lnTo>
                      <a:pt x="138" y="185"/>
                    </a:lnTo>
                    <a:lnTo>
                      <a:pt x="136" y="202"/>
                    </a:lnTo>
                    <a:lnTo>
                      <a:pt x="138" y="220"/>
                    </a:lnTo>
                    <a:lnTo>
                      <a:pt x="145" y="236"/>
                    </a:lnTo>
                    <a:lnTo>
                      <a:pt x="155" y="250"/>
                    </a:lnTo>
                    <a:lnTo>
                      <a:pt x="167" y="260"/>
                    </a:lnTo>
                    <a:lnTo>
                      <a:pt x="182" y="267"/>
                    </a:lnTo>
                    <a:lnTo>
                      <a:pt x="199" y="269"/>
                    </a:lnTo>
                    <a:lnTo>
                      <a:pt x="1706" y="269"/>
                    </a:lnTo>
                    <a:lnTo>
                      <a:pt x="1723" y="267"/>
                    </a:lnTo>
                    <a:lnTo>
                      <a:pt x="1738" y="260"/>
                    </a:lnTo>
                    <a:lnTo>
                      <a:pt x="1750" y="250"/>
                    </a:lnTo>
                    <a:lnTo>
                      <a:pt x="1760" y="236"/>
                    </a:lnTo>
                    <a:lnTo>
                      <a:pt x="1766" y="220"/>
                    </a:lnTo>
                    <a:lnTo>
                      <a:pt x="1768" y="202"/>
                    </a:lnTo>
                    <a:lnTo>
                      <a:pt x="1766" y="185"/>
                    </a:lnTo>
                    <a:lnTo>
                      <a:pt x="1760" y="168"/>
                    </a:lnTo>
                    <a:lnTo>
                      <a:pt x="1750" y="154"/>
                    </a:lnTo>
                    <a:lnTo>
                      <a:pt x="1738" y="144"/>
                    </a:lnTo>
                    <a:lnTo>
                      <a:pt x="1723" y="137"/>
                    </a:lnTo>
                    <a:lnTo>
                      <a:pt x="1706" y="135"/>
                    </a:lnTo>
                    <a:lnTo>
                      <a:pt x="199" y="135"/>
                    </a:lnTo>
                    <a:close/>
                    <a:moveTo>
                      <a:pt x="199" y="0"/>
                    </a:moveTo>
                    <a:lnTo>
                      <a:pt x="1706" y="0"/>
                    </a:lnTo>
                    <a:lnTo>
                      <a:pt x="1739" y="3"/>
                    </a:lnTo>
                    <a:lnTo>
                      <a:pt x="1768" y="10"/>
                    </a:lnTo>
                    <a:lnTo>
                      <a:pt x="1797" y="22"/>
                    </a:lnTo>
                    <a:lnTo>
                      <a:pt x="1823" y="39"/>
                    </a:lnTo>
                    <a:lnTo>
                      <a:pt x="1847" y="59"/>
                    </a:lnTo>
                    <a:lnTo>
                      <a:pt x="1866" y="83"/>
                    </a:lnTo>
                    <a:lnTo>
                      <a:pt x="1883" y="109"/>
                    </a:lnTo>
                    <a:lnTo>
                      <a:pt x="1894" y="138"/>
                    </a:lnTo>
                    <a:lnTo>
                      <a:pt x="1902" y="169"/>
                    </a:lnTo>
                    <a:lnTo>
                      <a:pt x="1904" y="202"/>
                    </a:lnTo>
                    <a:lnTo>
                      <a:pt x="1902" y="235"/>
                    </a:lnTo>
                    <a:lnTo>
                      <a:pt x="1894" y="266"/>
                    </a:lnTo>
                    <a:lnTo>
                      <a:pt x="1883" y="295"/>
                    </a:lnTo>
                    <a:lnTo>
                      <a:pt x="1866" y="321"/>
                    </a:lnTo>
                    <a:lnTo>
                      <a:pt x="1847" y="345"/>
                    </a:lnTo>
                    <a:lnTo>
                      <a:pt x="1823" y="365"/>
                    </a:lnTo>
                    <a:lnTo>
                      <a:pt x="1797" y="381"/>
                    </a:lnTo>
                    <a:lnTo>
                      <a:pt x="1768" y="394"/>
                    </a:lnTo>
                    <a:lnTo>
                      <a:pt x="1739" y="401"/>
                    </a:lnTo>
                    <a:lnTo>
                      <a:pt x="1706" y="404"/>
                    </a:lnTo>
                    <a:lnTo>
                      <a:pt x="199" y="404"/>
                    </a:lnTo>
                    <a:lnTo>
                      <a:pt x="166" y="401"/>
                    </a:lnTo>
                    <a:lnTo>
                      <a:pt x="136" y="394"/>
                    </a:lnTo>
                    <a:lnTo>
                      <a:pt x="108" y="381"/>
                    </a:lnTo>
                    <a:lnTo>
                      <a:pt x="82" y="365"/>
                    </a:lnTo>
                    <a:lnTo>
                      <a:pt x="58" y="345"/>
                    </a:lnTo>
                    <a:lnTo>
                      <a:pt x="39" y="321"/>
                    </a:lnTo>
                    <a:lnTo>
                      <a:pt x="23" y="295"/>
                    </a:lnTo>
                    <a:lnTo>
                      <a:pt x="11" y="266"/>
                    </a:lnTo>
                    <a:lnTo>
                      <a:pt x="4" y="235"/>
                    </a:lnTo>
                    <a:lnTo>
                      <a:pt x="0" y="202"/>
                    </a:lnTo>
                    <a:lnTo>
                      <a:pt x="4" y="169"/>
                    </a:lnTo>
                    <a:lnTo>
                      <a:pt x="11" y="138"/>
                    </a:lnTo>
                    <a:lnTo>
                      <a:pt x="23" y="109"/>
                    </a:lnTo>
                    <a:lnTo>
                      <a:pt x="39" y="83"/>
                    </a:lnTo>
                    <a:lnTo>
                      <a:pt x="58" y="59"/>
                    </a:lnTo>
                    <a:lnTo>
                      <a:pt x="82" y="39"/>
                    </a:lnTo>
                    <a:lnTo>
                      <a:pt x="108" y="22"/>
                    </a:lnTo>
                    <a:lnTo>
                      <a:pt x="136" y="10"/>
                    </a:lnTo>
                    <a:lnTo>
                      <a:pt x="166" y="3"/>
                    </a:lnTo>
                    <a:lnTo>
                      <a:pt x="199" y="0"/>
                    </a:lnTo>
                    <a:close/>
                  </a:path>
                </a:pathLst>
              </a:custGeom>
              <a:solidFill>
                <a:schemeClr val="accent4"/>
              </a:solidFill>
              <a:ln w="0">
                <a:solidFill>
                  <a:schemeClr val="accent4"/>
                </a:solidFill>
                <a:prstDash val="solid"/>
                <a:round/>
                <a:headEnd/>
                <a:tailEnd/>
              </a:ln>
            </p:spPr>
            <p:txBody>
              <a:bodyPr vert="horz" wrap="square" lIns="171562" tIns="85781" rIns="171562" bIns="85781" numCol="1" anchor="t" anchorCtr="0" compatLnSpc="1">
                <a:prstTxWarp prst="textNoShape">
                  <a:avLst/>
                </a:prstTxWarp>
              </a:bodyPr>
              <a:lstStyle/>
              <a:p>
                <a:pPr marL="0" marR="0" lvl="0" indent="0" algn="l" defTabSz="1715597" rtl="0" eaLnBrk="1" fontAlgn="base" latinLnBrk="0" hangingPunct="1">
                  <a:lnSpc>
                    <a:spcPct val="115000"/>
                  </a:lnSpc>
                  <a:spcBef>
                    <a:spcPct val="20000"/>
                  </a:spcBef>
                  <a:spcAft>
                    <a:spcPct val="0"/>
                  </a:spcAft>
                  <a:buClr>
                    <a:srgbClr val="2877C4"/>
                  </a:buClr>
                  <a:buSzTx/>
                  <a:buFontTx/>
                  <a:buNone/>
                  <a:tabLst/>
                  <a:defRPr/>
                </a:pPr>
                <a:endParaRPr kumimoji="0" lang="en-US" sz="2814" b="0" i="0" u="none" strike="noStrike" kern="1200" cap="none" spc="0" normalizeH="0" baseline="0" noProof="0" dirty="0">
                  <a:ln>
                    <a:noFill/>
                  </a:ln>
                  <a:solidFill>
                    <a:srgbClr val="000000"/>
                  </a:solidFill>
                  <a:effectLst/>
                  <a:uLnTx/>
                  <a:uFillTx/>
                  <a:latin typeface="Arial" charset="0"/>
                  <a:ea typeface="+mn-ea"/>
                  <a:cs typeface="Arial"/>
                  <a:sym typeface="Arial"/>
                </a:endParaRPr>
              </a:p>
            </p:txBody>
          </p:sp>
          <p:sp>
            <p:nvSpPr>
              <p:cNvPr id="14" name="Freeform 12"/>
              <p:cNvSpPr>
                <a:spLocks/>
              </p:cNvSpPr>
              <p:nvPr/>
            </p:nvSpPr>
            <p:spPr bwMode="auto">
              <a:xfrm>
                <a:off x="1548" y="921"/>
                <a:ext cx="31" cy="22"/>
              </a:xfrm>
              <a:custGeom>
                <a:avLst/>
                <a:gdLst>
                  <a:gd name="T0" fmla="*/ 255 w 511"/>
                  <a:gd name="T1" fmla="*/ 0 h 506"/>
                  <a:gd name="T2" fmla="*/ 293 w 511"/>
                  <a:gd name="T3" fmla="*/ 2 h 506"/>
                  <a:gd name="T4" fmla="*/ 329 w 511"/>
                  <a:gd name="T5" fmla="*/ 11 h 506"/>
                  <a:gd name="T6" fmla="*/ 363 w 511"/>
                  <a:gd name="T7" fmla="*/ 24 h 506"/>
                  <a:gd name="T8" fmla="*/ 394 w 511"/>
                  <a:gd name="T9" fmla="*/ 41 h 506"/>
                  <a:gd name="T10" fmla="*/ 423 w 511"/>
                  <a:gd name="T11" fmla="*/ 63 h 506"/>
                  <a:gd name="T12" fmla="*/ 448 w 511"/>
                  <a:gd name="T13" fmla="*/ 87 h 506"/>
                  <a:gd name="T14" fmla="*/ 470 w 511"/>
                  <a:gd name="T15" fmla="*/ 116 h 506"/>
                  <a:gd name="T16" fmla="*/ 487 w 511"/>
                  <a:gd name="T17" fmla="*/ 146 h 506"/>
                  <a:gd name="T18" fmla="*/ 500 w 511"/>
                  <a:gd name="T19" fmla="*/ 180 h 506"/>
                  <a:gd name="T20" fmla="*/ 508 w 511"/>
                  <a:gd name="T21" fmla="*/ 216 h 506"/>
                  <a:gd name="T22" fmla="*/ 511 w 511"/>
                  <a:gd name="T23" fmla="*/ 253 h 506"/>
                  <a:gd name="T24" fmla="*/ 508 w 511"/>
                  <a:gd name="T25" fmla="*/ 291 h 506"/>
                  <a:gd name="T26" fmla="*/ 500 w 511"/>
                  <a:gd name="T27" fmla="*/ 327 h 506"/>
                  <a:gd name="T28" fmla="*/ 487 w 511"/>
                  <a:gd name="T29" fmla="*/ 361 h 506"/>
                  <a:gd name="T30" fmla="*/ 470 w 511"/>
                  <a:gd name="T31" fmla="*/ 391 h 506"/>
                  <a:gd name="T32" fmla="*/ 448 w 511"/>
                  <a:gd name="T33" fmla="*/ 420 h 506"/>
                  <a:gd name="T34" fmla="*/ 423 w 511"/>
                  <a:gd name="T35" fmla="*/ 444 h 506"/>
                  <a:gd name="T36" fmla="*/ 394 w 511"/>
                  <a:gd name="T37" fmla="*/ 466 h 506"/>
                  <a:gd name="T38" fmla="*/ 363 w 511"/>
                  <a:gd name="T39" fmla="*/ 483 h 506"/>
                  <a:gd name="T40" fmla="*/ 329 w 511"/>
                  <a:gd name="T41" fmla="*/ 496 h 506"/>
                  <a:gd name="T42" fmla="*/ 293 w 511"/>
                  <a:gd name="T43" fmla="*/ 503 h 506"/>
                  <a:gd name="T44" fmla="*/ 255 w 511"/>
                  <a:gd name="T45" fmla="*/ 506 h 506"/>
                  <a:gd name="T46" fmla="*/ 217 w 511"/>
                  <a:gd name="T47" fmla="*/ 503 h 506"/>
                  <a:gd name="T48" fmla="*/ 181 w 511"/>
                  <a:gd name="T49" fmla="*/ 496 h 506"/>
                  <a:gd name="T50" fmla="*/ 147 w 511"/>
                  <a:gd name="T51" fmla="*/ 483 h 506"/>
                  <a:gd name="T52" fmla="*/ 116 w 511"/>
                  <a:gd name="T53" fmla="*/ 466 h 506"/>
                  <a:gd name="T54" fmla="*/ 87 w 511"/>
                  <a:gd name="T55" fmla="*/ 444 h 506"/>
                  <a:gd name="T56" fmla="*/ 63 w 511"/>
                  <a:gd name="T57" fmla="*/ 420 h 506"/>
                  <a:gd name="T58" fmla="*/ 41 w 511"/>
                  <a:gd name="T59" fmla="*/ 391 h 506"/>
                  <a:gd name="T60" fmla="*/ 23 w 511"/>
                  <a:gd name="T61" fmla="*/ 361 h 506"/>
                  <a:gd name="T62" fmla="*/ 10 w 511"/>
                  <a:gd name="T63" fmla="*/ 327 h 506"/>
                  <a:gd name="T64" fmla="*/ 3 w 511"/>
                  <a:gd name="T65" fmla="*/ 291 h 506"/>
                  <a:gd name="T66" fmla="*/ 0 w 511"/>
                  <a:gd name="T67" fmla="*/ 253 h 506"/>
                  <a:gd name="T68" fmla="*/ 3 w 511"/>
                  <a:gd name="T69" fmla="*/ 216 h 506"/>
                  <a:gd name="T70" fmla="*/ 10 w 511"/>
                  <a:gd name="T71" fmla="*/ 180 h 506"/>
                  <a:gd name="T72" fmla="*/ 23 w 511"/>
                  <a:gd name="T73" fmla="*/ 146 h 506"/>
                  <a:gd name="T74" fmla="*/ 41 w 511"/>
                  <a:gd name="T75" fmla="*/ 116 h 506"/>
                  <a:gd name="T76" fmla="*/ 63 w 511"/>
                  <a:gd name="T77" fmla="*/ 87 h 506"/>
                  <a:gd name="T78" fmla="*/ 87 w 511"/>
                  <a:gd name="T79" fmla="*/ 63 h 506"/>
                  <a:gd name="T80" fmla="*/ 116 w 511"/>
                  <a:gd name="T81" fmla="*/ 41 h 506"/>
                  <a:gd name="T82" fmla="*/ 147 w 511"/>
                  <a:gd name="T83" fmla="*/ 24 h 506"/>
                  <a:gd name="T84" fmla="*/ 181 w 511"/>
                  <a:gd name="T85" fmla="*/ 11 h 506"/>
                  <a:gd name="T86" fmla="*/ 217 w 511"/>
                  <a:gd name="T87" fmla="*/ 2 h 506"/>
                  <a:gd name="T88" fmla="*/ 255 w 511"/>
                  <a:gd name="T89" fmla="*/ 0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11" h="506">
                    <a:moveTo>
                      <a:pt x="255" y="0"/>
                    </a:moveTo>
                    <a:lnTo>
                      <a:pt x="293" y="2"/>
                    </a:lnTo>
                    <a:lnTo>
                      <a:pt x="329" y="11"/>
                    </a:lnTo>
                    <a:lnTo>
                      <a:pt x="363" y="24"/>
                    </a:lnTo>
                    <a:lnTo>
                      <a:pt x="394" y="41"/>
                    </a:lnTo>
                    <a:lnTo>
                      <a:pt x="423" y="63"/>
                    </a:lnTo>
                    <a:lnTo>
                      <a:pt x="448" y="87"/>
                    </a:lnTo>
                    <a:lnTo>
                      <a:pt x="470" y="116"/>
                    </a:lnTo>
                    <a:lnTo>
                      <a:pt x="487" y="146"/>
                    </a:lnTo>
                    <a:lnTo>
                      <a:pt x="500" y="180"/>
                    </a:lnTo>
                    <a:lnTo>
                      <a:pt x="508" y="216"/>
                    </a:lnTo>
                    <a:lnTo>
                      <a:pt x="511" y="253"/>
                    </a:lnTo>
                    <a:lnTo>
                      <a:pt x="508" y="291"/>
                    </a:lnTo>
                    <a:lnTo>
                      <a:pt x="500" y="327"/>
                    </a:lnTo>
                    <a:lnTo>
                      <a:pt x="487" y="361"/>
                    </a:lnTo>
                    <a:lnTo>
                      <a:pt x="470" y="391"/>
                    </a:lnTo>
                    <a:lnTo>
                      <a:pt x="448" y="420"/>
                    </a:lnTo>
                    <a:lnTo>
                      <a:pt x="423" y="444"/>
                    </a:lnTo>
                    <a:lnTo>
                      <a:pt x="394" y="466"/>
                    </a:lnTo>
                    <a:lnTo>
                      <a:pt x="363" y="483"/>
                    </a:lnTo>
                    <a:lnTo>
                      <a:pt x="329" y="496"/>
                    </a:lnTo>
                    <a:lnTo>
                      <a:pt x="293" y="503"/>
                    </a:lnTo>
                    <a:lnTo>
                      <a:pt x="255" y="506"/>
                    </a:lnTo>
                    <a:lnTo>
                      <a:pt x="217" y="503"/>
                    </a:lnTo>
                    <a:lnTo>
                      <a:pt x="181" y="496"/>
                    </a:lnTo>
                    <a:lnTo>
                      <a:pt x="147" y="483"/>
                    </a:lnTo>
                    <a:lnTo>
                      <a:pt x="116" y="466"/>
                    </a:lnTo>
                    <a:lnTo>
                      <a:pt x="87" y="444"/>
                    </a:lnTo>
                    <a:lnTo>
                      <a:pt x="63" y="420"/>
                    </a:lnTo>
                    <a:lnTo>
                      <a:pt x="41" y="391"/>
                    </a:lnTo>
                    <a:lnTo>
                      <a:pt x="23" y="361"/>
                    </a:lnTo>
                    <a:lnTo>
                      <a:pt x="10" y="327"/>
                    </a:lnTo>
                    <a:lnTo>
                      <a:pt x="3" y="291"/>
                    </a:lnTo>
                    <a:lnTo>
                      <a:pt x="0" y="253"/>
                    </a:lnTo>
                    <a:lnTo>
                      <a:pt x="3" y="216"/>
                    </a:lnTo>
                    <a:lnTo>
                      <a:pt x="10" y="180"/>
                    </a:lnTo>
                    <a:lnTo>
                      <a:pt x="23" y="146"/>
                    </a:lnTo>
                    <a:lnTo>
                      <a:pt x="41" y="116"/>
                    </a:lnTo>
                    <a:lnTo>
                      <a:pt x="63" y="87"/>
                    </a:lnTo>
                    <a:lnTo>
                      <a:pt x="87" y="63"/>
                    </a:lnTo>
                    <a:lnTo>
                      <a:pt x="116" y="41"/>
                    </a:lnTo>
                    <a:lnTo>
                      <a:pt x="147" y="24"/>
                    </a:lnTo>
                    <a:lnTo>
                      <a:pt x="181" y="11"/>
                    </a:lnTo>
                    <a:lnTo>
                      <a:pt x="217" y="2"/>
                    </a:lnTo>
                    <a:lnTo>
                      <a:pt x="255" y="0"/>
                    </a:lnTo>
                    <a:close/>
                  </a:path>
                </a:pathLst>
              </a:custGeom>
              <a:solidFill>
                <a:schemeClr val="accent2">
                  <a:lumMod val="40000"/>
                  <a:lumOff val="60000"/>
                </a:schemeClr>
              </a:solidFill>
              <a:ln w="0">
                <a:noFill/>
                <a:prstDash val="solid"/>
                <a:round/>
                <a:headEnd/>
                <a:tailEnd/>
              </a:ln>
            </p:spPr>
            <p:txBody>
              <a:bodyPr vert="horz" wrap="square" lIns="171562" tIns="85781" rIns="171562" bIns="85781" numCol="1" anchor="t" anchorCtr="0" compatLnSpc="1">
                <a:prstTxWarp prst="textNoShape">
                  <a:avLst/>
                </a:prstTxWarp>
              </a:bodyPr>
              <a:lstStyle/>
              <a:p>
                <a:pPr marL="0" marR="0" lvl="0" indent="0" algn="l" defTabSz="1715597" rtl="0" eaLnBrk="1" fontAlgn="base" latinLnBrk="0" hangingPunct="1">
                  <a:lnSpc>
                    <a:spcPct val="115000"/>
                  </a:lnSpc>
                  <a:spcBef>
                    <a:spcPct val="20000"/>
                  </a:spcBef>
                  <a:spcAft>
                    <a:spcPct val="0"/>
                  </a:spcAft>
                  <a:buClr>
                    <a:srgbClr val="2877C4"/>
                  </a:buClr>
                  <a:buSzTx/>
                  <a:buFontTx/>
                  <a:buNone/>
                  <a:tabLst/>
                  <a:defRPr/>
                </a:pPr>
                <a:endParaRPr kumimoji="0" lang="en-US" sz="2814" b="0" i="0" u="none" strike="noStrike" kern="1200" cap="none" spc="0" normalizeH="0" baseline="0" noProof="0" dirty="0">
                  <a:ln>
                    <a:noFill/>
                  </a:ln>
                  <a:solidFill>
                    <a:srgbClr val="000000"/>
                  </a:solidFill>
                  <a:effectLst/>
                  <a:uLnTx/>
                  <a:uFillTx/>
                  <a:latin typeface="Arial" charset="0"/>
                  <a:ea typeface="+mn-ea"/>
                  <a:cs typeface="Arial"/>
                  <a:sym typeface="Arial"/>
                </a:endParaRPr>
              </a:p>
            </p:txBody>
          </p:sp>
          <p:sp>
            <p:nvSpPr>
              <p:cNvPr id="15" name="Freeform 13"/>
              <p:cNvSpPr>
                <a:spLocks/>
              </p:cNvSpPr>
              <p:nvPr/>
            </p:nvSpPr>
            <p:spPr bwMode="auto">
              <a:xfrm>
                <a:off x="1503" y="867"/>
                <a:ext cx="32" cy="21"/>
              </a:xfrm>
              <a:custGeom>
                <a:avLst/>
                <a:gdLst>
                  <a:gd name="T0" fmla="*/ 272 w 544"/>
                  <a:gd name="T1" fmla="*/ 0 h 538"/>
                  <a:gd name="T2" fmla="*/ 312 w 544"/>
                  <a:gd name="T3" fmla="*/ 2 h 538"/>
                  <a:gd name="T4" fmla="*/ 351 w 544"/>
                  <a:gd name="T5" fmla="*/ 11 h 538"/>
                  <a:gd name="T6" fmla="*/ 387 w 544"/>
                  <a:gd name="T7" fmla="*/ 25 h 538"/>
                  <a:gd name="T8" fmla="*/ 420 w 544"/>
                  <a:gd name="T9" fmla="*/ 43 h 538"/>
                  <a:gd name="T10" fmla="*/ 451 w 544"/>
                  <a:gd name="T11" fmla="*/ 65 h 538"/>
                  <a:gd name="T12" fmla="*/ 478 w 544"/>
                  <a:gd name="T13" fmla="*/ 92 h 538"/>
                  <a:gd name="T14" fmla="*/ 501 w 544"/>
                  <a:gd name="T15" fmla="*/ 122 h 538"/>
                  <a:gd name="T16" fmla="*/ 519 w 544"/>
                  <a:gd name="T17" fmla="*/ 155 h 538"/>
                  <a:gd name="T18" fmla="*/ 532 w 544"/>
                  <a:gd name="T19" fmla="*/ 191 h 538"/>
                  <a:gd name="T20" fmla="*/ 541 w 544"/>
                  <a:gd name="T21" fmla="*/ 230 h 538"/>
                  <a:gd name="T22" fmla="*/ 544 w 544"/>
                  <a:gd name="T23" fmla="*/ 269 h 538"/>
                  <a:gd name="T24" fmla="*/ 541 w 544"/>
                  <a:gd name="T25" fmla="*/ 309 h 538"/>
                  <a:gd name="T26" fmla="*/ 532 w 544"/>
                  <a:gd name="T27" fmla="*/ 347 h 538"/>
                  <a:gd name="T28" fmla="*/ 519 w 544"/>
                  <a:gd name="T29" fmla="*/ 383 h 538"/>
                  <a:gd name="T30" fmla="*/ 501 w 544"/>
                  <a:gd name="T31" fmla="*/ 415 h 538"/>
                  <a:gd name="T32" fmla="*/ 478 w 544"/>
                  <a:gd name="T33" fmla="*/ 446 h 538"/>
                  <a:gd name="T34" fmla="*/ 451 w 544"/>
                  <a:gd name="T35" fmla="*/ 472 h 538"/>
                  <a:gd name="T36" fmla="*/ 420 w 544"/>
                  <a:gd name="T37" fmla="*/ 495 h 538"/>
                  <a:gd name="T38" fmla="*/ 387 w 544"/>
                  <a:gd name="T39" fmla="*/ 513 h 538"/>
                  <a:gd name="T40" fmla="*/ 351 w 544"/>
                  <a:gd name="T41" fmla="*/ 526 h 538"/>
                  <a:gd name="T42" fmla="*/ 312 w 544"/>
                  <a:gd name="T43" fmla="*/ 536 h 538"/>
                  <a:gd name="T44" fmla="*/ 272 w 544"/>
                  <a:gd name="T45" fmla="*/ 538 h 538"/>
                  <a:gd name="T46" fmla="*/ 232 w 544"/>
                  <a:gd name="T47" fmla="*/ 536 h 538"/>
                  <a:gd name="T48" fmla="*/ 193 w 544"/>
                  <a:gd name="T49" fmla="*/ 526 h 538"/>
                  <a:gd name="T50" fmla="*/ 157 w 544"/>
                  <a:gd name="T51" fmla="*/ 513 h 538"/>
                  <a:gd name="T52" fmla="*/ 124 w 544"/>
                  <a:gd name="T53" fmla="*/ 495 h 538"/>
                  <a:gd name="T54" fmla="*/ 94 w 544"/>
                  <a:gd name="T55" fmla="*/ 472 h 538"/>
                  <a:gd name="T56" fmla="*/ 67 w 544"/>
                  <a:gd name="T57" fmla="*/ 446 h 538"/>
                  <a:gd name="T58" fmla="*/ 44 w 544"/>
                  <a:gd name="T59" fmla="*/ 415 h 538"/>
                  <a:gd name="T60" fmla="*/ 26 w 544"/>
                  <a:gd name="T61" fmla="*/ 383 h 538"/>
                  <a:gd name="T62" fmla="*/ 12 w 544"/>
                  <a:gd name="T63" fmla="*/ 347 h 538"/>
                  <a:gd name="T64" fmla="*/ 3 w 544"/>
                  <a:gd name="T65" fmla="*/ 309 h 538"/>
                  <a:gd name="T66" fmla="*/ 0 w 544"/>
                  <a:gd name="T67" fmla="*/ 269 h 538"/>
                  <a:gd name="T68" fmla="*/ 3 w 544"/>
                  <a:gd name="T69" fmla="*/ 230 h 538"/>
                  <a:gd name="T70" fmla="*/ 12 w 544"/>
                  <a:gd name="T71" fmla="*/ 191 h 538"/>
                  <a:gd name="T72" fmla="*/ 26 w 544"/>
                  <a:gd name="T73" fmla="*/ 155 h 538"/>
                  <a:gd name="T74" fmla="*/ 44 w 544"/>
                  <a:gd name="T75" fmla="*/ 122 h 538"/>
                  <a:gd name="T76" fmla="*/ 67 w 544"/>
                  <a:gd name="T77" fmla="*/ 92 h 538"/>
                  <a:gd name="T78" fmla="*/ 94 w 544"/>
                  <a:gd name="T79" fmla="*/ 65 h 538"/>
                  <a:gd name="T80" fmla="*/ 124 w 544"/>
                  <a:gd name="T81" fmla="*/ 43 h 538"/>
                  <a:gd name="T82" fmla="*/ 157 w 544"/>
                  <a:gd name="T83" fmla="*/ 25 h 538"/>
                  <a:gd name="T84" fmla="*/ 193 w 544"/>
                  <a:gd name="T85" fmla="*/ 11 h 538"/>
                  <a:gd name="T86" fmla="*/ 232 w 544"/>
                  <a:gd name="T87" fmla="*/ 2 h 538"/>
                  <a:gd name="T88" fmla="*/ 272 w 544"/>
                  <a:gd name="T89" fmla="*/ 0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44" h="538">
                    <a:moveTo>
                      <a:pt x="272" y="0"/>
                    </a:moveTo>
                    <a:lnTo>
                      <a:pt x="312" y="2"/>
                    </a:lnTo>
                    <a:lnTo>
                      <a:pt x="351" y="11"/>
                    </a:lnTo>
                    <a:lnTo>
                      <a:pt x="387" y="25"/>
                    </a:lnTo>
                    <a:lnTo>
                      <a:pt x="420" y="43"/>
                    </a:lnTo>
                    <a:lnTo>
                      <a:pt x="451" y="65"/>
                    </a:lnTo>
                    <a:lnTo>
                      <a:pt x="478" y="92"/>
                    </a:lnTo>
                    <a:lnTo>
                      <a:pt x="501" y="122"/>
                    </a:lnTo>
                    <a:lnTo>
                      <a:pt x="519" y="155"/>
                    </a:lnTo>
                    <a:lnTo>
                      <a:pt x="532" y="191"/>
                    </a:lnTo>
                    <a:lnTo>
                      <a:pt x="541" y="230"/>
                    </a:lnTo>
                    <a:lnTo>
                      <a:pt x="544" y="269"/>
                    </a:lnTo>
                    <a:lnTo>
                      <a:pt x="541" y="309"/>
                    </a:lnTo>
                    <a:lnTo>
                      <a:pt x="532" y="347"/>
                    </a:lnTo>
                    <a:lnTo>
                      <a:pt x="519" y="383"/>
                    </a:lnTo>
                    <a:lnTo>
                      <a:pt x="501" y="415"/>
                    </a:lnTo>
                    <a:lnTo>
                      <a:pt x="478" y="446"/>
                    </a:lnTo>
                    <a:lnTo>
                      <a:pt x="451" y="472"/>
                    </a:lnTo>
                    <a:lnTo>
                      <a:pt x="420" y="495"/>
                    </a:lnTo>
                    <a:lnTo>
                      <a:pt x="387" y="513"/>
                    </a:lnTo>
                    <a:lnTo>
                      <a:pt x="351" y="526"/>
                    </a:lnTo>
                    <a:lnTo>
                      <a:pt x="312" y="536"/>
                    </a:lnTo>
                    <a:lnTo>
                      <a:pt x="272" y="538"/>
                    </a:lnTo>
                    <a:lnTo>
                      <a:pt x="232" y="536"/>
                    </a:lnTo>
                    <a:lnTo>
                      <a:pt x="193" y="526"/>
                    </a:lnTo>
                    <a:lnTo>
                      <a:pt x="157" y="513"/>
                    </a:lnTo>
                    <a:lnTo>
                      <a:pt x="124" y="495"/>
                    </a:lnTo>
                    <a:lnTo>
                      <a:pt x="94" y="472"/>
                    </a:lnTo>
                    <a:lnTo>
                      <a:pt x="67" y="446"/>
                    </a:lnTo>
                    <a:lnTo>
                      <a:pt x="44" y="415"/>
                    </a:lnTo>
                    <a:lnTo>
                      <a:pt x="26" y="383"/>
                    </a:lnTo>
                    <a:lnTo>
                      <a:pt x="12" y="347"/>
                    </a:lnTo>
                    <a:lnTo>
                      <a:pt x="3" y="309"/>
                    </a:lnTo>
                    <a:lnTo>
                      <a:pt x="0" y="269"/>
                    </a:lnTo>
                    <a:lnTo>
                      <a:pt x="3" y="230"/>
                    </a:lnTo>
                    <a:lnTo>
                      <a:pt x="12" y="191"/>
                    </a:lnTo>
                    <a:lnTo>
                      <a:pt x="26" y="155"/>
                    </a:lnTo>
                    <a:lnTo>
                      <a:pt x="44" y="122"/>
                    </a:lnTo>
                    <a:lnTo>
                      <a:pt x="67" y="92"/>
                    </a:lnTo>
                    <a:lnTo>
                      <a:pt x="94" y="65"/>
                    </a:lnTo>
                    <a:lnTo>
                      <a:pt x="124" y="43"/>
                    </a:lnTo>
                    <a:lnTo>
                      <a:pt x="157" y="25"/>
                    </a:lnTo>
                    <a:lnTo>
                      <a:pt x="193" y="11"/>
                    </a:lnTo>
                    <a:lnTo>
                      <a:pt x="232" y="2"/>
                    </a:lnTo>
                    <a:lnTo>
                      <a:pt x="272" y="0"/>
                    </a:lnTo>
                    <a:close/>
                  </a:path>
                </a:pathLst>
              </a:custGeom>
              <a:solidFill>
                <a:schemeClr val="accent2">
                  <a:lumMod val="40000"/>
                  <a:lumOff val="60000"/>
                </a:schemeClr>
              </a:solidFill>
              <a:ln w="0">
                <a:noFill/>
                <a:prstDash val="solid"/>
                <a:round/>
                <a:headEnd/>
                <a:tailEnd/>
              </a:ln>
            </p:spPr>
            <p:txBody>
              <a:bodyPr vert="horz" wrap="square" lIns="171562" tIns="85781" rIns="171562" bIns="85781" numCol="1" anchor="t" anchorCtr="0" compatLnSpc="1">
                <a:prstTxWarp prst="textNoShape">
                  <a:avLst/>
                </a:prstTxWarp>
              </a:bodyPr>
              <a:lstStyle/>
              <a:p>
                <a:pPr marL="0" marR="0" lvl="0" indent="0" algn="l" defTabSz="1715597" rtl="0" eaLnBrk="1" fontAlgn="base" latinLnBrk="0" hangingPunct="1">
                  <a:lnSpc>
                    <a:spcPct val="115000"/>
                  </a:lnSpc>
                  <a:spcBef>
                    <a:spcPct val="20000"/>
                  </a:spcBef>
                  <a:spcAft>
                    <a:spcPct val="0"/>
                  </a:spcAft>
                  <a:buClr>
                    <a:srgbClr val="2877C4"/>
                  </a:buClr>
                  <a:buSzTx/>
                  <a:buFontTx/>
                  <a:buNone/>
                  <a:tabLst/>
                  <a:defRPr/>
                </a:pPr>
                <a:endParaRPr kumimoji="0" lang="en-US" sz="2814" b="0" i="0" u="none" strike="noStrike" kern="1200" cap="none" spc="0" normalizeH="0" baseline="0" noProof="0" dirty="0">
                  <a:ln>
                    <a:noFill/>
                  </a:ln>
                  <a:solidFill>
                    <a:srgbClr val="000000"/>
                  </a:solidFill>
                  <a:effectLst/>
                  <a:uLnTx/>
                  <a:uFillTx/>
                  <a:latin typeface="Arial" charset="0"/>
                  <a:ea typeface="+mn-ea"/>
                  <a:cs typeface="Arial"/>
                  <a:sym typeface="Arial"/>
                </a:endParaRPr>
              </a:p>
            </p:txBody>
          </p:sp>
          <p:sp>
            <p:nvSpPr>
              <p:cNvPr id="16" name="Freeform 14"/>
              <p:cNvSpPr>
                <a:spLocks/>
              </p:cNvSpPr>
              <p:nvPr/>
            </p:nvSpPr>
            <p:spPr bwMode="auto">
              <a:xfrm>
                <a:off x="1532" y="817"/>
                <a:ext cx="23" cy="14"/>
              </a:xfrm>
              <a:custGeom>
                <a:avLst/>
                <a:gdLst>
                  <a:gd name="T0" fmla="*/ 197 w 394"/>
                  <a:gd name="T1" fmla="*/ 0 h 389"/>
                  <a:gd name="T2" fmla="*/ 232 w 394"/>
                  <a:gd name="T3" fmla="*/ 3 h 389"/>
                  <a:gd name="T4" fmla="*/ 266 w 394"/>
                  <a:gd name="T5" fmla="*/ 12 h 389"/>
                  <a:gd name="T6" fmla="*/ 297 w 394"/>
                  <a:gd name="T7" fmla="*/ 26 h 389"/>
                  <a:gd name="T8" fmla="*/ 324 w 394"/>
                  <a:gd name="T9" fmla="*/ 45 h 389"/>
                  <a:gd name="T10" fmla="*/ 348 w 394"/>
                  <a:gd name="T11" fmla="*/ 69 h 389"/>
                  <a:gd name="T12" fmla="*/ 367 w 394"/>
                  <a:gd name="T13" fmla="*/ 96 h 389"/>
                  <a:gd name="T14" fmla="*/ 382 w 394"/>
                  <a:gd name="T15" fmla="*/ 126 h 389"/>
                  <a:gd name="T16" fmla="*/ 391 w 394"/>
                  <a:gd name="T17" fmla="*/ 160 h 389"/>
                  <a:gd name="T18" fmla="*/ 394 w 394"/>
                  <a:gd name="T19" fmla="*/ 194 h 389"/>
                  <a:gd name="T20" fmla="*/ 391 w 394"/>
                  <a:gd name="T21" fmla="*/ 229 h 389"/>
                  <a:gd name="T22" fmla="*/ 382 w 394"/>
                  <a:gd name="T23" fmla="*/ 263 h 389"/>
                  <a:gd name="T24" fmla="*/ 367 w 394"/>
                  <a:gd name="T25" fmla="*/ 292 h 389"/>
                  <a:gd name="T26" fmla="*/ 348 w 394"/>
                  <a:gd name="T27" fmla="*/ 320 h 389"/>
                  <a:gd name="T28" fmla="*/ 324 w 394"/>
                  <a:gd name="T29" fmla="*/ 343 h 389"/>
                  <a:gd name="T30" fmla="*/ 297 w 394"/>
                  <a:gd name="T31" fmla="*/ 363 h 389"/>
                  <a:gd name="T32" fmla="*/ 266 w 394"/>
                  <a:gd name="T33" fmla="*/ 377 h 389"/>
                  <a:gd name="T34" fmla="*/ 232 w 394"/>
                  <a:gd name="T35" fmla="*/ 386 h 389"/>
                  <a:gd name="T36" fmla="*/ 197 w 394"/>
                  <a:gd name="T37" fmla="*/ 389 h 389"/>
                  <a:gd name="T38" fmla="*/ 162 w 394"/>
                  <a:gd name="T39" fmla="*/ 386 h 389"/>
                  <a:gd name="T40" fmla="*/ 128 w 394"/>
                  <a:gd name="T41" fmla="*/ 377 h 389"/>
                  <a:gd name="T42" fmla="*/ 98 w 394"/>
                  <a:gd name="T43" fmla="*/ 363 h 389"/>
                  <a:gd name="T44" fmla="*/ 70 w 394"/>
                  <a:gd name="T45" fmla="*/ 343 h 389"/>
                  <a:gd name="T46" fmla="*/ 47 w 394"/>
                  <a:gd name="T47" fmla="*/ 320 h 389"/>
                  <a:gd name="T48" fmla="*/ 27 w 394"/>
                  <a:gd name="T49" fmla="*/ 292 h 389"/>
                  <a:gd name="T50" fmla="*/ 13 w 394"/>
                  <a:gd name="T51" fmla="*/ 263 h 389"/>
                  <a:gd name="T52" fmla="*/ 4 w 394"/>
                  <a:gd name="T53" fmla="*/ 229 h 389"/>
                  <a:gd name="T54" fmla="*/ 0 w 394"/>
                  <a:gd name="T55" fmla="*/ 194 h 389"/>
                  <a:gd name="T56" fmla="*/ 4 w 394"/>
                  <a:gd name="T57" fmla="*/ 160 h 389"/>
                  <a:gd name="T58" fmla="*/ 13 w 394"/>
                  <a:gd name="T59" fmla="*/ 126 h 389"/>
                  <a:gd name="T60" fmla="*/ 27 w 394"/>
                  <a:gd name="T61" fmla="*/ 96 h 389"/>
                  <a:gd name="T62" fmla="*/ 47 w 394"/>
                  <a:gd name="T63" fmla="*/ 69 h 389"/>
                  <a:gd name="T64" fmla="*/ 70 w 394"/>
                  <a:gd name="T65" fmla="*/ 45 h 389"/>
                  <a:gd name="T66" fmla="*/ 98 w 394"/>
                  <a:gd name="T67" fmla="*/ 26 h 389"/>
                  <a:gd name="T68" fmla="*/ 128 w 394"/>
                  <a:gd name="T69" fmla="*/ 12 h 389"/>
                  <a:gd name="T70" fmla="*/ 162 w 394"/>
                  <a:gd name="T71" fmla="*/ 3 h 389"/>
                  <a:gd name="T72" fmla="*/ 197 w 394"/>
                  <a:gd name="T73" fmla="*/ 0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94" h="389">
                    <a:moveTo>
                      <a:pt x="197" y="0"/>
                    </a:moveTo>
                    <a:lnTo>
                      <a:pt x="232" y="3"/>
                    </a:lnTo>
                    <a:lnTo>
                      <a:pt x="266" y="12"/>
                    </a:lnTo>
                    <a:lnTo>
                      <a:pt x="297" y="26"/>
                    </a:lnTo>
                    <a:lnTo>
                      <a:pt x="324" y="45"/>
                    </a:lnTo>
                    <a:lnTo>
                      <a:pt x="348" y="69"/>
                    </a:lnTo>
                    <a:lnTo>
                      <a:pt x="367" y="96"/>
                    </a:lnTo>
                    <a:lnTo>
                      <a:pt x="382" y="126"/>
                    </a:lnTo>
                    <a:lnTo>
                      <a:pt x="391" y="160"/>
                    </a:lnTo>
                    <a:lnTo>
                      <a:pt x="394" y="194"/>
                    </a:lnTo>
                    <a:lnTo>
                      <a:pt x="391" y="229"/>
                    </a:lnTo>
                    <a:lnTo>
                      <a:pt x="382" y="263"/>
                    </a:lnTo>
                    <a:lnTo>
                      <a:pt x="367" y="292"/>
                    </a:lnTo>
                    <a:lnTo>
                      <a:pt x="348" y="320"/>
                    </a:lnTo>
                    <a:lnTo>
                      <a:pt x="324" y="343"/>
                    </a:lnTo>
                    <a:lnTo>
                      <a:pt x="297" y="363"/>
                    </a:lnTo>
                    <a:lnTo>
                      <a:pt x="266" y="377"/>
                    </a:lnTo>
                    <a:lnTo>
                      <a:pt x="232" y="386"/>
                    </a:lnTo>
                    <a:lnTo>
                      <a:pt x="197" y="389"/>
                    </a:lnTo>
                    <a:lnTo>
                      <a:pt x="162" y="386"/>
                    </a:lnTo>
                    <a:lnTo>
                      <a:pt x="128" y="377"/>
                    </a:lnTo>
                    <a:lnTo>
                      <a:pt x="98" y="363"/>
                    </a:lnTo>
                    <a:lnTo>
                      <a:pt x="70" y="343"/>
                    </a:lnTo>
                    <a:lnTo>
                      <a:pt x="47" y="320"/>
                    </a:lnTo>
                    <a:lnTo>
                      <a:pt x="27" y="292"/>
                    </a:lnTo>
                    <a:lnTo>
                      <a:pt x="13" y="263"/>
                    </a:lnTo>
                    <a:lnTo>
                      <a:pt x="4" y="229"/>
                    </a:lnTo>
                    <a:lnTo>
                      <a:pt x="0" y="194"/>
                    </a:lnTo>
                    <a:lnTo>
                      <a:pt x="4" y="160"/>
                    </a:lnTo>
                    <a:lnTo>
                      <a:pt x="13" y="126"/>
                    </a:lnTo>
                    <a:lnTo>
                      <a:pt x="27" y="96"/>
                    </a:lnTo>
                    <a:lnTo>
                      <a:pt x="47" y="69"/>
                    </a:lnTo>
                    <a:lnTo>
                      <a:pt x="70" y="45"/>
                    </a:lnTo>
                    <a:lnTo>
                      <a:pt x="98" y="26"/>
                    </a:lnTo>
                    <a:lnTo>
                      <a:pt x="128" y="12"/>
                    </a:lnTo>
                    <a:lnTo>
                      <a:pt x="162" y="3"/>
                    </a:lnTo>
                    <a:lnTo>
                      <a:pt x="197" y="0"/>
                    </a:lnTo>
                    <a:close/>
                  </a:path>
                </a:pathLst>
              </a:custGeom>
              <a:solidFill>
                <a:schemeClr val="accent2">
                  <a:lumMod val="40000"/>
                  <a:lumOff val="60000"/>
                </a:schemeClr>
              </a:solidFill>
              <a:ln w="0">
                <a:noFill/>
                <a:prstDash val="solid"/>
                <a:round/>
                <a:headEnd/>
                <a:tailEnd/>
              </a:ln>
            </p:spPr>
            <p:txBody>
              <a:bodyPr vert="horz" wrap="square" lIns="171562" tIns="85781" rIns="171562" bIns="85781" numCol="1" anchor="t" anchorCtr="0" compatLnSpc="1">
                <a:prstTxWarp prst="textNoShape">
                  <a:avLst/>
                </a:prstTxWarp>
              </a:bodyPr>
              <a:lstStyle/>
              <a:p>
                <a:pPr marL="0" marR="0" lvl="0" indent="0" algn="l" defTabSz="1715597" rtl="0" eaLnBrk="1" fontAlgn="base" latinLnBrk="0" hangingPunct="1">
                  <a:lnSpc>
                    <a:spcPct val="115000"/>
                  </a:lnSpc>
                  <a:spcBef>
                    <a:spcPct val="20000"/>
                  </a:spcBef>
                  <a:spcAft>
                    <a:spcPct val="0"/>
                  </a:spcAft>
                  <a:buClr>
                    <a:srgbClr val="2877C4"/>
                  </a:buClr>
                  <a:buSzTx/>
                  <a:buFontTx/>
                  <a:buNone/>
                  <a:tabLst/>
                  <a:defRPr/>
                </a:pPr>
                <a:endParaRPr kumimoji="0" lang="en-US" sz="2814" b="0" i="0" u="none" strike="noStrike" kern="1200" cap="none" spc="0" normalizeH="0" baseline="0" noProof="0" dirty="0">
                  <a:ln>
                    <a:noFill/>
                  </a:ln>
                  <a:solidFill>
                    <a:srgbClr val="000000"/>
                  </a:solidFill>
                  <a:effectLst/>
                  <a:uLnTx/>
                  <a:uFillTx/>
                  <a:latin typeface="Arial" charset="0"/>
                  <a:ea typeface="+mn-ea"/>
                  <a:cs typeface="Arial"/>
                  <a:sym typeface="Arial"/>
                </a:endParaRPr>
              </a:p>
            </p:txBody>
          </p:sp>
        </p:grpSp>
      </p:grpSp>
    </p:spTree>
    <p:extLst>
      <p:ext uri="{BB962C8B-B14F-4D97-AF65-F5344CB8AC3E}">
        <p14:creationId xmlns:p14="http://schemas.microsoft.com/office/powerpoint/2010/main" val="2001065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left)">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wipe(left)">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wipe(left)">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wipe(left)">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wipe(left)">
                                      <p:cBhvr>
                                        <p:cTn id="27" dur="500"/>
                                        <p:tgtEl>
                                          <p:spTgt spid="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wipe(left)">
                                      <p:cBhvr>
                                        <p:cTn id="32" dur="500"/>
                                        <p:tgtEl>
                                          <p:spTgt spid="5">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5">
                                            <p:txEl>
                                              <p:pRg st="7" end="7"/>
                                            </p:txEl>
                                          </p:spTgt>
                                        </p:tgtEl>
                                        <p:attrNameLst>
                                          <p:attrName>style.visibility</p:attrName>
                                        </p:attrNameLst>
                                      </p:cBhvr>
                                      <p:to>
                                        <p:strVal val="visible"/>
                                      </p:to>
                                    </p:set>
                                    <p:animEffect transition="in" filter="wipe(left)">
                                      <p:cBhvr>
                                        <p:cTn id="37" dur="500"/>
                                        <p:tgtEl>
                                          <p:spTgt spid="5">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5">
                                            <p:txEl>
                                              <p:pRg st="8" end="8"/>
                                            </p:txEl>
                                          </p:spTgt>
                                        </p:tgtEl>
                                        <p:attrNameLst>
                                          <p:attrName>style.visibility</p:attrName>
                                        </p:attrNameLst>
                                      </p:cBhvr>
                                      <p:to>
                                        <p:strVal val="visible"/>
                                      </p:to>
                                    </p:set>
                                    <p:animEffect transition="in" filter="wipe(left)">
                                      <p:cBhvr>
                                        <p:cTn id="42" dur="500"/>
                                        <p:tgtEl>
                                          <p:spTgt spid="5">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5">
                                            <p:txEl>
                                              <p:pRg st="9" end="9"/>
                                            </p:txEl>
                                          </p:spTgt>
                                        </p:tgtEl>
                                        <p:attrNameLst>
                                          <p:attrName>style.visibility</p:attrName>
                                        </p:attrNameLst>
                                      </p:cBhvr>
                                      <p:to>
                                        <p:strVal val="visible"/>
                                      </p:to>
                                    </p:set>
                                    <p:animEffect transition="in" filter="wipe(left)">
                                      <p:cBhvr>
                                        <p:cTn id="47"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Shape 1039"/>
        <p:cNvGrpSpPr/>
        <p:nvPr/>
      </p:nvGrpSpPr>
      <p:grpSpPr>
        <a:xfrm>
          <a:off x="0" y="0"/>
          <a:ext cx="0" cy="0"/>
          <a:chOff x="0" y="0"/>
          <a:chExt cx="0" cy="0"/>
        </a:xfrm>
      </p:grpSpPr>
      <p:sp>
        <p:nvSpPr>
          <p:cNvPr id="1040" name="Google Shape;1040;p174"/>
          <p:cNvSpPr txBox="1">
            <a:spLocks noGrp="1"/>
          </p:cNvSpPr>
          <p:nvPr>
            <p:ph type="title" idx="4294967295"/>
          </p:nvPr>
        </p:nvSpPr>
        <p:spPr>
          <a:xfrm>
            <a:off x="609600" y="152400"/>
            <a:ext cx="7772400" cy="533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0000"/>
              </a:buClr>
              <a:buSzPts val="4000"/>
              <a:buFont typeface="Comic Sans MS"/>
              <a:buNone/>
            </a:pPr>
            <a:r>
              <a:rPr lang="en-US" sz="4000" b="0" i="0" u="none" strike="noStrike" cap="none" dirty="0">
                <a:solidFill>
                  <a:srgbClr val="0066FF"/>
                </a:solidFill>
                <a:latin typeface="Comic Sans MS"/>
                <a:ea typeface="Comic Sans MS"/>
                <a:cs typeface="Comic Sans MS"/>
                <a:sym typeface="Comic Sans MS"/>
              </a:rPr>
              <a:t>Food Webs</a:t>
            </a:r>
            <a:endParaRPr dirty="0">
              <a:solidFill>
                <a:srgbClr val="0066FF"/>
              </a:solidFill>
            </a:endParaRPr>
          </a:p>
        </p:txBody>
      </p:sp>
      <p:sp>
        <p:nvSpPr>
          <p:cNvPr id="1041" name="Google Shape;1041;p174"/>
          <p:cNvSpPr txBox="1">
            <a:spLocks noGrp="1"/>
          </p:cNvSpPr>
          <p:nvPr>
            <p:ph type="body" idx="4294967295"/>
          </p:nvPr>
        </p:nvSpPr>
        <p:spPr>
          <a:xfrm>
            <a:off x="78658" y="914399"/>
            <a:ext cx="9065342" cy="1927123"/>
          </a:xfrm>
          <a:prstGeom prst="rect">
            <a:avLst/>
          </a:prstGeom>
          <a:noFill/>
          <a:ln>
            <a:noFill/>
          </a:ln>
        </p:spPr>
        <p:txBody>
          <a:bodyPr spcFirstLastPara="1" wrap="square" lIns="91425" tIns="45700" rIns="91425" bIns="45700" anchor="t" anchorCtr="0">
            <a:noAutofit/>
          </a:bodyPr>
          <a:lstStyle/>
          <a:p>
            <a:pPr marL="0" lvl="0" indent="0">
              <a:buNone/>
            </a:pPr>
            <a:r>
              <a:rPr lang="en-US" sz="2800" dirty="0">
                <a:solidFill>
                  <a:schemeClr val="bg1"/>
                </a:solidFill>
              </a:rPr>
              <a:t>Sometimes the upsetting of food webs by man has unexpected results.  A campaign to exterminate owls because of their occasional predation upon chickens may result in an increase in other animals such as rabbits and mice.</a:t>
            </a:r>
          </a:p>
        </p:txBody>
      </p:sp>
      <p:graphicFrame>
        <p:nvGraphicFramePr>
          <p:cNvPr id="2" name="Table 2">
            <a:extLst>
              <a:ext uri="{FF2B5EF4-FFF2-40B4-BE49-F238E27FC236}">
                <a16:creationId xmlns:a16="http://schemas.microsoft.com/office/drawing/2014/main" id="{C54E5CCD-5699-6B8F-B5C6-43AF631CCCAF}"/>
              </a:ext>
            </a:extLst>
          </p:cNvPr>
          <p:cNvGraphicFramePr>
            <a:graphicFrameLocks noGrp="1"/>
          </p:cNvGraphicFramePr>
          <p:nvPr/>
        </p:nvGraphicFramePr>
        <p:xfrm>
          <a:off x="1447800" y="2960329"/>
          <a:ext cx="6096000" cy="3657601"/>
        </p:xfrm>
        <a:graphic>
          <a:graphicData uri="http://schemas.openxmlformats.org/drawingml/2006/table">
            <a:tbl>
              <a:tblPr firstRow="1" bandRow="1">
                <a:tableStyleId>{21E4AEA4-8DFA-4A89-87EB-49C32662AFE0}</a:tableStyleId>
              </a:tblPr>
              <a:tblGrid>
                <a:gridCol w="3048000">
                  <a:extLst>
                    <a:ext uri="{9D8B030D-6E8A-4147-A177-3AD203B41FA5}">
                      <a16:colId xmlns:a16="http://schemas.microsoft.com/office/drawing/2014/main" val="2122689224"/>
                    </a:ext>
                  </a:extLst>
                </a:gridCol>
                <a:gridCol w="3048000">
                  <a:extLst>
                    <a:ext uri="{9D8B030D-6E8A-4147-A177-3AD203B41FA5}">
                      <a16:colId xmlns:a16="http://schemas.microsoft.com/office/drawing/2014/main" val="334718089"/>
                    </a:ext>
                  </a:extLst>
                </a:gridCol>
              </a:tblGrid>
              <a:tr h="382528">
                <a:tc>
                  <a:txBody>
                    <a:bodyPr/>
                    <a:lstStyle/>
                    <a:p>
                      <a:pPr marL="747713" indent="0" algn="ctr"/>
                      <a:r>
                        <a:rPr lang="en-US" sz="1400" b="1" u="none" strike="noStrike" cap="none" dirty="0">
                          <a:solidFill>
                            <a:schemeClr val="bg1"/>
                          </a:solidFill>
                          <a:effectLst/>
                          <a:sym typeface="Arial"/>
                        </a:rPr>
                        <a:t>Negative Effects	</a:t>
                      </a:r>
                    </a:p>
                  </a:txBody>
                  <a:tcPr anchor="ctr"/>
                </a:tc>
                <a:tc>
                  <a:txBody>
                    <a:bodyPr/>
                    <a:lstStyle/>
                    <a:p>
                      <a:pPr algn="ctr"/>
                      <a:r>
                        <a:rPr lang="en-US" sz="1400" b="1" u="none" strike="noStrike" cap="none" dirty="0">
                          <a:solidFill>
                            <a:schemeClr val="bg1"/>
                          </a:solidFill>
                          <a:effectLst/>
                          <a:sym typeface="Arial"/>
                        </a:rPr>
                        <a:t> Positive Effects</a:t>
                      </a:r>
                      <a:endParaRPr lang="en-US" dirty="0">
                        <a:solidFill>
                          <a:schemeClr val="bg1"/>
                        </a:solidFill>
                      </a:endParaRPr>
                    </a:p>
                  </a:txBody>
                  <a:tcPr anchor="ctr"/>
                </a:tc>
                <a:extLst>
                  <a:ext uri="{0D108BD9-81ED-4DB2-BD59-A6C34878D82A}">
                    <a16:rowId xmlns:a16="http://schemas.microsoft.com/office/drawing/2014/main" val="2545298805"/>
                  </a:ext>
                </a:extLst>
              </a:tr>
              <a:tr h="534492">
                <a:tc>
                  <a:txBody>
                    <a:bodyPr/>
                    <a:lstStyle/>
                    <a:p>
                      <a:pPr lvl="0" algn="ctr"/>
                      <a:r>
                        <a:rPr lang="en-US" sz="1400" b="0" u="none" strike="noStrike" cap="none" dirty="0">
                          <a:solidFill>
                            <a:schemeClr val="dk1"/>
                          </a:solidFill>
                          <a:effectLst/>
                          <a:sym typeface="Arial"/>
                        </a:rPr>
                        <a:t>Human population growth (need more food)</a:t>
                      </a:r>
                      <a:endParaRPr lang="en-US" dirty="0"/>
                    </a:p>
                  </a:txBody>
                  <a:tcPr anchor="ctr"/>
                </a:tc>
                <a:tc>
                  <a:txBody>
                    <a:bodyPr/>
                    <a:lstStyle/>
                    <a:p>
                      <a:pPr lvl="0" algn="ctr"/>
                      <a:r>
                        <a:rPr lang="en-US" sz="1400" b="0" u="none" strike="noStrike" cap="none" dirty="0">
                          <a:solidFill>
                            <a:schemeClr val="dk1"/>
                          </a:solidFill>
                          <a:effectLst/>
                          <a:sym typeface="Arial"/>
                        </a:rPr>
                        <a:t>Population control</a:t>
                      </a:r>
                      <a:endParaRPr lang="en-US" dirty="0"/>
                    </a:p>
                  </a:txBody>
                  <a:tcPr anchor="ctr"/>
                </a:tc>
                <a:extLst>
                  <a:ext uri="{0D108BD9-81ED-4DB2-BD59-A6C34878D82A}">
                    <a16:rowId xmlns:a16="http://schemas.microsoft.com/office/drawing/2014/main" val="2274698041"/>
                  </a:ext>
                </a:extLst>
              </a:tr>
              <a:tr h="754577">
                <a:tc>
                  <a:txBody>
                    <a:bodyPr/>
                    <a:lstStyle/>
                    <a:p>
                      <a:pPr lvl="0" algn="ctr"/>
                      <a:r>
                        <a:rPr lang="en-US" sz="1400" b="0" u="none" strike="noStrike" cap="none" dirty="0">
                          <a:solidFill>
                            <a:schemeClr val="dk1"/>
                          </a:solidFill>
                          <a:effectLst/>
                          <a:sym typeface="Arial"/>
                        </a:rPr>
                        <a:t>Over hunting – dodo passenger pigeon; Exploitation – “trophies”</a:t>
                      </a:r>
                    </a:p>
                  </a:txBody>
                  <a:tcPr anchor="ctr"/>
                </a:tc>
                <a:tc>
                  <a:txBody>
                    <a:bodyPr/>
                    <a:lstStyle/>
                    <a:p>
                      <a:pPr algn="ctr"/>
                      <a:r>
                        <a:rPr lang="en-US" sz="1400" b="0" u="none" strike="noStrike" cap="none" dirty="0">
                          <a:solidFill>
                            <a:schemeClr val="dk1"/>
                          </a:solidFill>
                          <a:effectLst/>
                          <a:sym typeface="Arial"/>
                        </a:rPr>
                        <a:t>Conservation</a:t>
                      </a:r>
                      <a:endParaRPr lang="en-US" dirty="0"/>
                    </a:p>
                  </a:txBody>
                  <a:tcPr anchor="ctr"/>
                </a:tc>
                <a:extLst>
                  <a:ext uri="{0D108BD9-81ED-4DB2-BD59-A6C34878D82A}">
                    <a16:rowId xmlns:a16="http://schemas.microsoft.com/office/drawing/2014/main" val="146870684"/>
                  </a:ext>
                </a:extLst>
              </a:tr>
              <a:tr h="534492">
                <a:tc>
                  <a:txBody>
                    <a:bodyPr/>
                    <a:lstStyle/>
                    <a:p>
                      <a:pPr algn="ctr"/>
                      <a:r>
                        <a:rPr lang="en-US" sz="1400" b="0" u="none" strike="noStrike" cap="none" dirty="0">
                          <a:solidFill>
                            <a:schemeClr val="dk1"/>
                          </a:solidFill>
                          <a:effectLst/>
                          <a:sym typeface="Arial"/>
                        </a:rPr>
                        <a:t>Pollution: Water, heat (thermal), chemical, [less O</a:t>
                      </a:r>
                      <a:r>
                        <a:rPr lang="en-US" sz="1400" b="0" u="none" strike="noStrike" cap="none" baseline="-25000" dirty="0">
                          <a:solidFill>
                            <a:schemeClr val="dk1"/>
                          </a:solidFill>
                          <a:effectLst/>
                          <a:sym typeface="Arial"/>
                        </a:rPr>
                        <a:t>2 </a:t>
                      </a:r>
                      <a:r>
                        <a:rPr lang="en-US" sz="1400" b="0" u="none" strike="noStrike" cap="none" dirty="0">
                          <a:solidFill>
                            <a:schemeClr val="dk1"/>
                          </a:solidFill>
                          <a:effectLst/>
                          <a:sym typeface="Arial"/>
                        </a:rPr>
                        <a:t>in water]</a:t>
                      </a:r>
                      <a:endParaRPr lang="en-US" sz="1400" b="0" i="0" u="none" strike="noStrike" cap="none" dirty="0">
                        <a:solidFill>
                          <a:schemeClr val="dk1"/>
                        </a:solidFill>
                        <a:effectLst/>
                        <a:latin typeface="+mn-lt"/>
                        <a:ea typeface="+mn-ea"/>
                        <a:cs typeface="+mn-cs"/>
                        <a:sym typeface="Arial"/>
                      </a:endParaRPr>
                    </a:p>
                  </a:txBody>
                  <a:tcPr anchor="ctr"/>
                </a:tc>
                <a:tc>
                  <a:txBody>
                    <a:bodyPr/>
                    <a:lstStyle/>
                    <a:p>
                      <a:pPr algn="ctr"/>
                      <a:r>
                        <a:rPr lang="en-US" sz="1400" b="0" u="none" strike="noStrike" cap="none" dirty="0">
                          <a:solidFill>
                            <a:schemeClr val="dk1"/>
                          </a:solidFill>
                          <a:effectLst/>
                          <a:sym typeface="Arial"/>
                        </a:rPr>
                        <a:t>Pollution controls &amp; stipulations</a:t>
                      </a:r>
                      <a:endParaRPr lang="en-US" dirty="0"/>
                    </a:p>
                  </a:txBody>
                  <a:tcPr anchor="ctr"/>
                </a:tc>
                <a:extLst>
                  <a:ext uri="{0D108BD9-81ED-4DB2-BD59-A6C34878D82A}">
                    <a16:rowId xmlns:a16="http://schemas.microsoft.com/office/drawing/2014/main" val="1750483120"/>
                  </a:ext>
                </a:extLst>
              </a:tr>
              <a:tr h="534492">
                <a:tc>
                  <a:txBody>
                    <a:bodyPr/>
                    <a:lstStyle/>
                    <a:p>
                      <a:pPr algn="ctr"/>
                      <a:r>
                        <a:rPr lang="en-US" sz="1400" b="0" u="none" strike="noStrike" cap="none" dirty="0">
                          <a:solidFill>
                            <a:schemeClr val="dk1"/>
                          </a:solidFill>
                          <a:effectLst/>
                          <a:sym typeface="Arial"/>
                        </a:rPr>
                        <a:t>Air pollution </a:t>
                      </a:r>
                      <a:r>
                        <a:rPr lang="en-US" sz="1400" b="0" u="none" strike="noStrike" cap="none" dirty="0">
                          <a:solidFill>
                            <a:schemeClr val="dk1"/>
                          </a:solidFill>
                          <a:effectLst/>
                          <a:sym typeface="Wingdings" panose="05000000000000000000" pitchFamily="2" charset="2"/>
                        </a:rPr>
                        <a:t></a:t>
                      </a:r>
                      <a:r>
                        <a:rPr lang="en-US" sz="1400" b="0" u="none" strike="noStrike" cap="none" dirty="0">
                          <a:solidFill>
                            <a:schemeClr val="dk1"/>
                          </a:solidFill>
                          <a:effectLst/>
                          <a:sym typeface="Arial"/>
                        </a:rPr>
                        <a:t> acid rain</a:t>
                      </a:r>
                      <a:endParaRPr lang="en-US" sz="1400" b="0" i="0" u="none" strike="noStrike" cap="none" dirty="0">
                        <a:solidFill>
                          <a:schemeClr val="dk1"/>
                        </a:solidFill>
                        <a:effectLst/>
                        <a:latin typeface="+mn-lt"/>
                        <a:ea typeface="+mn-ea"/>
                        <a:cs typeface="+mn-cs"/>
                        <a:sym typeface="Arial"/>
                      </a:endParaRPr>
                    </a:p>
                  </a:txBody>
                  <a:tcPr anchor="ctr"/>
                </a:tc>
                <a:tc>
                  <a:txBody>
                    <a:bodyPr/>
                    <a:lstStyle/>
                    <a:p>
                      <a:pPr algn="ctr"/>
                      <a:endParaRPr lang="en-US" dirty="0"/>
                    </a:p>
                  </a:txBody>
                  <a:tcPr anchor="ctr"/>
                </a:tc>
                <a:extLst>
                  <a:ext uri="{0D108BD9-81ED-4DB2-BD59-A6C34878D82A}">
                    <a16:rowId xmlns:a16="http://schemas.microsoft.com/office/drawing/2014/main" val="1525609685"/>
                  </a:ext>
                </a:extLst>
              </a:tr>
              <a:tr h="534492">
                <a:tc>
                  <a:txBody>
                    <a:bodyPr/>
                    <a:lstStyle/>
                    <a:p>
                      <a:pPr algn="ctr"/>
                      <a:r>
                        <a:rPr lang="en-US" sz="1400" b="0" u="none" strike="noStrike" cap="none" dirty="0">
                          <a:solidFill>
                            <a:schemeClr val="dk1"/>
                          </a:solidFill>
                          <a:effectLst/>
                          <a:sym typeface="Arial"/>
                        </a:rPr>
                        <a:t>Pesticides / biocides / herbicides</a:t>
                      </a:r>
                    </a:p>
                  </a:txBody>
                  <a:tcPr anchor="ctr"/>
                </a:tc>
                <a:tc>
                  <a:txBody>
                    <a:bodyPr/>
                    <a:lstStyle/>
                    <a:p>
                      <a:pPr algn="ctr"/>
                      <a:r>
                        <a:rPr lang="en-US" sz="1400" b="0" u="none" strike="noStrike" cap="none" dirty="0">
                          <a:solidFill>
                            <a:schemeClr val="dk1"/>
                          </a:solidFill>
                          <a:effectLst/>
                          <a:sym typeface="Arial"/>
                        </a:rPr>
                        <a:t>Biological controls – natural</a:t>
                      </a:r>
                    </a:p>
                    <a:p>
                      <a:pPr algn="ctr"/>
                      <a:r>
                        <a:rPr lang="en-US" sz="1400" b="0" u="none" strike="noStrike" cap="none" dirty="0">
                          <a:solidFill>
                            <a:schemeClr val="dk1"/>
                          </a:solidFill>
                          <a:effectLst/>
                          <a:sym typeface="Arial"/>
                        </a:rPr>
                        <a:t>predators vs. pests</a:t>
                      </a:r>
                      <a:endParaRPr lang="en-US" dirty="0"/>
                    </a:p>
                  </a:txBody>
                  <a:tcPr anchor="ctr"/>
                </a:tc>
                <a:extLst>
                  <a:ext uri="{0D108BD9-81ED-4DB2-BD59-A6C34878D82A}">
                    <a16:rowId xmlns:a16="http://schemas.microsoft.com/office/drawing/2014/main" val="1413638447"/>
                  </a:ext>
                </a:extLst>
              </a:tr>
              <a:tr h="382528">
                <a:tc>
                  <a:txBody>
                    <a:bodyPr/>
                    <a:lstStyle/>
                    <a:p>
                      <a:pPr algn="ctr"/>
                      <a:r>
                        <a:rPr lang="en-US" sz="1400" b="0" u="none" strike="noStrike" cap="none" dirty="0">
                          <a:solidFill>
                            <a:schemeClr val="dk1"/>
                          </a:solidFill>
                          <a:effectLst/>
                          <a:sym typeface="Arial"/>
                        </a:rPr>
                        <a:t>Waste disposal</a:t>
                      </a:r>
                      <a:endParaRPr lang="en-US" dirty="0"/>
                    </a:p>
                  </a:txBody>
                  <a:tcPr anchor="ctr"/>
                </a:tc>
                <a:tc>
                  <a:txBody>
                    <a:bodyPr/>
                    <a:lstStyle/>
                    <a:p>
                      <a:pPr algn="ctr"/>
                      <a:endParaRPr lang="en-US" dirty="0"/>
                    </a:p>
                  </a:txBody>
                  <a:tcPr anchor="ctr"/>
                </a:tc>
                <a:extLst>
                  <a:ext uri="{0D108BD9-81ED-4DB2-BD59-A6C34878D82A}">
                    <a16:rowId xmlns:a16="http://schemas.microsoft.com/office/drawing/2014/main" val="4222092710"/>
                  </a:ext>
                </a:extLst>
              </a:tr>
            </a:tbl>
          </a:graphicData>
        </a:graphic>
      </p:graphicFrame>
    </p:spTree>
    <p:extLst>
      <p:ext uri="{BB962C8B-B14F-4D97-AF65-F5344CB8AC3E}">
        <p14:creationId xmlns:p14="http://schemas.microsoft.com/office/powerpoint/2010/main" val="813264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1">
                                            <p:txEl>
                                              <p:pRg st="0" end="0"/>
                                            </p:txEl>
                                          </p:spTgt>
                                        </p:tgtEl>
                                        <p:attrNameLst>
                                          <p:attrName>style.visibility</p:attrName>
                                        </p:attrNameLst>
                                      </p:cBhvr>
                                      <p:to>
                                        <p:strVal val="visible"/>
                                      </p:to>
                                    </p:set>
                                    <p:animEffect transition="in" filter="fade">
                                      <p:cBhvr>
                                        <p:cTn id="7" dur="1000"/>
                                        <p:tgtEl>
                                          <p:spTgt spid="104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Shape 1039"/>
        <p:cNvGrpSpPr/>
        <p:nvPr/>
      </p:nvGrpSpPr>
      <p:grpSpPr>
        <a:xfrm>
          <a:off x="0" y="0"/>
          <a:ext cx="0" cy="0"/>
          <a:chOff x="0" y="0"/>
          <a:chExt cx="0" cy="0"/>
        </a:xfrm>
      </p:grpSpPr>
      <p:sp>
        <p:nvSpPr>
          <p:cNvPr id="1040" name="Google Shape;1040;p174"/>
          <p:cNvSpPr txBox="1">
            <a:spLocks noGrp="1"/>
          </p:cNvSpPr>
          <p:nvPr>
            <p:ph type="title" idx="4294967295"/>
          </p:nvPr>
        </p:nvSpPr>
        <p:spPr>
          <a:xfrm>
            <a:off x="609600" y="152400"/>
            <a:ext cx="7772400" cy="533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0000"/>
              </a:buClr>
              <a:buSzPts val="4000"/>
              <a:buFont typeface="Comic Sans MS"/>
              <a:buNone/>
            </a:pPr>
            <a:r>
              <a:rPr lang="en-US" sz="4000" b="0" i="0" u="none" strike="noStrike" cap="none" dirty="0">
                <a:solidFill>
                  <a:srgbClr val="0066FF"/>
                </a:solidFill>
                <a:latin typeface="Comic Sans MS"/>
                <a:ea typeface="Comic Sans MS"/>
                <a:cs typeface="Comic Sans MS"/>
                <a:sym typeface="Comic Sans MS"/>
              </a:rPr>
              <a:t>Food Webs</a:t>
            </a:r>
            <a:endParaRPr dirty="0">
              <a:solidFill>
                <a:srgbClr val="0066FF"/>
              </a:solidFill>
            </a:endParaRPr>
          </a:p>
        </p:txBody>
      </p:sp>
      <p:sp>
        <p:nvSpPr>
          <p:cNvPr id="1041" name="Google Shape;1041;p174"/>
          <p:cNvSpPr txBox="1">
            <a:spLocks noGrp="1"/>
          </p:cNvSpPr>
          <p:nvPr>
            <p:ph type="body" idx="4294967295"/>
          </p:nvPr>
        </p:nvSpPr>
        <p:spPr>
          <a:xfrm>
            <a:off x="78657" y="685800"/>
            <a:ext cx="4327087" cy="6019800"/>
          </a:xfrm>
          <a:prstGeom prst="rect">
            <a:avLst/>
          </a:prstGeom>
          <a:noFill/>
          <a:ln>
            <a:noFill/>
          </a:ln>
        </p:spPr>
        <p:txBody>
          <a:bodyPr spcFirstLastPara="1" wrap="square" lIns="91425" tIns="45700" rIns="91425" bIns="45700" anchor="t" anchorCtr="0">
            <a:noAutofit/>
          </a:bodyPr>
          <a:lstStyle/>
          <a:p>
            <a:pPr marL="0" indent="0">
              <a:buNone/>
            </a:pPr>
            <a:r>
              <a:rPr lang="en-US" sz="2400" dirty="0">
                <a:solidFill>
                  <a:schemeClr val="bg1"/>
                </a:solidFill>
              </a:rPr>
              <a:t>What would happen if the grasshopper population was significantly reduced due to over predation, pesticides, or other factors?</a:t>
            </a:r>
          </a:p>
          <a:p>
            <a:pPr marL="0" indent="0">
              <a:buNone/>
            </a:pPr>
            <a:endParaRPr lang="en-US" sz="2400" dirty="0">
              <a:solidFill>
                <a:schemeClr val="bg1"/>
              </a:solidFill>
            </a:endParaRPr>
          </a:p>
          <a:p>
            <a:pPr marL="0" indent="0">
              <a:buNone/>
            </a:pPr>
            <a:r>
              <a:rPr lang="en-US" sz="2400" dirty="0">
                <a:solidFill>
                  <a:srgbClr val="FFFF00"/>
                </a:solidFill>
              </a:rPr>
              <a:t>Grasshoppers (primary consumers) support all the other trophic levels in the food chain. Therefore, the secondary, tertiary, and quaternary consumers will be greatly affected. Mice will die off for lack of food, which will cause a food shortage for the snakes, and then, for the hawk.</a:t>
            </a:r>
          </a:p>
        </p:txBody>
      </p:sp>
      <p:pic>
        <p:nvPicPr>
          <p:cNvPr id="4" name="Picture 3">
            <a:extLst>
              <a:ext uri="{FF2B5EF4-FFF2-40B4-BE49-F238E27FC236}">
                <a16:creationId xmlns:a16="http://schemas.microsoft.com/office/drawing/2014/main" id="{618EE007-49F5-F330-8B6C-F71334CC6B4E}"/>
              </a:ext>
            </a:extLst>
          </p:cNvPr>
          <p:cNvPicPr>
            <a:picLocks noChangeAspect="1"/>
          </p:cNvPicPr>
          <p:nvPr/>
        </p:nvPicPr>
        <p:blipFill>
          <a:blip r:embed="rId3"/>
          <a:stretch>
            <a:fillRect/>
          </a:stretch>
        </p:blipFill>
        <p:spPr>
          <a:xfrm>
            <a:off x="4738257" y="1037748"/>
            <a:ext cx="4200750" cy="5474240"/>
          </a:xfrm>
          <a:prstGeom prst="rect">
            <a:avLst/>
          </a:prstGeom>
        </p:spPr>
      </p:pic>
      <p:sp>
        <p:nvSpPr>
          <p:cNvPr id="2" name="Rectangle 1">
            <a:extLst>
              <a:ext uri="{FF2B5EF4-FFF2-40B4-BE49-F238E27FC236}">
                <a16:creationId xmlns:a16="http://schemas.microsoft.com/office/drawing/2014/main" id="{5E123438-5AF0-BC70-46FF-317B0864741E}"/>
              </a:ext>
            </a:extLst>
          </p:cNvPr>
          <p:cNvSpPr/>
          <p:nvPr/>
        </p:nvSpPr>
        <p:spPr>
          <a:xfrm>
            <a:off x="6365174" y="3942608"/>
            <a:ext cx="950026"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2760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1">
                                            <p:txEl>
                                              <p:pRg st="0" end="0"/>
                                            </p:txEl>
                                          </p:spTgt>
                                        </p:tgtEl>
                                        <p:attrNameLst>
                                          <p:attrName>style.visibility</p:attrName>
                                        </p:attrNameLst>
                                      </p:cBhvr>
                                      <p:to>
                                        <p:strVal val="visible"/>
                                      </p:to>
                                    </p:set>
                                    <p:animEffect transition="in" filter="fade">
                                      <p:cBhvr>
                                        <p:cTn id="7" dur="1000"/>
                                        <p:tgtEl>
                                          <p:spTgt spid="104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41">
                                            <p:txEl>
                                              <p:pRg st="2" end="2"/>
                                            </p:txEl>
                                          </p:spTgt>
                                        </p:tgtEl>
                                        <p:attrNameLst>
                                          <p:attrName>style.visibility</p:attrName>
                                        </p:attrNameLst>
                                      </p:cBhvr>
                                      <p:to>
                                        <p:strVal val="visible"/>
                                      </p:to>
                                    </p:set>
                                    <p:animEffect transition="in" filter="fade">
                                      <p:cBhvr>
                                        <p:cTn id="12" dur="1000"/>
                                        <p:tgtEl>
                                          <p:spTgt spid="104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Shape 937"/>
        <p:cNvGrpSpPr/>
        <p:nvPr/>
      </p:nvGrpSpPr>
      <p:grpSpPr>
        <a:xfrm>
          <a:off x="0" y="0"/>
          <a:ext cx="0" cy="0"/>
          <a:chOff x="0" y="0"/>
          <a:chExt cx="0" cy="0"/>
        </a:xfrm>
      </p:grpSpPr>
      <p:sp>
        <p:nvSpPr>
          <p:cNvPr id="938" name="Google Shape;938;p164"/>
          <p:cNvSpPr txBox="1"/>
          <p:nvPr/>
        </p:nvSpPr>
        <p:spPr>
          <a:xfrm>
            <a:off x="838200" y="762000"/>
            <a:ext cx="6019800" cy="64135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939" name="Google Shape;939;p164"/>
          <p:cNvSpPr txBox="1"/>
          <p:nvPr/>
        </p:nvSpPr>
        <p:spPr>
          <a:xfrm>
            <a:off x="0" y="29115"/>
            <a:ext cx="9144000" cy="64629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0000"/>
              </a:buClr>
              <a:buSzPts val="3600"/>
              <a:buFont typeface="Comic Sans MS"/>
              <a:buNone/>
              <a:tabLst/>
              <a:defRPr/>
            </a:pPr>
            <a:r>
              <a:rPr kumimoji="0" lang="en-US" sz="3600" b="1" i="0" u="none" strike="noStrike" kern="0" cap="none" spc="0" normalizeH="0" baseline="0" noProof="0" dirty="0">
                <a:ln>
                  <a:noFill/>
                </a:ln>
                <a:solidFill>
                  <a:srgbClr val="FFFF00"/>
                </a:solidFill>
                <a:effectLst/>
                <a:uLnTx/>
                <a:uFillTx/>
                <a:latin typeface="Comic Sans MS"/>
                <a:ea typeface="Comic Sans MS"/>
                <a:cs typeface="Comic Sans MS"/>
                <a:sym typeface="Comic Sans MS"/>
              </a:rPr>
              <a:t>Interactions in the Ecosystem</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Google Shape;930;p163">
            <a:extLst>
              <a:ext uri="{FF2B5EF4-FFF2-40B4-BE49-F238E27FC236}">
                <a16:creationId xmlns:a16="http://schemas.microsoft.com/office/drawing/2014/main" id="{A31C5B75-EFC4-E5EA-81F7-EC2A56E2B6D3}"/>
              </a:ext>
            </a:extLst>
          </p:cNvPr>
          <p:cNvSpPr txBox="1"/>
          <p:nvPr/>
        </p:nvSpPr>
        <p:spPr>
          <a:xfrm>
            <a:off x="96278" y="894616"/>
            <a:ext cx="9047721" cy="126184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FFFFFF"/>
                </a:solidFill>
                <a:effectLst/>
                <a:uLnTx/>
                <a:uFillTx/>
                <a:latin typeface="Arial"/>
                <a:cs typeface="Arial"/>
                <a:sym typeface="Arial"/>
              </a:rPr>
              <a:t>Includes</a:t>
            </a:r>
            <a:endParaRPr kumimoji="0" lang="en-US" sz="3600" b="0" i="0" u="none" strike="noStrike" kern="0" cap="none" spc="0" normalizeH="0" baseline="0" noProof="0" dirty="0">
              <a:ln>
                <a:noFill/>
              </a:ln>
              <a:solidFill>
                <a:srgbClr val="00B05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B050"/>
                </a:solidFill>
                <a:effectLst/>
                <a:uLnTx/>
                <a:uFillTx/>
                <a:latin typeface="Arial"/>
                <a:cs typeface="Arial"/>
                <a:sym typeface="Arial"/>
              </a:rPr>
              <a:t>Food chains, </a:t>
            </a:r>
            <a:r>
              <a:rPr kumimoji="0" lang="en-US" sz="1800" b="0" i="0" u="none" strike="noStrike" kern="0" cap="none" spc="0" normalizeH="0" baseline="0" noProof="0" dirty="0">
                <a:ln>
                  <a:noFill/>
                </a:ln>
                <a:solidFill>
                  <a:srgbClr val="00B0F0"/>
                </a:solidFill>
                <a:effectLst/>
                <a:uLnTx/>
                <a:uFillTx/>
                <a:latin typeface="Arial"/>
                <a:cs typeface="Arial"/>
                <a:sym typeface="Arial"/>
              </a:rPr>
              <a:t>Food Webs </a:t>
            </a:r>
            <a:r>
              <a:rPr kumimoji="0" lang="en-US" sz="2800" b="0" i="0" u="none" strike="noStrike" kern="0" cap="none" spc="0" normalizeH="0" baseline="0" noProof="0" dirty="0">
                <a:ln>
                  <a:noFill/>
                </a:ln>
                <a:solidFill>
                  <a:srgbClr val="00B0F0"/>
                </a:solidFill>
                <a:effectLst/>
                <a:uLnTx/>
                <a:uFillTx/>
                <a:latin typeface="Arial"/>
                <a:cs typeface="Arial"/>
                <a:sym typeface="Arial"/>
              </a:rPr>
              <a:t>… </a:t>
            </a:r>
            <a:r>
              <a:rPr kumimoji="0" lang="en-US" sz="4000" b="0" i="0" u="none" strike="noStrike" kern="0" cap="none" spc="0" normalizeH="0" baseline="0" noProof="0" dirty="0">
                <a:ln>
                  <a:noFill/>
                </a:ln>
                <a:solidFill>
                  <a:srgbClr val="FFFF00"/>
                </a:solidFill>
                <a:effectLst/>
                <a:uLnTx/>
                <a:uFillTx/>
                <a:latin typeface="Arial"/>
                <a:cs typeface="Arial"/>
                <a:sym typeface="Arial"/>
              </a:rPr>
              <a:t>Food PYRAMIDS</a:t>
            </a:r>
            <a:endParaRPr kumimoji="0" lang="en-US" sz="2800" b="0" i="0" u="none" strike="noStrike" kern="0" cap="none" spc="0" normalizeH="0" baseline="0" noProof="0" dirty="0">
              <a:ln>
                <a:noFill/>
              </a:ln>
              <a:solidFill>
                <a:srgbClr val="FFFF00"/>
              </a:solidFill>
              <a:effectLst/>
              <a:uLnTx/>
              <a:uFillTx/>
              <a:latin typeface="Arial"/>
              <a:cs typeface="Arial"/>
              <a:sym typeface="Arial"/>
            </a:endParaRPr>
          </a:p>
        </p:txBody>
      </p:sp>
      <p:pic>
        <p:nvPicPr>
          <p:cNvPr id="5122" name="Picture 2" descr="Trophic Level pyramid">
            <a:extLst>
              <a:ext uri="{FF2B5EF4-FFF2-40B4-BE49-F238E27FC236}">
                <a16:creationId xmlns:a16="http://schemas.microsoft.com/office/drawing/2014/main" id="{A192CD94-1097-89C1-A8FE-BBC44F509C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221" y="2333085"/>
            <a:ext cx="8572500"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1016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wipe(left)">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Shape 937"/>
        <p:cNvGrpSpPr/>
        <p:nvPr/>
      </p:nvGrpSpPr>
      <p:grpSpPr>
        <a:xfrm>
          <a:off x="0" y="0"/>
          <a:ext cx="0" cy="0"/>
          <a:chOff x="0" y="0"/>
          <a:chExt cx="0" cy="0"/>
        </a:xfrm>
      </p:grpSpPr>
      <p:sp>
        <p:nvSpPr>
          <p:cNvPr id="938" name="Google Shape;938;p164"/>
          <p:cNvSpPr txBox="1"/>
          <p:nvPr/>
        </p:nvSpPr>
        <p:spPr>
          <a:xfrm>
            <a:off x="838200" y="762000"/>
            <a:ext cx="6019800" cy="64135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2" name="Google Shape;930;p163">
            <a:extLst>
              <a:ext uri="{FF2B5EF4-FFF2-40B4-BE49-F238E27FC236}">
                <a16:creationId xmlns:a16="http://schemas.microsoft.com/office/drawing/2014/main" id="{A31C5B75-EFC4-E5EA-81F7-EC2A56E2B6D3}"/>
              </a:ext>
            </a:extLst>
          </p:cNvPr>
          <p:cNvSpPr txBox="1"/>
          <p:nvPr/>
        </p:nvSpPr>
        <p:spPr>
          <a:xfrm>
            <a:off x="0" y="0"/>
            <a:ext cx="9047721" cy="364711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a:ln>
                  <a:noFill/>
                </a:ln>
                <a:solidFill>
                  <a:srgbClr val="00B050"/>
                </a:solidFill>
                <a:effectLst/>
                <a:uLnTx/>
                <a:uFillTx/>
                <a:latin typeface="Arial"/>
                <a:cs typeface="Arial"/>
                <a:sym typeface="Arial"/>
              </a:rPr>
              <a:t>Food PYRAMIDS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200" dirty="0">
              <a:solidFill>
                <a:schemeClr val="bg1"/>
              </a:solidFill>
            </a:endParaRPr>
          </a:p>
          <a:p>
            <a:r>
              <a:rPr lang="en-US" sz="2800" dirty="0">
                <a:solidFill>
                  <a:schemeClr val="bg1"/>
                </a:solidFill>
              </a:rPr>
              <a:t>Only a small portion (</a:t>
            </a:r>
            <a:r>
              <a:rPr lang="en-US" sz="2800" dirty="0">
                <a:solidFill>
                  <a:srgbClr val="FFFF00"/>
                </a:solidFill>
              </a:rPr>
              <a:t>~10%</a:t>
            </a:r>
            <a:r>
              <a:rPr lang="en-US" sz="2800" dirty="0">
                <a:solidFill>
                  <a:schemeClr val="bg1"/>
                </a:solidFill>
              </a:rPr>
              <a:t>)</a:t>
            </a:r>
            <a:r>
              <a:rPr lang="en-US" sz="2800" dirty="0">
                <a:solidFill>
                  <a:srgbClr val="FFFF00"/>
                </a:solidFill>
              </a:rPr>
              <a:t> </a:t>
            </a:r>
            <a:r>
              <a:rPr lang="en-US" sz="2800" dirty="0">
                <a:solidFill>
                  <a:schemeClr val="bg1"/>
                </a:solidFill>
              </a:rPr>
              <a:t>of the total energy incorporated by photosynthesis by autotrophs in a community is passed on to each succeeding level.  </a:t>
            </a:r>
          </a:p>
          <a:p>
            <a:endParaRPr lang="en-US" sz="2800" dirty="0">
              <a:solidFill>
                <a:schemeClr val="bg1"/>
              </a:solidFill>
            </a:endParaRPr>
          </a:p>
          <a:p>
            <a:r>
              <a:rPr lang="en-US" sz="2800" dirty="0">
                <a:solidFill>
                  <a:srgbClr val="00B050"/>
                </a:solidFill>
              </a:rPr>
              <a:t>The reason for energy loss is: </a:t>
            </a:r>
          </a:p>
          <a:p>
            <a:pPr marL="688975" lvl="0" indent="-514350">
              <a:spcBef>
                <a:spcPts val="1800"/>
              </a:spcBef>
              <a:buClr>
                <a:schemeClr val="bg1"/>
              </a:buClr>
              <a:buFont typeface="+mj-lt"/>
              <a:buAutoNum type="arabicPeriod"/>
            </a:pPr>
            <a:r>
              <a:rPr lang="en-US" sz="2400" dirty="0">
                <a:solidFill>
                  <a:schemeClr val="bg1"/>
                </a:solidFill>
              </a:rPr>
              <a:t>Each organism uses</a:t>
            </a:r>
            <a:endParaRPr kumimoji="0" lang="en-US" sz="2800" b="0" i="0" u="none" strike="noStrike" kern="0" cap="none" spc="0" normalizeH="0" baseline="0" noProof="0" dirty="0">
              <a:ln>
                <a:noFill/>
              </a:ln>
              <a:solidFill>
                <a:srgbClr val="FFFF00"/>
              </a:solidFill>
              <a:effectLst/>
              <a:uLnTx/>
              <a:uFillTx/>
              <a:latin typeface="Arial"/>
              <a:cs typeface="Arial"/>
              <a:sym typeface="Arial"/>
            </a:endParaRPr>
          </a:p>
        </p:txBody>
      </p:sp>
      <p:pic>
        <p:nvPicPr>
          <p:cNvPr id="1026" name="Picture 2" descr="The 10% Energy Rule in a Food Chain Video">
            <a:extLst>
              <a:ext uri="{FF2B5EF4-FFF2-40B4-BE49-F238E27FC236}">
                <a16:creationId xmlns:a16="http://schemas.microsoft.com/office/drawing/2014/main" id="{EA7F9BB8-8F34-A50E-80E0-18467896CB4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951" t="10690" r="13033"/>
          <a:stretch/>
        </p:blipFill>
        <p:spPr bwMode="auto">
          <a:xfrm>
            <a:off x="4025735" y="3336967"/>
            <a:ext cx="4904510" cy="341972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29055B5-9A99-2220-2C94-9363E57AF127}"/>
              </a:ext>
            </a:extLst>
          </p:cNvPr>
          <p:cNvSpPr txBox="1"/>
          <p:nvPr/>
        </p:nvSpPr>
        <p:spPr>
          <a:xfrm>
            <a:off x="0" y="3592662"/>
            <a:ext cx="4025735" cy="2769989"/>
          </a:xfrm>
          <a:prstGeom prst="rect">
            <a:avLst/>
          </a:prstGeom>
          <a:noFill/>
        </p:spPr>
        <p:txBody>
          <a:bodyPr wrap="square">
            <a:spAutoFit/>
          </a:bodyPr>
          <a:lstStyle/>
          <a:p>
            <a:pPr marL="688975" lvl="0">
              <a:spcBef>
                <a:spcPts val="1800"/>
              </a:spcBef>
              <a:buClr>
                <a:schemeClr val="bg1"/>
              </a:buClr>
            </a:pPr>
            <a:r>
              <a:rPr lang="en-US" sz="2400" dirty="0">
                <a:solidFill>
                  <a:schemeClr val="bg1"/>
                </a:solidFill>
              </a:rPr>
              <a:t>energy to carry on life processes.</a:t>
            </a:r>
          </a:p>
          <a:p>
            <a:pPr marL="688975" lvl="0" indent="-514350">
              <a:spcBef>
                <a:spcPts val="1800"/>
              </a:spcBef>
              <a:buClr>
                <a:schemeClr val="bg1"/>
              </a:buClr>
              <a:buFont typeface="+mj-lt"/>
              <a:buAutoNum type="arabicPeriod" startAt="2"/>
            </a:pPr>
            <a:r>
              <a:rPr lang="en-US" sz="2400" dirty="0">
                <a:solidFill>
                  <a:srgbClr val="00B050"/>
                </a:solidFill>
              </a:rPr>
              <a:t>Not all food material is extracted (</a:t>
            </a:r>
            <a:r>
              <a:rPr lang="en-US" sz="2400" i="1" dirty="0">
                <a:solidFill>
                  <a:srgbClr val="00B050"/>
                </a:solidFill>
              </a:rPr>
              <a:t>digestive inadequacy</a:t>
            </a:r>
            <a:r>
              <a:rPr lang="en-US" sz="2400" dirty="0">
                <a:solidFill>
                  <a:srgbClr val="00B050"/>
                </a:solidFill>
              </a:rPr>
              <a:t>).</a:t>
            </a:r>
          </a:p>
          <a:p>
            <a:pPr marL="688975" lvl="0" indent="-514350">
              <a:spcBef>
                <a:spcPts val="1800"/>
              </a:spcBef>
              <a:buClr>
                <a:schemeClr val="bg1"/>
              </a:buClr>
              <a:buFont typeface="+mj-lt"/>
              <a:buAutoNum type="arabicPeriod" startAt="2"/>
            </a:pPr>
            <a:r>
              <a:rPr lang="en-US" sz="2400" dirty="0">
                <a:solidFill>
                  <a:schemeClr val="bg1"/>
                </a:solidFill>
              </a:rPr>
              <a:t>Heat loss.</a:t>
            </a:r>
          </a:p>
        </p:txBody>
      </p:sp>
    </p:spTree>
    <p:extLst>
      <p:ext uri="{BB962C8B-B14F-4D97-AF65-F5344CB8AC3E}">
        <p14:creationId xmlns:p14="http://schemas.microsoft.com/office/powerpoint/2010/main" val="2090651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wipe(left)">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wipe(left)">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wipe(left)">
                                      <p:cBhvr>
                                        <p:cTn id="22" dur="500"/>
                                        <p:tgtEl>
                                          <p:spTgt spid="2">
                                            <p:txEl>
                                              <p:pRg st="5" end="5"/>
                                            </p:txEl>
                                          </p:spTgt>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4">
                                            <p:txEl>
                                              <p:pRg st="0" end="0"/>
                                            </p:txEl>
                                          </p:spTgt>
                                        </p:tgtEl>
                                        <p:attrNameLst>
                                          <p:attrName>style.visibility</p:attrName>
                                        </p:attrNameLst>
                                      </p:cBhvr>
                                      <p:to>
                                        <p:strVal val="visible"/>
                                      </p:to>
                                    </p:set>
                                    <p:animEffect transition="in" filter="fade">
                                      <p:cBhvr>
                                        <p:cTn id="26" dur="500"/>
                                        <p:tgtEl>
                                          <p:spTgt spid="4">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animEffect transition="in" filter="wipe(left)">
                                      <p:cBhvr>
                                        <p:cTn id="31" dur="500"/>
                                        <p:tgtEl>
                                          <p:spTgt spid="4">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4">
                                            <p:txEl>
                                              <p:pRg st="2" end="2"/>
                                            </p:txEl>
                                          </p:spTgt>
                                        </p:tgtEl>
                                        <p:attrNameLst>
                                          <p:attrName>style.visibility</p:attrName>
                                        </p:attrNameLst>
                                      </p:cBhvr>
                                      <p:to>
                                        <p:strVal val="visible"/>
                                      </p:to>
                                    </p:set>
                                    <p:animEffect transition="in" filter="wipe(left)">
                                      <p:cBhvr>
                                        <p:cTn id="36"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Shape 937"/>
        <p:cNvGrpSpPr/>
        <p:nvPr/>
      </p:nvGrpSpPr>
      <p:grpSpPr>
        <a:xfrm>
          <a:off x="0" y="0"/>
          <a:ext cx="0" cy="0"/>
          <a:chOff x="0" y="0"/>
          <a:chExt cx="0" cy="0"/>
        </a:xfrm>
      </p:grpSpPr>
      <p:sp>
        <p:nvSpPr>
          <p:cNvPr id="938" name="Google Shape;938;p164"/>
          <p:cNvSpPr txBox="1"/>
          <p:nvPr/>
        </p:nvSpPr>
        <p:spPr>
          <a:xfrm>
            <a:off x="838200" y="762000"/>
            <a:ext cx="6019800" cy="64135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939" name="Google Shape;939;p164"/>
          <p:cNvSpPr txBox="1"/>
          <p:nvPr/>
        </p:nvSpPr>
        <p:spPr>
          <a:xfrm>
            <a:off x="0" y="29115"/>
            <a:ext cx="9144000" cy="64629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0000"/>
              </a:buClr>
              <a:buSzPts val="3600"/>
              <a:buFont typeface="Comic Sans MS"/>
              <a:buNone/>
              <a:tabLst/>
              <a:defRPr/>
            </a:pPr>
            <a:r>
              <a:rPr kumimoji="0" lang="en-US" sz="3600" b="1" i="0" u="none" strike="noStrike" kern="0" cap="none" spc="0" normalizeH="0" baseline="0" noProof="0" dirty="0">
                <a:ln>
                  <a:noFill/>
                </a:ln>
                <a:solidFill>
                  <a:srgbClr val="FFFF00"/>
                </a:solidFill>
                <a:effectLst/>
                <a:uLnTx/>
                <a:uFillTx/>
                <a:latin typeface="Comic Sans MS"/>
                <a:ea typeface="Comic Sans MS"/>
                <a:cs typeface="Comic Sans MS"/>
                <a:sym typeface="Comic Sans MS"/>
              </a:rPr>
              <a:t>Interactions in the Ecosystem</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Google Shape;930;p163">
            <a:extLst>
              <a:ext uri="{FF2B5EF4-FFF2-40B4-BE49-F238E27FC236}">
                <a16:creationId xmlns:a16="http://schemas.microsoft.com/office/drawing/2014/main" id="{A31C5B75-EFC4-E5EA-81F7-EC2A56E2B6D3}"/>
              </a:ext>
            </a:extLst>
          </p:cNvPr>
          <p:cNvSpPr txBox="1"/>
          <p:nvPr/>
        </p:nvSpPr>
        <p:spPr>
          <a:xfrm>
            <a:off x="96279" y="894616"/>
            <a:ext cx="3632573" cy="363172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FFFFFF"/>
                </a:solidFill>
                <a:effectLst/>
                <a:uLnTx/>
                <a:uFillTx/>
                <a:latin typeface="Arial"/>
                <a:cs typeface="Arial"/>
                <a:sym typeface="Arial"/>
              </a:rPr>
              <a:t>Includes</a:t>
            </a:r>
            <a:endParaRPr kumimoji="0" lang="en-US" sz="3600" b="0" i="0" u="none" strike="noStrike" kern="0" cap="none" spc="0" normalizeH="0" baseline="0" noProof="0" dirty="0">
              <a:ln>
                <a:noFill/>
              </a:ln>
              <a:solidFill>
                <a:srgbClr val="00B05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B05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B050"/>
                </a:solidFill>
                <a:effectLst/>
                <a:uLnTx/>
                <a:uFillTx/>
                <a:latin typeface="Arial"/>
                <a:cs typeface="Arial"/>
                <a:sym typeface="Arial"/>
              </a:rPr>
              <a:t>Food chains</a:t>
            </a:r>
          </a:p>
          <a:p>
            <a:pPr marL="0" marR="0" lvl="0" indent="0" algn="l" defTabSz="914400" rtl="0" eaLnBrk="1" fontAlgn="auto" latinLnBrk="0" hangingPunct="1">
              <a:lnSpc>
                <a:spcPct val="100000"/>
              </a:lnSpc>
              <a:spcBef>
                <a:spcPts val="1200"/>
              </a:spcBef>
              <a:spcAft>
                <a:spcPts val="0"/>
              </a:spcAft>
              <a:buClr>
                <a:srgbClr val="00B0F0"/>
              </a:buClr>
              <a:buSzTx/>
              <a:buFont typeface="Arial"/>
              <a:buNone/>
              <a:tabLst/>
              <a:defRPr/>
            </a:pPr>
            <a:r>
              <a:rPr kumimoji="0" lang="en-US" sz="1800" b="0" i="0" u="none" strike="noStrike" kern="0" cap="none" spc="0" normalizeH="0" baseline="0" noProof="0" dirty="0">
                <a:ln>
                  <a:noFill/>
                </a:ln>
                <a:solidFill>
                  <a:srgbClr val="00B0F0"/>
                </a:solidFill>
                <a:effectLst/>
                <a:uLnTx/>
                <a:uFillTx/>
                <a:latin typeface="Arial"/>
                <a:cs typeface="Arial"/>
                <a:sym typeface="Arial"/>
              </a:rPr>
              <a:t>Food Webs</a:t>
            </a:r>
          </a:p>
          <a:p>
            <a:pPr marL="0" marR="0" lvl="0" indent="0" algn="l" defTabSz="914400" rtl="0" eaLnBrk="1" fontAlgn="auto" latinLnBrk="0" hangingPunct="1">
              <a:lnSpc>
                <a:spcPct val="100000"/>
              </a:lnSpc>
              <a:spcBef>
                <a:spcPts val="1200"/>
              </a:spcBef>
              <a:spcAft>
                <a:spcPts val="0"/>
              </a:spcAft>
              <a:buClr>
                <a:srgbClr val="00B0F0"/>
              </a:buClr>
              <a:buSzTx/>
              <a:buFont typeface="Arial"/>
              <a:buNone/>
              <a:tabLst/>
              <a:defRPr/>
            </a:pPr>
            <a:r>
              <a:rPr kumimoji="0" lang="en-US" sz="1800" b="0" i="0" u="none" strike="noStrike" kern="0" cap="none" spc="0" normalizeH="0" baseline="0" noProof="0" dirty="0">
                <a:ln>
                  <a:noFill/>
                </a:ln>
                <a:solidFill>
                  <a:srgbClr val="FFFF00"/>
                </a:solidFill>
                <a:effectLst/>
                <a:uLnTx/>
                <a:uFillTx/>
                <a:latin typeface="Arial"/>
                <a:cs typeface="Arial"/>
                <a:sym typeface="Arial"/>
              </a:rPr>
              <a:t>Food Pyramids</a:t>
            </a:r>
          </a:p>
          <a:p>
            <a:pPr marL="0" marR="0" lvl="0" indent="0" algn="l" defTabSz="914400" rtl="0" eaLnBrk="1" fontAlgn="auto" latinLnBrk="0" hangingPunct="1">
              <a:lnSpc>
                <a:spcPct val="100000"/>
              </a:lnSpc>
              <a:spcBef>
                <a:spcPts val="1200"/>
              </a:spcBef>
              <a:spcAft>
                <a:spcPts val="0"/>
              </a:spcAft>
              <a:buClr>
                <a:srgbClr val="00B0F0"/>
              </a:buClr>
              <a:buSzTx/>
              <a:buFont typeface="Arial"/>
              <a:buNone/>
              <a:tabLst/>
              <a:defRPr/>
            </a:pPr>
            <a:r>
              <a:rPr kumimoji="0" lang="en-US" sz="3200" b="0" i="0" u="none" strike="noStrike" kern="0" cap="none" spc="0" normalizeH="0" baseline="0" noProof="0" dirty="0">
                <a:ln>
                  <a:noFill/>
                </a:ln>
                <a:solidFill>
                  <a:srgbClr val="7030A0"/>
                </a:solidFill>
                <a:effectLst/>
                <a:uLnTx/>
                <a:uFillTx/>
                <a:latin typeface="Arial"/>
                <a:cs typeface="Arial"/>
                <a:sym typeface="Arial"/>
              </a:rPr>
              <a:t>Food RELATIONSHIPS (predator/prey)</a:t>
            </a:r>
          </a:p>
        </p:txBody>
      </p:sp>
      <p:pic>
        <p:nvPicPr>
          <p:cNvPr id="6146" name="Picture 2">
            <a:extLst>
              <a:ext uri="{FF2B5EF4-FFF2-40B4-BE49-F238E27FC236}">
                <a16:creationId xmlns:a16="http://schemas.microsoft.com/office/drawing/2014/main" id="{D6A1724A-97CA-33F6-2CB5-D815FAFFF5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1489945"/>
            <a:ext cx="6019800" cy="5226191"/>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9468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Shape 937"/>
        <p:cNvGrpSpPr/>
        <p:nvPr/>
      </p:nvGrpSpPr>
      <p:grpSpPr>
        <a:xfrm>
          <a:off x="0" y="0"/>
          <a:ext cx="0" cy="0"/>
          <a:chOff x="0" y="0"/>
          <a:chExt cx="0" cy="0"/>
        </a:xfrm>
      </p:grpSpPr>
      <p:sp>
        <p:nvSpPr>
          <p:cNvPr id="938" name="Google Shape;938;p164"/>
          <p:cNvSpPr txBox="1"/>
          <p:nvPr/>
        </p:nvSpPr>
        <p:spPr>
          <a:xfrm>
            <a:off x="838200" y="762000"/>
            <a:ext cx="6019800" cy="64135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2" name="Google Shape;930;p163">
            <a:extLst>
              <a:ext uri="{FF2B5EF4-FFF2-40B4-BE49-F238E27FC236}">
                <a16:creationId xmlns:a16="http://schemas.microsoft.com/office/drawing/2014/main" id="{A31C5B75-EFC4-E5EA-81F7-EC2A56E2B6D3}"/>
              </a:ext>
            </a:extLst>
          </p:cNvPr>
          <p:cNvSpPr txBox="1"/>
          <p:nvPr/>
        </p:nvSpPr>
        <p:spPr>
          <a:xfrm>
            <a:off x="0" y="64542"/>
            <a:ext cx="6373347" cy="286228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1200"/>
              </a:spcBef>
              <a:spcAft>
                <a:spcPts val="0"/>
              </a:spcAft>
              <a:buClr>
                <a:srgbClr val="00B0F0"/>
              </a:buClr>
              <a:buSzTx/>
              <a:buFont typeface="Arial"/>
              <a:buNone/>
              <a:tabLst/>
              <a:defRPr/>
            </a:pPr>
            <a:r>
              <a:rPr kumimoji="0" lang="en-US" sz="3200" b="0" i="0" u="none" strike="noStrike" kern="0" cap="none" spc="0" normalizeH="0" baseline="0" noProof="0" dirty="0">
                <a:ln>
                  <a:noFill/>
                </a:ln>
                <a:solidFill>
                  <a:srgbClr val="7030A0"/>
                </a:solidFill>
                <a:effectLst/>
                <a:uLnTx/>
                <a:uFillTx/>
                <a:latin typeface="Arial"/>
                <a:cs typeface="Arial"/>
                <a:sym typeface="Arial"/>
              </a:rPr>
              <a:t>Food RELATIONSHIPS (predator/prey)</a:t>
            </a:r>
          </a:p>
          <a:p>
            <a:endParaRPr lang="en-US" dirty="0">
              <a:solidFill>
                <a:schemeClr val="bg1"/>
              </a:solidFill>
            </a:endParaRPr>
          </a:p>
          <a:p>
            <a:r>
              <a:rPr lang="en-US" sz="3200" dirty="0">
                <a:solidFill>
                  <a:srgbClr val="FFFF00"/>
                </a:solidFill>
              </a:rPr>
              <a:t>Predation</a:t>
            </a:r>
            <a:r>
              <a:rPr lang="en-US" sz="2000" dirty="0">
                <a:solidFill>
                  <a:schemeClr val="bg1"/>
                </a:solidFill>
              </a:rPr>
              <a:t>	Predator kills another organism and then eats it. (e.g.  owl, wolf, man) – energy relationship.</a:t>
            </a:r>
          </a:p>
          <a:p>
            <a:r>
              <a:rPr lang="en-US" sz="2000" dirty="0">
                <a:solidFill>
                  <a:schemeClr val="bg1"/>
                </a:solidFill>
              </a:rPr>
              <a:t>		</a:t>
            </a:r>
          </a:p>
        </p:txBody>
      </p:sp>
      <p:pic>
        <p:nvPicPr>
          <p:cNvPr id="6146" name="Picture 2">
            <a:extLst>
              <a:ext uri="{FF2B5EF4-FFF2-40B4-BE49-F238E27FC236}">
                <a16:creationId xmlns:a16="http://schemas.microsoft.com/office/drawing/2014/main" id="{D6A1724A-97CA-33F6-2CB5-D815FAFFF5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9197" y="162233"/>
            <a:ext cx="2414005" cy="2123767"/>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 name="Google Shape;930;p163">
            <a:extLst>
              <a:ext uri="{FF2B5EF4-FFF2-40B4-BE49-F238E27FC236}">
                <a16:creationId xmlns:a16="http://schemas.microsoft.com/office/drawing/2014/main" id="{4A15715F-3A0B-05F5-9365-3511F7B49063}"/>
              </a:ext>
            </a:extLst>
          </p:cNvPr>
          <p:cNvSpPr txBox="1"/>
          <p:nvPr/>
        </p:nvSpPr>
        <p:spPr>
          <a:xfrm>
            <a:off x="0" y="2742158"/>
            <a:ext cx="9047721" cy="3570168"/>
          </a:xfrm>
          <a:prstGeom prst="rect">
            <a:avLst/>
          </a:prstGeom>
          <a:noFill/>
          <a:ln>
            <a:noFill/>
          </a:ln>
        </p:spPr>
        <p:txBody>
          <a:bodyPr spcFirstLastPara="1" wrap="square" lIns="91425" tIns="45700" rIns="91425" bIns="45700" anchor="t" anchorCtr="0">
            <a:spAutoFit/>
          </a:bodyPr>
          <a:lstStyle/>
          <a:p>
            <a:pPr lvl="0"/>
            <a:r>
              <a:rPr lang="en-US" sz="3200" b="1" dirty="0">
                <a:solidFill>
                  <a:srgbClr val="0066FF"/>
                </a:solidFill>
              </a:rPr>
              <a:t>Predators</a:t>
            </a:r>
            <a:r>
              <a:rPr lang="en-US" sz="2000" dirty="0">
                <a:solidFill>
                  <a:schemeClr val="bg1"/>
                </a:solidFill>
              </a:rPr>
              <a:t> are fitted often with 1) sensitive eyes, 2) Sensitive hearing,  3) Sensitive sense of smell, 4) Strong jaws, 5) Long Claws, etc..</a:t>
            </a:r>
          </a:p>
          <a:p>
            <a:r>
              <a:rPr lang="en-US" sz="2000" dirty="0">
                <a:solidFill>
                  <a:schemeClr val="bg1"/>
                </a:solidFill>
              </a:rPr>
              <a:t> </a:t>
            </a:r>
          </a:p>
          <a:p>
            <a:pPr lvl="0"/>
            <a:r>
              <a:rPr lang="en-US" sz="3200" b="1" dirty="0">
                <a:solidFill>
                  <a:srgbClr val="00B050"/>
                </a:solidFill>
              </a:rPr>
              <a:t>Prey</a:t>
            </a:r>
            <a:r>
              <a:rPr lang="en-US" sz="2000" dirty="0">
                <a:solidFill>
                  <a:schemeClr val="bg1"/>
                </a:solidFill>
              </a:rPr>
              <a:t> are often fitted with organs of escape of detection (Flying, Mimicry, Blending, Swimming, Running, special behavior patterns).</a:t>
            </a:r>
          </a:p>
          <a:p>
            <a:r>
              <a:rPr lang="en-US" sz="2000" dirty="0">
                <a:solidFill>
                  <a:schemeClr val="bg1"/>
                </a:solidFill>
              </a:rPr>
              <a:t> </a:t>
            </a:r>
          </a:p>
          <a:p>
            <a:r>
              <a:rPr lang="en-US" sz="3200" dirty="0">
                <a:solidFill>
                  <a:srgbClr val="FF0000"/>
                </a:solidFill>
              </a:rPr>
              <a:t>Scavenging</a:t>
            </a:r>
            <a:r>
              <a:rPr lang="en-US" sz="2000" dirty="0">
                <a:solidFill>
                  <a:schemeClr val="bg1"/>
                </a:solidFill>
              </a:rPr>
              <a:t> </a:t>
            </a:r>
            <a:r>
              <a:rPr lang="en-US" sz="2000" dirty="0">
                <a:solidFill>
                  <a:srgbClr val="00B050"/>
                </a:solidFill>
              </a:rPr>
              <a:t>[</a:t>
            </a:r>
            <a:r>
              <a:rPr lang="en-US" sz="2000" i="1" dirty="0">
                <a:solidFill>
                  <a:srgbClr val="00B050"/>
                </a:solidFill>
              </a:rPr>
              <a:t>Organisms that live upon dead animals and plants]</a:t>
            </a:r>
            <a:r>
              <a:rPr lang="en-US" sz="2000" dirty="0">
                <a:solidFill>
                  <a:schemeClr val="bg1"/>
                </a:solidFill>
              </a:rPr>
              <a:t>	</a:t>
            </a:r>
          </a:p>
          <a:p>
            <a:pPr marL="225425">
              <a:spcBef>
                <a:spcPts val="1200"/>
              </a:spcBef>
            </a:pPr>
            <a:r>
              <a:rPr lang="en-US" sz="2000" dirty="0">
                <a:solidFill>
                  <a:schemeClr val="bg1"/>
                </a:solidFill>
              </a:rPr>
              <a:t>Saprophytic organisms that act as decomposers (waste products are broken down and returned to the soil or water) i.e. fungi and bacteria molds.</a:t>
            </a:r>
          </a:p>
        </p:txBody>
      </p:sp>
    </p:spTree>
    <p:extLst>
      <p:ext uri="{BB962C8B-B14F-4D97-AF65-F5344CB8AC3E}">
        <p14:creationId xmlns:p14="http://schemas.microsoft.com/office/powerpoint/2010/main" val="3957477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left)">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left)">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Shape 937"/>
        <p:cNvGrpSpPr/>
        <p:nvPr/>
      </p:nvGrpSpPr>
      <p:grpSpPr>
        <a:xfrm>
          <a:off x="0" y="0"/>
          <a:ext cx="0" cy="0"/>
          <a:chOff x="0" y="0"/>
          <a:chExt cx="0" cy="0"/>
        </a:xfrm>
      </p:grpSpPr>
      <p:sp>
        <p:nvSpPr>
          <p:cNvPr id="938" name="Google Shape;938;p164"/>
          <p:cNvSpPr txBox="1"/>
          <p:nvPr/>
        </p:nvSpPr>
        <p:spPr>
          <a:xfrm>
            <a:off x="838200" y="762000"/>
            <a:ext cx="6019800" cy="64135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939" name="Google Shape;939;p164"/>
          <p:cNvSpPr txBox="1"/>
          <p:nvPr/>
        </p:nvSpPr>
        <p:spPr>
          <a:xfrm>
            <a:off x="0" y="29115"/>
            <a:ext cx="9144000" cy="64629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0000"/>
              </a:buClr>
              <a:buSzPts val="3600"/>
              <a:buFont typeface="Comic Sans MS"/>
              <a:buNone/>
              <a:tabLst/>
              <a:defRPr/>
            </a:pPr>
            <a:r>
              <a:rPr kumimoji="0" lang="en-US" sz="3600" b="1" i="0" u="none" strike="noStrike" kern="0" cap="none" spc="0" normalizeH="0" baseline="0" noProof="0" dirty="0">
                <a:ln>
                  <a:noFill/>
                </a:ln>
                <a:solidFill>
                  <a:srgbClr val="FFFF00"/>
                </a:solidFill>
                <a:effectLst/>
                <a:uLnTx/>
                <a:uFillTx/>
                <a:latin typeface="Comic Sans MS"/>
                <a:ea typeface="Comic Sans MS"/>
                <a:cs typeface="Comic Sans MS"/>
                <a:sym typeface="Comic Sans MS"/>
              </a:rPr>
              <a:t>Interactions in the Ecosystem</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Google Shape;930;p163">
            <a:extLst>
              <a:ext uri="{FF2B5EF4-FFF2-40B4-BE49-F238E27FC236}">
                <a16:creationId xmlns:a16="http://schemas.microsoft.com/office/drawing/2014/main" id="{A31C5B75-EFC4-E5EA-81F7-EC2A56E2B6D3}"/>
              </a:ext>
            </a:extLst>
          </p:cNvPr>
          <p:cNvSpPr txBox="1"/>
          <p:nvPr/>
        </p:nvSpPr>
        <p:spPr>
          <a:xfrm>
            <a:off x="96279" y="894616"/>
            <a:ext cx="4119716" cy="381638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FFFFFF"/>
                </a:solidFill>
                <a:effectLst/>
                <a:uLnTx/>
                <a:uFillTx/>
                <a:latin typeface="Arial"/>
                <a:cs typeface="Arial"/>
                <a:sym typeface="Arial"/>
              </a:rPr>
              <a:t>Includes</a:t>
            </a:r>
            <a:endParaRPr kumimoji="0" lang="en-US" sz="3600" b="0" i="0" u="none" strike="noStrike" kern="0" cap="none" spc="0" normalizeH="0" baseline="0" noProof="0" dirty="0">
              <a:ln>
                <a:noFill/>
              </a:ln>
              <a:solidFill>
                <a:srgbClr val="00B05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00B05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B050"/>
                </a:solidFill>
                <a:effectLst/>
                <a:uLnTx/>
                <a:uFillTx/>
                <a:latin typeface="Arial"/>
                <a:cs typeface="Arial"/>
                <a:sym typeface="Arial"/>
              </a:rPr>
              <a:t>Food chains</a:t>
            </a:r>
          </a:p>
          <a:p>
            <a:pPr marL="0" marR="0" lvl="0" indent="0" algn="l" defTabSz="914400" rtl="0" eaLnBrk="1" fontAlgn="auto" latinLnBrk="0" hangingPunct="1">
              <a:lnSpc>
                <a:spcPct val="100000"/>
              </a:lnSpc>
              <a:spcBef>
                <a:spcPts val="1200"/>
              </a:spcBef>
              <a:spcAft>
                <a:spcPts val="0"/>
              </a:spcAft>
              <a:buClr>
                <a:srgbClr val="00B0F0"/>
              </a:buClr>
              <a:buSzTx/>
              <a:buFont typeface="Arial"/>
              <a:buNone/>
              <a:tabLst/>
              <a:defRPr/>
            </a:pPr>
            <a:r>
              <a:rPr kumimoji="0" lang="en-US" sz="1800" b="0" i="0" u="none" strike="noStrike" kern="0" cap="none" spc="0" normalizeH="0" baseline="0" noProof="0" dirty="0">
                <a:ln>
                  <a:noFill/>
                </a:ln>
                <a:solidFill>
                  <a:srgbClr val="00B0F0"/>
                </a:solidFill>
                <a:effectLst/>
                <a:uLnTx/>
                <a:uFillTx/>
                <a:latin typeface="Arial"/>
                <a:cs typeface="Arial"/>
                <a:sym typeface="Arial"/>
              </a:rPr>
              <a:t>Food Webs</a:t>
            </a:r>
          </a:p>
          <a:p>
            <a:pPr marL="0" marR="0" lvl="0" indent="0" algn="l" defTabSz="914400" rtl="0" eaLnBrk="1" fontAlgn="auto" latinLnBrk="0" hangingPunct="1">
              <a:lnSpc>
                <a:spcPct val="100000"/>
              </a:lnSpc>
              <a:spcBef>
                <a:spcPts val="1200"/>
              </a:spcBef>
              <a:spcAft>
                <a:spcPts val="0"/>
              </a:spcAft>
              <a:buClr>
                <a:srgbClr val="00B0F0"/>
              </a:buClr>
              <a:buSzTx/>
              <a:buFont typeface="Arial"/>
              <a:buNone/>
              <a:tabLst/>
              <a:defRPr/>
            </a:pPr>
            <a:r>
              <a:rPr kumimoji="0" lang="en-US" sz="1800" b="0" i="0" u="none" strike="noStrike" kern="0" cap="none" spc="0" normalizeH="0" baseline="0" noProof="0" dirty="0">
                <a:ln>
                  <a:noFill/>
                </a:ln>
                <a:solidFill>
                  <a:srgbClr val="FFFF00"/>
                </a:solidFill>
                <a:effectLst/>
                <a:uLnTx/>
                <a:uFillTx/>
                <a:latin typeface="Arial"/>
                <a:cs typeface="Arial"/>
                <a:sym typeface="Arial"/>
              </a:rPr>
              <a:t>Food Pyramids</a:t>
            </a:r>
          </a:p>
          <a:p>
            <a:pPr marL="0" marR="0" lvl="0" indent="0" algn="l" defTabSz="914400" rtl="0" eaLnBrk="1" fontAlgn="auto" latinLnBrk="0" hangingPunct="1">
              <a:lnSpc>
                <a:spcPct val="100000"/>
              </a:lnSpc>
              <a:spcBef>
                <a:spcPts val="1200"/>
              </a:spcBef>
              <a:spcAft>
                <a:spcPts val="0"/>
              </a:spcAft>
              <a:buClr>
                <a:srgbClr val="00B0F0"/>
              </a:buClr>
              <a:buSzTx/>
              <a:buFont typeface="Arial"/>
              <a:buNone/>
              <a:tabLst/>
              <a:defRPr/>
            </a:pPr>
            <a:r>
              <a:rPr kumimoji="0" lang="en-US" sz="1800" b="0" i="0" u="none" strike="noStrike" kern="0" cap="none" spc="0" normalizeH="0" baseline="0" noProof="0" dirty="0">
                <a:ln>
                  <a:noFill/>
                </a:ln>
                <a:solidFill>
                  <a:srgbClr val="7030A0"/>
                </a:solidFill>
                <a:effectLst/>
                <a:uLnTx/>
                <a:uFillTx/>
                <a:latin typeface="Arial"/>
                <a:cs typeface="Arial"/>
                <a:sym typeface="Arial"/>
              </a:rPr>
              <a:t>Food Relationships (predator/prey)</a:t>
            </a:r>
          </a:p>
          <a:p>
            <a:pPr marL="0" marR="0" lvl="0" indent="0" algn="l" defTabSz="914400" rtl="0" eaLnBrk="1" fontAlgn="auto" latinLnBrk="0" hangingPunct="1">
              <a:lnSpc>
                <a:spcPct val="100000"/>
              </a:lnSpc>
              <a:spcBef>
                <a:spcPts val="1200"/>
              </a:spcBef>
              <a:spcAft>
                <a:spcPts val="0"/>
              </a:spcAft>
              <a:buClr>
                <a:srgbClr val="00B0F0"/>
              </a:buClr>
              <a:buSzTx/>
              <a:buFont typeface="Arial"/>
              <a:buNone/>
              <a:tabLst/>
              <a:defRPr/>
            </a:pPr>
            <a:r>
              <a:rPr kumimoji="0" lang="en-US" sz="4000" b="0" i="0" u="none" strike="noStrike" kern="0" cap="none" spc="0" normalizeH="0" baseline="0" noProof="0" dirty="0">
                <a:ln>
                  <a:noFill/>
                </a:ln>
                <a:solidFill>
                  <a:srgbClr val="FFC000"/>
                </a:solidFill>
                <a:effectLst/>
                <a:uLnTx/>
                <a:uFillTx/>
                <a:latin typeface="Arial"/>
                <a:cs typeface="Arial"/>
                <a:sym typeface="Arial"/>
              </a:rPr>
              <a:t>Cycling of Materials</a:t>
            </a:r>
          </a:p>
        </p:txBody>
      </p:sp>
      <p:pic>
        <p:nvPicPr>
          <p:cNvPr id="7170" name="Picture 2" descr="Nutrient Cycle: Definition, Examples and Importance">
            <a:extLst>
              <a:ext uri="{FF2B5EF4-FFF2-40B4-BE49-F238E27FC236}">
                <a16:creationId xmlns:a16="http://schemas.microsoft.com/office/drawing/2014/main" id="{30B8B275-77AB-0D1D-901F-900B7E9D31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082675"/>
            <a:ext cx="4442348" cy="4625439"/>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Cycling of Materials in an ecosystem">
            <a:extLst>
              <a:ext uri="{FF2B5EF4-FFF2-40B4-BE49-F238E27FC236}">
                <a16:creationId xmlns:a16="http://schemas.microsoft.com/office/drawing/2014/main" id="{12D26D1F-FB22-C46F-D64F-27BFF6DE42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5086" y="4868883"/>
            <a:ext cx="2937523" cy="1895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0138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5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72"/>
                                        </p:tgtEl>
                                        <p:attrNameLst>
                                          <p:attrName>style.visibility</p:attrName>
                                        </p:attrNameLst>
                                      </p:cBhvr>
                                      <p:to>
                                        <p:strVal val="visible"/>
                                      </p:to>
                                    </p:set>
                                    <p:animEffect transition="in" filter="fade">
                                      <p:cBhvr>
                                        <p:cTn id="12" dur="5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Shape 1016"/>
        <p:cNvGrpSpPr/>
        <p:nvPr/>
      </p:nvGrpSpPr>
      <p:grpSpPr>
        <a:xfrm>
          <a:off x="0" y="0"/>
          <a:ext cx="0" cy="0"/>
          <a:chOff x="0" y="0"/>
          <a:chExt cx="0" cy="0"/>
        </a:xfrm>
      </p:grpSpPr>
      <p:pic>
        <p:nvPicPr>
          <p:cNvPr id="1017" name="Google Shape;1017;p173" descr="37_08TwoFoodChains-U.jpg"/>
          <p:cNvPicPr preferRelativeResize="0"/>
          <p:nvPr/>
        </p:nvPicPr>
        <p:blipFill rotWithShape="1">
          <a:blip r:embed="rId3">
            <a:alphaModFix/>
          </a:blip>
          <a:srcRect b="2600"/>
          <a:stretch/>
        </p:blipFill>
        <p:spPr>
          <a:xfrm>
            <a:off x="2170112" y="182562"/>
            <a:ext cx="4803775" cy="6411912"/>
          </a:xfrm>
          <a:prstGeom prst="rect">
            <a:avLst/>
          </a:prstGeom>
          <a:noFill/>
          <a:ln>
            <a:noFill/>
          </a:ln>
        </p:spPr>
      </p:pic>
      <p:sp>
        <p:nvSpPr>
          <p:cNvPr id="1018" name="Google Shape;1018;p173"/>
          <p:cNvSpPr txBox="1"/>
          <p:nvPr/>
        </p:nvSpPr>
        <p:spPr>
          <a:xfrm>
            <a:off x="2957512" y="1646237"/>
            <a:ext cx="649287" cy="269875"/>
          </a:xfrm>
          <a:prstGeom prst="rect">
            <a:avLst/>
          </a:prstGeom>
          <a:noFill/>
          <a:ln>
            <a:noFill/>
          </a:ln>
        </p:spPr>
        <p:txBody>
          <a:bodyPr spcFirstLastPara="1" wrap="square" lIns="0" tIns="0" rIns="0" bIns="0" anchor="t" anchorCtr="0">
            <a:spAutoFit/>
          </a:bodyPr>
          <a:lstStyle/>
          <a:p>
            <a:pPr marL="0" marR="0" lvl="0" indent="0" algn="l" rtl="0">
              <a:lnSpc>
                <a:spcPct val="142857"/>
              </a:lnSpc>
              <a:spcBef>
                <a:spcPts val="0"/>
              </a:spcBef>
              <a:spcAft>
                <a:spcPts val="0"/>
              </a:spcAft>
              <a:buClr>
                <a:srgbClr val="000000"/>
              </a:buClr>
              <a:buSzPts val="1400"/>
              <a:buFont typeface="Arial"/>
              <a:buNone/>
            </a:pPr>
            <a:r>
              <a:rPr lang="en-US" sz="1400" b="1" i="0" u="none">
                <a:solidFill>
                  <a:srgbClr val="000000"/>
                </a:solidFill>
                <a:latin typeface="Arial"/>
                <a:ea typeface="Arial"/>
                <a:cs typeface="Arial"/>
                <a:sym typeface="Arial"/>
              </a:rPr>
              <a:t>Hawk</a:t>
            </a:r>
            <a:endParaRPr/>
          </a:p>
        </p:txBody>
      </p:sp>
      <p:sp>
        <p:nvSpPr>
          <p:cNvPr id="1019" name="Google Shape;1019;p173"/>
          <p:cNvSpPr txBox="1"/>
          <p:nvPr/>
        </p:nvSpPr>
        <p:spPr>
          <a:xfrm>
            <a:off x="2928937" y="2586037"/>
            <a:ext cx="649287" cy="269875"/>
          </a:xfrm>
          <a:prstGeom prst="rect">
            <a:avLst/>
          </a:prstGeom>
          <a:noFill/>
          <a:ln>
            <a:noFill/>
          </a:ln>
        </p:spPr>
        <p:txBody>
          <a:bodyPr spcFirstLastPara="1" wrap="square" lIns="0" tIns="0" rIns="0" bIns="0" anchor="t" anchorCtr="0">
            <a:spAutoFit/>
          </a:bodyPr>
          <a:lstStyle/>
          <a:p>
            <a:pPr marL="0" marR="0" lvl="0" indent="0" algn="l" rtl="0">
              <a:lnSpc>
                <a:spcPct val="142857"/>
              </a:lnSpc>
              <a:spcBef>
                <a:spcPts val="0"/>
              </a:spcBef>
              <a:spcAft>
                <a:spcPts val="0"/>
              </a:spcAft>
              <a:buClr>
                <a:srgbClr val="000000"/>
              </a:buClr>
              <a:buSzPts val="1400"/>
              <a:buFont typeface="Arial"/>
              <a:buNone/>
            </a:pPr>
            <a:r>
              <a:rPr lang="en-US" sz="1400" b="1" i="0" u="none">
                <a:solidFill>
                  <a:srgbClr val="000000"/>
                </a:solidFill>
                <a:latin typeface="Arial"/>
                <a:ea typeface="Arial"/>
                <a:cs typeface="Arial"/>
                <a:sym typeface="Arial"/>
              </a:rPr>
              <a:t>Snake</a:t>
            </a:r>
            <a:endParaRPr/>
          </a:p>
        </p:txBody>
      </p:sp>
      <p:sp>
        <p:nvSpPr>
          <p:cNvPr id="1020" name="Google Shape;1020;p173"/>
          <p:cNvSpPr txBox="1"/>
          <p:nvPr/>
        </p:nvSpPr>
        <p:spPr>
          <a:xfrm>
            <a:off x="2908300" y="3687762"/>
            <a:ext cx="649287" cy="268287"/>
          </a:xfrm>
          <a:prstGeom prst="rect">
            <a:avLst/>
          </a:prstGeom>
          <a:noFill/>
          <a:ln>
            <a:noFill/>
          </a:ln>
        </p:spPr>
        <p:txBody>
          <a:bodyPr spcFirstLastPara="1" wrap="square" lIns="0" tIns="0" rIns="0" bIns="0" anchor="t" anchorCtr="0">
            <a:spAutoFit/>
          </a:bodyPr>
          <a:lstStyle/>
          <a:p>
            <a:pPr marL="0" marR="0" lvl="0" indent="0" algn="l" rtl="0">
              <a:lnSpc>
                <a:spcPct val="142857"/>
              </a:lnSpc>
              <a:spcBef>
                <a:spcPts val="0"/>
              </a:spcBef>
              <a:spcAft>
                <a:spcPts val="0"/>
              </a:spcAft>
              <a:buClr>
                <a:srgbClr val="000000"/>
              </a:buClr>
              <a:buSzPts val="1400"/>
              <a:buFont typeface="Arial"/>
              <a:buNone/>
            </a:pPr>
            <a:r>
              <a:rPr lang="en-US" sz="1400" b="1" i="0" u="none">
                <a:solidFill>
                  <a:srgbClr val="000000"/>
                </a:solidFill>
                <a:latin typeface="Arial"/>
                <a:ea typeface="Arial"/>
                <a:cs typeface="Arial"/>
                <a:sym typeface="Arial"/>
              </a:rPr>
              <a:t>Mouse</a:t>
            </a:r>
            <a:endParaRPr/>
          </a:p>
        </p:txBody>
      </p:sp>
      <p:sp>
        <p:nvSpPr>
          <p:cNvPr id="1021" name="Google Shape;1021;p173"/>
          <p:cNvSpPr txBox="1"/>
          <p:nvPr/>
        </p:nvSpPr>
        <p:spPr>
          <a:xfrm>
            <a:off x="4048125" y="3178175"/>
            <a:ext cx="1103312" cy="430212"/>
          </a:xfrm>
          <a:prstGeom prst="rect">
            <a:avLst/>
          </a:prstGeom>
          <a:noFill/>
          <a:ln>
            <a:noFill/>
          </a:ln>
        </p:spPr>
        <p:txBody>
          <a:bodyPr spcFirstLastPara="1" wrap="square" lIns="0" tIns="0" rIns="0" bIns="0" anchor="t" anchorCtr="0">
            <a:spAutoFit/>
          </a:bodyPr>
          <a:lstStyle/>
          <a:p>
            <a:pPr marL="0" marR="0" lvl="0" indent="0" algn="ctr" rtl="0">
              <a:lnSpc>
                <a:spcPct val="114285"/>
              </a:lnSpc>
              <a:spcBef>
                <a:spcPts val="0"/>
              </a:spcBef>
              <a:spcAft>
                <a:spcPts val="0"/>
              </a:spcAft>
              <a:buClr>
                <a:srgbClr val="000000"/>
              </a:buClr>
              <a:buSzPts val="1400"/>
              <a:buFont typeface="Arial"/>
              <a:buNone/>
            </a:pPr>
            <a:r>
              <a:rPr lang="en-US" sz="1400" b="1" i="0" u="none">
                <a:solidFill>
                  <a:srgbClr val="000000"/>
                </a:solidFill>
                <a:latin typeface="Arial"/>
                <a:ea typeface="Arial"/>
                <a:cs typeface="Arial"/>
                <a:sym typeface="Arial"/>
              </a:rPr>
              <a:t>Secondary</a:t>
            </a:r>
            <a:endParaRPr/>
          </a:p>
          <a:p>
            <a:pPr marL="0" marR="0" lvl="0" indent="0" algn="ctr" rtl="0">
              <a:lnSpc>
                <a:spcPct val="114285"/>
              </a:lnSpc>
              <a:spcBef>
                <a:spcPts val="0"/>
              </a:spcBef>
              <a:spcAft>
                <a:spcPts val="0"/>
              </a:spcAft>
              <a:buClr>
                <a:srgbClr val="000000"/>
              </a:buClr>
              <a:buSzPts val="1400"/>
              <a:buFont typeface="Arial"/>
              <a:buNone/>
            </a:pPr>
            <a:r>
              <a:rPr lang="en-US" sz="1400" b="1" i="0" u="none">
                <a:solidFill>
                  <a:srgbClr val="000000"/>
                </a:solidFill>
                <a:latin typeface="Arial"/>
                <a:ea typeface="Arial"/>
                <a:cs typeface="Arial"/>
                <a:sym typeface="Arial"/>
              </a:rPr>
              <a:t>consumers</a:t>
            </a:r>
            <a:endParaRPr/>
          </a:p>
        </p:txBody>
      </p:sp>
      <p:sp>
        <p:nvSpPr>
          <p:cNvPr id="1022" name="Google Shape;1022;p173"/>
          <p:cNvSpPr txBox="1"/>
          <p:nvPr/>
        </p:nvSpPr>
        <p:spPr>
          <a:xfrm>
            <a:off x="4048125" y="2027237"/>
            <a:ext cx="1103312" cy="431800"/>
          </a:xfrm>
          <a:prstGeom prst="rect">
            <a:avLst/>
          </a:prstGeom>
          <a:noFill/>
          <a:ln>
            <a:noFill/>
          </a:ln>
        </p:spPr>
        <p:txBody>
          <a:bodyPr spcFirstLastPara="1" wrap="square" lIns="0" tIns="0" rIns="0" bIns="0" anchor="t" anchorCtr="0">
            <a:spAutoFit/>
          </a:bodyPr>
          <a:lstStyle/>
          <a:p>
            <a:pPr marL="0" marR="0" lvl="0" indent="0" algn="ctr" rtl="0">
              <a:lnSpc>
                <a:spcPct val="114285"/>
              </a:lnSpc>
              <a:spcBef>
                <a:spcPts val="0"/>
              </a:spcBef>
              <a:spcAft>
                <a:spcPts val="0"/>
              </a:spcAft>
              <a:buClr>
                <a:srgbClr val="000000"/>
              </a:buClr>
              <a:buSzPts val="1400"/>
              <a:buFont typeface="Arial"/>
              <a:buNone/>
            </a:pPr>
            <a:r>
              <a:rPr lang="en-US" sz="1400" b="1" i="0" u="none">
                <a:solidFill>
                  <a:srgbClr val="000000"/>
                </a:solidFill>
                <a:latin typeface="Arial"/>
                <a:ea typeface="Arial"/>
                <a:cs typeface="Arial"/>
                <a:sym typeface="Arial"/>
              </a:rPr>
              <a:t>Tertiary</a:t>
            </a:r>
            <a:endParaRPr/>
          </a:p>
          <a:p>
            <a:pPr marL="0" marR="0" lvl="0" indent="0" algn="ctr" rtl="0">
              <a:lnSpc>
                <a:spcPct val="114285"/>
              </a:lnSpc>
              <a:spcBef>
                <a:spcPts val="0"/>
              </a:spcBef>
              <a:spcAft>
                <a:spcPts val="0"/>
              </a:spcAft>
              <a:buClr>
                <a:srgbClr val="000000"/>
              </a:buClr>
              <a:buSzPts val="1400"/>
              <a:buFont typeface="Arial"/>
              <a:buNone/>
            </a:pPr>
            <a:r>
              <a:rPr lang="en-US" sz="1400" b="1" i="0" u="none">
                <a:solidFill>
                  <a:srgbClr val="000000"/>
                </a:solidFill>
                <a:latin typeface="Arial"/>
                <a:ea typeface="Arial"/>
                <a:cs typeface="Arial"/>
                <a:sym typeface="Arial"/>
              </a:rPr>
              <a:t>consumers</a:t>
            </a:r>
            <a:endParaRPr/>
          </a:p>
        </p:txBody>
      </p:sp>
      <p:sp>
        <p:nvSpPr>
          <p:cNvPr id="1023" name="Google Shape;1023;p173"/>
          <p:cNvSpPr txBox="1"/>
          <p:nvPr/>
        </p:nvSpPr>
        <p:spPr>
          <a:xfrm>
            <a:off x="4048125" y="827087"/>
            <a:ext cx="1103312" cy="430212"/>
          </a:xfrm>
          <a:prstGeom prst="rect">
            <a:avLst/>
          </a:prstGeom>
          <a:noFill/>
          <a:ln>
            <a:noFill/>
          </a:ln>
        </p:spPr>
        <p:txBody>
          <a:bodyPr spcFirstLastPara="1" wrap="square" lIns="0" tIns="0" rIns="0" bIns="0" anchor="t" anchorCtr="0">
            <a:spAutoFit/>
          </a:bodyPr>
          <a:lstStyle/>
          <a:p>
            <a:pPr marL="0" marR="0" lvl="0" indent="0" algn="ctr" rtl="0">
              <a:lnSpc>
                <a:spcPct val="114285"/>
              </a:lnSpc>
              <a:spcBef>
                <a:spcPts val="0"/>
              </a:spcBef>
              <a:spcAft>
                <a:spcPts val="0"/>
              </a:spcAft>
              <a:buClr>
                <a:srgbClr val="000000"/>
              </a:buClr>
              <a:buSzPts val="1400"/>
              <a:buFont typeface="Arial"/>
              <a:buNone/>
            </a:pPr>
            <a:r>
              <a:rPr lang="en-US" sz="1400" b="1" i="0" u="none">
                <a:solidFill>
                  <a:srgbClr val="000000"/>
                </a:solidFill>
                <a:latin typeface="Arial"/>
                <a:ea typeface="Arial"/>
                <a:cs typeface="Arial"/>
                <a:sym typeface="Arial"/>
              </a:rPr>
              <a:t>Quaternary</a:t>
            </a:r>
            <a:endParaRPr/>
          </a:p>
          <a:p>
            <a:pPr marL="0" marR="0" lvl="0" indent="0" algn="ctr" rtl="0">
              <a:lnSpc>
                <a:spcPct val="114285"/>
              </a:lnSpc>
              <a:spcBef>
                <a:spcPts val="0"/>
              </a:spcBef>
              <a:spcAft>
                <a:spcPts val="0"/>
              </a:spcAft>
              <a:buClr>
                <a:srgbClr val="000000"/>
              </a:buClr>
              <a:buSzPts val="1400"/>
              <a:buFont typeface="Arial"/>
              <a:buNone/>
            </a:pPr>
            <a:r>
              <a:rPr lang="en-US" sz="1400" b="1" i="0" u="none">
                <a:solidFill>
                  <a:srgbClr val="000000"/>
                </a:solidFill>
                <a:latin typeface="Arial"/>
                <a:ea typeface="Arial"/>
                <a:cs typeface="Arial"/>
                <a:sym typeface="Arial"/>
              </a:rPr>
              <a:t>consumers</a:t>
            </a:r>
            <a:endParaRPr/>
          </a:p>
        </p:txBody>
      </p:sp>
      <p:sp>
        <p:nvSpPr>
          <p:cNvPr id="1024" name="Google Shape;1024;p173"/>
          <p:cNvSpPr txBox="1"/>
          <p:nvPr/>
        </p:nvSpPr>
        <p:spPr>
          <a:xfrm>
            <a:off x="2632075" y="4929187"/>
            <a:ext cx="1254125" cy="269875"/>
          </a:xfrm>
          <a:prstGeom prst="rect">
            <a:avLst/>
          </a:prstGeom>
          <a:noFill/>
          <a:ln>
            <a:noFill/>
          </a:ln>
        </p:spPr>
        <p:txBody>
          <a:bodyPr spcFirstLastPara="1" wrap="square" lIns="0" tIns="0" rIns="0" bIns="0" anchor="t" anchorCtr="0">
            <a:spAutoFit/>
          </a:bodyPr>
          <a:lstStyle/>
          <a:p>
            <a:pPr marL="0" marR="0" lvl="0" indent="0" algn="l" rtl="0">
              <a:lnSpc>
                <a:spcPct val="142857"/>
              </a:lnSpc>
              <a:spcBef>
                <a:spcPts val="0"/>
              </a:spcBef>
              <a:spcAft>
                <a:spcPts val="0"/>
              </a:spcAft>
              <a:buClr>
                <a:srgbClr val="000000"/>
              </a:buClr>
              <a:buSzPts val="1400"/>
              <a:buFont typeface="Arial"/>
              <a:buNone/>
            </a:pPr>
            <a:r>
              <a:rPr lang="en-US" sz="1400" b="1" i="0" u="none">
                <a:solidFill>
                  <a:srgbClr val="000000"/>
                </a:solidFill>
                <a:latin typeface="Arial"/>
                <a:ea typeface="Arial"/>
                <a:cs typeface="Arial"/>
                <a:sym typeface="Arial"/>
              </a:rPr>
              <a:t>Grasshopper</a:t>
            </a:r>
            <a:endParaRPr/>
          </a:p>
        </p:txBody>
      </p:sp>
      <p:sp>
        <p:nvSpPr>
          <p:cNvPr id="1025" name="Google Shape;1025;p173"/>
          <p:cNvSpPr txBox="1"/>
          <p:nvPr/>
        </p:nvSpPr>
        <p:spPr>
          <a:xfrm>
            <a:off x="4052887" y="4343400"/>
            <a:ext cx="1103312" cy="431800"/>
          </a:xfrm>
          <a:prstGeom prst="rect">
            <a:avLst/>
          </a:prstGeom>
          <a:noFill/>
          <a:ln>
            <a:noFill/>
          </a:ln>
        </p:spPr>
        <p:txBody>
          <a:bodyPr spcFirstLastPara="1" wrap="square" lIns="0" tIns="0" rIns="0" bIns="0" anchor="t" anchorCtr="0">
            <a:spAutoFit/>
          </a:bodyPr>
          <a:lstStyle/>
          <a:p>
            <a:pPr marL="0" marR="0" lvl="0" indent="0" algn="ctr" rtl="0">
              <a:lnSpc>
                <a:spcPct val="114285"/>
              </a:lnSpc>
              <a:spcBef>
                <a:spcPts val="0"/>
              </a:spcBef>
              <a:spcAft>
                <a:spcPts val="0"/>
              </a:spcAft>
              <a:buClr>
                <a:srgbClr val="000000"/>
              </a:buClr>
              <a:buSzPts val="1400"/>
              <a:buFont typeface="Arial"/>
              <a:buNone/>
            </a:pPr>
            <a:r>
              <a:rPr lang="en-US" sz="1400" b="1" i="0" u="none">
                <a:solidFill>
                  <a:srgbClr val="000000"/>
                </a:solidFill>
                <a:latin typeface="Arial"/>
                <a:ea typeface="Arial"/>
                <a:cs typeface="Arial"/>
                <a:sym typeface="Arial"/>
              </a:rPr>
              <a:t>Primary</a:t>
            </a:r>
            <a:endParaRPr/>
          </a:p>
          <a:p>
            <a:pPr marL="0" marR="0" lvl="0" indent="0" algn="ctr" rtl="0">
              <a:lnSpc>
                <a:spcPct val="114285"/>
              </a:lnSpc>
              <a:spcBef>
                <a:spcPts val="0"/>
              </a:spcBef>
              <a:spcAft>
                <a:spcPts val="0"/>
              </a:spcAft>
              <a:buClr>
                <a:srgbClr val="000000"/>
              </a:buClr>
              <a:buSzPts val="1400"/>
              <a:buFont typeface="Arial"/>
              <a:buNone/>
            </a:pPr>
            <a:r>
              <a:rPr lang="en-US" sz="1400" b="1" i="0" u="none">
                <a:solidFill>
                  <a:srgbClr val="000000"/>
                </a:solidFill>
                <a:latin typeface="Arial"/>
                <a:ea typeface="Arial"/>
                <a:cs typeface="Arial"/>
                <a:sym typeface="Arial"/>
              </a:rPr>
              <a:t>consumers</a:t>
            </a:r>
            <a:endParaRPr/>
          </a:p>
        </p:txBody>
      </p:sp>
      <p:sp>
        <p:nvSpPr>
          <p:cNvPr id="1026" name="Google Shape;1026;p173"/>
          <p:cNvSpPr txBox="1"/>
          <p:nvPr/>
        </p:nvSpPr>
        <p:spPr>
          <a:xfrm>
            <a:off x="4051300" y="5622925"/>
            <a:ext cx="1104900" cy="215900"/>
          </a:xfrm>
          <a:prstGeom prst="rect">
            <a:avLst/>
          </a:prstGeom>
          <a:noFill/>
          <a:ln>
            <a:noFill/>
          </a:ln>
        </p:spPr>
        <p:txBody>
          <a:bodyPr spcFirstLastPara="1" wrap="square" lIns="0" tIns="0" rIns="0" bIns="0" anchor="t" anchorCtr="0">
            <a:spAutoFit/>
          </a:bodyPr>
          <a:lstStyle/>
          <a:p>
            <a:pPr marL="0" marR="0" lvl="0" indent="0" algn="ctr" rtl="0">
              <a:lnSpc>
                <a:spcPct val="114285"/>
              </a:lnSpc>
              <a:spcBef>
                <a:spcPts val="0"/>
              </a:spcBef>
              <a:spcAft>
                <a:spcPts val="0"/>
              </a:spcAft>
              <a:buClr>
                <a:srgbClr val="000000"/>
              </a:buClr>
              <a:buSzPts val="1400"/>
              <a:buFont typeface="Arial"/>
              <a:buNone/>
            </a:pPr>
            <a:r>
              <a:rPr lang="en-US" sz="1400" b="1" i="0" u="none">
                <a:solidFill>
                  <a:srgbClr val="000000"/>
                </a:solidFill>
                <a:latin typeface="Arial"/>
                <a:ea typeface="Arial"/>
                <a:cs typeface="Arial"/>
                <a:sym typeface="Arial"/>
              </a:rPr>
              <a:t>Producers</a:t>
            </a:r>
            <a:endParaRPr/>
          </a:p>
        </p:txBody>
      </p:sp>
      <p:sp>
        <p:nvSpPr>
          <p:cNvPr id="1027" name="Google Shape;1027;p173"/>
          <p:cNvSpPr txBox="1"/>
          <p:nvPr/>
        </p:nvSpPr>
        <p:spPr>
          <a:xfrm>
            <a:off x="2967037" y="6042025"/>
            <a:ext cx="536575" cy="269875"/>
          </a:xfrm>
          <a:prstGeom prst="rect">
            <a:avLst/>
          </a:prstGeom>
          <a:noFill/>
          <a:ln>
            <a:noFill/>
          </a:ln>
        </p:spPr>
        <p:txBody>
          <a:bodyPr spcFirstLastPara="1" wrap="square" lIns="0" tIns="0" rIns="0" bIns="0" anchor="t" anchorCtr="0">
            <a:spAutoFit/>
          </a:bodyPr>
          <a:lstStyle/>
          <a:p>
            <a:pPr marL="0" marR="0" lvl="0" indent="0" algn="l" rtl="0">
              <a:lnSpc>
                <a:spcPct val="142857"/>
              </a:lnSpc>
              <a:spcBef>
                <a:spcPts val="0"/>
              </a:spcBef>
              <a:spcAft>
                <a:spcPts val="0"/>
              </a:spcAft>
              <a:buClr>
                <a:srgbClr val="000000"/>
              </a:buClr>
              <a:buSzPts val="1400"/>
              <a:buFont typeface="Arial"/>
              <a:buNone/>
            </a:pPr>
            <a:r>
              <a:rPr lang="en-US" sz="1400" b="1" i="0" u="none">
                <a:solidFill>
                  <a:srgbClr val="000000"/>
                </a:solidFill>
                <a:latin typeface="Arial"/>
                <a:ea typeface="Arial"/>
                <a:cs typeface="Arial"/>
                <a:sym typeface="Arial"/>
              </a:rPr>
              <a:t>Plant</a:t>
            </a:r>
            <a:endParaRPr/>
          </a:p>
        </p:txBody>
      </p:sp>
      <p:sp>
        <p:nvSpPr>
          <p:cNvPr id="1028" name="Google Shape;1028;p173"/>
          <p:cNvSpPr txBox="1"/>
          <p:nvPr/>
        </p:nvSpPr>
        <p:spPr>
          <a:xfrm>
            <a:off x="2219325" y="6315075"/>
            <a:ext cx="2136775" cy="269875"/>
          </a:xfrm>
          <a:prstGeom prst="rect">
            <a:avLst/>
          </a:prstGeom>
          <a:noFill/>
          <a:ln>
            <a:noFill/>
          </a:ln>
        </p:spPr>
        <p:txBody>
          <a:bodyPr spcFirstLastPara="1" wrap="square" lIns="0" tIns="0" rIns="0" bIns="0" anchor="t" anchorCtr="0">
            <a:spAutoFit/>
          </a:bodyPr>
          <a:lstStyle/>
          <a:p>
            <a:pPr marL="0" marR="0" lvl="0" indent="0" algn="l" rtl="0">
              <a:lnSpc>
                <a:spcPct val="142857"/>
              </a:lnSpc>
              <a:spcBef>
                <a:spcPts val="0"/>
              </a:spcBef>
              <a:spcAft>
                <a:spcPts val="0"/>
              </a:spcAft>
              <a:buClr>
                <a:srgbClr val="000000"/>
              </a:buClr>
              <a:buSzPts val="1400"/>
              <a:buFont typeface="Arial"/>
              <a:buNone/>
            </a:pPr>
            <a:r>
              <a:rPr lang="en-US" sz="1400" b="1" i="0" u="none">
                <a:solidFill>
                  <a:srgbClr val="000000"/>
                </a:solidFill>
                <a:latin typeface="Arial"/>
                <a:ea typeface="Arial"/>
                <a:cs typeface="Arial"/>
                <a:sym typeface="Arial"/>
              </a:rPr>
              <a:t>A terrestrial food chain</a:t>
            </a:r>
            <a:endParaRPr/>
          </a:p>
        </p:txBody>
      </p:sp>
      <p:sp>
        <p:nvSpPr>
          <p:cNvPr id="1029" name="Google Shape;1029;p173"/>
          <p:cNvSpPr txBox="1"/>
          <p:nvPr/>
        </p:nvSpPr>
        <p:spPr>
          <a:xfrm>
            <a:off x="5370512" y="4862512"/>
            <a:ext cx="1255712" cy="269875"/>
          </a:xfrm>
          <a:prstGeom prst="rect">
            <a:avLst/>
          </a:prstGeom>
          <a:noFill/>
          <a:ln>
            <a:noFill/>
          </a:ln>
        </p:spPr>
        <p:txBody>
          <a:bodyPr spcFirstLastPara="1" wrap="square" lIns="0" tIns="0" rIns="0" bIns="0" anchor="t" anchorCtr="0">
            <a:spAutoFit/>
          </a:bodyPr>
          <a:lstStyle/>
          <a:p>
            <a:pPr marL="0" marR="0" lvl="0" indent="0" algn="l" rtl="0">
              <a:lnSpc>
                <a:spcPct val="142857"/>
              </a:lnSpc>
              <a:spcBef>
                <a:spcPts val="0"/>
              </a:spcBef>
              <a:spcAft>
                <a:spcPts val="0"/>
              </a:spcAft>
              <a:buClr>
                <a:srgbClr val="000000"/>
              </a:buClr>
              <a:buSzPts val="1400"/>
              <a:buFont typeface="Arial"/>
              <a:buNone/>
            </a:pPr>
            <a:r>
              <a:rPr lang="en-US" sz="1400" b="1" i="0" u="none">
                <a:solidFill>
                  <a:srgbClr val="000000"/>
                </a:solidFill>
                <a:latin typeface="Arial"/>
                <a:ea typeface="Arial"/>
                <a:cs typeface="Arial"/>
                <a:sym typeface="Arial"/>
              </a:rPr>
              <a:t>Zooplankton</a:t>
            </a:r>
            <a:endParaRPr/>
          </a:p>
        </p:txBody>
      </p:sp>
      <p:sp>
        <p:nvSpPr>
          <p:cNvPr id="1030" name="Google Shape;1030;p173"/>
          <p:cNvSpPr txBox="1"/>
          <p:nvPr/>
        </p:nvSpPr>
        <p:spPr>
          <a:xfrm>
            <a:off x="5581650" y="3698875"/>
            <a:ext cx="687387" cy="269875"/>
          </a:xfrm>
          <a:prstGeom prst="rect">
            <a:avLst/>
          </a:prstGeom>
          <a:noFill/>
          <a:ln>
            <a:noFill/>
          </a:ln>
        </p:spPr>
        <p:txBody>
          <a:bodyPr spcFirstLastPara="1" wrap="square" lIns="0" tIns="0" rIns="0" bIns="0" anchor="t" anchorCtr="0">
            <a:spAutoFit/>
          </a:bodyPr>
          <a:lstStyle/>
          <a:p>
            <a:pPr marL="0" marR="0" lvl="0" indent="0" algn="l" rtl="0">
              <a:lnSpc>
                <a:spcPct val="142857"/>
              </a:lnSpc>
              <a:spcBef>
                <a:spcPts val="0"/>
              </a:spcBef>
              <a:spcAft>
                <a:spcPts val="0"/>
              </a:spcAft>
              <a:buClr>
                <a:srgbClr val="000000"/>
              </a:buClr>
              <a:buSzPts val="1400"/>
              <a:buFont typeface="Arial"/>
              <a:buNone/>
            </a:pPr>
            <a:r>
              <a:rPr lang="en-US" sz="1400" b="1" i="0" u="none">
                <a:solidFill>
                  <a:srgbClr val="000000"/>
                </a:solidFill>
                <a:latin typeface="Arial"/>
                <a:ea typeface="Arial"/>
                <a:cs typeface="Arial"/>
                <a:sym typeface="Arial"/>
              </a:rPr>
              <a:t>Herring</a:t>
            </a:r>
            <a:endParaRPr/>
          </a:p>
        </p:txBody>
      </p:sp>
      <p:sp>
        <p:nvSpPr>
          <p:cNvPr id="1031" name="Google Shape;1031;p173"/>
          <p:cNvSpPr txBox="1"/>
          <p:nvPr/>
        </p:nvSpPr>
        <p:spPr>
          <a:xfrm>
            <a:off x="5284787" y="6053137"/>
            <a:ext cx="1333500" cy="258762"/>
          </a:xfrm>
          <a:prstGeom prst="rect">
            <a:avLst/>
          </a:prstGeom>
          <a:noFill/>
          <a:ln>
            <a:noFill/>
          </a:ln>
        </p:spPr>
        <p:txBody>
          <a:bodyPr spcFirstLastPara="1" wrap="square" lIns="0" tIns="0" rIns="0" bIns="0" anchor="t" anchorCtr="0">
            <a:spAutoFit/>
          </a:bodyPr>
          <a:lstStyle/>
          <a:p>
            <a:pPr marL="0" marR="0" lvl="0" indent="0" algn="l" rtl="0">
              <a:lnSpc>
                <a:spcPct val="142857"/>
              </a:lnSpc>
              <a:spcBef>
                <a:spcPts val="0"/>
              </a:spcBef>
              <a:spcAft>
                <a:spcPts val="0"/>
              </a:spcAft>
              <a:buClr>
                <a:srgbClr val="000000"/>
              </a:buClr>
              <a:buSzPts val="1400"/>
              <a:buFont typeface="Arial"/>
              <a:buNone/>
            </a:pPr>
            <a:r>
              <a:rPr lang="en-US" sz="1400" b="1" i="0" u="none">
                <a:solidFill>
                  <a:srgbClr val="000000"/>
                </a:solidFill>
                <a:latin typeface="Arial"/>
                <a:ea typeface="Arial"/>
                <a:cs typeface="Arial"/>
                <a:sym typeface="Arial"/>
              </a:rPr>
              <a:t>Phytoplankton</a:t>
            </a:r>
            <a:endParaRPr/>
          </a:p>
        </p:txBody>
      </p:sp>
      <p:sp>
        <p:nvSpPr>
          <p:cNvPr id="1032" name="Google Shape;1032;p173"/>
          <p:cNvSpPr txBox="1"/>
          <p:nvPr/>
        </p:nvSpPr>
        <p:spPr>
          <a:xfrm>
            <a:off x="4972050" y="6316662"/>
            <a:ext cx="2049462" cy="260350"/>
          </a:xfrm>
          <a:prstGeom prst="rect">
            <a:avLst/>
          </a:prstGeom>
          <a:noFill/>
          <a:ln>
            <a:noFill/>
          </a:ln>
        </p:spPr>
        <p:txBody>
          <a:bodyPr spcFirstLastPara="1" wrap="square" lIns="0" tIns="0" rIns="0" bIns="0" anchor="t" anchorCtr="0">
            <a:spAutoFit/>
          </a:bodyPr>
          <a:lstStyle/>
          <a:p>
            <a:pPr marL="0" marR="0" lvl="0" indent="0" algn="l" rtl="0">
              <a:lnSpc>
                <a:spcPct val="142857"/>
              </a:lnSpc>
              <a:spcBef>
                <a:spcPts val="0"/>
              </a:spcBef>
              <a:spcAft>
                <a:spcPts val="0"/>
              </a:spcAft>
              <a:buClr>
                <a:srgbClr val="000000"/>
              </a:buClr>
              <a:buSzPts val="1400"/>
              <a:buFont typeface="Arial"/>
              <a:buNone/>
            </a:pPr>
            <a:r>
              <a:rPr lang="en-US" sz="1400" b="1" i="0" u="none">
                <a:solidFill>
                  <a:srgbClr val="000000"/>
                </a:solidFill>
                <a:latin typeface="Arial"/>
                <a:ea typeface="Arial"/>
                <a:cs typeface="Arial"/>
                <a:sym typeface="Arial"/>
              </a:rPr>
              <a:t>An aquatic food chain</a:t>
            </a:r>
            <a:endParaRPr/>
          </a:p>
        </p:txBody>
      </p:sp>
      <p:sp>
        <p:nvSpPr>
          <p:cNvPr id="1033" name="Google Shape;1033;p173"/>
          <p:cNvSpPr txBox="1"/>
          <p:nvPr/>
        </p:nvSpPr>
        <p:spPr>
          <a:xfrm>
            <a:off x="5691187" y="2566987"/>
            <a:ext cx="490537" cy="269875"/>
          </a:xfrm>
          <a:prstGeom prst="rect">
            <a:avLst/>
          </a:prstGeom>
          <a:noFill/>
          <a:ln>
            <a:noFill/>
          </a:ln>
        </p:spPr>
        <p:txBody>
          <a:bodyPr spcFirstLastPara="1" wrap="square" lIns="0" tIns="0" rIns="0" bIns="0" anchor="t" anchorCtr="0">
            <a:spAutoFit/>
          </a:bodyPr>
          <a:lstStyle/>
          <a:p>
            <a:pPr marL="0" marR="0" lvl="0" indent="0" algn="l" rtl="0">
              <a:lnSpc>
                <a:spcPct val="142857"/>
              </a:lnSpc>
              <a:spcBef>
                <a:spcPts val="0"/>
              </a:spcBef>
              <a:spcAft>
                <a:spcPts val="0"/>
              </a:spcAft>
              <a:buClr>
                <a:srgbClr val="000000"/>
              </a:buClr>
              <a:buSzPts val="1400"/>
              <a:buFont typeface="Arial"/>
              <a:buNone/>
            </a:pPr>
            <a:r>
              <a:rPr lang="en-US" sz="1400" b="1" i="0" u="none">
                <a:solidFill>
                  <a:srgbClr val="000000"/>
                </a:solidFill>
                <a:latin typeface="Arial"/>
                <a:ea typeface="Arial"/>
                <a:cs typeface="Arial"/>
                <a:sym typeface="Arial"/>
              </a:rPr>
              <a:t>Tuna</a:t>
            </a:r>
            <a:endParaRPr/>
          </a:p>
        </p:txBody>
      </p:sp>
      <p:sp>
        <p:nvSpPr>
          <p:cNvPr id="1034" name="Google Shape;1034;p173"/>
          <p:cNvSpPr txBox="1"/>
          <p:nvPr/>
        </p:nvSpPr>
        <p:spPr>
          <a:xfrm>
            <a:off x="5480050" y="1562100"/>
            <a:ext cx="1128712" cy="269875"/>
          </a:xfrm>
          <a:prstGeom prst="rect">
            <a:avLst/>
          </a:prstGeom>
          <a:noFill/>
          <a:ln>
            <a:noFill/>
          </a:ln>
        </p:spPr>
        <p:txBody>
          <a:bodyPr spcFirstLastPara="1" wrap="square" lIns="0" tIns="0" rIns="0" bIns="0" anchor="t" anchorCtr="0">
            <a:spAutoFit/>
          </a:bodyPr>
          <a:lstStyle/>
          <a:p>
            <a:pPr marL="0" marR="0" lvl="0" indent="0" algn="l" rtl="0">
              <a:lnSpc>
                <a:spcPct val="142857"/>
              </a:lnSpc>
              <a:spcBef>
                <a:spcPts val="0"/>
              </a:spcBef>
              <a:spcAft>
                <a:spcPts val="0"/>
              </a:spcAft>
              <a:buClr>
                <a:srgbClr val="000000"/>
              </a:buClr>
              <a:buSzPts val="1400"/>
              <a:buFont typeface="Arial"/>
              <a:buNone/>
            </a:pPr>
            <a:r>
              <a:rPr lang="en-US" sz="1400" b="1" i="0" u="none">
                <a:solidFill>
                  <a:srgbClr val="000000"/>
                </a:solidFill>
                <a:latin typeface="Arial"/>
                <a:ea typeface="Arial"/>
                <a:cs typeface="Arial"/>
                <a:sym typeface="Arial"/>
              </a:rPr>
              <a:t>Killer whale</a:t>
            </a:r>
            <a:endParaRPr/>
          </a:p>
        </p:txBody>
      </p:sp>
      <p:pic>
        <p:nvPicPr>
          <p:cNvPr id="2" name="Picture 1" descr="try_it-01.eps">
            <a:extLst>
              <a:ext uri="{FF2B5EF4-FFF2-40B4-BE49-F238E27FC236}">
                <a16:creationId xmlns:a16="http://schemas.microsoft.com/office/drawing/2014/main" id="{73669CDC-DF9B-EC03-6716-A3127CD7F1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405" y="65087"/>
            <a:ext cx="939800" cy="762000"/>
          </a:xfrm>
          <a:prstGeom prst="rect">
            <a:avLst/>
          </a:prstGeom>
        </p:spPr>
      </p:pic>
      <p:sp>
        <p:nvSpPr>
          <p:cNvPr id="4" name="TextBox 3">
            <a:extLst>
              <a:ext uri="{FF2B5EF4-FFF2-40B4-BE49-F238E27FC236}">
                <a16:creationId xmlns:a16="http://schemas.microsoft.com/office/drawing/2014/main" id="{093571FA-3942-89AE-0B31-F0C0B64AA970}"/>
              </a:ext>
            </a:extLst>
          </p:cNvPr>
          <p:cNvSpPr txBox="1"/>
          <p:nvPr/>
        </p:nvSpPr>
        <p:spPr>
          <a:xfrm>
            <a:off x="4100543" y="827086"/>
            <a:ext cx="1039019" cy="457200"/>
          </a:xfrm>
          <a:prstGeom prst="rect">
            <a:avLst/>
          </a:prstGeom>
          <a:solidFill>
            <a:schemeClr val="bg1"/>
          </a:solidFill>
        </p:spPr>
        <p:txBody>
          <a:bodyPr wrap="square" rtlCol="0" anchor="ctr">
            <a:spAutoFit/>
          </a:bodyPr>
          <a:lstStyle/>
          <a:p>
            <a:pPr algn="ctr"/>
            <a:r>
              <a:rPr lang="en-US" dirty="0"/>
              <a:t>5</a:t>
            </a:r>
          </a:p>
        </p:txBody>
      </p:sp>
      <p:sp>
        <p:nvSpPr>
          <p:cNvPr id="5" name="TextBox 4">
            <a:extLst>
              <a:ext uri="{FF2B5EF4-FFF2-40B4-BE49-F238E27FC236}">
                <a16:creationId xmlns:a16="http://schemas.microsoft.com/office/drawing/2014/main" id="{106A92AE-5857-21C7-DA56-964FACE7F63E}"/>
              </a:ext>
            </a:extLst>
          </p:cNvPr>
          <p:cNvSpPr txBox="1"/>
          <p:nvPr/>
        </p:nvSpPr>
        <p:spPr>
          <a:xfrm>
            <a:off x="4080270" y="3168141"/>
            <a:ext cx="1039019" cy="457200"/>
          </a:xfrm>
          <a:prstGeom prst="rect">
            <a:avLst/>
          </a:prstGeom>
          <a:solidFill>
            <a:schemeClr val="bg1"/>
          </a:solidFill>
        </p:spPr>
        <p:txBody>
          <a:bodyPr wrap="square" rtlCol="0" anchor="ctr">
            <a:spAutoFit/>
          </a:bodyPr>
          <a:lstStyle/>
          <a:p>
            <a:pPr algn="ctr"/>
            <a:r>
              <a:rPr lang="en-US" dirty="0"/>
              <a:t>3</a:t>
            </a:r>
          </a:p>
        </p:txBody>
      </p:sp>
      <p:sp>
        <p:nvSpPr>
          <p:cNvPr id="6" name="TextBox 5">
            <a:extLst>
              <a:ext uri="{FF2B5EF4-FFF2-40B4-BE49-F238E27FC236}">
                <a16:creationId xmlns:a16="http://schemas.microsoft.com/office/drawing/2014/main" id="{2108EEF6-56AA-2C16-8177-DA8D677CAA1E}"/>
              </a:ext>
            </a:extLst>
          </p:cNvPr>
          <p:cNvSpPr txBox="1"/>
          <p:nvPr/>
        </p:nvSpPr>
        <p:spPr>
          <a:xfrm>
            <a:off x="4080271" y="2026659"/>
            <a:ext cx="1039019" cy="457200"/>
          </a:xfrm>
          <a:prstGeom prst="rect">
            <a:avLst/>
          </a:prstGeom>
          <a:solidFill>
            <a:schemeClr val="bg1"/>
          </a:solidFill>
        </p:spPr>
        <p:txBody>
          <a:bodyPr wrap="square" rtlCol="0" anchor="ctr">
            <a:spAutoFit/>
          </a:bodyPr>
          <a:lstStyle/>
          <a:p>
            <a:pPr algn="ctr"/>
            <a:r>
              <a:rPr lang="en-US" dirty="0"/>
              <a:t>4</a:t>
            </a:r>
          </a:p>
        </p:txBody>
      </p:sp>
      <p:sp>
        <p:nvSpPr>
          <p:cNvPr id="7" name="TextBox 6">
            <a:extLst>
              <a:ext uri="{FF2B5EF4-FFF2-40B4-BE49-F238E27FC236}">
                <a16:creationId xmlns:a16="http://schemas.microsoft.com/office/drawing/2014/main" id="{A0DE2DAB-84A0-2A07-1306-15645B26B4E7}"/>
              </a:ext>
            </a:extLst>
          </p:cNvPr>
          <p:cNvSpPr txBox="1"/>
          <p:nvPr/>
        </p:nvSpPr>
        <p:spPr>
          <a:xfrm>
            <a:off x="4080271" y="4327106"/>
            <a:ext cx="1039019" cy="457200"/>
          </a:xfrm>
          <a:prstGeom prst="rect">
            <a:avLst/>
          </a:prstGeom>
          <a:solidFill>
            <a:schemeClr val="bg1"/>
          </a:solidFill>
        </p:spPr>
        <p:txBody>
          <a:bodyPr wrap="square" rtlCol="0" anchor="ctr">
            <a:spAutoFit/>
          </a:bodyPr>
          <a:lstStyle/>
          <a:p>
            <a:pPr algn="ctr"/>
            <a:r>
              <a:rPr lang="en-US" dirty="0"/>
              <a:t>2</a:t>
            </a:r>
          </a:p>
        </p:txBody>
      </p:sp>
      <p:sp>
        <p:nvSpPr>
          <p:cNvPr id="8" name="TextBox 7">
            <a:extLst>
              <a:ext uri="{FF2B5EF4-FFF2-40B4-BE49-F238E27FC236}">
                <a16:creationId xmlns:a16="http://schemas.microsoft.com/office/drawing/2014/main" id="{4B7FC26C-98F3-71A3-2A51-A4F0DA019B26}"/>
              </a:ext>
            </a:extLst>
          </p:cNvPr>
          <p:cNvSpPr txBox="1"/>
          <p:nvPr/>
        </p:nvSpPr>
        <p:spPr>
          <a:xfrm>
            <a:off x="4068116" y="5584696"/>
            <a:ext cx="1039019" cy="307777"/>
          </a:xfrm>
          <a:prstGeom prst="rect">
            <a:avLst/>
          </a:prstGeom>
          <a:solidFill>
            <a:schemeClr val="bg1"/>
          </a:solidFill>
        </p:spPr>
        <p:txBody>
          <a:bodyPr wrap="square" rtlCol="0" anchor="ctr">
            <a:spAutoFit/>
          </a:bodyPr>
          <a:lstStyle/>
          <a:p>
            <a:pPr algn="ctr"/>
            <a:r>
              <a:rPr lang="en-US" dirty="0"/>
              <a:t>1</a:t>
            </a:r>
          </a:p>
        </p:txBody>
      </p:sp>
      <p:sp>
        <p:nvSpPr>
          <p:cNvPr id="9" name="TextBox 8">
            <a:extLst>
              <a:ext uri="{FF2B5EF4-FFF2-40B4-BE49-F238E27FC236}">
                <a16:creationId xmlns:a16="http://schemas.microsoft.com/office/drawing/2014/main" id="{80CAE417-0E26-FB3C-8C05-2804596DCF97}"/>
              </a:ext>
            </a:extLst>
          </p:cNvPr>
          <p:cNvSpPr txBox="1"/>
          <p:nvPr/>
        </p:nvSpPr>
        <p:spPr>
          <a:xfrm>
            <a:off x="0" y="883494"/>
            <a:ext cx="2741479" cy="1938992"/>
          </a:xfrm>
          <a:prstGeom prst="rect">
            <a:avLst/>
          </a:prstGeom>
          <a:solidFill>
            <a:schemeClr val="bg1"/>
          </a:solidFill>
        </p:spPr>
        <p:txBody>
          <a:bodyPr wrap="square" rtlCol="0" anchor="ctr">
            <a:spAutoFit/>
          </a:bodyPr>
          <a:lstStyle/>
          <a:p>
            <a:r>
              <a:rPr lang="en-US" sz="2400" b="1" dirty="0">
                <a:solidFill>
                  <a:srgbClr val="0066FF"/>
                </a:solidFill>
                <a:effectLst>
                  <a:outerShdw blurRad="38100" dist="38100" dir="2700000" algn="tl">
                    <a:srgbClr val="000000">
                      <a:alpha val="43137"/>
                    </a:srgbClr>
                  </a:outerShdw>
                </a:effectLst>
              </a:rPr>
              <a:t>The interaction in an ecosystem that shows trophic levels is a ___.</a:t>
            </a:r>
          </a:p>
        </p:txBody>
      </p:sp>
      <p:sp>
        <p:nvSpPr>
          <p:cNvPr id="10" name="TextBox 9">
            <a:extLst>
              <a:ext uri="{FF2B5EF4-FFF2-40B4-BE49-F238E27FC236}">
                <a16:creationId xmlns:a16="http://schemas.microsoft.com/office/drawing/2014/main" id="{EE2DA6EA-3B00-6579-99F0-827055C2C7A6}"/>
              </a:ext>
            </a:extLst>
          </p:cNvPr>
          <p:cNvSpPr txBox="1"/>
          <p:nvPr/>
        </p:nvSpPr>
        <p:spPr>
          <a:xfrm>
            <a:off x="6863938" y="605515"/>
            <a:ext cx="2279277" cy="3046988"/>
          </a:xfrm>
          <a:prstGeom prst="rect">
            <a:avLst/>
          </a:prstGeom>
          <a:solidFill>
            <a:schemeClr val="bg1"/>
          </a:solidFill>
        </p:spPr>
        <p:txBody>
          <a:bodyPr wrap="square" rtlCol="0" anchor="ctr">
            <a:spAutoFit/>
          </a:bodyPr>
          <a:lstStyle/>
          <a:p>
            <a:r>
              <a:rPr lang="en-US" sz="2400" b="1" dirty="0">
                <a:solidFill>
                  <a:srgbClr val="00B050"/>
                </a:solidFill>
                <a:effectLst>
                  <a:outerShdw blurRad="38100" dist="38100" dir="2700000" algn="tl">
                    <a:srgbClr val="000000">
                      <a:alpha val="43137"/>
                    </a:srgbClr>
                  </a:outerShdw>
                </a:effectLst>
              </a:rPr>
              <a:t>The interaction in an ecosystem that </a:t>
            </a:r>
            <a:r>
              <a:rPr lang="en-US" sz="2400" b="1" dirty="0">
                <a:solidFill>
                  <a:srgbClr val="00B050"/>
                </a:solidFill>
                <a:effectLst>
                  <a:outerShdw blurRad="38100" dist="38100" dir="2700000" algn="tl">
                    <a:srgbClr val="000000">
                      <a:alpha val="43137"/>
                    </a:srgbClr>
                  </a:outerShdw>
                </a:effectLst>
                <a:latin typeface="+mj-lt"/>
              </a:rPr>
              <a:t>shows a </a:t>
            </a:r>
            <a:r>
              <a:rPr lang="en-US" sz="2400" b="1" dirty="0">
                <a:solidFill>
                  <a:srgbClr val="00B050"/>
                </a:solidFill>
                <a:effectLst>
                  <a:outerShdw blurRad="38100" dist="38100" dir="2700000" algn="tl">
                    <a:srgbClr val="000000">
                      <a:alpha val="43137"/>
                    </a:srgbClr>
                  </a:outerShdw>
                </a:effectLst>
                <a:latin typeface="+mj-lt"/>
                <a:ea typeface="Comic Sans MS"/>
                <a:cs typeface="Comic Sans MS"/>
                <a:sym typeface="Comic Sans MS"/>
              </a:rPr>
              <a:t>network of complex interactions </a:t>
            </a:r>
            <a:r>
              <a:rPr lang="en-US" sz="2400" b="1" dirty="0">
                <a:solidFill>
                  <a:srgbClr val="00B050"/>
                </a:solidFill>
                <a:effectLst>
                  <a:outerShdw blurRad="38100" dist="38100" dir="2700000" algn="tl">
                    <a:srgbClr val="000000">
                      <a:alpha val="43137"/>
                    </a:srgbClr>
                  </a:outerShdw>
                </a:effectLst>
                <a:latin typeface="+mj-lt"/>
              </a:rPr>
              <a:t>is a ___</a:t>
            </a:r>
            <a:r>
              <a:rPr lang="en-US" sz="2400" b="1" dirty="0">
                <a:solidFill>
                  <a:srgbClr val="00B050"/>
                </a:solidFill>
                <a:effectLst>
                  <a:outerShdw blurRad="38100" dist="38100" dir="2700000" algn="tl">
                    <a:srgbClr val="000000">
                      <a:alpha val="43137"/>
                    </a:srgbClr>
                  </a:outerShdw>
                </a:effectLst>
              </a:rPr>
              <a:t>.</a:t>
            </a:r>
          </a:p>
        </p:txBody>
      </p:sp>
      <p:sp>
        <p:nvSpPr>
          <p:cNvPr id="11" name="TextBox 10">
            <a:extLst>
              <a:ext uri="{FF2B5EF4-FFF2-40B4-BE49-F238E27FC236}">
                <a16:creationId xmlns:a16="http://schemas.microsoft.com/office/drawing/2014/main" id="{0641A45B-11D2-498C-AA0B-6E2251F2BCA4}"/>
              </a:ext>
            </a:extLst>
          </p:cNvPr>
          <p:cNvSpPr txBox="1"/>
          <p:nvPr/>
        </p:nvSpPr>
        <p:spPr>
          <a:xfrm>
            <a:off x="82749" y="3738984"/>
            <a:ext cx="2279277" cy="1938992"/>
          </a:xfrm>
          <a:prstGeom prst="rect">
            <a:avLst/>
          </a:prstGeom>
          <a:solidFill>
            <a:schemeClr val="bg1"/>
          </a:solidFill>
        </p:spPr>
        <p:txBody>
          <a:bodyPr wrap="square" rtlCol="0" anchor="ctr">
            <a:spAutoFit/>
          </a:bodyPr>
          <a:lstStyle/>
          <a:p>
            <a:r>
              <a:rPr lang="en-US" sz="2400" b="1" dirty="0">
                <a:solidFill>
                  <a:srgbClr val="00B050"/>
                </a:solidFill>
                <a:effectLst>
                  <a:outerShdw blurRad="38100" dist="38100" dir="2700000" algn="tl">
                    <a:srgbClr val="000000">
                      <a:alpha val="43137"/>
                    </a:srgbClr>
                  </a:outerShdw>
                </a:effectLst>
              </a:rPr>
              <a:t>Interactions  involving food relationships include ___, ___, and ___.</a:t>
            </a:r>
          </a:p>
        </p:txBody>
      </p:sp>
      <p:sp>
        <p:nvSpPr>
          <p:cNvPr id="12" name="TextBox 11">
            <a:extLst>
              <a:ext uri="{FF2B5EF4-FFF2-40B4-BE49-F238E27FC236}">
                <a16:creationId xmlns:a16="http://schemas.microsoft.com/office/drawing/2014/main" id="{9BD664EA-3A3E-35E1-7355-FE2C4BC568C8}"/>
              </a:ext>
            </a:extLst>
          </p:cNvPr>
          <p:cNvSpPr txBox="1"/>
          <p:nvPr/>
        </p:nvSpPr>
        <p:spPr>
          <a:xfrm>
            <a:off x="6874444" y="3978225"/>
            <a:ext cx="2204402" cy="2308324"/>
          </a:xfrm>
          <a:prstGeom prst="rect">
            <a:avLst/>
          </a:prstGeom>
          <a:solidFill>
            <a:schemeClr val="bg1"/>
          </a:solidFill>
        </p:spPr>
        <p:txBody>
          <a:bodyPr wrap="square" rtlCol="0" anchor="ctr">
            <a:spAutoFit/>
          </a:bodyPr>
          <a:lstStyle/>
          <a:p>
            <a:r>
              <a:rPr lang="en-US" sz="2400" b="1" dirty="0">
                <a:solidFill>
                  <a:srgbClr val="0066FF"/>
                </a:solidFill>
                <a:effectLst>
                  <a:outerShdw blurRad="38100" dist="38100" dir="2700000" algn="tl">
                    <a:srgbClr val="000000">
                      <a:alpha val="43137"/>
                    </a:srgbClr>
                  </a:outerShdw>
                </a:effectLst>
              </a:rPr>
              <a:t>Carbon, nitrogen, oxygen, water involve ___ of materials.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4"/>
                                        </p:tgtEl>
                                      </p:cBhvr>
                                    </p:animEffect>
                                    <p:set>
                                      <p:cBhvr>
                                        <p:cTn id="27" dur="1" fill="hold">
                                          <p:stCondLst>
                                            <p:cond delay="499"/>
                                          </p:stCondLst>
                                        </p:cTn>
                                        <p:tgtEl>
                                          <p:spTgt spid="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Shape 1016"/>
        <p:cNvGrpSpPr/>
        <p:nvPr/>
      </p:nvGrpSpPr>
      <p:grpSpPr>
        <a:xfrm>
          <a:off x="0" y="0"/>
          <a:ext cx="0" cy="0"/>
          <a:chOff x="0" y="0"/>
          <a:chExt cx="0" cy="0"/>
        </a:xfrm>
      </p:grpSpPr>
      <p:pic>
        <p:nvPicPr>
          <p:cNvPr id="1017" name="Google Shape;1017;p173" descr="37_08TwoFoodChains-U.jpg"/>
          <p:cNvPicPr preferRelativeResize="0"/>
          <p:nvPr/>
        </p:nvPicPr>
        <p:blipFill rotWithShape="1">
          <a:blip r:embed="rId3">
            <a:alphaModFix/>
          </a:blip>
          <a:srcRect b="2600"/>
          <a:stretch/>
        </p:blipFill>
        <p:spPr>
          <a:xfrm>
            <a:off x="2170112" y="182562"/>
            <a:ext cx="4803775" cy="6411912"/>
          </a:xfrm>
          <a:prstGeom prst="rect">
            <a:avLst/>
          </a:prstGeom>
          <a:noFill/>
          <a:ln>
            <a:noFill/>
          </a:ln>
        </p:spPr>
      </p:pic>
      <p:sp>
        <p:nvSpPr>
          <p:cNvPr id="1018" name="Google Shape;1018;p173"/>
          <p:cNvSpPr txBox="1"/>
          <p:nvPr/>
        </p:nvSpPr>
        <p:spPr>
          <a:xfrm>
            <a:off x="2957512" y="1646237"/>
            <a:ext cx="649287" cy="269875"/>
          </a:xfrm>
          <a:prstGeom prst="rect">
            <a:avLst/>
          </a:prstGeom>
          <a:noFill/>
          <a:ln>
            <a:noFill/>
          </a:ln>
        </p:spPr>
        <p:txBody>
          <a:bodyPr spcFirstLastPara="1" wrap="square" lIns="0" tIns="0" rIns="0" bIns="0" anchor="t" anchorCtr="0">
            <a:spAutoFit/>
          </a:bodyPr>
          <a:lstStyle/>
          <a:p>
            <a:pPr marL="0" marR="0" lvl="0" indent="0" algn="l" rtl="0">
              <a:lnSpc>
                <a:spcPct val="142857"/>
              </a:lnSpc>
              <a:spcBef>
                <a:spcPts val="0"/>
              </a:spcBef>
              <a:spcAft>
                <a:spcPts val="0"/>
              </a:spcAft>
              <a:buClr>
                <a:srgbClr val="000000"/>
              </a:buClr>
              <a:buSzPts val="1400"/>
              <a:buFont typeface="Arial"/>
              <a:buNone/>
            </a:pPr>
            <a:r>
              <a:rPr lang="en-US" sz="1400" b="1" i="0" u="none">
                <a:solidFill>
                  <a:srgbClr val="000000"/>
                </a:solidFill>
                <a:latin typeface="Arial"/>
                <a:ea typeface="Arial"/>
                <a:cs typeface="Arial"/>
                <a:sym typeface="Arial"/>
              </a:rPr>
              <a:t>Hawk</a:t>
            </a:r>
            <a:endParaRPr/>
          </a:p>
        </p:txBody>
      </p:sp>
      <p:sp>
        <p:nvSpPr>
          <p:cNvPr id="1019" name="Google Shape;1019;p173"/>
          <p:cNvSpPr txBox="1"/>
          <p:nvPr/>
        </p:nvSpPr>
        <p:spPr>
          <a:xfrm>
            <a:off x="2928937" y="2586037"/>
            <a:ext cx="649287" cy="269875"/>
          </a:xfrm>
          <a:prstGeom prst="rect">
            <a:avLst/>
          </a:prstGeom>
          <a:noFill/>
          <a:ln>
            <a:noFill/>
          </a:ln>
        </p:spPr>
        <p:txBody>
          <a:bodyPr spcFirstLastPara="1" wrap="square" lIns="0" tIns="0" rIns="0" bIns="0" anchor="t" anchorCtr="0">
            <a:spAutoFit/>
          </a:bodyPr>
          <a:lstStyle/>
          <a:p>
            <a:pPr marL="0" marR="0" lvl="0" indent="0" algn="l" rtl="0">
              <a:lnSpc>
                <a:spcPct val="142857"/>
              </a:lnSpc>
              <a:spcBef>
                <a:spcPts val="0"/>
              </a:spcBef>
              <a:spcAft>
                <a:spcPts val="0"/>
              </a:spcAft>
              <a:buClr>
                <a:srgbClr val="000000"/>
              </a:buClr>
              <a:buSzPts val="1400"/>
              <a:buFont typeface="Arial"/>
              <a:buNone/>
            </a:pPr>
            <a:r>
              <a:rPr lang="en-US" sz="1400" b="1" i="0" u="none">
                <a:solidFill>
                  <a:srgbClr val="000000"/>
                </a:solidFill>
                <a:latin typeface="Arial"/>
                <a:ea typeface="Arial"/>
                <a:cs typeface="Arial"/>
                <a:sym typeface="Arial"/>
              </a:rPr>
              <a:t>Snake</a:t>
            </a:r>
            <a:endParaRPr/>
          </a:p>
        </p:txBody>
      </p:sp>
      <p:sp>
        <p:nvSpPr>
          <p:cNvPr id="1020" name="Google Shape;1020;p173"/>
          <p:cNvSpPr txBox="1"/>
          <p:nvPr/>
        </p:nvSpPr>
        <p:spPr>
          <a:xfrm>
            <a:off x="2908300" y="3687762"/>
            <a:ext cx="649287" cy="268287"/>
          </a:xfrm>
          <a:prstGeom prst="rect">
            <a:avLst/>
          </a:prstGeom>
          <a:noFill/>
          <a:ln>
            <a:noFill/>
          </a:ln>
        </p:spPr>
        <p:txBody>
          <a:bodyPr spcFirstLastPara="1" wrap="square" lIns="0" tIns="0" rIns="0" bIns="0" anchor="t" anchorCtr="0">
            <a:spAutoFit/>
          </a:bodyPr>
          <a:lstStyle/>
          <a:p>
            <a:pPr marL="0" marR="0" lvl="0" indent="0" algn="l" rtl="0">
              <a:lnSpc>
                <a:spcPct val="142857"/>
              </a:lnSpc>
              <a:spcBef>
                <a:spcPts val="0"/>
              </a:spcBef>
              <a:spcAft>
                <a:spcPts val="0"/>
              </a:spcAft>
              <a:buClr>
                <a:srgbClr val="000000"/>
              </a:buClr>
              <a:buSzPts val="1400"/>
              <a:buFont typeface="Arial"/>
              <a:buNone/>
            </a:pPr>
            <a:r>
              <a:rPr lang="en-US" sz="1400" b="1" i="0" u="none">
                <a:solidFill>
                  <a:srgbClr val="000000"/>
                </a:solidFill>
                <a:latin typeface="Arial"/>
                <a:ea typeface="Arial"/>
                <a:cs typeface="Arial"/>
                <a:sym typeface="Arial"/>
              </a:rPr>
              <a:t>Mouse</a:t>
            </a:r>
            <a:endParaRPr/>
          </a:p>
        </p:txBody>
      </p:sp>
      <p:sp>
        <p:nvSpPr>
          <p:cNvPr id="1021" name="Google Shape;1021;p173"/>
          <p:cNvSpPr txBox="1"/>
          <p:nvPr/>
        </p:nvSpPr>
        <p:spPr>
          <a:xfrm>
            <a:off x="4048125" y="3178175"/>
            <a:ext cx="1103312" cy="430212"/>
          </a:xfrm>
          <a:prstGeom prst="rect">
            <a:avLst/>
          </a:prstGeom>
          <a:noFill/>
          <a:ln>
            <a:noFill/>
          </a:ln>
        </p:spPr>
        <p:txBody>
          <a:bodyPr spcFirstLastPara="1" wrap="square" lIns="0" tIns="0" rIns="0" bIns="0" anchor="t" anchorCtr="0">
            <a:spAutoFit/>
          </a:bodyPr>
          <a:lstStyle/>
          <a:p>
            <a:pPr marL="0" marR="0" lvl="0" indent="0" algn="ctr" rtl="0">
              <a:lnSpc>
                <a:spcPct val="114285"/>
              </a:lnSpc>
              <a:spcBef>
                <a:spcPts val="0"/>
              </a:spcBef>
              <a:spcAft>
                <a:spcPts val="0"/>
              </a:spcAft>
              <a:buClr>
                <a:srgbClr val="000000"/>
              </a:buClr>
              <a:buSzPts val="1400"/>
              <a:buFont typeface="Arial"/>
              <a:buNone/>
            </a:pPr>
            <a:r>
              <a:rPr lang="en-US" sz="1400" b="1" i="0" u="none">
                <a:solidFill>
                  <a:srgbClr val="000000"/>
                </a:solidFill>
                <a:latin typeface="Arial"/>
                <a:ea typeface="Arial"/>
                <a:cs typeface="Arial"/>
                <a:sym typeface="Arial"/>
              </a:rPr>
              <a:t>Secondary</a:t>
            </a:r>
            <a:endParaRPr/>
          </a:p>
          <a:p>
            <a:pPr marL="0" marR="0" lvl="0" indent="0" algn="ctr" rtl="0">
              <a:lnSpc>
                <a:spcPct val="114285"/>
              </a:lnSpc>
              <a:spcBef>
                <a:spcPts val="0"/>
              </a:spcBef>
              <a:spcAft>
                <a:spcPts val="0"/>
              </a:spcAft>
              <a:buClr>
                <a:srgbClr val="000000"/>
              </a:buClr>
              <a:buSzPts val="1400"/>
              <a:buFont typeface="Arial"/>
              <a:buNone/>
            </a:pPr>
            <a:r>
              <a:rPr lang="en-US" sz="1400" b="1" i="0" u="none">
                <a:solidFill>
                  <a:srgbClr val="000000"/>
                </a:solidFill>
                <a:latin typeface="Arial"/>
                <a:ea typeface="Arial"/>
                <a:cs typeface="Arial"/>
                <a:sym typeface="Arial"/>
              </a:rPr>
              <a:t>consumers</a:t>
            </a:r>
            <a:endParaRPr/>
          </a:p>
        </p:txBody>
      </p:sp>
      <p:sp>
        <p:nvSpPr>
          <p:cNvPr id="1022" name="Google Shape;1022;p173"/>
          <p:cNvSpPr txBox="1"/>
          <p:nvPr/>
        </p:nvSpPr>
        <p:spPr>
          <a:xfrm>
            <a:off x="4048125" y="2027237"/>
            <a:ext cx="1103312" cy="431800"/>
          </a:xfrm>
          <a:prstGeom prst="rect">
            <a:avLst/>
          </a:prstGeom>
          <a:noFill/>
          <a:ln>
            <a:noFill/>
          </a:ln>
        </p:spPr>
        <p:txBody>
          <a:bodyPr spcFirstLastPara="1" wrap="square" lIns="0" tIns="0" rIns="0" bIns="0" anchor="t" anchorCtr="0">
            <a:spAutoFit/>
          </a:bodyPr>
          <a:lstStyle/>
          <a:p>
            <a:pPr marL="0" marR="0" lvl="0" indent="0" algn="ctr" rtl="0">
              <a:lnSpc>
                <a:spcPct val="114285"/>
              </a:lnSpc>
              <a:spcBef>
                <a:spcPts val="0"/>
              </a:spcBef>
              <a:spcAft>
                <a:spcPts val="0"/>
              </a:spcAft>
              <a:buClr>
                <a:srgbClr val="000000"/>
              </a:buClr>
              <a:buSzPts val="1400"/>
              <a:buFont typeface="Arial"/>
              <a:buNone/>
            </a:pPr>
            <a:r>
              <a:rPr lang="en-US" sz="1400" b="1" i="0" u="none">
                <a:solidFill>
                  <a:srgbClr val="000000"/>
                </a:solidFill>
                <a:latin typeface="Arial"/>
                <a:ea typeface="Arial"/>
                <a:cs typeface="Arial"/>
                <a:sym typeface="Arial"/>
              </a:rPr>
              <a:t>Tertiary</a:t>
            </a:r>
            <a:endParaRPr/>
          </a:p>
          <a:p>
            <a:pPr marL="0" marR="0" lvl="0" indent="0" algn="ctr" rtl="0">
              <a:lnSpc>
                <a:spcPct val="114285"/>
              </a:lnSpc>
              <a:spcBef>
                <a:spcPts val="0"/>
              </a:spcBef>
              <a:spcAft>
                <a:spcPts val="0"/>
              </a:spcAft>
              <a:buClr>
                <a:srgbClr val="000000"/>
              </a:buClr>
              <a:buSzPts val="1400"/>
              <a:buFont typeface="Arial"/>
              <a:buNone/>
            </a:pPr>
            <a:r>
              <a:rPr lang="en-US" sz="1400" b="1" i="0" u="none">
                <a:solidFill>
                  <a:srgbClr val="000000"/>
                </a:solidFill>
                <a:latin typeface="Arial"/>
                <a:ea typeface="Arial"/>
                <a:cs typeface="Arial"/>
                <a:sym typeface="Arial"/>
              </a:rPr>
              <a:t>consumers</a:t>
            </a:r>
            <a:endParaRPr/>
          </a:p>
        </p:txBody>
      </p:sp>
      <p:sp>
        <p:nvSpPr>
          <p:cNvPr id="1023" name="Google Shape;1023;p173"/>
          <p:cNvSpPr txBox="1"/>
          <p:nvPr/>
        </p:nvSpPr>
        <p:spPr>
          <a:xfrm>
            <a:off x="4048125" y="827087"/>
            <a:ext cx="1103312" cy="430212"/>
          </a:xfrm>
          <a:prstGeom prst="rect">
            <a:avLst/>
          </a:prstGeom>
          <a:noFill/>
          <a:ln>
            <a:noFill/>
          </a:ln>
        </p:spPr>
        <p:txBody>
          <a:bodyPr spcFirstLastPara="1" wrap="square" lIns="0" tIns="0" rIns="0" bIns="0" anchor="t" anchorCtr="0">
            <a:spAutoFit/>
          </a:bodyPr>
          <a:lstStyle/>
          <a:p>
            <a:pPr marL="0" marR="0" lvl="0" indent="0" algn="ctr" rtl="0">
              <a:lnSpc>
                <a:spcPct val="114285"/>
              </a:lnSpc>
              <a:spcBef>
                <a:spcPts val="0"/>
              </a:spcBef>
              <a:spcAft>
                <a:spcPts val="0"/>
              </a:spcAft>
              <a:buClr>
                <a:srgbClr val="000000"/>
              </a:buClr>
              <a:buSzPts val="1400"/>
              <a:buFont typeface="Arial"/>
              <a:buNone/>
            </a:pPr>
            <a:r>
              <a:rPr lang="en-US" sz="1400" b="1" i="0" u="none">
                <a:solidFill>
                  <a:srgbClr val="000000"/>
                </a:solidFill>
                <a:latin typeface="Arial"/>
                <a:ea typeface="Arial"/>
                <a:cs typeface="Arial"/>
                <a:sym typeface="Arial"/>
              </a:rPr>
              <a:t>Quaternary</a:t>
            </a:r>
            <a:endParaRPr/>
          </a:p>
          <a:p>
            <a:pPr marL="0" marR="0" lvl="0" indent="0" algn="ctr" rtl="0">
              <a:lnSpc>
                <a:spcPct val="114285"/>
              </a:lnSpc>
              <a:spcBef>
                <a:spcPts val="0"/>
              </a:spcBef>
              <a:spcAft>
                <a:spcPts val="0"/>
              </a:spcAft>
              <a:buClr>
                <a:srgbClr val="000000"/>
              </a:buClr>
              <a:buSzPts val="1400"/>
              <a:buFont typeface="Arial"/>
              <a:buNone/>
            </a:pPr>
            <a:r>
              <a:rPr lang="en-US" sz="1400" b="1" i="0" u="none">
                <a:solidFill>
                  <a:srgbClr val="000000"/>
                </a:solidFill>
                <a:latin typeface="Arial"/>
                <a:ea typeface="Arial"/>
                <a:cs typeface="Arial"/>
                <a:sym typeface="Arial"/>
              </a:rPr>
              <a:t>consumers</a:t>
            </a:r>
            <a:endParaRPr/>
          </a:p>
        </p:txBody>
      </p:sp>
      <p:sp>
        <p:nvSpPr>
          <p:cNvPr id="1024" name="Google Shape;1024;p173"/>
          <p:cNvSpPr txBox="1"/>
          <p:nvPr/>
        </p:nvSpPr>
        <p:spPr>
          <a:xfrm>
            <a:off x="2632075" y="4929187"/>
            <a:ext cx="1254125" cy="269875"/>
          </a:xfrm>
          <a:prstGeom prst="rect">
            <a:avLst/>
          </a:prstGeom>
          <a:noFill/>
          <a:ln>
            <a:noFill/>
          </a:ln>
        </p:spPr>
        <p:txBody>
          <a:bodyPr spcFirstLastPara="1" wrap="square" lIns="0" tIns="0" rIns="0" bIns="0" anchor="t" anchorCtr="0">
            <a:spAutoFit/>
          </a:bodyPr>
          <a:lstStyle/>
          <a:p>
            <a:pPr marL="0" marR="0" lvl="0" indent="0" algn="l" rtl="0">
              <a:lnSpc>
                <a:spcPct val="142857"/>
              </a:lnSpc>
              <a:spcBef>
                <a:spcPts val="0"/>
              </a:spcBef>
              <a:spcAft>
                <a:spcPts val="0"/>
              </a:spcAft>
              <a:buClr>
                <a:srgbClr val="000000"/>
              </a:buClr>
              <a:buSzPts val="1400"/>
              <a:buFont typeface="Arial"/>
              <a:buNone/>
            </a:pPr>
            <a:r>
              <a:rPr lang="en-US" sz="1400" b="1" i="0" u="none">
                <a:solidFill>
                  <a:srgbClr val="000000"/>
                </a:solidFill>
                <a:latin typeface="Arial"/>
                <a:ea typeface="Arial"/>
                <a:cs typeface="Arial"/>
                <a:sym typeface="Arial"/>
              </a:rPr>
              <a:t>Grasshopper</a:t>
            </a:r>
            <a:endParaRPr/>
          </a:p>
        </p:txBody>
      </p:sp>
      <p:sp>
        <p:nvSpPr>
          <p:cNvPr id="1025" name="Google Shape;1025;p173"/>
          <p:cNvSpPr txBox="1"/>
          <p:nvPr/>
        </p:nvSpPr>
        <p:spPr>
          <a:xfrm>
            <a:off x="4052887" y="4343400"/>
            <a:ext cx="1103312" cy="431800"/>
          </a:xfrm>
          <a:prstGeom prst="rect">
            <a:avLst/>
          </a:prstGeom>
          <a:noFill/>
          <a:ln>
            <a:noFill/>
          </a:ln>
        </p:spPr>
        <p:txBody>
          <a:bodyPr spcFirstLastPara="1" wrap="square" lIns="0" tIns="0" rIns="0" bIns="0" anchor="t" anchorCtr="0">
            <a:spAutoFit/>
          </a:bodyPr>
          <a:lstStyle/>
          <a:p>
            <a:pPr marL="0" marR="0" lvl="0" indent="0" algn="ctr" rtl="0">
              <a:lnSpc>
                <a:spcPct val="114285"/>
              </a:lnSpc>
              <a:spcBef>
                <a:spcPts val="0"/>
              </a:spcBef>
              <a:spcAft>
                <a:spcPts val="0"/>
              </a:spcAft>
              <a:buClr>
                <a:srgbClr val="000000"/>
              </a:buClr>
              <a:buSzPts val="1400"/>
              <a:buFont typeface="Arial"/>
              <a:buNone/>
            </a:pPr>
            <a:r>
              <a:rPr lang="en-US" sz="1400" b="1" i="0" u="none">
                <a:solidFill>
                  <a:srgbClr val="000000"/>
                </a:solidFill>
                <a:latin typeface="Arial"/>
                <a:ea typeface="Arial"/>
                <a:cs typeface="Arial"/>
                <a:sym typeface="Arial"/>
              </a:rPr>
              <a:t>Primary</a:t>
            </a:r>
            <a:endParaRPr/>
          </a:p>
          <a:p>
            <a:pPr marL="0" marR="0" lvl="0" indent="0" algn="ctr" rtl="0">
              <a:lnSpc>
                <a:spcPct val="114285"/>
              </a:lnSpc>
              <a:spcBef>
                <a:spcPts val="0"/>
              </a:spcBef>
              <a:spcAft>
                <a:spcPts val="0"/>
              </a:spcAft>
              <a:buClr>
                <a:srgbClr val="000000"/>
              </a:buClr>
              <a:buSzPts val="1400"/>
              <a:buFont typeface="Arial"/>
              <a:buNone/>
            </a:pPr>
            <a:r>
              <a:rPr lang="en-US" sz="1400" b="1" i="0" u="none">
                <a:solidFill>
                  <a:srgbClr val="000000"/>
                </a:solidFill>
                <a:latin typeface="Arial"/>
                <a:ea typeface="Arial"/>
                <a:cs typeface="Arial"/>
                <a:sym typeface="Arial"/>
              </a:rPr>
              <a:t>consumers</a:t>
            </a:r>
            <a:endParaRPr/>
          </a:p>
        </p:txBody>
      </p:sp>
      <p:sp>
        <p:nvSpPr>
          <p:cNvPr id="1026" name="Google Shape;1026;p173"/>
          <p:cNvSpPr txBox="1"/>
          <p:nvPr/>
        </p:nvSpPr>
        <p:spPr>
          <a:xfrm>
            <a:off x="4051300" y="5622925"/>
            <a:ext cx="1104900" cy="215900"/>
          </a:xfrm>
          <a:prstGeom prst="rect">
            <a:avLst/>
          </a:prstGeom>
          <a:noFill/>
          <a:ln>
            <a:noFill/>
          </a:ln>
        </p:spPr>
        <p:txBody>
          <a:bodyPr spcFirstLastPara="1" wrap="square" lIns="0" tIns="0" rIns="0" bIns="0" anchor="t" anchorCtr="0">
            <a:spAutoFit/>
          </a:bodyPr>
          <a:lstStyle/>
          <a:p>
            <a:pPr marL="0" marR="0" lvl="0" indent="0" algn="ctr" rtl="0">
              <a:lnSpc>
                <a:spcPct val="114285"/>
              </a:lnSpc>
              <a:spcBef>
                <a:spcPts val="0"/>
              </a:spcBef>
              <a:spcAft>
                <a:spcPts val="0"/>
              </a:spcAft>
              <a:buClr>
                <a:srgbClr val="000000"/>
              </a:buClr>
              <a:buSzPts val="1400"/>
              <a:buFont typeface="Arial"/>
              <a:buNone/>
            </a:pPr>
            <a:r>
              <a:rPr lang="en-US" sz="1400" b="1" i="0" u="none">
                <a:solidFill>
                  <a:srgbClr val="000000"/>
                </a:solidFill>
                <a:latin typeface="Arial"/>
                <a:ea typeface="Arial"/>
                <a:cs typeface="Arial"/>
                <a:sym typeface="Arial"/>
              </a:rPr>
              <a:t>Producers</a:t>
            </a:r>
            <a:endParaRPr/>
          </a:p>
        </p:txBody>
      </p:sp>
      <p:sp>
        <p:nvSpPr>
          <p:cNvPr id="1027" name="Google Shape;1027;p173"/>
          <p:cNvSpPr txBox="1"/>
          <p:nvPr/>
        </p:nvSpPr>
        <p:spPr>
          <a:xfrm>
            <a:off x="2967037" y="6042025"/>
            <a:ext cx="536575" cy="269875"/>
          </a:xfrm>
          <a:prstGeom prst="rect">
            <a:avLst/>
          </a:prstGeom>
          <a:noFill/>
          <a:ln>
            <a:noFill/>
          </a:ln>
        </p:spPr>
        <p:txBody>
          <a:bodyPr spcFirstLastPara="1" wrap="square" lIns="0" tIns="0" rIns="0" bIns="0" anchor="t" anchorCtr="0">
            <a:spAutoFit/>
          </a:bodyPr>
          <a:lstStyle/>
          <a:p>
            <a:pPr marL="0" marR="0" lvl="0" indent="0" algn="l" rtl="0">
              <a:lnSpc>
                <a:spcPct val="142857"/>
              </a:lnSpc>
              <a:spcBef>
                <a:spcPts val="0"/>
              </a:spcBef>
              <a:spcAft>
                <a:spcPts val="0"/>
              </a:spcAft>
              <a:buClr>
                <a:srgbClr val="000000"/>
              </a:buClr>
              <a:buSzPts val="1400"/>
              <a:buFont typeface="Arial"/>
              <a:buNone/>
            </a:pPr>
            <a:r>
              <a:rPr lang="en-US" sz="1400" b="1" i="0" u="none">
                <a:solidFill>
                  <a:srgbClr val="000000"/>
                </a:solidFill>
                <a:latin typeface="Arial"/>
                <a:ea typeface="Arial"/>
                <a:cs typeface="Arial"/>
                <a:sym typeface="Arial"/>
              </a:rPr>
              <a:t>Plant</a:t>
            </a:r>
            <a:endParaRPr/>
          </a:p>
        </p:txBody>
      </p:sp>
      <p:sp>
        <p:nvSpPr>
          <p:cNvPr id="1028" name="Google Shape;1028;p173"/>
          <p:cNvSpPr txBox="1"/>
          <p:nvPr/>
        </p:nvSpPr>
        <p:spPr>
          <a:xfrm>
            <a:off x="2219325" y="6315075"/>
            <a:ext cx="2136775" cy="269875"/>
          </a:xfrm>
          <a:prstGeom prst="rect">
            <a:avLst/>
          </a:prstGeom>
          <a:noFill/>
          <a:ln>
            <a:noFill/>
          </a:ln>
        </p:spPr>
        <p:txBody>
          <a:bodyPr spcFirstLastPara="1" wrap="square" lIns="0" tIns="0" rIns="0" bIns="0" anchor="t" anchorCtr="0">
            <a:spAutoFit/>
          </a:bodyPr>
          <a:lstStyle/>
          <a:p>
            <a:pPr marL="0" marR="0" lvl="0" indent="0" algn="l" rtl="0">
              <a:lnSpc>
                <a:spcPct val="142857"/>
              </a:lnSpc>
              <a:spcBef>
                <a:spcPts val="0"/>
              </a:spcBef>
              <a:spcAft>
                <a:spcPts val="0"/>
              </a:spcAft>
              <a:buClr>
                <a:srgbClr val="000000"/>
              </a:buClr>
              <a:buSzPts val="1400"/>
              <a:buFont typeface="Arial"/>
              <a:buNone/>
            </a:pPr>
            <a:r>
              <a:rPr lang="en-US" sz="1400" b="1" i="0" u="none">
                <a:solidFill>
                  <a:srgbClr val="000000"/>
                </a:solidFill>
                <a:latin typeface="Arial"/>
                <a:ea typeface="Arial"/>
                <a:cs typeface="Arial"/>
                <a:sym typeface="Arial"/>
              </a:rPr>
              <a:t>A terrestrial food chain</a:t>
            </a:r>
            <a:endParaRPr/>
          </a:p>
        </p:txBody>
      </p:sp>
      <p:sp>
        <p:nvSpPr>
          <p:cNvPr id="1029" name="Google Shape;1029;p173"/>
          <p:cNvSpPr txBox="1"/>
          <p:nvPr/>
        </p:nvSpPr>
        <p:spPr>
          <a:xfrm>
            <a:off x="5370512" y="4862512"/>
            <a:ext cx="1255712" cy="269875"/>
          </a:xfrm>
          <a:prstGeom prst="rect">
            <a:avLst/>
          </a:prstGeom>
          <a:noFill/>
          <a:ln>
            <a:noFill/>
          </a:ln>
        </p:spPr>
        <p:txBody>
          <a:bodyPr spcFirstLastPara="1" wrap="square" lIns="0" tIns="0" rIns="0" bIns="0" anchor="t" anchorCtr="0">
            <a:spAutoFit/>
          </a:bodyPr>
          <a:lstStyle/>
          <a:p>
            <a:pPr marL="0" marR="0" lvl="0" indent="0" algn="l" rtl="0">
              <a:lnSpc>
                <a:spcPct val="142857"/>
              </a:lnSpc>
              <a:spcBef>
                <a:spcPts val="0"/>
              </a:spcBef>
              <a:spcAft>
                <a:spcPts val="0"/>
              </a:spcAft>
              <a:buClr>
                <a:srgbClr val="000000"/>
              </a:buClr>
              <a:buSzPts val="1400"/>
              <a:buFont typeface="Arial"/>
              <a:buNone/>
            </a:pPr>
            <a:r>
              <a:rPr lang="en-US" sz="1400" b="1" i="0" u="none">
                <a:solidFill>
                  <a:srgbClr val="000000"/>
                </a:solidFill>
                <a:latin typeface="Arial"/>
                <a:ea typeface="Arial"/>
                <a:cs typeface="Arial"/>
                <a:sym typeface="Arial"/>
              </a:rPr>
              <a:t>Zooplankton</a:t>
            </a:r>
            <a:endParaRPr/>
          </a:p>
        </p:txBody>
      </p:sp>
      <p:sp>
        <p:nvSpPr>
          <p:cNvPr id="1030" name="Google Shape;1030;p173"/>
          <p:cNvSpPr txBox="1"/>
          <p:nvPr/>
        </p:nvSpPr>
        <p:spPr>
          <a:xfrm>
            <a:off x="5581650" y="3698875"/>
            <a:ext cx="687387" cy="269875"/>
          </a:xfrm>
          <a:prstGeom prst="rect">
            <a:avLst/>
          </a:prstGeom>
          <a:noFill/>
          <a:ln>
            <a:noFill/>
          </a:ln>
        </p:spPr>
        <p:txBody>
          <a:bodyPr spcFirstLastPara="1" wrap="square" lIns="0" tIns="0" rIns="0" bIns="0" anchor="t" anchorCtr="0">
            <a:spAutoFit/>
          </a:bodyPr>
          <a:lstStyle/>
          <a:p>
            <a:pPr marL="0" marR="0" lvl="0" indent="0" algn="l" rtl="0">
              <a:lnSpc>
                <a:spcPct val="142857"/>
              </a:lnSpc>
              <a:spcBef>
                <a:spcPts val="0"/>
              </a:spcBef>
              <a:spcAft>
                <a:spcPts val="0"/>
              </a:spcAft>
              <a:buClr>
                <a:srgbClr val="000000"/>
              </a:buClr>
              <a:buSzPts val="1400"/>
              <a:buFont typeface="Arial"/>
              <a:buNone/>
            </a:pPr>
            <a:r>
              <a:rPr lang="en-US" sz="1400" b="1" i="0" u="none">
                <a:solidFill>
                  <a:srgbClr val="000000"/>
                </a:solidFill>
                <a:latin typeface="Arial"/>
                <a:ea typeface="Arial"/>
                <a:cs typeface="Arial"/>
                <a:sym typeface="Arial"/>
              </a:rPr>
              <a:t>Herring</a:t>
            </a:r>
            <a:endParaRPr/>
          </a:p>
        </p:txBody>
      </p:sp>
      <p:sp>
        <p:nvSpPr>
          <p:cNvPr id="1031" name="Google Shape;1031;p173"/>
          <p:cNvSpPr txBox="1"/>
          <p:nvPr/>
        </p:nvSpPr>
        <p:spPr>
          <a:xfrm>
            <a:off x="5284787" y="6053137"/>
            <a:ext cx="1333500" cy="258762"/>
          </a:xfrm>
          <a:prstGeom prst="rect">
            <a:avLst/>
          </a:prstGeom>
          <a:noFill/>
          <a:ln>
            <a:noFill/>
          </a:ln>
        </p:spPr>
        <p:txBody>
          <a:bodyPr spcFirstLastPara="1" wrap="square" lIns="0" tIns="0" rIns="0" bIns="0" anchor="t" anchorCtr="0">
            <a:spAutoFit/>
          </a:bodyPr>
          <a:lstStyle/>
          <a:p>
            <a:pPr marL="0" marR="0" lvl="0" indent="0" algn="l" rtl="0">
              <a:lnSpc>
                <a:spcPct val="142857"/>
              </a:lnSpc>
              <a:spcBef>
                <a:spcPts val="0"/>
              </a:spcBef>
              <a:spcAft>
                <a:spcPts val="0"/>
              </a:spcAft>
              <a:buClr>
                <a:srgbClr val="000000"/>
              </a:buClr>
              <a:buSzPts val="1400"/>
              <a:buFont typeface="Arial"/>
              <a:buNone/>
            </a:pPr>
            <a:r>
              <a:rPr lang="en-US" sz="1400" b="1" i="0" u="none">
                <a:solidFill>
                  <a:srgbClr val="000000"/>
                </a:solidFill>
                <a:latin typeface="Arial"/>
                <a:ea typeface="Arial"/>
                <a:cs typeface="Arial"/>
                <a:sym typeface="Arial"/>
              </a:rPr>
              <a:t>Phytoplankton</a:t>
            </a:r>
            <a:endParaRPr/>
          </a:p>
        </p:txBody>
      </p:sp>
      <p:sp>
        <p:nvSpPr>
          <p:cNvPr id="1032" name="Google Shape;1032;p173"/>
          <p:cNvSpPr txBox="1"/>
          <p:nvPr/>
        </p:nvSpPr>
        <p:spPr>
          <a:xfrm>
            <a:off x="4972050" y="6316662"/>
            <a:ext cx="2049462" cy="260350"/>
          </a:xfrm>
          <a:prstGeom prst="rect">
            <a:avLst/>
          </a:prstGeom>
          <a:noFill/>
          <a:ln>
            <a:noFill/>
          </a:ln>
        </p:spPr>
        <p:txBody>
          <a:bodyPr spcFirstLastPara="1" wrap="square" lIns="0" tIns="0" rIns="0" bIns="0" anchor="t" anchorCtr="0">
            <a:spAutoFit/>
          </a:bodyPr>
          <a:lstStyle/>
          <a:p>
            <a:pPr marL="0" marR="0" lvl="0" indent="0" algn="l" rtl="0">
              <a:lnSpc>
                <a:spcPct val="142857"/>
              </a:lnSpc>
              <a:spcBef>
                <a:spcPts val="0"/>
              </a:spcBef>
              <a:spcAft>
                <a:spcPts val="0"/>
              </a:spcAft>
              <a:buClr>
                <a:srgbClr val="000000"/>
              </a:buClr>
              <a:buSzPts val="1400"/>
              <a:buFont typeface="Arial"/>
              <a:buNone/>
            </a:pPr>
            <a:r>
              <a:rPr lang="en-US" sz="1400" b="1" i="0" u="none">
                <a:solidFill>
                  <a:srgbClr val="000000"/>
                </a:solidFill>
                <a:latin typeface="Arial"/>
                <a:ea typeface="Arial"/>
                <a:cs typeface="Arial"/>
                <a:sym typeface="Arial"/>
              </a:rPr>
              <a:t>An aquatic food chain</a:t>
            </a:r>
            <a:endParaRPr/>
          </a:p>
        </p:txBody>
      </p:sp>
      <p:sp>
        <p:nvSpPr>
          <p:cNvPr id="1033" name="Google Shape;1033;p173"/>
          <p:cNvSpPr txBox="1"/>
          <p:nvPr/>
        </p:nvSpPr>
        <p:spPr>
          <a:xfrm>
            <a:off x="5691187" y="2566987"/>
            <a:ext cx="490537" cy="269875"/>
          </a:xfrm>
          <a:prstGeom prst="rect">
            <a:avLst/>
          </a:prstGeom>
          <a:noFill/>
          <a:ln>
            <a:noFill/>
          </a:ln>
        </p:spPr>
        <p:txBody>
          <a:bodyPr spcFirstLastPara="1" wrap="square" lIns="0" tIns="0" rIns="0" bIns="0" anchor="t" anchorCtr="0">
            <a:spAutoFit/>
          </a:bodyPr>
          <a:lstStyle/>
          <a:p>
            <a:pPr marL="0" marR="0" lvl="0" indent="0" algn="l" rtl="0">
              <a:lnSpc>
                <a:spcPct val="142857"/>
              </a:lnSpc>
              <a:spcBef>
                <a:spcPts val="0"/>
              </a:spcBef>
              <a:spcAft>
                <a:spcPts val="0"/>
              </a:spcAft>
              <a:buClr>
                <a:srgbClr val="000000"/>
              </a:buClr>
              <a:buSzPts val="1400"/>
              <a:buFont typeface="Arial"/>
              <a:buNone/>
            </a:pPr>
            <a:r>
              <a:rPr lang="en-US" sz="1400" b="1" i="0" u="none">
                <a:solidFill>
                  <a:srgbClr val="000000"/>
                </a:solidFill>
                <a:latin typeface="Arial"/>
                <a:ea typeface="Arial"/>
                <a:cs typeface="Arial"/>
                <a:sym typeface="Arial"/>
              </a:rPr>
              <a:t>Tuna</a:t>
            </a:r>
            <a:endParaRPr/>
          </a:p>
        </p:txBody>
      </p:sp>
      <p:sp>
        <p:nvSpPr>
          <p:cNvPr id="1034" name="Google Shape;1034;p173"/>
          <p:cNvSpPr txBox="1"/>
          <p:nvPr/>
        </p:nvSpPr>
        <p:spPr>
          <a:xfrm>
            <a:off x="5480050" y="1562100"/>
            <a:ext cx="1128712" cy="269875"/>
          </a:xfrm>
          <a:prstGeom prst="rect">
            <a:avLst/>
          </a:prstGeom>
          <a:noFill/>
          <a:ln>
            <a:noFill/>
          </a:ln>
        </p:spPr>
        <p:txBody>
          <a:bodyPr spcFirstLastPara="1" wrap="square" lIns="0" tIns="0" rIns="0" bIns="0" anchor="t" anchorCtr="0">
            <a:spAutoFit/>
          </a:bodyPr>
          <a:lstStyle/>
          <a:p>
            <a:pPr marL="0" marR="0" lvl="0" indent="0" algn="l" rtl="0">
              <a:lnSpc>
                <a:spcPct val="142857"/>
              </a:lnSpc>
              <a:spcBef>
                <a:spcPts val="0"/>
              </a:spcBef>
              <a:spcAft>
                <a:spcPts val="0"/>
              </a:spcAft>
              <a:buClr>
                <a:srgbClr val="000000"/>
              </a:buClr>
              <a:buSzPts val="1400"/>
              <a:buFont typeface="Arial"/>
              <a:buNone/>
            </a:pPr>
            <a:r>
              <a:rPr lang="en-US" sz="1400" b="1" i="0" u="none">
                <a:solidFill>
                  <a:srgbClr val="000000"/>
                </a:solidFill>
                <a:latin typeface="Arial"/>
                <a:ea typeface="Arial"/>
                <a:cs typeface="Arial"/>
                <a:sym typeface="Arial"/>
              </a:rPr>
              <a:t>Killer whale</a:t>
            </a:r>
            <a:endParaRPr/>
          </a:p>
        </p:txBody>
      </p:sp>
      <p:pic>
        <p:nvPicPr>
          <p:cNvPr id="2" name="Picture 1" descr="try_it-01.eps">
            <a:extLst>
              <a:ext uri="{FF2B5EF4-FFF2-40B4-BE49-F238E27FC236}">
                <a16:creationId xmlns:a16="http://schemas.microsoft.com/office/drawing/2014/main" id="{73669CDC-DF9B-EC03-6716-A3127CD7F1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405" y="65087"/>
            <a:ext cx="939800" cy="762000"/>
          </a:xfrm>
          <a:prstGeom prst="rect">
            <a:avLst/>
          </a:prstGeom>
        </p:spPr>
      </p:pic>
      <p:sp>
        <p:nvSpPr>
          <p:cNvPr id="9" name="TextBox 8">
            <a:extLst>
              <a:ext uri="{FF2B5EF4-FFF2-40B4-BE49-F238E27FC236}">
                <a16:creationId xmlns:a16="http://schemas.microsoft.com/office/drawing/2014/main" id="{80CAE417-0E26-FB3C-8C05-2804596DCF97}"/>
              </a:ext>
            </a:extLst>
          </p:cNvPr>
          <p:cNvSpPr txBox="1"/>
          <p:nvPr/>
        </p:nvSpPr>
        <p:spPr>
          <a:xfrm>
            <a:off x="0" y="883494"/>
            <a:ext cx="2741479" cy="1938992"/>
          </a:xfrm>
          <a:prstGeom prst="rect">
            <a:avLst/>
          </a:prstGeom>
          <a:solidFill>
            <a:schemeClr val="bg1"/>
          </a:solidFill>
        </p:spPr>
        <p:txBody>
          <a:bodyPr wrap="square" rtlCol="0" anchor="ctr">
            <a:spAutoFit/>
          </a:bodyPr>
          <a:lstStyle/>
          <a:p>
            <a:r>
              <a:rPr lang="en-US" sz="2400" b="1" dirty="0">
                <a:solidFill>
                  <a:srgbClr val="0066FF"/>
                </a:solidFill>
                <a:effectLst>
                  <a:outerShdw blurRad="38100" dist="38100" dir="2700000" algn="tl">
                    <a:srgbClr val="000000">
                      <a:alpha val="43137"/>
                    </a:srgbClr>
                  </a:outerShdw>
                </a:effectLst>
              </a:rPr>
              <a:t>The interaction in an ecosystem that shows trophic levels is a </a:t>
            </a:r>
            <a:r>
              <a:rPr lang="en-US" sz="2400" b="1" dirty="0">
                <a:solidFill>
                  <a:schemeClr val="tx1"/>
                </a:solidFill>
                <a:effectLst>
                  <a:outerShdw blurRad="38100" dist="38100" dir="2700000" algn="tl">
                    <a:srgbClr val="000000">
                      <a:alpha val="43137"/>
                    </a:srgbClr>
                  </a:outerShdw>
                </a:effectLst>
              </a:rPr>
              <a:t>food pyramid</a:t>
            </a:r>
            <a:r>
              <a:rPr lang="en-US" sz="2400" b="1" dirty="0">
                <a:solidFill>
                  <a:srgbClr val="0066FF"/>
                </a:solidFill>
                <a:effectLst>
                  <a:outerShdw blurRad="38100" dist="38100" dir="2700000" algn="tl">
                    <a:srgbClr val="000000">
                      <a:alpha val="43137"/>
                    </a:srgbClr>
                  </a:outerShdw>
                </a:effectLst>
              </a:rPr>
              <a:t>.</a:t>
            </a:r>
          </a:p>
        </p:txBody>
      </p:sp>
      <p:sp>
        <p:nvSpPr>
          <p:cNvPr id="10" name="TextBox 9">
            <a:extLst>
              <a:ext uri="{FF2B5EF4-FFF2-40B4-BE49-F238E27FC236}">
                <a16:creationId xmlns:a16="http://schemas.microsoft.com/office/drawing/2014/main" id="{EE2DA6EA-3B00-6579-99F0-827055C2C7A6}"/>
              </a:ext>
            </a:extLst>
          </p:cNvPr>
          <p:cNvSpPr txBox="1"/>
          <p:nvPr/>
        </p:nvSpPr>
        <p:spPr>
          <a:xfrm>
            <a:off x="6863938" y="605515"/>
            <a:ext cx="2279277" cy="3046988"/>
          </a:xfrm>
          <a:prstGeom prst="rect">
            <a:avLst/>
          </a:prstGeom>
          <a:solidFill>
            <a:schemeClr val="bg1"/>
          </a:solidFill>
        </p:spPr>
        <p:txBody>
          <a:bodyPr wrap="square" rtlCol="0" anchor="ctr">
            <a:spAutoFit/>
          </a:bodyPr>
          <a:lstStyle/>
          <a:p>
            <a:r>
              <a:rPr lang="en-US" sz="2400" b="1" dirty="0">
                <a:solidFill>
                  <a:srgbClr val="00B050"/>
                </a:solidFill>
                <a:effectLst>
                  <a:outerShdw blurRad="38100" dist="38100" dir="2700000" algn="tl">
                    <a:srgbClr val="000000">
                      <a:alpha val="43137"/>
                    </a:srgbClr>
                  </a:outerShdw>
                </a:effectLst>
              </a:rPr>
              <a:t>The interaction in an ecosystem that </a:t>
            </a:r>
            <a:r>
              <a:rPr lang="en-US" sz="2400" b="1" dirty="0">
                <a:solidFill>
                  <a:srgbClr val="00B050"/>
                </a:solidFill>
                <a:effectLst>
                  <a:outerShdw blurRad="38100" dist="38100" dir="2700000" algn="tl">
                    <a:srgbClr val="000000">
                      <a:alpha val="43137"/>
                    </a:srgbClr>
                  </a:outerShdw>
                </a:effectLst>
                <a:latin typeface="+mj-lt"/>
              </a:rPr>
              <a:t>shows a </a:t>
            </a:r>
            <a:r>
              <a:rPr lang="en-US" sz="2400" b="1" dirty="0">
                <a:solidFill>
                  <a:srgbClr val="00B050"/>
                </a:solidFill>
                <a:effectLst>
                  <a:outerShdw blurRad="38100" dist="38100" dir="2700000" algn="tl">
                    <a:srgbClr val="000000">
                      <a:alpha val="43137"/>
                    </a:srgbClr>
                  </a:outerShdw>
                </a:effectLst>
                <a:latin typeface="+mj-lt"/>
                <a:ea typeface="Comic Sans MS"/>
                <a:cs typeface="Comic Sans MS"/>
                <a:sym typeface="Comic Sans MS"/>
              </a:rPr>
              <a:t>network of complex interactions </a:t>
            </a:r>
            <a:r>
              <a:rPr lang="en-US" sz="2400" b="1" dirty="0">
                <a:solidFill>
                  <a:srgbClr val="00B050"/>
                </a:solidFill>
                <a:effectLst>
                  <a:outerShdw blurRad="38100" dist="38100" dir="2700000" algn="tl">
                    <a:srgbClr val="000000">
                      <a:alpha val="43137"/>
                    </a:srgbClr>
                  </a:outerShdw>
                </a:effectLst>
                <a:latin typeface="+mj-lt"/>
              </a:rPr>
              <a:t>is a </a:t>
            </a:r>
            <a:r>
              <a:rPr lang="en-US" sz="2400" b="1" dirty="0">
                <a:solidFill>
                  <a:schemeClr val="tx1"/>
                </a:solidFill>
                <a:effectLst>
                  <a:outerShdw blurRad="38100" dist="38100" dir="2700000" algn="tl">
                    <a:srgbClr val="000000">
                      <a:alpha val="43137"/>
                    </a:srgbClr>
                  </a:outerShdw>
                </a:effectLst>
                <a:latin typeface="+mj-lt"/>
              </a:rPr>
              <a:t>food </a:t>
            </a:r>
            <a:r>
              <a:rPr lang="en-US" sz="2400" b="1" dirty="0">
                <a:solidFill>
                  <a:schemeClr val="tx1"/>
                </a:solidFill>
                <a:effectLst>
                  <a:outerShdw blurRad="38100" dist="38100" dir="2700000" algn="tl">
                    <a:srgbClr val="000000">
                      <a:alpha val="43137"/>
                    </a:srgbClr>
                  </a:outerShdw>
                </a:effectLst>
              </a:rPr>
              <a:t>web</a:t>
            </a:r>
            <a:r>
              <a:rPr lang="en-US" sz="2400" b="1" dirty="0">
                <a:solidFill>
                  <a:srgbClr val="00B050"/>
                </a:solidFill>
                <a:effectLst>
                  <a:outerShdw blurRad="38100" dist="38100" dir="2700000" algn="tl">
                    <a:srgbClr val="000000">
                      <a:alpha val="43137"/>
                    </a:srgbClr>
                  </a:outerShdw>
                </a:effectLst>
              </a:rPr>
              <a:t>.</a:t>
            </a:r>
          </a:p>
        </p:txBody>
      </p:sp>
      <p:sp>
        <p:nvSpPr>
          <p:cNvPr id="11" name="TextBox 10">
            <a:extLst>
              <a:ext uri="{FF2B5EF4-FFF2-40B4-BE49-F238E27FC236}">
                <a16:creationId xmlns:a16="http://schemas.microsoft.com/office/drawing/2014/main" id="{0641A45B-11D2-498C-AA0B-6E2251F2BCA4}"/>
              </a:ext>
            </a:extLst>
          </p:cNvPr>
          <p:cNvSpPr txBox="1"/>
          <p:nvPr/>
        </p:nvSpPr>
        <p:spPr>
          <a:xfrm>
            <a:off x="82749" y="3369652"/>
            <a:ext cx="2279277" cy="2677656"/>
          </a:xfrm>
          <a:prstGeom prst="rect">
            <a:avLst/>
          </a:prstGeom>
          <a:solidFill>
            <a:schemeClr val="bg1"/>
          </a:solidFill>
        </p:spPr>
        <p:txBody>
          <a:bodyPr wrap="square" rtlCol="0" anchor="ctr">
            <a:spAutoFit/>
          </a:bodyPr>
          <a:lstStyle/>
          <a:p>
            <a:r>
              <a:rPr lang="en-US" sz="2400" b="1" dirty="0">
                <a:solidFill>
                  <a:srgbClr val="00B050"/>
                </a:solidFill>
                <a:effectLst>
                  <a:outerShdw blurRad="38100" dist="38100" dir="2700000" algn="tl">
                    <a:srgbClr val="000000">
                      <a:alpha val="43137"/>
                    </a:srgbClr>
                  </a:outerShdw>
                </a:effectLst>
              </a:rPr>
              <a:t>Interactions  involving food relationships include </a:t>
            </a:r>
            <a:r>
              <a:rPr lang="en-US" sz="2400" b="1" dirty="0">
                <a:solidFill>
                  <a:schemeClr val="tx1"/>
                </a:solidFill>
                <a:effectLst>
                  <a:outerShdw blurRad="38100" dist="38100" dir="2700000" algn="tl">
                    <a:srgbClr val="000000">
                      <a:alpha val="43137"/>
                    </a:srgbClr>
                  </a:outerShdw>
                </a:effectLst>
              </a:rPr>
              <a:t>predators</a:t>
            </a:r>
            <a:r>
              <a:rPr lang="en-US" sz="2400" b="1" dirty="0">
                <a:solidFill>
                  <a:srgbClr val="00B050"/>
                </a:solidFill>
                <a:effectLst>
                  <a:outerShdw blurRad="38100" dist="38100" dir="2700000" algn="tl">
                    <a:srgbClr val="000000">
                      <a:alpha val="43137"/>
                    </a:srgbClr>
                  </a:outerShdw>
                </a:effectLst>
              </a:rPr>
              <a:t>, </a:t>
            </a:r>
            <a:r>
              <a:rPr lang="en-US" sz="2400" b="1" dirty="0">
                <a:solidFill>
                  <a:schemeClr val="tx1"/>
                </a:solidFill>
                <a:effectLst>
                  <a:outerShdw blurRad="38100" dist="38100" dir="2700000" algn="tl">
                    <a:srgbClr val="000000">
                      <a:alpha val="43137"/>
                    </a:srgbClr>
                  </a:outerShdw>
                </a:effectLst>
              </a:rPr>
              <a:t>prey</a:t>
            </a:r>
            <a:r>
              <a:rPr lang="en-US" sz="2400" b="1" dirty="0">
                <a:solidFill>
                  <a:srgbClr val="00B050"/>
                </a:solidFill>
                <a:effectLst>
                  <a:outerShdw blurRad="38100" dist="38100" dir="2700000" algn="tl">
                    <a:srgbClr val="000000">
                      <a:alpha val="43137"/>
                    </a:srgbClr>
                  </a:outerShdw>
                </a:effectLst>
              </a:rPr>
              <a:t>, and </a:t>
            </a:r>
            <a:r>
              <a:rPr lang="en-US" sz="2400" b="1" dirty="0">
                <a:solidFill>
                  <a:schemeClr val="tx1"/>
                </a:solidFill>
                <a:effectLst>
                  <a:outerShdw blurRad="38100" dist="38100" dir="2700000" algn="tl">
                    <a:srgbClr val="000000">
                      <a:alpha val="43137"/>
                    </a:srgbClr>
                  </a:outerShdw>
                </a:effectLst>
              </a:rPr>
              <a:t>scavengers</a:t>
            </a:r>
            <a:r>
              <a:rPr lang="en-US" sz="2400" b="1" dirty="0">
                <a:solidFill>
                  <a:srgbClr val="00B050"/>
                </a:solidFill>
                <a:effectLst>
                  <a:outerShdw blurRad="38100" dist="38100" dir="2700000" algn="tl">
                    <a:srgbClr val="000000">
                      <a:alpha val="43137"/>
                    </a:srgbClr>
                  </a:outerShdw>
                </a:effectLst>
              </a:rPr>
              <a:t>.</a:t>
            </a:r>
          </a:p>
        </p:txBody>
      </p:sp>
      <p:sp>
        <p:nvSpPr>
          <p:cNvPr id="12" name="TextBox 11">
            <a:extLst>
              <a:ext uri="{FF2B5EF4-FFF2-40B4-BE49-F238E27FC236}">
                <a16:creationId xmlns:a16="http://schemas.microsoft.com/office/drawing/2014/main" id="{9BD664EA-3A3E-35E1-7355-FE2C4BC568C8}"/>
              </a:ext>
            </a:extLst>
          </p:cNvPr>
          <p:cNvSpPr txBox="1"/>
          <p:nvPr/>
        </p:nvSpPr>
        <p:spPr>
          <a:xfrm>
            <a:off x="6874444" y="3978225"/>
            <a:ext cx="2204402" cy="2308324"/>
          </a:xfrm>
          <a:prstGeom prst="rect">
            <a:avLst/>
          </a:prstGeom>
          <a:solidFill>
            <a:schemeClr val="bg1"/>
          </a:solidFill>
        </p:spPr>
        <p:txBody>
          <a:bodyPr wrap="square" rtlCol="0" anchor="ctr">
            <a:spAutoFit/>
          </a:bodyPr>
          <a:lstStyle/>
          <a:p>
            <a:r>
              <a:rPr lang="en-US" sz="2400" b="1" dirty="0">
                <a:solidFill>
                  <a:srgbClr val="0066FF"/>
                </a:solidFill>
                <a:effectLst>
                  <a:outerShdw blurRad="38100" dist="38100" dir="2700000" algn="tl">
                    <a:srgbClr val="000000">
                      <a:alpha val="43137"/>
                    </a:srgbClr>
                  </a:outerShdw>
                </a:effectLst>
              </a:rPr>
              <a:t>Carbon, nitrogen, oxygen, water involve </a:t>
            </a:r>
            <a:r>
              <a:rPr lang="en-US" sz="2400" b="1" dirty="0">
                <a:solidFill>
                  <a:schemeClr val="tx1"/>
                </a:solidFill>
                <a:effectLst>
                  <a:outerShdw blurRad="38100" dist="38100" dir="2700000" algn="tl">
                    <a:srgbClr val="000000">
                      <a:alpha val="43137"/>
                    </a:srgbClr>
                  </a:outerShdw>
                </a:effectLst>
              </a:rPr>
              <a:t>cycles</a:t>
            </a:r>
            <a:r>
              <a:rPr lang="en-US" sz="2400" b="1" dirty="0">
                <a:solidFill>
                  <a:srgbClr val="0066FF"/>
                </a:solidFill>
                <a:effectLst>
                  <a:outerShdw blurRad="38100" dist="38100" dir="2700000" algn="tl">
                    <a:srgbClr val="000000">
                      <a:alpha val="43137"/>
                    </a:srgbClr>
                  </a:outerShdw>
                </a:effectLst>
              </a:rPr>
              <a:t> of materials.</a:t>
            </a:r>
          </a:p>
        </p:txBody>
      </p:sp>
    </p:spTree>
    <p:extLst>
      <p:ext uri="{BB962C8B-B14F-4D97-AF65-F5344CB8AC3E}">
        <p14:creationId xmlns:p14="http://schemas.microsoft.com/office/powerpoint/2010/main" val="3048948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Shape 1009"/>
        <p:cNvGrpSpPr/>
        <p:nvPr/>
      </p:nvGrpSpPr>
      <p:grpSpPr>
        <a:xfrm>
          <a:off x="0" y="0"/>
          <a:ext cx="0" cy="0"/>
          <a:chOff x="0" y="0"/>
          <a:chExt cx="0" cy="0"/>
        </a:xfrm>
      </p:grpSpPr>
      <p:sp>
        <p:nvSpPr>
          <p:cNvPr id="1010" name="Google Shape;1010;p172"/>
          <p:cNvSpPr txBox="1">
            <a:spLocks noGrp="1"/>
          </p:cNvSpPr>
          <p:nvPr>
            <p:ph type="title" idx="4294967295"/>
          </p:nvPr>
        </p:nvSpPr>
        <p:spPr>
          <a:xfrm>
            <a:off x="609600" y="304800"/>
            <a:ext cx="7772400" cy="533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0000"/>
              </a:buClr>
              <a:buSzPts val="4000"/>
              <a:buFont typeface="Comic Sans MS"/>
              <a:buNone/>
            </a:pPr>
            <a:r>
              <a:rPr lang="en-US" sz="4800" b="0" i="0" u="none" strike="noStrike" cap="none" dirty="0">
                <a:solidFill>
                  <a:srgbClr val="0066FF"/>
                </a:solidFill>
                <a:latin typeface="Comic Sans MS"/>
                <a:ea typeface="Comic Sans MS"/>
                <a:cs typeface="Comic Sans MS"/>
                <a:sym typeface="Comic Sans MS"/>
              </a:rPr>
              <a:t>Trophic Levels</a:t>
            </a:r>
            <a:endParaRPr sz="5400" dirty="0">
              <a:solidFill>
                <a:srgbClr val="0066FF"/>
              </a:solidFill>
            </a:endParaRPr>
          </a:p>
        </p:txBody>
      </p:sp>
      <p:sp>
        <p:nvSpPr>
          <p:cNvPr id="2" name="Text Placeholder 3">
            <a:extLst>
              <a:ext uri="{FF2B5EF4-FFF2-40B4-BE49-F238E27FC236}">
                <a16:creationId xmlns:a16="http://schemas.microsoft.com/office/drawing/2014/main" id="{8A3EE140-A419-8F5D-8D6D-B1CA2F4554D8}"/>
              </a:ext>
            </a:extLst>
          </p:cNvPr>
          <p:cNvSpPr>
            <a:spLocks noGrp="1"/>
          </p:cNvSpPr>
          <p:nvPr>
            <p:ph type="body" idx="4294967295"/>
          </p:nvPr>
        </p:nvSpPr>
        <p:spPr>
          <a:xfrm>
            <a:off x="0" y="1104405"/>
            <a:ext cx="9144000" cy="5225143"/>
          </a:xfrm>
        </p:spPr>
        <p:txBody>
          <a:bodyPr numCol="1"/>
          <a:lstStyle/>
          <a:p>
            <a:pPr marL="0" indent="0">
              <a:lnSpc>
                <a:spcPct val="100000"/>
              </a:lnSpc>
              <a:buClr>
                <a:schemeClr val="accent1"/>
              </a:buClr>
              <a:buNone/>
            </a:pPr>
            <a:r>
              <a:rPr lang="en-US" dirty="0">
                <a:solidFill>
                  <a:schemeClr val="bg1"/>
                </a:solidFill>
              </a:rPr>
              <a:t>Food chains are tools used to show energy flow in an ecosystem from one organism to another, including producers, consumers and decomposers.</a:t>
            </a:r>
          </a:p>
          <a:p>
            <a:pPr marL="0" indent="0">
              <a:lnSpc>
                <a:spcPct val="100000"/>
              </a:lnSpc>
              <a:buClr>
                <a:schemeClr val="accent1"/>
              </a:buClr>
              <a:buNone/>
            </a:pPr>
            <a:endParaRPr lang="en-US" sz="2000" dirty="0">
              <a:solidFill>
                <a:schemeClr val="bg1"/>
              </a:solidFill>
            </a:endParaRPr>
          </a:p>
          <a:p>
            <a:pPr marL="0" indent="0">
              <a:lnSpc>
                <a:spcPct val="100000"/>
              </a:lnSpc>
              <a:buClr>
                <a:schemeClr val="accent1"/>
              </a:buClr>
              <a:buNone/>
            </a:pPr>
            <a:r>
              <a:rPr lang="en-US" dirty="0">
                <a:solidFill>
                  <a:srgbClr val="FFFF00"/>
                </a:solidFill>
              </a:rPr>
              <a:t>Each step in a food chain is called a trophic level.</a:t>
            </a:r>
          </a:p>
          <a:p>
            <a:pPr marL="0" indent="0">
              <a:lnSpc>
                <a:spcPct val="100000"/>
              </a:lnSpc>
              <a:buClr>
                <a:schemeClr val="accent1"/>
              </a:buClr>
              <a:buNone/>
            </a:pPr>
            <a:endParaRPr lang="en-US" sz="2000" dirty="0">
              <a:solidFill>
                <a:schemeClr val="bg1"/>
              </a:solidFill>
            </a:endParaRPr>
          </a:p>
          <a:p>
            <a:pPr marL="0" indent="0">
              <a:lnSpc>
                <a:spcPct val="100000"/>
              </a:lnSpc>
              <a:buClr>
                <a:schemeClr val="accent1"/>
              </a:buClr>
              <a:buNone/>
            </a:pPr>
            <a:r>
              <a:rPr lang="en-US" dirty="0">
                <a:solidFill>
                  <a:schemeClr val="bg1"/>
                </a:solidFill>
              </a:rPr>
              <a:t>Only about 10% of energy travels from trophic level to trophic level through a food chain.</a:t>
            </a:r>
          </a:p>
          <a:p>
            <a:pPr marL="0" indent="0">
              <a:lnSpc>
                <a:spcPct val="100000"/>
              </a:lnSpc>
              <a:buClr>
                <a:schemeClr val="accent1"/>
              </a:buClr>
              <a:buNone/>
            </a:pPr>
            <a:endParaRPr lang="en-US" sz="2000" dirty="0">
              <a:solidFill>
                <a:schemeClr val="bg1"/>
              </a:solidFill>
            </a:endParaRPr>
          </a:p>
          <a:p>
            <a:pPr marL="0" indent="0">
              <a:buClr>
                <a:schemeClr val="accent1"/>
              </a:buClr>
              <a:buNone/>
            </a:pPr>
            <a:r>
              <a:rPr lang="en-US" dirty="0">
                <a:solidFill>
                  <a:srgbClr val="00B050"/>
                </a:solidFill>
                <a:latin typeface="Comic Sans MS"/>
                <a:ea typeface="Comic Sans MS"/>
                <a:cs typeface="Comic Sans MS"/>
                <a:sym typeface="Comic Sans MS"/>
              </a:rPr>
              <a:t>All food chains begin with an </a:t>
            </a:r>
            <a:r>
              <a:rPr lang="en-US" dirty="0">
                <a:solidFill>
                  <a:srgbClr val="FFFF00"/>
                </a:solidFill>
                <a:latin typeface="Comic Sans MS"/>
                <a:ea typeface="Comic Sans MS"/>
                <a:cs typeface="Comic Sans MS"/>
                <a:sym typeface="Comic Sans MS"/>
              </a:rPr>
              <a:t>Autotroph.</a:t>
            </a:r>
            <a:endParaRPr lang="en-US" dirty="0">
              <a:solidFill>
                <a:schemeClr val="bg1"/>
              </a:solidFill>
            </a:endParaRP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wipe(left)">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wipe(left)">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wipe(left)">
                                      <p:cBhvr>
                                        <p:cTn id="2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891"/>
        <p:cNvGrpSpPr/>
        <p:nvPr/>
      </p:nvGrpSpPr>
      <p:grpSpPr>
        <a:xfrm>
          <a:off x="0" y="0"/>
          <a:ext cx="0" cy="0"/>
          <a:chOff x="0" y="0"/>
          <a:chExt cx="0" cy="0"/>
        </a:xfrm>
      </p:grpSpPr>
      <p:sp>
        <p:nvSpPr>
          <p:cNvPr id="892" name="Google Shape;892;p160"/>
          <p:cNvSpPr txBox="1">
            <a:spLocks noGrp="1"/>
          </p:cNvSpPr>
          <p:nvPr>
            <p:ph type="title"/>
          </p:nvPr>
        </p:nvSpPr>
        <p:spPr>
          <a:xfrm>
            <a:off x="609600" y="152400"/>
            <a:ext cx="77724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FF00"/>
              </a:buClr>
              <a:buSzPts val="4000"/>
              <a:buFont typeface="Comic Sans MS"/>
              <a:buNone/>
            </a:pPr>
            <a:r>
              <a:rPr lang="en-US" sz="4000" b="1" i="0" u="none" dirty="0">
                <a:solidFill>
                  <a:srgbClr val="FFFF00"/>
                </a:solidFill>
                <a:latin typeface="Comic Sans MS"/>
                <a:ea typeface="Comic Sans MS"/>
                <a:cs typeface="Comic Sans MS"/>
                <a:sym typeface="Comic Sans MS"/>
              </a:rPr>
              <a:t>WHAT IS ECOLOGY?</a:t>
            </a:r>
            <a:endParaRPr dirty="0"/>
          </a:p>
        </p:txBody>
      </p:sp>
      <p:sp>
        <p:nvSpPr>
          <p:cNvPr id="893" name="Google Shape;893;p160"/>
          <p:cNvSpPr txBox="1">
            <a:spLocks noGrp="1"/>
          </p:cNvSpPr>
          <p:nvPr>
            <p:ph type="body" idx="1"/>
          </p:nvPr>
        </p:nvSpPr>
        <p:spPr>
          <a:xfrm>
            <a:off x="78658" y="1295400"/>
            <a:ext cx="9065342" cy="5562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FF0000"/>
              </a:buClr>
              <a:buSzPts val="3200"/>
              <a:buNone/>
            </a:pPr>
            <a:r>
              <a:rPr lang="en-US" sz="5400" b="1" i="0" u="none" dirty="0">
                <a:solidFill>
                  <a:srgbClr val="0066FF"/>
                </a:solidFill>
                <a:latin typeface="Comic Sans MS"/>
                <a:ea typeface="Comic Sans MS"/>
                <a:cs typeface="Comic Sans MS"/>
                <a:sym typeface="Comic Sans MS"/>
              </a:rPr>
              <a:t>Ecology</a:t>
            </a:r>
            <a:r>
              <a:rPr lang="en-US" sz="3200" b="1" i="0" u="none" dirty="0">
                <a:solidFill>
                  <a:srgbClr val="FFFF00"/>
                </a:solidFill>
                <a:latin typeface="Comic Sans MS"/>
                <a:ea typeface="Comic Sans MS"/>
                <a:cs typeface="Comic Sans MS"/>
                <a:sym typeface="Comic Sans MS"/>
              </a:rPr>
              <a:t> is </a:t>
            </a:r>
            <a:r>
              <a:rPr lang="en-US" sz="3200" b="1" i="0" u="none" dirty="0">
                <a:solidFill>
                  <a:schemeClr val="lt1"/>
                </a:solidFill>
                <a:latin typeface="Comic Sans MS"/>
                <a:ea typeface="Comic Sans MS"/>
                <a:cs typeface="Comic Sans MS"/>
                <a:sym typeface="Comic Sans MS"/>
              </a:rPr>
              <a:t>the scientific study of </a:t>
            </a:r>
            <a:r>
              <a:rPr lang="en-US" sz="3200" b="1" i="0" u="none" dirty="0">
                <a:solidFill>
                  <a:srgbClr val="FF0000"/>
                </a:solidFill>
                <a:latin typeface="Comic Sans MS"/>
                <a:ea typeface="Comic Sans MS"/>
                <a:cs typeface="Comic Sans MS"/>
                <a:sym typeface="Comic Sans MS"/>
              </a:rPr>
              <a:t>interactions</a:t>
            </a:r>
            <a:r>
              <a:rPr lang="en-US" sz="3200" b="1" i="0" u="none" dirty="0">
                <a:solidFill>
                  <a:schemeClr val="lt1"/>
                </a:solidFill>
                <a:latin typeface="Comic Sans MS"/>
                <a:ea typeface="Comic Sans MS"/>
                <a:cs typeface="Comic Sans MS"/>
                <a:sym typeface="Comic Sans MS"/>
              </a:rPr>
              <a:t> between </a:t>
            </a:r>
            <a:r>
              <a:rPr lang="en-US" sz="3200" b="1" i="0" u="none" dirty="0">
                <a:solidFill>
                  <a:schemeClr val="dk2"/>
                </a:solidFill>
                <a:latin typeface="Comic Sans MS"/>
                <a:ea typeface="Comic Sans MS"/>
                <a:cs typeface="Comic Sans MS"/>
                <a:sym typeface="Comic Sans MS"/>
              </a:rPr>
              <a:t>organisms </a:t>
            </a:r>
            <a:r>
              <a:rPr lang="en-US" sz="3200" b="1" i="0" u="none" dirty="0">
                <a:solidFill>
                  <a:schemeClr val="bg1"/>
                </a:solidFill>
                <a:latin typeface="Comic Sans MS"/>
                <a:ea typeface="Comic Sans MS"/>
                <a:cs typeface="Comic Sans MS"/>
                <a:sym typeface="Comic Sans MS"/>
              </a:rPr>
              <a:t>and their </a:t>
            </a:r>
            <a:r>
              <a:rPr lang="en-US" sz="3200" b="1" i="0" u="none" dirty="0">
                <a:solidFill>
                  <a:schemeClr val="dk2"/>
                </a:solidFill>
                <a:latin typeface="Comic Sans MS"/>
                <a:ea typeface="Comic Sans MS"/>
                <a:cs typeface="Comic Sans MS"/>
                <a:sym typeface="Comic Sans MS"/>
              </a:rPr>
              <a:t>environment.</a:t>
            </a:r>
          </a:p>
          <a:p>
            <a:pPr marL="0" lvl="0" indent="0" algn="l" rtl="0">
              <a:lnSpc>
                <a:spcPct val="100000"/>
              </a:lnSpc>
              <a:spcBef>
                <a:spcPts val="0"/>
              </a:spcBef>
              <a:spcAft>
                <a:spcPts val="0"/>
              </a:spcAft>
              <a:buClr>
                <a:srgbClr val="FF0000"/>
              </a:buClr>
              <a:buSzPts val="3200"/>
              <a:buNone/>
            </a:pPr>
            <a:endParaRPr lang="en-US" b="1" dirty="0">
              <a:solidFill>
                <a:schemeClr val="bg1"/>
              </a:solidFill>
              <a:latin typeface="Comic Sans MS"/>
              <a:sym typeface="Comic Sans MS"/>
            </a:endParaRPr>
          </a:p>
          <a:p>
            <a:pPr lvl="0"/>
            <a:r>
              <a:rPr lang="en-US" i="1" dirty="0">
                <a:solidFill>
                  <a:schemeClr val="bg1"/>
                </a:solidFill>
              </a:rPr>
              <a:t>Oikos </a:t>
            </a:r>
            <a:r>
              <a:rPr lang="en-US" dirty="0">
                <a:solidFill>
                  <a:schemeClr val="bg1"/>
                </a:solidFill>
              </a:rPr>
              <a:t>– house		</a:t>
            </a:r>
          </a:p>
          <a:p>
            <a:pPr lvl="0"/>
            <a:r>
              <a:rPr lang="en-US" i="1" dirty="0">
                <a:solidFill>
                  <a:schemeClr val="bg1"/>
                </a:solidFill>
              </a:rPr>
              <a:t>-logy </a:t>
            </a:r>
            <a:r>
              <a:rPr lang="en-US" dirty="0">
                <a:solidFill>
                  <a:schemeClr val="bg1"/>
                </a:solidFill>
              </a:rPr>
              <a:t>– study of</a:t>
            </a:r>
          </a:p>
          <a:p>
            <a:pPr marL="0" lvl="0" indent="0" algn="l" rtl="0">
              <a:lnSpc>
                <a:spcPct val="100000"/>
              </a:lnSpc>
              <a:spcBef>
                <a:spcPts val="0"/>
              </a:spcBef>
              <a:spcAft>
                <a:spcPts val="0"/>
              </a:spcAft>
              <a:buClr>
                <a:srgbClr val="FF0000"/>
              </a:buClr>
              <a:buSzPts val="3200"/>
              <a:buNone/>
            </a:pPr>
            <a:endParaRPr lang="en-US" dirty="0">
              <a:solidFill>
                <a:srgbClr val="00B0F0"/>
              </a:solidFill>
            </a:endParaRPr>
          </a:p>
          <a:p>
            <a:pPr marL="114300" lvl="0" indent="0">
              <a:buNone/>
            </a:pPr>
            <a:r>
              <a:rPr lang="en-US" dirty="0">
                <a:solidFill>
                  <a:srgbClr val="00B0F0"/>
                </a:solidFill>
              </a:rPr>
              <a:t>Up to this point emphasis has been placed upon the organisms. The term itself implies an </a:t>
            </a:r>
            <a:r>
              <a:rPr lang="en-US" dirty="0">
                <a:solidFill>
                  <a:srgbClr val="FF0000"/>
                </a:solidFill>
              </a:rPr>
              <a:t>organization</a:t>
            </a:r>
            <a:r>
              <a:rPr lang="en-US" dirty="0">
                <a:solidFill>
                  <a:srgbClr val="00B0F0"/>
                </a:solidFill>
              </a:rPr>
              <a:t>. </a:t>
            </a:r>
            <a:r>
              <a:rPr lang="en-US" dirty="0"/>
              <a:t> </a:t>
            </a:r>
          </a:p>
          <a:p>
            <a:pPr marL="0" lvl="0" indent="0" algn="l" rtl="0">
              <a:lnSpc>
                <a:spcPct val="100000"/>
              </a:lnSpc>
              <a:spcBef>
                <a:spcPts val="0"/>
              </a:spcBef>
              <a:spcAft>
                <a:spcPts val="0"/>
              </a:spcAft>
              <a:buClr>
                <a:srgbClr val="FF0000"/>
              </a:buClr>
              <a:buSzPts val="3200"/>
              <a:buNone/>
            </a:pPr>
            <a:endParaRPr dirty="0">
              <a:solidFill>
                <a:schemeClr val="bg1"/>
              </a:solidFill>
            </a:endParaRPr>
          </a:p>
          <a:p>
            <a:pPr marL="342900" lvl="0" indent="-342900" algn="l" rtl="0">
              <a:lnSpc>
                <a:spcPct val="100000"/>
              </a:lnSpc>
              <a:spcBef>
                <a:spcPts val="500"/>
              </a:spcBef>
              <a:spcAft>
                <a:spcPts val="0"/>
              </a:spcAft>
              <a:buClr>
                <a:schemeClr val="lt1"/>
              </a:buClr>
              <a:buSzPts val="2500"/>
              <a:buFont typeface="Comic Sans MS"/>
              <a:buChar char="•"/>
            </a:pPr>
            <a:endParaRPr lang="en-US" sz="2500" b="0" i="0" u="none" dirty="0">
              <a:solidFill>
                <a:schemeClr val="bg1"/>
              </a:solidFill>
              <a:latin typeface="Comic Sans MS"/>
              <a:ea typeface="Comic Sans MS"/>
              <a:cs typeface="Comic Sans MS"/>
              <a:sym typeface="Comic Sans MS"/>
            </a:endParaRPr>
          </a:p>
          <a:p>
            <a:pPr marL="342900" lvl="0" indent="-114300" algn="l" rtl="0">
              <a:lnSpc>
                <a:spcPct val="100000"/>
              </a:lnSpc>
              <a:spcBef>
                <a:spcPts val="720"/>
              </a:spcBef>
              <a:spcAft>
                <a:spcPts val="0"/>
              </a:spcAft>
              <a:buClr>
                <a:schemeClr val="dk1"/>
              </a:buClr>
              <a:buSzPts val="3600"/>
              <a:buFont typeface="Times New Roman"/>
              <a:buNone/>
            </a:pPr>
            <a:endParaRPr sz="3600" b="1" i="0" u="none" dirty="0">
              <a:solidFill>
                <a:schemeClr val="bg1"/>
              </a:solidFill>
              <a:latin typeface="Comic Sans MS"/>
              <a:ea typeface="Comic Sans MS"/>
              <a:cs typeface="Comic Sans MS"/>
              <a:sym typeface="Comic Sans MS"/>
            </a:endParaRPr>
          </a:p>
          <a:p>
            <a:pPr marL="342900" lvl="0" indent="-114300" algn="l" rtl="0">
              <a:spcBef>
                <a:spcPts val="720"/>
              </a:spcBef>
              <a:spcAft>
                <a:spcPts val="0"/>
              </a:spcAft>
              <a:buClr>
                <a:schemeClr val="dk1"/>
              </a:buClr>
              <a:buSzPts val="3600"/>
              <a:buFont typeface="Times New Roman"/>
              <a:buNone/>
            </a:pPr>
            <a:endParaRPr sz="3600" b="1" i="0" u="none" dirty="0">
              <a:solidFill>
                <a:schemeClr val="lt1"/>
              </a:solidFill>
              <a:latin typeface="Comic Sans MS"/>
              <a:ea typeface="Comic Sans MS"/>
              <a:cs typeface="Comic Sans MS"/>
              <a:sym typeface="Comic Sans M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93">
                                            <p:txEl>
                                              <p:pRg st="0" end="0"/>
                                            </p:txEl>
                                          </p:spTgt>
                                        </p:tgtEl>
                                        <p:attrNameLst>
                                          <p:attrName>style.visibility</p:attrName>
                                        </p:attrNameLst>
                                      </p:cBhvr>
                                      <p:to>
                                        <p:strVal val="visible"/>
                                      </p:to>
                                    </p:set>
                                    <p:animEffect transition="in" filter="fade">
                                      <p:cBhvr>
                                        <p:cTn id="7" dur="500"/>
                                        <p:tgtEl>
                                          <p:spTgt spid="89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93">
                                            <p:txEl>
                                              <p:pRg st="2" end="2"/>
                                            </p:txEl>
                                          </p:spTgt>
                                        </p:tgtEl>
                                        <p:attrNameLst>
                                          <p:attrName>style.visibility</p:attrName>
                                        </p:attrNameLst>
                                      </p:cBhvr>
                                      <p:to>
                                        <p:strVal val="visible"/>
                                      </p:to>
                                    </p:set>
                                    <p:animEffect transition="in" filter="fade">
                                      <p:cBhvr>
                                        <p:cTn id="12" dur="500"/>
                                        <p:tgtEl>
                                          <p:spTgt spid="89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93">
                                            <p:txEl>
                                              <p:pRg st="3" end="3"/>
                                            </p:txEl>
                                          </p:spTgt>
                                        </p:tgtEl>
                                        <p:attrNameLst>
                                          <p:attrName>style.visibility</p:attrName>
                                        </p:attrNameLst>
                                      </p:cBhvr>
                                      <p:to>
                                        <p:strVal val="visible"/>
                                      </p:to>
                                    </p:set>
                                    <p:animEffect transition="in" filter="fade">
                                      <p:cBhvr>
                                        <p:cTn id="17" dur="500"/>
                                        <p:tgtEl>
                                          <p:spTgt spid="89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93">
                                            <p:txEl>
                                              <p:pRg st="5" end="5"/>
                                            </p:txEl>
                                          </p:spTgt>
                                        </p:tgtEl>
                                        <p:attrNameLst>
                                          <p:attrName>style.visibility</p:attrName>
                                        </p:attrNameLst>
                                      </p:cBhvr>
                                      <p:to>
                                        <p:strVal val="visible"/>
                                      </p:to>
                                    </p:set>
                                    <p:animEffect transition="in" filter="fade">
                                      <p:cBhvr>
                                        <p:cTn id="22" dur="500"/>
                                        <p:tgtEl>
                                          <p:spTgt spid="89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Shape 1009"/>
        <p:cNvGrpSpPr/>
        <p:nvPr/>
      </p:nvGrpSpPr>
      <p:grpSpPr>
        <a:xfrm>
          <a:off x="0" y="0"/>
          <a:ext cx="0" cy="0"/>
          <a:chOff x="0" y="0"/>
          <a:chExt cx="0" cy="0"/>
        </a:xfrm>
      </p:grpSpPr>
      <p:sp>
        <p:nvSpPr>
          <p:cNvPr id="1010" name="Google Shape;1010;p172"/>
          <p:cNvSpPr txBox="1">
            <a:spLocks noGrp="1"/>
          </p:cNvSpPr>
          <p:nvPr>
            <p:ph type="title" idx="4294967295"/>
          </p:nvPr>
        </p:nvSpPr>
        <p:spPr>
          <a:xfrm>
            <a:off x="609600" y="304800"/>
            <a:ext cx="7772400" cy="533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0000"/>
              </a:buClr>
              <a:buSzPts val="4000"/>
              <a:buFont typeface="Comic Sans MS"/>
              <a:buNone/>
            </a:pPr>
            <a:r>
              <a:rPr lang="en-US" sz="4800" b="0" i="0" u="none" strike="noStrike" cap="none" dirty="0">
                <a:solidFill>
                  <a:srgbClr val="0066FF"/>
                </a:solidFill>
                <a:latin typeface="Comic Sans MS"/>
                <a:ea typeface="Comic Sans MS"/>
                <a:cs typeface="Comic Sans MS"/>
                <a:sym typeface="Comic Sans MS"/>
              </a:rPr>
              <a:t>Trophic Levels</a:t>
            </a:r>
            <a:endParaRPr sz="5400" dirty="0">
              <a:solidFill>
                <a:srgbClr val="0066FF"/>
              </a:solidFill>
            </a:endParaRPr>
          </a:p>
        </p:txBody>
      </p:sp>
      <p:sp>
        <p:nvSpPr>
          <p:cNvPr id="1011" name="Google Shape;1011;p172"/>
          <p:cNvSpPr txBox="1">
            <a:spLocks noGrp="1"/>
          </p:cNvSpPr>
          <p:nvPr>
            <p:ph type="body" idx="4294967295"/>
          </p:nvPr>
        </p:nvSpPr>
        <p:spPr>
          <a:xfrm>
            <a:off x="0" y="1211282"/>
            <a:ext cx="9144000" cy="564671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1800"/>
              </a:spcBef>
              <a:spcAft>
                <a:spcPts val="0"/>
              </a:spcAft>
              <a:buClr>
                <a:srgbClr val="FF3300"/>
              </a:buClr>
              <a:buSzPts val="2800"/>
              <a:buNone/>
            </a:pPr>
            <a:r>
              <a:rPr lang="en-US" sz="4400" b="1" i="0" u="sng" dirty="0">
                <a:solidFill>
                  <a:srgbClr val="FF3300"/>
                </a:solidFill>
                <a:latin typeface="Comic Sans MS"/>
                <a:ea typeface="Comic Sans MS"/>
                <a:cs typeface="Comic Sans MS"/>
                <a:sym typeface="Comic Sans MS"/>
              </a:rPr>
              <a:t>ENERGY</a:t>
            </a:r>
            <a:r>
              <a:rPr lang="en-US" b="0" i="0" u="none" dirty="0">
                <a:solidFill>
                  <a:schemeClr val="lt1"/>
                </a:solidFill>
                <a:latin typeface="Comic Sans MS"/>
                <a:ea typeface="Comic Sans MS"/>
                <a:cs typeface="Comic Sans MS"/>
                <a:sym typeface="Comic Sans MS"/>
              </a:rPr>
              <a:t> flows through an ecosystem in </a:t>
            </a:r>
            <a:r>
              <a:rPr lang="en-US" b="0" i="0" u="none" dirty="0">
                <a:solidFill>
                  <a:srgbClr val="FFFF00"/>
                </a:solidFill>
                <a:latin typeface="Comic Sans MS"/>
                <a:ea typeface="Comic Sans MS"/>
                <a:cs typeface="Comic Sans MS"/>
                <a:sym typeface="Comic Sans MS"/>
              </a:rPr>
              <a:t>one direction:</a:t>
            </a:r>
            <a:endParaRPr sz="3600" dirty="0"/>
          </a:p>
          <a:p>
            <a:pPr marL="1947863" marR="0" lvl="0" indent="0" algn="l" rtl="0">
              <a:lnSpc>
                <a:spcPct val="100000"/>
              </a:lnSpc>
              <a:spcBef>
                <a:spcPts val="1800"/>
              </a:spcBef>
              <a:spcAft>
                <a:spcPts val="0"/>
              </a:spcAft>
              <a:buClr>
                <a:srgbClr val="FFFF00"/>
              </a:buClr>
              <a:buSzPts val="2800"/>
              <a:buNone/>
            </a:pPr>
            <a:r>
              <a:rPr lang="en-US" b="0" i="0" u="none" dirty="0">
                <a:solidFill>
                  <a:srgbClr val="0070C0"/>
                </a:solidFill>
                <a:latin typeface="Comic Sans MS"/>
                <a:ea typeface="Comic Sans MS"/>
                <a:cs typeface="Comic Sans MS"/>
                <a:sym typeface="Comic Sans MS"/>
              </a:rPr>
              <a:t>Sun </a:t>
            </a:r>
            <a:r>
              <a:rPr lang="en-US" b="0" i="0" u="none" dirty="0">
                <a:solidFill>
                  <a:srgbClr val="0070C0"/>
                </a:solidFill>
                <a:latin typeface="Comic Sans MS"/>
                <a:ea typeface="Comic Sans MS"/>
                <a:cs typeface="Comic Sans MS"/>
                <a:sym typeface="Wingdings" panose="05000000000000000000" pitchFamily="2" charset="2"/>
              </a:rPr>
              <a:t></a:t>
            </a:r>
            <a:r>
              <a:rPr lang="en-US" b="0" i="0" u="none" dirty="0">
                <a:solidFill>
                  <a:srgbClr val="0070C0"/>
                </a:solidFill>
                <a:latin typeface="Comic Sans MS"/>
                <a:ea typeface="Comic Sans MS"/>
                <a:cs typeface="Comic Sans MS"/>
                <a:sym typeface="Comic Sans MS"/>
              </a:rPr>
              <a:t> Producers </a:t>
            </a:r>
            <a:r>
              <a:rPr lang="en-US" b="0" i="0" u="none" dirty="0">
                <a:solidFill>
                  <a:srgbClr val="0070C0"/>
                </a:solidFill>
                <a:latin typeface="Comic Sans MS"/>
                <a:ea typeface="Comic Sans MS"/>
                <a:cs typeface="Comic Sans MS"/>
                <a:sym typeface="Wingdings" panose="05000000000000000000" pitchFamily="2" charset="2"/>
              </a:rPr>
              <a:t></a:t>
            </a:r>
            <a:r>
              <a:rPr lang="en-US" b="0" i="0" u="none" dirty="0">
                <a:solidFill>
                  <a:srgbClr val="0070C0"/>
                </a:solidFill>
                <a:latin typeface="Comic Sans MS"/>
                <a:ea typeface="Comic Sans MS"/>
                <a:cs typeface="Comic Sans MS"/>
                <a:sym typeface="Comic Sans MS"/>
              </a:rPr>
              <a:t> Consumers</a:t>
            </a:r>
            <a:endParaRPr b="0" i="0" u="sng" dirty="0">
              <a:solidFill>
                <a:srgbClr val="0070C0"/>
              </a:solidFill>
              <a:latin typeface="Comic Sans MS"/>
              <a:ea typeface="Comic Sans MS"/>
              <a:cs typeface="Comic Sans MS"/>
              <a:sym typeface="Comic Sans MS"/>
            </a:endParaRPr>
          </a:p>
          <a:p>
            <a:pPr marL="0" marR="0" lvl="0" indent="0" algn="l" rtl="0">
              <a:lnSpc>
                <a:spcPct val="100000"/>
              </a:lnSpc>
              <a:spcBef>
                <a:spcPts val="1800"/>
              </a:spcBef>
              <a:spcAft>
                <a:spcPts val="0"/>
              </a:spcAft>
              <a:buClr>
                <a:schemeClr val="lt1"/>
              </a:buClr>
              <a:buSzPts val="2800"/>
              <a:buNone/>
            </a:pPr>
            <a:r>
              <a:rPr lang="en-US" b="0" i="0" u="none" dirty="0">
                <a:solidFill>
                  <a:schemeClr val="lt1"/>
                </a:solidFill>
                <a:latin typeface="Comic Sans MS"/>
                <a:ea typeface="Comic Sans MS"/>
                <a:cs typeface="Comic Sans MS"/>
                <a:sym typeface="Comic Sans MS"/>
              </a:rPr>
              <a:t>Energy from producers can be passed through an ecosystem along a </a:t>
            </a:r>
            <a:r>
              <a:rPr lang="en-US" b="0" i="0" u="none" dirty="0">
                <a:solidFill>
                  <a:srgbClr val="FF0000"/>
                </a:solidFill>
                <a:latin typeface="Comic Sans MS"/>
                <a:ea typeface="Comic Sans MS"/>
                <a:cs typeface="Comic Sans MS"/>
                <a:sym typeface="Comic Sans MS"/>
              </a:rPr>
              <a:t>Food Chain </a:t>
            </a:r>
            <a:r>
              <a:rPr lang="en-US" sz="2800" b="0" i="0" u="none" dirty="0">
                <a:solidFill>
                  <a:srgbClr val="FFFF00"/>
                </a:solidFill>
                <a:latin typeface="Comic Sans MS"/>
                <a:ea typeface="Comic Sans MS"/>
                <a:cs typeface="Comic Sans MS"/>
                <a:sym typeface="Comic Sans MS"/>
              </a:rPr>
              <a:t>(Linear).</a:t>
            </a:r>
          </a:p>
          <a:p>
            <a:pPr marL="0" marR="0" lvl="0" indent="0" algn="l" rtl="0">
              <a:lnSpc>
                <a:spcPct val="100000"/>
              </a:lnSpc>
              <a:spcBef>
                <a:spcPts val="1800"/>
              </a:spcBef>
              <a:spcAft>
                <a:spcPts val="0"/>
              </a:spcAft>
              <a:buClr>
                <a:schemeClr val="lt1"/>
              </a:buClr>
              <a:buSzPts val="2800"/>
              <a:buNone/>
            </a:pPr>
            <a:endParaRPr sz="1800" dirty="0"/>
          </a:p>
          <a:p>
            <a:pPr marL="742950" marR="0" lvl="1" indent="-285750" algn="l" rtl="0">
              <a:lnSpc>
                <a:spcPct val="100000"/>
              </a:lnSpc>
              <a:spcBef>
                <a:spcPts val="0"/>
              </a:spcBef>
              <a:spcAft>
                <a:spcPts val="0"/>
              </a:spcAft>
              <a:buClr>
                <a:srgbClr val="FFFF00"/>
              </a:buClr>
              <a:buSzPts val="2400"/>
              <a:buFont typeface="Comic Sans MS"/>
              <a:buChar char="–"/>
            </a:pPr>
            <a:r>
              <a:rPr lang="en-US" b="0" i="0" u="none" strike="noStrike" cap="none" dirty="0">
                <a:solidFill>
                  <a:srgbClr val="FF0000"/>
                </a:solidFill>
                <a:latin typeface="Comic Sans MS"/>
                <a:ea typeface="Comic Sans MS"/>
                <a:cs typeface="Comic Sans MS"/>
                <a:sym typeface="Comic Sans MS"/>
              </a:rPr>
              <a:t>Energy transfers </a:t>
            </a:r>
            <a:r>
              <a:rPr lang="en-US" b="0" i="0" u="none" strike="noStrike" cap="none" dirty="0">
                <a:solidFill>
                  <a:srgbClr val="00B050"/>
                </a:solidFill>
                <a:latin typeface="Comic Sans MS"/>
                <a:ea typeface="Comic Sans MS"/>
                <a:cs typeface="Comic Sans MS"/>
                <a:sym typeface="Comic Sans MS"/>
              </a:rPr>
              <a:t>from one organism to another by eating and being eaten.</a:t>
            </a:r>
            <a:endParaRPr sz="3200" dirty="0">
              <a:solidFill>
                <a:srgbClr val="00B050"/>
              </a:solidFill>
            </a:endParaRPr>
          </a:p>
        </p:txBody>
      </p:sp>
    </p:spTree>
    <p:extLst>
      <p:ext uri="{BB962C8B-B14F-4D97-AF65-F5344CB8AC3E}">
        <p14:creationId xmlns:p14="http://schemas.microsoft.com/office/powerpoint/2010/main" val="1214688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11">
                                            <p:txEl>
                                              <p:pRg st="0" end="0"/>
                                            </p:txEl>
                                          </p:spTgt>
                                        </p:tgtEl>
                                        <p:attrNameLst>
                                          <p:attrName>style.visibility</p:attrName>
                                        </p:attrNameLst>
                                      </p:cBhvr>
                                      <p:to>
                                        <p:strVal val="visible"/>
                                      </p:to>
                                    </p:set>
                                    <p:animEffect transition="in" filter="wipe(left)">
                                      <p:cBhvr>
                                        <p:cTn id="7" dur="500"/>
                                        <p:tgtEl>
                                          <p:spTgt spid="10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11">
                                            <p:txEl>
                                              <p:pRg st="1" end="1"/>
                                            </p:txEl>
                                          </p:spTgt>
                                        </p:tgtEl>
                                        <p:attrNameLst>
                                          <p:attrName>style.visibility</p:attrName>
                                        </p:attrNameLst>
                                      </p:cBhvr>
                                      <p:to>
                                        <p:strVal val="visible"/>
                                      </p:to>
                                    </p:set>
                                    <p:animEffect transition="in" filter="wipe(left)">
                                      <p:cBhvr>
                                        <p:cTn id="12" dur="500"/>
                                        <p:tgtEl>
                                          <p:spTgt spid="10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11">
                                            <p:txEl>
                                              <p:pRg st="2" end="2"/>
                                            </p:txEl>
                                          </p:spTgt>
                                        </p:tgtEl>
                                        <p:attrNameLst>
                                          <p:attrName>style.visibility</p:attrName>
                                        </p:attrNameLst>
                                      </p:cBhvr>
                                      <p:to>
                                        <p:strVal val="visible"/>
                                      </p:to>
                                    </p:set>
                                    <p:animEffect transition="in" filter="wipe(left)">
                                      <p:cBhvr>
                                        <p:cTn id="17" dur="500"/>
                                        <p:tgtEl>
                                          <p:spTgt spid="10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11">
                                            <p:txEl>
                                              <p:pRg st="4" end="4"/>
                                            </p:txEl>
                                          </p:spTgt>
                                        </p:tgtEl>
                                        <p:attrNameLst>
                                          <p:attrName>style.visibility</p:attrName>
                                        </p:attrNameLst>
                                      </p:cBhvr>
                                      <p:to>
                                        <p:strVal val="visible"/>
                                      </p:to>
                                    </p:set>
                                    <p:animEffect transition="in" filter="wipe(left)">
                                      <p:cBhvr>
                                        <p:cTn id="22" dur="500"/>
                                        <p:tgtEl>
                                          <p:spTgt spid="10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Shape 1046"/>
        <p:cNvGrpSpPr/>
        <p:nvPr/>
      </p:nvGrpSpPr>
      <p:grpSpPr>
        <a:xfrm>
          <a:off x="0" y="0"/>
          <a:ext cx="0" cy="0"/>
          <a:chOff x="0" y="0"/>
          <a:chExt cx="0" cy="0"/>
        </a:xfrm>
      </p:grpSpPr>
      <p:pic>
        <p:nvPicPr>
          <p:cNvPr id="1047" name="Google Shape;1047;p175" descr="images.jpeg"/>
          <p:cNvPicPr preferRelativeResize="0"/>
          <p:nvPr/>
        </p:nvPicPr>
        <p:blipFill rotWithShape="1">
          <a:blip r:embed="rId3">
            <a:alphaModFix/>
          </a:blip>
          <a:srcRect/>
          <a:stretch/>
        </p:blipFill>
        <p:spPr>
          <a:xfrm>
            <a:off x="211137" y="296862"/>
            <a:ext cx="3640137" cy="3073400"/>
          </a:xfrm>
          <a:prstGeom prst="rect">
            <a:avLst/>
          </a:prstGeom>
          <a:noFill/>
          <a:ln w="9525" cap="flat" cmpd="sng">
            <a:solidFill>
              <a:srgbClr val="558ED5"/>
            </a:solidFill>
            <a:prstDash val="solid"/>
            <a:miter lim="800000"/>
            <a:headEnd type="none" w="sm" len="sm"/>
            <a:tailEnd type="none" w="sm" len="sm"/>
          </a:ln>
        </p:spPr>
      </p:pic>
      <p:sp>
        <p:nvSpPr>
          <p:cNvPr id="1048" name="Google Shape;1048;p175"/>
          <p:cNvSpPr txBox="1"/>
          <p:nvPr/>
        </p:nvSpPr>
        <p:spPr>
          <a:xfrm>
            <a:off x="3979862" y="268163"/>
            <a:ext cx="5029200" cy="1016000"/>
          </a:xfrm>
          <a:prstGeom prst="rect">
            <a:avLst/>
          </a:prstGeom>
          <a:solidFill>
            <a:schemeClr val="accent1"/>
          </a:solidFill>
          <a:ln w="38100" cap="flat" cmpd="sng">
            <a:solidFill>
              <a:srgbClr val="FFFF00"/>
            </a:solidFill>
            <a:prstDash val="solid"/>
            <a:miter lim="800000"/>
            <a:headEnd type="none" w="sm" len="sm"/>
            <a:tailEnd type="none" w="sm" len="sm"/>
          </a:ln>
          <a:effectLst>
            <a:outerShdw blurRad="63500" dist="20000" dir="5400000">
              <a:srgbClr val="808080">
                <a:alpha val="37647"/>
              </a:srgbClr>
            </a:outerShdw>
          </a:effectLst>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6000"/>
              <a:buFont typeface="Calibri"/>
              <a:buNone/>
            </a:pPr>
            <a:r>
              <a:rPr lang="en-US" sz="6000" b="1" i="0" u="none">
                <a:solidFill>
                  <a:srgbClr val="FFFFFF"/>
                </a:solidFill>
                <a:latin typeface="Calibri"/>
                <a:ea typeface="Calibri"/>
                <a:cs typeface="Calibri"/>
                <a:sym typeface="Calibri"/>
              </a:rPr>
              <a:t>Trophic Levels</a:t>
            </a:r>
            <a:endParaRPr/>
          </a:p>
        </p:txBody>
      </p:sp>
      <p:sp>
        <p:nvSpPr>
          <p:cNvPr id="1049" name="Google Shape;1049;p175"/>
          <p:cNvSpPr txBox="1"/>
          <p:nvPr/>
        </p:nvSpPr>
        <p:spPr>
          <a:xfrm>
            <a:off x="3903663" y="1362110"/>
            <a:ext cx="5029200" cy="2400617"/>
          </a:xfrm>
          <a:prstGeom prst="rect">
            <a:avLst/>
          </a:prstGeom>
          <a:noFill/>
          <a:ln>
            <a:noFill/>
          </a:ln>
        </p:spPr>
        <p:txBody>
          <a:bodyPr spcFirstLastPara="1" wrap="square" lIns="91425" tIns="45700" rIns="91425" bIns="45700" anchor="t" anchorCtr="0">
            <a:spAutoFit/>
          </a:bodyPr>
          <a:lstStyle/>
          <a:p>
            <a:pPr>
              <a:buClr>
                <a:srgbClr val="008000"/>
              </a:buClr>
              <a:buSzPts val="2800"/>
            </a:pPr>
            <a:r>
              <a:rPr lang="en-US" sz="2800" b="1" i="0" u="none" dirty="0">
                <a:solidFill>
                  <a:srgbClr val="008000"/>
                </a:solidFill>
                <a:effectLst>
                  <a:outerShdw blurRad="38100" dist="38100" dir="2700000" algn="tl">
                    <a:srgbClr val="000000">
                      <a:alpha val="43137"/>
                    </a:srgbClr>
                  </a:outerShdw>
                </a:effectLst>
                <a:latin typeface="Calibri"/>
                <a:ea typeface="Calibri"/>
                <a:cs typeface="Calibri"/>
                <a:sym typeface="Calibri"/>
              </a:rPr>
              <a:t>Each step in a food chain/web is called a </a:t>
            </a:r>
            <a:r>
              <a:rPr lang="en-US" sz="2800" b="1" dirty="0">
                <a:solidFill>
                  <a:srgbClr val="FF0000"/>
                </a:solidFill>
                <a:effectLst>
                  <a:outerShdw blurRad="38100" dist="38100" dir="2700000" algn="tl">
                    <a:srgbClr val="000000">
                      <a:alpha val="43137"/>
                    </a:srgbClr>
                  </a:outerShdw>
                </a:effectLst>
                <a:latin typeface="Calibri"/>
                <a:ea typeface="Calibri"/>
                <a:cs typeface="Calibri"/>
                <a:sym typeface="Calibri"/>
              </a:rPr>
              <a:t>TROPHIC LEVEL</a:t>
            </a:r>
            <a:r>
              <a:rPr lang="en-US" sz="2800" b="1" dirty="0">
                <a:effectLst>
                  <a:outerShdw blurRad="38100" dist="38100" dir="2700000" algn="tl">
                    <a:srgbClr val="000000">
                      <a:alpha val="43137"/>
                    </a:srgbClr>
                  </a:outerShdw>
                </a:effectLst>
                <a:ea typeface="Calibri"/>
              </a:rPr>
              <a:t>.</a:t>
            </a:r>
            <a:r>
              <a:rPr lang="en-US" sz="2800" b="1" i="0" u="none" dirty="0">
                <a:solidFill>
                  <a:srgbClr val="008000"/>
                </a:solidFill>
                <a:effectLst>
                  <a:outerShdw blurRad="38100" dist="38100" dir="2700000" algn="tl">
                    <a:srgbClr val="000000">
                      <a:alpha val="43137"/>
                    </a:srgbClr>
                  </a:outerShdw>
                </a:effectLst>
                <a:latin typeface="Calibri"/>
                <a:ea typeface="Calibri"/>
                <a:cs typeface="Calibri"/>
                <a:sym typeface="Calibri"/>
              </a:rPr>
              <a:t>  </a:t>
            </a:r>
            <a:endParaRPr b="1" dirty="0">
              <a:effectLst>
                <a:outerShdw blurRad="38100" dist="38100" dir="2700000" algn="tl">
                  <a:srgbClr val="000000">
                    <a:alpha val="43137"/>
                  </a:srgbClr>
                </a:outerShdw>
              </a:effectLst>
            </a:endParaRPr>
          </a:p>
          <a:p>
            <a:pPr marR="0" lvl="0" algn="l" rtl="0">
              <a:lnSpc>
                <a:spcPct val="100000"/>
              </a:lnSpc>
              <a:spcBef>
                <a:spcPts val="1200"/>
              </a:spcBef>
              <a:spcAft>
                <a:spcPts val="0"/>
              </a:spcAft>
              <a:buClr>
                <a:srgbClr val="604A7B"/>
              </a:buClr>
              <a:buSzPts val="2800"/>
            </a:pPr>
            <a:r>
              <a:rPr lang="en-US" sz="2800" b="1" i="0" u="none" dirty="0">
                <a:solidFill>
                  <a:srgbClr val="604A7B"/>
                </a:solidFill>
                <a:effectLst>
                  <a:outerShdw blurRad="38100" dist="38100" dir="2700000" algn="tl">
                    <a:srgbClr val="000000">
                      <a:alpha val="43137"/>
                    </a:srgbClr>
                  </a:outerShdw>
                </a:effectLst>
                <a:latin typeface="Calibri"/>
                <a:ea typeface="Calibri"/>
                <a:cs typeface="Calibri"/>
                <a:sym typeface="Calibri"/>
              </a:rPr>
              <a:t>The trophic level indicates </a:t>
            </a:r>
            <a:r>
              <a:rPr lang="en-US" sz="2800" b="1" i="0" u="none" dirty="0">
                <a:solidFill>
                  <a:srgbClr val="26C61C"/>
                </a:solidFill>
                <a:effectLst>
                  <a:outerShdw blurRad="38100" dist="38100" dir="2700000" algn="tl">
                    <a:srgbClr val="000000">
                      <a:alpha val="43137"/>
                    </a:srgbClr>
                  </a:outerShdw>
                </a:effectLst>
                <a:latin typeface="Calibri"/>
                <a:ea typeface="Calibri"/>
                <a:cs typeface="Calibri"/>
                <a:sym typeface="Calibri"/>
              </a:rPr>
              <a:t>the organism’s position in the sequence of energy transfers.</a:t>
            </a:r>
            <a:endParaRPr b="1" dirty="0">
              <a:effectLst>
                <a:outerShdw blurRad="38100" dist="38100" dir="2700000" algn="tl">
                  <a:srgbClr val="000000">
                    <a:alpha val="43137"/>
                  </a:srgbClr>
                </a:outerShdw>
              </a:effectLst>
            </a:endParaRPr>
          </a:p>
        </p:txBody>
      </p:sp>
      <p:sp>
        <p:nvSpPr>
          <p:cNvPr id="1051" name="Google Shape;1051;p175"/>
          <p:cNvSpPr txBox="1"/>
          <p:nvPr/>
        </p:nvSpPr>
        <p:spPr>
          <a:xfrm>
            <a:off x="321469" y="3890962"/>
            <a:ext cx="8501062" cy="1384954"/>
          </a:xfrm>
          <a:prstGeom prst="rect">
            <a:avLst/>
          </a:prstGeom>
          <a:solidFill>
            <a:srgbClr val="FFC000"/>
          </a:solidFill>
          <a:ln>
            <a:noFill/>
          </a:ln>
        </p:spPr>
        <p:txBody>
          <a:bodyPr spcFirstLastPara="1" wrap="square" lIns="91425" tIns="45700" rIns="91425" bIns="45700" anchor="t" anchorCtr="0">
            <a:spAutoFit/>
          </a:bodyPr>
          <a:lstStyle/>
          <a:p>
            <a:pPr>
              <a:buClr>
                <a:srgbClr val="FF0000"/>
              </a:buClr>
              <a:buSzPts val="2800"/>
            </a:pPr>
            <a:r>
              <a:rPr lang="en-US" sz="2800" b="1" i="0" u="none" dirty="0">
                <a:solidFill>
                  <a:srgbClr val="FF0000"/>
                </a:solidFill>
                <a:effectLst>
                  <a:outerShdw blurRad="38100" dist="38100" dir="2700000" algn="tl">
                    <a:srgbClr val="000000">
                      <a:alpha val="43137"/>
                    </a:srgbClr>
                  </a:outerShdw>
                </a:effectLst>
                <a:latin typeface="Calibri"/>
                <a:ea typeface="Calibri"/>
                <a:cs typeface="Calibri"/>
                <a:sym typeface="Calibri"/>
              </a:rPr>
              <a:t>The first trophic level in a food chain is always made up of </a:t>
            </a:r>
            <a:r>
              <a:rPr lang="en-US" sz="2800" b="1" dirty="0">
                <a:solidFill>
                  <a:srgbClr val="0000FF"/>
                </a:solidFill>
                <a:effectLst>
                  <a:outerShdw blurRad="38100" dist="38100" dir="2700000" algn="tl">
                    <a:srgbClr val="000000">
                      <a:alpha val="43137"/>
                    </a:srgbClr>
                  </a:outerShdw>
                </a:effectLst>
                <a:latin typeface="Calibri"/>
                <a:ea typeface="Calibri"/>
                <a:cs typeface="Calibri"/>
                <a:sym typeface="Calibri"/>
              </a:rPr>
              <a:t>producers</a:t>
            </a:r>
            <a:r>
              <a:rPr lang="en-US" sz="2800" b="1" i="0" u="none" dirty="0">
                <a:solidFill>
                  <a:srgbClr val="FF0000"/>
                </a:solidFill>
                <a:effectLst>
                  <a:outerShdw blurRad="38100" dist="38100" dir="2700000" algn="tl">
                    <a:srgbClr val="000000">
                      <a:alpha val="43137"/>
                    </a:srgbClr>
                  </a:outerShdw>
                </a:effectLst>
                <a:latin typeface="Calibri"/>
                <a:ea typeface="Calibri"/>
                <a:cs typeface="Calibri"/>
                <a:sym typeface="Calibri"/>
              </a:rPr>
              <a:t>.  These organisms are referred to as </a:t>
            </a:r>
            <a:r>
              <a:rPr lang="en-US" sz="2800" b="1" dirty="0">
                <a:solidFill>
                  <a:srgbClr val="0033CC"/>
                </a:solidFill>
                <a:effectLst>
                  <a:outerShdw blurRad="38100" dist="38100" dir="2700000" algn="tl">
                    <a:srgbClr val="000000">
                      <a:alpha val="43137"/>
                    </a:srgbClr>
                  </a:outerShdw>
                </a:effectLst>
                <a:latin typeface="Calibri"/>
                <a:ea typeface="Calibri"/>
                <a:cs typeface="Calibri"/>
                <a:sym typeface="Calibri"/>
              </a:rPr>
              <a:t>Primary Producers</a:t>
            </a:r>
            <a:r>
              <a:rPr lang="en-US" sz="2800" b="1" i="0" u="none" dirty="0">
                <a:solidFill>
                  <a:srgbClr val="FF0000"/>
                </a:solidFill>
                <a:effectLst>
                  <a:outerShdw blurRad="38100" dist="38100" dir="2700000" algn="tl">
                    <a:srgbClr val="000000">
                      <a:alpha val="43137"/>
                    </a:srgbClr>
                  </a:outerShdw>
                </a:effectLst>
                <a:latin typeface="Calibri"/>
                <a:ea typeface="Calibri"/>
                <a:cs typeface="Calibri"/>
                <a:sym typeface="Calibri"/>
              </a:rPr>
              <a:t>.</a:t>
            </a:r>
            <a:endParaRPr b="1" dirty="0">
              <a:effectLst>
                <a:outerShdw blurRad="38100" dist="38100" dir="2700000" algn="tl">
                  <a:srgbClr val="000000">
                    <a:alpha val="43137"/>
                  </a:srgbClr>
                </a:outerShdw>
              </a:effectLst>
            </a:endParaRPr>
          </a:p>
        </p:txBody>
      </p:sp>
      <p:sp>
        <p:nvSpPr>
          <p:cNvPr id="1054" name="Google Shape;1054;p175"/>
          <p:cNvSpPr txBox="1"/>
          <p:nvPr/>
        </p:nvSpPr>
        <p:spPr>
          <a:xfrm>
            <a:off x="321469" y="5403523"/>
            <a:ext cx="8229600" cy="1384954"/>
          </a:xfrm>
          <a:prstGeom prst="rect">
            <a:avLst/>
          </a:prstGeom>
          <a:noFill/>
          <a:ln>
            <a:noFill/>
          </a:ln>
        </p:spPr>
        <p:txBody>
          <a:bodyPr spcFirstLastPara="1" wrap="square" lIns="91425" tIns="45700" rIns="91425" bIns="45700" anchor="t" anchorCtr="0">
            <a:spAutoFit/>
          </a:bodyPr>
          <a:lstStyle/>
          <a:p>
            <a:pPr>
              <a:buClr>
                <a:srgbClr val="008000"/>
              </a:buClr>
              <a:buSzPts val="2800"/>
            </a:pPr>
            <a:r>
              <a:rPr lang="en-US" sz="2800" b="1" i="0" u="none" dirty="0">
                <a:solidFill>
                  <a:srgbClr val="008000"/>
                </a:solidFill>
                <a:effectLst>
                  <a:outerShdw blurRad="38100" dist="38100" dir="2700000" algn="tl">
                    <a:srgbClr val="000000">
                      <a:alpha val="43137"/>
                    </a:srgbClr>
                  </a:outerShdw>
                </a:effectLst>
                <a:latin typeface="Calibri"/>
                <a:ea typeface="Calibri"/>
                <a:cs typeface="Calibri"/>
                <a:sym typeface="Calibri"/>
              </a:rPr>
              <a:t>The second trophic level is occupied by the </a:t>
            </a:r>
            <a:r>
              <a:rPr lang="en-US" sz="2800" b="1" dirty="0">
                <a:solidFill>
                  <a:srgbClr val="0000FF"/>
                </a:solidFill>
                <a:effectLst>
                  <a:outerShdw blurRad="38100" dist="38100" dir="2700000" algn="tl">
                    <a:srgbClr val="000000">
                      <a:alpha val="43137"/>
                    </a:srgbClr>
                  </a:outerShdw>
                </a:effectLst>
                <a:latin typeface="Calibri"/>
                <a:ea typeface="Calibri"/>
                <a:cs typeface="Calibri"/>
                <a:sym typeface="Calibri"/>
              </a:rPr>
              <a:t>herbivores</a:t>
            </a:r>
            <a:r>
              <a:rPr lang="en-US" sz="2800" b="1" i="0" u="none" dirty="0">
                <a:solidFill>
                  <a:srgbClr val="008000"/>
                </a:solidFill>
                <a:effectLst>
                  <a:outerShdw blurRad="38100" dist="38100" dir="2700000" algn="tl">
                    <a:srgbClr val="000000">
                      <a:alpha val="43137"/>
                    </a:srgbClr>
                  </a:outerShdw>
                </a:effectLst>
                <a:latin typeface="Calibri"/>
                <a:ea typeface="Calibri"/>
                <a:cs typeface="Calibri"/>
                <a:sym typeface="Calibri"/>
              </a:rPr>
              <a:t> or omnivores that feed on the </a:t>
            </a:r>
            <a:r>
              <a:rPr lang="en-US" sz="2800" b="1" dirty="0">
                <a:solidFill>
                  <a:srgbClr val="0000FF"/>
                </a:solidFill>
                <a:effectLst>
                  <a:outerShdw blurRad="38100" dist="38100" dir="2700000" algn="tl">
                    <a:srgbClr val="000000">
                      <a:alpha val="43137"/>
                    </a:srgbClr>
                  </a:outerShdw>
                </a:effectLst>
                <a:latin typeface="Calibri"/>
                <a:ea typeface="Calibri"/>
                <a:cs typeface="Calibri"/>
                <a:sym typeface="Calibri"/>
              </a:rPr>
              <a:t>producers</a:t>
            </a:r>
            <a:r>
              <a:rPr lang="en-US" sz="2800" b="1" i="0" u="none" dirty="0">
                <a:solidFill>
                  <a:srgbClr val="008000"/>
                </a:solidFill>
                <a:effectLst>
                  <a:outerShdw blurRad="38100" dist="38100" dir="2700000" algn="tl">
                    <a:srgbClr val="000000">
                      <a:alpha val="43137"/>
                    </a:srgbClr>
                  </a:outerShdw>
                </a:effectLst>
                <a:latin typeface="Calibri"/>
                <a:ea typeface="Calibri"/>
                <a:cs typeface="Calibri"/>
                <a:sym typeface="Calibri"/>
              </a:rPr>
              <a:t>.  These organisms are referred to as </a:t>
            </a:r>
            <a:r>
              <a:rPr lang="en-US" sz="2800" b="1" dirty="0">
                <a:solidFill>
                  <a:srgbClr val="0000FF"/>
                </a:solidFill>
                <a:effectLst>
                  <a:outerShdw blurRad="38100" dist="38100" dir="2700000" algn="tl">
                    <a:srgbClr val="000000">
                      <a:alpha val="43137"/>
                    </a:srgbClr>
                  </a:outerShdw>
                </a:effectLst>
                <a:latin typeface="Calibri"/>
                <a:ea typeface="Calibri"/>
                <a:cs typeface="Calibri"/>
                <a:sym typeface="Calibri"/>
              </a:rPr>
              <a:t>Primary Consumers</a:t>
            </a:r>
            <a:r>
              <a:rPr lang="en-US" sz="2800" b="1" i="0" u="none" dirty="0">
                <a:solidFill>
                  <a:srgbClr val="008000"/>
                </a:solidFill>
                <a:effectLst>
                  <a:outerShdw blurRad="38100" dist="38100" dir="2700000" algn="tl">
                    <a:srgbClr val="000000">
                      <a:alpha val="43137"/>
                    </a:srgbClr>
                  </a:outerShdw>
                </a:effectLst>
                <a:latin typeface="Calibri"/>
                <a:ea typeface="Calibri"/>
                <a:cs typeface="Calibri"/>
                <a:sym typeface="Calibri"/>
              </a:rPr>
              <a:t>.</a:t>
            </a:r>
            <a:endParaRPr b="1"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48"/>
                                        </p:tgtEl>
                                        <p:attrNameLst>
                                          <p:attrName>style.visibility</p:attrName>
                                        </p:attrNameLst>
                                      </p:cBhvr>
                                      <p:to>
                                        <p:strVal val="visible"/>
                                      </p:to>
                                    </p:set>
                                    <p:animEffect transition="in" filter="fade">
                                      <p:cBhvr>
                                        <p:cTn id="7" dur="500"/>
                                        <p:tgtEl>
                                          <p:spTgt spid="104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49">
                                            <p:txEl>
                                              <p:pRg st="0" end="0"/>
                                            </p:txEl>
                                          </p:spTgt>
                                        </p:tgtEl>
                                        <p:attrNameLst>
                                          <p:attrName>style.visibility</p:attrName>
                                        </p:attrNameLst>
                                      </p:cBhvr>
                                      <p:to>
                                        <p:strVal val="visible"/>
                                      </p:to>
                                    </p:set>
                                    <p:animEffect transition="in" filter="fade">
                                      <p:cBhvr>
                                        <p:cTn id="12" dur="500"/>
                                        <p:tgtEl>
                                          <p:spTgt spid="104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49">
                                            <p:txEl>
                                              <p:pRg st="1" end="1"/>
                                            </p:txEl>
                                          </p:spTgt>
                                        </p:tgtEl>
                                        <p:attrNameLst>
                                          <p:attrName>style.visibility</p:attrName>
                                        </p:attrNameLst>
                                      </p:cBhvr>
                                      <p:to>
                                        <p:strVal val="visible"/>
                                      </p:to>
                                    </p:set>
                                    <p:animEffect transition="in" filter="fade">
                                      <p:cBhvr>
                                        <p:cTn id="17" dur="500"/>
                                        <p:tgtEl>
                                          <p:spTgt spid="104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51"/>
                                        </p:tgtEl>
                                        <p:attrNameLst>
                                          <p:attrName>style.visibility</p:attrName>
                                        </p:attrNameLst>
                                      </p:cBhvr>
                                      <p:to>
                                        <p:strVal val="visible"/>
                                      </p:to>
                                    </p:set>
                                    <p:animEffect transition="in" filter="fade">
                                      <p:cBhvr>
                                        <p:cTn id="22" dur="500"/>
                                        <p:tgtEl>
                                          <p:spTgt spid="105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54"/>
                                        </p:tgtEl>
                                        <p:attrNameLst>
                                          <p:attrName>style.visibility</p:attrName>
                                        </p:attrNameLst>
                                      </p:cBhvr>
                                      <p:to>
                                        <p:strVal val="visible"/>
                                      </p:to>
                                    </p:set>
                                    <p:animEffect transition="in" filter="fade">
                                      <p:cBhvr>
                                        <p:cTn id="27" dur="500"/>
                                        <p:tgtEl>
                                          <p:spTgt spid="1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a:extLst>
              <a:ext uri="{FF2B5EF4-FFF2-40B4-BE49-F238E27FC236}">
                <a16:creationId xmlns:a16="http://schemas.microsoft.com/office/drawing/2014/main" id="{77B50C07-AC83-A965-CA6D-A519F969EC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333"/>
          <a:stretch/>
        </p:blipFill>
        <p:spPr bwMode="auto">
          <a:xfrm>
            <a:off x="3429000" y="-1"/>
            <a:ext cx="4754563" cy="6754761"/>
          </a:xfrm>
          <a:prstGeom prst="rect">
            <a:avLst/>
          </a:prstGeom>
          <a:noFill/>
          <a:extLst>
            <a:ext uri="{909E8E84-426E-40DD-AFC4-6F175D3DCCD1}">
              <a14:hiddenFill xmlns:a14="http://schemas.microsoft.com/office/drawing/2010/main">
                <a:solidFill>
                  <a:srgbClr val="FFFFFF"/>
                </a:solidFill>
              </a14:hiddenFill>
            </a:ext>
          </a:extLst>
        </p:spPr>
      </p:pic>
      <p:sp>
        <p:nvSpPr>
          <p:cNvPr id="4101" name="Rectangle 5">
            <a:extLst>
              <a:ext uri="{FF2B5EF4-FFF2-40B4-BE49-F238E27FC236}">
                <a16:creationId xmlns:a16="http://schemas.microsoft.com/office/drawing/2014/main" id="{3706B059-A3EC-0DF2-F6F2-FDA07405027A}"/>
              </a:ext>
            </a:extLst>
          </p:cNvPr>
          <p:cNvSpPr>
            <a:spLocks noGrp="1" noChangeArrowheads="1"/>
          </p:cNvSpPr>
          <p:nvPr>
            <p:ph type="title" idx="4294967295"/>
          </p:nvPr>
        </p:nvSpPr>
        <p:spPr>
          <a:xfrm>
            <a:off x="457200" y="274638"/>
            <a:ext cx="1828800" cy="1477962"/>
          </a:xfrm>
        </p:spPr>
        <p:txBody>
          <a:bodyPr/>
          <a:lstStyle/>
          <a:p>
            <a:r>
              <a:rPr lang="en-US" altLang="en-US" sz="4000" dirty="0"/>
              <a:t>Food Chains</a:t>
            </a:r>
          </a:p>
        </p:txBody>
      </p:sp>
      <p:sp>
        <p:nvSpPr>
          <p:cNvPr id="4102" name="Rectangle 6">
            <a:extLst>
              <a:ext uri="{FF2B5EF4-FFF2-40B4-BE49-F238E27FC236}">
                <a16:creationId xmlns:a16="http://schemas.microsoft.com/office/drawing/2014/main" id="{AE8C4663-0196-3E56-DA02-543FA229BCBF}"/>
              </a:ext>
            </a:extLst>
          </p:cNvPr>
          <p:cNvSpPr>
            <a:spLocks noChangeArrowheads="1"/>
          </p:cNvSpPr>
          <p:nvPr/>
        </p:nvSpPr>
        <p:spPr bwMode="auto">
          <a:xfrm>
            <a:off x="457200" y="2057400"/>
            <a:ext cx="2217174"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sym typeface="Arial"/>
              </a:rPr>
              <a:t>Energy Flows in the direction of the arrows.</a:t>
            </a:r>
          </a:p>
        </p:txBody>
      </p:sp>
      <p:pic>
        <p:nvPicPr>
          <p:cNvPr id="2" name="Picture 4">
            <a:extLst>
              <a:ext uri="{FF2B5EF4-FFF2-40B4-BE49-F238E27FC236}">
                <a16:creationId xmlns:a16="http://schemas.microsoft.com/office/drawing/2014/main" id="{2A20DAC9-5818-5BD9-21A1-4198DFFDAF1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6551" b="7695"/>
          <a:stretch/>
        </p:blipFill>
        <p:spPr bwMode="auto">
          <a:xfrm>
            <a:off x="3463417" y="44247"/>
            <a:ext cx="1590368" cy="64499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a:extLst>
              <a:ext uri="{FF2B5EF4-FFF2-40B4-BE49-F238E27FC236}">
                <a16:creationId xmlns:a16="http://schemas.microsoft.com/office/drawing/2014/main" id="{771BAFA7-AAE4-5FA0-A6D0-34316780B8A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3331" b="7695"/>
          <a:stretch/>
        </p:blipFill>
        <p:spPr bwMode="auto">
          <a:xfrm>
            <a:off x="6454877" y="0"/>
            <a:ext cx="1743434" cy="64499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0383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500"/>
                                        <p:tgtEl>
                                          <p:spTgt spid="410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100"/>
                                        </p:tgtEl>
                                        <p:attrNameLst>
                                          <p:attrName>style.visibility</p:attrName>
                                        </p:attrNameLst>
                                      </p:cBhvr>
                                      <p:to>
                                        <p:strVal val="visible"/>
                                      </p:to>
                                    </p:set>
                                    <p:animEffect transition="in" filter="wipe(down)">
                                      <p:cBhvr>
                                        <p:cTn id="22" dur="50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2"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a:extLst>
              <a:ext uri="{FF2B5EF4-FFF2-40B4-BE49-F238E27FC236}">
                <a16:creationId xmlns:a16="http://schemas.microsoft.com/office/drawing/2014/main" id="{1ECE0D28-07F2-2892-19AA-FB66C095B62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566"/>
          <a:stretch/>
        </p:blipFill>
        <p:spPr bwMode="auto">
          <a:xfrm>
            <a:off x="0" y="304801"/>
            <a:ext cx="7010400" cy="6096000"/>
          </a:xfrm>
          <a:prstGeom prst="rect">
            <a:avLst/>
          </a:prstGeom>
          <a:noFill/>
          <a:extLst>
            <a:ext uri="{909E8E84-426E-40DD-AFC4-6F175D3DCCD1}">
              <a14:hiddenFill xmlns:a14="http://schemas.microsoft.com/office/drawing/2010/main">
                <a:solidFill>
                  <a:srgbClr val="FFFFFF"/>
                </a:solidFill>
              </a14:hiddenFill>
            </a:ext>
          </a:extLst>
        </p:spPr>
      </p:pic>
      <p:sp>
        <p:nvSpPr>
          <p:cNvPr id="6150" name="Line 6">
            <a:extLst>
              <a:ext uri="{FF2B5EF4-FFF2-40B4-BE49-F238E27FC236}">
                <a16:creationId xmlns:a16="http://schemas.microsoft.com/office/drawing/2014/main" id="{E20CF81D-F498-9E40-1D8F-01A8D2FB050D}"/>
              </a:ext>
            </a:extLst>
          </p:cNvPr>
          <p:cNvSpPr>
            <a:spLocks noChangeShapeType="1"/>
          </p:cNvSpPr>
          <p:nvPr/>
        </p:nvSpPr>
        <p:spPr bwMode="auto">
          <a:xfrm>
            <a:off x="8001000" y="3352800"/>
            <a:ext cx="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 name="Oval 1">
            <a:extLst>
              <a:ext uri="{FF2B5EF4-FFF2-40B4-BE49-F238E27FC236}">
                <a16:creationId xmlns:a16="http://schemas.microsoft.com/office/drawing/2014/main" id="{C3DE0C22-5514-D730-3804-C3C6BC68C8FB}"/>
              </a:ext>
            </a:extLst>
          </p:cNvPr>
          <p:cNvSpPr/>
          <p:nvPr/>
        </p:nvSpPr>
        <p:spPr>
          <a:xfrm>
            <a:off x="7588332" y="2968831"/>
            <a:ext cx="665019" cy="60564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9" name="Rectangle 5">
            <a:extLst>
              <a:ext uri="{FF2B5EF4-FFF2-40B4-BE49-F238E27FC236}">
                <a16:creationId xmlns:a16="http://schemas.microsoft.com/office/drawing/2014/main" id="{52FFD336-EDAF-BB50-D692-6F8566CF472F}"/>
              </a:ext>
            </a:extLst>
          </p:cNvPr>
          <p:cNvSpPr>
            <a:spLocks noGrp="1" noChangeArrowheads="1"/>
          </p:cNvSpPr>
          <p:nvPr>
            <p:ph type="title" idx="4294967295"/>
          </p:nvPr>
        </p:nvSpPr>
        <p:spPr>
          <a:xfrm>
            <a:off x="7010400" y="1470560"/>
            <a:ext cx="1981200" cy="4572000"/>
          </a:xfrm>
          <a:solidFill>
            <a:schemeClr val="bg1"/>
          </a:solidFill>
        </p:spPr>
        <p:txBody>
          <a:bodyPr/>
          <a:lstStyle/>
          <a:p>
            <a:r>
              <a:rPr lang="en-US" altLang="en-US" sz="3600" dirty="0">
                <a:solidFill>
                  <a:srgbClr val="0066FF"/>
                </a:solidFill>
              </a:rPr>
              <a:t>Energy Flows in the direction of the arrows.</a:t>
            </a:r>
          </a:p>
        </p:txBody>
      </p:sp>
    </p:spTree>
    <p:extLst>
      <p:ext uri="{BB962C8B-B14F-4D97-AF65-F5344CB8AC3E}">
        <p14:creationId xmlns:p14="http://schemas.microsoft.com/office/powerpoint/2010/main" val="171370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49"/>
                                        </p:tgtEl>
                                        <p:attrNameLst>
                                          <p:attrName>style.visibility</p:attrName>
                                        </p:attrNameLst>
                                      </p:cBhvr>
                                      <p:to>
                                        <p:strVal val="visible"/>
                                      </p:to>
                                    </p:set>
                                    <p:animEffect transition="in" filter="fade">
                                      <p:cBhvr>
                                        <p:cTn id="7" dur="500"/>
                                        <p:tgtEl>
                                          <p:spTgt spid="6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9"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idx="1"/>
          </p:nvPr>
        </p:nvSpPr>
        <p:spPr/>
        <p:txBody>
          <a:bodyPr/>
          <a:lstStyle/>
          <a:p>
            <a:pPr marL="321674" indent="-321674">
              <a:buClr>
                <a:schemeClr val="accent1"/>
              </a:buClr>
              <a:buFont typeface="Wingdings" pitchFamily="2" charset="2"/>
              <a:buChar char="§"/>
            </a:pPr>
            <a:r>
              <a:rPr lang="en-US" sz="2400" dirty="0"/>
              <a:t>Only about 10% of energy is passed from one organism to another in each step of the food chain.</a:t>
            </a:r>
          </a:p>
          <a:p>
            <a:pPr marL="344488" lvl="1" indent="-344488"/>
            <a:r>
              <a:rPr lang="en-US" sz="2400" dirty="0">
                <a:solidFill>
                  <a:srgbClr val="0066FF"/>
                </a:solidFill>
              </a:rPr>
              <a:t>The remainder of the energy is used in life processes or lost as heat.</a:t>
            </a:r>
          </a:p>
          <a:p>
            <a:endParaRPr lang="en-US" dirty="0"/>
          </a:p>
        </p:txBody>
      </p:sp>
      <p:sp>
        <p:nvSpPr>
          <p:cNvPr id="3" name="Title 2"/>
          <p:cNvSpPr>
            <a:spLocks noGrp="1"/>
          </p:cNvSpPr>
          <p:nvPr>
            <p:ph type="title"/>
          </p:nvPr>
        </p:nvSpPr>
        <p:spPr>
          <a:xfrm>
            <a:off x="4" y="0"/>
            <a:ext cx="9143995" cy="1371600"/>
          </a:xfrm>
        </p:spPr>
        <p:txBody>
          <a:bodyPr/>
          <a:lstStyle/>
          <a:p>
            <a:r>
              <a:rPr lang="en-US" dirty="0"/>
              <a:t>Loss of Energy in Trophic Levels</a:t>
            </a:r>
          </a:p>
        </p:txBody>
      </p:sp>
      <p:grpSp>
        <p:nvGrpSpPr>
          <p:cNvPr id="16" name="Group 15"/>
          <p:cNvGrpSpPr/>
          <p:nvPr/>
        </p:nvGrpSpPr>
        <p:grpSpPr>
          <a:xfrm>
            <a:off x="19977" y="3429000"/>
            <a:ext cx="2639130" cy="1014962"/>
            <a:chOff x="265199" y="2577798"/>
            <a:chExt cx="2531736" cy="1352402"/>
          </a:xfrm>
          <a:solidFill>
            <a:schemeClr val="accent3"/>
          </a:solidFill>
          <a:effectLst/>
        </p:grpSpPr>
        <p:sp>
          <p:nvSpPr>
            <p:cNvPr id="12" name="Freeform 11"/>
            <p:cNvSpPr/>
            <p:nvPr/>
          </p:nvSpPr>
          <p:spPr>
            <a:xfrm>
              <a:off x="265199" y="2577798"/>
              <a:ext cx="2531736" cy="867295"/>
            </a:xfrm>
            <a:custGeom>
              <a:avLst/>
              <a:gdLst>
                <a:gd name="connsiteX0" fmla="*/ 0 w 2593800"/>
                <a:gd name="connsiteY0" fmla="*/ 0 h 867295"/>
                <a:gd name="connsiteX1" fmla="*/ 2160153 w 2593800"/>
                <a:gd name="connsiteY1" fmla="*/ 0 h 867295"/>
                <a:gd name="connsiteX2" fmla="*/ 2593800 w 2593800"/>
                <a:gd name="connsiteY2" fmla="*/ 433648 h 867295"/>
                <a:gd name="connsiteX3" fmla="*/ 2160153 w 2593800"/>
                <a:gd name="connsiteY3" fmla="*/ 867295 h 867295"/>
                <a:gd name="connsiteX4" fmla="*/ 0 w 2593800"/>
                <a:gd name="connsiteY4" fmla="*/ 867295 h 867295"/>
                <a:gd name="connsiteX5" fmla="*/ 433648 w 2593800"/>
                <a:gd name="connsiteY5" fmla="*/ 433648 h 867295"/>
                <a:gd name="connsiteX6" fmla="*/ 0 w 2593800"/>
                <a:gd name="connsiteY6" fmla="*/ 0 h 867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3800" h="867295">
                  <a:moveTo>
                    <a:pt x="0" y="0"/>
                  </a:moveTo>
                  <a:lnTo>
                    <a:pt x="2160153" y="0"/>
                  </a:lnTo>
                  <a:lnTo>
                    <a:pt x="2593800" y="433648"/>
                  </a:lnTo>
                  <a:lnTo>
                    <a:pt x="2160153" y="867295"/>
                  </a:lnTo>
                  <a:lnTo>
                    <a:pt x="0" y="867295"/>
                  </a:lnTo>
                  <a:lnTo>
                    <a:pt x="433648" y="433648"/>
                  </a:lnTo>
                  <a:lnTo>
                    <a:pt x="0" y="0"/>
                  </a:lnTo>
                  <a:close/>
                </a:path>
              </a:pathLst>
            </a:custGeom>
            <a:grpFill/>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spcFirstLastPara="0" vert="horz" wrap="square" lIns="1023783" tIns="70054" rIns="883672" bIns="70054" numCol="1" spcCol="1270" anchor="ctr" anchorCtr="0">
              <a:noAutofit/>
            </a:bodyPr>
            <a:lstStyle/>
            <a:p>
              <a:pPr algn="ctr" defTabSz="1111283" fontAlgn="base">
                <a:lnSpc>
                  <a:spcPct val="90000"/>
                </a:lnSpc>
                <a:spcBef>
                  <a:spcPct val="0"/>
                </a:spcBef>
                <a:spcAft>
                  <a:spcPct val="35000"/>
                </a:spcAft>
                <a:buClr>
                  <a:srgbClr val="2877C4"/>
                </a:buClr>
              </a:pPr>
              <a:r>
                <a:rPr lang="en-US" sz="1800" b="1" kern="1200" dirty="0">
                  <a:solidFill>
                    <a:srgbClr val="FFFFFF"/>
                  </a:solidFill>
                  <a:latin typeface="Arial"/>
                  <a:cs typeface="Calibri" pitchFamily="34" charset="0"/>
                </a:rPr>
                <a:t>10,000 kg</a:t>
              </a:r>
            </a:p>
          </p:txBody>
        </p:sp>
        <p:sp>
          <p:nvSpPr>
            <p:cNvPr id="6" name="TextBox 5"/>
            <p:cNvSpPr txBox="1"/>
            <p:nvPr/>
          </p:nvSpPr>
          <p:spPr>
            <a:xfrm>
              <a:off x="1016542" y="3361781"/>
              <a:ext cx="1600200" cy="568419"/>
            </a:xfrm>
            <a:prstGeom prst="rect">
              <a:avLst/>
            </a:prstGeom>
            <a:noFill/>
          </p:spPr>
          <p:txBody>
            <a:bodyPr wrap="square" rtlCol="0">
              <a:spAutoFit/>
            </a:bodyPr>
            <a:lstStyle/>
            <a:p>
              <a:pPr algn="ctr" defTabSz="1715597" fontAlgn="base">
                <a:lnSpc>
                  <a:spcPct val="115000"/>
                </a:lnSpc>
                <a:spcBef>
                  <a:spcPct val="20000"/>
                </a:spcBef>
                <a:spcAft>
                  <a:spcPct val="0"/>
                </a:spcAft>
                <a:buClr>
                  <a:srgbClr val="2877C4"/>
                </a:buClr>
              </a:pPr>
              <a:r>
                <a:rPr lang="en-US" sz="2064" b="1" kern="1200" dirty="0">
                  <a:ea typeface="+mn-ea"/>
                  <a:cs typeface="Calibri" pitchFamily="34" charset="0"/>
                </a:rPr>
                <a:t>Producer</a:t>
              </a:r>
            </a:p>
          </p:txBody>
        </p:sp>
      </p:grpSp>
      <p:grpSp>
        <p:nvGrpSpPr>
          <p:cNvPr id="17" name="Group 16"/>
          <p:cNvGrpSpPr/>
          <p:nvPr/>
        </p:nvGrpSpPr>
        <p:grpSpPr>
          <a:xfrm>
            <a:off x="2301629" y="3428999"/>
            <a:ext cx="2572577" cy="1356423"/>
            <a:chOff x="1495111" y="3891767"/>
            <a:chExt cx="3075245" cy="1807387"/>
          </a:xfrm>
          <a:effectLst/>
        </p:grpSpPr>
        <p:sp>
          <p:nvSpPr>
            <p:cNvPr id="13" name="Freeform 12"/>
            <p:cNvSpPr/>
            <p:nvPr/>
          </p:nvSpPr>
          <p:spPr>
            <a:xfrm>
              <a:off x="1495111" y="3891767"/>
              <a:ext cx="3075245" cy="867295"/>
            </a:xfrm>
            <a:custGeom>
              <a:avLst/>
              <a:gdLst>
                <a:gd name="connsiteX0" fmla="*/ 0 w 2168239"/>
                <a:gd name="connsiteY0" fmla="*/ 0 h 867295"/>
                <a:gd name="connsiteX1" fmla="*/ 1734592 w 2168239"/>
                <a:gd name="connsiteY1" fmla="*/ 0 h 867295"/>
                <a:gd name="connsiteX2" fmla="*/ 2168239 w 2168239"/>
                <a:gd name="connsiteY2" fmla="*/ 433648 h 867295"/>
                <a:gd name="connsiteX3" fmla="*/ 1734592 w 2168239"/>
                <a:gd name="connsiteY3" fmla="*/ 867295 h 867295"/>
                <a:gd name="connsiteX4" fmla="*/ 0 w 2168239"/>
                <a:gd name="connsiteY4" fmla="*/ 867295 h 867295"/>
                <a:gd name="connsiteX5" fmla="*/ 433648 w 2168239"/>
                <a:gd name="connsiteY5" fmla="*/ 433648 h 867295"/>
                <a:gd name="connsiteX6" fmla="*/ 0 w 2168239"/>
                <a:gd name="connsiteY6" fmla="*/ 0 h 867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8239" h="867295">
                  <a:moveTo>
                    <a:pt x="0" y="0"/>
                  </a:moveTo>
                  <a:lnTo>
                    <a:pt x="1734592" y="0"/>
                  </a:lnTo>
                  <a:lnTo>
                    <a:pt x="2168239" y="433648"/>
                  </a:lnTo>
                  <a:lnTo>
                    <a:pt x="1734592" y="867295"/>
                  </a:lnTo>
                  <a:lnTo>
                    <a:pt x="0" y="867295"/>
                  </a:lnTo>
                  <a:lnTo>
                    <a:pt x="433648" y="433648"/>
                  </a:lnTo>
                  <a:lnTo>
                    <a:pt x="0" y="0"/>
                  </a:lnTo>
                  <a:close/>
                </a:path>
              </a:pathLst>
            </a:custGeom>
            <a:solidFill>
              <a:schemeClr val="accent2">
                <a:lumMod val="60000"/>
                <a:lumOff val="40000"/>
              </a:schemeClr>
            </a:solidFill>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spcFirstLastPara="0" vert="horz" wrap="square" lIns="1023783" tIns="70054" rIns="883672" bIns="70054" numCol="1" spcCol="1270" anchor="ctr" anchorCtr="0">
              <a:noAutofit/>
            </a:bodyPr>
            <a:lstStyle/>
            <a:p>
              <a:pPr algn="ctr" defTabSz="1111283" fontAlgn="base">
                <a:lnSpc>
                  <a:spcPct val="90000"/>
                </a:lnSpc>
                <a:spcBef>
                  <a:spcPct val="0"/>
                </a:spcBef>
                <a:spcAft>
                  <a:spcPct val="35000"/>
                </a:spcAft>
                <a:buClr>
                  <a:srgbClr val="2877C4"/>
                </a:buClr>
              </a:pPr>
              <a:r>
                <a:rPr lang="en-US" sz="2064" b="1" kern="1200" dirty="0">
                  <a:solidFill>
                    <a:srgbClr val="FFFFFF"/>
                  </a:solidFill>
                  <a:latin typeface="Arial"/>
                  <a:cs typeface="Calibri" pitchFamily="34" charset="0"/>
                </a:rPr>
                <a:t>1,000 kg</a:t>
              </a:r>
            </a:p>
          </p:txBody>
        </p:sp>
        <p:sp>
          <p:nvSpPr>
            <p:cNvPr id="8" name="TextBox 7"/>
            <p:cNvSpPr txBox="1"/>
            <p:nvPr/>
          </p:nvSpPr>
          <p:spPr>
            <a:xfrm>
              <a:off x="1598531" y="4643997"/>
              <a:ext cx="2964328" cy="1055157"/>
            </a:xfrm>
            <a:prstGeom prst="rect">
              <a:avLst/>
            </a:prstGeom>
            <a:noFill/>
          </p:spPr>
          <p:txBody>
            <a:bodyPr wrap="square" rtlCol="0">
              <a:spAutoFit/>
            </a:bodyPr>
            <a:lstStyle/>
            <a:p>
              <a:pPr algn="ctr" defTabSz="1715597" fontAlgn="base">
                <a:lnSpc>
                  <a:spcPct val="115000"/>
                </a:lnSpc>
                <a:spcBef>
                  <a:spcPct val="20000"/>
                </a:spcBef>
                <a:spcAft>
                  <a:spcPct val="0"/>
                </a:spcAft>
                <a:buClr>
                  <a:srgbClr val="2877C4"/>
                </a:buClr>
              </a:pPr>
              <a:r>
                <a:rPr lang="en-US" sz="2064" b="1" kern="1200" dirty="0">
                  <a:ea typeface="+mn-ea"/>
                  <a:cs typeface="Calibri" pitchFamily="34" charset="0"/>
                </a:rPr>
                <a:t>Primary consumer</a:t>
              </a:r>
            </a:p>
          </p:txBody>
        </p:sp>
      </p:grpSp>
      <p:grpSp>
        <p:nvGrpSpPr>
          <p:cNvPr id="18" name="Group 17"/>
          <p:cNvGrpSpPr/>
          <p:nvPr/>
        </p:nvGrpSpPr>
        <p:grpSpPr>
          <a:xfrm>
            <a:off x="4388910" y="3426090"/>
            <a:ext cx="2683494" cy="1344757"/>
            <a:chOff x="4708996" y="5498761"/>
            <a:chExt cx="2624953" cy="1791844"/>
          </a:xfrm>
          <a:effectLst/>
        </p:grpSpPr>
        <p:sp>
          <p:nvSpPr>
            <p:cNvPr id="14" name="Freeform 13"/>
            <p:cNvSpPr/>
            <p:nvPr/>
          </p:nvSpPr>
          <p:spPr>
            <a:xfrm>
              <a:off x="4823164" y="5498761"/>
              <a:ext cx="2416350" cy="867296"/>
            </a:xfrm>
            <a:custGeom>
              <a:avLst/>
              <a:gdLst>
                <a:gd name="connsiteX0" fmla="*/ 0 w 2168239"/>
                <a:gd name="connsiteY0" fmla="*/ 0 h 867295"/>
                <a:gd name="connsiteX1" fmla="*/ 1734592 w 2168239"/>
                <a:gd name="connsiteY1" fmla="*/ 0 h 867295"/>
                <a:gd name="connsiteX2" fmla="*/ 2168239 w 2168239"/>
                <a:gd name="connsiteY2" fmla="*/ 433648 h 867295"/>
                <a:gd name="connsiteX3" fmla="*/ 1734592 w 2168239"/>
                <a:gd name="connsiteY3" fmla="*/ 867295 h 867295"/>
                <a:gd name="connsiteX4" fmla="*/ 0 w 2168239"/>
                <a:gd name="connsiteY4" fmla="*/ 867295 h 867295"/>
                <a:gd name="connsiteX5" fmla="*/ 433648 w 2168239"/>
                <a:gd name="connsiteY5" fmla="*/ 433648 h 867295"/>
                <a:gd name="connsiteX6" fmla="*/ 0 w 2168239"/>
                <a:gd name="connsiteY6" fmla="*/ 0 h 867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8239" h="867295">
                  <a:moveTo>
                    <a:pt x="0" y="0"/>
                  </a:moveTo>
                  <a:lnTo>
                    <a:pt x="1734592" y="0"/>
                  </a:lnTo>
                  <a:lnTo>
                    <a:pt x="2168239" y="433648"/>
                  </a:lnTo>
                  <a:lnTo>
                    <a:pt x="1734592" y="867295"/>
                  </a:lnTo>
                  <a:lnTo>
                    <a:pt x="0" y="867295"/>
                  </a:lnTo>
                  <a:lnTo>
                    <a:pt x="433648" y="433648"/>
                  </a:lnTo>
                  <a:lnTo>
                    <a:pt x="0" y="0"/>
                  </a:lnTo>
                  <a:close/>
                </a:path>
              </a:pathLst>
            </a:custGeom>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spcFirstLastPara="0" vert="horz" wrap="square" lIns="1023783" tIns="70054" rIns="883672" bIns="70054" numCol="1" spcCol="1270" anchor="ctr" anchorCtr="0">
              <a:noAutofit/>
            </a:bodyPr>
            <a:lstStyle/>
            <a:p>
              <a:pPr algn="ctr" defTabSz="1111283" fontAlgn="base">
                <a:lnSpc>
                  <a:spcPct val="90000"/>
                </a:lnSpc>
                <a:spcBef>
                  <a:spcPct val="0"/>
                </a:spcBef>
                <a:spcAft>
                  <a:spcPct val="35000"/>
                </a:spcAft>
                <a:buClr>
                  <a:srgbClr val="2877C4"/>
                </a:buClr>
              </a:pPr>
              <a:r>
                <a:rPr lang="en-US" sz="2064" b="1" kern="1200" dirty="0">
                  <a:solidFill>
                    <a:srgbClr val="FFFFFF"/>
                  </a:solidFill>
                  <a:latin typeface="Arial"/>
                  <a:cs typeface="Calibri" pitchFamily="34" charset="0"/>
                </a:rPr>
                <a:t>100 kg</a:t>
              </a:r>
            </a:p>
          </p:txBody>
        </p:sp>
        <p:sp>
          <p:nvSpPr>
            <p:cNvPr id="9" name="TextBox 8"/>
            <p:cNvSpPr txBox="1"/>
            <p:nvPr/>
          </p:nvSpPr>
          <p:spPr>
            <a:xfrm>
              <a:off x="4708996" y="6235447"/>
              <a:ext cx="2624953" cy="1055158"/>
            </a:xfrm>
            <a:prstGeom prst="rect">
              <a:avLst/>
            </a:prstGeom>
            <a:noFill/>
          </p:spPr>
          <p:txBody>
            <a:bodyPr wrap="square" rtlCol="0">
              <a:spAutoFit/>
            </a:bodyPr>
            <a:lstStyle/>
            <a:p>
              <a:pPr algn="ctr" defTabSz="1715597" fontAlgn="base">
                <a:lnSpc>
                  <a:spcPct val="115000"/>
                </a:lnSpc>
                <a:spcBef>
                  <a:spcPct val="20000"/>
                </a:spcBef>
                <a:spcAft>
                  <a:spcPct val="0"/>
                </a:spcAft>
                <a:buClr>
                  <a:srgbClr val="2877C4"/>
                </a:buClr>
              </a:pPr>
              <a:r>
                <a:rPr lang="en-US" sz="2064" b="1" kern="1200" dirty="0">
                  <a:ea typeface="+mn-ea"/>
                  <a:cs typeface="Calibri" pitchFamily="34" charset="0"/>
                </a:rPr>
                <a:t>Secondary consumer</a:t>
              </a:r>
            </a:p>
          </p:txBody>
        </p:sp>
      </p:grpSp>
      <p:grpSp>
        <p:nvGrpSpPr>
          <p:cNvPr id="19" name="Group 18"/>
          <p:cNvGrpSpPr/>
          <p:nvPr/>
        </p:nvGrpSpPr>
        <p:grpSpPr>
          <a:xfrm>
            <a:off x="6652474" y="3426091"/>
            <a:ext cx="2254561" cy="1402733"/>
            <a:chOff x="6320015" y="4759064"/>
            <a:chExt cx="2634925" cy="1869092"/>
          </a:xfrm>
          <a:effectLst/>
        </p:grpSpPr>
        <p:sp>
          <p:nvSpPr>
            <p:cNvPr id="15" name="Freeform 14"/>
            <p:cNvSpPr/>
            <p:nvPr/>
          </p:nvSpPr>
          <p:spPr>
            <a:xfrm>
              <a:off x="6320015" y="4759064"/>
              <a:ext cx="2615630" cy="867295"/>
            </a:xfrm>
            <a:custGeom>
              <a:avLst/>
              <a:gdLst>
                <a:gd name="connsiteX0" fmla="*/ 0 w 2168239"/>
                <a:gd name="connsiteY0" fmla="*/ 0 h 867295"/>
                <a:gd name="connsiteX1" fmla="*/ 1734592 w 2168239"/>
                <a:gd name="connsiteY1" fmla="*/ 0 h 867295"/>
                <a:gd name="connsiteX2" fmla="*/ 2168239 w 2168239"/>
                <a:gd name="connsiteY2" fmla="*/ 433648 h 867295"/>
                <a:gd name="connsiteX3" fmla="*/ 1734592 w 2168239"/>
                <a:gd name="connsiteY3" fmla="*/ 867295 h 867295"/>
                <a:gd name="connsiteX4" fmla="*/ 0 w 2168239"/>
                <a:gd name="connsiteY4" fmla="*/ 867295 h 867295"/>
                <a:gd name="connsiteX5" fmla="*/ 433648 w 2168239"/>
                <a:gd name="connsiteY5" fmla="*/ 433648 h 867295"/>
                <a:gd name="connsiteX6" fmla="*/ 0 w 2168239"/>
                <a:gd name="connsiteY6" fmla="*/ 0 h 867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8239" h="867295">
                  <a:moveTo>
                    <a:pt x="0" y="0"/>
                  </a:moveTo>
                  <a:lnTo>
                    <a:pt x="1734592" y="0"/>
                  </a:lnTo>
                  <a:lnTo>
                    <a:pt x="2168239" y="433648"/>
                  </a:lnTo>
                  <a:lnTo>
                    <a:pt x="1734592" y="867295"/>
                  </a:lnTo>
                  <a:lnTo>
                    <a:pt x="0" y="867295"/>
                  </a:lnTo>
                  <a:lnTo>
                    <a:pt x="433648" y="433648"/>
                  </a:lnTo>
                  <a:lnTo>
                    <a:pt x="0" y="0"/>
                  </a:lnTo>
                  <a:close/>
                </a:path>
              </a:pathLst>
            </a:custGeom>
            <a:solidFill>
              <a:schemeClr val="accent2">
                <a:lumMod val="50000"/>
              </a:schemeClr>
            </a:solidFill>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spcFirstLastPara="0" vert="horz" wrap="square" lIns="1023783" tIns="70054" rIns="883672" bIns="70054" numCol="1" spcCol="1270" anchor="ctr" anchorCtr="0">
              <a:noAutofit/>
            </a:bodyPr>
            <a:lstStyle/>
            <a:p>
              <a:pPr algn="ctr" defTabSz="1111283" fontAlgn="base">
                <a:lnSpc>
                  <a:spcPct val="90000"/>
                </a:lnSpc>
                <a:spcBef>
                  <a:spcPct val="0"/>
                </a:spcBef>
                <a:spcAft>
                  <a:spcPct val="35000"/>
                </a:spcAft>
                <a:buClr>
                  <a:srgbClr val="2877C4"/>
                </a:buClr>
              </a:pPr>
              <a:r>
                <a:rPr lang="en-US" sz="2064" b="1" kern="1200" dirty="0">
                  <a:solidFill>
                    <a:srgbClr val="FFFFFF"/>
                  </a:solidFill>
                  <a:latin typeface="Arial"/>
                  <a:cs typeface="Calibri" pitchFamily="34" charset="0"/>
                </a:rPr>
                <a:t>10 kg</a:t>
              </a:r>
            </a:p>
          </p:txBody>
        </p:sp>
        <p:sp>
          <p:nvSpPr>
            <p:cNvPr id="10" name="TextBox 9"/>
            <p:cNvSpPr txBox="1"/>
            <p:nvPr/>
          </p:nvSpPr>
          <p:spPr>
            <a:xfrm>
              <a:off x="6339310" y="5573000"/>
              <a:ext cx="2615630" cy="1055156"/>
            </a:xfrm>
            <a:prstGeom prst="rect">
              <a:avLst/>
            </a:prstGeom>
            <a:noFill/>
          </p:spPr>
          <p:txBody>
            <a:bodyPr wrap="square" rtlCol="0">
              <a:spAutoFit/>
            </a:bodyPr>
            <a:lstStyle/>
            <a:p>
              <a:pPr algn="ctr" defTabSz="1715597" fontAlgn="base">
                <a:lnSpc>
                  <a:spcPct val="115000"/>
                </a:lnSpc>
                <a:spcBef>
                  <a:spcPct val="20000"/>
                </a:spcBef>
                <a:spcAft>
                  <a:spcPct val="0"/>
                </a:spcAft>
                <a:buClr>
                  <a:srgbClr val="2877C4"/>
                </a:buClr>
              </a:pPr>
              <a:r>
                <a:rPr lang="en-US" sz="2064" b="1" kern="1200" dirty="0">
                  <a:ea typeface="+mn-ea"/>
                  <a:cs typeface="Calibri" pitchFamily="34" charset="0"/>
                </a:rPr>
                <a:t>Tertiary consumer</a:t>
              </a:r>
            </a:p>
          </p:txBody>
        </p:sp>
      </p:grpSp>
    </p:spTree>
    <p:extLst>
      <p:ext uri="{BB962C8B-B14F-4D97-AF65-F5344CB8AC3E}">
        <p14:creationId xmlns:p14="http://schemas.microsoft.com/office/powerpoint/2010/main" val="2613923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he 10% Energy Rule in a Food Chain Video">
            <a:extLst>
              <a:ext uri="{FF2B5EF4-FFF2-40B4-BE49-F238E27FC236}">
                <a16:creationId xmlns:a16="http://schemas.microsoft.com/office/drawing/2014/main" id="{15F7B444-5888-632A-3F38-35E912D244F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951" t="10690" r="13033"/>
          <a:stretch/>
        </p:blipFill>
        <p:spPr bwMode="auto">
          <a:xfrm>
            <a:off x="135587" y="427512"/>
            <a:ext cx="8872826" cy="6186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938051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Shape 1122"/>
        <p:cNvGrpSpPr/>
        <p:nvPr/>
      </p:nvGrpSpPr>
      <p:grpSpPr>
        <a:xfrm>
          <a:off x="0" y="0"/>
          <a:ext cx="0" cy="0"/>
          <a:chOff x="0" y="0"/>
          <a:chExt cx="0" cy="0"/>
        </a:xfrm>
      </p:grpSpPr>
      <p:pic>
        <p:nvPicPr>
          <p:cNvPr id="1123" name="Google Shape;1123;p181" descr="37_16bProductionPyramid-U.jpg"/>
          <p:cNvPicPr preferRelativeResize="0"/>
          <p:nvPr/>
        </p:nvPicPr>
        <p:blipFill rotWithShape="1">
          <a:blip r:embed="rId3">
            <a:alphaModFix/>
          </a:blip>
          <a:srcRect b="3746"/>
          <a:stretch/>
        </p:blipFill>
        <p:spPr>
          <a:xfrm>
            <a:off x="1285875" y="1193388"/>
            <a:ext cx="6572250" cy="4341812"/>
          </a:xfrm>
          <a:prstGeom prst="rect">
            <a:avLst/>
          </a:prstGeom>
          <a:noFill/>
          <a:ln>
            <a:noFill/>
          </a:ln>
        </p:spPr>
      </p:pic>
      <p:sp>
        <p:nvSpPr>
          <p:cNvPr id="1124" name="Google Shape;1124;p181"/>
          <p:cNvSpPr txBox="1"/>
          <p:nvPr/>
        </p:nvSpPr>
        <p:spPr>
          <a:xfrm>
            <a:off x="1335087" y="1281112"/>
            <a:ext cx="1377950" cy="496887"/>
          </a:xfrm>
          <a:prstGeom prst="rect">
            <a:avLst/>
          </a:prstGeom>
          <a:noFill/>
          <a:ln>
            <a:noFill/>
          </a:ln>
        </p:spPr>
        <p:txBody>
          <a:bodyPr spcFirstLastPara="1" wrap="square" lIns="0" tIns="0" rIns="0" bIns="0" anchor="t" anchorCtr="0">
            <a:spAutoFit/>
          </a:bodyPr>
          <a:lstStyle/>
          <a:p>
            <a:pPr marL="0" marR="0" lvl="0" indent="0" algn="ctr" rtl="0">
              <a:lnSpc>
                <a:spcPct val="105555"/>
              </a:lnSpc>
              <a:spcBef>
                <a:spcPts val="0"/>
              </a:spcBef>
              <a:spcAft>
                <a:spcPts val="0"/>
              </a:spcAft>
              <a:buClr>
                <a:srgbClr val="000000"/>
              </a:buClr>
              <a:buSzPts val="1800"/>
              <a:buFont typeface="Arial"/>
              <a:buNone/>
            </a:pPr>
            <a:r>
              <a:rPr lang="en-US" sz="1800" b="1" i="0" u="none">
                <a:solidFill>
                  <a:srgbClr val="000000"/>
                </a:solidFill>
                <a:latin typeface="Arial"/>
                <a:ea typeface="Arial"/>
                <a:cs typeface="Arial"/>
                <a:sym typeface="Arial"/>
              </a:rPr>
              <a:t>Tertiary</a:t>
            </a:r>
            <a:endParaRPr/>
          </a:p>
          <a:p>
            <a:pPr marL="0" marR="0" lvl="0" indent="0" algn="ctr" rtl="0">
              <a:lnSpc>
                <a:spcPct val="105555"/>
              </a:lnSpc>
              <a:spcBef>
                <a:spcPts val="0"/>
              </a:spcBef>
              <a:spcAft>
                <a:spcPts val="0"/>
              </a:spcAft>
              <a:buClr>
                <a:srgbClr val="000000"/>
              </a:buClr>
              <a:buSzPts val="1800"/>
              <a:buFont typeface="Arial"/>
              <a:buNone/>
            </a:pPr>
            <a:r>
              <a:rPr lang="en-US" sz="1800" b="1" i="0" u="none">
                <a:solidFill>
                  <a:srgbClr val="000000"/>
                </a:solidFill>
                <a:latin typeface="Arial"/>
                <a:ea typeface="Arial"/>
                <a:cs typeface="Arial"/>
                <a:sym typeface="Arial"/>
              </a:rPr>
              <a:t>consumers</a:t>
            </a:r>
            <a:endParaRPr/>
          </a:p>
        </p:txBody>
      </p:sp>
      <p:sp>
        <p:nvSpPr>
          <p:cNvPr id="1125" name="Google Shape;1125;p181"/>
          <p:cNvSpPr txBox="1"/>
          <p:nvPr/>
        </p:nvSpPr>
        <p:spPr>
          <a:xfrm>
            <a:off x="1335087" y="2192337"/>
            <a:ext cx="1377950" cy="496887"/>
          </a:xfrm>
          <a:prstGeom prst="rect">
            <a:avLst/>
          </a:prstGeom>
          <a:noFill/>
          <a:ln>
            <a:noFill/>
          </a:ln>
        </p:spPr>
        <p:txBody>
          <a:bodyPr spcFirstLastPara="1" wrap="square" lIns="0" tIns="0" rIns="0" bIns="0" anchor="t" anchorCtr="0">
            <a:spAutoFit/>
          </a:bodyPr>
          <a:lstStyle/>
          <a:p>
            <a:pPr marL="0" marR="0" lvl="0" indent="0" algn="ctr" rtl="0">
              <a:lnSpc>
                <a:spcPct val="105555"/>
              </a:lnSpc>
              <a:spcBef>
                <a:spcPts val="0"/>
              </a:spcBef>
              <a:spcAft>
                <a:spcPts val="0"/>
              </a:spcAft>
              <a:buClr>
                <a:srgbClr val="000000"/>
              </a:buClr>
              <a:buSzPts val="1800"/>
              <a:buFont typeface="Arial"/>
              <a:buNone/>
            </a:pPr>
            <a:r>
              <a:rPr lang="en-US" sz="1800" b="1" i="0" u="none">
                <a:solidFill>
                  <a:srgbClr val="000000"/>
                </a:solidFill>
                <a:latin typeface="Arial"/>
                <a:ea typeface="Arial"/>
                <a:cs typeface="Arial"/>
                <a:sym typeface="Arial"/>
              </a:rPr>
              <a:t>Secondary</a:t>
            </a:r>
            <a:endParaRPr/>
          </a:p>
          <a:p>
            <a:pPr marL="0" marR="0" lvl="0" indent="0" algn="ctr" rtl="0">
              <a:lnSpc>
                <a:spcPct val="105555"/>
              </a:lnSpc>
              <a:spcBef>
                <a:spcPts val="0"/>
              </a:spcBef>
              <a:spcAft>
                <a:spcPts val="0"/>
              </a:spcAft>
              <a:buClr>
                <a:srgbClr val="000000"/>
              </a:buClr>
              <a:buSzPts val="1800"/>
              <a:buFont typeface="Arial"/>
              <a:buNone/>
            </a:pPr>
            <a:r>
              <a:rPr lang="en-US" sz="1800" b="1" i="0" u="none">
                <a:solidFill>
                  <a:srgbClr val="000000"/>
                </a:solidFill>
                <a:latin typeface="Arial"/>
                <a:ea typeface="Arial"/>
                <a:cs typeface="Arial"/>
                <a:sym typeface="Arial"/>
              </a:rPr>
              <a:t>consumers</a:t>
            </a:r>
            <a:endParaRPr/>
          </a:p>
        </p:txBody>
      </p:sp>
      <p:sp>
        <p:nvSpPr>
          <p:cNvPr id="1126" name="Google Shape;1126;p181"/>
          <p:cNvSpPr txBox="1"/>
          <p:nvPr/>
        </p:nvSpPr>
        <p:spPr>
          <a:xfrm>
            <a:off x="1335087" y="3081337"/>
            <a:ext cx="1377950" cy="496887"/>
          </a:xfrm>
          <a:prstGeom prst="rect">
            <a:avLst/>
          </a:prstGeom>
          <a:noFill/>
          <a:ln>
            <a:noFill/>
          </a:ln>
        </p:spPr>
        <p:txBody>
          <a:bodyPr spcFirstLastPara="1" wrap="square" lIns="0" tIns="0" rIns="0" bIns="0" anchor="t" anchorCtr="0">
            <a:spAutoFit/>
          </a:bodyPr>
          <a:lstStyle/>
          <a:p>
            <a:pPr marL="0" marR="0" lvl="0" indent="0" algn="ctr" rtl="0">
              <a:lnSpc>
                <a:spcPct val="105555"/>
              </a:lnSpc>
              <a:spcBef>
                <a:spcPts val="0"/>
              </a:spcBef>
              <a:spcAft>
                <a:spcPts val="0"/>
              </a:spcAft>
              <a:buClr>
                <a:srgbClr val="000000"/>
              </a:buClr>
              <a:buSzPts val="1800"/>
              <a:buFont typeface="Arial"/>
              <a:buNone/>
            </a:pPr>
            <a:r>
              <a:rPr lang="en-US" sz="1800" b="1" i="0" u="none">
                <a:solidFill>
                  <a:srgbClr val="000000"/>
                </a:solidFill>
                <a:latin typeface="Arial"/>
                <a:ea typeface="Arial"/>
                <a:cs typeface="Arial"/>
                <a:sym typeface="Arial"/>
              </a:rPr>
              <a:t>Primary</a:t>
            </a:r>
            <a:endParaRPr/>
          </a:p>
          <a:p>
            <a:pPr marL="0" marR="0" lvl="0" indent="0" algn="ctr" rtl="0">
              <a:lnSpc>
                <a:spcPct val="105555"/>
              </a:lnSpc>
              <a:spcBef>
                <a:spcPts val="0"/>
              </a:spcBef>
              <a:spcAft>
                <a:spcPts val="0"/>
              </a:spcAft>
              <a:buClr>
                <a:srgbClr val="000000"/>
              </a:buClr>
              <a:buSzPts val="1800"/>
              <a:buFont typeface="Arial"/>
              <a:buNone/>
            </a:pPr>
            <a:r>
              <a:rPr lang="en-US" sz="1800" b="1" i="0" u="none">
                <a:solidFill>
                  <a:srgbClr val="000000"/>
                </a:solidFill>
                <a:latin typeface="Arial"/>
                <a:ea typeface="Arial"/>
                <a:cs typeface="Arial"/>
                <a:sym typeface="Arial"/>
              </a:rPr>
              <a:t>consumers</a:t>
            </a:r>
            <a:endParaRPr/>
          </a:p>
        </p:txBody>
      </p:sp>
      <p:sp>
        <p:nvSpPr>
          <p:cNvPr id="1127" name="Google Shape;1127;p181"/>
          <p:cNvSpPr txBox="1"/>
          <p:nvPr/>
        </p:nvSpPr>
        <p:spPr>
          <a:xfrm>
            <a:off x="1335087" y="3986212"/>
            <a:ext cx="1377950" cy="250825"/>
          </a:xfrm>
          <a:prstGeom prst="rect">
            <a:avLst/>
          </a:prstGeom>
          <a:noFill/>
          <a:ln>
            <a:noFill/>
          </a:ln>
        </p:spPr>
        <p:txBody>
          <a:bodyPr spcFirstLastPara="1" wrap="square" lIns="0" tIns="0" rIns="0" bIns="0" anchor="t" anchorCtr="0">
            <a:spAutoFit/>
          </a:bodyPr>
          <a:lstStyle/>
          <a:p>
            <a:pPr marL="0" marR="0" lvl="0" indent="0" algn="ctr" rtl="0">
              <a:lnSpc>
                <a:spcPct val="105555"/>
              </a:lnSpc>
              <a:spcBef>
                <a:spcPts val="0"/>
              </a:spcBef>
              <a:spcAft>
                <a:spcPts val="0"/>
              </a:spcAft>
              <a:buClr>
                <a:srgbClr val="000000"/>
              </a:buClr>
              <a:buSzPts val="1800"/>
              <a:buFont typeface="Arial"/>
              <a:buNone/>
            </a:pPr>
            <a:r>
              <a:rPr lang="en-US" sz="1800" b="1" i="0" u="none" dirty="0">
                <a:solidFill>
                  <a:srgbClr val="000000"/>
                </a:solidFill>
                <a:latin typeface="Arial"/>
                <a:ea typeface="Arial"/>
                <a:cs typeface="Arial"/>
                <a:sym typeface="Arial"/>
              </a:rPr>
              <a:t>Producers</a:t>
            </a:r>
            <a:endParaRPr dirty="0"/>
          </a:p>
        </p:txBody>
      </p:sp>
      <p:sp>
        <p:nvSpPr>
          <p:cNvPr id="1128" name="Google Shape;1128;p181"/>
          <p:cNvSpPr txBox="1"/>
          <p:nvPr/>
        </p:nvSpPr>
        <p:spPr>
          <a:xfrm>
            <a:off x="5534025" y="1579562"/>
            <a:ext cx="996950" cy="252412"/>
          </a:xfrm>
          <a:prstGeom prst="rect">
            <a:avLst/>
          </a:prstGeom>
          <a:noFill/>
          <a:ln>
            <a:noFill/>
          </a:ln>
        </p:spPr>
        <p:txBody>
          <a:bodyPr spcFirstLastPara="1" wrap="square" lIns="0" tIns="0" rIns="0" bIns="0" anchor="t" anchorCtr="0">
            <a:spAutoFit/>
          </a:bodyPr>
          <a:lstStyle/>
          <a:p>
            <a:pPr marL="0" marR="0" lvl="0" indent="0" algn="l" rtl="0">
              <a:lnSpc>
                <a:spcPct val="105555"/>
              </a:lnSpc>
              <a:spcBef>
                <a:spcPts val="0"/>
              </a:spcBef>
              <a:spcAft>
                <a:spcPts val="0"/>
              </a:spcAft>
              <a:buClr>
                <a:srgbClr val="000000"/>
              </a:buClr>
              <a:buSzPts val="1800"/>
              <a:buFont typeface="Arial"/>
              <a:buNone/>
            </a:pPr>
            <a:r>
              <a:rPr lang="en-US" sz="1800" b="1" i="0" u="none">
                <a:solidFill>
                  <a:srgbClr val="000000"/>
                </a:solidFill>
                <a:latin typeface="Arial"/>
                <a:ea typeface="Arial"/>
                <a:cs typeface="Arial"/>
                <a:sym typeface="Arial"/>
              </a:rPr>
              <a:t>10 kcal</a:t>
            </a:r>
            <a:endParaRPr/>
          </a:p>
        </p:txBody>
      </p:sp>
      <p:sp>
        <p:nvSpPr>
          <p:cNvPr id="1129" name="Google Shape;1129;p181"/>
          <p:cNvSpPr txBox="1"/>
          <p:nvPr/>
        </p:nvSpPr>
        <p:spPr>
          <a:xfrm>
            <a:off x="5551487" y="2505075"/>
            <a:ext cx="998537" cy="252412"/>
          </a:xfrm>
          <a:prstGeom prst="rect">
            <a:avLst/>
          </a:prstGeom>
          <a:noFill/>
          <a:ln>
            <a:noFill/>
          </a:ln>
        </p:spPr>
        <p:txBody>
          <a:bodyPr spcFirstLastPara="1" wrap="square" lIns="0" tIns="0" rIns="0" bIns="0" anchor="t" anchorCtr="0">
            <a:spAutoFit/>
          </a:bodyPr>
          <a:lstStyle/>
          <a:p>
            <a:pPr marL="0" marR="0" lvl="0" indent="0" algn="l" rtl="0">
              <a:lnSpc>
                <a:spcPct val="105555"/>
              </a:lnSpc>
              <a:spcBef>
                <a:spcPts val="0"/>
              </a:spcBef>
              <a:spcAft>
                <a:spcPts val="0"/>
              </a:spcAft>
              <a:buClr>
                <a:srgbClr val="000000"/>
              </a:buClr>
              <a:buSzPts val="1800"/>
              <a:buFont typeface="Arial"/>
              <a:buNone/>
            </a:pPr>
            <a:r>
              <a:rPr lang="en-US" sz="1800" b="1" i="0" u="none">
                <a:solidFill>
                  <a:srgbClr val="000000"/>
                </a:solidFill>
                <a:latin typeface="Arial"/>
                <a:ea typeface="Arial"/>
                <a:cs typeface="Arial"/>
                <a:sym typeface="Arial"/>
              </a:rPr>
              <a:t>100 kcal</a:t>
            </a:r>
            <a:endParaRPr/>
          </a:p>
        </p:txBody>
      </p:sp>
      <p:sp>
        <p:nvSpPr>
          <p:cNvPr id="1130" name="Google Shape;1130;p181"/>
          <p:cNvSpPr txBox="1"/>
          <p:nvPr/>
        </p:nvSpPr>
        <p:spPr>
          <a:xfrm>
            <a:off x="5842000" y="3438525"/>
            <a:ext cx="1223962" cy="250825"/>
          </a:xfrm>
          <a:prstGeom prst="rect">
            <a:avLst/>
          </a:prstGeom>
          <a:noFill/>
          <a:ln>
            <a:noFill/>
          </a:ln>
        </p:spPr>
        <p:txBody>
          <a:bodyPr spcFirstLastPara="1" wrap="square" lIns="0" tIns="0" rIns="0" bIns="0" anchor="t" anchorCtr="0">
            <a:spAutoFit/>
          </a:bodyPr>
          <a:lstStyle/>
          <a:p>
            <a:pPr marL="0" marR="0" lvl="0" indent="0" algn="l" rtl="0">
              <a:lnSpc>
                <a:spcPct val="105555"/>
              </a:lnSpc>
              <a:spcBef>
                <a:spcPts val="0"/>
              </a:spcBef>
              <a:spcAft>
                <a:spcPts val="0"/>
              </a:spcAft>
              <a:buClr>
                <a:srgbClr val="000000"/>
              </a:buClr>
              <a:buSzPts val="1800"/>
              <a:buFont typeface="Arial"/>
              <a:buNone/>
            </a:pPr>
            <a:r>
              <a:rPr lang="en-US" sz="1800" b="1" i="0" u="none">
                <a:solidFill>
                  <a:srgbClr val="000000"/>
                </a:solidFill>
                <a:latin typeface="Arial"/>
                <a:ea typeface="Arial"/>
                <a:cs typeface="Arial"/>
                <a:sym typeface="Arial"/>
              </a:rPr>
              <a:t>1,000 kcal</a:t>
            </a:r>
            <a:endParaRPr/>
          </a:p>
        </p:txBody>
      </p:sp>
      <p:sp>
        <p:nvSpPr>
          <p:cNvPr id="1131" name="Google Shape;1131;p181"/>
          <p:cNvSpPr txBox="1"/>
          <p:nvPr/>
        </p:nvSpPr>
        <p:spPr>
          <a:xfrm>
            <a:off x="4762500" y="4356100"/>
            <a:ext cx="1350962" cy="250825"/>
          </a:xfrm>
          <a:prstGeom prst="rect">
            <a:avLst/>
          </a:prstGeom>
          <a:noFill/>
          <a:ln>
            <a:noFill/>
          </a:ln>
        </p:spPr>
        <p:txBody>
          <a:bodyPr spcFirstLastPara="1" wrap="square" lIns="0" tIns="0" rIns="0" bIns="0" anchor="t" anchorCtr="0">
            <a:spAutoFit/>
          </a:bodyPr>
          <a:lstStyle/>
          <a:p>
            <a:pPr marL="0" marR="0" lvl="0" indent="0" algn="l" rtl="0">
              <a:lnSpc>
                <a:spcPct val="105555"/>
              </a:lnSpc>
              <a:spcBef>
                <a:spcPts val="0"/>
              </a:spcBef>
              <a:spcAft>
                <a:spcPts val="0"/>
              </a:spcAft>
              <a:buClr>
                <a:srgbClr val="000000"/>
              </a:buClr>
              <a:buSzPts val="1800"/>
              <a:buFont typeface="Arial"/>
              <a:buNone/>
            </a:pPr>
            <a:r>
              <a:rPr lang="en-US" sz="1800" b="1" i="0" u="none">
                <a:solidFill>
                  <a:srgbClr val="000000"/>
                </a:solidFill>
                <a:latin typeface="Arial"/>
                <a:ea typeface="Arial"/>
                <a:cs typeface="Arial"/>
                <a:sym typeface="Arial"/>
              </a:rPr>
              <a:t>10,000 kcal</a:t>
            </a:r>
            <a:endParaRPr/>
          </a:p>
        </p:txBody>
      </p:sp>
      <p:sp>
        <p:nvSpPr>
          <p:cNvPr id="1132" name="Google Shape;1132;p181"/>
          <p:cNvSpPr txBox="1"/>
          <p:nvPr/>
        </p:nvSpPr>
        <p:spPr>
          <a:xfrm>
            <a:off x="4308475" y="5184775"/>
            <a:ext cx="3003550" cy="252412"/>
          </a:xfrm>
          <a:prstGeom prst="rect">
            <a:avLst/>
          </a:prstGeom>
          <a:noFill/>
          <a:ln>
            <a:noFill/>
          </a:ln>
        </p:spPr>
        <p:txBody>
          <a:bodyPr spcFirstLastPara="1" wrap="square" lIns="0" tIns="0" rIns="0" bIns="0" anchor="t" anchorCtr="0">
            <a:spAutoFit/>
          </a:bodyPr>
          <a:lstStyle/>
          <a:p>
            <a:pPr marL="0" marR="0" lvl="0" indent="0" algn="l" rtl="0">
              <a:lnSpc>
                <a:spcPct val="105555"/>
              </a:lnSpc>
              <a:spcBef>
                <a:spcPts val="0"/>
              </a:spcBef>
              <a:spcAft>
                <a:spcPts val="0"/>
              </a:spcAft>
              <a:buClr>
                <a:srgbClr val="000000"/>
              </a:buClr>
              <a:buSzPts val="1800"/>
              <a:buFont typeface="Arial"/>
              <a:buNone/>
            </a:pPr>
            <a:r>
              <a:rPr lang="en-US" sz="1800" b="1" i="0" u="none" dirty="0">
                <a:solidFill>
                  <a:srgbClr val="000000"/>
                </a:solidFill>
                <a:latin typeface="Arial"/>
                <a:ea typeface="Arial"/>
                <a:cs typeface="Arial"/>
                <a:sym typeface="Arial"/>
              </a:rPr>
              <a:t>1,000,000 kcal of sunlight</a:t>
            </a:r>
            <a:endParaRPr dirty="0"/>
          </a:p>
        </p:txBody>
      </p:sp>
      <p:sp>
        <p:nvSpPr>
          <p:cNvPr id="2" name="Google Shape;1146;p183">
            <a:extLst>
              <a:ext uri="{FF2B5EF4-FFF2-40B4-BE49-F238E27FC236}">
                <a16:creationId xmlns:a16="http://schemas.microsoft.com/office/drawing/2014/main" id="{E4875607-937F-C082-B1C7-1EC92DF3CC8B}"/>
              </a:ext>
            </a:extLst>
          </p:cNvPr>
          <p:cNvSpPr txBox="1">
            <a:spLocks/>
          </p:cNvSpPr>
          <p:nvPr/>
        </p:nvSpPr>
        <p:spPr>
          <a:xfrm>
            <a:off x="381000" y="228600"/>
            <a:ext cx="8382000" cy="4572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Times"/>
                <a:ea typeface="Times"/>
                <a:cs typeface="Times"/>
                <a:sym typeface="Times"/>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Times"/>
                <a:ea typeface="Times"/>
                <a:cs typeface="Times"/>
                <a:sym typeface="Times"/>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Times"/>
                <a:ea typeface="Times"/>
                <a:cs typeface="Times"/>
                <a:sym typeface="Times"/>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Times"/>
                <a:ea typeface="Times"/>
                <a:cs typeface="Times"/>
                <a:sym typeface="Times"/>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Times"/>
                <a:ea typeface="Times"/>
                <a:cs typeface="Times"/>
                <a:sym typeface="Times"/>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Times"/>
                <a:ea typeface="Times"/>
                <a:cs typeface="Times"/>
                <a:sym typeface="Times"/>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Times"/>
                <a:ea typeface="Times"/>
                <a:cs typeface="Times"/>
                <a:sym typeface="Times"/>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Times"/>
                <a:ea typeface="Times"/>
                <a:cs typeface="Times"/>
                <a:sym typeface="Times"/>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Times"/>
                <a:ea typeface="Times"/>
                <a:cs typeface="Times"/>
                <a:sym typeface="Times"/>
              </a:defRPr>
            </a:lvl9pPr>
          </a:lstStyle>
          <a:p>
            <a:pPr algn="l">
              <a:buClr>
                <a:srgbClr val="FFFF00"/>
              </a:buClr>
              <a:buSzPts val="4000"/>
              <a:buFont typeface="Comic Sans MS"/>
              <a:buNone/>
            </a:pPr>
            <a:r>
              <a:rPr lang="en-US" sz="4000" b="1" dirty="0">
                <a:solidFill>
                  <a:srgbClr val="0066FF"/>
                </a:solidFill>
                <a:latin typeface="Comic Sans MS"/>
                <a:ea typeface="Comic Sans MS"/>
                <a:cs typeface="Comic Sans MS"/>
                <a:sym typeface="Comic Sans MS"/>
              </a:rPr>
              <a:t>Energy Pyramid:</a:t>
            </a:r>
            <a:r>
              <a:rPr lang="en-US" dirty="0">
                <a:solidFill>
                  <a:srgbClr val="0066FF"/>
                </a:solidFill>
                <a:latin typeface="Times New Roman"/>
                <a:ea typeface="Times New Roman"/>
                <a:cs typeface="Times New Roman"/>
                <a:sym typeface="Times New Roman"/>
              </a:rPr>
              <a:t> </a:t>
            </a:r>
            <a:endParaRPr lang="en-US" dirty="0">
              <a:solidFill>
                <a:srgbClr val="0066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27"/>
                                        </p:tgtEl>
                                        <p:attrNameLst>
                                          <p:attrName>style.visibility</p:attrName>
                                        </p:attrNameLst>
                                      </p:cBhvr>
                                      <p:to>
                                        <p:strVal val="visible"/>
                                      </p:to>
                                    </p:set>
                                    <p:animEffect transition="in" filter="fade">
                                      <p:cBhvr>
                                        <p:cTn id="7" dur="500"/>
                                        <p:tgtEl>
                                          <p:spTgt spid="11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31"/>
                                        </p:tgtEl>
                                        <p:attrNameLst>
                                          <p:attrName>style.visibility</p:attrName>
                                        </p:attrNameLst>
                                      </p:cBhvr>
                                      <p:to>
                                        <p:strVal val="visible"/>
                                      </p:to>
                                    </p:set>
                                    <p:animEffect transition="in" filter="fade">
                                      <p:cBhvr>
                                        <p:cTn id="10" dur="500"/>
                                        <p:tgtEl>
                                          <p:spTgt spid="113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26"/>
                                        </p:tgtEl>
                                        <p:attrNameLst>
                                          <p:attrName>style.visibility</p:attrName>
                                        </p:attrNameLst>
                                      </p:cBhvr>
                                      <p:to>
                                        <p:strVal val="visible"/>
                                      </p:to>
                                    </p:set>
                                    <p:animEffect transition="in" filter="fade">
                                      <p:cBhvr>
                                        <p:cTn id="15" dur="500"/>
                                        <p:tgtEl>
                                          <p:spTgt spid="112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30"/>
                                        </p:tgtEl>
                                        <p:attrNameLst>
                                          <p:attrName>style.visibility</p:attrName>
                                        </p:attrNameLst>
                                      </p:cBhvr>
                                      <p:to>
                                        <p:strVal val="visible"/>
                                      </p:to>
                                    </p:set>
                                    <p:animEffect transition="in" filter="fade">
                                      <p:cBhvr>
                                        <p:cTn id="18" dur="500"/>
                                        <p:tgtEl>
                                          <p:spTgt spid="113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25"/>
                                        </p:tgtEl>
                                        <p:attrNameLst>
                                          <p:attrName>style.visibility</p:attrName>
                                        </p:attrNameLst>
                                      </p:cBhvr>
                                      <p:to>
                                        <p:strVal val="visible"/>
                                      </p:to>
                                    </p:set>
                                    <p:animEffect transition="in" filter="fade">
                                      <p:cBhvr>
                                        <p:cTn id="23" dur="500"/>
                                        <p:tgtEl>
                                          <p:spTgt spid="112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29"/>
                                        </p:tgtEl>
                                        <p:attrNameLst>
                                          <p:attrName>style.visibility</p:attrName>
                                        </p:attrNameLst>
                                      </p:cBhvr>
                                      <p:to>
                                        <p:strVal val="visible"/>
                                      </p:to>
                                    </p:set>
                                    <p:animEffect transition="in" filter="fade">
                                      <p:cBhvr>
                                        <p:cTn id="26" dur="500"/>
                                        <p:tgtEl>
                                          <p:spTgt spid="112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124"/>
                                        </p:tgtEl>
                                        <p:attrNameLst>
                                          <p:attrName>style.visibility</p:attrName>
                                        </p:attrNameLst>
                                      </p:cBhvr>
                                      <p:to>
                                        <p:strVal val="visible"/>
                                      </p:to>
                                    </p:set>
                                    <p:animEffect transition="in" filter="fade">
                                      <p:cBhvr>
                                        <p:cTn id="31" dur="500"/>
                                        <p:tgtEl>
                                          <p:spTgt spid="112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128"/>
                                        </p:tgtEl>
                                        <p:attrNameLst>
                                          <p:attrName>style.visibility</p:attrName>
                                        </p:attrNameLst>
                                      </p:cBhvr>
                                      <p:to>
                                        <p:strVal val="visible"/>
                                      </p:to>
                                    </p:set>
                                    <p:animEffect transition="in" filter="fade">
                                      <p:cBhvr>
                                        <p:cTn id="34" dur="500"/>
                                        <p:tgtEl>
                                          <p:spTgt spid="1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4" grpId="0"/>
      <p:bldP spid="1125" grpId="0"/>
      <p:bldP spid="1126" grpId="0"/>
      <p:bldP spid="1127" grpId="0"/>
      <p:bldP spid="1128" grpId="0"/>
      <p:bldP spid="1129" grpId="0"/>
      <p:bldP spid="1130" grpId="0"/>
      <p:bldP spid="1131" grpId="0"/>
    </p:bld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Shape 1144"/>
        <p:cNvGrpSpPr/>
        <p:nvPr/>
      </p:nvGrpSpPr>
      <p:grpSpPr>
        <a:xfrm>
          <a:off x="0" y="0"/>
          <a:ext cx="0" cy="0"/>
          <a:chOff x="0" y="0"/>
          <a:chExt cx="0" cy="0"/>
        </a:xfrm>
      </p:grpSpPr>
      <p:sp>
        <p:nvSpPr>
          <p:cNvPr id="1145" name="Google Shape;1145;p183"/>
          <p:cNvSpPr txBox="1"/>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400"/>
              <a:buFont typeface="Times New Roman"/>
              <a:buNone/>
            </a:pPr>
            <a:fld id="{00000000-1234-1234-1234-123412341234}" type="slidenum">
              <a:rPr lang="en-US" sz="1400" b="0" i="0" u="none">
                <a:solidFill>
                  <a:srgbClr val="000000"/>
                </a:solidFill>
                <a:latin typeface="Times New Roman"/>
                <a:ea typeface="Times New Roman"/>
                <a:cs typeface="Times New Roman"/>
                <a:sym typeface="Times New Roman"/>
              </a:rPr>
              <a:t>67</a:t>
            </a:fld>
            <a:endParaRPr/>
          </a:p>
        </p:txBody>
      </p:sp>
      <p:sp>
        <p:nvSpPr>
          <p:cNvPr id="1146" name="Google Shape;1146;p183"/>
          <p:cNvSpPr txBox="1">
            <a:spLocks noGrp="1"/>
          </p:cNvSpPr>
          <p:nvPr>
            <p:ph type="title"/>
          </p:nvPr>
        </p:nvSpPr>
        <p:spPr>
          <a:xfrm>
            <a:off x="381000" y="228600"/>
            <a:ext cx="8382000" cy="4572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FFFF00"/>
              </a:buClr>
              <a:buSzPts val="4000"/>
              <a:buFont typeface="Comic Sans MS"/>
              <a:buNone/>
            </a:pPr>
            <a:r>
              <a:rPr lang="en-US" sz="4000" b="1" i="0" u="none" dirty="0">
                <a:solidFill>
                  <a:srgbClr val="FFFF00"/>
                </a:solidFill>
                <a:latin typeface="Comic Sans MS"/>
                <a:ea typeface="Comic Sans MS"/>
                <a:cs typeface="Comic Sans MS"/>
                <a:sym typeface="Comic Sans MS"/>
              </a:rPr>
              <a:t>Energy Pyramids Show:</a:t>
            </a:r>
            <a:r>
              <a:rPr lang="en-US" sz="4400" b="0" i="0" u="none" dirty="0">
                <a:solidFill>
                  <a:srgbClr val="FFFF00"/>
                </a:solidFill>
                <a:latin typeface="Times New Roman"/>
                <a:ea typeface="Times New Roman"/>
                <a:cs typeface="Times New Roman"/>
                <a:sym typeface="Times New Roman"/>
              </a:rPr>
              <a:t> </a:t>
            </a:r>
            <a:endParaRPr dirty="0"/>
          </a:p>
        </p:txBody>
      </p:sp>
      <p:sp>
        <p:nvSpPr>
          <p:cNvPr id="1147" name="Google Shape;1147;p183"/>
          <p:cNvSpPr txBox="1">
            <a:spLocks noGrp="1"/>
          </p:cNvSpPr>
          <p:nvPr>
            <p:ph type="body" idx="1"/>
          </p:nvPr>
        </p:nvSpPr>
        <p:spPr>
          <a:xfrm>
            <a:off x="4343400" y="1199408"/>
            <a:ext cx="4648200" cy="5429992"/>
          </a:xfrm>
          <a:prstGeom prst="rect">
            <a:avLst/>
          </a:prstGeom>
          <a:solidFill>
            <a:schemeClr val="lt1"/>
          </a:solid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0066"/>
              </a:buClr>
              <a:buSzPts val="2800"/>
              <a:buNone/>
            </a:pPr>
            <a:r>
              <a:rPr lang="en-US" sz="2800" b="1" i="0" u="none" dirty="0">
                <a:solidFill>
                  <a:srgbClr val="000066"/>
                </a:solidFill>
                <a:latin typeface="Comic Sans MS"/>
                <a:ea typeface="Comic Sans MS"/>
                <a:cs typeface="Comic Sans MS"/>
                <a:sym typeface="Comic Sans MS"/>
              </a:rPr>
              <a:t>Amount of available energy </a:t>
            </a:r>
            <a:r>
              <a:rPr lang="en-US" sz="2800" b="1" i="0" u="none" dirty="0">
                <a:solidFill>
                  <a:srgbClr val="CC3300"/>
                </a:solidFill>
                <a:latin typeface="Comic Sans MS"/>
                <a:ea typeface="Comic Sans MS"/>
                <a:cs typeface="Comic Sans MS"/>
                <a:sym typeface="Comic Sans MS"/>
              </a:rPr>
              <a:t>decreases</a:t>
            </a:r>
            <a:r>
              <a:rPr lang="en-US" sz="2800" b="1" i="0" u="none" dirty="0">
                <a:solidFill>
                  <a:srgbClr val="000066"/>
                </a:solidFill>
                <a:latin typeface="Comic Sans MS"/>
                <a:ea typeface="Comic Sans MS"/>
                <a:cs typeface="Comic Sans MS"/>
                <a:sym typeface="Comic Sans MS"/>
              </a:rPr>
              <a:t> for higher consumers.</a:t>
            </a:r>
            <a:endParaRPr dirty="0"/>
          </a:p>
          <a:p>
            <a:pPr marL="0" lvl="0" indent="0" algn="l" rtl="0">
              <a:lnSpc>
                <a:spcPct val="90000"/>
              </a:lnSpc>
              <a:spcBef>
                <a:spcPts val="560"/>
              </a:spcBef>
              <a:spcAft>
                <a:spcPts val="0"/>
              </a:spcAft>
              <a:buClr>
                <a:schemeClr val="dk1"/>
              </a:buClr>
              <a:buSzPts val="2800"/>
              <a:buFont typeface="Times New Roman"/>
              <a:buNone/>
            </a:pPr>
            <a:endParaRPr sz="2800" b="1" i="0" u="none" dirty="0">
              <a:solidFill>
                <a:srgbClr val="000066"/>
              </a:solidFill>
              <a:latin typeface="Comic Sans MS"/>
              <a:ea typeface="Comic Sans MS"/>
              <a:cs typeface="Comic Sans MS"/>
              <a:sym typeface="Comic Sans MS"/>
            </a:endParaRPr>
          </a:p>
          <a:p>
            <a:pPr marL="0" lvl="0" indent="0" algn="l" rtl="0">
              <a:lnSpc>
                <a:spcPct val="90000"/>
              </a:lnSpc>
              <a:spcBef>
                <a:spcPts val="560"/>
              </a:spcBef>
              <a:spcAft>
                <a:spcPts val="0"/>
              </a:spcAft>
              <a:buClr>
                <a:srgbClr val="000066"/>
              </a:buClr>
              <a:buSzPts val="2800"/>
              <a:buNone/>
            </a:pPr>
            <a:r>
              <a:rPr lang="en-US" sz="2800" b="1" i="0" u="none" dirty="0">
                <a:solidFill>
                  <a:srgbClr val="000066"/>
                </a:solidFill>
                <a:latin typeface="Comic Sans MS"/>
                <a:ea typeface="Comic Sans MS"/>
                <a:cs typeface="Comic Sans MS"/>
                <a:sym typeface="Comic Sans MS"/>
              </a:rPr>
              <a:t>It takes a </a:t>
            </a:r>
            <a:r>
              <a:rPr lang="en-US" sz="2800" b="1" i="0" u="none" dirty="0">
                <a:solidFill>
                  <a:srgbClr val="CC3300"/>
                </a:solidFill>
                <a:latin typeface="Comic Sans MS"/>
                <a:ea typeface="Comic Sans MS"/>
                <a:cs typeface="Comic Sans MS"/>
                <a:sym typeface="Comic Sans MS"/>
              </a:rPr>
              <a:t>large number of producers</a:t>
            </a:r>
            <a:r>
              <a:rPr lang="en-US" sz="2800" b="1" i="0" u="none" dirty="0">
                <a:solidFill>
                  <a:srgbClr val="000066"/>
                </a:solidFill>
                <a:latin typeface="Comic Sans MS"/>
                <a:ea typeface="Comic Sans MS"/>
                <a:cs typeface="Comic Sans MS"/>
                <a:sym typeface="Comic Sans MS"/>
              </a:rPr>
              <a:t> to support a small number of primary consumers.</a:t>
            </a:r>
            <a:endParaRPr dirty="0"/>
          </a:p>
          <a:p>
            <a:pPr marL="0" lvl="0" indent="0" algn="l" rtl="0">
              <a:lnSpc>
                <a:spcPct val="90000"/>
              </a:lnSpc>
              <a:spcBef>
                <a:spcPts val="560"/>
              </a:spcBef>
              <a:spcAft>
                <a:spcPts val="0"/>
              </a:spcAft>
              <a:buClr>
                <a:schemeClr val="dk1"/>
              </a:buClr>
              <a:buSzPts val="2800"/>
              <a:buFont typeface="Times New Roman"/>
              <a:buNone/>
            </a:pPr>
            <a:endParaRPr sz="2800" b="1" i="0" u="none" dirty="0">
              <a:solidFill>
                <a:srgbClr val="000066"/>
              </a:solidFill>
              <a:latin typeface="Comic Sans MS"/>
              <a:ea typeface="Comic Sans MS"/>
              <a:cs typeface="Comic Sans MS"/>
              <a:sym typeface="Comic Sans MS"/>
            </a:endParaRPr>
          </a:p>
          <a:p>
            <a:pPr marL="0" lvl="0" indent="0" algn="l" rtl="0">
              <a:lnSpc>
                <a:spcPct val="90000"/>
              </a:lnSpc>
              <a:spcBef>
                <a:spcPts val="560"/>
              </a:spcBef>
              <a:spcAft>
                <a:spcPts val="0"/>
              </a:spcAft>
              <a:buClr>
                <a:srgbClr val="000066"/>
              </a:buClr>
              <a:buSzPts val="2800"/>
              <a:buNone/>
            </a:pPr>
            <a:r>
              <a:rPr lang="en-US" sz="2800" b="1" i="0" u="none" dirty="0">
                <a:solidFill>
                  <a:srgbClr val="000066"/>
                </a:solidFill>
                <a:latin typeface="Comic Sans MS"/>
                <a:ea typeface="Comic Sans MS"/>
                <a:cs typeface="Comic Sans MS"/>
                <a:sym typeface="Comic Sans MS"/>
              </a:rPr>
              <a:t>It takes a </a:t>
            </a:r>
            <a:r>
              <a:rPr lang="en-US" sz="2800" b="1" i="0" u="none" dirty="0">
                <a:solidFill>
                  <a:srgbClr val="CC3300"/>
                </a:solidFill>
                <a:latin typeface="Comic Sans MS"/>
                <a:ea typeface="Comic Sans MS"/>
                <a:cs typeface="Comic Sans MS"/>
                <a:sym typeface="Comic Sans MS"/>
              </a:rPr>
              <a:t>large number of primary consumers</a:t>
            </a:r>
            <a:r>
              <a:rPr lang="en-US" sz="2800" b="1" i="0" u="none" dirty="0">
                <a:solidFill>
                  <a:srgbClr val="000066"/>
                </a:solidFill>
                <a:latin typeface="Comic Sans MS"/>
                <a:ea typeface="Comic Sans MS"/>
                <a:cs typeface="Comic Sans MS"/>
                <a:sym typeface="Comic Sans MS"/>
              </a:rPr>
              <a:t> to support a small number of secondary consumers.</a:t>
            </a:r>
            <a:endParaRPr dirty="0"/>
          </a:p>
        </p:txBody>
      </p:sp>
      <p:pic>
        <p:nvPicPr>
          <p:cNvPr id="1148" name="Google Shape;1148;p183" descr="EL_MSLS_FoodChain1"/>
          <p:cNvPicPr preferRelativeResize="0">
            <a:picLocks noGrp="1"/>
          </p:cNvPicPr>
          <p:nvPr>
            <p:ph type="body" idx="1"/>
          </p:nvPr>
        </p:nvPicPr>
        <p:blipFill rotWithShape="1">
          <a:blip r:embed="rId3">
            <a:alphaModFix/>
          </a:blip>
          <a:srcRect l="3634" r="1854"/>
          <a:stretch/>
        </p:blipFill>
        <p:spPr>
          <a:xfrm>
            <a:off x="152400" y="1600200"/>
            <a:ext cx="3962400" cy="4595812"/>
          </a:xfrm>
          <a:prstGeom prst="rect">
            <a:avLst/>
          </a:prstGeom>
          <a:noFill/>
          <a:ln>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47">
                                            <p:txEl>
                                              <p:pRg st="0" end="0"/>
                                            </p:txEl>
                                          </p:spTgt>
                                        </p:tgtEl>
                                        <p:attrNameLst>
                                          <p:attrName>style.visibility</p:attrName>
                                        </p:attrNameLst>
                                      </p:cBhvr>
                                      <p:to>
                                        <p:strVal val="visible"/>
                                      </p:to>
                                    </p:set>
                                    <p:animEffect transition="in" filter="fade">
                                      <p:cBhvr>
                                        <p:cTn id="7" dur="500"/>
                                        <p:tgtEl>
                                          <p:spTgt spid="114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47">
                                            <p:txEl>
                                              <p:pRg st="2" end="2"/>
                                            </p:txEl>
                                          </p:spTgt>
                                        </p:tgtEl>
                                        <p:attrNameLst>
                                          <p:attrName>style.visibility</p:attrName>
                                        </p:attrNameLst>
                                      </p:cBhvr>
                                      <p:to>
                                        <p:strVal val="visible"/>
                                      </p:to>
                                    </p:set>
                                    <p:animEffect transition="in" filter="fade">
                                      <p:cBhvr>
                                        <p:cTn id="12" dur="500"/>
                                        <p:tgtEl>
                                          <p:spTgt spid="114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47">
                                            <p:txEl>
                                              <p:pRg st="4" end="4"/>
                                            </p:txEl>
                                          </p:spTgt>
                                        </p:tgtEl>
                                        <p:attrNameLst>
                                          <p:attrName>style.visibility</p:attrName>
                                        </p:attrNameLst>
                                      </p:cBhvr>
                                      <p:to>
                                        <p:strVal val="visible"/>
                                      </p:to>
                                    </p:set>
                                    <p:animEffect transition="in" filter="fade">
                                      <p:cBhvr>
                                        <p:cTn id="17" dur="500"/>
                                        <p:tgtEl>
                                          <p:spTgt spid="114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Shape 1115"/>
        <p:cNvGrpSpPr/>
        <p:nvPr/>
      </p:nvGrpSpPr>
      <p:grpSpPr>
        <a:xfrm>
          <a:off x="0" y="0"/>
          <a:ext cx="0" cy="0"/>
          <a:chOff x="0" y="0"/>
          <a:chExt cx="0" cy="0"/>
        </a:xfrm>
      </p:grpSpPr>
      <p:sp>
        <p:nvSpPr>
          <p:cNvPr id="1116" name="Google Shape;1116;p180"/>
          <p:cNvSpPr txBox="1">
            <a:spLocks noGrp="1"/>
          </p:cNvSpPr>
          <p:nvPr>
            <p:ph type="body" idx="1"/>
          </p:nvPr>
        </p:nvSpPr>
        <p:spPr>
          <a:xfrm>
            <a:off x="312737" y="1404938"/>
            <a:ext cx="8475662" cy="230832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1F89BD"/>
              </a:buClr>
              <a:buSzPts val="2800"/>
              <a:buNone/>
            </a:pPr>
            <a:r>
              <a:rPr lang="en-US" sz="2800" b="0" i="0" u="none" strike="noStrike" cap="none" dirty="0">
                <a:solidFill>
                  <a:schemeClr val="dk1"/>
                </a:solidFill>
                <a:latin typeface="Arial"/>
                <a:ea typeface="Arial"/>
                <a:cs typeface="Arial"/>
                <a:sym typeface="Arial"/>
              </a:rPr>
              <a:t>A </a:t>
            </a:r>
            <a:r>
              <a:rPr lang="en-US" sz="2800" b="1" i="0" u="none" strike="noStrike" cap="none" dirty="0">
                <a:solidFill>
                  <a:srgbClr val="FF0000"/>
                </a:solidFill>
                <a:latin typeface="Arial"/>
                <a:ea typeface="Arial"/>
                <a:cs typeface="Arial"/>
                <a:sym typeface="Arial"/>
              </a:rPr>
              <a:t>pyramid of production</a:t>
            </a:r>
            <a:r>
              <a:rPr lang="en-US" sz="2800" b="1" i="0" u="none" strike="noStrike" cap="none" dirty="0">
                <a:solidFill>
                  <a:schemeClr val="dk1"/>
                </a:solidFill>
                <a:latin typeface="Arial"/>
                <a:ea typeface="Arial"/>
                <a:cs typeface="Arial"/>
                <a:sym typeface="Arial"/>
              </a:rPr>
              <a:t> </a:t>
            </a:r>
            <a:r>
              <a:rPr lang="en-US" sz="2800" b="0" i="0" u="none" strike="noStrike" cap="none" dirty="0">
                <a:solidFill>
                  <a:schemeClr val="dk1"/>
                </a:solidFill>
                <a:latin typeface="Arial"/>
                <a:ea typeface="Arial"/>
                <a:cs typeface="Arial"/>
                <a:sym typeface="Arial"/>
              </a:rPr>
              <a:t>illustrates the </a:t>
            </a:r>
            <a:r>
              <a:rPr lang="en-US" sz="2800" b="1" i="0" u="none" strike="noStrike" cap="none" dirty="0">
                <a:solidFill>
                  <a:srgbClr val="0033CC"/>
                </a:solidFill>
                <a:latin typeface="Arial"/>
                <a:ea typeface="Arial"/>
                <a:cs typeface="Arial"/>
                <a:sym typeface="Arial"/>
              </a:rPr>
              <a:t>cumulative loss of energy with each transfer in a food chain</a:t>
            </a:r>
            <a:r>
              <a:rPr lang="en-US" sz="2800" b="0" i="0" u="none" strike="noStrike" cap="none" dirty="0">
                <a:solidFill>
                  <a:schemeClr val="dk1"/>
                </a:solidFill>
                <a:latin typeface="Arial"/>
                <a:ea typeface="Arial"/>
                <a:cs typeface="Arial"/>
                <a:sym typeface="Arial"/>
              </a:rPr>
              <a:t>.</a:t>
            </a:r>
          </a:p>
          <a:p>
            <a:pPr marL="0" marR="0" lvl="0" indent="0" algn="l" rtl="0">
              <a:lnSpc>
                <a:spcPct val="100000"/>
              </a:lnSpc>
              <a:spcBef>
                <a:spcPts val="0"/>
              </a:spcBef>
              <a:spcAft>
                <a:spcPts val="0"/>
              </a:spcAft>
              <a:buClr>
                <a:srgbClr val="1F89BD"/>
              </a:buClr>
              <a:buSzPts val="2800"/>
              <a:buNone/>
            </a:pPr>
            <a:endParaRPr lang="en-US" sz="1800" dirty="0"/>
          </a:p>
          <a:p>
            <a:pPr marL="0" marR="0" lvl="0" indent="0" algn="l" rtl="0">
              <a:lnSpc>
                <a:spcPct val="100000"/>
              </a:lnSpc>
              <a:spcBef>
                <a:spcPts val="1000"/>
              </a:spcBef>
              <a:spcAft>
                <a:spcPts val="0"/>
              </a:spcAft>
              <a:buClr>
                <a:srgbClr val="1F89BD"/>
              </a:buClr>
              <a:buSzPts val="2800"/>
              <a:buNone/>
            </a:pPr>
            <a:r>
              <a:rPr lang="en-US" sz="2800" b="0" i="0" u="none" strike="noStrike" cap="none" dirty="0">
                <a:solidFill>
                  <a:schemeClr val="dk1"/>
                </a:solidFill>
                <a:latin typeface="Arial"/>
                <a:ea typeface="Arial"/>
                <a:cs typeface="Arial"/>
                <a:sym typeface="Arial"/>
              </a:rPr>
              <a:t>Only about </a:t>
            </a:r>
            <a:r>
              <a:rPr lang="en-US" sz="2800" b="1" i="0" u="sng" strike="noStrike" cap="none" dirty="0">
                <a:solidFill>
                  <a:srgbClr val="FF0000"/>
                </a:solidFill>
                <a:latin typeface="Arial"/>
                <a:ea typeface="Arial"/>
                <a:cs typeface="Arial"/>
                <a:sym typeface="Arial"/>
              </a:rPr>
              <a:t>10% of the energy</a:t>
            </a:r>
            <a:r>
              <a:rPr lang="en-US" sz="2800" b="1" i="0" strike="noStrike" cap="none" dirty="0">
                <a:solidFill>
                  <a:srgbClr val="FF0000"/>
                </a:solidFill>
                <a:latin typeface="Arial"/>
                <a:ea typeface="Arial"/>
                <a:cs typeface="Arial"/>
                <a:sym typeface="Arial"/>
              </a:rPr>
              <a:t> </a:t>
            </a:r>
            <a:r>
              <a:rPr lang="en-US" sz="2800" b="0" i="0" u="none" strike="noStrike" cap="none" dirty="0">
                <a:solidFill>
                  <a:schemeClr val="dk1"/>
                </a:solidFill>
                <a:latin typeface="Arial"/>
                <a:ea typeface="Arial"/>
                <a:cs typeface="Arial"/>
                <a:sym typeface="Arial"/>
              </a:rPr>
              <a:t>stored at each trophic level is available to the next level. </a:t>
            </a:r>
            <a:endParaRPr dirty="0"/>
          </a:p>
        </p:txBody>
      </p:sp>
      <p:sp>
        <p:nvSpPr>
          <p:cNvPr id="1117" name="Google Shape;1117;p180"/>
          <p:cNvSpPr txBox="1">
            <a:spLocks noGrp="1"/>
          </p:cNvSpPr>
          <p:nvPr>
            <p:ph type="title"/>
          </p:nvPr>
        </p:nvSpPr>
        <p:spPr>
          <a:xfrm>
            <a:off x="312737" y="365125"/>
            <a:ext cx="8665008" cy="1039812"/>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0033CC"/>
              </a:buClr>
              <a:buSzPts val="3000"/>
              <a:buFont typeface="Arial"/>
              <a:buNone/>
            </a:pPr>
            <a:r>
              <a:rPr lang="en-US" sz="3000" b="1" i="0" u="none" dirty="0">
                <a:solidFill>
                  <a:srgbClr val="0033CC"/>
                </a:solidFill>
                <a:latin typeface="Arial"/>
                <a:ea typeface="Arial"/>
                <a:cs typeface="Arial"/>
                <a:sym typeface="Arial"/>
              </a:rPr>
              <a:t>Energy supply limits the length of food chains</a:t>
            </a:r>
            <a:endParaRPr dirty="0"/>
          </a:p>
        </p:txBody>
      </p:sp>
      <p:pic>
        <p:nvPicPr>
          <p:cNvPr id="2" name="Google Shape;1148;p183" descr="EL_MSLS_FoodChain1">
            <a:extLst>
              <a:ext uri="{FF2B5EF4-FFF2-40B4-BE49-F238E27FC236}">
                <a16:creationId xmlns:a16="http://schemas.microsoft.com/office/drawing/2014/main" id="{D3DE15AB-552C-BAA0-E3D5-1A5AE9655F4E}"/>
              </a:ext>
            </a:extLst>
          </p:cNvPr>
          <p:cNvPicPr preferRelativeResize="0">
            <a:picLocks/>
          </p:cNvPicPr>
          <p:nvPr/>
        </p:nvPicPr>
        <p:blipFill rotWithShape="1">
          <a:blip r:embed="rId3">
            <a:alphaModFix/>
          </a:blip>
          <a:srcRect l="3634" r="1854"/>
          <a:stretch/>
        </p:blipFill>
        <p:spPr>
          <a:xfrm>
            <a:off x="6125688" y="3883231"/>
            <a:ext cx="2662711" cy="2719450"/>
          </a:xfrm>
          <a:prstGeom prst="rect">
            <a:avLst/>
          </a:prstGeom>
          <a:noFill/>
          <a:ln>
            <a:noFill/>
          </a:ln>
        </p:spPr>
      </p:pic>
      <p:sp>
        <p:nvSpPr>
          <p:cNvPr id="4" name="TextBox 3">
            <a:extLst>
              <a:ext uri="{FF2B5EF4-FFF2-40B4-BE49-F238E27FC236}">
                <a16:creationId xmlns:a16="http://schemas.microsoft.com/office/drawing/2014/main" id="{93D044D4-FDA4-67E7-4D3B-2D96E92CC89D}"/>
              </a:ext>
            </a:extLst>
          </p:cNvPr>
          <p:cNvSpPr txBox="1"/>
          <p:nvPr/>
        </p:nvSpPr>
        <p:spPr>
          <a:xfrm>
            <a:off x="312737" y="4051005"/>
            <a:ext cx="5623605" cy="2308324"/>
          </a:xfrm>
          <a:prstGeom prst="rect">
            <a:avLst/>
          </a:prstGeom>
          <a:solidFill>
            <a:srgbClr val="FFC000"/>
          </a:solidFill>
        </p:spPr>
        <p:txBody>
          <a:bodyPr wrap="square">
            <a:spAutoFit/>
          </a:bodyPr>
          <a:lstStyle/>
          <a:p>
            <a:pPr marR="0" lvl="0" algn="l" rtl="0">
              <a:lnSpc>
                <a:spcPct val="100000"/>
              </a:lnSpc>
              <a:spcBef>
                <a:spcPts val="0"/>
              </a:spcBef>
              <a:spcAft>
                <a:spcPts val="0"/>
              </a:spcAft>
              <a:buClr>
                <a:srgbClr val="1F89BD"/>
              </a:buClr>
              <a:buSzPts val="2800"/>
            </a:pPr>
            <a:r>
              <a:rPr lang="en-US" sz="2400" b="0" i="0" u="none" strike="noStrike" cap="none" dirty="0">
                <a:solidFill>
                  <a:schemeClr val="dk1"/>
                </a:solidFill>
                <a:latin typeface="Arial"/>
                <a:ea typeface="Arial"/>
                <a:cs typeface="Arial"/>
                <a:sym typeface="Arial"/>
              </a:rPr>
              <a:t>An important implication of this stepwise </a:t>
            </a:r>
            <a:r>
              <a:rPr lang="en-US" sz="2400" b="1" i="0" u="none" strike="noStrike" cap="none" dirty="0">
                <a:solidFill>
                  <a:srgbClr val="FF3300"/>
                </a:solidFill>
                <a:latin typeface="Arial"/>
                <a:ea typeface="Arial"/>
                <a:cs typeface="Arial"/>
                <a:sym typeface="Arial"/>
              </a:rPr>
              <a:t>decline of energy</a:t>
            </a:r>
            <a:r>
              <a:rPr lang="en-US" sz="2400" b="0" i="0" u="none" strike="noStrike" cap="none" dirty="0">
                <a:solidFill>
                  <a:schemeClr val="dk1"/>
                </a:solidFill>
                <a:latin typeface="Arial"/>
                <a:ea typeface="Arial"/>
                <a:cs typeface="Arial"/>
                <a:sym typeface="Arial"/>
              </a:rPr>
              <a:t> in a trophic structure is that the amount of energy available to top-level consumers is small compared with that available to lower-level consumers.</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16">
                                            <p:txEl>
                                              <p:pRg st="0" end="0"/>
                                            </p:txEl>
                                          </p:spTgt>
                                        </p:tgtEl>
                                        <p:attrNameLst>
                                          <p:attrName>style.visibility</p:attrName>
                                        </p:attrNameLst>
                                      </p:cBhvr>
                                      <p:to>
                                        <p:strVal val="visible"/>
                                      </p:to>
                                    </p:set>
                                    <p:animEffect transition="in" filter="wipe(left)">
                                      <p:cBhvr>
                                        <p:cTn id="7" dur="500"/>
                                        <p:tgtEl>
                                          <p:spTgt spid="11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16">
                                            <p:txEl>
                                              <p:pRg st="2" end="2"/>
                                            </p:txEl>
                                          </p:spTgt>
                                        </p:tgtEl>
                                        <p:attrNameLst>
                                          <p:attrName>style.visibility</p:attrName>
                                        </p:attrNameLst>
                                      </p:cBhvr>
                                      <p:to>
                                        <p:strVal val="visible"/>
                                      </p:to>
                                    </p:set>
                                    <p:animEffect transition="in" filter="wipe(left)">
                                      <p:cBhvr>
                                        <p:cTn id="12" dur="500"/>
                                        <p:tgtEl>
                                          <p:spTgt spid="111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Shape 1137"/>
        <p:cNvGrpSpPr/>
        <p:nvPr/>
      </p:nvGrpSpPr>
      <p:grpSpPr>
        <a:xfrm>
          <a:off x="0" y="0"/>
          <a:ext cx="0" cy="0"/>
          <a:chOff x="0" y="0"/>
          <a:chExt cx="0" cy="0"/>
        </a:xfrm>
      </p:grpSpPr>
      <p:sp>
        <p:nvSpPr>
          <p:cNvPr id="1138" name="Google Shape;1138;p182"/>
          <p:cNvSpPr txBox="1">
            <a:spLocks noGrp="1"/>
          </p:cNvSpPr>
          <p:nvPr>
            <p:ph type="body" idx="1"/>
          </p:nvPr>
        </p:nvSpPr>
        <p:spPr>
          <a:xfrm>
            <a:off x="294952" y="1100139"/>
            <a:ext cx="8706544" cy="2664340"/>
          </a:xfrm>
          <a:prstGeom prst="rect">
            <a:avLst/>
          </a:prstGeom>
          <a:noFill/>
          <a:ln>
            <a:noFill/>
          </a:ln>
        </p:spPr>
        <p:txBody>
          <a:bodyPr spcFirstLastPara="1" wrap="square" lIns="91425" tIns="45700" rIns="91425" bIns="45700" anchor="t" anchorCtr="0">
            <a:noAutofit/>
          </a:bodyPr>
          <a:lstStyle/>
          <a:p>
            <a:pPr marL="0" marR="0" lvl="1" indent="0" algn="l" rtl="0">
              <a:lnSpc>
                <a:spcPct val="100000"/>
              </a:lnSpc>
              <a:spcBef>
                <a:spcPts val="500"/>
              </a:spcBef>
              <a:spcAft>
                <a:spcPts val="0"/>
              </a:spcAft>
              <a:buClr>
                <a:srgbClr val="1F89BD"/>
              </a:buClr>
              <a:buSzPts val="2600"/>
              <a:buNone/>
            </a:pPr>
            <a:r>
              <a:rPr lang="en-US" sz="2600" b="0" i="0" u="none" strike="noStrike" cap="none" dirty="0">
                <a:solidFill>
                  <a:schemeClr val="dk1"/>
                </a:solidFill>
                <a:latin typeface="Arial"/>
                <a:ea typeface="Arial"/>
                <a:cs typeface="Arial"/>
                <a:sym typeface="Arial"/>
              </a:rPr>
              <a:t>Only a tiny fraction of the energy stored by photosynthesis flows through a food chain all the way to a tertiary &amp; quaternary consumer. </a:t>
            </a:r>
            <a:endParaRPr dirty="0"/>
          </a:p>
          <a:p>
            <a:pPr marL="0" marR="0" lvl="1" indent="0" algn="l" rtl="0">
              <a:lnSpc>
                <a:spcPct val="100000"/>
              </a:lnSpc>
              <a:spcBef>
                <a:spcPts val="500"/>
              </a:spcBef>
              <a:spcAft>
                <a:spcPts val="0"/>
              </a:spcAft>
              <a:buClr>
                <a:srgbClr val="1F89BD"/>
              </a:buClr>
              <a:buSzPts val="2600"/>
              <a:buNone/>
            </a:pPr>
            <a:endParaRPr lang="en-US" sz="2000" b="0" i="0" u="none" strike="noStrike" cap="none" dirty="0">
              <a:solidFill>
                <a:schemeClr val="dk1"/>
              </a:solidFill>
              <a:latin typeface="Arial"/>
              <a:ea typeface="Arial"/>
              <a:cs typeface="Arial"/>
              <a:sym typeface="Arial"/>
            </a:endParaRPr>
          </a:p>
          <a:p>
            <a:pPr marL="0" marR="0" lvl="1" indent="0" algn="l" rtl="0">
              <a:lnSpc>
                <a:spcPct val="100000"/>
              </a:lnSpc>
              <a:spcBef>
                <a:spcPts val="500"/>
              </a:spcBef>
              <a:spcAft>
                <a:spcPts val="0"/>
              </a:spcAft>
              <a:buClr>
                <a:srgbClr val="1F89BD"/>
              </a:buClr>
              <a:buSzPts val="2600"/>
              <a:buNone/>
            </a:pPr>
            <a:r>
              <a:rPr lang="en-US" sz="2600" b="0" i="0" u="none" strike="noStrike" cap="none" dirty="0">
                <a:solidFill>
                  <a:srgbClr val="FF0000"/>
                </a:solidFill>
                <a:latin typeface="Arial"/>
                <a:ea typeface="Arial"/>
                <a:cs typeface="Arial"/>
                <a:sym typeface="Arial"/>
              </a:rPr>
              <a:t>This explains why top-level consumers such as lions, sharks, and hawks require so much geographic territory.</a:t>
            </a:r>
            <a:endParaRPr dirty="0">
              <a:solidFill>
                <a:srgbClr val="FF0000"/>
              </a:solidFill>
            </a:endParaRPr>
          </a:p>
        </p:txBody>
      </p:sp>
      <p:sp>
        <p:nvSpPr>
          <p:cNvPr id="1139" name="Google Shape;1139;p182"/>
          <p:cNvSpPr txBox="1">
            <a:spLocks noGrp="1"/>
          </p:cNvSpPr>
          <p:nvPr>
            <p:ph type="title"/>
          </p:nvPr>
        </p:nvSpPr>
        <p:spPr>
          <a:xfrm>
            <a:off x="312737" y="365125"/>
            <a:ext cx="8475662" cy="735013"/>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0033CC"/>
              </a:buClr>
              <a:buSzPts val="3000"/>
              <a:buFont typeface="Arial"/>
              <a:buNone/>
            </a:pPr>
            <a:r>
              <a:rPr lang="en-US" sz="3000" b="1" i="0" u="none" dirty="0">
                <a:solidFill>
                  <a:srgbClr val="0033CC"/>
                </a:solidFill>
                <a:latin typeface="Arial"/>
                <a:ea typeface="Arial"/>
                <a:cs typeface="Arial"/>
                <a:sym typeface="Arial"/>
              </a:rPr>
              <a:t>High Level Consumers</a:t>
            </a:r>
            <a:endParaRPr dirty="0"/>
          </a:p>
        </p:txBody>
      </p:sp>
      <p:pic>
        <p:nvPicPr>
          <p:cNvPr id="1026" name="Picture 2" descr="Definition of Tertiary Consumer | Sciencing">
            <a:extLst>
              <a:ext uri="{FF2B5EF4-FFF2-40B4-BE49-F238E27FC236}">
                <a16:creationId xmlns:a16="http://schemas.microsoft.com/office/drawing/2014/main" id="{6DB50C7A-4A63-E6D1-9B6E-135CE3BDD6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5791" y="3857809"/>
            <a:ext cx="3735705" cy="283226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ertiary Consumer - Definition, Functions and Examples">
            <a:extLst>
              <a:ext uri="{FF2B5EF4-FFF2-40B4-BE49-F238E27FC236}">
                <a16:creationId xmlns:a16="http://schemas.microsoft.com/office/drawing/2014/main" id="{8B2F45CE-8861-7E92-3C71-3438666587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737" y="3943628"/>
            <a:ext cx="3999900" cy="26643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38">
                                            <p:txEl>
                                              <p:pRg st="0" end="0"/>
                                            </p:txEl>
                                          </p:spTgt>
                                        </p:tgtEl>
                                        <p:attrNameLst>
                                          <p:attrName>style.visibility</p:attrName>
                                        </p:attrNameLst>
                                      </p:cBhvr>
                                      <p:to>
                                        <p:strVal val="visible"/>
                                      </p:to>
                                    </p:set>
                                    <p:animEffect transition="in" filter="wipe(left)">
                                      <p:cBhvr>
                                        <p:cTn id="7" dur="500"/>
                                        <p:tgtEl>
                                          <p:spTgt spid="113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38">
                                            <p:txEl>
                                              <p:pRg st="2" end="2"/>
                                            </p:txEl>
                                          </p:spTgt>
                                        </p:tgtEl>
                                        <p:attrNameLst>
                                          <p:attrName>style.visibility</p:attrName>
                                        </p:attrNameLst>
                                      </p:cBhvr>
                                      <p:to>
                                        <p:strVal val="visible"/>
                                      </p:to>
                                    </p:set>
                                    <p:animEffect transition="in" filter="wipe(left)">
                                      <p:cBhvr>
                                        <p:cTn id="12" dur="500"/>
                                        <p:tgtEl>
                                          <p:spTgt spid="113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500"/>
                                        <p:tgtEl>
                                          <p:spTgt spid="1028"/>
                                        </p:tgtEl>
                                      </p:cBhvr>
                                    </p:animEffect>
                                  </p:childTnLst>
                                </p:cTn>
                              </p:par>
                              <p:par>
                                <p:cTn id="18" presetID="10" presetClass="entr" presetSubtype="0" fill="hold" nodeType="with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fade">
                                      <p:cBhvr>
                                        <p:cTn id="2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891"/>
        <p:cNvGrpSpPr/>
        <p:nvPr/>
      </p:nvGrpSpPr>
      <p:grpSpPr>
        <a:xfrm>
          <a:off x="0" y="0"/>
          <a:ext cx="0" cy="0"/>
          <a:chOff x="0" y="0"/>
          <a:chExt cx="0" cy="0"/>
        </a:xfrm>
      </p:grpSpPr>
      <p:sp>
        <p:nvSpPr>
          <p:cNvPr id="892" name="Google Shape;892;p160"/>
          <p:cNvSpPr txBox="1">
            <a:spLocks noGrp="1"/>
          </p:cNvSpPr>
          <p:nvPr>
            <p:ph type="title"/>
          </p:nvPr>
        </p:nvSpPr>
        <p:spPr>
          <a:xfrm>
            <a:off x="609600" y="152400"/>
            <a:ext cx="77724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FF00"/>
              </a:buClr>
              <a:buSzPts val="4000"/>
              <a:buFont typeface="Comic Sans MS"/>
              <a:buNone/>
            </a:pPr>
            <a:r>
              <a:rPr lang="en-US" sz="4000" b="1" i="0" u="none" dirty="0">
                <a:solidFill>
                  <a:srgbClr val="FFFF00"/>
                </a:solidFill>
                <a:latin typeface="Comic Sans MS"/>
                <a:ea typeface="Comic Sans MS"/>
                <a:cs typeface="Comic Sans MS"/>
                <a:sym typeface="Comic Sans MS"/>
              </a:rPr>
              <a:t>WHAT IS ECOLOGY?</a:t>
            </a:r>
            <a:endParaRPr dirty="0"/>
          </a:p>
        </p:txBody>
      </p:sp>
      <p:sp>
        <p:nvSpPr>
          <p:cNvPr id="893" name="Google Shape;893;p160"/>
          <p:cNvSpPr txBox="1">
            <a:spLocks noGrp="1"/>
          </p:cNvSpPr>
          <p:nvPr>
            <p:ph type="body" idx="1"/>
          </p:nvPr>
        </p:nvSpPr>
        <p:spPr>
          <a:xfrm>
            <a:off x="0" y="1295400"/>
            <a:ext cx="9144000" cy="5562600"/>
          </a:xfrm>
          <a:prstGeom prst="rect">
            <a:avLst/>
          </a:prstGeom>
          <a:noFill/>
          <a:ln>
            <a:noFill/>
          </a:ln>
        </p:spPr>
        <p:txBody>
          <a:bodyPr spcFirstLastPara="1" wrap="square" lIns="91425" tIns="45700" rIns="91425" bIns="45700" anchor="t" anchorCtr="0">
            <a:noAutofit/>
          </a:bodyPr>
          <a:lstStyle/>
          <a:p>
            <a:pPr marL="0" lvl="0" indent="6350"/>
            <a:r>
              <a:rPr lang="en-US" b="1" dirty="0">
                <a:solidFill>
                  <a:schemeClr val="bg1"/>
                </a:solidFill>
              </a:rPr>
              <a:t>Levels of </a:t>
            </a:r>
            <a:r>
              <a:rPr lang="en-US" b="1" dirty="0">
                <a:solidFill>
                  <a:srgbClr val="FF0000"/>
                </a:solidFill>
              </a:rPr>
              <a:t>ORGANIZATION</a:t>
            </a:r>
            <a:r>
              <a:rPr lang="en-US" dirty="0">
                <a:solidFill>
                  <a:schemeClr val="bg1"/>
                </a:solidFill>
              </a:rPr>
              <a:t> include the following:</a:t>
            </a:r>
          </a:p>
          <a:p>
            <a:pPr marL="0" indent="6350"/>
            <a:endParaRPr lang="en-US" sz="1100" dirty="0">
              <a:solidFill>
                <a:schemeClr val="bg1"/>
              </a:solidFill>
            </a:endParaRPr>
          </a:p>
          <a:p>
            <a:pPr marL="0" lvl="0" indent="6350"/>
            <a:r>
              <a:rPr lang="en-US" dirty="0">
                <a:solidFill>
                  <a:schemeClr val="bg1"/>
                </a:solidFill>
              </a:rPr>
              <a:t>Example Using the Cell</a:t>
            </a:r>
          </a:p>
          <a:p>
            <a:pPr marL="0" indent="6350"/>
            <a:endParaRPr lang="en-US" sz="800" dirty="0">
              <a:solidFill>
                <a:schemeClr val="bg1"/>
              </a:solidFill>
            </a:endParaRPr>
          </a:p>
          <a:p>
            <a:pPr marL="225425" indent="6350"/>
            <a:r>
              <a:rPr lang="en-US" b="1" dirty="0">
                <a:solidFill>
                  <a:schemeClr val="bg1"/>
                </a:solidFill>
              </a:rPr>
              <a:t>Atom </a:t>
            </a:r>
            <a:r>
              <a:rPr lang="en-US" b="1" dirty="0">
                <a:solidFill>
                  <a:schemeClr val="bg1"/>
                </a:solidFill>
                <a:sym typeface="Wingdings" panose="05000000000000000000" pitchFamily="2" charset="2"/>
              </a:rPr>
              <a:t> </a:t>
            </a:r>
          </a:p>
          <a:p>
            <a:pPr marL="1258888" indent="6350"/>
            <a:r>
              <a:rPr lang="en-US" b="1" dirty="0">
                <a:solidFill>
                  <a:srgbClr val="00B0F0"/>
                </a:solidFill>
              </a:rPr>
              <a:t>Molecule </a:t>
            </a:r>
            <a:r>
              <a:rPr lang="en-US" b="1" dirty="0">
                <a:solidFill>
                  <a:srgbClr val="00B0F0"/>
                </a:solidFill>
                <a:sym typeface="Wingdings" panose="05000000000000000000" pitchFamily="2" charset="2"/>
              </a:rPr>
              <a:t> </a:t>
            </a:r>
          </a:p>
          <a:p>
            <a:pPr marL="2232025" indent="6350"/>
            <a:r>
              <a:rPr lang="en-US" b="1" dirty="0">
                <a:solidFill>
                  <a:schemeClr val="bg1"/>
                </a:solidFill>
              </a:rPr>
              <a:t>Cell </a:t>
            </a:r>
            <a:r>
              <a:rPr lang="en-US" b="1" dirty="0">
                <a:solidFill>
                  <a:schemeClr val="bg1"/>
                </a:solidFill>
                <a:sym typeface="Wingdings" panose="05000000000000000000" pitchFamily="2" charset="2"/>
              </a:rPr>
              <a:t> </a:t>
            </a:r>
          </a:p>
          <a:p>
            <a:pPr marL="3028950" indent="6350"/>
            <a:r>
              <a:rPr lang="en-US" b="1" dirty="0">
                <a:solidFill>
                  <a:srgbClr val="00B0F0"/>
                </a:solidFill>
              </a:rPr>
              <a:t>Tissue </a:t>
            </a:r>
            <a:r>
              <a:rPr lang="en-US" b="1" dirty="0">
                <a:solidFill>
                  <a:srgbClr val="00B0F0"/>
                </a:solidFill>
                <a:sym typeface="Wingdings" panose="05000000000000000000" pitchFamily="2" charset="2"/>
              </a:rPr>
              <a:t> </a:t>
            </a:r>
          </a:p>
          <a:p>
            <a:pPr marL="3824288" indent="6350"/>
            <a:r>
              <a:rPr lang="en-US" b="1" dirty="0">
                <a:solidFill>
                  <a:schemeClr val="bg1"/>
                </a:solidFill>
              </a:rPr>
              <a:t>Organ </a:t>
            </a:r>
            <a:r>
              <a:rPr lang="en-US" b="1" dirty="0">
                <a:solidFill>
                  <a:schemeClr val="bg1"/>
                </a:solidFill>
                <a:sym typeface="Wingdings" panose="05000000000000000000" pitchFamily="2" charset="2"/>
              </a:rPr>
              <a:t> </a:t>
            </a:r>
          </a:p>
          <a:p>
            <a:pPr marL="4797425" indent="6350"/>
            <a:r>
              <a:rPr lang="en-US" b="1" dirty="0">
                <a:solidFill>
                  <a:srgbClr val="00B0F0"/>
                </a:solidFill>
              </a:rPr>
              <a:t>Organ System </a:t>
            </a:r>
            <a:r>
              <a:rPr lang="en-US" b="1" dirty="0">
                <a:solidFill>
                  <a:srgbClr val="00B0F0"/>
                </a:solidFill>
                <a:sym typeface="Wingdings" panose="05000000000000000000" pitchFamily="2" charset="2"/>
              </a:rPr>
              <a:t> </a:t>
            </a:r>
          </a:p>
          <a:p>
            <a:pPr marL="6400800" indent="6350"/>
            <a:r>
              <a:rPr lang="en-US" sz="4400" b="1" dirty="0">
                <a:solidFill>
                  <a:srgbClr val="92D050"/>
                </a:solidFill>
              </a:rPr>
              <a:t>Organism</a:t>
            </a:r>
            <a:endParaRPr lang="en-US" b="1" dirty="0">
              <a:solidFill>
                <a:srgbClr val="92D050"/>
              </a:solidFill>
            </a:endParaRPr>
          </a:p>
          <a:p>
            <a:pPr marL="0" lvl="0" indent="0" algn="l" rtl="0">
              <a:lnSpc>
                <a:spcPct val="100000"/>
              </a:lnSpc>
              <a:spcBef>
                <a:spcPts val="0"/>
              </a:spcBef>
              <a:spcAft>
                <a:spcPts val="0"/>
              </a:spcAft>
              <a:buClr>
                <a:srgbClr val="FF0000"/>
              </a:buClr>
              <a:buSzPts val="3200"/>
              <a:buNone/>
            </a:pPr>
            <a:endParaRPr dirty="0">
              <a:solidFill>
                <a:schemeClr val="bg1"/>
              </a:solidFill>
            </a:endParaRPr>
          </a:p>
          <a:p>
            <a:pPr marL="342900" lvl="0" indent="-342900" algn="l" rtl="0">
              <a:lnSpc>
                <a:spcPct val="100000"/>
              </a:lnSpc>
              <a:spcBef>
                <a:spcPts val="500"/>
              </a:spcBef>
              <a:spcAft>
                <a:spcPts val="0"/>
              </a:spcAft>
              <a:buClr>
                <a:schemeClr val="lt1"/>
              </a:buClr>
              <a:buSzPts val="2500"/>
              <a:buFont typeface="Comic Sans MS"/>
              <a:buChar char="•"/>
            </a:pPr>
            <a:endParaRPr lang="en-US" sz="2500" b="0" i="0" u="none" dirty="0">
              <a:solidFill>
                <a:schemeClr val="bg1"/>
              </a:solidFill>
              <a:latin typeface="Comic Sans MS"/>
              <a:ea typeface="Comic Sans MS"/>
              <a:cs typeface="Comic Sans MS"/>
              <a:sym typeface="Comic Sans MS"/>
            </a:endParaRPr>
          </a:p>
          <a:p>
            <a:pPr marL="342900" lvl="0" indent="-114300" algn="l" rtl="0">
              <a:lnSpc>
                <a:spcPct val="100000"/>
              </a:lnSpc>
              <a:spcBef>
                <a:spcPts val="720"/>
              </a:spcBef>
              <a:spcAft>
                <a:spcPts val="0"/>
              </a:spcAft>
              <a:buClr>
                <a:schemeClr val="dk1"/>
              </a:buClr>
              <a:buSzPts val="3600"/>
              <a:buFont typeface="Times New Roman"/>
              <a:buNone/>
            </a:pPr>
            <a:endParaRPr sz="3600" b="1" i="0" u="none" dirty="0">
              <a:solidFill>
                <a:schemeClr val="bg1"/>
              </a:solidFill>
              <a:latin typeface="Comic Sans MS"/>
              <a:ea typeface="Comic Sans MS"/>
              <a:cs typeface="Comic Sans MS"/>
              <a:sym typeface="Comic Sans MS"/>
            </a:endParaRPr>
          </a:p>
          <a:p>
            <a:pPr marL="342900" lvl="0" indent="-114300" algn="l" rtl="0">
              <a:spcBef>
                <a:spcPts val="720"/>
              </a:spcBef>
              <a:spcAft>
                <a:spcPts val="0"/>
              </a:spcAft>
              <a:buClr>
                <a:schemeClr val="dk1"/>
              </a:buClr>
              <a:buSzPts val="3600"/>
              <a:buFont typeface="Times New Roman"/>
              <a:buNone/>
            </a:pPr>
            <a:endParaRPr sz="3600" b="1" i="0" u="none" dirty="0">
              <a:solidFill>
                <a:schemeClr val="lt1"/>
              </a:solidFill>
              <a:latin typeface="Comic Sans MS"/>
              <a:ea typeface="Comic Sans MS"/>
              <a:cs typeface="Comic Sans MS"/>
              <a:sym typeface="Comic Sans MS"/>
            </a:endParaRPr>
          </a:p>
        </p:txBody>
      </p:sp>
    </p:spTree>
    <p:extLst>
      <p:ext uri="{BB962C8B-B14F-4D97-AF65-F5344CB8AC3E}">
        <p14:creationId xmlns:p14="http://schemas.microsoft.com/office/powerpoint/2010/main" val="1260657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93">
                                            <p:txEl>
                                              <p:pRg st="0" end="0"/>
                                            </p:txEl>
                                          </p:spTgt>
                                        </p:tgtEl>
                                        <p:attrNameLst>
                                          <p:attrName>style.visibility</p:attrName>
                                        </p:attrNameLst>
                                      </p:cBhvr>
                                      <p:to>
                                        <p:strVal val="visible"/>
                                      </p:to>
                                    </p:set>
                                    <p:animEffect transition="in" filter="fade">
                                      <p:cBhvr>
                                        <p:cTn id="7" dur="500"/>
                                        <p:tgtEl>
                                          <p:spTgt spid="89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93">
                                            <p:txEl>
                                              <p:pRg st="2" end="2"/>
                                            </p:txEl>
                                          </p:spTgt>
                                        </p:tgtEl>
                                        <p:attrNameLst>
                                          <p:attrName>style.visibility</p:attrName>
                                        </p:attrNameLst>
                                      </p:cBhvr>
                                      <p:to>
                                        <p:strVal val="visible"/>
                                      </p:to>
                                    </p:set>
                                    <p:animEffect transition="in" filter="fade">
                                      <p:cBhvr>
                                        <p:cTn id="12" dur="500"/>
                                        <p:tgtEl>
                                          <p:spTgt spid="89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93">
                                            <p:txEl>
                                              <p:pRg st="4" end="4"/>
                                            </p:txEl>
                                          </p:spTgt>
                                        </p:tgtEl>
                                        <p:attrNameLst>
                                          <p:attrName>style.visibility</p:attrName>
                                        </p:attrNameLst>
                                      </p:cBhvr>
                                      <p:to>
                                        <p:strVal val="visible"/>
                                      </p:to>
                                    </p:set>
                                    <p:animEffect transition="in" filter="fade">
                                      <p:cBhvr>
                                        <p:cTn id="17" dur="500"/>
                                        <p:tgtEl>
                                          <p:spTgt spid="89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93">
                                            <p:txEl>
                                              <p:pRg st="5" end="5"/>
                                            </p:txEl>
                                          </p:spTgt>
                                        </p:tgtEl>
                                        <p:attrNameLst>
                                          <p:attrName>style.visibility</p:attrName>
                                        </p:attrNameLst>
                                      </p:cBhvr>
                                      <p:to>
                                        <p:strVal val="visible"/>
                                      </p:to>
                                    </p:set>
                                    <p:animEffect transition="in" filter="fade">
                                      <p:cBhvr>
                                        <p:cTn id="22" dur="500"/>
                                        <p:tgtEl>
                                          <p:spTgt spid="89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93">
                                            <p:txEl>
                                              <p:pRg st="6" end="6"/>
                                            </p:txEl>
                                          </p:spTgt>
                                        </p:tgtEl>
                                        <p:attrNameLst>
                                          <p:attrName>style.visibility</p:attrName>
                                        </p:attrNameLst>
                                      </p:cBhvr>
                                      <p:to>
                                        <p:strVal val="visible"/>
                                      </p:to>
                                    </p:set>
                                    <p:animEffect transition="in" filter="fade">
                                      <p:cBhvr>
                                        <p:cTn id="27" dur="500"/>
                                        <p:tgtEl>
                                          <p:spTgt spid="89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93">
                                            <p:txEl>
                                              <p:pRg st="7" end="7"/>
                                            </p:txEl>
                                          </p:spTgt>
                                        </p:tgtEl>
                                        <p:attrNameLst>
                                          <p:attrName>style.visibility</p:attrName>
                                        </p:attrNameLst>
                                      </p:cBhvr>
                                      <p:to>
                                        <p:strVal val="visible"/>
                                      </p:to>
                                    </p:set>
                                    <p:animEffect transition="in" filter="fade">
                                      <p:cBhvr>
                                        <p:cTn id="32" dur="500"/>
                                        <p:tgtEl>
                                          <p:spTgt spid="89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93">
                                            <p:txEl>
                                              <p:pRg st="8" end="8"/>
                                            </p:txEl>
                                          </p:spTgt>
                                        </p:tgtEl>
                                        <p:attrNameLst>
                                          <p:attrName>style.visibility</p:attrName>
                                        </p:attrNameLst>
                                      </p:cBhvr>
                                      <p:to>
                                        <p:strVal val="visible"/>
                                      </p:to>
                                    </p:set>
                                    <p:animEffect transition="in" filter="fade">
                                      <p:cBhvr>
                                        <p:cTn id="37" dur="500"/>
                                        <p:tgtEl>
                                          <p:spTgt spid="893">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893">
                                            <p:txEl>
                                              <p:pRg st="9" end="9"/>
                                            </p:txEl>
                                          </p:spTgt>
                                        </p:tgtEl>
                                        <p:attrNameLst>
                                          <p:attrName>style.visibility</p:attrName>
                                        </p:attrNameLst>
                                      </p:cBhvr>
                                      <p:to>
                                        <p:strVal val="visible"/>
                                      </p:to>
                                    </p:set>
                                    <p:animEffect transition="in" filter="fade">
                                      <p:cBhvr>
                                        <p:cTn id="42" dur="500"/>
                                        <p:tgtEl>
                                          <p:spTgt spid="893">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893">
                                            <p:txEl>
                                              <p:pRg st="10" end="10"/>
                                            </p:txEl>
                                          </p:spTgt>
                                        </p:tgtEl>
                                        <p:attrNameLst>
                                          <p:attrName>style.visibility</p:attrName>
                                        </p:attrNameLst>
                                      </p:cBhvr>
                                      <p:to>
                                        <p:strVal val="visible"/>
                                      </p:to>
                                    </p:set>
                                    <p:animEffect transition="in" filter="fade">
                                      <p:cBhvr>
                                        <p:cTn id="47" dur="500"/>
                                        <p:tgtEl>
                                          <p:spTgt spid="89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Shape 1094"/>
        <p:cNvGrpSpPr/>
        <p:nvPr/>
      </p:nvGrpSpPr>
      <p:grpSpPr>
        <a:xfrm>
          <a:off x="0" y="0"/>
          <a:ext cx="0" cy="0"/>
          <a:chOff x="0" y="0"/>
          <a:chExt cx="0" cy="0"/>
        </a:xfrm>
      </p:grpSpPr>
      <p:sp>
        <p:nvSpPr>
          <p:cNvPr id="1095" name="Google Shape;1095;p178"/>
          <p:cNvSpPr txBox="1">
            <a:spLocks noGrp="1"/>
          </p:cNvSpPr>
          <p:nvPr>
            <p:ph type="title"/>
          </p:nvPr>
        </p:nvSpPr>
        <p:spPr>
          <a:xfrm>
            <a:off x="312737" y="365125"/>
            <a:ext cx="8475662" cy="854075"/>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0033CC"/>
              </a:buClr>
              <a:buSzPts val="3000"/>
              <a:buFont typeface="Arial"/>
              <a:buNone/>
            </a:pPr>
            <a:r>
              <a:rPr lang="en-US" sz="2800" b="1" i="0" u="none" dirty="0">
                <a:solidFill>
                  <a:srgbClr val="0033CC"/>
                </a:solidFill>
                <a:latin typeface="Arial"/>
                <a:ea typeface="Arial"/>
                <a:cs typeface="Arial"/>
                <a:sym typeface="Arial"/>
              </a:rPr>
              <a:t>Energy supply limits the length of food chains</a:t>
            </a:r>
            <a:endParaRPr sz="2800" dirty="0"/>
          </a:p>
        </p:txBody>
      </p:sp>
      <p:sp>
        <p:nvSpPr>
          <p:cNvPr id="1096" name="Google Shape;1096;p178"/>
          <p:cNvSpPr txBox="1">
            <a:spLocks noGrp="1"/>
          </p:cNvSpPr>
          <p:nvPr>
            <p:ph type="body" idx="1"/>
          </p:nvPr>
        </p:nvSpPr>
        <p:spPr>
          <a:xfrm>
            <a:off x="304800" y="1447800"/>
            <a:ext cx="8475662" cy="4757737"/>
          </a:xfrm>
          <a:prstGeom prst="rect">
            <a:avLst/>
          </a:prstGeom>
          <a:noFill/>
          <a:ln>
            <a:noFill/>
          </a:ln>
        </p:spPr>
        <p:txBody>
          <a:bodyPr spcFirstLastPara="1" wrap="square" lIns="91425" tIns="45700" rIns="91425" bIns="45700" anchor="t" anchorCtr="0">
            <a:noAutofit/>
          </a:bodyPr>
          <a:lstStyle/>
          <a:p>
            <a:pPr marL="228600" marR="0" lvl="0" indent="-228600" algn="l" rtl="0">
              <a:lnSpc>
                <a:spcPct val="100000"/>
              </a:lnSpc>
              <a:spcBef>
                <a:spcPts val="0"/>
              </a:spcBef>
              <a:spcAft>
                <a:spcPts val="0"/>
              </a:spcAft>
              <a:buClr>
                <a:srgbClr val="1F89BD"/>
              </a:buClr>
              <a:buSzPts val="2800"/>
              <a:buFont typeface="Arial"/>
              <a:buChar char="•"/>
            </a:pPr>
            <a:r>
              <a:rPr lang="en-US" sz="2800" b="0" i="0" u="none" strike="noStrike" cap="none" dirty="0">
                <a:solidFill>
                  <a:schemeClr val="dk1"/>
                </a:solidFill>
                <a:latin typeface="Arial"/>
                <a:ea typeface="Arial"/>
                <a:cs typeface="Arial"/>
                <a:sym typeface="Arial"/>
              </a:rPr>
              <a:t>A caterpillar represents a </a:t>
            </a:r>
            <a:r>
              <a:rPr lang="en-US" sz="2800" b="1" i="0" u="none" strike="noStrike" cap="none" dirty="0">
                <a:solidFill>
                  <a:srgbClr val="FF0000"/>
                </a:solidFill>
                <a:latin typeface="Arial"/>
                <a:ea typeface="Arial"/>
                <a:cs typeface="Arial"/>
                <a:sym typeface="Arial"/>
              </a:rPr>
              <a:t>Primary Consumer.</a:t>
            </a:r>
            <a:endParaRPr dirty="0"/>
          </a:p>
          <a:p>
            <a:pPr marL="228600" marR="0" lvl="0" indent="-228600" algn="l" rtl="0">
              <a:lnSpc>
                <a:spcPct val="100000"/>
              </a:lnSpc>
              <a:spcBef>
                <a:spcPts val="1800"/>
              </a:spcBef>
              <a:spcAft>
                <a:spcPts val="0"/>
              </a:spcAft>
              <a:buClr>
                <a:srgbClr val="1F89BD"/>
              </a:buClr>
              <a:buSzPts val="2800"/>
              <a:buFont typeface="Arial"/>
              <a:buChar char="•"/>
            </a:pPr>
            <a:r>
              <a:rPr lang="en-US" sz="2800" b="0" i="0" u="none" strike="noStrike" cap="none" dirty="0">
                <a:solidFill>
                  <a:srgbClr val="00B050"/>
                </a:solidFill>
                <a:latin typeface="Arial"/>
                <a:ea typeface="Arial"/>
                <a:cs typeface="Arial"/>
                <a:sym typeface="Arial"/>
              </a:rPr>
              <a:t>Of the organic compounds a caterpillar ingests, about</a:t>
            </a:r>
            <a:endParaRPr dirty="0">
              <a:solidFill>
                <a:srgbClr val="00B050"/>
              </a:solidFill>
            </a:endParaRPr>
          </a:p>
          <a:p>
            <a:pPr marL="685800" marR="0" lvl="1" indent="-228600" algn="l" rtl="0">
              <a:lnSpc>
                <a:spcPct val="100000"/>
              </a:lnSpc>
              <a:spcBef>
                <a:spcPts val="1800"/>
              </a:spcBef>
              <a:spcAft>
                <a:spcPts val="0"/>
              </a:spcAft>
              <a:buClr>
                <a:srgbClr val="1F89BD"/>
              </a:buClr>
              <a:buSzPts val="2600"/>
              <a:buFont typeface="Arial"/>
              <a:buChar char="•"/>
            </a:pPr>
            <a:r>
              <a:rPr lang="en-US" sz="2600" b="0" i="0" u="none" strike="noStrike" cap="none" dirty="0">
                <a:solidFill>
                  <a:schemeClr val="dk1"/>
                </a:solidFill>
                <a:latin typeface="Arial"/>
                <a:ea typeface="Arial"/>
                <a:cs typeface="Arial"/>
                <a:sym typeface="Arial"/>
              </a:rPr>
              <a:t>50% is eliminated in feces.</a:t>
            </a:r>
            <a:endParaRPr dirty="0"/>
          </a:p>
          <a:p>
            <a:pPr marL="685800" marR="0" lvl="1" indent="-228600" algn="l" rtl="0">
              <a:lnSpc>
                <a:spcPct val="100000"/>
              </a:lnSpc>
              <a:spcBef>
                <a:spcPts val="1800"/>
              </a:spcBef>
              <a:spcAft>
                <a:spcPts val="0"/>
              </a:spcAft>
              <a:buClr>
                <a:srgbClr val="1F89BD"/>
              </a:buClr>
              <a:buSzPts val="2600"/>
              <a:buFont typeface="Arial"/>
              <a:buChar char="•"/>
            </a:pPr>
            <a:r>
              <a:rPr lang="en-US" sz="2600" b="0" i="0" u="none" strike="noStrike" cap="none" dirty="0">
                <a:solidFill>
                  <a:srgbClr val="00B050"/>
                </a:solidFill>
                <a:latin typeface="Arial"/>
                <a:ea typeface="Arial"/>
                <a:cs typeface="Arial"/>
                <a:sym typeface="Arial"/>
              </a:rPr>
              <a:t>35% is used in cellular respiration.</a:t>
            </a:r>
            <a:endParaRPr dirty="0">
              <a:solidFill>
                <a:srgbClr val="00B050"/>
              </a:solidFill>
            </a:endParaRPr>
          </a:p>
          <a:p>
            <a:pPr marL="685800" marR="0" lvl="1" indent="-228600" algn="l" rtl="0">
              <a:lnSpc>
                <a:spcPct val="100000"/>
              </a:lnSpc>
              <a:spcBef>
                <a:spcPts val="1800"/>
              </a:spcBef>
              <a:spcAft>
                <a:spcPts val="0"/>
              </a:spcAft>
              <a:buClr>
                <a:srgbClr val="1F89BD"/>
              </a:buClr>
              <a:buSzPts val="2600"/>
              <a:buFont typeface="Arial"/>
              <a:buChar char="•"/>
            </a:pPr>
            <a:r>
              <a:rPr lang="en-US" sz="3200" b="1" i="0" u="none" strike="noStrike" cap="none" dirty="0">
                <a:solidFill>
                  <a:srgbClr val="FF0000"/>
                </a:solidFill>
                <a:effectLst>
                  <a:outerShdw blurRad="38100" dist="38100" dir="2700000" algn="tl">
                    <a:srgbClr val="000000">
                      <a:alpha val="43137"/>
                    </a:srgbClr>
                  </a:outerShdw>
                </a:effectLst>
                <a:latin typeface="Arial"/>
                <a:ea typeface="Arial"/>
                <a:cs typeface="Arial"/>
                <a:sym typeface="Arial"/>
              </a:rPr>
              <a:t>15% is converted to caterpillar </a:t>
            </a:r>
            <a:r>
              <a:rPr lang="en-US" sz="4800" b="1" i="0" u="none" strike="noStrike" cap="none" dirty="0">
                <a:solidFill>
                  <a:srgbClr val="0066FF"/>
                </a:solidFill>
                <a:effectLst>
                  <a:outerShdw blurRad="38100" dist="38100" dir="2700000" algn="tl">
                    <a:srgbClr val="000000">
                      <a:alpha val="43137"/>
                    </a:srgbClr>
                  </a:outerShdw>
                </a:effectLst>
                <a:sym typeface="Arial"/>
              </a:rPr>
              <a:t>BIOMASS</a:t>
            </a:r>
            <a:r>
              <a:rPr lang="en-US" sz="3200" b="1" i="0" u="none" strike="noStrike" cap="none" dirty="0">
                <a:solidFill>
                  <a:srgbClr val="FF0000"/>
                </a:solidFill>
                <a:effectLst>
                  <a:outerShdw blurRad="38100" dist="38100" dir="2700000" algn="tl">
                    <a:srgbClr val="000000">
                      <a:alpha val="43137"/>
                    </a:srgbClr>
                  </a:outerShdw>
                </a:effectLst>
                <a:sym typeface="Arial"/>
              </a:rPr>
              <a:t>.</a:t>
            </a:r>
            <a:endParaRPr sz="3200" b="1" dirty="0">
              <a:solidFill>
                <a:srgbClr val="FF0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96">
                                            <p:txEl>
                                              <p:pRg st="0" end="0"/>
                                            </p:txEl>
                                          </p:spTgt>
                                        </p:tgtEl>
                                        <p:attrNameLst>
                                          <p:attrName>style.visibility</p:attrName>
                                        </p:attrNameLst>
                                      </p:cBhvr>
                                      <p:to>
                                        <p:strVal val="visible"/>
                                      </p:to>
                                    </p:set>
                                    <p:animEffect transition="in" filter="wipe(left)">
                                      <p:cBhvr>
                                        <p:cTn id="7" dur="500"/>
                                        <p:tgtEl>
                                          <p:spTgt spid="109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96">
                                            <p:txEl>
                                              <p:pRg st="1" end="1"/>
                                            </p:txEl>
                                          </p:spTgt>
                                        </p:tgtEl>
                                        <p:attrNameLst>
                                          <p:attrName>style.visibility</p:attrName>
                                        </p:attrNameLst>
                                      </p:cBhvr>
                                      <p:to>
                                        <p:strVal val="visible"/>
                                      </p:to>
                                    </p:set>
                                    <p:animEffect transition="in" filter="wipe(left)">
                                      <p:cBhvr>
                                        <p:cTn id="12" dur="500"/>
                                        <p:tgtEl>
                                          <p:spTgt spid="109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96">
                                            <p:txEl>
                                              <p:pRg st="2" end="2"/>
                                            </p:txEl>
                                          </p:spTgt>
                                        </p:tgtEl>
                                        <p:attrNameLst>
                                          <p:attrName>style.visibility</p:attrName>
                                        </p:attrNameLst>
                                      </p:cBhvr>
                                      <p:to>
                                        <p:strVal val="visible"/>
                                      </p:to>
                                    </p:set>
                                    <p:animEffect transition="in" filter="wipe(left)">
                                      <p:cBhvr>
                                        <p:cTn id="17" dur="500"/>
                                        <p:tgtEl>
                                          <p:spTgt spid="109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96">
                                            <p:txEl>
                                              <p:pRg st="3" end="3"/>
                                            </p:txEl>
                                          </p:spTgt>
                                        </p:tgtEl>
                                        <p:attrNameLst>
                                          <p:attrName>style.visibility</p:attrName>
                                        </p:attrNameLst>
                                      </p:cBhvr>
                                      <p:to>
                                        <p:strVal val="visible"/>
                                      </p:to>
                                    </p:set>
                                    <p:animEffect transition="in" filter="wipe(left)">
                                      <p:cBhvr>
                                        <p:cTn id="22" dur="500"/>
                                        <p:tgtEl>
                                          <p:spTgt spid="109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096">
                                            <p:txEl>
                                              <p:pRg st="4" end="4"/>
                                            </p:txEl>
                                          </p:spTgt>
                                        </p:tgtEl>
                                        <p:attrNameLst>
                                          <p:attrName>style.visibility</p:attrName>
                                        </p:attrNameLst>
                                      </p:cBhvr>
                                      <p:to>
                                        <p:strVal val="visible"/>
                                      </p:to>
                                    </p:set>
                                    <p:animEffect transition="in" filter="wipe(left)">
                                      <p:cBhvr>
                                        <p:cTn id="27" dur="500"/>
                                        <p:tgtEl>
                                          <p:spTgt spid="109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Shape 1101"/>
        <p:cNvGrpSpPr/>
        <p:nvPr/>
      </p:nvGrpSpPr>
      <p:grpSpPr>
        <a:xfrm>
          <a:off x="0" y="0"/>
          <a:ext cx="0" cy="0"/>
          <a:chOff x="0" y="0"/>
          <a:chExt cx="0" cy="0"/>
        </a:xfrm>
      </p:grpSpPr>
      <p:pic>
        <p:nvPicPr>
          <p:cNvPr id="1102" name="Google Shape;1102;p179" descr="37_16aFateOfLeafBiomass-U.jpg"/>
          <p:cNvPicPr preferRelativeResize="0"/>
          <p:nvPr/>
        </p:nvPicPr>
        <p:blipFill rotWithShape="1">
          <a:blip r:embed="rId3">
            <a:alphaModFix/>
          </a:blip>
          <a:srcRect b="3316"/>
          <a:stretch/>
        </p:blipFill>
        <p:spPr>
          <a:xfrm>
            <a:off x="1420812" y="893761"/>
            <a:ext cx="6302375" cy="5130637"/>
          </a:xfrm>
          <a:prstGeom prst="rect">
            <a:avLst/>
          </a:prstGeom>
          <a:noFill/>
          <a:ln>
            <a:noFill/>
          </a:ln>
        </p:spPr>
      </p:pic>
      <p:sp>
        <p:nvSpPr>
          <p:cNvPr id="1103" name="Google Shape;1103;p179"/>
          <p:cNvSpPr txBox="1"/>
          <p:nvPr/>
        </p:nvSpPr>
        <p:spPr>
          <a:xfrm>
            <a:off x="3208337" y="3279775"/>
            <a:ext cx="2433637" cy="255587"/>
          </a:xfrm>
          <a:prstGeom prst="rect">
            <a:avLst/>
          </a:prstGeom>
          <a:noFill/>
          <a:ln>
            <a:noFill/>
          </a:ln>
        </p:spPr>
        <p:txBody>
          <a:bodyPr spcFirstLastPara="1" wrap="square" lIns="0" tIns="0" rIns="0" bIns="0" anchor="t" anchorCtr="0">
            <a:spAutoFit/>
          </a:bodyPr>
          <a:lstStyle/>
          <a:p>
            <a:pPr marL="0" marR="0" lvl="0" indent="0" algn="l" rtl="0">
              <a:lnSpc>
                <a:spcPct val="105555"/>
              </a:lnSpc>
              <a:spcBef>
                <a:spcPts val="0"/>
              </a:spcBef>
              <a:spcAft>
                <a:spcPts val="0"/>
              </a:spcAft>
              <a:buClr>
                <a:srgbClr val="000000"/>
              </a:buClr>
              <a:buSzPts val="1800"/>
              <a:buFont typeface="Arial"/>
              <a:buNone/>
            </a:pPr>
            <a:r>
              <a:rPr lang="en-US" sz="1800" b="1" i="0" u="none" dirty="0">
                <a:solidFill>
                  <a:srgbClr val="000000"/>
                </a:solidFill>
                <a:latin typeface="Arial"/>
                <a:ea typeface="Arial"/>
                <a:cs typeface="Arial"/>
                <a:sym typeface="Arial"/>
              </a:rPr>
              <a:t>100 kilocalories (kcal)</a:t>
            </a:r>
            <a:endParaRPr dirty="0"/>
          </a:p>
        </p:txBody>
      </p:sp>
      <p:sp>
        <p:nvSpPr>
          <p:cNvPr id="1104" name="Google Shape;1104;p179"/>
          <p:cNvSpPr txBox="1"/>
          <p:nvPr/>
        </p:nvSpPr>
        <p:spPr>
          <a:xfrm>
            <a:off x="3179762" y="2327275"/>
            <a:ext cx="2435225" cy="498475"/>
          </a:xfrm>
          <a:prstGeom prst="rect">
            <a:avLst/>
          </a:prstGeom>
          <a:noFill/>
          <a:ln>
            <a:noFill/>
          </a:ln>
        </p:spPr>
        <p:txBody>
          <a:bodyPr spcFirstLastPara="1" wrap="square" lIns="0" tIns="0" rIns="0" bIns="0" anchor="t" anchorCtr="0">
            <a:spAutoFit/>
          </a:bodyPr>
          <a:lstStyle/>
          <a:p>
            <a:pPr marL="0" marR="0" lvl="0" indent="0" algn="ctr" rtl="0">
              <a:lnSpc>
                <a:spcPct val="105555"/>
              </a:lnSpc>
              <a:spcBef>
                <a:spcPts val="0"/>
              </a:spcBef>
              <a:spcAft>
                <a:spcPts val="0"/>
              </a:spcAft>
              <a:buClr>
                <a:srgbClr val="FFFFFF"/>
              </a:buClr>
              <a:buSzPts val="1800"/>
              <a:buFont typeface="Arial"/>
              <a:buNone/>
            </a:pPr>
            <a:r>
              <a:rPr lang="en-US" sz="1800" b="1" i="0" u="none">
                <a:solidFill>
                  <a:srgbClr val="FFFFFF"/>
                </a:solidFill>
                <a:latin typeface="Arial"/>
                <a:ea typeface="Arial"/>
                <a:cs typeface="Arial"/>
                <a:sym typeface="Arial"/>
              </a:rPr>
              <a:t>Plant material</a:t>
            </a:r>
            <a:endParaRPr/>
          </a:p>
          <a:p>
            <a:pPr marL="0" marR="0" lvl="0" indent="0" algn="ctr" rtl="0">
              <a:lnSpc>
                <a:spcPct val="105555"/>
              </a:lnSpc>
              <a:spcBef>
                <a:spcPts val="0"/>
              </a:spcBef>
              <a:spcAft>
                <a:spcPts val="0"/>
              </a:spcAft>
              <a:buClr>
                <a:srgbClr val="FFFFFF"/>
              </a:buClr>
              <a:buSzPts val="1800"/>
              <a:buFont typeface="Arial"/>
              <a:buNone/>
            </a:pPr>
            <a:r>
              <a:rPr lang="en-US" sz="1800" b="1" i="0" u="none">
                <a:solidFill>
                  <a:srgbClr val="FFFFFF"/>
                </a:solidFill>
                <a:latin typeface="Arial"/>
                <a:ea typeface="Arial"/>
                <a:cs typeface="Arial"/>
                <a:sym typeface="Arial"/>
              </a:rPr>
              <a:t>eaten by caterpillar</a:t>
            </a:r>
            <a:endParaRPr/>
          </a:p>
        </p:txBody>
      </p:sp>
      <p:sp>
        <p:nvSpPr>
          <p:cNvPr id="1105" name="Google Shape;1105;p179"/>
          <p:cNvSpPr txBox="1"/>
          <p:nvPr/>
        </p:nvSpPr>
        <p:spPr>
          <a:xfrm>
            <a:off x="2617787" y="4454525"/>
            <a:ext cx="911225" cy="255587"/>
          </a:xfrm>
          <a:prstGeom prst="rect">
            <a:avLst/>
          </a:prstGeom>
          <a:noFill/>
          <a:ln>
            <a:noFill/>
          </a:ln>
        </p:spPr>
        <p:txBody>
          <a:bodyPr spcFirstLastPara="1" wrap="square" lIns="0" tIns="0" rIns="0" bIns="0" anchor="t" anchorCtr="0">
            <a:spAutoFit/>
          </a:bodyPr>
          <a:lstStyle/>
          <a:p>
            <a:pPr marL="0" marR="0" lvl="0" indent="0" algn="l" rtl="0">
              <a:lnSpc>
                <a:spcPct val="105555"/>
              </a:lnSpc>
              <a:spcBef>
                <a:spcPts val="0"/>
              </a:spcBef>
              <a:spcAft>
                <a:spcPts val="0"/>
              </a:spcAft>
              <a:buClr>
                <a:srgbClr val="000000"/>
              </a:buClr>
              <a:buSzPts val="1800"/>
              <a:buFont typeface="Arial"/>
              <a:buNone/>
            </a:pPr>
            <a:r>
              <a:rPr lang="en-US" sz="1800" b="1" i="0" u="none">
                <a:solidFill>
                  <a:srgbClr val="000000"/>
                </a:solidFill>
                <a:latin typeface="Arial"/>
                <a:ea typeface="Arial"/>
                <a:cs typeface="Arial"/>
                <a:sym typeface="Arial"/>
              </a:rPr>
              <a:t>50 kcal</a:t>
            </a:r>
            <a:endParaRPr/>
          </a:p>
        </p:txBody>
      </p:sp>
      <p:sp>
        <p:nvSpPr>
          <p:cNvPr id="1106" name="Google Shape;1106;p179"/>
          <p:cNvSpPr txBox="1"/>
          <p:nvPr/>
        </p:nvSpPr>
        <p:spPr>
          <a:xfrm>
            <a:off x="4176712" y="4951412"/>
            <a:ext cx="911225" cy="255587"/>
          </a:xfrm>
          <a:prstGeom prst="rect">
            <a:avLst/>
          </a:prstGeom>
          <a:noFill/>
          <a:ln>
            <a:noFill/>
          </a:ln>
        </p:spPr>
        <p:txBody>
          <a:bodyPr spcFirstLastPara="1" wrap="square" lIns="0" tIns="0" rIns="0" bIns="0" anchor="t" anchorCtr="0">
            <a:spAutoFit/>
          </a:bodyPr>
          <a:lstStyle/>
          <a:p>
            <a:pPr marL="0" marR="0" lvl="0" indent="0" algn="l" rtl="0">
              <a:lnSpc>
                <a:spcPct val="105555"/>
              </a:lnSpc>
              <a:spcBef>
                <a:spcPts val="0"/>
              </a:spcBef>
              <a:spcAft>
                <a:spcPts val="0"/>
              </a:spcAft>
              <a:buClr>
                <a:srgbClr val="000000"/>
              </a:buClr>
              <a:buSzPts val="1800"/>
              <a:buFont typeface="Arial"/>
              <a:buNone/>
            </a:pPr>
            <a:r>
              <a:rPr lang="en-US" sz="1800" b="1" i="0" u="none">
                <a:solidFill>
                  <a:srgbClr val="000000"/>
                </a:solidFill>
                <a:latin typeface="Arial"/>
                <a:ea typeface="Arial"/>
                <a:cs typeface="Arial"/>
                <a:sym typeface="Arial"/>
              </a:rPr>
              <a:t>15 kcal</a:t>
            </a:r>
            <a:endParaRPr/>
          </a:p>
        </p:txBody>
      </p:sp>
      <p:sp>
        <p:nvSpPr>
          <p:cNvPr id="1107" name="Google Shape;1107;p179"/>
          <p:cNvSpPr txBox="1"/>
          <p:nvPr/>
        </p:nvSpPr>
        <p:spPr>
          <a:xfrm>
            <a:off x="5354637" y="4168775"/>
            <a:ext cx="909637" cy="255587"/>
          </a:xfrm>
          <a:prstGeom prst="rect">
            <a:avLst/>
          </a:prstGeom>
          <a:noFill/>
          <a:ln>
            <a:noFill/>
          </a:ln>
        </p:spPr>
        <p:txBody>
          <a:bodyPr spcFirstLastPara="1" wrap="square" lIns="0" tIns="0" rIns="0" bIns="0" anchor="t" anchorCtr="0">
            <a:spAutoFit/>
          </a:bodyPr>
          <a:lstStyle/>
          <a:p>
            <a:pPr marL="0" marR="0" lvl="0" indent="0" algn="l" rtl="0">
              <a:lnSpc>
                <a:spcPct val="105555"/>
              </a:lnSpc>
              <a:spcBef>
                <a:spcPts val="0"/>
              </a:spcBef>
              <a:spcAft>
                <a:spcPts val="0"/>
              </a:spcAft>
              <a:buClr>
                <a:srgbClr val="000000"/>
              </a:buClr>
              <a:buSzPts val="1800"/>
              <a:buFont typeface="Arial"/>
              <a:buNone/>
            </a:pPr>
            <a:r>
              <a:rPr lang="en-US" sz="1800" b="1" i="0" u="none">
                <a:solidFill>
                  <a:srgbClr val="000000"/>
                </a:solidFill>
                <a:latin typeface="Arial"/>
                <a:ea typeface="Arial"/>
                <a:cs typeface="Arial"/>
                <a:sym typeface="Arial"/>
              </a:rPr>
              <a:t>35 kcal</a:t>
            </a:r>
            <a:endParaRPr/>
          </a:p>
        </p:txBody>
      </p:sp>
      <p:sp>
        <p:nvSpPr>
          <p:cNvPr id="1108" name="Google Shape;1108;p179"/>
          <p:cNvSpPr txBox="1"/>
          <p:nvPr/>
        </p:nvSpPr>
        <p:spPr>
          <a:xfrm>
            <a:off x="3588387" y="5537302"/>
            <a:ext cx="1913040" cy="587212"/>
          </a:xfrm>
          <a:prstGeom prst="rect">
            <a:avLst/>
          </a:prstGeom>
          <a:solidFill>
            <a:srgbClr val="FFC000"/>
          </a:solidFill>
          <a:ln>
            <a:noFill/>
          </a:ln>
        </p:spPr>
        <p:txBody>
          <a:bodyPr spcFirstLastPara="1" wrap="square" lIns="0" tIns="0" rIns="0" bIns="0" anchor="t" anchorCtr="0">
            <a:spAutoFit/>
          </a:bodyPr>
          <a:lstStyle/>
          <a:p>
            <a:pPr marL="0" marR="0" lvl="0" indent="0" algn="ctr" rtl="0">
              <a:lnSpc>
                <a:spcPct val="105555"/>
              </a:lnSpc>
              <a:spcBef>
                <a:spcPts val="0"/>
              </a:spcBef>
              <a:spcAft>
                <a:spcPts val="0"/>
              </a:spcAft>
              <a:buClr>
                <a:srgbClr val="000000"/>
              </a:buClr>
              <a:buSzPts val="1800"/>
              <a:buFont typeface="Arial"/>
              <a:buNone/>
            </a:pPr>
            <a:r>
              <a:rPr lang="en-US" sz="3600" b="1" i="0" u="none" dirty="0">
                <a:solidFill>
                  <a:srgbClr val="000000"/>
                </a:solidFill>
                <a:latin typeface="Arial"/>
                <a:ea typeface="Arial"/>
                <a:cs typeface="Arial"/>
                <a:sym typeface="Arial"/>
              </a:rPr>
              <a:t>Growth</a:t>
            </a:r>
            <a:endParaRPr dirty="0"/>
          </a:p>
        </p:txBody>
      </p:sp>
      <p:sp>
        <p:nvSpPr>
          <p:cNvPr id="1109" name="Google Shape;1109;p179"/>
          <p:cNvSpPr txBox="1"/>
          <p:nvPr/>
        </p:nvSpPr>
        <p:spPr>
          <a:xfrm>
            <a:off x="1541462" y="4823618"/>
            <a:ext cx="909637" cy="255587"/>
          </a:xfrm>
          <a:prstGeom prst="rect">
            <a:avLst/>
          </a:prstGeom>
          <a:noFill/>
          <a:ln>
            <a:noFill/>
          </a:ln>
        </p:spPr>
        <p:txBody>
          <a:bodyPr spcFirstLastPara="1" wrap="square" lIns="0" tIns="0" rIns="0" bIns="0" anchor="t" anchorCtr="0">
            <a:spAutoFit/>
          </a:bodyPr>
          <a:lstStyle/>
          <a:p>
            <a:pPr marL="0" marR="0" lvl="0" indent="0" algn="l" rtl="0">
              <a:lnSpc>
                <a:spcPct val="105555"/>
              </a:lnSpc>
              <a:spcBef>
                <a:spcPts val="0"/>
              </a:spcBef>
              <a:spcAft>
                <a:spcPts val="0"/>
              </a:spcAft>
              <a:buClr>
                <a:srgbClr val="000000"/>
              </a:buClr>
              <a:buSzPts val="1800"/>
              <a:buFont typeface="Arial"/>
              <a:buNone/>
            </a:pPr>
            <a:r>
              <a:rPr lang="en-US" sz="1800" b="1" i="0" u="none" dirty="0">
                <a:solidFill>
                  <a:srgbClr val="000000"/>
                </a:solidFill>
                <a:latin typeface="Arial"/>
                <a:ea typeface="Arial"/>
                <a:cs typeface="Arial"/>
                <a:sym typeface="Arial"/>
              </a:rPr>
              <a:t>Feces</a:t>
            </a:r>
            <a:endParaRPr dirty="0"/>
          </a:p>
        </p:txBody>
      </p:sp>
      <p:sp>
        <p:nvSpPr>
          <p:cNvPr id="1110" name="Google Shape;1110;p179"/>
          <p:cNvSpPr txBox="1"/>
          <p:nvPr/>
        </p:nvSpPr>
        <p:spPr>
          <a:xfrm>
            <a:off x="6430963" y="4377397"/>
            <a:ext cx="1347787" cy="496887"/>
          </a:xfrm>
          <a:prstGeom prst="rect">
            <a:avLst/>
          </a:prstGeom>
          <a:noFill/>
          <a:ln>
            <a:noFill/>
          </a:ln>
        </p:spPr>
        <p:txBody>
          <a:bodyPr spcFirstLastPara="1" wrap="square" lIns="0" tIns="0" rIns="0" bIns="0" anchor="t" anchorCtr="0">
            <a:spAutoFit/>
          </a:bodyPr>
          <a:lstStyle/>
          <a:p>
            <a:pPr marL="0" marR="0" lvl="0" indent="0" algn="l" rtl="0">
              <a:lnSpc>
                <a:spcPct val="105555"/>
              </a:lnSpc>
              <a:spcBef>
                <a:spcPts val="0"/>
              </a:spcBef>
              <a:spcAft>
                <a:spcPts val="0"/>
              </a:spcAft>
              <a:buClr>
                <a:srgbClr val="000000"/>
              </a:buClr>
              <a:buSzPts val="1800"/>
              <a:buFont typeface="Arial"/>
              <a:buNone/>
            </a:pPr>
            <a:r>
              <a:rPr lang="en-US" sz="1800" b="1" i="0" u="none" dirty="0">
                <a:solidFill>
                  <a:srgbClr val="000000"/>
                </a:solidFill>
                <a:latin typeface="Arial"/>
                <a:ea typeface="Arial"/>
                <a:cs typeface="Arial"/>
                <a:sym typeface="Arial"/>
              </a:rPr>
              <a:t>Cellular</a:t>
            </a:r>
            <a:endParaRPr dirty="0"/>
          </a:p>
          <a:p>
            <a:pPr marL="0" marR="0" lvl="0" indent="0" algn="l" rtl="0">
              <a:lnSpc>
                <a:spcPct val="105555"/>
              </a:lnSpc>
              <a:spcBef>
                <a:spcPts val="0"/>
              </a:spcBef>
              <a:spcAft>
                <a:spcPts val="0"/>
              </a:spcAft>
              <a:buClr>
                <a:srgbClr val="000000"/>
              </a:buClr>
              <a:buSzPts val="1800"/>
              <a:buFont typeface="Arial"/>
              <a:buNone/>
            </a:pPr>
            <a:r>
              <a:rPr lang="en-US" sz="1800" b="1" i="0" u="none" dirty="0">
                <a:solidFill>
                  <a:srgbClr val="000000"/>
                </a:solidFill>
                <a:latin typeface="Arial"/>
                <a:ea typeface="Arial"/>
                <a:cs typeface="Arial"/>
                <a:sym typeface="Arial"/>
              </a:rPr>
              <a:t>respiration</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03"/>
                                        </p:tgtEl>
                                        <p:attrNameLst>
                                          <p:attrName>style.visibility</p:attrName>
                                        </p:attrNameLst>
                                      </p:cBhvr>
                                      <p:to>
                                        <p:strVal val="visible"/>
                                      </p:to>
                                    </p:set>
                                    <p:animEffect transition="in" filter="fade">
                                      <p:cBhvr>
                                        <p:cTn id="7" dur="500"/>
                                        <p:tgtEl>
                                          <p:spTgt spid="110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07"/>
                                        </p:tgtEl>
                                        <p:attrNameLst>
                                          <p:attrName>style.visibility</p:attrName>
                                        </p:attrNameLst>
                                      </p:cBhvr>
                                      <p:to>
                                        <p:strVal val="visible"/>
                                      </p:to>
                                    </p:set>
                                    <p:animEffect transition="in" filter="fade">
                                      <p:cBhvr>
                                        <p:cTn id="12" dur="500"/>
                                        <p:tgtEl>
                                          <p:spTgt spid="1107"/>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110"/>
                                        </p:tgtEl>
                                        <p:attrNameLst>
                                          <p:attrName>style.visibility</p:attrName>
                                        </p:attrNameLst>
                                      </p:cBhvr>
                                      <p:to>
                                        <p:strVal val="visible"/>
                                      </p:to>
                                    </p:set>
                                    <p:animEffect transition="in" filter="fade">
                                      <p:cBhvr>
                                        <p:cTn id="16" dur="500"/>
                                        <p:tgtEl>
                                          <p:spTgt spid="111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05"/>
                                        </p:tgtEl>
                                        <p:attrNameLst>
                                          <p:attrName>style.visibility</p:attrName>
                                        </p:attrNameLst>
                                      </p:cBhvr>
                                      <p:to>
                                        <p:strVal val="visible"/>
                                      </p:to>
                                    </p:set>
                                    <p:animEffect transition="in" filter="fade">
                                      <p:cBhvr>
                                        <p:cTn id="21" dur="500"/>
                                        <p:tgtEl>
                                          <p:spTgt spid="110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109"/>
                                        </p:tgtEl>
                                        <p:attrNameLst>
                                          <p:attrName>style.visibility</p:attrName>
                                        </p:attrNameLst>
                                      </p:cBhvr>
                                      <p:to>
                                        <p:strVal val="visible"/>
                                      </p:to>
                                    </p:set>
                                    <p:animEffect transition="in" filter="fade">
                                      <p:cBhvr>
                                        <p:cTn id="25" dur="500"/>
                                        <p:tgtEl>
                                          <p:spTgt spid="110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06"/>
                                        </p:tgtEl>
                                        <p:attrNameLst>
                                          <p:attrName>style.visibility</p:attrName>
                                        </p:attrNameLst>
                                      </p:cBhvr>
                                      <p:to>
                                        <p:strVal val="visible"/>
                                      </p:to>
                                    </p:set>
                                    <p:animEffect transition="in" filter="fade">
                                      <p:cBhvr>
                                        <p:cTn id="30" dur="500"/>
                                        <p:tgtEl>
                                          <p:spTgt spid="1106"/>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1108"/>
                                        </p:tgtEl>
                                        <p:attrNameLst>
                                          <p:attrName>style.visibility</p:attrName>
                                        </p:attrNameLst>
                                      </p:cBhvr>
                                      <p:to>
                                        <p:strVal val="visible"/>
                                      </p:to>
                                    </p:set>
                                    <p:animEffect transition="in" filter="fade">
                                      <p:cBhvr>
                                        <p:cTn id="34" dur="500"/>
                                        <p:tgtEl>
                                          <p:spTgt spid="1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3" grpId="0"/>
      <p:bldP spid="1105" grpId="0"/>
      <p:bldP spid="1106" grpId="0"/>
      <p:bldP spid="1107" grpId="0"/>
      <p:bldP spid="1108" grpId="0" animBg="1"/>
      <p:bldP spid="1109" grpId="0"/>
      <p:bldP spid="1110" grpId="0"/>
    </p:bld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Shape 1062"/>
        <p:cNvGrpSpPr/>
        <p:nvPr/>
      </p:nvGrpSpPr>
      <p:grpSpPr>
        <a:xfrm>
          <a:off x="0" y="0"/>
          <a:ext cx="0" cy="0"/>
          <a:chOff x="0" y="0"/>
          <a:chExt cx="0" cy="0"/>
        </a:xfrm>
      </p:grpSpPr>
      <p:sp>
        <p:nvSpPr>
          <p:cNvPr id="1063" name="Google Shape;1063;p176"/>
          <p:cNvSpPr txBox="1">
            <a:spLocks noGrp="1"/>
          </p:cNvSpPr>
          <p:nvPr>
            <p:ph type="title"/>
          </p:nvPr>
        </p:nvSpPr>
        <p:spPr>
          <a:xfrm>
            <a:off x="852714" y="281998"/>
            <a:ext cx="7422737" cy="1039812"/>
          </a:xfrm>
          <a:prstGeom prst="rect">
            <a:avLst/>
          </a:prstGeom>
          <a:solidFill>
            <a:srgbClr val="FFC000"/>
          </a:solid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0033CC"/>
              </a:buClr>
              <a:buSzPts val="3000"/>
              <a:buFont typeface="Arial"/>
              <a:buNone/>
            </a:pPr>
            <a:r>
              <a:rPr lang="en-US" sz="3000" b="1" i="0" u="none" dirty="0">
                <a:solidFill>
                  <a:schemeClr val="tx1"/>
                </a:solidFill>
                <a:latin typeface="Arial"/>
                <a:ea typeface="Arial"/>
                <a:cs typeface="Arial"/>
                <a:sym typeface="Arial"/>
              </a:rPr>
              <a:t>Primary Production </a:t>
            </a:r>
            <a:br>
              <a:rPr lang="en-US" sz="3000" b="1" i="0" u="none" dirty="0">
                <a:solidFill>
                  <a:schemeClr val="tx1"/>
                </a:solidFill>
                <a:latin typeface="Arial"/>
                <a:ea typeface="Arial"/>
                <a:cs typeface="Arial"/>
                <a:sym typeface="Arial"/>
              </a:rPr>
            </a:br>
            <a:r>
              <a:rPr lang="en-US" sz="3000" b="1" i="0" u="none" dirty="0">
                <a:solidFill>
                  <a:schemeClr val="tx1"/>
                </a:solidFill>
                <a:latin typeface="Arial"/>
                <a:ea typeface="Arial"/>
                <a:cs typeface="Arial"/>
                <a:sym typeface="Arial"/>
              </a:rPr>
              <a:t>Sets the Energy Budget for Ecosystems</a:t>
            </a:r>
            <a:endParaRPr dirty="0">
              <a:solidFill>
                <a:schemeClr val="tx1"/>
              </a:solidFill>
            </a:endParaRPr>
          </a:p>
        </p:txBody>
      </p:sp>
      <p:sp>
        <p:nvSpPr>
          <p:cNvPr id="1064" name="Google Shape;1064;p176"/>
          <p:cNvSpPr txBox="1">
            <a:spLocks noGrp="1"/>
          </p:cNvSpPr>
          <p:nvPr>
            <p:ph type="body" idx="1"/>
          </p:nvPr>
        </p:nvSpPr>
        <p:spPr>
          <a:xfrm>
            <a:off x="102919" y="1581399"/>
            <a:ext cx="8922328" cy="12525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1F89BD"/>
              </a:buClr>
              <a:buSzPts val="2800"/>
              <a:buNone/>
            </a:pPr>
            <a:r>
              <a:rPr lang="en-US" sz="2800" b="0" i="0" u="none" strike="noStrike" cap="none" dirty="0">
                <a:solidFill>
                  <a:srgbClr val="00B050"/>
                </a:solidFill>
                <a:latin typeface="Arial"/>
                <a:ea typeface="Arial"/>
                <a:cs typeface="Arial"/>
                <a:sym typeface="Arial"/>
              </a:rPr>
              <a:t>Ecologists call the amount of mass of living organic material in an ecosystem the </a:t>
            </a:r>
            <a:r>
              <a:rPr lang="en-US" sz="4400" b="1" i="0" u="sng" strike="noStrike" cap="none" dirty="0">
                <a:solidFill>
                  <a:srgbClr val="FF0000"/>
                </a:solidFill>
                <a:latin typeface="Arial"/>
                <a:ea typeface="Arial"/>
                <a:cs typeface="Arial"/>
                <a:sym typeface="Arial"/>
              </a:rPr>
              <a:t>BIOMASS</a:t>
            </a:r>
            <a:r>
              <a:rPr lang="en-US" sz="2800" b="0" i="0" u="none" strike="noStrike" cap="none" dirty="0">
                <a:solidFill>
                  <a:schemeClr val="dk1"/>
                </a:solidFill>
                <a:latin typeface="Arial"/>
                <a:ea typeface="Arial"/>
                <a:cs typeface="Arial"/>
                <a:sym typeface="Arial"/>
              </a:rPr>
              <a:t>. </a:t>
            </a:r>
            <a:endParaRPr dirty="0"/>
          </a:p>
        </p:txBody>
      </p:sp>
      <p:pic>
        <p:nvPicPr>
          <p:cNvPr id="2050" name="Picture 2" descr="Pyramid of Biomass - Environment Notes">
            <a:extLst>
              <a:ext uri="{FF2B5EF4-FFF2-40B4-BE49-F238E27FC236}">
                <a16:creationId xmlns:a16="http://schemas.microsoft.com/office/drawing/2014/main" id="{E1BB60AD-0D7C-7352-BFAA-2E90D175A56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150"/>
          <a:stretch/>
        </p:blipFill>
        <p:spPr bwMode="auto">
          <a:xfrm>
            <a:off x="235526" y="2833918"/>
            <a:ext cx="5775367" cy="3869704"/>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1064;p176">
            <a:extLst>
              <a:ext uri="{FF2B5EF4-FFF2-40B4-BE49-F238E27FC236}">
                <a16:creationId xmlns:a16="http://schemas.microsoft.com/office/drawing/2014/main" id="{FBCEE6C7-36A6-CBDD-A3AB-14A71C40565B}"/>
              </a:ext>
            </a:extLst>
          </p:cNvPr>
          <p:cNvSpPr txBox="1">
            <a:spLocks/>
          </p:cNvSpPr>
          <p:nvPr/>
        </p:nvSpPr>
        <p:spPr>
          <a:xfrm>
            <a:off x="5565058" y="2899217"/>
            <a:ext cx="3460189" cy="2539149"/>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1000"/>
              </a:spcBef>
              <a:spcAft>
                <a:spcPts val="0"/>
              </a:spcAft>
              <a:buClr>
                <a:srgbClr val="1F89BD"/>
              </a:buClr>
              <a:buSzPts val="1800"/>
              <a:buFont typeface="Arial"/>
              <a:buChar char="•"/>
              <a:defRPr sz="2800" b="0" i="0" u="none" strike="noStrike" cap="none">
                <a:solidFill>
                  <a:schemeClr val="dk1"/>
                </a:solidFill>
                <a:latin typeface="Arial"/>
                <a:ea typeface="Arial"/>
                <a:cs typeface="Arial"/>
                <a:sym typeface="Arial"/>
              </a:defRPr>
            </a:lvl1pPr>
            <a:lvl2pPr marL="914400" marR="0" lvl="1" indent="-342900" algn="l" rtl="0">
              <a:lnSpc>
                <a:spcPct val="100000"/>
              </a:lnSpc>
              <a:spcBef>
                <a:spcPts val="500"/>
              </a:spcBef>
              <a:spcAft>
                <a:spcPts val="0"/>
              </a:spcAft>
              <a:buClr>
                <a:srgbClr val="1F89BD"/>
              </a:buClr>
              <a:buSzPts val="1800"/>
              <a:buFont typeface="Arial"/>
              <a:buChar char="•"/>
              <a:defRPr sz="26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rgbClr val="1F89BD"/>
              </a:buClr>
              <a:buSzPts val="1800"/>
              <a:buFont typeface="Arial"/>
              <a:buChar char="•"/>
              <a:defRPr sz="2400" b="0" i="0" u="none" strike="noStrike" cap="none">
                <a:solidFill>
                  <a:schemeClr val="dk1"/>
                </a:solidFill>
                <a:latin typeface="Arial"/>
                <a:ea typeface="Arial"/>
                <a:cs typeface="Arial"/>
                <a:sym typeface="Arial"/>
              </a:defRPr>
            </a:lvl3pPr>
            <a:lvl4pPr marL="1828800" marR="0" lvl="3" indent="-342900" algn="l" rtl="0">
              <a:lnSpc>
                <a:spcPct val="100000"/>
              </a:lnSpc>
              <a:spcBef>
                <a:spcPts val="500"/>
              </a:spcBef>
              <a:spcAft>
                <a:spcPts val="0"/>
              </a:spcAft>
              <a:buClr>
                <a:srgbClr val="1F89BD"/>
              </a:buClr>
              <a:buSzPts val="1800"/>
              <a:buFont typeface="Arial"/>
              <a:buChar char="•"/>
              <a:defRPr sz="2200" b="0" i="0" u="none" strike="noStrike" cap="none">
                <a:solidFill>
                  <a:schemeClr val="dk1"/>
                </a:solidFill>
                <a:latin typeface="Arial"/>
                <a:ea typeface="Arial"/>
                <a:cs typeface="Arial"/>
                <a:sym typeface="Arial"/>
              </a:defRPr>
            </a:lvl4pPr>
            <a:lvl5pPr marL="2286000" marR="0" lvl="4" indent="-342900" algn="l" rtl="0">
              <a:lnSpc>
                <a:spcPct val="100000"/>
              </a:lnSpc>
              <a:spcBef>
                <a:spcPts val="500"/>
              </a:spcBef>
              <a:spcAft>
                <a:spcPts val="0"/>
              </a:spcAft>
              <a:buClr>
                <a:srgbClr val="1F89BD"/>
              </a:buClr>
              <a:buSzPts val="1800"/>
              <a:buFont typeface="Arial"/>
              <a:buChar char="•"/>
              <a:defRPr sz="2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spcBef>
                <a:spcPts val="0"/>
              </a:spcBef>
              <a:buSzPts val="2800"/>
              <a:buFont typeface="Arial"/>
              <a:buNone/>
            </a:pPr>
            <a:r>
              <a:rPr lang="en-US" b="1" dirty="0">
                <a:solidFill>
                  <a:srgbClr val="0066FF"/>
                </a:solidFill>
              </a:rPr>
              <a:t>Each trophic level possesses about </a:t>
            </a:r>
            <a:r>
              <a:rPr lang="en-US" b="1" dirty="0">
                <a:solidFill>
                  <a:srgbClr val="FF0000"/>
                </a:solidFill>
              </a:rPr>
              <a:t>10% </a:t>
            </a:r>
            <a:r>
              <a:rPr lang="en-US" b="1" dirty="0">
                <a:solidFill>
                  <a:srgbClr val="0066FF"/>
                </a:solidFill>
              </a:rPr>
              <a:t>of the BIOMASS of the previous each trophic level.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64">
                                            <p:txEl>
                                              <p:pRg st="0" end="0"/>
                                            </p:txEl>
                                          </p:spTgt>
                                        </p:tgtEl>
                                        <p:attrNameLst>
                                          <p:attrName>style.visibility</p:attrName>
                                        </p:attrNameLst>
                                      </p:cBhvr>
                                      <p:to>
                                        <p:strVal val="visible"/>
                                      </p:to>
                                    </p:set>
                                    <p:animEffect transition="in" filter="fade">
                                      <p:cBhvr>
                                        <p:cTn id="7" dur="500"/>
                                        <p:tgtEl>
                                          <p:spTgt spid="106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4" grpId="0" build="p"/>
      <p:bldP spid="2" grpId="0"/>
    </p:bld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Shape 1062"/>
        <p:cNvGrpSpPr/>
        <p:nvPr/>
      </p:nvGrpSpPr>
      <p:grpSpPr>
        <a:xfrm>
          <a:off x="0" y="0"/>
          <a:ext cx="0" cy="0"/>
          <a:chOff x="0" y="0"/>
          <a:chExt cx="0" cy="0"/>
        </a:xfrm>
      </p:grpSpPr>
      <p:sp>
        <p:nvSpPr>
          <p:cNvPr id="1063" name="Google Shape;1063;p176"/>
          <p:cNvSpPr txBox="1">
            <a:spLocks noGrp="1"/>
          </p:cNvSpPr>
          <p:nvPr>
            <p:ph type="title"/>
          </p:nvPr>
        </p:nvSpPr>
        <p:spPr>
          <a:xfrm>
            <a:off x="860631" y="51729"/>
            <a:ext cx="7422737" cy="660790"/>
          </a:xfrm>
          <a:prstGeom prst="rect">
            <a:avLst/>
          </a:prstGeom>
          <a:solidFill>
            <a:srgbClr val="FFC000"/>
          </a:solid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0033CC"/>
              </a:buClr>
              <a:buSzPts val="3000"/>
              <a:buFont typeface="Arial"/>
              <a:buNone/>
            </a:pPr>
            <a:r>
              <a:rPr lang="en-US" sz="2000" b="1" i="0" u="none" dirty="0">
                <a:solidFill>
                  <a:schemeClr val="tx1"/>
                </a:solidFill>
                <a:latin typeface="Arial"/>
                <a:ea typeface="Arial"/>
                <a:cs typeface="Arial"/>
                <a:sym typeface="Arial"/>
              </a:rPr>
              <a:t>Primary Production </a:t>
            </a:r>
            <a:br>
              <a:rPr lang="en-US" sz="2000" b="1" i="0" u="none" dirty="0">
                <a:solidFill>
                  <a:schemeClr val="tx1"/>
                </a:solidFill>
                <a:latin typeface="Arial"/>
                <a:ea typeface="Arial"/>
                <a:cs typeface="Arial"/>
                <a:sym typeface="Arial"/>
              </a:rPr>
            </a:br>
            <a:r>
              <a:rPr lang="en-US" sz="2000" b="1" i="0" u="none" dirty="0">
                <a:solidFill>
                  <a:schemeClr val="tx1"/>
                </a:solidFill>
                <a:latin typeface="Arial"/>
                <a:ea typeface="Arial"/>
                <a:cs typeface="Arial"/>
                <a:sym typeface="Arial"/>
              </a:rPr>
              <a:t>Sets the Energy Budget for Ecosystems</a:t>
            </a:r>
            <a:endParaRPr sz="2000" dirty="0">
              <a:solidFill>
                <a:schemeClr val="tx1"/>
              </a:solidFill>
            </a:endParaRPr>
          </a:p>
        </p:txBody>
      </p:sp>
      <p:sp>
        <p:nvSpPr>
          <p:cNvPr id="1064" name="Google Shape;1064;p176"/>
          <p:cNvSpPr txBox="1">
            <a:spLocks noGrp="1"/>
          </p:cNvSpPr>
          <p:nvPr>
            <p:ph type="body" idx="1"/>
          </p:nvPr>
        </p:nvSpPr>
        <p:spPr>
          <a:xfrm>
            <a:off x="110836" y="1037112"/>
            <a:ext cx="8922328" cy="220679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1F89BD"/>
              </a:buClr>
              <a:buSzPts val="2800"/>
              <a:buNone/>
            </a:pPr>
            <a:r>
              <a:rPr lang="en-US" sz="2800" b="0" i="0" u="none" strike="noStrike" cap="none" dirty="0">
                <a:solidFill>
                  <a:schemeClr val="dk1"/>
                </a:solidFill>
                <a:latin typeface="Arial"/>
                <a:ea typeface="Arial"/>
                <a:cs typeface="Arial"/>
                <a:sym typeface="Arial"/>
              </a:rPr>
              <a:t>The amount of </a:t>
            </a:r>
            <a:r>
              <a:rPr lang="en-US" sz="2800" b="1" i="0" u="none" strike="noStrike" cap="none" dirty="0">
                <a:solidFill>
                  <a:srgbClr val="0033CC"/>
                </a:solidFill>
                <a:latin typeface="Arial"/>
                <a:ea typeface="Arial"/>
                <a:cs typeface="Arial"/>
                <a:sym typeface="Arial"/>
              </a:rPr>
              <a:t>solar energy </a:t>
            </a:r>
            <a:r>
              <a:rPr lang="en-US" sz="2800" b="0" i="0" u="none" strike="noStrike" cap="none" dirty="0">
                <a:solidFill>
                  <a:schemeClr val="dk1"/>
                </a:solidFill>
                <a:latin typeface="Arial"/>
                <a:ea typeface="Arial"/>
                <a:cs typeface="Arial"/>
                <a:sym typeface="Arial"/>
              </a:rPr>
              <a:t>converted to </a:t>
            </a:r>
            <a:r>
              <a:rPr lang="en-US" sz="2800" b="1" i="0" u="none" strike="noStrike" cap="none" dirty="0">
                <a:solidFill>
                  <a:srgbClr val="0033CC"/>
                </a:solidFill>
                <a:latin typeface="Arial"/>
                <a:ea typeface="Arial"/>
                <a:cs typeface="Arial"/>
                <a:sym typeface="Arial"/>
              </a:rPr>
              <a:t>chemical energy </a:t>
            </a:r>
            <a:r>
              <a:rPr lang="en-US" sz="2800" b="0" i="0" u="none" strike="noStrike" cap="none" dirty="0">
                <a:solidFill>
                  <a:schemeClr val="dk1"/>
                </a:solidFill>
                <a:latin typeface="Arial"/>
                <a:ea typeface="Arial"/>
                <a:cs typeface="Arial"/>
                <a:sym typeface="Arial"/>
              </a:rPr>
              <a:t>(in glucose) by an ecosystem’s </a:t>
            </a:r>
            <a:r>
              <a:rPr lang="en-US" sz="2800" b="1" i="0" u="none" strike="noStrike" cap="none" dirty="0">
                <a:solidFill>
                  <a:srgbClr val="00B050"/>
                </a:solidFill>
                <a:latin typeface="Arial"/>
                <a:ea typeface="Arial"/>
                <a:cs typeface="Arial"/>
                <a:sym typeface="Arial"/>
              </a:rPr>
              <a:t>PRODUCERS</a:t>
            </a:r>
            <a:r>
              <a:rPr lang="en-US" sz="2800" b="0" i="0" u="none" strike="noStrike" cap="none" dirty="0">
                <a:solidFill>
                  <a:schemeClr val="dk1"/>
                </a:solidFill>
                <a:latin typeface="Arial"/>
                <a:ea typeface="Arial"/>
                <a:cs typeface="Arial"/>
                <a:sym typeface="Arial"/>
              </a:rPr>
              <a:t> for a given area and during a given time period is called </a:t>
            </a:r>
            <a:r>
              <a:rPr lang="en-US" sz="4800" b="1" i="0" u="none" strike="noStrike" cap="none" dirty="0">
                <a:solidFill>
                  <a:srgbClr val="FF0000"/>
                </a:solidFill>
                <a:latin typeface="Arial"/>
                <a:ea typeface="Arial"/>
                <a:cs typeface="Arial"/>
                <a:sym typeface="Arial"/>
              </a:rPr>
              <a:t>Primary Production</a:t>
            </a:r>
            <a:r>
              <a:rPr lang="en-US" sz="2800" b="0" i="0" u="none" strike="noStrike" cap="none" dirty="0">
                <a:solidFill>
                  <a:schemeClr val="dk1"/>
                </a:solidFill>
                <a:latin typeface="Arial"/>
                <a:ea typeface="Arial"/>
                <a:cs typeface="Arial"/>
                <a:sym typeface="Arial"/>
              </a:rPr>
              <a:t>. </a:t>
            </a:r>
            <a:endParaRPr lang="en-US" dirty="0"/>
          </a:p>
          <a:p>
            <a:pPr marL="0" marR="0" lvl="0" indent="0" algn="l" rtl="0">
              <a:lnSpc>
                <a:spcPct val="100000"/>
              </a:lnSpc>
              <a:spcBef>
                <a:spcPts val="0"/>
              </a:spcBef>
              <a:spcAft>
                <a:spcPts val="0"/>
              </a:spcAft>
              <a:buClr>
                <a:srgbClr val="1F89BD"/>
              </a:buClr>
              <a:buSzPts val="2800"/>
              <a:buNone/>
            </a:pPr>
            <a:endParaRPr lang="en-US" sz="2800" b="0" i="0" u="none" strike="noStrike" cap="none" dirty="0">
              <a:solidFill>
                <a:schemeClr val="dk1"/>
              </a:solidFill>
              <a:latin typeface="Arial"/>
              <a:ea typeface="Arial"/>
              <a:cs typeface="Arial"/>
              <a:sym typeface="Arial"/>
            </a:endParaRPr>
          </a:p>
        </p:txBody>
      </p:sp>
      <p:graphicFrame>
        <p:nvGraphicFramePr>
          <p:cNvPr id="2" name="Diagram 1">
            <a:extLst>
              <a:ext uri="{FF2B5EF4-FFF2-40B4-BE49-F238E27FC236}">
                <a16:creationId xmlns:a16="http://schemas.microsoft.com/office/drawing/2014/main" id="{7B389B8F-3452-775D-9A1F-1A1B951F515D}"/>
              </a:ext>
            </a:extLst>
          </p:cNvPr>
          <p:cNvGraphicFramePr/>
          <p:nvPr>
            <p:extLst>
              <p:ext uri="{D42A27DB-BD31-4B8C-83A1-F6EECF244321}">
                <p14:modId xmlns:p14="http://schemas.microsoft.com/office/powerpoint/2010/main" val="1079595568"/>
              </p:ext>
            </p:extLst>
          </p:nvPr>
        </p:nvGraphicFramePr>
        <p:xfrm>
          <a:off x="1520041" y="3243909"/>
          <a:ext cx="5411189" cy="36111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98401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64">
                                            <p:txEl>
                                              <p:pRg st="0" end="0"/>
                                            </p:txEl>
                                          </p:spTgt>
                                        </p:tgtEl>
                                        <p:attrNameLst>
                                          <p:attrName>style.visibility</p:attrName>
                                        </p:attrNameLst>
                                      </p:cBhvr>
                                      <p:to>
                                        <p:strVal val="visible"/>
                                      </p:to>
                                    </p:set>
                                    <p:animEffect transition="in" filter="fade">
                                      <p:cBhvr>
                                        <p:cTn id="7" dur="500"/>
                                        <p:tgtEl>
                                          <p:spTgt spid="106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4" grpId="0" build="p"/>
      <p:bldGraphic spid="2" grpId="0">
        <p:bldAsOne/>
      </p:bldGraphic>
    </p:bld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Shape 1069"/>
        <p:cNvGrpSpPr/>
        <p:nvPr/>
      </p:nvGrpSpPr>
      <p:grpSpPr>
        <a:xfrm>
          <a:off x="0" y="0"/>
          <a:ext cx="0" cy="0"/>
          <a:chOff x="0" y="0"/>
          <a:chExt cx="0" cy="0"/>
        </a:xfrm>
      </p:grpSpPr>
      <p:pic>
        <p:nvPicPr>
          <p:cNvPr id="1070" name="Google Shape;1070;p177" descr="37_15NetPrimaryProduct-U.jpg"/>
          <p:cNvPicPr preferRelativeResize="0"/>
          <p:nvPr/>
        </p:nvPicPr>
        <p:blipFill rotWithShape="1">
          <a:blip r:embed="rId3">
            <a:alphaModFix/>
          </a:blip>
          <a:srcRect b="3538"/>
          <a:stretch/>
        </p:blipFill>
        <p:spPr>
          <a:xfrm>
            <a:off x="298450" y="685800"/>
            <a:ext cx="8547100" cy="5292725"/>
          </a:xfrm>
          <a:prstGeom prst="rect">
            <a:avLst/>
          </a:prstGeom>
          <a:noFill/>
          <a:ln>
            <a:noFill/>
          </a:ln>
        </p:spPr>
      </p:pic>
      <p:sp>
        <p:nvSpPr>
          <p:cNvPr id="1071" name="Google Shape;1071;p177"/>
          <p:cNvSpPr txBox="1"/>
          <p:nvPr/>
        </p:nvSpPr>
        <p:spPr>
          <a:xfrm>
            <a:off x="2336800" y="865187"/>
            <a:ext cx="1646237" cy="25717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US" sz="1900" b="1" i="0" u="none">
                <a:solidFill>
                  <a:srgbClr val="000000"/>
                </a:solidFill>
                <a:latin typeface="Arial"/>
                <a:ea typeface="Arial"/>
                <a:cs typeface="Arial"/>
                <a:sym typeface="Arial"/>
              </a:rPr>
              <a:t>Open ocean</a:t>
            </a:r>
            <a:endParaRPr/>
          </a:p>
        </p:txBody>
      </p:sp>
      <p:sp>
        <p:nvSpPr>
          <p:cNvPr id="1072" name="Google Shape;1072;p177"/>
          <p:cNvSpPr txBox="1"/>
          <p:nvPr/>
        </p:nvSpPr>
        <p:spPr>
          <a:xfrm>
            <a:off x="2844800" y="1228725"/>
            <a:ext cx="1055687" cy="255587"/>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US" sz="1900" b="1" i="0" u="none">
                <a:solidFill>
                  <a:srgbClr val="000000"/>
                </a:solidFill>
                <a:latin typeface="Arial"/>
                <a:ea typeface="Arial"/>
                <a:cs typeface="Arial"/>
                <a:sym typeface="Arial"/>
              </a:rPr>
              <a:t>Estuary</a:t>
            </a:r>
            <a:endParaRPr/>
          </a:p>
        </p:txBody>
      </p:sp>
      <p:sp>
        <p:nvSpPr>
          <p:cNvPr id="1073" name="Google Shape;1073;p177"/>
          <p:cNvSpPr txBox="1"/>
          <p:nvPr/>
        </p:nvSpPr>
        <p:spPr>
          <a:xfrm>
            <a:off x="652462" y="1582737"/>
            <a:ext cx="3284537" cy="255587"/>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US" sz="1900" b="1" i="0" u="none">
                <a:solidFill>
                  <a:srgbClr val="000000"/>
                </a:solidFill>
                <a:latin typeface="Arial"/>
                <a:ea typeface="Arial"/>
                <a:cs typeface="Arial"/>
                <a:sym typeface="Arial"/>
              </a:rPr>
              <a:t>Algal beds and coral reefs</a:t>
            </a:r>
            <a:endParaRPr/>
          </a:p>
        </p:txBody>
      </p:sp>
      <p:sp>
        <p:nvSpPr>
          <p:cNvPr id="1074" name="Google Shape;1074;p177"/>
          <p:cNvSpPr txBox="1"/>
          <p:nvPr/>
        </p:nvSpPr>
        <p:spPr>
          <a:xfrm>
            <a:off x="327025" y="1930400"/>
            <a:ext cx="3500437" cy="25717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US" sz="1900" b="1" i="0" u="none">
                <a:solidFill>
                  <a:srgbClr val="000000"/>
                </a:solidFill>
                <a:latin typeface="Arial"/>
                <a:ea typeface="Arial"/>
                <a:cs typeface="Arial"/>
                <a:sym typeface="Arial"/>
              </a:rPr>
              <a:t>Desert and semidesert scrub</a:t>
            </a:r>
            <a:endParaRPr/>
          </a:p>
        </p:txBody>
      </p:sp>
      <p:sp>
        <p:nvSpPr>
          <p:cNvPr id="1075" name="Google Shape;1075;p177"/>
          <p:cNvSpPr txBox="1"/>
          <p:nvPr/>
        </p:nvSpPr>
        <p:spPr>
          <a:xfrm>
            <a:off x="2935287" y="2286000"/>
            <a:ext cx="1055687" cy="25717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US" sz="1900" b="1" i="0" u="none">
                <a:solidFill>
                  <a:srgbClr val="000000"/>
                </a:solidFill>
                <a:latin typeface="Arial"/>
                <a:ea typeface="Arial"/>
                <a:cs typeface="Arial"/>
                <a:sym typeface="Arial"/>
              </a:rPr>
              <a:t>Tundra</a:t>
            </a:r>
            <a:endParaRPr/>
          </a:p>
        </p:txBody>
      </p:sp>
      <p:sp>
        <p:nvSpPr>
          <p:cNvPr id="1076" name="Google Shape;1076;p177"/>
          <p:cNvSpPr txBox="1"/>
          <p:nvPr/>
        </p:nvSpPr>
        <p:spPr>
          <a:xfrm>
            <a:off x="1270000" y="2654300"/>
            <a:ext cx="2667000" cy="25717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US" sz="1900" b="1" i="0" u="none">
                <a:solidFill>
                  <a:srgbClr val="000000"/>
                </a:solidFill>
                <a:latin typeface="Arial"/>
                <a:ea typeface="Arial"/>
                <a:cs typeface="Arial"/>
                <a:sym typeface="Arial"/>
              </a:rPr>
              <a:t>Temperate grassland</a:t>
            </a:r>
            <a:endParaRPr/>
          </a:p>
        </p:txBody>
      </p:sp>
      <p:sp>
        <p:nvSpPr>
          <p:cNvPr id="1077" name="Google Shape;1077;p177"/>
          <p:cNvSpPr txBox="1"/>
          <p:nvPr/>
        </p:nvSpPr>
        <p:spPr>
          <a:xfrm>
            <a:off x="1968500" y="3017837"/>
            <a:ext cx="1905000" cy="255587"/>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US" sz="1900" b="1" i="0" u="none">
                <a:solidFill>
                  <a:srgbClr val="000000"/>
                </a:solidFill>
                <a:latin typeface="Arial"/>
                <a:ea typeface="Arial"/>
                <a:cs typeface="Arial"/>
                <a:sym typeface="Arial"/>
              </a:rPr>
              <a:t>Cultivated land</a:t>
            </a:r>
            <a:endParaRPr/>
          </a:p>
        </p:txBody>
      </p:sp>
      <p:sp>
        <p:nvSpPr>
          <p:cNvPr id="1078" name="Google Shape;1078;p177"/>
          <p:cNvSpPr txBox="1"/>
          <p:nvPr/>
        </p:nvSpPr>
        <p:spPr>
          <a:xfrm>
            <a:off x="1406525" y="3370262"/>
            <a:ext cx="2566987" cy="25717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US" sz="1900" b="1" i="0" u="none">
                <a:solidFill>
                  <a:srgbClr val="000000"/>
                </a:solidFill>
                <a:latin typeface="Arial"/>
                <a:ea typeface="Arial"/>
                <a:cs typeface="Arial"/>
                <a:sym typeface="Arial"/>
              </a:rPr>
              <a:t>Boreal forest (taiga)</a:t>
            </a:r>
            <a:endParaRPr/>
          </a:p>
        </p:txBody>
      </p:sp>
      <p:sp>
        <p:nvSpPr>
          <p:cNvPr id="1079" name="Google Shape;1079;p177"/>
          <p:cNvSpPr txBox="1"/>
          <p:nvPr/>
        </p:nvSpPr>
        <p:spPr>
          <a:xfrm>
            <a:off x="2740025" y="3733800"/>
            <a:ext cx="1133475" cy="25717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US" sz="1900" b="1" i="0" u="none" dirty="0">
                <a:solidFill>
                  <a:srgbClr val="000000"/>
                </a:solidFill>
                <a:latin typeface="Arial"/>
                <a:ea typeface="Arial"/>
                <a:cs typeface="Arial"/>
                <a:sym typeface="Arial"/>
              </a:rPr>
              <a:t>Savanna</a:t>
            </a:r>
            <a:endParaRPr dirty="0"/>
          </a:p>
        </p:txBody>
      </p:sp>
      <p:sp>
        <p:nvSpPr>
          <p:cNvPr id="1080" name="Google Shape;1080;p177"/>
          <p:cNvSpPr txBox="1"/>
          <p:nvPr/>
        </p:nvSpPr>
        <p:spPr>
          <a:xfrm>
            <a:off x="444500" y="4084637"/>
            <a:ext cx="3609975" cy="255587"/>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US" sz="1900" b="1" i="0" u="none">
                <a:solidFill>
                  <a:srgbClr val="000000"/>
                </a:solidFill>
                <a:latin typeface="Arial"/>
                <a:ea typeface="Arial"/>
                <a:cs typeface="Arial"/>
                <a:sym typeface="Arial"/>
              </a:rPr>
              <a:t>Temperate deciduous forest</a:t>
            </a:r>
            <a:endParaRPr/>
          </a:p>
        </p:txBody>
      </p:sp>
      <p:sp>
        <p:nvSpPr>
          <p:cNvPr id="1081" name="Google Shape;1081;p177"/>
          <p:cNvSpPr txBox="1"/>
          <p:nvPr/>
        </p:nvSpPr>
        <p:spPr>
          <a:xfrm>
            <a:off x="1524000" y="4435475"/>
            <a:ext cx="2332037" cy="25717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US" sz="1900" b="1" i="0" u="none">
                <a:solidFill>
                  <a:srgbClr val="000000"/>
                </a:solidFill>
                <a:latin typeface="Arial"/>
                <a:ea typeface="Arial"/>
                <a:cs typeface="Arial"/>
                <a:sym typeface="Arial"/>
              </a:rPr>
              <a:t>Tropical rain forest</a:t>
            </a:r>
            <a:endParaRPr/>
          </a:p>
        </p:txBody>
      </p:sp>
      <p:sp>
        <p:nvSpPr>
          <p:cNvPr id="1082" name="Google Shape;1082;p177"/>
          <p:cNvSpPr txBox="1"/>
          <p:nvPr/>
        </p:nvSpPr>
        <p:spPr>
          <a:xfrm>
            <a:off x="3789362" y="4932362"/>
            <a:ext cx="220662" cy="25717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US" sz="1900" b="1" i="0" u="none">
                <a:solidFill>
                  <a:srgbClr val="000000"/>
                </a:solidFill>
                <a:latin typeface="Arial"/>
                <a:ea typeface="Arial"/>
                <a:cs typeface="Arial"/>
                <a:sym typeface="Arial"/>
              </a:rPr>
              <a:t>0</a:t>
            </a:r>
            <a:endParaRPr/>
          </a:p>
        </p:txBody>
      </p:sp>
      <p:sp>
        <p:nvSpPr>
          <p:cNvPr id="1083" name="Google Shape;1083;p177"/>
          <p:cNvSpPr txBox="1"/>
          <p:nvPr/>
        </p:nvSpPr>
        <p:spPr>
          <a:xfrm>
            <a:off x="4478337" y="4940300"/>
            <a:ext cx="511175" cy="25717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US" sz="1900" b="1" i="0" u="none">
                <a:solidFill>
                  <a:srgbClr val="000000"/>
                </a:solidFill>
                <a:latin typeface="Arial"/>
                <a:ea typeface="Arial"/>
                <a:cs typeface="Arial"/>
                <a:sym typeface="Arial"/>
              </a:rPr>
              <a:t>500</a:t>
            </a:r>
            <a:endParaRPr/>
          </a:p>
        </p:txBody>
      </p:sp>
      <p:sp>
        <p:nvSpPr>
          <p:cNvPr id="1084" name="Google Shape;1084;p177"/>
          <p:cNvSpPr txBox="1"/>
          <p:nvPr/>
        </p:nvSpPr>
        <p:spPr>
          <a:xfrm>
            <a:off x="5192712" y="4940300"/>
            <a:ext cx="739775" cy="255587"/>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US" sz="1900" b="1" i="0" u="none">
                <a:solidFill>
                  <a:srgbClr val="000000"/>
                </a:solidFill>
                <a:latin typeface="Arial"/>
                <a:ea typeface="Arial"/>
                <a:cs typeface="Arial"/>
                <a:sym typeface="Arial"/>
              </a:rPr>
              <a:t>1,000</a:t>
            </a:r>
            <a:endParaRPr/>
          </a:p>
        </p:txBody>
      </p:sp>
      <p:sp>
        <p:nvSpPr>
          <p:cNvPr id="1085" name="Google Shape;1085;p177"/>
          <p:cNvSpPr txBox="1"/>
          <p:nvPr/>
        </p:nvSpPr>
        <p:spPr>
          <a:xfrm>
            <a:off x="6019800" y="4940300"/>
            <a:ext cx="739775" cy="255587"/>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US" sz="1900" b="1" i="0" u="none">
                <a:solidFill>
                  <a:srgbClr val="000000"/>
                </a:solidFill>
                <a:latin typeface="Arial"/>
                <a:ea typeface="Arial"/>
                <a:cs typeface="Arial"/>
                <a:sym typeface="Arial"/>
              </a:rPr>
              <a:t>1,500</a:t>
            </a:r>
            <a:endParaRPr/>
          </a:p>
        </p:txBody>
      </p:sp>
      <p:sp>
        <p:nvSpPr>
          <p:cNvPr id="1086" name="Google Shape;1086;p177"/>
          <p:cNvSpPr txBox="1"/>
          <p:nvPr/>
        </p:nvSpPr>
        <p:spPr>
          <a:xfrm>
            <a:off x="6858000" y="4940300"/>
            <a:ext cx="739775" cy="255587"/>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US" sz="1900" b="1" i="0" u="none">
                <a:solidFill>
                  <a:srgbClr val="000000"/>
                </a:solidFill>
                <a:latin typeface="Arial"/>
                <a:ea typeface="Arial"/>
                <a:cs typeface="Arial"/>
                <a:sym typeface="Arial"/>
              </a:rPr>
              <a:t>2,000</a:t>
            </a:r>
            <a:endParaRPr/>
          </a:p>
        </p:txBody>
      </p:sp>
      <p:sp>
        <p:nvSpPr>
          <p:cNvPr id="1087" name="Google Shape;1087;p177"/>
          <p:cNvSpPr txBox="1"/>
          <p:nvPr/>
        </p:nvSpPr>
        <p:spPr>
          <a:xfrm>
            <a:off x="7680325" y="4940300"/>
            <a:ext cx="739775" cy="255587"/>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US" sz="1900" b="1" i="0" u="none">
                <a:solidFill>
                  <a:srgbClr val="000000"/>
                </a:solidFill>
                <a:latin typeface="Arial"/>
                <a:ea typeface="Arial"/>
                <a:cs typeface="Arial"/>
                <a:sym typeface="Arial"/>
              </a:rPr>
              <a:t>2,500</a:t>
            </a:r>
            <a:endParaRPr/>
          </a:p>
        </p:txBody>
      </p:sp>
      <p:sp>
        <p:nvSpPr>
          <p:cNvPr id="1088" name="Google Shape;1088;p177"/>
          <p:cNvSpPr txBox="1"/>
          <p:nvPr/>
        </p:nvSpPr>
        <p:spPr>
          <a:xfrm>
            <a:off x="3609974" y="5356225"/>
            <a:ext cx="5082763" cy="569130"/>
          </a:xfrm>
          <a:prstGeom prst="rect">
            <a:avLst/>
          </a:prstGeom>
          <a:noFill/>
          <a:ln>
            <a:noFill/>
          </a:ln>
        </p:spPr>
        <p:txBody>
          <a:bodyPr spcFirstLastPara="1" wrap="square" lIns="0" tIns="0" rIns="0" bIns="0" anchor="t" anchorCtr="0">
            <a:spAutoFit/>
          </a:bodyPr>
          <a:lstStyle/>
          <a:p>
            <a:pPr marL="0" marR="0" lvl="0" indent="0" algn="l" rtl="0">
              <a:lnSpc>
                <a:spcPct val="86363"/>
              </a:lnSpc>
              <a:spcBef>
                <a:spcPts val="0"/>
              </a:spcBef>
              <a:spcAft>
                <a:spcPts val="0"/>
              </a:spcAft>
              <a:buClr>
                <a:srgbClr val="000000"/>
              </a:buClr>
              <a:buSzPts val="1900"/>
              <a:buFont typeface="Arial"/>
              <a:buNone/>
            </a:pPr>
            <a:r>
              <a:rPr lang="en-US" sz="1900" b="1" i="0" u="none" dirty="0">
                <a:solidFill>
                  <a:srgbClr val="000000"/>
                </a:solidFill>
                <a:latin typeface="Arial"/>
                <a:ea typeface="Arial"/>
                <a:cs typeface="Arial"/>
                <a:sym typeface="Arial"/>
              </a:rPr>
              <a:t>Average net </a:t>
            </a:r>
            <a:r>
              <a:rPr lang="en-US" sz="2400" b="1" i="0" u="none" dirty="0">
                <a:solidFill>
                  <a:srgbClr val="FF0000"/>
                </a:solidFill>
                <a:latin typeface="Arial"/>
                <a:ea typeface="Arial"/>
                <a:cs typeface="Arial"/>
                <a:sym typeface="Arial"/>
              </a:rPr>
              <a:t>PRIMARY PRODUCTION </a:t>
            </a:r>
            <a:r>
              <a:rPr lang="en-US" sz="1900" b="1" i="0" u="none" dirty="0">
                <a:solidFill>
                  <a:srgbClr val="000000"/>
                </a:solidFill>
                <a:latin typeface="Arial"/>
                <a:ea typeface="Arial"/>
                <a:cs typeface="Arial"/>
                <a:sym typeface="Arial"/>
              </a:rPr>
              <a:t>(g/m</a:t>
            </a:r>
            <a:r>
              <a:rPr lang="en-US" sz="2200" b="1" i="0" u="none" baseline="30000" dirty="0">
                <a:solidFill>
                  <a:srgbClr val="000000"/>
                </a:solidFill>
                <a:latin typeface="Arial"/>
                <a:ea typeface="Arial"/>
                <a:cs typeface="Arial"/>
                <a:sym typeface="Arial"/>
              </a:rPr>
              <a:t>2</a:t>
            </a:r>
            <a:r>
              <a:rPr lang="en-US" sz="1900" b="1" i="0" u="none" dirty="0">
                <a:solidFill>
                  <a:srgbClr val="000000"/>
                </a:solidFill>
                <a:latin typeface="Arial"/>
                <a:ea typeface="Arial"/>
                <a:cs typeface="Arial"/>
                <a:sym typeface="Arial"/>
              </a:rPr>
              <a:t>/</a:t>
            </a:r>
            <a:r>
              <a:rPr lang="en-US" sz="1900" b="1" i="0" u="none" dirty="0" err="1">
                <a:solidFill>
                  <a:srgbClr val="000000"/>
                </a:solidFill>
                <a:latin typeface="Arial"/>
                <a:ea typeface="Arial"/>
                <a:cs typeface="Arial"/>
                <a:sym typeface="Arial"/>
              </a:rPr>
              <a:t>yr</a:t>
            </a:r>
            <a:r>
              <a:rPr lang="en-US" sz="1900" b="1" i="0" u="none" dirty="0">
                <a:solidFill>
                  <a:srgbClr val="000000"/>
                </a:solidFill>
                <a:latin typeface="Arial"/>
                <a:ea typeface="Arial"/>
                <a:cs typeface="Arial"/>
                <a:sym typeface="Arial"/>
              </a:rPr>
              <a:t>)</a:t>
            </a:r>
            <a:endParaRPr dirty="0"/>
          </a:p>
        </p:txBody>
      </p:sp>
      <p:sp>
        <p:nvSpPr>
          <p:cNvPr id="2" name="Google Shape;1063;p176">
            <a:extLst>
              <a:ext uri="{FF2B5EF4-FFF2-40B4-BE49-F238E27FC236}">
                <a16:creationId xmlns:a16="http://schemas.microsoft.com/office/drawing/2014/main" id="{FE7C31EE-E905-8D79-1362-EF7A4DBB1BAF}"/>
              </a:ext>
            </a:extLst>
          </p:cNvPr>
          <p:cNvSpPr txBox="1">
            <a:spLocks/>
          </p:cNvSpPr>
          <p:nvPr/>
        </p:nvSpPr>
        <p:spPr>
          <a:xfrm>
            <a:off x="1280886" y="127806"/>
            <a:ext cx="6994566" cy="504824"/>
          </a:xfrm>
          <a:prstGeom prst="rect">
            <a:avLst/>
          </a:prstGeom>
          <a:solidFill>
            <a:srgbClr val="FFC000"/>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Times"/>
                <a:ea typeface="Times"/>
                <a:cs typeface="Times"/>
                <a:sym typeface="Times"/>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Times"/>
                <a:ea typeface="Times"/>
                <a:cs typeface="Times"/>
                <a:sym typeface="Times"/>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Times"/>
                <a:ea typeface="Times"/>
                <a:cs typeface="Times"/>
                <a:sym typeface="Times"/>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Times"/>
                <a:ea typeface="Times"/>
                <a:cs typeface="Times"/>
                <a:sym typeface="Times"/>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Times"/>
                <a:ea typeface="Times"/>
                <a:cs typeface="Times"/>
                <a:sym typeface="Times"/>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Times"/>
                <a:ea typeface="Times"/>
                <a:cs typeface="Times"/>
                <a:sym typeface="Times"/>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Times"/>
                <a:ea typeface="Times"/>
                <a:cs typeface="Times"/>
                <a:sym typeface="Times"/>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Times"/>
                <a:ea typeface="Times"/>
                <a:cs typeface="Times"/>
                <a:sym typeface="Times"/>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Times"/>
                <a:ea typeface="Times"/>
                <a:cs typeface="Times"/>
                <a:sym typeface="Times"/>
              </a:defRPr>
            </a:lvl9pPr>
          </a:lstStyle>
          <a:p>
            <a:pPr>
              <a:lnSpc>
                <a:spcPct val="90000"/>
              </a:lnSpc>
              <a:buClr>
                <a:srgbClr val="0033CC"/>
              </a:buClr>
              <a:buSzPts val="3000"/>
            </a:pPr>
            <a:r>
              <a:rPr lang="en-US" sz="3000" b="1" dirty="0">
                <a:solidFill>
                  <a:schemeClr val="tx1"/>
                </a:solidFill>
                <a:latin typeface="Arial"/>
                <a:ea typeface="Arial"/>
                <a:cs typeface="Arial"/>
                <a:sym typeface="Arial"/>
              </a:rPr>
              <a:t>Primary Production in World Biomes</a:t>
            </a:r>
            <a:endParaRPr lang="en-US"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88"/>
                                        </p:tgtEl>
                                        <p:attrNameLst>
                                          <p:attrName>style.visibility</p:attrName>
                                        </p:attrNameLst>
                                      </p:cBhvr>
                                      <p:to>
                                        <p:strVal val="visible"/>
                                      </p:to>
                                    </p:set>
                                    <p:animEffect transition="in" filter="fade">
                                      <p:cBhvr>
                                        <p:cTn id="12" dur="500"/>
                                        <p:tgtEl>
                                          <p:spTgt spid="10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8" grpId="0"/>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891"/>
        <p:cNvGrpSpPr/>
        <p:nvPr/>
      </p:nvGrpSpPr>
      <p:grpSpPr>
        <a:xfrm>
          <a:off x="0" y="0"/>
          <a:ext cx="0" cy="0"/>
          <a:chOff x="0" y="0"/>
          <a:chExt cx="0" cy="0"/>
        </a:xfrm>
      </p:grpSpPr>
      <p:sp>
        <p:nvSpPr>
          <p:cNvPr id="892" name="Google Shape;892;p160"/>
          <p:cNvSpPr txBox="1">
            <a:spLocks noGrp="1"/>
          </p:cNvSpPr>
          <p:nvPr>
            <p:ph type="title"/>
          </p:nvPr>
        </p:nvSpPr>
        <p:spPr>
          <a:xfrm>
            <a:off x="609600" y="47500"/>
            <a:ext cx="7772400" cy="104899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FF00"/>
              </a:buClr>
              <a:buSzPts val="4000"/>
              <a:buFont typeface="Comic Sans MS"/>
              <a:buNone/>
            </a:pPr>
            <a:r>
              <a:rPr lang="en-US" sz="4000" b="1" i="0" u="none" dirty="0">
                <a:solidFill>
                  <a:srgbClr val="FFFF00"/>
                </a:solidFill>
                <a:latin typeface="Comic Sans MS"/>
                <a:ea typeface="Comic Sans MS"/>
                <a:cs typeface="Comic Sans MS"/>
                <a:sym typeface="Comic Sans MS"/>
              </a:rPr>
              <a:t>Organism Boundaries</a:t>
            </a:r>
            <a:endParaRPr dirty="0"/>
          </a:p>
        </p:txBody>
      </p:sp>
      <p:sp>
        <p:nvSpPr>
          <p:cNvPr id="893" name="Google Shape;893;p160"/>
          <p:cNvSpPr txBox="1">
            <a:spLocks noGrp="1"/>
          </p:cNvSpPr>
          <p:nvPr>
            <p:ph type="body" idx="1"/>
          </p:nvPr>
        </p:nvSpPr>
        <p:spPr>
          <a:xfrm>
            <a:off x="88490" y="1247900"/>
            <a:ext cx="8979310" cy="5562600"/>
          </a:xfrm>
          <a:prstGeom prst="rect">
            <a:avLst/>
          </a:prstGeom>
          <a:noFill/>
          <a:ln>
            <a:noFill/>
          </a:ln>
        </p:spPr>
        <p:txBody>
          <a:bodyPr spcFirstLastPara="1" wrap="square" lIns="91425" tIns="45700" rIns="91425" bIns="45700" anchor="t" anchorCtr="0">
            <a:noAutofit/>
          </a:bodyPr>
          <a:lstStyle/>
          <a:p>
            <a:pPr marL="0" lvl="0" indent="6350"/>
            <a:r>
              <a:rPr lang="en-US" sz="2800" b="1" dirty="0">
                <a:solidFill>
                  <a:schemeClr val="bg1"/>
                </a:solidFill>
              </a:rPr>
              <a:t>Organisms experience Levels of </a:t>
            </a:r>
            <a:r>
              <a:rPr lang="en-US" sz="2800" b="1" dirty="0">
                <a:solidFill>
                  <a:srgbClr val="FF0000"/>
                </a:solidFill>
              </a:rPr>
              <a:t>ORGANIZATION:</a:t>
            </a:r>
            <a:endParaRPr lang="en-US" sz="1050" dirty="0">
              <a:solidFill>
                <a:schemeClr val="bg1"/>
              </a:solidFill>
            </a:endParaRPr>
          </a:p>
          <a:p>
            <a:pPr marL="0" lvl="0" indent="6350"/>
            <a:endParaRPr lang="en-US" sz="1800" dirty="0">
              <a:solidFill>
                <a:schemeClr val="bg1"/>
              </a:solidFill>
            </a:endParaRPr>
          </a:p>
          <a:p>
            <a:pPr marL="0" lvl="0" indent="0">
              <a:buNone/>
            </a:pPr>
            <a:r>
              <a:rPr lang="en-US" dirty="0">
                <a:solidFill>
                  <a:srgbClr val="00B050"/>
                </a:solidFill>
              </a:rPr>
              <a:t>Organism </a:t>
            </a:r>
            <a:r>
              <a:rPr lang="en-US" sz="2400" b="1" dirty="0">
                <a:solidFill>
                  <a:srgbClr val="00B050"/>
                </a:solidFill>
                <a:sym typeface="Wingdings" panose="05000000000000000000" pitchFamily="2" charset="2"/>
              </a:rPr>
              <a:t> atom … individual </a:t>
            </a:r>
            <a:endParaRPr lang="en-US" b="1" dirty="0">
              <a:solidFill>
                <a:srgbClr val="00B050"/>
              </a:solidFill>
              <a:sym typeface="Wingdings" panose="05000000000000000000" pitchFamily="2" charset="2"/>
            </a:endParaRPr>
          </a:p>
          <a:p>
            <a:pPr marL="2398713" lvl="0" indent="-2398713">
              <a:spcBef>
                <a:spcPts val="1200"/>
              </a:spcBef>
              <a:buNone/>
            </a:pPr>
            <a:r>
              <a:rPr lang="en-US" b="1" dirty="0">
                <a:solidFill>
                  <a:srgbClr val="00B0F0"/>
                </a:solidFill>
              </a:rPr>
              <a:t>population </a:t>
            </a:r>
            <a:r>
              <a:rPr lang="en-US" sz="2400" b="1" dirty="0">
                <a:solidFill>
                  <a:srgbClr val="00B0F0"/>
                </a:solidFill>
                <a:sym typeface="Wingdings" panose="05000000000000000000" pitchFamily="2" charset="2"/>
              </a:rPr>
              <a:t> 	</a:t>
            </a:r>
            <a:r>
              <a:rPr lang="en-US" sz="2400" dirty="0">
                <a:solidFill>
                  <a:srgbClr val="00B0F0"/>
                </a:solidFill>
              </a:rPr>
              <a:t>organisms of the same species living together in a given location.</a:t>
            </a:r>
            <a:endParaRPr lang="en-US" sz="2400" b="1" dirty="0">
              <a:solidFill>
                <a:srgbClr val="00B0F0"/>
              </a:solidFill>
              <a:sym typeface="Wingdings" panose="05000000000000000000" pitchFamily="2" charset="2"/>
            </a:endParaRPr>
          </a:p>
          <a:p>
            <a:pPr marL="2517775" indent="-2517775">
              <a:spcBef>
                <a:spcPts val="1200"/>
              </a:spcBef>
              <a:buNone/>
            </a:pPr>
            <a:r>
              <a:rPr lang="en-US" b="1" dirty="0">
                <a:solidFill>
                  <a:schemeClr val="bg1"/>
                </a:solidFill>
              </a:rPr>
              <a:t>community </a:t>
            </a:r>
            <a:r>
              <a:rPr lang="en-US" sz="2400" b="1" dirty="0">
                <a:solidFill>
                  <a:schemeClr val="bg1"/>
                </a:solidFill>
                <a:sym typeface="Wingdings" panose="05000000000000000000" pitchFamily="2" charset="2"/>
              </a:rPr>
              <a:t> 	</a:t>
            </a:r>
            <a:r>
              <a:rPr lang="en-US" sz="2400" dirty="0">
                <a:solidFill>
                  <a:schemeClr val="bg1"/>
                </a:solidFill>
              </a:rPr>
              <a:t>populations of different species in a given location interacting with each other.</a:t>
            </a:r>
          </a:p>
          <a:p>
            <a:pPr marL="2292350" indent="-2279650">
              <a:spcBef>
                <a:spcPts val="1200"/>
              </a:spcBef>
              <a:buNone/>
            </a:pPr>
            <a:r>
              <a:rPr lang="en-US" b="1" dirty="0">
                <a:solidFill>
                  <a:srgbClr val="00B0F0"/>
                </a:solidFill>
              </a:rPr>
              <a:t>ecosystem </a:t>
            </a:r>
            <a:r>
              <a:rPr lang="en-US" sz="2400" b="1" dirty="0">
                <a:solidFill>
                  <a:srgbClr val="00B0F0"/>
                </a:solidFill>
                <a:sym typeface="Wingdings" panose="05000000000000000000" pitchFamily="2" charset="2"/>
              </a:rPr>
              <a:t> 	</a:t>
            </a:r>
            <a:r>
              <a:rPr lang="en-US" sz="2400" dirty="0">
                <a:solidFill>
                  <a:srgbClr val="00B0F0"/>
                </a:solidFill>
              </a:rPr>
              <a:t>Interactions of the </a:t>
            </a:r>
            <a:r>
              <a:rPr lang="en-US" sz="2400" dirty="0">
                <a:solidFill>
                  <a:srgbClr val="FFFF00"/>
                </a:solidFill>
              </a:rPr>
              <a:t>living</a:t>
            </a:r>
            <a:r>
              <a:rPr lang="en-US" sz="2400" dirty="0">
                <a:solidFill>
                  <a:srgbClr val="00B0F0"/>
                </a:solidFill>
              </a:rPr>
              <a:t> community &amp; the Abiotic (</a:t>
            </a:r>
            <a:r>
              <a:rPr lang="en-US" sz="2400" dirty="0">
                <a:solidFill>
                  <a:srgbClr val="FFFF00"/>
                </a:solidFill>
              </a:rPr>
              <a:t>non-living</a:t>
            </a:r>
            <a:r>
              <a:rPr lang="en-US" sz="2400" dirty="0">
                <a:solidFill>
                  <a:srgbClr val="00B0F0"/>
                </a:solidFill>
              </a:rPr>
              <a:t>) environment.</a:t>
            </a:r>
            <a:r>
              <a:rPr lang="en-US" dirty="0"/>
              <a:t>	</a:t>
            </a:r>
            <a:endParaRPr lang="en-US" b="1" dirty="0">
              <a:solidFill>
                <a:srgbClr val="00B0F0"/>
              </a:solidFill>
              <a:sym typeface="Wingdings" panose="05000000000000000000" pitchFamily="2" charset="2"/>
            </a:endParaRPr>
          </a:p>
          <a:p>
            <a:pPr marL="1603375" indent="-1590675">
              <a:spcBef>
                <a:spcPts val="1200"/>
              </a:spcBef>
              <a:buNone/>
            </a:pPr>
            <a:r>
              <a:rPr lang="en-US" b="1" dirty="0">
                <a:solidFill>
                  <a:schemeClr val="bg1"/>
                </a:solidFill>
              </a:rPr>
              <a:t>Biome </a:t>
            </a:r>
            <a:r>
              <a:rPr lang="en-US" sz="2400" b="1" dirty="0">
                <a:solidFill>
                  <a:schemeClr val="bg1"/>
                </a:solidFill>
                <a:sym typeface="Wingdings" panose="05000000000000000000" pitchFamily="2" charset="2"/>
              </a:rPr>
              <a:t> </a:t>
            </a:r>
            <a:r>
              <a:rPr lang="en-US" sz="2400" dirty="0">
                <a:solidFill>
                  <a:schemeClr val="bg1"/>
                </a:solidFill>
              </a:rPr>
              <a:t>That portion of the planet where life is possible or ecosystems operate.</a:t>
            </a:r>
          </a:p>
          <a:p>
            <a:pPr marL="0" lvl="0" indent="0" algn="l" rtl="0">
              <a:lnSpc>
                <a:spcPct val="100000"/>
              </a:lnSpc>
              <a:spcBef>
                <a:spcPts val="0"/>
              </a:spcBef>
              <a:spcAft>
                <a:spcPts val="0"/>
              </a:spcAft>
              <a:buClr>
                <a:srgbClr val="FF0000"/>
              </a:buClr>
              <a:buSzPts val="3200"/>
              <a:buNone/>
            </a:pPr>
            <a:endParaRPr dirty="0">
              <a:solidFill>
                <a:schemeClr val="bg1"/>
              </a:solidFill>
            </a:endParaRPr>
          </a:p>
          <a:p>
            <a:pPr marL="342900" lvl="0" indent="-342900" algn="l" rtl="0">
              <a:lnSpc>
                <a:spcPct val="100000"/>
              </a:lnSpc>
              <a:spcBef>
                <a:spcPts val="500"/>
              </a:spcBef>
              <a:spcAft>
                <a:spcPts val="0"/>
              </a:spcAft>
              <a:buClr>
                <a:schemeClr val="lt1"/>
              </a:buClr>
              <a:buSzPts val="2500"/>
              <a:buFont typeface="Comic Sans MS"/>
              <a:buChar char="•"/>
            </a:pPr>
            <a:endParaRPr lang="en-US" sz="2500" b="0" i="0" u="none" dirty="0">
              <a:solidFill>
                <a:schemeClr val="bg1"/>
              </a:solidFill>
              <a:latin typeface="Comic Sans MS"/>
              <a:ea typeface="Comic Sans MS"/>
              <a:cs typeface="Comic Sans MS"/>
              <a:sym typeface="Comic Sans MS"/>
            </a:endParaRPr>
          </a:p>
          <a:p>
            <a:pPr marL="342900" lvl="0" indent="-114300" algn="l" rtl="0">
              <a:lnSpc>
                <a:spcPct val="100000"/>
              </a:lnSpc>
              <a:spcBef>
                <a:spcPts val="720"/>
              </a:spcBef>
              <a:spcAft>
                <a:spcPts val="0"/>
              </a:spcAft>
              <a:buClr>
                <a:schemeClr val="dk1"/>
              </a:buClr>
              <a:buSzPts val="3600"/>
              <a:buFont typeface="Times New Roman"/>
              <a:buNone/>
            </a:pPr>
            <a:endParaRPr sz="3600" b="1" i="0" u="none" dirty="0">
              <a:solidFill>
                <a:schemeClr val="bg1"/>
              </a:solidFill>
              <a:latin typeface="Comic Sans MS"/>
              <a:ea typeface="Comic Sans MS"/>
              <a:cs typeface="Comic Sans MS"/>
              <a:sym typeface="Comic Sans MS"/>
            </a:endParaRPr>
          </a:p>
          <a:p>
            <a:pPr marL="342900" lvl="0" indent="-114300" algn="l" rtl="0">
              <a:spcBef>
                <a:spcPts val="720"/>
              </a:spcBef>
              <a:spcAft>
                <a:spcPts val="0"/>
              </a:spcAft>
              <a:buClr>
                <a:schemeClr val="dk1"/>
              </a:buClr>
              <a:buSzPts val="3600"/>
              <a:buFont typeface="Times New Roman"/>
              <a:buNone/>
            </a:pPr>
            <a:endParaRPr sz="3600" b="1" i="0" u="none" dirty="0">
              <a:solidFill>
                <a:schemeClr val="lt1"/>
              </a:solidFill>
              <a:latin typeface="Comic Sans MS"/>
              <a:ea typeface="Comic Sans MS"/>
              <a:cs typeface="Comic Sans MS"/>
              <a:sym typeface="Comic Sans MS"/>
            </a:endParaRPr>
          </a:p>
        </p:txBody>
      </p:sp>
    </p:spTree>
    <p:extLst>
      <p:ext uri="{BB962C8B-B14F-4D97-AF65-F5344CB8AC3E}">
        <p14:creationId xmlns:p14="http://schemas.microsoft.com/office/powerpoint/2010/main" val="468403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93">
                                            <p:txEl>
                                              <p:pRg st="0" end="0"/>
                                            </p:txEl>
                                          </p:spTgt>
                                        </p:tgtEl>
                                        <p:attrNameLst>
                                          <p:attrName>style.visibility</p:attrName>
                                        </p:attrNameLst>
                                      </p:cBhvr>
                                      <p:to>
                                        <p:strVal val="visible"/>
                                      </p:to>
                                    </p:set>
                                    <p:animEffect transition="in" filter="fade">
                                      <p:cBhvr>
                                        <p:cTn id="7" dur="500"/>
                                        <p:tgtEl>
                                          <p:spTgt spid="89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93">
                                            <p:txEl>
                                              <p:pRg st="2" end="2"/>
                                            </p:txEl>
                                          </p:spTgt>
                                        </p:tgtEl>
                                        <p:attrNameLst>
                                          <p:attrName>style.visibility</p:attrName>
                                        </p:attrNameLst>
                                      </p:cBhvr>
                                      <p:to>
                                        <p:strVal val="visible"/>
                                      </p:to>
                                    </p:set>
                                    <p:animEffect transition="in" filter="fade">
                                      <p:cBhvr>
                                        <p:cTn id="12" dur="500"/>
                                        <p:tgtEl>
                                          <p:spTgt spid="89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93">
                                            <p:txEl>
                                              <p:pRg st="3" end="3"/>
                                            </p:txEl>
                                          </p:spTgt>
                                        </p:tgtEl>
                                        <p:attrNameLst>
                                          <p:attrName>style.visibility</p:attrName>
                                        </p:attrNameLst>
                                      </p:cBhvr>
                                      <p:to>
                                        <p:strVal val="visible"/>
                                      </p:to>
                                    </p:set>
                                    <p:animEffect transition="in" filter="fade">
                                      <p:cBhvr>
                                        <p:cTn id="17" dur="500"/>
                                        <p:tgtEl>
                                          <p:spTgt spid="89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93">
                                            <p:txEl>
                                              <p:pRg st="4" end="4"/>
                                            </p:txEl>
                                          </p:spTgt>
                                        </p:tgtEl>
                                        <p:attrNameLst>
                                          <p:attrName>style.visibility</p:attrName>
                                        </p:attrNameLst>
                                      </p:cBhvr>
                                      <p:to>
                                        <p:strVal val="visible"/>
                                      </p:to>
                                    </p:set>
                                    <p:animEffect transition="in" filter="fade">
                                      <p:cBhvr>
                                        <p:cTn id="22" dur="500"/>
                                        <p:tgtEl>
                                          <p:spTgt spid="89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93">
                                            <p:txEl>
                                              <p:pRg st="5" end="5"/>
                                            </p:txEl>
                                          </p:spTgt>
                                        </p:tgtEl>
                                        <p:attrNameLst>
                                          <p:attrName>style.visibility</p:attrName>
                                        </p:attrNameLst>
                                      </p:cBhvr>
                                      <p:to>
                                        <p:strVal val="visible"/>
                                      </p:to>
                                    </p:set>
                                    <p:animEffect transition="in" filter="fade">
                                      <p:cBhvr>
                                        <p:cTn id="27" dur="500"/>
                                        <p:tgtEl>
                                          <p:spTgt spid="89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93">
                                            <p:txEl>
                                              <p:pRg st="6" end="6"/>
                                            </p:txEl>
                                          </p:spTgt>
                                        </p:tgtEl>
                                        <p:attrNameLst>
                                          <p:attrName>style.visibility</p:attrName>
                                        </p:attrNameLst>
                                      </p:cBhvr>
                                      <p:to>
                                        <p:strVal val="visible"/>
                                      </p:to>
                                    </p:set>
                                    <p:animEffect transition="in" filter="fade">
                                      <p:cBhvr>
                                        <p:cTn id="32" dur="500"/>
                                        <p:tgtEl>
                                          <p:spTgt spid="89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919"/>
        <p:cNvGrpSpPr/>
        <p:nvPr/>
      </p:nvGrpSpPr>
      <p:grpSpPr>
        <a:xfrm>
          <a:off x="0" y="0"/>
          <a:ext cx="0" cy="0"/>
          <a:chOff x="0" y="0"/>
          <a:chExt cx="0" cy="0"/>
        </a:xfrm>
      </p:grpSpPr>
      <p:sp>
        <p:nvSpPr>
          <p:cNvPr id="920" name="Google Shape;920;p162"/>
          <p:cNvSpPr txBox="1"/>
          <p:nvPr/>
        </p:nvSpPr>
        <p:spPr>
          <a:xfrm>
            <a:off x="838200" y="762000"/>
            <a:ext cx="6019800" cy="6413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sp>
        <p:nvSpPr>
          <p:cNvPr id="921" name="Google Shape;921;p162"/>
          <p:cNvSpPr txBox="1"/>
          <p:nvPr/>
        </p:nvSpPr>
        <p:spPr>
          <a:xfrm>
            <a:off x="342900" y="419100"/>
            <a:ext cx="8458200" cy="258528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600"/>
              <a:buFont typeface="Comic Sans MS"/>
              <a:buNone/>
            </a:pPr>
            <a:r>
              <a:rPr lang="en-US" sz="4400" b="1" i="0" u="none" dirty="0">
                <a:solidFill>
                  <a:srgbClr val="FF0000"/>
                </a:solidFill>
                <a:latin typeface="Comic Sans MS"/>
                <a:ea typeface="Comic Sans MS"/>
                <a:cs typeface="Comic Sans MS"/>
                <a:sym typeface="Comic Sans MS"/>
              </a:rPr>
              <a:t>ORGANISM</a:t>
            </a:r>
            <a:endParaRPr lang="en-US" sz="3600" b="1" i="0" u="none" dirty="0">
              <a:solidFill>
                <a:srgbClr val="FF0000"/>
              </a:solidFill>
              <a:latin typeface="Comic Sans MS"/>
              <a:ea typeface="Comic Sans MS"/>
              <a:cs typeface="Comic Sans MS"/>
              <a:sym typeface="Comic Sans MS"/>
            </a:endParaRPr>
          </a:p>
          <a:p>
            <a:pPr marL="0" marR="0" lvl="0" indent="0" algn="l" rtl="0">
              <a:lnSpc>
                <a:spcPct val="100000"/>
              </a:lnSpc>
              <a:spcBef>
                <a:spcPts val="1200"/>
              </a:spcBef>
              <a:spcAft>
                <a:spcPts val="0"/>
              </a:spcAft>
              <a:buClr>
                <a:srgbClr val="FF0000"/>
              </a:buClr>
              <a:buSzPts val="3600"/>
              <a:buFont typeface="Comic Sans MS"/>
              <a:buNone/>
            </a:pPr>
            <a:r>
              <a:rPr lang="en-US" sz="3600" b="0" i="0" u="none" dirty="0">
                <a:solidFill>
                  <a:srgbClr val="FFFFFF"/>
                </a:solidFill>
                <a:latin typeface="Comic Sans MS"/>
                <a:ea typeface="Comic Sans MS"/>
                <a:cs typeface="Comic Sans MS"/>
                <a:sym typeface="Comic Sans MS"/>
              </a:rPr>
              <a:t>Any unicellular or multicellular form exhibiting all of the characteristics of life, an </a:t>
            </a:r>
            <a:r>
              <a:rPr lang="en-US" sz="3600" b="0" i="0" u="none" dirty="0">
                <a:solidFill>
                  <a:srgbClr val="FFFF00"/>
                </a:solidFill>
                <a:latin typeface="Comic Sans MS"/>
                <a:ea typeface="Comic Sans MS"/>
                <a:cs typeface="Comic Sans MS"/>
                <a:sym typeface="Comic Sans MS"/>
              </a:rPr>
              <a:t>individual</a:t>
            </a:r>
            <a:r>
              <a:rPr lang="en-US" sz="3600" b="0" i="0" u="none" dirty="0">
                <a:solidFill>
                  <a:srgbClr val="FFFFFF"/>
                </a:solidFill>
                <a:latin typeface="Comic Sans MS"/>
                <a:ea typeface="Comic Sans MS"/>
                <a:cs typeface="Comic Sans MS"/>
                <a:sym typeface="Comic Sans MS"/>
              </a:rPr>
              <a:t>.</a:t>
            </a:r>
            <a:endParaRPr dirty="0"/>
          </a:p>
        </p:txBody>
      </p:sp>
      <p:pic>
        <p:nvPicPr>
          <p:cNvPr id="922" name="Google Shape;922;p162" descr="10615219_red_male"/>
          <p:cNvPicPr preferRelativeResize="0"/>
          <p:nvPr/>
        </p:nvPicPr>
        <p:blipFill rotWithShape="1">
          <a:blip r:embed="rId3">
            <a:alphaModFix/>
          </a:blip>
          <a:srcRect/>
          <a:stretch/>
        </p:blipFill>
        <p:spPr>
          <a:xfrm>
            <a:off x="381000" y="3200400"/>
            <a:ext cx="4318000" cy="3238500"/>
          </a:xfrm>
          <a:prstGeom prst="rect">
            <a:avLst/>
          </a:prstGeom>
          <a:noFill/>
          <a:ln>
            <a:noFill/>
          </a:ln>
        </p:spPr>
      </p:pic>
      <p:pic>
        <p:nvPicPr>
          <p:cNvPr id="923" name="Google Shape;923;p162" descr="10000661"/>
          <p:cNvPicPr preferRelativeResize="0"/>
          <p:nvPr/>
        </p:nvPicPr>
        <p:blipFill rotWithShape="1">
          <a:blip r:embed="rId4">
            <a:alphaModFix/>
          </a:blip>
          <a:srcRect/>
          <a:stretch/>
        </p:blipFill>
        <p:spPr>
          <a:xfrm>
            <a:off x="5029200" y="3200400"/>
            <a:ext cx="3679825" cy="326866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1">
                                            <p:txEl>
                                              <p:pRg st="1" end="1"/>
                                            </p:txEl>
                                          </p:spTgt>
                                        </p:tgtEl>
                                        <p:attrNameLst>
                                          <p:attrName>style.visibility</p:attrName>
                                        </p:attrNameLst>
                                      </p:cBhvr>
                                      <p:to>
                                        <p:strVal val="visible"/>
                                      </p:to>
                                    </p:set>
                                    <p:animEffect transition="in" filter="fade">
                                      <p:cBhvr>
                                        <p:cTn id="7" dur="500"/>
                                        <p:tgtEl>
                                          <p:spTgt spid="92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22"/>
                                        </p:tgtEl>
                                        <p:attrNameLst>
                                          <p:attrName>style.visibility</p:attrName>
                                        </p:attrNameLst>
                                      </p:cBhvr>
                                      <p:to>
                                        <p:strVal val="visible"/>
                                      </p:to>
                                    </p:set>
                                    <p:animEffect transition="in" filter="fade">
                                      <p:cBhvr>
                                        <p:cTn id="12" dur="500"/>
                                        <p:tgtEl>
                                          <p:spTgt spid="922"/>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923"/>
                                        </p:tgtEl>
                                        <p:attrNameLst>
                                          <p:attrName>style.visibility</p:attrName>
                                        </p:attrNameLst>
                                      </p:cBhvr>
                                      <p:to>
                                        <p:strVal val="visible"/>
                                      </p:to>
                                    </p:set>
                                    <p:animEffect transition="in" filter="fade">
                                      <p:cBhvr>
                                        <p:cTn id="16" dur="500"/>
                                        <p:tgtEl>
                                          <p:spTgt spid="9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
      <a:dk1>
        <a:srgbClr val="000000"/>
      </a:dk1>
      <a:lt1>
        <a:srgbClr val="FFFFFF"/>
      </a:lt1>
      <a:dk2>
        <a:srgbClr val="FFFF00"/>
      </a:dk2>
      <a:lt2>
        <a:srgbClr val="666633"/>
      </a:lt2>
      <a:accent1>
        <a:srgbClr val="FFFF00"/>
      </a:accent1>
      <a:accent2>
        <a:srgbClr val="800000"/>
      </a:accent2>
      <a:accent3>
        <a:srgbClr val="FFFFFF"/>
      </a:accent3>
      <a:accent4>
        <a:srgbClr val="000000"/>
      </a:accent4>
      <a:accent5>
        <a:srgbClr val="FFFFAA"/>
      </a:accent5>
      <a:accent6>
        <a:srgbClr val="730000"/>
      </a:accent6>
      <a:hlink>
        <a:srgbClr val="FFFF00"/>
      </a:hlink>
      <a:folHlink>
        <a:srgbClr val="FF66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VIDEO TEMPLATES">
  <a:themeElements>
    <a:clrScheme name="e2020 Courses">
      <a:dk1>
        <a:srgbClr val="000000"/>
      </a:dk1>
      <a:lt1>
        <a:srgbClr val="FFFFFF"/>
      </a:lt1>
      <a:dk2>
        <a:srgbClr val="2877C4"/>
      </a:dk2>
      <a:lt2>
        <a:srgbClr val="FFFFFF"/>
      </a:lt2>
      <a:accent1>
        <a:srgbClr val="FE8900"/>
      </a:accent1>
      <a:accent2>
        <a:srgbClr val="2877C4"/>
      </a:accent2>
      <a:accent3>
        <a:srgbClr val="5B8F22"/>
      </a:accent3>
      <a:accent4>
        <a:srgbClr val="4D4F58"/>
      </a:accent4>
      <a:accent5>
        <a:srgbClr val="D6156C"/>
      </a:accent5>
      <a:accent6>
        <a:srgbClr val="7E5ABE"/>
      </a:accent6>
      <a:hlink>
        <a:srgbClr val="5B8F22"/>
      </a:hlink>
      <a:folHlink>
        <a:srgbClr val="80808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lumMod val="40000"/>
            <a:lumOff val="60000"/>
          </a:schemeClr>
        </a:solidFill>
        <a:ln w="28575" cap="flat" cmpd="sng" algn="ctr">
          <a:solidFill>
            <a:schemeClr val="accent1"/>
          </a:solidFill>
          <a:prstDash val="solid"/>
          <a:round/>
          <a:headEnd type="none" w="med" len="med"/>
          <a:tailEnd type="none" w="med" len="med"/>
        </a:ln>
        <a:effectLst/>
      </a:spPr>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marL="0" marR="0" indent="0" algn="ctr" defTabSz="914400" rtl="0" eaLnBrk="1" fontAlgn="base" latinLnBrk="0" hangingPunct="1">
          <a:lnSpc>
            <a:spcPct val="115000"/>
          </a:lnSpc>
          <a:spcBef>
            <a:spcPct val="20000"/>
          </a:spcBef>
          <a:spcAft>
            <a:spcPct val="0"/>
          </a:spcAft>
          <a:buClr>
            <a:srgbClr val="2877C4"/>
          </a:buClr>
          <a:buSzTx/>
          <a:buFont typeface="Wingdings" pitchFamily="2" charset="2"/>
          <a:buNone/>
          <a:tabLst/>
          <a:defRPr kumimoji="0" sz="800" b="0" i="0" u="none" strike="noStrike" cap="none" normalizeH="0" baseline="0" dirty="0" smtClean="0">
            <a:ln>
              <a:noFill/>
            </a:ln>
            <a:solidFill>
              <a:schemeClr val="tx1"/>
            </a:solidFill>
            <a:effectLst/>
            <a:latin typeface="Arial" charset="0"/>
          </a:defRPr>
        </a:defPPr>
      </a:lstStyle>
    </a:spDef>
    <a:lnDef>
      <a:spPr bwMode="auto">
        <a:noFill/>
        <a:ln w="28575" cap="flat" cmpd="sng" algn="ctr">
          <a:solidFill>
            <a:schemeClr val="tx1"/>
          </a:solidFill>
          <a:prstDash val="solid"/>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2877C4"/>
        </a:dk2>
        <a:lt2>
          <a:srgbClr val="FFFFFF"/>
        </a:lt2>
        <a:accent1>
          <a:srgbClr val="D6156C"/>
        </a:accent1>
        <a:accent2>
          <a:srgbClr val="333399"/>
        </a:accent2>
        <a:accent3>
          <a:srgbClr val="FFFFFF"/>
        </a:accent3>
        <a:accent4>
          <a:srgbClr val="000000"/>
        </a:accent4>
        <a:accent5>
          <a:srgbClr val="E8AABA"/>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14">
        <a:dk1>
          <a:srgbClr val="808080"/>
        </a:dk1>
        <a:lt1>
          <a:srgbClr val="FFFFFF"/>
        </a:lt1>
        <a:dk2>
          <a:srgbClr val="2877C4"/>
        </a:dk2>
        <a:lt2>
          <a:srgbClr val="FFFFFF"/>
        </a:lt2>
        <a:accent1>
          <a:srgbClr val="D6156C"/>
        </a:accent1>
        <a:accent2>
          <a:srgbClr val="2877C4"/>
        </a:accent2>
        <a:accent3>
          <a:srgbClr val="FFFFFF"/>
        </a:accent3>
        <a:accent4>
          <a:srgbClr val="6C6C6C"/>
        </a:accent4>
        <a:accent5>
          <a:srgbClr val="E8AABA"/>
        </a:accent5>
        <a:accent6>
          <a:srgbClr val="236BB1"/>
        </a:accent6>
        <a:hlink>
          <a:srgbClr val="5B8F22"/>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silly_mime">
  <a:themeElements>
    <a:clrScheme name="silly_mi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illy_mime">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illy_mi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illy_mi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illy_mi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illy_mi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illy_mi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illy_mi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illy_mi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illy_mi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illy_mi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illy_mi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illy_mi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illy_mi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VIDEO TEMPLATES">
  <a:themeElements>
    <a:clrScheme name="e2020 Courses">
      <a:dk1>
        <a:srgbClr val="000000"/>
      </a:dk1>
      <a:lt1>
        <a:srgbClr val="FFFFFF"/>
      </a:lt1>
      <a:dk2>
        <a:srgbClr val="2877C4"/>
      </a:dk2>
      <a:lt2>
        <a:srgbClr val="FFFFFF"/>
      </a:lt2>
      <a:accent1>
        <a:srgbClr val="FE8900"/>
      </a:accent1>
      <a:accent2>
        <a:srgbClr val="2877C4"/>
      </a:accent2>
      <a:accent3>
        <a:srgbClr val="5B8F22"/>
      </a:accent3>
      <a:accent4>
        <a:srgbClr val="4D4F58"/>
      </a:accent4>
      <a:accent5>
        <a:srgbClr val="D6156C"/>
      </a:accent5>
      <a:accent6>
        <a:srgbClr val="7E5ABE"/>
      </a:accent6>
      <a:hlink>
        <a:srgbClr val="5B8F22"/>
      </a:hlink>
      <a:folHlink>
        <a:srgbClr val="80808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lumMod val="40000"/>
            <a:lumOff val="60000"/>
          </a:schemeClr>
        </a:solidFill>
        <a:ln w="28575" cap="flat" cmpd="sng" algn="ctr">
          <a:solidFill>
            <a:schemeClr val="accent1"/>
          </a:solidFill>
          <a:prstDash val="solid"/>
          <a:round/>
          <a:headEnd type="none" w="med" len="med"/>
          <a:tailEnd type="none" w="med" len="med"/>
        </a:ln>
        <a:effectLst/>
      </a:spPr>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marL="0" marR="0" indent="0" algn="ctr" defTabSz="914400" rtl="0" eaLnBrk="1" fontAlgn="base" latinLnBrk="0" hangingPunct="1">
          <a:lnSpc>
            <a:spcPct val="115000"/>
          </a:lnSpc>
          <a:spcBef>
            <a:spcPct val="20000"/>
          </a:spcBef>
          <a:spcAft>
            <a:spcPct val="0"/>
          </a:spcAft>
          <a:buClr>
            <a:srgbClr val="2877C4"/>
          </a:buClr>
          <a:buSzTx/>
          <a:buFont typeface="Wingdings" pitchFamily="2" charset="2"/>
          <a:buNone/>
          <a:tabLst/>
          <a:defRPr kumimoji="0" sz="800" b="0" i="0" u="none" strike="noStrike" cap="none" normalizeH="0" baseline="0" dirty="0" smtClean="0">
            <a:ln>
              <a:noFill/>
            </a:ln>
            <a:solidFill>
              <a:schemeClr val="tx1"/>
            </a:solidFill>
            <a:effectLst/>
            <a:latin typeface="Arial" charset="0"/>
          </a:defRPr>
        </a:defPPr>
      </a:lstStyle>
    </a:spDef>
    <a:lnDef>
      <a:spPr bwMode="auto">
        <a:noFill/>
        <a:ln w="28575" cap="flat" cmpd="sng" algn="ctr">
          <a:solidFill>
            <a:schemeClr val="tx1"/>
          </a:solidFill>
          <a:prstDash val="solid"/>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2877C4"/>
        </a:dk2>
        <a:lt2>
          <a:srgbClr val="FFFFFF"/>
        </a:lt2>
        <a:accent1>
          <a:srgbClr val="D6156C"/>
        </a:accent1>
        <a:accent2>
          <a:srgbClr val="333399"/>
        </a:accent2>
        <a:accent3>
          <a:srgbClr val="FFFFFF"/>
        </a:accent3>
        <a:accent4>
          <a:srgbClr val="000000"/>
        </a:accent4>
        <a:accent5>
          <a:srgbClr val="E8AABA"/>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14">
        <a:dk1>
          <a:srgbClr val="808080"/>
        </a:dk1>
        <a:lt1>
          <a:srgbClr val="FFFFFF"/>
        </a:lt1>
        <a:dk2>
          <a:srgbClr val="2877C4"/>
        </a:dk2>
        <a:lt2>
          <a:srgbClr val="FFFFFF"/>
        </a:lt2>
        <a:accent1>
          <a:srgbClr val="D6156C"/>
        </a:accent1>
        <a:accent2>
          <a:srgbClr val="2877C4"/>
        </a:accent2>
        <a:accent3>
          <a:srgbClr val="FFFFFF"/>
        </a:accent3>
        <a:accent4>
          <a:srgbClr val="6C6C6C"/>
        </a:accent4>
        <a:accent5>
          <a:srgbClr val="E8AABA"/>
        </a:accent5>
        <a:accent6>
          <a:srgbClr val="236BB1"/>
        </a:accent6>
        <a:hlink>
          <a:srgbClr val="5B8F22"/>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2_VIDEO TEMPLATES">
  <a:themeElements>
    <a:clrScheme name="e2020 Courses">
      <a:dk1>
        <a:srgbClr val="000000"/>
      </a:dk1>
      <a:lt1>
        <a:srgbClr val="FFFFFF"/>
      </a:lt1>
      <a:dk2>
        <a:srgbClr val="2877C4"/>
      </a:dk2>
      <a:lt2>
        <a:srgbClr val="FFFFFF"/>
      </a:lt2>
      <a:accent1>
        <a:srgbClr val="FE8900"/>
      </a:accent1>
      <a:accent2>
        <a:srgbClr val="2877C4"/>
      </a:accent2>
      <a:accent3>
        <a:srgbClr val="5B8F22"/>
      </a:accent3>
      <a:accent4>
        <a:srgbClr val="4D4F58"/>
      </a:accent4>
      <a:accent5>
        <a:srgbClr val="D6156C"/>
      </a:accent5>
      <a:accent6>
        <a:srgbClr val="7E5ABE"/>
      </a:accent6>
      <a:hlink>
        <a:srgbClr val="5B8F22"/>
      </a:hlink>
      <a:folHlink>
        <a:srgbClr val="80808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lumMod val="40000"/>
            <a:lumOff val="60000"/>
          </a:schemeClr>
        </a:solidFill>
        <a:ln w="28575" cap="flat" cmpd="sng" algn="ctr">
          <a:solidFill>
            <a:schemeClr val="accent1"/>
          </a:solidFill>
          <a:prstDash val="solid"/>
          <a:round/>
          <a:headEnd type="none" w="med" len="med"/>
          <a:tailEnd type="none" w="med" len="med"/>
        </a:ln>
        <a:effectLst/>
      </a:spPr>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marL="0" marR="0" indent="0" algn="ctr" defTabSz="914400" rtl="0" eaLnBrk="1" fontAlgn="base" latinLnBrk="0" hangingPunct="1">
          <a:lnSpc>
            <a:spcPct val="115000"/>
          </a:lnSpc>
          <a:spcBef>
            <a:spcPct val="20000"/>
          </a:spcBef>
          <a:spcAft>
            <a:spcPct val="0"/>
          </a:spcAft>
          <a:buClr>
            <a:srgbClr val="2877C4"/>
          </a:buClr>
          <a:buSzTx/>
          <a:buFont typeface="Wingdings" pitchFamily="2" charset="2"/>
          <a:buNone/>
          <a:tabLst/>
          <a:defRPr kumimoji="0" sz="800" b="0" i="0" u="none" strike="noStrike" cap="none" normalizeH="0" baseline="0" dirty="0" smtClean="0">
            <a:ln>
              <a:noFill/>
            </a:ln>
            <a:solidFill>
              <a:schemeClr val="tx1"/>
            </a:solidFill>
            <a:effectLst/>
            <a:latin typeface="Arial" charset="0"/>
          </a:defRPr>
        </a:defPPr>
      </a:lstStyle>
    </a:spDef>
    <a:lnDef>
      <a:spPr bwMode="auto">
        <a:noFill/>
        <a:ln w="28575" cap="flat" cmpd="sng" algn="ctr">
          <a:solidFill>
            <a:schemeClr val="tx1"/>
          </a:solidFill>
          <a:prstDash val="solid"/>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2877C4"/>
        </a:dk2>
        <a:lt2>
          <a:srgbClr val="FFFFFF"/>
        </a:lt2>
        <a:accent1>
          <a:srgbClr val="D6156C"/>
        </a:accent1>
        <a:accent2>
          <a:srgbClr val="333399"/>
        </a:accent2>
        <a:accent3>
          <a:srgbClr val="FFFFFF"/>
        </a:accent3>
        <a:accent4>
          <a:srgbClr val="000000"/>
        </a:accent4>
        <a:accent5>
          <a:srgbClr val="E8AABA"/>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14">
        <a:dk1>
          <a:srgbClr val="808080"/>
        </a:dk1>
        <a:lt1>
          <a:srgbClr val="FFFFFF"/>
        </a:lt1>
        <a:dk2>
          <a:srgbClr val="2877C4"/>
        </a:dk2>
        <a:lt2>
          <a:srgbClr val="FFFFFF"/>
        </a:lt2>
        <a:accent1>
          <a:srgbClr val="D6156C"/>
        </a:accent1>
        <a:accent2>
          <a:srgbClr val="2877C4"/>
        </a:accent2>
        <a:accent3>
          <a:srgbClr val="FFFFFF"/>
        </a:accent3>
        <a:accent4>
          <a:srgbClr val="6C6C6C"/>
        </a:accent4>
        <a:accent5>
          <a:srgbClr val="E8AABA"/>
        </a:accent5>
        <a:accent6>
          <a:srgbClr val="236BB1"/>
        </a:accent6>
        <a:hlink>
          <a:srgbClr val="5B8F22"/>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TASK TEMPLATES">
  <a:themeElements>
    <a:clrScheme name="e2020 Courses">
      <a:dk1>
        <a:srgbClr val="000000"/>
      </a:dk1>
      <a:lt1>
        <a:srgbClr val="FFFFFF"/>
      </a:lt1>
      <a:dk2>
        <a:srgbClr val="2877C4"/>
      </a:dk2>
      <a:lt2>
        <a:srgbClr val="FFFFFF"/>
      </a:lt2>
      <a:accent1>
        <a:srgbClr val="FE8900"/>
      </a:accent1>
      <a:accent2>
        <a:srgbClr val="2877C4"/>
      </a:accent2>
      <a:accent3>
        <a:srgbClr val="5B8F22"/>
      </a:accent3>
      <a:accent4>
        <a:srgbClr val="4D4F58"/>
      </a:accent4>
      <a:accent5>
        <a:srgbClr val="D6156C"/>
      </a:accent5>
      <a:accent6>
        <a:srgbClr val="7E5ABE"/>
      </a:accent6>
      <a:hlink>
        <a:srgbClr val="5B8F22"/>
      </a:hlink>
      <a:folHlink>
        <a:srgbClr val="80808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274320" tIns="45720" rIns="274320" bIns="45720" numCol="1" anchor="t" anchorCtr="0" compatLnSpc="1">
        <a:prstTxWarp prst="textNoShape">
          <a:avLst/>
        </a:prstTxWarp>
      </a:bodyPr>
      <a:lstStyle>
        <a:defPPr marL="0" marR="0" indent="0" algn="l" defTabSz="914400" rtl="0" eaLnBrk="1" fontAlgn="base" latinLnBrk="0" hangingPunct="1">
          <a:lnSpc>
            <a:spcPct val="115000"/>
          </a:lnSpc>
          <a:spcBef>
            <a:spcPct val="20000"/>
          </a:spcBef>
          <a:spcAft>
            <a:spcPct val="0"/>
          </a:spcAft>
          <a:buClr>
            <a:srgbClr val="2877C4"/>
          </a:buClr>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274320" tIns="45720" rIns="274320" bIns="45720" numCol="1" anchor="t" anchorCtr="0" compatLnSpc="1">
        <a:prstTxWarp prst="textNoShape">
          <a:avLst/>
        </a:prstTxWarp>
      </a:bodyPr>
      <a:lstStyle>
        <a:defPPr marL="0" marR="0" indent="0" algn="l" defTabSz="914400" rtl="0" eaLnBrk="1" fontAlgn="base" latinLnBrk="0" hangingPunct="1">
          <a:lnSpc>
            <a:spcPct val="115000"/>
          </a:lnSpc>
          <a:spcBef>
            <a:spcPct val="20000"/>
          </a:spcBef>
          <a:spcAft>
            <a:spcPct val="0"/>
          </a:spcAft>
          <a:buClr>
            <a:srgbClr val="2877C4"/>
          </a:buClr>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2877C4"/>
        </a:dk2>
        <a:lt2>
          <a:srgbClr val="FFFFFF"/>
        </a:lt2>
        <a:accent1>
          <a:srgbClr val="D6156C"/>
        </a:accent1>
        <a:accent2>
          <a:srgbClr val="333399"/>
        </a:accent2>
        <a:accent3>
          <a:srgbClr val="FFFFFF"/>
        </a:accent3>
        <a:accent4>
          <a:srgbClr val="000000"/>
        </a:accent4>
        <a:accent5>
          <a:srgbClr val="E8AABA"/>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14">
        <a:dk1>
          <a:srgbClr val="808080"/>
        </a:dk1>
        <a:lt1>
          <a:srgbClr val="FFFFFF"/>
        </a:lt1>
        <a:dk2>
          <a:srgbClr val="2877C4"/>
        </a:dk2>
        <a:lt2>
          <a:srgbClr val="FFFFFF"/>
        </a:lt2>
        <a:accent1>
          <a:srgbClr val="D6156C"/>
        </a:accent1>
        <a:accent2>
          <a:srgbClr val="2877C4"/>
        </a:accent2>
        <a:accent3>
          <a:srgbClr val="FFFFFF"/>
        </a:accent3>
        <a:accent4>
          <a:srgbClr val="6C6C6C"/>
        </a:accent4>
        <a:accent5>
          <a:srgbClr val="E8AABA"/>
        </a:accent5>
        <a:accent6>
          <a:srgbClr val="236BB1"/>
        </a:accent6>
        <a:hlink>
          <a:srgbClr val="5B8F22"/>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Default Design">
  <a:themeElements>
    <a:clrScheme name="">
      <a:dk1>
        <a:srgbClr val="000000"/>
      </a:dk1>
      <a:lt1>
        <a:srgbClr val="FFFFFF"/>
      </a:lt1>
      <a:dk2>
        <a:srgbClr val="FFFF00"/>
      </a:dk2>
      <a:lt2>
        <a:srgbClr val="666633"/>
      </a:lt2>
      <a:accent1>
        <a:srgbClr val="FFFF00"/>
      </a:accent1>
      <a:accent2>
        <a:srgbClr val="800000"/>
      </a:accent2>
      <a:accent3>
        <a:srgbClr val="FFFFFF"/>
      </a:accent3>
      <a:accent4>
        <a:srgbClr val="000000"/>
      </a:accent4>
      <a:accent5>
        <a:srgbClr val="FFFFAA"/>
      </a:accent5>
      <a:accent6>
        <a:srgbClr val="730000"/>
      </a:accent6>
      <a:hlink>
        <a:srgbClr val="FFFF00"/>
      </a:hlink>
      <a:folHlink>
        <a:srgbClr val="FF66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9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4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9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Default Design">
  <a:themeElements>
    <a:clrScheme name="">
      <a:dk1>
        <a:srgbClr val="000000"/>
      </a:dk1>
      <a:lt1>
        <a:srgbClr val="FFFFFF"/>
      </a:lt1>
      <a:dk2>
        <a:srgbClr val="FFFF00"/>
      </a:dk2>
      <a:lt2>
        <a:srgbClr val="666633"/>
      </a:lt2>
      <a:accent1>
        <a:srgbClr val="FFFF00"/>
      </a:accent1>
      <a:accent2>
        <a:srgbClr val="800000"/>
      </a:accent2>
      <a:accent3>
        <a:srgbClr val="FFFFFF"/>
      </a:accent3>
      <a:accent4>
        <a:srgbClr val="000000"/>
      </a:accent4>
      <a:accent5>
        <a:srgbClr val="FFFFAA"/>
      </a:accent5>
      <a:accent6>
        <a:srgbClr val="730000"/>
      </a:accent6>
      <a:hlink>
        <a:srgbClr val="FFFF00"/>
      </a:hlink>
      <a:folHlink>
        <a:srgbClr val="FF66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910</TotalTime>
  <Words>4829</Words>
  <Application>Microsoft Office PowerPoint</Application>
  <PresentationFormat>On-screen Show (4:3)</PresentationFormat>
  <Paragraphs>721</Paragraphs>
  <Slides>74</Slides>
  <Notes>67</Notes>
  <HiddenSlides>0</HiddenSlides>
  <MMClips>0</MMClips>
  <ScaleCrop>false</ScaleCrop>
  <HeadingPairs>
    <vt:vector size="6" baseType="variant">
      <vt:variant>
        <vt:lpstr>Fonts Used</vt:lpstr>
      </vt:variant>
      <vt:variant>
        <vt:i4>13</vt:i4>
      </vt:variant>
      <vt:variant>
        <vt:lpstr>Theme</vt:lpstr>
      </vt:variant>
      <vt:variant>
        <vt:i4>15</vt:i4>
      </vt:variant>
      <vt:variant>
        <vt:lpstr>Slide Titles</vt:lpstr>
      </vt:variant>
      <vt:variant>
        <vt:i4>74</vt:i4>
      </vt:variant>
    </vt:vector>
  </HeadingPairs>
  <TitlesOfParts>
    <vt:vector size="102" baseType="lpstr">
      <vt:lpstr>Arial</vt:lpstr>
      <vt:lpstr>Arial Black</vt:lpstr>
      <vt:lpstr>Arial Unicode MS</vt:lpstr>
      <vt:lpstr>Book Antiqua</vt:lpstr>
      <vt:lpstr>Calibri</vt:lpstr>
      <vt:lpstr>Comic Sans MS</vt:lpstr>
      <vt:lpstr>Constantia</vt:lpstr>
      <vt:lpstr>Lucida Grande</vt:lpstr>
      <vt:lpstr>Noto Sans Symbols</vt:lpstr>
      <vt:lpstr>Tahoma</vt:lpstr>
      <vt:lpstr>Times</vt:lpstr>
      <vt:lpstr>Times New Roman</vt:lpstr>
      <vt:lpstr>Wingdings</vt:lpstr>
      <vt:lpstr>Default Design</vt:lpstr>
      <vt:lpstr>3_Default Design</vt:lpstr>
      <vt:lpstr>1_Blank</vt:lpstr>
      <vt:lpstr>12_Office Theme</vt:lpstr>
      <vt:lpstr>39_Office Theme</vt:lpstr>
      <vt:lpstr>24_Office Theme</vt:lpstr>
      <vt:lpstr>29_Office Theme</vt:lpstr>
      <vt:lpstr>6_Default Design</vt:lpstr>
      <vt:lpstr>Ripple</vt:lpstr>
      <vt:lpstr>VIDEO TEMPLATES</vt:lpstr>
      <vt:lpstr>silly_mime</vt:lpstr>
      <vt:lpstr>1_VIDEO TEMPLATES</vt:lpstr>
      <vt:lpstr>1_Default Design</vt:lpstr>
      <vt:lpstr>2_VIDEO TEMPLATES</vt:lpstr>
      <vt:lpstr>1_TASK TEMPLATES</vt:lpstr>
      <vt:lpstr>Go to the “Slide Show” shade above</vt:lpstr>
      <vt:lpstr>        Chapter 34: Ecology Introduction</vt:lpstr>
      <vt:lpstr>PowerPoint Presentation</vt:lpstr>
      <vt:lpstr>PowerPoint Presentation</vt:lpstr>
      <vt:lpstr>  Lesson Objectives</vt:lpstr>
      <vt:lpstr>WHAT IS ECOLOGY?</vt:lpstr>
      <vt:lpstr>WHAT IS ECOLOGY?</vt:lpstr>
      <vt:lpstr>Organism Boundaries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Environmental Factors</vt:lpstr>
      <vt:lpstr>ABIOTIC FACTORS</vt:lpstr>
      <vt:lpstr>PowerPoint Presentation</vt:lpstr>
      <vt:lpstr>PowerPoint Presentation</vt:lpstr>
      <vt:lpstr>PowerPoint Presentation</vt:lpstr>
      <vt:lpstr>PowerPoint Presentation</vt:lpstr>
      <vt:lpstr>PowerPoint Presentation</vt:lpstr>
      <vt:lpstr>Ecosystems</vt:lpstr>
      <vt:lpstr>PowerPoint Presentation</vt:lpstr>
      <vt:lpstr>PowerPoint Presentation</vt:lpstr>
      <vt:lpstr>PowerPoint Presentation</vt:lpstr>
      <vt:lpstr>PowerPoint Presentation</vt:lpstr>
      <vt:lpstr>PowerPoint Presentation</vt:lpstr>
      <vt:lpstr>PowerPoint Presentation</vt:lpstr>
      <vt:lpstr>Food Chains</vt:lpstr>
      <vt:lpstr>PowerPoint Presentation</vt:lpstr>
      <vt:lpstr>PRIMARY PRODUCERS</vt:lpstr>
      <vt:lpstr>Primary Producers</vt:lpstr>
      <vt:lpstr>CONSUMERS</vt:lpstr>
      <vt:lpstr>CONSUMERS</vt:lpstr>
      <vt:lpstr>PRIMARY Consumers</vt:lpstr>
      <vt:lpstr>SECONDARY Consumers</vt:lpstr>
      <vt:lpstr>PowerPoint Presentation</vt:lpstr>
      <vt:lpstr>Food Chains</vt:lpstr>
      <vt:lpstr>DECOMPOSERS</vt:lpstr>
      <vt:lpstr>DECOMPOSERS</vt:lpstr>
      <vt:lpstr>PowerPoint Presentation</vt:lpstr>
      <vt:lpstr>PowerPoint Presentation</vt:lpstr>
      <vt:lpstr>PowerPoint Presentation</vt:lpstr>
      <vt:lpstr>A basic food web.</vt:lpstr>
      <vt:lpstr>Food Webs</vt:lpstr>
      <vt:lpstr> Understanding Food Webs</vt:lpstr>
      <vt:lpstr> Understanding Food Webs</vt:lpstr>
      <vt:lpstr>Food Webs</vt:lpstr>
      <vt:lpstr>Food Webs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Trophic Levels</vt:lpstr>
      <vt:lpstr>Trophic Levels</vt:lpstr>
      <vt:lpstr>PowerPoint Presentation</vt:lpstr>
      <vt:lpstr>Food Chains</vt:lpstr>
      <vt:lpstr>Energy Flows in the direction of the arrows.</vt:lpstr>
      <vt:lpstr>Loss of Energy in Trophic Levels</vt:lpstr>
      <vt:lpstr>PowerPoint Presentation</vt:lpstr>
      <vt:lpstr>PowerPoint Presentation</vt:lpstr>
      <vt:lpstr>Energy Pyramids Show: </vt:lpstr>
      <vt:lpstr>Energy supply limits the length of food chains</vt:lpstr>
      <vt:lpstr>High Level Consumers</vt:lpstr>
      <vt:lpstr>Energy supply limits the length of food chains</vt:lpstr>
      <vt:lpstr>PowerPoint Presentation</vt:lpstr>
      <vt:lpstr>Primary Production  Sets the Energy Budget for Ecosystems</vt:lpstr>
      <vt:lpstr>Primary Production  Sets the Energy Budget for Ecosystems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 to the “Slide Show” shade above</dc:title>
  <cp:lastModifiedBy>Craig Riesen</cp:lastModifiedBy>
  <cp:revision>51</cp:revision>
  <dcterms:modified xsi:type="dcterms:W3CDTF">2024-03-27T20:27:31Z</dcterms:modified>
</cp:coreProperties>
</file>