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1.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2.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3.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 id="2147483720" r:id="rId5"/>
    <p:sldMasterId id="2147483732" r:id="rId6"/>
    <p:sldMasterId id="2147483744" r:id="rId7"/>
    <p:sldMasterId id="2147483752" r:id="rId8"/>
    <p:sldMasterId id="2147483761" r:id="rId9"/>
    <p:sldMasterId id="2147483770" r:id="rId10"/>
    <p:sldMasterId id="2147483779" r:id="rId11"/>
    <p:sldMasterId id="2147483787" r:id="rId12"/>
    <p:sldMasterId id="2147483796" r:id="rId13"/>
    <p:sldMasterId id="2147483804" r:id="rId14"/>
  </p:sldMasterIdLst>
  <p:notesMasterIdLst>
    <p:notesMasterId r:id="rId91"/>
  </p:notesMasterIdLst>
  <p:sldIdLst>
    <p:sldId id="446" r:id="rId15"/>
    <p:sldId id="257" r:id="rId16"/>
    <p:sldId id="424" r:id="rId17"/>
    <p:sldId id="380" r:id="rId18"/>
    <p:sldId id="381" r:id="rId19"/>
    <p:sldId id="379" r:id="rId20"/>
    <p:sldId id="308" r:id="rId21"/>
    <p:sldId id="425" r:id="rId22"/>
    <p:sldId id="309" r:id="rId23"/>
    <p:sldId id="312" r:id="rId24"/>
    <p:sldId id="426" r:id="rId25"/>
    <p:sldId id="427" r:id="rId26"/>
    <p:sldId id="428" r:id="rId27"/>
    <p:sldId id="313" r:id="rId28"/>
    <p:sldId id="386" r:id="rId29"/>
    <p:sldId id="387" r:id="rId30"/>
    <p:sldId id="429" r:id="rId31"/>
    <p:sldId id="389" r:id="rId32"/>
    <p:sldId id="421" r:id="rId33"/>
    <p:sldId id="315" r:id="rId34"/>
    <p:sldId id="383" r:id="rId35"/>
    <p:sldId id="388" r:id="rId36"/>
    <p:sldId id="390" r:id="rId37"/>
    <p:sldId id="382" r:id="rId38"/>
    <p:sldId id="326" r:id="rId39"/>
    <p:sldId id="434" r:id="rId40"/>
    <p:sldId id="433" r:id="rId41"/>
    <p:sldId id="374" r:id="rId42"/>
    <p:sldId id="392" r:id="rId43"/>
    <p:sldId id="420" r:id="rId44"/>
    <p:sldId id="391" r:id="rId45"/>
    <p:sldId id="436" r:id="rId46"/>
    <p:sldId id="430" r:id="rId47"/>
    <p:sldId id="397" r:id="rId48"/>
    <p:sldId id="333" r:id="rId49"/>
    <p:sldId id="334" r:id="rId50"/>
    <p:sldId id="438" r:id="rId51"/>
    <p:sldId id="398" r:id="rId52"/>
    <p:sldId id="399" r:id="rId53"/>
    <p:sldId id="431" r:id="rId54"/>
    <p:sldId id="432" r:id="rId55"/>
    <p:sldId id="400" r:id="rId56"/>
    <p:sldId id="401" r:id="rId57"/>
    <p:sldId id="335" r:id="rId58"/>
    <p:sldId id="402" r:id="rId59"/>
    <p:sldId id="336" r:id="rId60"/>
    <p:sldId id="423" r:id="rId61"/>
    <p:sldId id="445" r:id="rId62"/>
    <p:sldId id="337" r:id="rId63"/>
    <p:sldId id="338" r:id="rId64"/>
    <p:sldId id="404" r:id="rId65"/>
    <p:sldId id="405" r:id="rId66"/>
    <p:sldId id="406" r:id="rId67"/>
    <p:sldId id="407" r:id="rId68"/>
    <p:sldId id="440" r:id="rId69"/>
    <p:sldId id="441" r:id="rId70"/>
    <p:sldId id="408" r:id="rId71"/>
    <p:sldId id="411" r:id="rId72"/>
    <p:sldId id="439" r:id="rId73"/>
    <p:sldId id="412" r:id="rId74"/>
    <p:sldId id="413" r:id="rId75"/>
    <p:sldId id="414" r:id="rId76"/>
    <p:sldId id="415" r:id="rId77"/>
    <p:sldId id="356" r:id="rId78"/>
    <p:sldId id="418" r:id="rId79"/>
    <p:sldId id="442" r:id="rId80"/>
    <p:sldId id="422" r:id="rId81"/>
    <p:sldId id="359" r:id="rId82"/>
    <p:sldId id="419" r:id="rId83"/>
    <p:sldId id="444" r:id="rId84"/>
    <p:sldId id="362" r:id="rId85"/>
    <p:sldId id="363" r:id="rId86"/>
    <p:sldId id="443" r:id="rId87"/>
    <p:sldId id="364" r:id="rId88"/>
    <p:sldId id="409" r:id="rId89"/>
    <p:sldId id="410" r:id="rId90"/>
  </p:sldIdLst>
  <p:sldSz cx="9144000" cy="6858000" type="screen4x3"/>
  <p:notesSz cx="6858000" cy="9144000"/>
  <p:defaultTextStyle>
    <a:defPPr>
      <a:defRPr lang="en-US"/>
    </a:defPPr>
    <a:lvl1pPr marL="0" algn="l" defTabSz="909806" rtl="0" eaLnBrk="1" latinLnBrk="0" hangingPunct="1">
      <a:defRPr sz="1900" kern="1200">
        <a:solidFill>
          <a:schemeClr val="tx1"/>
        </a:solidFill>
        <a:latin typeface="+mn-lt"/>
        <a:ea typeface="+mn-ea"/>
        <a:cs typeface="+mn-cs"/>
      </a:defRPr>
    </a:lvl1pPr>
    <a:lvl2pPr marL="454897" algn="l" defTabSz="909806" rtl="0" eaLnBrk="1" latinLnBrk="0" hangingPunct="1">
      <a:defRPr sz="1900" kern="1200">
        <a:solidFill>
          <a:schemeClr val="tx1"/>
        </a:solidFill>
        <a:latin typeface="+mn-lt"/>
        <a:ea typeface="+mn-ea"/>
        <a:cs typeface="+mn-cs"/>
      </a:defRPr>
    </a:lvl2pPr>
    <a:lvl3pPr marL="909806" algn="l" defTabSz="909806" rtl="0" eaLnBrk="1" latinLnBrk="0" hangingPunct="1">
      <a:defRPr sz="1900" kern="1200">
        <a:solidFill>
          <a:schemeClr val="tx1"/>
        </a:solidFill>
        <a:latin typeface="+mn-lt"/>
        <a:ea typeface="+mn-ea"/>
        <a:cs typeface="+mn-cs"/>
      </a:defRPr>
    </a:lvl3pPr>
    <a:lvl4pPr marL="1364705" algn="l" defTabSz="909806" rtl="0" eaLnBrk="1" latinLnBrk="0" hangingPunct="1">
      <a:defRPr sz="1900" kern="1200">
        <a:solidFill>
          <a:schemeClr val="tx1"/>
        </a:solidFill>
        <a:latin typeface="+mn-lt"/>
        <a:ea typeface="+mn-ea"/>
        <a:cs typeface="+mn-cs"/>
      </a:defRPr>
    </a:lvl4pPr>
    <a:lvl5pPr marL="1819604" algn="l" defTabSz="909806" rtl="0" eaLnBrk="1" latinLnBrk="0" hangingPunct="1">
      <a:defRPr sz="1900" kern="1200">
        <a:solidFill>
          <a:schemeClr val="tx1"/>
        </a:solidFill>
        <a:latin typeface="+mn-lt"/>
        <a:ea typeface="+mn-ea"/>
        <a:cs typeface="+mn-cs"/>
      </a:defRPr>
    </a:lvl5pPr>
    <a:lvl6pPr marL="2274505" algn="l" defTabSz="909806" rtl="0" eaLnBrk="1" latinLnBrk="0" hangingPunct="1">
      <a:defRPr sz="1900" kern="1200">
        <a:solidFill>
          <a:schemeClr val="tx1"/>
        </a:solidFill>
        <a:latin typeface="+mn-lt"/>
        <a:ea typeface="+mn-ea"/>
        <a:cs typeface="+mn-cs"/>
      </a:defRPr>
    </a:lvl6pPr>
    <a:lvl7pPr marL="2729401" algn="l" defTabSz="909806" rtl="0" eaLnBrk="1" latinLnBrk="0" hangingPunct="1">
      <a:defRPr sz="1900" kern="1200">
        <a:solidFill>
          <a:schemeClr val="tx1"/>
        </a:solidFill>
        <a:latin typeface="+mn-lt"/>
        <a:ea typeface="+mn-ea"/>
        <a:cs typeface="+mn-cs"/>
      </a:defRPr>
    </a:lvl7pPr>
    <a:lvl8pPr marL="3184294" algn="l" defTabSz="909806" rtl="0" eaLnBrk="1" latinLnBrk="0" hangingPunct="1">
      <a:defRPr sz="1900" kern="1200">
        <a:solidFill>
          <a:schemeClr val="tx1"/>
        </a:solidFill>
        <a:latin typeface="+mn-lt"/>
        <a:ea typeface="+mn-ea"/>
        <a:cs typeface="+mn-cs"/>
      </a:defRPr>
    </a:lvl8pPr>
    <a:lvl9pPr marL="3639197" algn="l" defTabSz="909806"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nna Edwards" initials="DE" lastIdx="1" clrIdx="0"/>
  <p:cmAuthor id="1" name="Katherine Porter" initials="KA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FFFF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965" y="91"/>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slide" Target="slides/slide62.xml"/><Relationship Id="rId84" Type="http://schemas.openxmlformats.org/officeDocument/2006/relationships/slide" Target="slides/slide70.xml"/><Relationship Id="rId89" Type="http://schemas.openxmlformats.org/officeDocument/2006/relationships/slide" Target="slides/slide75.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slide" Target="slides/slide76.xml"/><Relationship Id="rId95" Type="http://schemas.openxmlformats.org/officeDocument/2006/relationships/theme" Target="theme/theme1.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448D4F-5A49-464D-B25B-460109430698}" type="datetimeFigureOut">
              <a:rPr lang="en-US" smtClean="0"/>
              <a:t>4/16/2024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C7395D-B6C6-4F97-AFFF-D51C2E88A2EB}" type="slidenum">
              <a:rPr lang="en-US" smtClean="0"/>
              <a:t>‹#›</a:t>
            </a:fld>
            <a:endParaRPr lang="en-US" dirty="0"/>
          </a:p>
        </p:txBody>
      </p:sp>
    </p:spTree>
    <p:extLst>
      <p:ext uri="{BB962C8B-B14F-4D97-AF65-F5344CB8AC3E}">
        <p14:creationId xmlns:p14="http://schemas.microsoft.com/office/powerpoint/2010/main" val="2585435543"/>
      </p:ext>
    </p:extLst>
  </p:cSld>
  <p:clrMap bg1="lt1" tx1="dk1" bg2="lt2" tx2="dk2" accent1="accent1" accent2="accent2" accent3="accent3" accent4="accent4" accent5="accent5" accent6="accent6" hlink="hlink" folHlink="folHlink"/>
  <p:notesStyle>
    <a:lvl1pPr marL="0" algn="l" defTabSz="909806" rtl="0" eaLnBrk="1" latinLnBrk="0" hangingPunct="1">
      <a:defRPr sz="1300" kern="1200">
        <a:solidFill>
          <a:schemeClr val="tx1"/>
        </a:solidFill>
        <a:latin typeface="+mn-lt"/>
        <a:ea typeface="+mn-ea"/>
        <a:cs typeface="+mn-cs"/>
      </a:defRPr>
    </a:lvl1pPr>
    <a:lvl2pPr marL="454897" algn="l" defTabSz="909806" rtl="0" eaLnBrk="1" latinLnBrk="0" hangingPunct="1">
      <a:defRPr sz="1300" kern="1200">
        <a:solidFill>
          <a:schemeClr val="tx1"/>
        </a:solidFill>
        <a:latin typeface="+mn-lt"/>
        <a:ea typeface="+mn-ea"/>
        <a:cs typeface="+mn-cs"/>
      </a:defRPr>
    </a:lvl2pPr>
    <a:lvl3pPr marL="909806" algn="l" defTabSz="909806" rtl="0" eaLnBrk="1" latinLnBrk="0" hangingPunct="1">
      <a:defRPr sz="1300" kern="1200">
        <a:solidFill>
          <a:schemeClr val="tx1"/>
        </a:solidFill>
        <a:latin typeface="+mn-lt"/>
        <a:ea typeface="+mn-ea"/>
        <a:cs typeface="+mn-cs"/>
      </a:defRPr>
    </a:lvl3pPr>
    <a:lvl4pPr marL="1364705" algn="l" defTabSz="909806" rtl="0" eaLnBrk="1" latinLnBrk="0" hangingPunct="1">
      <a:defRPr sz="1300" kern="1200">
        <a:solidFill>
          <a:schemeClr val="tx1"/>
        </a:solidFill>
        <a:latin typeface="+mn-lt"/>
        <a:ea typeface="+mn-ea"/>
        <a:cs typeface="+mn-cs"/>
      </a:defRPr>
    </a:lvl4pPr>
    <a:lvl5pPr marL="1819604" algn="l" defTabSz="909806" rtl="0" eaLnBrk="1" latinLnBrk="0" hangingPunct="1">
      <a:defRPr sz="1300" kern="1200">
        <a:solidFill>
          <a:schemeClr val="tx1"/>
        </a:solidFill>
        <a:latin typeface="+mn-lt"/>
        <a:ea typeface="+mn-ea"/>
        <a:cs typeface="+mn-cs"/>
      </a:defRPr>
    </a:lvl5pPr>
    <a:lvl6pPr marL="2274505" algn="l" defTabSz="909806" rtl="0" eaLnBrk="1" latinLnBrk="0" hangingPunct="1">
      <a:defRPr sz="1300" kern="1200">
        <a:solidFill>
          <a:schemeClr val="tx1"/>
        </a:solidFill>
        <a:latin typeface="+mn-lt"/>
        <a:ea typeface="+mn-ea"/>
        <a:cs typeface="+mn-cs"/>
      </a:defRPr>
    </a:lvl6pPr>
    <a:lvl7pPr marL="2729401" algn="l" defTabSz="909806" rtl="0" eaLnBrk="1" latinLnBrk="0" hangingPunct="1">
      <a:defRPr sz="1300" kern="1200">
        <a:solidFill>
          <a:schemeClr val="tx1"/>
        </a:solidFill>
        <a:latin typeface="+mn-lt"/>
        <a:ea typeface="+mn-ea"/>
        <a:cs typeface="+mn-cs"/>
      </a:defRPr>
    </a:lvl7pPr>
    <a:lvl8pPr marL="3184294" algn="l" defTabSz="909806" rtl="0" eaLnBrk="1" latinLnBrk="0" hangingPunct="1">
      <a:defRPr sz="1300" kern="1200">
        <a:solidFill>
          <a:schemeClr val="tx1"/>
        </a:solidFill>
        <a:latin typeface="+mn-lt"/>
        <a:ea typeface="+mn-ea"/>
        <a:cs typeface="+mn-cs"/>
      </a:defRPr>
    </a:lvl8pPr>
    <a:lvl9pPr marL="3639197" algn="l" defTabSz="909806"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DD950CD-827A-4F17-B71E-586E7FA8DA11}" type="slidenum">
              <a:rPr lang="en-US" altLang="en-US"/>
              <a:pPr/>
              <a:t>2</a:t>
            </a:fld>
            <a:endParaRPr lang="en-US" altLang="en-US" dirty="0"/>
          </a:p>
        </p:txBody>
      </p:sp>
      <p:sp>
        <p:nvSpPr>
          <p:cNvPr id="16386"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DC9CD18A-4E91-4D52-B8D4-EB11C5A6D6DD}" type="slidenum">
              <a:rPr lang="en-US" altLang="en-US" sz="1200">
                <a:solidFill>
                  <a:srgbClr val="000000"/>
                </a:solidFill>
              </a:rPr>
              <a:pPr algn="r" eaLnBrk="0" fontAlgn="base" hangingPunct="0">
                <a:spcBef>
                  <a:spcPct val="0"/>
                </a:spcBef>
                <a:spcAft>
                  <a:spcPct val="0"/>
                </a:spcAft>
                <a:buSzPct val="100000"/>
              </a:pPr>
              <a:t>2</a:t>
            </a:fld>
            <a:endParaRPr lang="en-US" altLang="en-US" sz="1200" dirty="0">
              <a:solidFill>
                <a:srgbClr val="000000"/>
              </a:solidFill>
            </a:endParaRPr>
          </a:p>
        </p:txBody>
      </p:sp>
      <p:sp>
        <p:nvSpPr>
          <p:cNvPr id="16387" name="Text Box 1"/>
          <p:cNvSpPr>
            <a:spLocks noGrp="1" noRot="1" noChangeAspect="1" noChangeArrowheads="1" noTextEdit="1"/>
          </p:cNvSpPr>
          <p:nvPr>
            <p:ph type="sldImg"/>
          </p:nvPr>
        </p:nvSpPr>
        <p:spPr>
          <a:xfrm>
            <a:off x="1143000" y="685800"/>
            <a:ext cx="4572000" cy="3429000"/>
          </a:xfrm>
          <a:ln/>
        </p:spPr>
      </p:sp>
      <p:sp>
        <p:nvSpPr>
          <p:cNvPr id="16388"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707564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72BC626-0352-400B-BCB6-930FEE067614}" type="slidenum">
              <a:rPr lang="en-US" altLang="en-US"/>
              <a:pPr/>
              <a:t>11</a:t>
            </a:fld>
            <a:endParaRPr lang="en-US" altLang="en-US" dirty="0"/>
          </a:p>
        </p:txBody>
      </p:sp>
      <p:sp>
        <p:nvSpPr>
          <p:cNvPr id="122882"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6C61730F-43DE-457C-A097-F0527412FBC0}" type="slidenum">
              <a:rPr lang="en-US" altLang="en-US" sz="1200">
                <a:solidFill>
                  <a:srgbClr val="000000"/>
                </a:solidFill>
              </a:rPr>
              <a:pPr algn="r" eaLnBrk="0" fontAlgn="base" hangingPunct="0">
                <a:spcBef>
                  <a:spcPct val="0"/>
                </a:spcBef>
                <a:spcAft>
                  <a:spcPct val="0"/>
                </a:spcAft>
                <a:buSzPct val="100000"/>
              </a:pPr>
              <a:t>11</a:t>
            </a:fld>
            <a:endParaRPr lang="en-US" altLang="en-US" sz="1200" dirty="0">
              <a:solidFill>
                <a:srgbClr val="000000"/>
              </a:solidFill>
            </a:endParaRPr>
          </a:p>
        </p:txBody>
      </p:sp>
      <p:sp>
        <p:nvSpPr>
          <p:cNvPr id="122883" name="Text Box 1"/>
          <p:cNvSpPr>
            <a:spLocks noGrp="1" noRot="1" noChangeAspect="1" noChangeArrowheads="1" noTextEdit="1"/>
          </p:cNvSpPr>
          <p:nvPr>
            <p:ph type="sldImg"/>
          </p:nvPr>
        </p:nvSpPr>
        <p:spPr>
          <a:xfrm>
            <a:off x="1143000" y="685800"/>
            <a:ext cx="4572000" cy="3429000"/>
          </a:xfrm>
          <a:ln/>
        </p:spPr>
      </p:sp>
      <p:sp>
        <p:nvSpPr>
          <p:cNvPr id="122884"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2670805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72BC626-0352-400B-BCB6-930FEE067614}" type="slidenum">
              <a:rPr lang="en-US" altLang="en-US"/>
              <a:pPr/>
              <a:t>12</a:t>
            </a:fld>
            <a:endParaRPr lang="en-US" altLang="en-US" dirty="0"/>
          </a:p>
        </p:txBody>
      </p:sp>
      <p:sp>
        <p:nvSpPr>
          <p:cNvPr id="122882"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6C61730F-43DE-457C-A097-F0527412FBC0}" type="slidenum">
              <a:rPr lang="en-US" altLang="en-US" sz="1200">
                <a:solidFill>
                  <a:srgbClr val="000000"/>
                </a:solidFill>
              </a:rPr>
              <a:pPr algn="r" eaLnBrk="0" fontAlgn="base" hangingPunct="0">
                <a:spcBef>
                  <a:spcPct val="0"/>
                </a:spcBef>
                <a:spcAft>
                  <a:spcPct val="0"/>
                </a:spcAft>
                <a:buSzPct val="100000"/>
              </a:pPr>
              <a:t>12</a:t>
            </a:fld>
            <a:endParaRPr lang="en-US" altLang="en-US" sz="1200" dirty="0">
              <a:solidFill>
                <a:srgbClr val="000000"/>
              </a:solidFill>
            </a:endParaRPr>
          </a:p>
        </p:txBody>
      </p:sp>
      <p:sp>
        <p:nvSpPr>
          <p:cNvPr id="122883" name="Text Box 1"/>
          <p:cNvSpPr>
            <a:spLocks noGrp="1" noRot="1" noChangeAspect="1" noChangeArrowheads="1" noTextEdit="1"/>
          </p:cNvSpPr>
          <p:nvPr>
            <p:ph type="sldImg"/>
          </p:nvPr>
        </p:nvSpPr>
        <p:spPr>
          <a:xfrm>
            <a:off x="1143000" y="685800"/>
            <a:ext cx="4572000" cy="3429000"/>
          </a:xfrm>
          <a:ln/>
        </p:spPr>
      </p:sp>
      <p:sp>
        <p:nvSpPr>
          <p:cNvPr id="122884"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1224523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E446919-ADAD-4D3E-96CF-0273BF28626B}" type="slidenum">
              <a:rPr lang="en-US" altLang="en-US"/>
              <a:pPr/>
              <a:t>13</a:t>
            </a:fld>
            <a:endParaRPr lang="en-US" altLang="en-US" dirty="0"/>
          </a:p>
        </p:txBody>
      </p:sp>
      <p:sp>
        <p:nvSpPr>
          <p:cNvPr id="36866"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987F7729-929E-4973-8999-0B86852D50B4}" type="slidenum">
              <a:rPr lang="en-US" altLang="en-US" sz="1200">
                <a:solidFill>
                  <a:srgbClr val="000000"/>
                </a:solidFill>
              </a:rPr>
              <a:pPr algn="r" eaLnBrk="0" fontAlgn="base" hangingPunct="0">
                <a:spcBef>
                  <a:spcPct val="0"/>
                </a:spcBef>
                <a:spcAft>
                  <a:spcPct val="0"/>
                </a:spcAft>
                <a:buSzPct val="100000"/>
              </a:pPr>
              <a:t>13</a:t>
            </a:fld>
            <a:endParaRPr lang="en-US" altLang="en-US" sz="1200" dirty="0">
              <a:solidFill>
                <a:srgbClr val="000000"/>
              </a:solidFill>
            </a:endParaRPr>
          </a:p>
        </p:txBody>
      </p:sp>
      <p:sp>
        <p:nvSpPr>
          <p:cNvPr id="36867" name="Text Box 1"/>
          <p:cNvSpPr>
            <a:spLocks noGrp="1" noRot="1" noChangeAspect="1" noChangeArrowheads="1" noTextEdit="1"/>
          </p:cNvSpPr>
          <p:nvPr>
            <p:ph type="sldImg"/>
          </p:nvPr>
        </p:nvSpPr>
        <p:spPr>
          <a:xfrm>
            <a:off x="1143000" y="685800"/>
            <a:ext cx="4572000" cy="3429000"/>
          </a:xfrm>
          <a:ln/>
        </p:spPr>
      </p:sp>
      <p:sp>
        <p:nvSpPr>
          <p:cNvPr id="36868" name="Text Box 2"/>
          <p:cNvSpPr>
            <a:spLocks noGrp="1" noChangeArrowheads="1"/>
          </p:cNvSpPr>
          <p:nvPr>
            <p:ph type="body" idx="1"/>
          </p:nvPr>
        </p:nvSpPr>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1833345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E446919-ADAD-4D3E-96CF-0273BF28626B}" type="slidenum">
              <a:rPr lang="en-US" altLang="en-US"/>
              <a:pPr/>
              <a:t>14</a:t>
            </a:fld>
            <a:endParaRPr lang="en-US" altLang="en-US" dirty="0"/>
          </a:p>
        </p:txBody>
      </p:sp>
      <p:sp>
        <p:nvSpPr>
          <p:cNvPr id="36866"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987F7729-929E-4973-8999-0B86852D50B4}" type="slidenum">
              <a:rPr lang="en-US" altLang="en-US" sz="1200">
                <a:solidFill>
                  <a:srgbClr val="000000"/>
                </a:solidFill>
              </a:rPr>
              <a:pPr algn="r" eaLnBrk="0" fontAlgn="base" hangingPunct="0">
                <a:spcBef>
                  <a:spcPct val="0"/>
                </a:spcBef>
                <a:spcAft>
                  <a:spcPct val="0"/>
                </a:spcAft>
                <a:buSzPct val="100000"/>
              </a:pPr>
              <a:t>14</a:t>
            </a:fld>
            <a:endParaRPr lang="en-US" altLang="en-US" sz="1200" dirty="0">
              <a:solidFill>
                <a:srgbClr val="000000"/>
              </a:solidFill>
            </a:endParaRPr>
          </a:p>
        </p:txBody>
      </p:sp>
      <p:sp>
        <p:nvSpPr>
          <p:cNvPr id="36867" name="Text Box 1"/>
          <p:cNvSpPr>
            <a:spLocks noGrp="1" noRot="1" noChangeAspect="1" noChangeArrowheads="1" noTextEdit="1"/>
          </p:cNvSpPr>
          <p:nvPr>
            <p:ph type="sldImg"/>
          </p:nvPr>
        </p:nvSpPr>
        <p:spPr>
          <a:xfrm>
            <a:off x="1143000" y="685800"/>
            <a:ext cx="4572000" cy="3429000"/>
          </a:xfrm>
          <a:ln/>
        </p:spPr>
      </p:sp>
      <p:sp>
        <p:nvSpPr>
          <p:cNvPr id="36868" name="Text Box 2"/>
          <p:cNvSpPr>
            <a:spLocks noGrp="1" noChangeArrowheads="1"/>
          </p:cNvSpPr>
          <p:nvPr>
            <p:ph type="body" idx="1"/>
          </p:nvPr>
        </p:nvSpPr>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331186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9pPr>
          </a:lstStyle>
          <a:p>
            <a:fld id="{51CDC62B-796B-4059-AEE1-9D9D51B8934D}" type="slidenum">
              <a:rPr lang="en-US" altLang="en-US" sz="1200">
                <a:solidFill>
                  <a:prstClr val="black"/>
                </a:solidFill>
              </a:rPr>
              <a:pPr/>
              <a:t>15</a:t>
            </a:fld>
            <a:endParaRPr lang="en-US" altLang="en-US" sz="1200" dirty="0">
              <a:solidFill>
                <a:prstClr val="black"/>
              </a:solidFill>
            </a:endParaRPr>
          </a:p>
        </p:txBody>
      </p:sp>
      <p:sp>
        <p:nvSpPr>
          <p:cNvPr id="28675" name="Rectangle 2"/>
          <p:cNvSpPr>
            <a:spLocks noGrp="1" noRot="1" noChangeAspect="1" noChangeArrowheads="1" noTextEdit="1"/>
          </p:cNvSpPr>
          <p:nvPr>
            <p:ph type="sldImg"/>
          </p:nvPr>
        </p:nvSpPr>
        <p:spPr>
          <a:xfrm>
            <a:off x="1143000" y="685800"/>
            <a:ext cx="4572000" cy="3429000"/>
          </a:xfrm>
          <a:ln/>
        </p:spPr>
      </p:sp>
      <p:sp>
        <p:nvSpPr>
          <p:cNvPr id="28676" name="Rectangle 3"/>
          <p:cNvSpPr>
            <a:spLocks noGrp="1" noChangeArrowheads="1"/>
          </p:cNvSpPr>
          <p:nvPr>
            <p:ph type="body" idx="1"/>
          </p:nvPr>
        </p:nvSpPr>
        <p:spPr>
          <a:noFill/>
        </p:spPr>
        <p:txBody>
          <a:bodyPr/>
          <a:lstStyle/>
          <a:p>
            <a:pPr eaLnBrk="1" hangingPunct="1"/>
            <a:endParaRPr lang="en-US" altLang="en-US" dirty="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E446919-ADAD-4D3E-96CF-0273BF28626B}" type="slidenum">
              <a:rPr lang="en-US" altLang="en-US">
                <a:solidFill>
                  <a:prstClr val="black"/>
                </a:solidFill>
              </a:rPr>
              <a:pPr/>
              <a:t>16</a:t>
            </a:fld>
            <a:endParaRPr lang="en-US" altLang="en-US" dirty="0">
              <a:solidFill>
                <a:prstClr val="black"/>
              </a:solidFill>
            </a:endParaRPr>
          </a:p>
        </p:txBody>
      </p:sp>
      <p:sp>
        <p:nvSpPr>
          <p:cNvPr id="36866"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987F7729-929E-4973-8999-0B86852D50B4}" type="slidenum">
              <a:rPr lang="en-US" altLang="en-US" sz="1200">
                <a:solidFill>
                  <a:srgbClr val="000000"/>
                </a:solidFill>
              </a:rPr>
              <a:pPr algn="r" eaLnBrk="0" fontAlgn="base" hangingPunct="0">
                <a:spcBef>
                  <a:spcPct val="0"/>
                </a:spcBef>
                <a:spcAft>
                  <a:spcPct val="0"/>
                </a:spcAft>
                <a:buSzPct val="100000"/>
              </a:pPr>
              <a:t>16</a:t>
            </a:fld>
            <a:endParaRPr lang="en-US" altLang="en-US" sz="1200" dirty="0">
              <a:solidFill>
                <a:srgbClr val="000000"/>
              </a:solidFill>
            </a:endParaRPr>
          </a:p>
        </p:txBody>
      </p:sp>
      <p:sp>
        <p:nvSpPr>
          <p:cNvPr id="36867" name="Text Box 1"/>
          <p:cNvSpPr>
            <a:spLocks noGrp="1" noRot="1" noChangeAspect="1" noChangeArrowheads="1" noTextEdit="1"/>
          </p:cNvSpPr>
          <p:nvPr>
            <p:ph type="sldImg"/>
          </p:nvPr>
        </p:nvSpPr>
        <p:spPr>
          <a:xfrm>
            <a:off x="1143000" y="685800"/>
            <a:ext cx="4572000" cy="3429000"/>
          </a:xfrm>
          <a:ln/>
        </p:spPr>
      </p:sp>
      <p:sp>
        <p:nvSpPr>
          <p:cNvPr id="36868" name="Text Box 2"/>
          <p:cNvSpPr>
            <a:spLocks noGrp="1" noChangeArrowheads="1"/>
          </p:cNvSpPr>
          <p:nvPr>
            <p:ph type="body" idx="1"/>
          </p:nvPr>
        </p:nvSpPr>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331186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E446919-ADAD-4D3E-96CF-0273BF28626B}" type="slidenum">
              <a:rPr lang="en-US" altLang="en-US">
                <a:solidFill>
                  <a:prstClr val="black"/>
                </a:solidFill>
              </a:rPr>
              <a:pPr/>
              <a:t>17</a:t>
            </a:fld>
            <a:endParaRPr lang="en-US" altLang="en-US" dirty="0">
              <a:solidFill>
                <a:prstClr val="black"/>
              </a:solidFill>
            </a:endParaRPr>
          </a:p>
        </p:txBody>
      </p:sp>
      <p:sp>
        <p:nvSpPr>
          <p:cNvPr id="36866"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987F7729-929E-4973-8999-0B86852D50B4}" type="slidenum">
              <a:rPr lang="en-US" altLang="en-US" sz="1200">
                <a:solidFill>
                  <a:srgbClr val="000000"/>
                </a:solidFill>
              </a:rPr>
              <a:pPr algn="r" eaLnBrk="0" fontAlgn="base" hangingPunct="0">
                <a:spcBef>
                  <a:spcPct val="0"/>
                </a:spcBef>
                <a:spcAft>
                  <a:spcPct val="0"/>
                </a:spcAft>
                <a:buSzPct val="100000"/>
              </a:pPr>
              <a:t>17</a:t>
            </a:fld>
            <a:endParaRPr lang="en-US" altLang="en-US" sz="1200" dirty="0">
              <a:solidFill>
                <a:srgbClr val="000000"/>
              </a:solidFill>
            </a:endParaRPr>
          </a:p>
        </p:txBody>
      </p:sp>
      <p:sp>
        <p:nvSpPr>
          <p:cNvPr id="36867" name="Text Box 1"/>
          <p:cNvSpPr>
            <a:spLocks noGrp="1" noRot="1" noChangeAspect="1" noChangeArrowheads="1" noTextEdit="1"/>
          </p:cNvSpPr>
          <p:nvPr>
            <p:ph type="sldImg"/>
          </p:nvPr>
        </p:nvSpPr>
        <p:spPr>
          <a:xfrm>
            <a:off x="1143000" y="685800"/>
            <a:ext cx="4572000" cy="3429000"/>
          </a:xfrm>
          <a:ln/>
        </p:spPr>
      </p:sp>
      <p:sp>
        <p:nvSpPr>
          <p:cNvPr id="36868" name="Text Box 2"/>
          <p:cNvSpPr>
            <a:spLocks noGrp="1" noChangeArrowheads="1"/>
          </p:cNvSpPr>
          <p:nvPr>
            <p:ph type="body" idx="1"/>
          </p:nvPr>
        </p:nvSpPr>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4181466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9pPr>
          </a:lstStyle>
          <a:p>
            <a:fld id="{1E745EAD-E5F9-406E-B1DE-69EE380B51F6}" type="slidenum">
              <a:rPr lang="en-US" altLang="en-US" sz="1200">
                <a:solidFill>
                  <a:prstClr val="black"/>
                </a:solidFill>
              </a:rPr>
              <a:pPr/>
              <a:t>18</a:t>
            </a:fld>
            <a:endParaRPr lang="en-US" altLang="en-US" sz="1200" dirty="0">
              <a:solidFill>
                <a:prstClr val="black"/>
              </a:solidFill>
            </a:endParaRPr>
          </a:p>
        </p:txBody>
      </p:sp>
      <p:sp>
        <p:nvSpPr>
          <p:cNvPr id="29699" name="Rectangle 2"/>
          <p:cNvSpPr>
            <a:spLocks noGrp="1" noRot="1" noChangeAspect="1" noChangeArrowheads="1" noTextEdit="1"/>
          </p:cNvSpPr>
          <p:nvPr>
            <p:ph type="sldImg"/>
          </p:nvPr>
        </p:nvSpPr>
        <p:spPr>
          <a:xfrm>
            <a:off x="1143000" y="685800"/>
            <a:ext cx="4572000" cy="3429000"/>
          </a:xfrm>
          <a:ln/>
        </p:spPr>
      </p:sp>
      <p:sp>
        <p:nvSpPr>
          <p:cNvPr id="29700" name="Rectangle 3"/>
          <p:cNvSpPr>
            <a:spLocks noGrp="1" noChangeArrowheads="1"/>
          </p:cNvSpPr>
          <p:nvPr>
            <p:ph type="body" idx="1"/>
          </p:nvPr>
        </p:nvSpPr>
        <p:spPr>
          <a:noFill/>
        </p:spPr>
        <p:txBody>
          <a:bodyPr/>
          <a:lstStyle/>
          <a:p>
            <a:pPr eaLnBrk="1" hangingPunct="1"/>
            <a:endParaRPr lang="en-US" altLang="en-US" dirty="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4F0E9BC-9FBC-437E-A2B6-429A172C9752}" type="slidenum">
              <a:rPr lang="en-US" altLang="en-US"/>
              <a:pPr/>
              <a:t>19</a:t>
            </a:fld>
            <a:endParaRPr lang="en-US" altLang="en-US" dirty="0"/>
          </a:p>
        </p:txBody>
      </p:sp>
      <p:sp>
        <p:nvSpPr>
          <p:cNvPr id="126978"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47A07B64-437D-43D7-8BAC-3490A1EE6D45}" type="slidenum">
              <a:rPr lang="en-US" altLang="en-US" sz="1200">
                <a:solidFill>
                  <a:srgbClr val="000000"/>
                </a:solidFill>
              </a:rPr>
              <a:pPr algn="r" eaLnBrk="0" fontAlgn="base" hangingPunct="0">
                <a:spcBef>
                  <a:spcPct val="0"/>
                </a:spcBef>
                <a:spcAft>
                  <a:spcPct val="0"/>
                </a:spcAft>
                <a:buSzPct val="100000"/>
              </a:pPr>
              <a:t>19</a:t>
            </a:fld>
            <a:endParaRPr lang="en-US" altLang="en-US" sz="1200" dirty="0">
              <a:solidFill>
                <a:srgbClr val="000000"/>
              </a:solidFill>
            </a:endParaRPr>
          </a:p>
        </p:txBody>
      </p:sp>
      <p:sp>
        <p:nvSpPr>
          <p:cNvPr id="126979" name="Text Box 1"/>
          <p:cNvSpPr>
            <a:spLocks noGrp="1" noRot="1" noChangeAspect="1" noChangeArrowheads="1" noTextEdit="1"/>
          </p:cNvSpPr>
          <p:nvPr>
            <p:ph type="sldImg"/>
          </p:nvPr>
        </p:nvSpPr>
        <p:spPr>
          <a:xfrm>
            <a:off x="1143000" y="685800"/>
            <a:ext cx="4572000" cy="3429000"/>
          </a:xfrm>
          <a:ln/>
        </p:spPr>
      </p:sp>
      <p:sp>
        <p:nvSpPr>
          <p:cNvPr id="126980"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773328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4F0E9BC-9FBC-437E-A2B6-429A172C9752}" type="slidenum">
              <a:rPr lang="en-US" altLang="en-US"/>
              <a:pPr/>
              <a:t>20</a:t>
            </a:fld>
            <a:endParaRPr lang="en-US" altLang="en-US" dirty="0"/>
          </a:p>
        </p:txBody>
      </p:sp>
      <p:sp>
        <p:nvSpPr>
          <p:cNvPr id="126978"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47A07B64-437D-43D7-8BAC-3490A1EE6D45}" type="slidenum">
              <a:rPr lang="en-US" altLang="en-US" sz="1200">
                <a:solidFill>
                  <a:srgbClr val="000000"/>
                </a:solidFill>
              </a:rPr>
              <a:pPr algn="r" eaLnBrk="0" fontAlgn="base" hangingPunct="0">
                <a:spcBef>
                  <a:spcPct val="0"/>
                </a:spcBef>
                <a:spcAft>
                  <a:spcPct val="0"/>
                </a:spcAft>
                <a:buSzPct val="100000"/>
              </a:pPr>
              <a:t>20</a:t>
            </a:fld>
            <a:endParaRPr lang="en-US" altLang="en-US" sz="1200" dirty="0">
              <a:solidFill>
                <a:srgbClr val="000000"/>
              </a:solidFill>
            </a:endParaRPr>
          </a:p>
        </p:txBody>
      </p:sp>
      <p:sp>
        <p:nvSpPr>
          <p:cNvPr id="126979" name="Text Box 1"/>
          <p:cNvSpPr>
            <a:spLocks noGrp="1" noRot="1" noChangeAspect="1" noChangeArrowheads="1" noTextEdit="1"/>
          </p:cNvSpPr>
          <p:nvPr>
            <p:ph type="sldImg"/>
          </p:nvPr>
        </p:nvSpPr>
        <p:spPr>
          <a:xfrm>
            <a:off x="1143000" y="685800"/>
            <a:ext cx="4572000" cy="3429000"/>
          </a:xfrm>
          <a:ln/>
        </p:spPr>
      </p:sp>
      <p:sp>
        <p:nvSpPr>
          <p:cNvPr id="126980"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3550836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DD950CD-827A-4F17-B71E-586E7FA8DA11}" type="slidenum">
              <a:rPr lang="en-US" altLang="en-US"/>
              <a:pPr/>
              <a:t>3</a:t>
            </a:fld>
            <a:endParaRPr lang="en-US" altLang="en-US" dirty="0"/>
          </a:p>
        </p:txBody>
      </p:sp>
      <p:sp>
        <p:nvSpPr>
          <p:cNvPr id="16386"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DC9CD18A-4E91-4D52-B8D4-EB11C5A6D6DD}" type="slidenum">
              <a:rPr lang="en-US" altLang="en-US" sz="1200">
                <a:solidFill>
                  <a:srgbClr val="000000"/>
                </a:solidFill>
              </a:rPr>
              <a:pPr algn="r" eaLnBrk="0" fontAlgn="base" hangingPunct="0">
                <a:spcBef>
                  <a:spcPct val="0"/>
                </a:spcBef>
                <a:spcAft>
                  <a:spcPct val="0"/>
                </a:spcAft>
                <a:buSzPct val="100000"/>
              </a:pPr>
              <a:t>3</a:t>
            </a:fld>
            <a:endParaRPr lang="en-US" altLang="en-US" sz="1200" dirty="0">
              <a:solidFill>
                <a:srgbClr val="000000"/>
              </a:solidFill>
            </a:endParaRPr>
          </a:p>
        </p:txBody>
      </p:sp>
      <p:sp>
        <p:nvSpPr>
          <p:cNvPr id="16387" name="Text Box 1"/>
          <p:cNvSpPr>
            <a:spLocks noGrp="1" noRot="1" noChangeAspect="1" noChangeArrowheads="1" noTextEdit="1"/>
          </p:cNvSpPr>
          <p:nvPr>
            <p:ph type="sldImg"/>
          </p:nvPr>
        </p:nvSpPr>
        <p:spPr>
          <a:xfrm>
            <a:off x="1143000" y="685800"/>
            <a:ext cx="4572000" cy="3429000"/>
          </a:xfrm>
          <a:ln/>
        </p:spPr>
      </p:sp>
      <p:sp>
        <p:nvSpPr>
          <p:cNvPr id="16388"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3707459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08F94ED-30E5-4314-9042-B682FAA3864C}" type="slidenum">
              <a:rPr lang="en-US" altLang="en-US">
                <a:solidFill>
                  <a:prstClr val="black"/>
                </a:solidFill>
              </a:rPr>
              <a:pPr/>
              <a:t>21</a:t>
            </a:fld>
            <a:endParaRPr lang="en-US" altLang="en-US" dirty="0">
              <a:solidFill>
                <a:prstClr val="black"/>
              </a:solidFill>
            </a:endParaRPr>
          </a:p>
        </p:txBody>
      </p:sp>
      <p:sp>
        <p:nvSpPr>
          <p:cNvPr id="45058"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2FE77226-8B0D-4DF0-A1C0-A5AB2900D985}" type="slidenum">
              <a:rPr lang="en-US" altLang="en-US" sz="1200">
                <a:solidFill>
                  <a:srgbClr val="000000"/>
                </a:solidFill>
              </a:rPr>
              <a:pPr algn="r" eaLnBrk="0" fontAlgn="base" hangingPunct="0">
                <a:spcBef>
                  <a:spcPct val="0"/>
                </a:spcBef>
                <a:spcAft>
                  <a:spcPct val="0"/>
                </a:spcAft>
                <a:buSzPct val="100000"/>
              </a:pPr>
              <a:t>21</a:t>
            </a:fld>
            <a:endParaRPr lang="en-US" altLang="en-US" sz="1200" dirty="0">
              <a:solidFill>
                <a:srgbClr val="000000"/>
              </a:solidFill>
            </a:endParaRPr>
          </a:p>
        </p:txBody>
      </p:sp>
      <p:sp>
        <p:nvSpPr>
          <p:cNvPr id="45059" name="Text Box 1"/>
          <p:cNvSpPr>
            <a:spLocks noGrp="1" noRot="1" noChangeAspect="1" noChangeArrowheads="1" noTextEdit="1"/>
          </p:cNvSpPr>
          <p:nvPr>
            <p:ph type="sldImg"/>
          </p:nvPr>
        </p:nvSpPr>
        <p:spPr>
          <a:xfrm>
            <a:off x="1143000" y="685800"/>
            <a:ext cx="4572000" cy="3429000"/>
          </a:xfrm>
          <a:ln/>
        </p:spPr>
      </p:sp>
      <p:sp>
        <p:nvSpPr>
          <p:cNvPr id="45060"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3417803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dirty="0"/>
              <a:t>Time ≈1.0 minute</a:t>
            </a:r>
            <a:endParaRPr lang="en-US" b="1" baseline="0" dirty="0"/>
          </a:p>
          <a:p>
            <a:r>
              <a:rPr lang="en-US" b="1" baseline="0" dirty="0"/>
              <a:t>Entry Audio: </a:t>
            </a:r>
            <a:r>
              <a:rPr lang="en-US" b="0" baseline="0" dirty="0"/>
              <a:t>Apply your understanding of acid-dissociation constants and base-dissociation constants to compare the strengths of various acids and the strengths of various bases. </a:t>
            </a:r>
          </a:p>
          <a:p>
            <a:r>
              <a:rPr lang="en-US" b="1" baseline="0" dirty="0"/>
              <a:t>Hint 1: </a:t>
            </a:r>
            <a:r>
              <a:rPr lang="en-US" b="0" baseline="0" dirty="0"/>
              <a:t>Remember that you can compare the acid-dissociation constants of two acids to determine which is stronger. </a:t>
            </a:r>
            <a:endParaRPr lang="en-US" b="0" i="0" baseline="0" dirty="0"/>
          </a:p>
          <a:p>
            <a:r>
              <a:rPr lang="en-US" b="1" baseline="0" dirty="0"/>
              <a:t>Hint 2: </a:t>
            </a:r>
            <a:r>
              <a:rPr lang="en-US" b="0" baseline="0" dirty="0"/>
              <a:t>Remember that stronger bases have larger base-dissociation constants. </a:t>
            </a:r>
          </a:p>
          <a:p>
            <a:r>
              <a:rPr lang="en-US" b="1" baseline="0" dirty="0"/>
              <a:t>Hint 3: </a:t>
            </a:r>
            <a:r>
              <a:rPr lang="en-US" b="0" baseline="0" dirty="0"/>
              <a:t>Remember that stronger acids have larger acid-dissociation constants.</a:t>
            </a:r>
          </a:p>
          <a:p>
            <a:pPr marL="0" marR="0" indent="0" algn="l" defTabSz="914400" rtl="0" eaLnBrk="1" fontAlgn="base" latinLnBrk="0" hangingPunct="1">
              <a:lnSpc>
                <a:spcPct val="100000"/>
              </a:lnSpc>
              <a:spcBef>
                <a:spcPts val="571"/>
              </a:spcBef>
              <a:spcAft>
                <a:spcPct val="0"/>
              </a:spcAft>
              <a:buClrTx/>
              <a:buSzTx/>
              <a:buFontTx/>
              <a:buNone/>
              <a:tabLst/>
              <a:defRPr/>
            </a:pPr>
            <a:r>
              <a:rPr lang="en-US" b="1" baseline="0" dirty="0"/>
              <a:t>Hint 4:</a:t>
            </a:r>
            <a:r>
              <a:rPr lang="en-US" b="0" baseline="0" dirty="0"/>
              <a:t>Remember that the larger the base-dissociation constant, the stronger the base.  </a:t>
            </a:r>
          </a:p>
          <a:p>
            <a:r>
              <a:rPr lang="en-US" b="1" i="0" baseline="0" dirty="0"/>
              <a:t>Exit Audio: </a:t>
            </a:r>
            <a:r>
              <a:rPr lang="en-US" b="0" i="0" baseline="0" dirty="0"/>
              <a:t>When comparing two different acids, the magnitudes of the </a:t>
            </a:r>
            <a:r>
              <a:rPr lang="en-US" b="0" i="1" baseline="0" dirty="0"/>
              <a:t>K</a:t>
            </a:r>
            <a:r>
              <a:rPr lang="en-US" b="0" i="0" baseline="-25000" dirty="0"/>
              <a:t>a</a:t>
            </a:r>
            <a:r>
              <a:rPr lang="en-US" b="0" i="0" baseline="0" dirty="0"/>
              <a:t>’s for the two acids give you a means for evaluating the relative strengths of the acids. The larger the </a:t>
            </a:r>
            <a:r>
              <a:rPr lang="en-US" b="0" i="1" baseline="0" dirty="0"/>
              <a:t>K</a:t>
            </a:r>
            <a:r>
              <a:rPr lang="en-US" b="0" i="0" baseline="-25000" dirty="0"/>
              <a:t>a</a:t>
            </a:r>
            <a:r>
              <a:rPr lang="en-US" b="0" i="0" baseline="0" dirty="0"/>
              <a:t>, the stronger the acid. The same analysis can be done with two bases using their </a:t>
            </a:r>
            <a:r>
              <a:rPr lang="en-US" b="0" i="1" baseline="0" dirty="0"/>
              <a:t>K</a:t>
            </a:r>
            <a:r>
              <a:rPr lang="en-US" b="0" i="0" baseline="-25000" dirty="0"/>
              <a:t>b</a:t>
            </a:r>
            <a:r>
              <a:rPr lang="en-US" b="0" i="0" baseline="0" dirty="0"/>
              <a:t> values. The larger the </a:t>
            </a:r>
            <a:r>
              <a:rPr lang="en-US" b="0" i="1" baseline="0" dirty="0"/>
              <a:t>K</a:t>
            </a:r>
            <a:r>
              <a:rPr lang="en-US" b="0" i="0" baseline="-25000" dirty="0"/>
              <a:t>b</a:t>
            </a:r>
            <a:r>
              <a:rPr lang="en-US" b="0" i="0" baseline="0" dirty="0"/>
              <a:t>, the stronger the base. </a:t>
            </a:r>
          </a:p>
          <a:p>
            <a:endParaRPr lang="en-US" b="0" i="0" baseline="0" dirty="0"/>
          </a:p>
          <a:p>
            <a:endParaRPr lang="en-US" dirty="0"/>
          </a:p>
          <a:p>
            <a:r>
              <a:rPr lang="en-US" b="1" dirty="0"/>
              <a:t>Source: </a:t>
            </a:r>
            <a:r>
              <a:rPr lang="en-US" dirty="0"/>
              <a:t>dissociation constants found</a:t>
            </a:r>
            <a:r>
              <a:rPr lang="en-US" baseline="0" dirty="0"/>
              <a:t> in: Brown, T.L., LeMay, H.E., and Bursten, B.E., </a:t>
            </a:r>
            <a:r>
              <a:rPr lang="en-US" i="1" baseline="0" dirty="0"/>
              <a:t>Chemistry, the Central Science</a:t>
            </a:r>
            <a:r>
              <a:rPr lang="en-US" baseline="0" dirty="0"/>
              <a:t>, 6</a:t>
            </a:r>
            <a:r>
              <a:rPr lang="en-US" baseline="30000" dirty="0"/>
              <a:t>th</a:t>
            </a:r>
            <a:r>
              <a:rPr lang="en-US" baseline="0" dirty="0"/>
              <a:t> Edition, Prentice Hall, Englewood Cliffs, NJ, 1994.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dirty="0"/>
              <a:t>Time ≈1.0 minute</a:t>
            </a:r>
            <a:endParaRPr lang="en-US" b="1" baseline="0" dirty="0"/>
          </a:p>
          <a:p>
            <a:r>
              <a:rPr lang="en-US" b="1" baseline="0" dirty="0"/>
              <a:t>Entry Audio: </a:t>
            </a:r>
            <a:r>
              <a:rPr lang="en-US" b="0" baseline="0" dirty="0"/>
              <a:t>Apply your understanding of acid-dissociation constants and base-dissociation constants to compare the strengths of various acids and the strengths of various bases. </a:t>
            </a:r>
          </a:p>
          <a:p>
            <a:r>
              <a:rPr lang="en-US" b="1" baseline="0" dirty="0"/>
              <a:t>Hint 1: </a:t>
            </a:r>
            <a:r>
              <a:rPr lang="en-US" b="0" baseline="0" dirty="0"/>
              <a:t>Remember that you can compare the acid-dissociation constants of two acids to determine which is stronger. </a:t>
            </a:r>
            <a:endParaRPr lang="en-US" b="0" i="0" baseline="0" dirty="0"/>
          </a:p>
          <a:p>
            <a:r>
              <a:rPr lang="en-US" b="1" baseline="0" dirty="0"/>
              <a:t>Hint 2: </a:t>
            </a:r>
            <a:r>
              <a:rPr lang="en-US" b="0" baseline="0" dirty="0"/>
              <a:t>Remember that stronger bases have larger base-dissociation constants. </a:t>
            </a:r>
          </a:p>
          <a:p>
            <a:r>
              <a:rPr lang="en-US" b="1" baseline="0" dirty="0"/>
              <a:t>Hint 3: </a:t>
            </a:r>
            <a:r>
              <a:rPr lang="en-US" b="0" baseline="0" dirty="0"/>
              <a:t>Remember that stronger acids have larger acid-dissociation constants.</a:t>
            </a:r>
          </a:p>
          <a:p>
            <a:pPr marL="0" marR="0" indent="0" algn="l" defTabSz="914400" rtl="0" eaLnBrk="1" fontAlgn="base" latinLnBrk="0" hangingPunct="1">
              <a:lnSpc>
                <a:spcPct val="100000"/>
              </a:lnSpc>
              <a:spcBef>
                <a:spcPts val="571"/>
              </a:spcBef>
              <a:spcAft>
                <a:spcPct val="0"/>
              </a:spcAft>
              <a:buClrTx/>
              <a:buSzTx/>
              <a:buFontTx/>
              <a:buNone/>
              <a:tabLst/>
              <a:defRPr/>
            </a:pPr>
            <a:r>
              <a:rPr lang="en-US" b="1" baseline="0" dirty="0"/>
              <a:t>Hint 4:</a:t>
            </a:r>
            <a:r>
              <a:rPr lang="en-US" b="0" baseline="0" dirty="0"/>
              <a:t>Remember that the larger the base-dissociation constant, the stronger the base.  </a:t>
            </a:r>
          </a:p>
          <a:p>
            <a:r>
              <a:rPr lang="en-US" b="1" i="0" baseline="0" dirty="0"/>
              <a:t>Exit Audio: </a:t>
            </a:r>
            <a:r>
              <a:rPr lang="en-US" b="0" i="0" baseline="0" dirty="0"/>
              <a:t>When comparing two different acids, the magnitudes of the </a:t>
            </a:r>
            <a:r>
              <a:rPr lang="en-US" b="0" i="1" baseline="0" dirty="0"/>
              <a:t>K</a:t>
            </a:r>
            <a:r>
              <a:rPr lang="en-US" b="0" i="0" baseline="-25000" dirty="0"/>
              <a:t>a</a:t>
            </a:r>
            <a:r>
              <a:rPr lang="en-US" b="0" i="0" baseline="0" dirty="0"/>
              <a:t>’s for the two acids give you a means for evaluating the relative strengths of the acids. The larger the </a:t>
            </a:r>
            <a:r>
              <a:rPr lang="en-US" b="0" i="1" baseline="0" dirty="0"/>
              <a:t>K</a:t>
            </a:r>
            <a:r>
              <a:rPr lang="en-US" b="0" i="0" baseline="-25000" dirty="0"/>
              <a:t>a</a:t>
            </a:r>
            <a:r>
              <a:rPr lang="en-US" b="0" i="0" baseline="0" dirty="0"/>
              <a:t>, the stronger the acid. The same analysis can be done with two bases using their </a:t>
            </a:r>
            <a:r>
              <a:rPr lang="en-US" b="0" i="1" baseline="0" dirty="0"/>
              <a:t>K</a:t>
            </a:r>
            <a:r>
              <a:rPr lang="en-US" b="0" i="0" baseline="-25000" dirty="0"/>
              <a:t>b</a:t>
            </a:r>
            <a:r>
              <a:rPr lang="en-US" b="0" i="0" baseline="0" dirty="0"/>
              <a:t> values. The larger the </a:t>
            </a:r>
            <a:r>
              <a:rPr lang="en-US" b="0" i="1" baseline="0" dirty="0"/>
              <a:t>K</a:t>
            </a:r>
            <a:r>
              <a:rPr lang="en-US" b="0" i="0" baseline="-25000" dirty="0"/>
              <a:t>b</a:t>
            </a:r>
            <a:r>
              <a:rPr lang="en-US" b="0" i="0" baseline="0" dirty="0"/>
              <a:t>, the stronger the base. </a:t>
            </a:r>
          </a:p>
          <a:p>
            <a:endParaRPr lang="en-US" b="0" i="0" baseline="0" dirty="0"/>
          </a:p>
          <a:p>
            <a:endParaRPr lang="en-US" dirty="0"/>
          </a:p>
          <a:p>
            <a:r>
              <a:rPr lang="en-US" b="1" dirty="0"/>
              <a:t>Source: </a:t>
            </a:r>
            <a:r>
              <a:rPr lang="en-US" dirty="0"/>
              <a:t>dissociation constants found</a:t>
            </a:r>
            <a:r>
              <a:rPr lang="en-US" baseline="0" dirty="0"/>
              <a:t> in: Brown, T.L., LeMay, H.E., and Bursten, B.E., </a:t>
            </a:r>
            <a:r>
              <a:rPr lang="en-US" i="1" baseline="0" dirty="0"/>
              <a:t>Chemistry, the Central Science</a:t>
            </a:r>
            <a:r>
              <a:rPr lang="en-US" baseline="0" dirty="0"/>
              <a:t>, 6</a:t>
            </a:r>
            <a:r>
              <a:rPr lang="en-US" baseline="30000" dirty="0"/>
              <a:t>th</a:t>
            </a:r>
            <a:r>
              <a:rPr lang="en-US" baseline="0" dirty="0"/>
              <a:t> Edition, Prentice Hall, Englewood Cliffs, NJ, 1994.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9pPr>
          </a:lstStyle>
          <a:p>
            <a:fld id="{4CCF26C6-13AF-4169-8ECC-A36C984BAAC0}" type="slidenum">
              <a:rPr lang="en-US" altLang="en-US" sz="1200">
                <a:solidFill>
                  <a:prstClr val="black"/>
                </a:solidFill>
              </a:rPr>
              <a:pPr/>
              <a:t>24</a:t>
            </a:fld>
            <a:endParaRPr lang="en-US" altLang="en-US" sz="1200" dirty="0">
              <a:solidFill>
                <a:prstClr val="black"/>
              </a:solidFill>
            </a:endParaRPr>
          </a:p>
        </p:txBody>
      </p:sp>
      <p:sp>
        <p:nvSpPr>
          <p:cNvPr id="27651" name="Rectangle 2"/>
          <p:cNvSpPr>
            <a:spLocks noGrp="1" noRot="1" noChangeAspect="1" noChangeArrowheads="1" noTextEdit="1"/>
          </p:cNvSpPr>
          <p:nvPr>
            <p:ph type="sldImg"/>
          </p:nvPr>
        </p:nvSpPr>
        <p:spPr>
          <a:xfrm>
            <a:off x="1143000" y="685800"/>
            <a:ext cx="4572000" cy="3429000"/>
          </a:xfrm>
          <a:ln/>
        </p:spPr>
      </p:sp>
      <p:sp>
        <p:nvSpPr>
          <p:cNvPr id="27652" name="Rectangle 3"/>
          <p:cNvSpPr>
            <a:spLocks noGrp="1" noChangeArrowheads="1"/>
          </p:cNvSpPr>
          <p:nvPr>
            <p:ph type="body" idx="1"/>
          </p:nvPr>
        </p:nvSpPr>
        <p:spPr>
          <a:noFill/>
        </p:spPr>
        <p:txBody>
          <a:bodyPr/>
          <a:lstStyle/>
          <a:p>
            <a:pPr eaLnBrk="1" hangingPunct="1"/>
            <a:endParaRPr lang="en-US" altLang="en-US" dirty="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89A2DB8-AC5A-45A9-87A6-12DDFA64AF96}" type="slidenum">
              <a:rPr lang="en-US" altLang="en-US"/>
              <a:pPr/>
              <a:t>25</a:t>
            </a:fld>
            <a:endParaRPr lang="en-US" altLang="en-US" dirty="0"/>
          </a:p>
        </p:txBody>
      </p:sp>
      <p:sp>
        <p:nvSpPr>
          <p:cNvPr id="94210"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5D7B2237-99D1-4268-82B4-52F3A9F0BE18}" type="slidenum">
              <a:rPr lang="en-US" altLang="en-US" sz="1200">
                <a:solidFill>
                  <a:srgbClr val="000000"/>
                </a:solidFill>
              </a:rPr>
              <a:pPr algn="r" eaLnBrk="0" fontAlgn="base" hangingPunct="0">
                <a:spcBef>
                  <a:spcPct val="0"/>
                </a:spcBef>
                <a:spcAft>
                  <a:spcPct val="0"/>
                </a:spcAft>
                <a:buSzPct val="100000"/>
              </a:pPr>
              <a:t>25</a:t>
            </a:fld>
            <a:endParaRPr lang="en-US" altLang="en-US" sz="1200" dirty="0">
              <a:solidFill>
                <a:srgbClr val="000000"/>
              </a:solidFill>
            </a:endParaRPr>
          </a:p>
        </p:txBody>
      </p:sp>
      <p:sp>
        <p:nvSpPr>
          <p:cNvPr id="94211" name="Text Box 1"/>
          <p:cNvSpPr>
            <a:spLocks noGrp="1" noRot="1" noChangeAspect="1" noChangeArrowheads="1" noTextEdit="1"/>
          </p:cNvSpPr>
          <p:nvPr>
            <p:ph type="sldImg"/>
          </p:nvPr>
        </p:nvSpPr>
        <p:spPr>
          <a:xfrm>
            <a:off x="1143000" y="685800"/>
            <a:ext cx="4572000" cy="3429000"/>
          </a:xfrm>
          <a:ln/>
        </p:spPr>
      </p:sp>
      <p:sp>
        <p:nvSpPr>
          <p:cNvPr id="94212"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2868224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89A2DB8-AC5A-45A9-87A6-12DDFA64AF96}" type="slidenum">
              <a:rPr lang="en-US" altLang="en-US"/>
              <a:pPr/>
              <a:t>26</a:t>
            </a:fld>
            <a:endParaRPr lang="en-US" altLang="en-US" dirty="0"/>
          </a:p>
        </p:txBody>
      </p:sp>
      <p:sp>
        <p:nvSpPr>
          <p:cNvPr id="94210"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5D7B2237-99D1-4268-82B4-52F3A9F0BE18}" type="slidenum">
              <a:rPr lang="en-US" altLang="en-US" sz="1200">
                <a:solidFill>
                  <a:srgbClr val="000000"/>
                </a:solidFill>
              </a:rPr>
              <a:pPr algn="r" eaLnBrk="0" fontAlgn="base" hangingPunct="0">
                <a:spcBef>
                  <a:spcPct val="0"/>
                </a:spcBef>
                <a:spcAft>
                  <a:spcPct val="0"/>
                </a:spcAft>
                <a:buSzPct val="100000"/>
              </a:pPr>
              <a:t>26</a:t>
            </a:fld>
            <a:endParaRPr lang="en-US" altLang="en-US" sz="1200" dirty="0">
              <a:solidFill>
                <a:srgbClr val="000000"/>
              </a:solidFill>
            </a:endParaRPr>
          </a:p>
        </p:txBody>
      </p:sp>
      <p:sp>
        <p:nvSpPr>
          <p:cNvPr id="94211" name="Text Box 1"/>
          <p:cNvSpPr>
            <a:spLocks noGrp="1" noRot="1" noChangeAspect="1" noChangeArrowheads="1" noTextEdit="1"/>
          </p:cNvSpPr>
          <p:nvPr>
            <p:ph type="sldImg"/>
          </p:nvPr>
        </p:nvSpPr>
        <p:spPr>
          <a:xfrm>
            <a:off x="1143000" y="685800"/>
            <a:ext cx="4572000" cy="3429000"/>
          </a:xfrm>
          <a:ln/>
        </p:spPr>
      </p:sp>
      <p:sp>
        <p:nvSpPr>
          <p:cNvPr id="94212"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1496773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89A2DB8-AC5A-45A9-87A6-12DDFA64AF96}" type="slidenum">
              <a:rPr lang="en-US" altLang="en-US"/>
              <a:pPr/>
              <a:t>27</a:t>
            </a:fld>
            <a:endParaRPr lang="en-US" altLang="en-US" dirty="0"/>
          </a:p>
        </p:txBody>
      </p:sp>
      <p:sp>
        <p:nvSpPr>
          <p:cNvPr id="94210"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5D7B2237-99D1-4268-82B4-52F3A9F0BE18}" type="slidenum">
              <a:rPr lang="en-US" altLang="en-US" sz="1200">
                <a:solidFill>
                  <a:srgbClr val="000000"/>
                </a:solidFill>
              </a:rPr>
              <a:pPr algn="r" eaLnBrk="0" fontAlgn="base" hangingPunct="0">
                <a:spcBef>
                  <a:spcPct val="0"/>
                </a:spcBef>
                <a:spcAft>
                  <a:spcPct val="0"/>
                </a:spcAft>
                <a:buSzPct val="100000"/>
              </a:pPr>
              <a:t>27</a:t>
            </a:fld>
            <a:endParaRPr lang="en-US" altLang="en-US" sz="1200" dirty="0">
              <a:solidFill>
                <a:srgbClr val="000000"/>
              </a:solidFill>
            </a:endParaRPr>
          </a:p>
        </p:txBody>
      </p:sp>
      <p:sp>
        <p:nvSpPr>
          <p:cNvPr id="94211" name="Text Box 1"/>
          <p:cNvSpPr>
            <a:spLocks noGrp="1" noRot="1" noChangeAspect="1" noChangeArrowheads="1" noTextEdit="1"/>
          </p:cNvSpPr>
          <p:nvPr>
            <p:ph type="sldImg"/>
          </p:nvPr>
        </p:nvSpPr>
        <p:spPr>
          <a:xfrm>
            <a:off x="1143000" y="685800"/>
            <a:ext cx="4572000" cy="3429000"/>
          </a:xfrm>
          <a:ln/>
        </p:spPr>
      </p:sp>
      <p:sp>
        <p:nvSpPr>
          <p:cNvPr id="94212"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981466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EC2C19A-7276-4EB7-99C9-959811A815C1}" type="slidenum">
              <a:rPr lang="en-US" altLang="en-US">
                <a:solidFill>
                  <a:prstClr val="black"/>
                </a:solidFill>
              </a:rPr>
              <a:pPr/>
              <a:t>28</a:t>
            </a:fld>
            <a:endParaRPr lang="en-US" altLang="en-US" dirty="0">
              <a:solidFill>
                <a:prstClr val="black"/>
              </a:solidFill>
            </a:endParaRPr>
          </a:p>
        </p:txBody>
      </p:sp>
      <p:sp>
        <p:nvSpPr>
          <p:cNvPr id="143362"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982CE82D-FD20-45FB-B09B-F683320A247F}" type="slidenum">
              <a:rPr lang="en-US" altLang="en-US" sz="1200">
                <a:solidFill>
                  <a:srgbClr val="000000"/>
                </a:solidFill>
              </a:rPr>
              <a:pPr algn="r" eaLnBrk="0" fontAlgn="base" hangingPunct="0">
                <a:spcBef>
                  <a:spcPct val="0"/>
                </a:spcBef>
                <a:spcAft>
                  <a:spcPct val="0"/>
                </a:spcAft>
                <a:buSzPct val="100000"/>
              </a:pPr>
              <a:t>28</a:t>
            </a:fld>
            <a:endParaRPr lang="en-US" altLang="en-US" sz="1200" dirty="0">
              <a:solidFill>
                <a:srgbClr val="000000"/>
              </a:solidFill>
            </a:endParaRPr>
          </a:p>
        </p:txBody>
      </p:sp>
      <p:sp>
        <p:nvSpPr>
          <p:cNvPr id="143363" name="Text Box 1"/>
          <p:cNvSpPr>
            <a:spLocks noGrp="1" noRot="1" noChangeAspect="1" noChangeArrowheads="1" noTextEdit="1"/>
          </p:cNvSpPr>
          <p:nvPr>
            <p:ph type="sldImg"/>
          </p:nvPr>
        </p:nvSpPr>
        <p:spPr>
          <a:xfrm>
            <a:off x="1143000" y="685800"/>
            <a:ext cx="4572000" cy="3429000"/>
          </a:xfrm>
          <a:ln/>
        </p:spPr>
      </p:sp>
      <p:sp>
        <p:nvSpPr>
          <p:cNvPr id="143364"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22323577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EC2C19A-7276-4EB7-99C9-959811A815C1}" type="slidenum">
              <a:rPr lang="en-US" altLang="en-US">
                <a:solidFill>
                  <a:prstClr val="black"/>
                </a:solidFill>
              </a:rPr>
              <a:pPr/>
              <a:t>29</a:t>
            </a:fld>
            <a:endParaRPr lang="en-US" altLang="en-US" dirty="0">
              <a:solidFill>
                <a:prstClr val="black"/>
              </a:solidFill>
            </a:endParaRPr>
          </a:p>
        </p:txBody>
      </p:sp>
      <p:sp>
        <p:nvSpPr>
          <p:cNvPr id="143362"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982CE82D-FD20-45FB-B09B-F683320A247F}" type="slidenum">
              <a:rPr lang="en-US" altLang="en-US" sz="1200">
                <a:solidFill>
                  <a:srgbClr val="000000"/>
                </a:solidFill>
              </a:rPr>
              <a:pPr algn="r" eaLnBrk="0" fontAlgn="base" hangingPunct="0">
                <a:spcBef>
                  <a:spcPct val="0"/>
                </a:spcBef>
                <a:spcAft>
                  <a:spcPct val="0"/>
                </a:spcAft>
                <a:buSzPct val="100000"/>
              </a:pPr>
              <a:t>29</a:t>
            </a:fld>
            <a:endParaRPr lang="en-US" altLang="en-US" sz="1200" dirty="0">
              <a:solidFill>
                <a:srgbClr val="000000"/>
              </a:solidFill>
            </a:endParaRPr>
          </a:p>
        </p:txBody>
      </p:sp>
      <p:sp>
        <p:nvSpPr>
          <p:cNvPr id="143363" name="Text Box 1"/>
          <p:cNvSpPr>
            <a:spLocks noGrp="1" noRot="1" noChangeAspect="1" noChangeArrowheads="1" noTextEdit="1"/>
          </p:cNvSpPr>
          <p:nvPr>
            <p:ph type="sldImg"/>
          </p:nvPr>
        </p:nvSpPr>
        <p:spPr>
          <a:xfrm>
            <a:off x="1143000" y="685800"/>
            <a:ext cx="4572000" cy="3429000"/>
          </a:xfrm>
          <a:ln/>
        </p:spPr>
      </p:sp>
      <p:sp>
        <p:nvSpPr>
          <p:cNvPr id="143364"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2232357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EC2C19A-7276-4EB7-99C9-959811A815C1}" type="slidenum">
              <a:rPr lang="en-US" altLang="en-US">
                <a:solidFill>
                  <a:prstClr val="black"/>
                </a:solidFill>
              </a:rPr>
              <a:pPr/>
              <a:t>30</a:t>
            </a:fld>
            <a:endParaRPr lang="en-US" altLang="en-US" dirty="0">
              <a:solidFill>
                <a:prstClr val="black"/>
              </a:solidFill>
            </a:endParaRPr>
          </a:p>
        </p:txBody>
      </p:sp>
      <p:sp>
        <p:nvSpPr>
          <p:cNvPr id="143362"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982CE82D-FD20-45FB-B09B-F683320A247F}" type="slidenum">
              <a:rPr lang="en-US" altLang="en-US" sz="1200">
                <a:solidFill>
                  <a:srgbClr val="000000"/>
                </a:solidFill>
              </a:rPr>
              <a:pPr algn="r" eaLnBrk="0" fontAlgn="base" hangingPunct="0">
                <a:spcBef>
                  <a:spcPct val="0"/>
                </a:spcBef>
                <a:spcAft>
                  <a:spcPct val="0"/>
                </a:spcAft>
                <a:buSzPct val="100000"/>
              </a:pPr>
              <a:t>30</a:t>
            </a:fld>
            <a:endParaRPr lang="en-US" altLang="en-US" sz="1200" dirty="0">
              <a:solidFill>
                <a:srgbClr val="000000"/>
              </a:solidFill>
            </a:endParaRPr>
          </a:p>
        </p:txBody>
      </p:sp>
      <p:sp>
        <p:nvSpPr>
          <p:cNvPr id="143363" name="Text Box 1"/>
          <p:cNvSpPr>
            <a:spLocks noGrp="1" noRot="1" noChangeAspect="1" noChangeArrowheads="1" noTextEdit="1"/>
          </p:cNvSpPr>
          <p:nvPr>
            <p:ph type="sldImg"/>
          </p:nvPr>
        </p:nvSpPr>
        <p:spPr>
          <a:xfrm>
            <a:off x="1143000" y="685800"/>
            <a:ext cx="4572000" cy="3429000"/>
          </a:xfrm>
          <a:ln/>
        </p:spPr>
      </p:sp>
      <p:sp>
        <p:nvSpPr>
          <p:cNvPr id="143364"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2232357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dirty="0"/>
              <a:t>Time ≈ 1 minute </a:t>
            </a:r>
            <a:r>
              <a:rPr lang="en-US" sz="1050" b="0" dirty="0"/>
              <a:t>(2 slides)</a:t>
            </a:r>
            <a:endParaRPr lang="en-US" b="0" baseline="0" dirty="0"/>
          </a:p>
          <a:p>
            <a:r>
              <a:rPr lang="en-US" b="1" baseline="0" dirty="0"/>
              <a:t>Entry Audio: </a:t>
            </a:r>
            <a:r>
              <a:rPr lang="en-US" b="0" baseline="0" dirty="0"/>
              <a:t>Use what you know about equilibrium expressions and equilibrium constants to answer the following questions. </a:t>
            </a:r>
          </a:p>
          <a:p>
            <a:r>
              <a:rPr lang="en-US" b="1" baseline="0" dirty="0"/>
              <a:t>Hint 1: </a:t>
            </a:r>
            <a:r>
              <a:rPr lang="en-US" b="0" baseline="0" dirty="0"/>
              <a:t>Remember that you can use the balanced chemical equation to write the expression for the equilibrium constant. </a:t>
            </a:r>
            <a:endParaRPr lang="en-US" b="0" i="0" baseline="0" dirty="0"/>
          </a:p>
          <a:p>
            <a:r>
              <a:rPr lang="en-US" b="1" baseline="0" dirty="0"/>
              <a:t>Hint 2: </a:t>
            </a:r>
            <a:r>
              <a:rPr lang="en-US" b="0" baseline="0" dirty="0"/>
              <a:t>Remember that the equilibrium constant is based on a ratio of products divided by reactants. </a:t>
            </a:r>
          </a:p>
          <a:p>
            <a:pPr marL="0" marR="0" lvl="1" indent="0" algn="l" defTabSz="914400" rtl="0" eaLnBrk="1" fontAlgn="base" latinLnBrk="0" hangingPunct="1">
              <a:lnSpc>
                <a:spcPct val="100000"/>
              </a:lnSpc>
              <a:spcBef>
                <a:spcPts val="571"/>
              </a:spcBef>
              <a:spcAft>
                <a:spcPct val="0"/>
              </a:spcAft>
              <a:buClrTx/>
              <a:buSzTx/>
              <a:buFontTx/>
              <a:buNone/>
              <a:tabLst/>
              <a:defRPr/>
            </a:pPr>
            <a:r>
              <a:rPr lang="en-US" b="0" i="0" baseline="0" dirty="0"/>
              <a:t>(task continues on next slide)</a:t>
            </a:r>
          </a:p>
          <a:p>
            <a:pPr marL="0" marR="0" lvl="1" indent="0" algn="l" defTabSz="914400" rtl="0" eaLnBrk="1" fontAlgn="base" latinLnBrk="0" hangingPunct="1">
              <a:lnSpc>
                <a:spcPct val="100000"/>
              </a:lnSpc>
              <a:spcBef>
                <a:spcPts val="571"/>
              </a:spcBef>
              <a:spcAft>
                <a:spcPct val="0"/>
              </a:spcAft>
              <a:buClrTx/>
              <a:buSzTx/>
              <a:buFontTx/>
              <a:buNone/>
              <a:tabLst/>
              <a:defRPr/>
            </a:pPr>
            <a:r>
              <a:rPr lang="en-US" b="1" i="0" baseline="0" dirty="0"/>
              <a:t>Hint 3: </a:t>
            </a:r>
            <a:r>
              <a:rPr lang="en-US" b="0" i="0" baseline="0" dirty="0"/>
              <a:t>Think about how an equilibrium constant would look if that equilibrium favored products. Would the numerator or denominator be larger? </a:t>
            </a:r>
          </a:p>
          <a:p>
            <a:r>
              <a:rPr lang="en-US" b="1" i="0" baseline="0" dirty="0"/>
              <a:t>Exit Audio: </a:t>
            </a:r>
            <a:r>
              <a:rPr lang="en-US" b="0" i="0" baseline="0" dirty="0"/>
              <a:t>Each chemical system is unique. Each chemical system that establishes an equilibrium has a unique equilibrium constant based on the equilibrium concentrations of the components of the system. Some systems favor reactants; others favor products. Occasionally there are systems where products and reactants are equal in concentration. In any case, the magnitude of the equilibrium constant, </a:t>
            </a:r>
            <a:r>
              <a:rPr lang="en-US" b="0" i="1" baseline="0" dirty="0"/>
              <a:t>K</a:t>
            </a:r>
            <a:r>
              <a:rPr lang="en-US" b="0" i="0" baseline="0" dirty="0"/>
              <a:t>, gives you a general indication of the position of equilibrium—whether reactants are favored  (when </a:t>
            </a:r>
            <a:r>
              <a:rPr lang="en-US" b="0" i="1" baseline="0" dirty="0"/>
              <a:t>K </a:t>
            </a:r>
            <a:r>
              <a:rPr lang="en-US" b="0" i="0" baseline="0" dirty="0"/>
              <a:t>&lt; 1) or whether products are favored (when </a:t>
            </a:r>
            <a:r>
              <a:rPr lang="en-US" b="0" i="1" baseline="0" dirty="0"/>
              <a:t>K </a:t>
            </a:r>
            <a:r>
              <a:rPr lang="en-US" b="0" i="0" baseline="0" dirty="0"/>
              <a:t>&gt;1).</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4158603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9pPr>
          </a:lstStyle>
          <a:p>
            <a:fld id="{2A47D247-B7BA-46D8-9D03-BD2EF02AAF62}" type="slidenum">
              <a:rPr lang="en-US" altLang="en-US" sz="1200">
                <a:solidFill>
                  <a:prstClr val="black"/>
                </a:solidFill>
              </a:rPr>
              <a:pPr/>
              <a:t>31</a:t>
            </a:fld>
            <a:endParaRPr lang="en-US" altLang="en-US" sz="1200" dirty="0">
              <a:solidFill>
                <a:prstClr val="black"/>
              </a:solidFill>
            </a:endParaRPr>
          </a:p>
        </p:txBody>
      </p:sp>
      <p:sp>
        <p:nvSpPr>
          <p:cNvPr id="30723" name="Rectangle 2"/>
          <p:cNvSpPr>
            <a:spLocks noGrp="1" noRot="1" noChangeAspect="1" noChangeArrowheads="1" noTextEdit="1"/>
          </p:cNvSpPr>
          <p:nvPr>
            <p:ph type="sldImg"/>
          </p:nvPr>
        </p:nvSpPr>
        <p:spPr>
          <a:xfrm>
            <a:off x="1143000" y="685800"/>
            <a:ext cx="4572000" cy="3429000"/>
          </a:xfrm>
          <a:ln/>
        </p:spPr>
      </p:sp>
      <p:sp>
        <p:nvSpPr>
          <p:cNvPr id="30724" name="Rectangle 3"/>
          <p:cNvSpPr>
            <a:spLocks noGrp="1" noChangeArrowheads="1"/>
          </p:cNvSpPr>
          <p:nvPr>
            <p:ph type="body" idx="1"/>
          </p:nvPr>
        </p:nvSpPr>
        <p:spPr>
          <a:noFill/>
        </p:spPr>
        <p:txBody>
          <a:bodyPr/>
          <a:lstStyle/>
          <a:p>
            <a:pPr eaLnBrk="1" hangingPunct="1"/>
            <a:endParaRPr lang="en-US" altLang="en-US" dirty="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9pPr>
          </a:lstStyle>
          <a:p>
            <a:fld id="{2A47D247-B7BA-46D8-9D03-BD2EF02AAF62}" type="slidenum">
              <a:rPr lang="en-US" altLang="en-US" sz="1200">
                <a:solidFill>
                  <a:prstClr val="black"/>
                </a:solidFill>
              </a:rPr>
              <a:pPr/>
              <a:t>32</a:t>
            </a:fld>
            <a:endParaRPr lang="en-US" altLang="en-US" sz="1200" dirty="0">
              <a:solidFill>
                <a:prstClr val="black"/>
              </a:solidFill>
            </a:endParaRPr>
          </a:p>
        </p:txBody>
      </p:sp>
      <p:sp>
        <p:nvSpPr>
          <p:cNvPr id="30723" name="Rectangle 2"/>
          <p:cNvSpPr>
            <a:spLocks noGrp="1" noRot="1" noChangeAspect="1" noChangeArrowheads="1" noTextEdit="1"/>
          </p:cNvSpPr>
          <p:nvPr>
            <p:ph type="sldImg"/>
          </p:nvPr>
        </p:nvSpPr>
        <p:spPr>
          <a:xfrm>
            <a:off x="1143000" y="685800"/>
            <a:ext cx="4572000" cy="3429000"/>
          </a:xfrm>
          <a:ln/>
        </p:spPr>
      </p:sp>
      <p:sp>
        <p:nvSpPr>
          <p:cNvPr id="30724" name="Rectangle 3"/>
          <p:cNvSpPr>
            <a:spLocks noGrp="1" noChangeArrowheads="1"/>
          </p:cNvSpPr>
          <p:nvPr>
            <p:ph type="body" idx="1"/>
          </p:nvPr>
        </p:nvSpPr>
        <p:spPr>
          <a:noFill/>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17501173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9pPr>
          </a:lstStyle>
          <a:p>
            <a:fld id="{2A47D247-B7BA-46D8-9D03-BD2EF02AAF62}" type="slidenum">
              <a:rPr lang="en-US" altLang="en-US" sz="1200">
                <a:solidFill>
                  <a:prstClr val="black"/>
                </a:solidFill>
              </a:rPr>
              <a:pPr/>
              <a:t>33</a:t>
            </a:fld>
            <a:endParaRPr lang="en-US" altLang="en-US" sz="1200" dirty="0">
              <a:solidFill>
                <a:prstClr val="black"/>
              </a:solidFill>
            </a:endParaRPr>
          </a:p>
        </p:txBody>
      </p:sp>
      <p:sp>
        <p:nvSpPr>
          <p:cNvPr id="30723" name="Rectangle 2"/>
          <p:cNvSpPr>
            <a:spLocks noGrp="1" noRot="1" noChangeAspect="1" noChangeArrowheads="1" noTextEdit="1"/>
          </p:cNvSpPr>
          <p:nvPr>
            <p:ph type="sldImg"/>
          </p:nvPr>
        </p:nvSpPr>
        <p:spPr>
          <a:xfrm>
            <a:off x="1143000" y="685800"/>
            <a:ext cx="4572000" cy="3429000"/>
          </a:xfrm>
          <a:ln/>
        </p:spPr>
      </p:sp>
      <p:sp>
        <p:nvSpPr>
          <p:cNvPr id="30724" name="Rectangle 3"/>
          <p:cNvSpPr>
            <a:spLocks noGrp="1" noChangeArrowheads="1"/>
          </p:cNvSpPr>
          <p:nvPr>
            <p:ph type="body" idx="1"/>
          </p:nvPr>
        </p:nvSpPr>
        <p:spPr>
          <a:noFill/>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20844195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 ~1 minute</a:t>
            </a:r>
          </a:p>
          <a:p>
            <a:r>
              <a:rPr lang="en-US" b="0" dirty="0"/>
              <a:t>Excess stomach acid caused by overeating can be treated with commercially available antacids. Two common types are sodium bicarbonate (common baking soda) and calcium hydroxide.  Aluminum hydroxide is also found in some commercial preparations.</a:t>
            </a:r>
          </a:p>
          <a:p>
            <a:endParaRPr lang="en-US" b="1" dirty="0"/>
          </a:p>
          <a:p>
            <a:r>
              <a:rPr lang="en-US" b="1" dirty="0"/>
              <a:t>Source:</a:t>
            </a:r>
            <a:r>
              <a:rPr lang="en-US" dirty="0"/>
              <a:t> https://commons.wikimedia.org/wiki/File:Antacid-L478.jpg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8673903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9D34CA1-C4A1-4FD1-BF52-3669BAABB307}" type="slidenum">
              <a:rPr lang="en-US" altLang="en-US"/>
              <a:pPr/>
              <a:t>35</a:t>
            </a:fld>
            <a:endParaRPr lang="en-US" altLang="en-US" dirty="0"/>
          </a:p>
        </p:txBody>
      </p:sp>
      <p:sp>
        <p:nvSpPr>
          <p:cNvPr id="29698"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9DD7484A-13FC-413F-B262-96053B495209}" type="slidenum">
              <a:rPr lang="en-US" altLang="en-US" sz="1200">
                <a:solidFill>
                  <a:srgbClr val="000000"/>
                </a:solidFill>
              </a:rPr>
              <a:pPr algn="r" eaLnBrk="0" fontAlgn="base" hangingPunct="0">
                <a:spcBef>
                  <a:spcPct val="0"/>
                </a:spcBef>
                <a:spcAft>
                  <a:spcPct val="0"/>
                </a:spcAft>
                <a:buSzPct val="100000"/>
              </a:pPr>
              <a:t>35</a:t>
            </a:fld>
            <a:endParaRPr lang="en-US" altLang="en-US" sz="1200" dirty="0">
              <a:solidFill>
                <a:srgbClr val="000000"/>
              </a:solidFill>
            </a:endParaRPr>
          </a:p>
        </p:txBody>
      </p:sp>
      <p:sp>
        <p:nvSpPr>
          <p:cNvPr id="29699" name="Text Box 1"/>
          <p:cNvSpPr>
            <a:spLocks noGrp="1" noRot="1" noChangeAspect="1" noChangeArrowheads="1" noTextEdit="1"/>
          </p:cNvSpPr>
          <p:nvPr>
            <p:ph type="sldImg"/>
          </p:nvPr>
        </p:nvSpPr>
        <p:spPr>
          <a:xfrm>
            <a:off x="1143000" y="685800"/>
            <a:ext cx="4572000" cy="3429000"/>
          </a:xfrm>
          <a:ln/>
        </p:spPr>
      </p:sp>
      <p:sp>
        <p:nvSpPr>
          <p:cNvPr id="29700"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36172700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9559C86-BA59-48D5-875A-4D3D954319F1}" type="slidenum">
              <a:rPr lang="en-US" altLang="en-US"/>
              <a:pPr/>
              <a:t>36</a:t>
            </a:fld>
            <a:endParaRPr lang="en-US" altLang="en-US" dirty="0"/>
          </a:p>
        </p:txBody>
      </p:sp>
      <p:sp>
        <p:nvSpPr>
          <p:cNvPr id="31746"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7D107D69-4875-40E3-82BE-CAE2EAE56CEC}" type="slidenum">
              <a:rPr lang="en-US" altLang="en-US" sz="1200">
                <a:solidFill>
                  <a:srgbClr val="000000"/>
                </a:solidFill>
              </a:rPr>
              <a:pPr algn="r" eaLnBrk="0" fontAlgn="base" hangingPunct="0">
                <a:spcBef>
                  <a:spcPct val="0"/>
                </a:spcBef>
                <a:spcAft>
                  <a:spcPct val="0"/>
                </a:spcAft>
                <a:buSzPct val="100000"/>
              </a:pPr>
              <a:t>36</a:t>
            </a:fld>
            <a:endParaRPr lang="en-US" altLang="en-US" sz="1200" dirty="0">
              <a:solidFill>
                <a:srgbClr val="000000"/>
              </a:solidFill>
            </a:endParaRPr>
          </a:p>
        </p:txBody>
      </p:sp>
      <p:sp>
        <p:nvSpPr>
          <p:cNvPr id="31747" name="Text Box 1"/>
          <p:cNvSpPr>
            <a:spLocks noGrp="1" noRot="1" noChangeAspect="1" noChangeArrowheads="1" noTextEdit="1"/>
          </p:cNvSpPr>
          <p:nvPr>
            <p:ph type="sldImg"/>
          </p:nvPr>
        </p:nvSpPr>
        <p:spPr>
          <a:xfrm>
            <a:off x="1143000" y="685800"/>
            <a:ext cx="4572000" cy="3429000"/>
          </a:xfrm>
          <a:ln/>
        </p:spPr>
      </p:sp>
      <p:sp>
        <p:nvSpPr>
          <p:cNvPr id="31748"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4233678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9559C86-BA59-48D5-875A-4D3D954319F1}" type="slidenum">
              <a:rPr lang="en-US" altLang="en-US"/>
              <a:pPr/>
              <a:t>37</a:t>
            </a:fld>
            <a:endParaRPr lang="en-US" altLang="en-US" dirty="0"/>
          </a:p>
        </p:txBody>
      </p:sp>
      <p:sp>
        <p:nvSpPr>
          <p:cNvPr id="31746"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7D107D69-4875-40E3-82BE-CAE2EAE56CEC}" type="slidenum">
              <a:rPr lang="en-US" altLang="en-US" sz="1200">
                <a:solidFill>
                  <a:srgbClr val="000000"/>
                </a:solidFill>
              </a:rPr>
              <a:pPr algn="r" eaLnBrk="0" fontAlgn="base" hangingPunct="0">
                <a:spcBef>
                  <a:spcPct val="0"/>
                </a:spcBef>
                <a:spcAft>
                  <a:spcPct val="0"/>
                </a:spcAft>
                <a:buSzPct val="100000"/>
              </a:pPr>
              <a:t>37</a:t>
            </a:fld>
            <a:endParaRPr lang="en-US" altLang="en-US" sz="1200" dirty="0">
              <a:solidFill>
                <a:srgbClr val="000000"/>
              </a:solidFill>
            </a:endParaRPr>
          </a:p>
        </p:txBody>
      </p:sp>
      <p:sp>
        <p:nvSpPr>
          <p:cNvPr id="31747" name="Text Box 1"/>
          <p:cNvSpPr>
            <a:spLocks noGrp="1" noRot="1" noChangeAspect="1" noChangeArrowheads="1" noTextEdit="1"/>
          </p:cNvSpPr>
          <p:nvPr>
            <p:ph type="sldImg"/>
          </p:nvPr>
        </p:nvSpPr>
        <p:spPr>
          <a:xfrm>
            <a:off x="1143000" y="685800"/>
            <a:ext cx="4572000" cy="3429000"/>
          </a:xfrm>
          <a:ln/>
        </p:spPr>
      </p:sp>
      <p:sp>
        <p:nvSpPr>
          <p:cNvPr id="31748"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40866926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a:t>
            </a:r>
            <a:r>
              <a:rPr lang="en-US" b="1" baseline="0" dirty="0"/>
              <a:t> ~ 1 minute</a:t>
            </a:r>
          </a:p>
          <a:p>
            <a:r>
              <a:rPr lang="en-US" b="1" baseline="0" dirty="0"/>
              <a:t>Entry: </a:t>
            </a:r>
            <a:r>
              <a:rPr lang="en-US" b="0" baseline="0" dirty="0"/>
              <a:t>Match each incomplete reaction with the salt formed.</a:t>
            </a:r>
          </a:p>
          <a:p>
            <a:r>
              <a:rPr lang="en-US" b="1" baseline="0" dirty="0"/>
              <a:t>Hint audio:</a:t>
            </a:r>
            <a:r>
              <a:rPr lang="en-US" b="0" baseline="0" dirty="0"/>
              <a:t> Water is the other product of each reaction.</a:t>
            </a:r>
          </a:p>
          <a:p>
            <a:r>
              <a:rPr lang="en-US" b="1" baseline="0" dirty="0"/>
              <a:t>Exit: </a:t>
            </a:r>
            <a:r>
              <a:rPr lang="en-US" b="0" baseline="0" dirty="0"/>
              <a:t>Next, we will learn more about salts and their properties.</a:t>
            </a:r>
            <a:endParaRPr lang="en-US" b="1" baseline="0" dirty="0"/>
          </a:p>
          <a:p>
            <a:endParaRPr lang="en-US" b="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8435108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a:t>
            </a:r>
            <a:r>
              <a:rPr lang="en-US" b="1" baseline="0" dirty="0"/>
              <a:t> ~ 1 minute</a:t>
            </a:r>
          </a:p>
          <a:p>
            <a:r>
              <a:rPr lang="en-US" b="1" baseline="0" dirty="0"/>
              <a:t>Entry: </a:t>
            </a:r>
            <a:r>
              <a:rPr lang="en-US" b="0" baseline="0" dirty="0"/>
              <a:t>Match each incomplete reaction with the salt formed.</a:t>
            </a:r>
          </a:p>
          <a:p>
            <a:r>
              <a:rPr lang="en-US" b="1" baseline="0" dirty="0"/>
              <a:t>Hint audio:</a:t>
            </a:r>
            <a:r>
              <a:rPr lang="en-US" b="0" baseline="0" dirty="0"/>
              <a:t> Water is the other product of each reaction.</a:t>
            </a:r>
          </a:p>
          <a:p>
            <a:r>
              <a:rPr lang="en-US" b="1" baseline="0" dirty="0"/>
              <a:t>Exit: </a:t>
            </a:r>
            <a:r>
              <a:rPr lang="en-US" b="0" baseline="0" dirty="0"/>
              <a:t>Next, we will learn more about salts and their properties.</a:t>
            </a:r>
            <a:endParaRPr lang="en-US" b="1" baseline="0" dirty="0"/>
          </a:p>
          <a:p>
            <a:endParaRPr lang="en-US" b="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8435108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a:t>
            </a:r>
            <a:r>
              <a:rPr lang="en-US" b="1" baseline="0" dirty="0"/>
              <a:t> ~ 1 minute</a:t>
            </a:r>
          </a:p>
          <a:p>
            <a:r>
              <a:rPr lang="en-US" b="1" baseline="0" dirty="0"/>
              <a:t>Entry: </a:t>
            </a:r>
            <a:r>
              <a:rPr lang="en-US" b="0" baseline="0" dirty="0"/>
              <a:t>Match each incomplete reaction with the salt formed.</a:t>
            </a:r>
          </a:p>
          <a:p>
            <a:r>
              <a:rPr lang="en-US" b="1" baseline="0" dirty="0"/>
              <a:t>Hint audio:</a:t>
            </a:r>
            <a:r>
              <a:rPr lang="en-US" b="0" baseline="0" dirty="0"/>
              <a:t> Water is the other product of each reaction.</a:t>
            </a:r>
          </a:p>
          <a:p>
            <a:r>
              <a:rPr lang="en-US" b="1" baseline="0" dirty="0"/>
              <a:t>Exit: </a:t>
            </a:r>
            <a:r>
              <a:rPr lang="en-US" b="0" baseline="0" dirty="0"/>
              <a:t>Next, we will learn more about salts and their properties.</a:t>
            </a:r>
            <a:endParaRPr lang="en-US" b="1" baseline="0" dirty="0"/>
          </a:p>
          <a:p>
            <a:endParaRPr lang="en-US" b="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045324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dirty="0"/>
              <a:t>Time ≈ 1 minute </a:t>
            </a:r>
            <a:r>
              <a:rPr lang="en-US" sz="1050" b="0" dirty="0"/>
              <a:t>(2 slides)</a:t>
            </a:r>
            <a:endParaRPr lang="en-US" b="0" baseline="0" dirty="0"/>
          </a:p>
          <a:p>
            <a:r>
              <a:rPr lang="en-US" b="1" baseline="0" dirty="0"/>
              <a:t>Entry Audio: </a:t>
            </a:r>
            <a:r>
              <a:rPr lang="en-US" b="0" baseline="0" dirty="0"/>
              <a:t>Use what you know about equilibrium expressions and equilibrium constants to answer the following questions. </a:t>
            </a:r>
          </a:p>
          <a:p>
            <a:r>
              <a:rPr lang="en-US" b="1" baseline="0" dirty="0"/>
              <a:t>Hint 1: </a:t>
            </a:r>
            <a:r>
              <a:rPr lang="en-US" b="0" baseline="0" dirty="0"/>
              <a:t>Remember that you can use the balanced chemical equation to write the expression for the equilibrium constant. </a:t>
            </a:r>
            <a:endParaRPr lang="en-US" b="0" i="0" baseline="0" dirty="0"/>
          </a:p>
          <a:p>
            <a:r>
              <a:rPr lang="en-US" b="1" baseline="0" dirty="0"/>
              <a:t>Hint 2: </a:t>
            </a:r>
            <a:r>
              <a:rPr lang="en-US" b="0" baseline="0" dirty="0"/>
              <a:t>Remember that the equilibrium constant is based on a ratio of products divided by reactants. </a:t>
            </a:r>
          </a:p>
          <a:p>
            <a:pPr marL="0" marR="0" lvl="1" indent="0" algn="l" defTabSz="914400" rtl="0" eaLnBrk="1" fontAlgn="base" latinLnBrk="0" hangingPunct="1">
              <a:lnSpc>
                <a:spcPct val="100000"/>
              </a:lnSpc>
              <a:spcBef>
                <a:spcPts val="571"/>
              </a:spcBef>
              <a:spcAft>
                <a:spcPct val="0"/>
              </a:spcAft>
              <a:buClrTx/>
              <a:buSzTx/>
              <a:buFontTx/>
              <a:buNone/>
              <a:tabLst/>
              <a:defRPr/>
            </a:pPr>
            <a:r>
              <a:rPr lang="en-US" b="0" i="0" baseline="0" dirty="0"/>
              <a:t>(task continues on next slide)</a:t>
            </a:r>
          </a:p>
          <a:p>
            <a:pPr marL="0" marR="0" lvl="1" indent="0" algn="l" defTabSz="914400" rtl="0" eaLnBrk="1" fontAlgn="base" latinLnBrk="0" hangingPunct="1">
              <a:lnSpc>
                <a:spcPct val="100000"/>
              </a:lnSpc>
              <a:spcBef>
                <a:spcPts val="571"/>
              </a:spcBef>
              <a:spcAft>
                <a:spcPct val="0"/>
              </a:spcAft>
              <a:buClrTx/>
              <a:buSzTx/>
              <a:buFontTx/>
              <a:buNone/>
              <a:tabLst/>
              <a:defRPr/>
            </a:pPr>
            <a:r>
              <a:rPr lang="en-US" b="1" i="0" baseline="0" dirty="0"/>
              <a:t>Hint 3: </a:t>
            </a:r>
            <a:r>
              <a:rPr lang="en-US" b="0" i="0" baseline="0" dirty="0"/>
              <a:t>Think about how an equilibrium constant would look if that equilibrium favored products. Would the numerator or denominator be larger? </a:t>
            </a:r>
          </a:p>
          <a:p>
            <a:r>
              <a:rPr lang="en-US" b="1" i="0" baseline="0" dirty="0"/>
              <a:t>Exit Audio: </a:t>
            </a:r>
            <a:r>
              <a:rPr lang="en-US" b="0" i="0" baseline="0" dirty="0"/>
              <a:t>Each chemical system is unique. Each chemical system that establishes an equilibrium has a unique equilibrium constant based on the equilibrium concentrations of the components of the system. Some systems favor reactants; others favor products. Occasionally there are systems where products and reactants are equal in concentration. In any case, the magnitude of the equilibrium constant, </a:t>
            </a:r>
            <a:r>
              <a:rPr lang="en-US" b="0" i="1" baseline="0" dirty="0"/>
              <a:t>K</a:t>
            </a:r>
            <a:r>
              <a:rPr lang="en-US" b="0" i="0" baseline="0" dirty="0"/>
              <a:t>, gives you a general indication of the position of equilibrium—whether reactants are favored  (when </a:t>
            </a:r>
            <a:r>
              <a:rPr lang="en-US" b="0" i="1" baseline="0" dirty="0"/>
              <a:t>K </a:t>
            </a:r>
            <a:r>
              <a:rPr lang="en-US" b="0" i="0" baseline="0" dirty="0"/>
              <a:t>&lt; 1) or whether products are favored (when </a:t>
            </a:r>
            <a:r>
              <a:rPr lang="en-US" b="0" i="1" baseline="0" dirty="0"/>
              <a:t>K </a:t>
            </a:r>
            <a:r>
              <a:rPr lang="en-US" b="0" i="0" baseline="0" dirty="0"/>
              <a:t>&gt;1).</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4158603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a:t>
            </a:r>
            <a:r>
              <a:rPr lang="en-US" b="1" baseline="0" dirty="0"/>
              <a:t> ~ 1 minute</a:t>
            </a:r>
          </a:p>
          <a:p>
            <a:r>
              <a:rPr lang="en-US" b="1" baseline="0" dirty="0"/>
              <a:t>Entry: </a:t>
            </a:r>
            <a:r>
              <a:rPr lang="en-US" b="0" baseline="0" dirty="0"/>
              <a:t>Match each incomplete reaction with the salt formed.</a:t>
            </a:r>
          </a:p>
          <a:p>
            <a:r>
              <a:rPr lang="en-US" b="1" baseline="0" dirty="0"/>
              <a:t>Hint audio:</a:t>
            </a:r>
            <a:r>
              <a:rPr lang="en-US" b="0" baseline="0" dirty="0"/>
              <a:t> Water is the other product of each reaction.</a:t>
            </a:r>
          </a:p>
          <a:p>
            <a:r>
              <a:rPr lang="en-US" b="1" baseline="0" dirty="0"/>
              <a:t>Exit: </a:t>
            </a:r>
            <a:r>
              <a:rPr lang="en-US" b="0" baseline="0" dirty="0"/>
              <a:t>Next, we will learn more about salts and their properties.</a:t>
            </a:r>
            <a:endParaRPr lang="en-US" b="1" baseline="0" dirty="0"/>
          </a:p>
          <a:p>
            <a:endParaRPr lang="en-US" b="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1914353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dirty="0"/>
              <a:t>Timing ≈ 2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1" baseline="0" dirty="0"/>
          </a:p>
          <a:p>
            <a:r>
              <a:rPr lang="en-US" b="1" baseline="0" dirty="0"/>
              <a:t>Entry Audio: </a:t>
            </a:r>
            <a:r>
              <a:rPr lang="en-US" b="0" baseline="0" dirty="0"/>
              <a:t>Apply your knowledge of neutralization reactions and stoichiometric problem-solving to work through some problems.  </a:t>
            </a:r>
          </a:p>
          <a:p>
            <a:r>
              <a:rPr lang="en-US" b="1" baseline="0" dirty="0"/>
              <a:t>Hint 1 Audio: </a:t>
            </a:r>
            <a:r>
              <a:rPr lang="en-US" b="0" baseline="0" dirty="0"/>
              <a:t>Remember that one hydroxide ion, OH</a:t>
            </a:r>
            <a:r>
              <a:rPr lang="en-US" b="0" baseline="30000" dirty="0"/>
              <a:t>−</a:t>
            </a:r>
            <a:r>
              <a:rPr lang="en-US" b="0" baseline="0" dirty="0"/>
              <a:t>, reacts with one hydrogen ion, H</a:t>
            </a:r>
            <a:r>
              <a:rPr lang="en-US" b="0" baseline="30000" dirty="0"/>
              <a:t>+</a:t>
            </a:r>
            <a:r>
              <a:rPr lang="en-US" b="0" baseline="0" dirty="0"/>
              <a:t>, to form one water molecule. </a:t>
            </a:r>
            <a:endParaRPr lang="en-US" b="0" i="0" baseline="0" dirty="0"/>
          </a:p>
          <a:p>
            <a:r>
              <a:rPr lang="en-US" b="1" baseline="0" dirty="0"/>
              <a:t>Hint 2 Audio: </a:t>
            </a:r>
            <a:r>
              <a:rPr lang="en-US" b="0" baseline="0" dirty="0"/>
              <a:t>Remember that the same number of atoms of each type must be present on each side of a balanced chemical equation. </a:t>
            </a:r>
          </a:p>
          <a:p>
            <a:r>
              <a:rPr lang="en-US" b="1" baseline="0" dirty="0"/>
              <a:t>Hint 3 Audio: </a:t>
            </a:r>
            <a:r>
              <a:rPr lang="en-US" b="0" baseline="0" dirty="0"/>
              <a:t>Remember that you can use the coefficients from the balanced chemical equation to set up a mole ratio as a conversion factor. </a:t>
            </a:r>
            <a:endParaRPr lang="en-US" b="0" i="0" baseline="0" dirty="0"/>
          </a:p>
          <a:p>
            <a:r>
              <a:rPr lang="en-US" b="1" baseline="0" dirty="0"/>
              <a:t>Hint 4 Audio: </a:t>
            </a:r>
            <a:r>
              <a:rPr lang="en-US" b="0" baseline="0" dirty="0"/>
              <a:t>Remember that when you multiply a value by a conversion factor that the conversion factor contains the desired units in the numerator and the units that will cancel in the denominator. </a:t>
            </a:r>
          </a:p>
          <a:p>
            <a:r>
              <a:rPr lang="en-US" b="1" i="0" baseline="0" dirty="0"/>
              <a:t>Exit Audio: </a:t>
            </a:r>
            <a:r>
              <a:rPr lang="en-US" b="0" i="0" baseline="0" dirty="0"/>
              <a:t>Knowing how to solve stoichiometric problems is very useful when you want to determine the concentration of an acid or a base.  You can carry out a neutralization reaction in which you react a known amount of one reactant with an unknown amount of the other.  The results of this reaction can be used to determine the concentration of the unknown. </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4158603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dirty="0"/>
              <a:t>Timing ≈ 2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1" baseline="0" dirty="0"/>
          </a:p>
          <a:p>
            <a:r>
              <a:rPr lang="en-US" b="1" baseline="0" dirty="0"/>
              <a:t>Entry Audio: </a:t>
            </a:r>
            <a:r>
              <a:rPr lang="en-US" b="0" baseline="0" dirty="0"/>
              <a:t>Apply your knowledge of neutralization reactions and stoichiometric problem-solving to work through some problems.  </a:t>
            </a:r>
          </a:p>
          <a:p>
            <a:r>
              <a:rPr lang="en-US" b="1" baseline="0" dirty="0"/>
              <a:t>Hint 1 Audio: </a:t>
            </a:r>
            <a:r>
              <a:rPr lang="en-US" b="0" baseline="0" dirty="0"/>
              <a:t>Remember that one hydroxide ion, OH</a:t>
            </a:r>
            <a:r>
              <a:rPr lang="en-US" b="0" baseline="30000" dirty="0"/>
              <a:t>−</a:t>
            </a:r>
            <a:r>
              <a:rPr lang="en-US" b="0" baseline="0" dirty="0"/>
              <a:t>, reacts with one hydrogen ion, H</a:t>
            </a:r>
            <a:r>
              <a:rPr lang="en-US" b="0" baseline="30000" dirty="0"/>
              <a:t>+</a:t>
            </a:r>
            <a:r>
              <a:rPr lang="en-US" b="0" baseline="0" dirty="0"/>
              <a:t>, to form one water molecule. </a:t>
            </a:r>
            <a:endParaRPr lang="en-US" b="0" i="0" baseline="0" dirty="0"/>
          </a:p>
          <a:p>
            <a:r>
              <a:rPr lang="en-US" b="1" baseline="0" dirty="0"/>
              <a:t>Hint 2 Audio: </a:t>
            </a:r>
            <a:r>
              <a:rPr lang="en-US" b="0" baseline="0" dirty="0"/>
              <a:t>Remember that the same number of atoms of each type must be present on each side of a balanced chemical equation. </a:t>
            </a:r>
          </a:p>
          <a:p>
            <a:r>
              <a:rPr lang="en-US" b="1" baseline="0" dirty="0"/>
              <a:t>Hint 3 Audio: </a:t>
            </a:r>
            <a:r>
              <a:rPr lang="en-US" b="0" baseline="0" dirty="0"/>
              <a:t>Remember that you can use the coefficients from the balanced chemical equation to set up a mole ratio as a conversion factor. </a:t>
            </a:r>
            <a:endParaRPr lang="en-US" b="0" i="0" baseline="0" dirty="0"/>
          </a:p>
          <a:p>
            <a:r>
              <a:rPr lang="en-US" b="1" baseline="0" dirty="0"/>
              <a:t>Hint 4 Audio: </a:t>
            </a:r>
            <a:r>
              <a:rPr lang="en-US" b="0" baseline="0" dirty="0"/>
              <a:t>Remember that when you multiply a value by a conversion factor that the conversion factor contains the desired units in the numerator and the units that will cancel in the denominator. </a:t>
            </a:r>
          </a:p>
          <a:p>
            <a:r>
              <a:rPr lang="en-US" b="1" i="0" baseline="0" dirty="0"/>
              <a:t>Exit Audio: </a:t>
            </a:r>
            <a:r>
              <a:rPr lang="en-US" b="0" i="0" baseline="0" dirty="0"/>
              <a:t>Knowing how to solve stoichiometric problems is very useful when you want to determine the concentration of an acid or a base.  You can carry out a neutralization reaction in which you react a known amount of one reactant with an unknown amount of the other.  The results of this reaction can be used to determine the concentration of the unknown. </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4158603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FDBF057-3B47-4437-9A77-EB4121714F1A}" type="slidenum">
              <a:rPr lang="en-US" altLang="en-US"/>
              <a:pPr/>
              <a:t>44</a:t>
            </a:fld>
            <a:endParaRPr lang="en-US" altLang="en-US" dirty="0"/>
          </a:p>
        </p:txBody>
      </p:sp>
      <p:sp>
        <p:nvSpPr>
          <p:cNvPr id="35842"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FAC99E45-273B-4D4F-8A89-BB15B53DD33C}" type="slidenum">
              <a:rPr lang="en-US" altLang="en-US" sz="1200">
                <a:solidFill>
                  <a:srgbClr val="000000"/>
                </a:solidFill>
              </a:rPr>
              <a:pPr algn="r" eaLnBrk="0" fontAlgn="base" hangingPunct="0">
                <a:spcBef>
                  <a:spcPct val="0"/>
                </a:spcBef>
                <a:spcAft>
                  <a:spcPct val="0"/>
                </a:spcAft>
                <a:buSzPct val="100000"/>
              </a:pPr>
              <a:t>44</a:t>
            </a:fld>
            <a:endParaRPr lang="en-US" altLang="en-US" sz="1200" dirty="0">
              <a:solidFill>
                <a:srgbClr val="000000"/>
              </a:solidFill>
            </a:endParaRPr>
          </a:p>
        </p:txBody>
      </p:sp>
      <p:sp>
        <p:nvSpPr>
          <p:cNvPr id="35843" name="Text Box 1"/>
          <p:cNvSpPr>
            <a:spLocks noGrp="1" noRot="1" noChangeAspect="1" noChangeArrowheads="1" noTextEdit="1"/>
          </p:cNvSpPr>
          <p:nvPr>
            <p:ph type="sldImg"/>
          </p:nvPr>
        </p:nvSpPr>
        <p:spPr>
          <a:xfrm>
            <a:off x="1143000" y="685800"/>
            <a:ext cx="4572000" cy="3429000"/>
          </a:xfrm>
          <a:ln/>
        </p:spPr>
      </p:sp>
      <p:sp>
        <p:nvSpPr>
          <p:cNvPr id="35844"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26568340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FDBF057-3B47-4437-9A77-EB4121714F1A}" type="slidenum">
              <a:rPr lang="en-US" altLang="en-US"/>
              <a:pPr/>
              <a:t>45</a:t>
            </a:fld>
            <a:endParaRPr lang="en-US" altLang="en-US" dirty="0"/>
          </a:p>
        </p:txBody>
      </p:sp>
      <p:sp>
        <p:nvSpPr>
          <p:cNvPr id="35842"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FAC99E45-273B-4D4F-8A89-BB15B53DD33C}" type="slidenum">
              <a:rPr lang="en-US" altLang="en-US" sz="1200">
                <a:solidFill>
                  <a:srgbClr val="000000"/>
                </a:solidFill>
              </a:rPr>
              <a:pPr algn="r" eaLnBrk="0" fontAlgn="base" hangingPunct="0">
                <a:spcBef>
                  <a:spcPct val="0"/>
                </a:spcBef>
                <a:spcAft>
                  <a:spcPct val="0"/>
                </a:spcAft>
                <a:buSzPct val="100000"/>
              </a:pPr>
              <a:t>45</a:t>
            </a:fld>
            <a:endParaRPr lang="en-US" altLang="en-US" sz="1200" dirty="0">
              <a:solidFill>
                <a:srgbClr val="000000"/>
              </a:solidFill>
            </a:endParaRPr>
          </a:p>
        </p:txBody>
      </p:sp>
      <p:sp>
        <p:nvSpPr>
          <p:cNvPr id="35843" name="Text Box 1"/>
          <p:cNvSpPr>
            <a:spLocks noGrp="1" noRot="1" noChangeAspect="1" noChangeArrowheads="1" noTextEdit="1"/>
          </p:cNvSpPr>
          <p:nvPr>
            <p:ph type="sldImg"/>
          </p:nvPr>
        </p:nvSpPr>
        <p:spPr>
          <a:xfrm>
            <a:off x="1143000" y="685800"/>
            <a:ext cx="4572000" cy="3429000"/>
          </a:xfrm>
          <a:ln/>
        </p:spPr>
      </p:sp>
      <p:sp>
        <p:nvSpPr>
          <p:cNvPr id="35844"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26568340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0BBCA3E-04DA-4A1F-B10C-36AED73B1679}" type="slidenum">
              <a:rPr lang="en-US" altLang="en-US"/>
              <a:pPr/>
              <a:t>46</a:t>
            </a:fld>
            <a:endParaRPr lang="en-US" altLang="en-US" dirty="0"/>
          </a:p>
        </p:txBody>
      </p:sp>
      <p:sp>
        <p:nvSpPr>
          <p:cNvPr id="46082"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34AD5AC3-1B9E-43A7-89FA-E0902CF6CD49}" type="slidenum">
              <a:rPr lang="en-US" altLang="en-US" sz="1200">
                <a:solidFill>
                  <a:srgbClr val="000000"/>
                </a:solidFill>
              </a:rPr>
              <a:pPr algn="r" eaLnBrk="0" fontAlgn="base" hangingPunct="0">
                <a:spcBef>
                  <a:spcPct val="0"/>
                </a:spcBef>
                <a:spcAft>
                  <a:spcPct val="0"/>
                </a:spcAft>
                <a:buSzPct val="100000"/>
              </a:pPr>
              <a:t>46</a:t>
            </a:fld>
            <a:endParaRPr lang="en-US" altLang="en-US" sz="1200" dirty="0">
              <a:solidFill>
                <a:srgbClr val="000000"/>
              </a:solidFill>
            </a:endParaRPr>
          </a:p>
        </p:txBody>
      </p:sp>
      <p:sp>
        <p:nvSpPr>
          <p:cNvPr id="46083" name="Text Box 2"/>
          <p:cNvSpPr>
            <a:spLocks noGrp="1" noRot="1" noChangeAspect="1" noChangeArrowheads="1" noTextEdit="1"/>
          </p:cNvSpPr>
          <p:nvPr>
            <p:ph type="sldImg"/>
          </p:nvPr>
        </p:nvSpPr>
        <p:spPr>
          <a:xfrm>
            <a:off x="1143000" y="685800"/>
            <a:ext cx="4572000" cy="3429000"/>
          </a:xfrm>
          <a:ln/>
        </p:spPr>
      </p:sp>
      <p:sp>
        <p:nvSpPr>
          <p:cNvPr id="46084" name="Text Box 3"/>
          <p:cNvSpPr>
            <a:spLocks noGrp="1" noChangeArrowheads="1"/>
          </p:cNvSpPr>
          <p:nvPr>
            <p:ph type="body" idx="1"/>
          </p:nvPr>
        </p:nvSpPr>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32538865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0BBCA3E-04DA-4A1F-B10C-36AED73B1679}" type="slidenum">
              <a:rPr lang="en-US" altLang="en-US"/>
              <a:pPr/>
              <a:t>47</a:t>
            </a:fld>
            <a:endParaRPr lang="en-US" altLang="en-US" dirty="0"/>
          </a:p>
        </p:txBody>
      </p:sp>
      <p:sp>
        <p:nvSpPr>
          <p:cNvPr id="46082"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34AD5AC3-1B9E-43A7-89FA-E0902CF6CD49}" type="slidenum">
              <a:rPr lang="en-US" altLang="en-US" sz="1200">
                <a:solidFill>
                  <a:srgbClr val="000000"/>
                </a:solidFill>
              </a:rPr>
              <a:pPr algn="r" eaLnBrk="0" fontAlgn="base" hangingPunct="0">
                <a:spcBef>
                  <a:spcPct val="0"/>
                </a:spcBef>
                <a:spcAft>
                  <a:spcPct val="0"/>
                </a:spcAft>
                <a:buSzPct val="100000"/>
              </a:pPr>
              <a:t>47</a:t>
            </a:fld>
            <a:endParaRPr lang="en-US" altLang="en-US" sz="1200" dirty="0">
              <a:solidFill>
                <a:srgbClr val="000000"/>
              </a:solidFill>
            </a:endParaRPr>
          </a:p>
        </p:txBody>
      </p:sp>
      <p:sp>
        <p:nvSpPr>
          <p:cNvPr id="46083" name="Text Box 2"/>
          <p:cNvSpPr>
            <a:spLocks noGrp="1" noRot="1" noChangeAspect="1" noChangeArrowheads="1" noTextEdit="1"/>
          </p:cNvSpPr>
          <p:nvPr>
            <p:ph type="sldImg"/>
          </p:nvPr>
        </p:nvSpPr>
        <p:spPr>
          <a:xfrm>
            <a:off x="1143000" y="685800"/>
            <a:ext cx="4572000" cy="3429000"/>
          </a:xfrm>
          <a:ln/>
        </p:spPr>
      </p:sp>
      <p:sp>
        <p:nvSpPr>
          <p:cNvPr id="46084" name="Text Box 3"/>
          <p:cNvSpPr>
            <a:spLocks noGrp="1" noChangeArrowheads="1"/>
          </p:cNvSpPr>
          <p:nvPr>
            <p:ph type="body" idx="1"/>
          </p:nvPr>
        </p:nvSpPr>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11226261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0BBCA3E-04DA-4A1F-B10C-36AED73B1679}" type="slidenum">
              <a:rPr lang="en-US" altLang="en-US"/>
              <a:pPr/>
              <a:t>48</a:t>
            </a:fld>
            <a:endParaRPr lang="en-US" altLang="en-US" dirty="0"/>
          </a:p>
        </p:txBody>
      </p:sp>
      <p:sp>
        <p:nvSpPr>
          <p:cNvPr id="46082"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34AD5AC3-1B9E-43A7-89FA-E0902CF6CD49}" type="slidenum">
              <a:rPr lang="en-US" altLang="en-US" sz="1200">
                <a:solidFill>
                  <a:srgbClr val="000000"/>
                </a:solidFill>
              </a:rPr>
              <a:pPr algn="r" eaLnBrk="0" fontAlgn="base" hangingPunct="0">
                <a:spcBef>
                  <a:spcPct val="0"/>
                </a:spcBef>
                <a:spcAft>
                  <a:spcPct val="0"/>
                </a:spcAft>
                <a:buSzPct val="100000"/>
              </a:pPr>
              <a:t>48</a:t>
            </a:fld>
            <a:endParaRPr lang="en-US" altLang="en-US" sz="1200" dirty="0">
              <a:solidFill>
                <a:srgbClr val="000000"/>
              </a:solidFill>
            </a:endParaRPr>
          </a:p>
        </p:txBody>
      </p:sp>
      <p:sp>
        <p:nvSpPr>
          <p:cNvPr id="46083" name="Text Box 2"/>
          <p:cNvSpPr>
            <a:spLocks noGrp="1" noRot="1" noChangeAspect="1" noChangeArrowheads="1" noTextEdit="1"/>
          </p:cNvSpPr>
          <p:nvPr>
            <p:ph type="sldImg"/>
          </p:nvPr>
        </p:nvSpPr>
        <p:spPr>
          <a:xfrm>
            <a:off x="1143000" y="685800"/>
            <a:ext cx="4572000" cy="3429000"/>
          </a:xfrm>
          <a:ln/>
        </p:spPr>
      </p:sp>
      <p:sp>
        <p:nvSpPr>
          <p:cNvPr id="46084" name="Text Box 3"/>
          <p:cNvSpPr>
            <a:spLocks noGrp="1" noChangeArrowheads="1"/>
          </p:cNvSpPr>
          <p:nvPr>
            <p:ph type="body" idx="1"/>
          </p:nvPr>
        </p:nvSpPr>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39404947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747A94F-A5F6-4D24-8D25-12AF04E2643D}" type="slidenum">
              <a:rPr lang="en-US" altLang="en-US"/>
              <a:pPr/>
              <a:t>49</a:t>
            </a:fld>
            <a:endParaRPr lang="en-US" altLang="en-US" dirty="0"/>
          </a:p>
        </p:txBody>
      </p:sp>
      <p:sp>
        <p:nvSpPr>
          <p:cNvPr id="99330"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BE501E24-68A9-4BBB-93E8-C67AD176993F}" type="slidenum">
              <a:rPr lang="en-US" altLang="en-US" sz="1200">
                <a:solidFill>
                  <a:srgbClr val="000000"/>
                </a:solidFill>
              </a:rPr>
              <a:pPr algn="r" eaLnBrk="0" fontAlgn="base" hangingPunct="0">
                <a:spcBef>
                  <a:spcPct val="0"/>
                </a:spcBef>
                <a:spcAft>
                  <a:spcPct val="0"/>
                </a:spcAft>
                <a:buSzPct val="100000"/>
              </a:pPr>
              <a:t>49</a:t>
            </a:fld>
            <a:endParaRPr lang="en-US" altLang="en-US" sz="1200" dirty="0">
              <a:solidFill>
                <a:srgbClr val="000000"/>
              </a:solidFill>
            </a:endParaRPr>
          </a:p>
        </p:txBody>
      </p:sp>
      <p:sp>
        <p:nvSpPr>
          <p:cNvPr id="99331" name="Text Box 1"/>
          <p:cNvSpPr>
            <a:spLocks noGrp="1" noRot="1" noChangeAspect="1" noChangeArrowheads="1" noTextEdit="1"/>
          </p:cNvSpPr>
          <p:nvPr>
            <p:ph type="sldImg"/>
          </p:nvPr>
        </p:nvSpPr>
        <p:spPr>
          <a:xfrm>
            <a:off x="1143000" y="685800"/>
            <a:ext cx="4572000" cy="3429000"/>
          </a:xfrm>
          <a:ln/>
        </p:spPr>
      </p:sp>
      <p:sp>
        <p:nvSpPr>
          <p:cNvPr id="99332"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38584093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BD40551-C710-4181-A529-22A64CB39B87}" type="slidenum">
              <a:rPr lang="en-US" altLang="en-US"/>
              <a:pPr/>
              <a:t>50</a:t>
            </a:fld>
            <a:endParaRPr lang="en-US" altLang="en-US" dirty="0"/>
          </a:p>
        </p:txBody>
      </p:sp>
      <p:sp>
        <p:nvSpPr>
          <p:cNvPr id="56322"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812C3699-B46A-4855-A669-BD43D67A9875}" type="slidenum">
              <a:rPr lang="en-US" altLang="en-US" sz="1200">
                <a:solidFill>
                  <a:srgbClr val="000000"/>
                </a:solidFill>
              </a:rPr>
              <a:pPr algn="r" eaLnBrk="0" fontAlgn="base" hangingPunct="0">
                <a:spcBef>
                  <a:spcPct val="0"/>
                </a:spcBef>
                <a:spcAft>
                  <a:spcPct val="0"/>
                </a:spcAft>
                <a:buSzPct val="100000"/>
              </a:pPr>
              <a:t>50</a:t>
            </a:fld>
            <a:endParaRPr lang="en-US" altLang="en-US" sz="1200" dirty="0">
              <a:solidFill>
                <a:srgbClr val="000000"/>
              </a:solidFill>
            </a:endParaRPr>
          </a:p>
        </p:txBody>
      </p:sp>
      <p:sp>
        <p:nvSpPr>
          <p:cNvPr id="56323" name="Text Box 1"/>
          <p:cNvSpPr>
            <a:spLocks noGrp="1" noRot="1" noChangeAspect="1" noChangeArrowheads="1" noTextEdit="1"/>
          </p:cNvSpPr>
          <p:nvPr>
            <p:ph type="sldImg"/>
          </p:nvPr>
        </p:nvSpPr>
        <p:spPr>
          <a:xfrm>
            <a:off x="1143000" y="685800"/>
            <a:ext cx="4572000" cy="3429000"/>
          </a:xfrm>
          <a:ln/>
        </p:spPr>
      </p:sp>
      <p:sp>
        <p:nvSpPr>
          <p:cNvPr id="56324"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3844331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0.5 minute</a:t>
            </a:r>
          </a:p>
          <a:p>
            <a:pPr marL="171450" indent="-171450">
              <a:buFont typeface="Arial"/>
              <a:buChar char="•"/>
            </a:pPr>
            <a:r>
              <a:rPr lang="en-US" sz="1050" kern="1200" dirty="0">
                <a:solidFill>
                  <a:schemeClr val="tx1"/>
                </a:solidFill>
                <a:effectLst/>
                <a:latin typeface="Book Antiqua"/>
                <a:ea typeface="+mn-ea"/>
                <a:cs typeface="Book Antiqua"/>
              </a:rPr>
              <a:t>You have already looked at what equilibrium</a:t>
            </a:r>
            <a:r>
              <a:rPr lang="en-US" sz="1050" kern="1200" baseline="0" dirty="0">
                <a:solidFill>
                  <a:schemeClr val="tx1"/>
                </a:solidFill>
                <a:effectLst/>
                <a:latin typeface="Book Antiqua"/>
                <a:ea typeface="+mn-ea"/>
                <a:cs typeface="Book Antiqua"/>
              </a:rPr>
              <a:t> expressions and equilibrium constants are and how to interpret them. In this lesson you will learn about additional equilibrium constants that can give you information about the relative strengths of acids and bases.   </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1193853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BD40551-C710-4181-A529-22A64CB39B87}" type="slidenum">
              <a:rPr lang="en-US" altLang="en-US"/>
              <a:pPr/>
              <a:t>51</a:t>
            </a:fld>
            <a:endParaRPr lang="en-US" altLang="en-US" dirty="0"/>
          </a:p>
        </p:txBody>
      </p:sp>
      <p:sp>
        <p:nvSpPr>
          <p:cNvPr id="56322"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812C3699-B46A-4855-A669-BD43D67A9875}" type="slidenum">
              <a:rPr lang="en-US" altLang="en-US" sz="1200">
                <a:solidFill>
                  <a:srgbClr val="000000"/>
                </a:solidFill>
              </a:rPr>
              <a:pPr algn="r" eaLnBrk="0" fontAlgn="base" hangingPunct="0">
                <a:spcBef>
                  <a:spcPct val="0"/>
                </a:spcBef>
                <a:spcAft>
                  <a:spcPct val="0"/>
                </a:spcAft>
                <a:buSzPct val="100000"/>
              </a:pPr>
              <a:t>51</a:t>
            </a:fld>
            <a:endParaRPr lang="en-US" altLang="en-US" sz="1200" dirty="0">
              <a:solidFill>
                <a:srgbClr val="000000"/>
              </a:solidFill>
            </a:endParaRPr>
          </a:p>
        </p:txBody>
      </p:sp>
      <p:sp>
        <p:nvSpPr>
          <p:cNvPr id="56323" name="Text Box 1"/>
          <p:cNvSpPr>
            <a:spLocks noGrp="1" noRot="1" noChangeAspect="1" noChangeArrowheads="1" noTextEdit="1"/>
          </p:cNvSpPr>
          <p:nvPr>
            <p:ph type="sldImg"/>
          </p:nvPr>
        </p:nvSpPr>
        <p:spPr>
          <a:xfrm>
            <a:off x="1143000" y="685800"/>
            <a:ext cx="4572000" cy="3429000"/>
          </a:xfrm>
          <a:ln/>
        </p:spPr>
      </p:sp>
      <p:sp>
        <p:nvSpPr>
          <p:cNvPr id="56324"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38443317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BD40551-C710-4181-A529-22A64CB39B87}" type="slidenum">
              <a:rPr lang="en-US" altLang="en-US"/>
              <a:pPr/>
              <a:t>52</a:t>
            </a:fld>
            <a:endParaRPr lang="en-US" altLang="en-US" dirty="0"/>
          </a:p>
        </p:txBody>
      </p:sp>
      <p:sp>
        <p:nvSpPr>
          <p:cNvPr id="56322"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812C3699-B46A-4855-A669-BD43D67A9875}" type="slidenum">
              <a:rPr lang="en-US" altLang="en-US" sz="1200">
                <a:solidFill>
                  <a:srgbClr val="000000"/>
                </a:solidFill>
              </a:rPr>
              <a:pPr algn="r" eaLnBrk="0" fontAlgn="base" hangingPunct="0">
                <a:spcBef>
                  <a:spcPct val="0"/>
                </a:spcBef>
                <a:spcAft>
                  <a:spcPct val="0"/>
                </a:spcAft>
                <a:buSzPct val="100000"/>
              </a:pPr>
              <a:t>52</a:t>
            </a:fld>
            <a:endParaRPr lang="en-US" altLang="en-US" sz="1200" dirty="0">
              <a:solidFill>
                <a:srgbClr val="000000"/>
              </a:solidFill>
            </a:endParaRPr>
          </a:p>
        </p:txBody>
      </p:sp>
      <p:sp>
        <p:nvSpPr>
          <p:cNvPr id="56323" name="Text Box 1"/>
          <p:cNvSpPr>
            <a:spLocks noGrp="1" noRot="1" noChangeAspect="1" noChangeArrowheads="1" noTextEdit="1"/>
          </p:cNvSpPr>
          <p:nvPr>
            <p:ph type="sldImg"/>
          </p:nvPr>
        </p:nvSpPr>
        <p:spPr>
          <a:xfrm>
            <a:off x="1143000" y="685800"/>
            <a:ext cx="4572000" cy="3429000"/>
          </a:xfrm>
          <a:ln/>
        </p:spPr>
      </p:sp>
      <p:sp>
        <p:nvSpPr>
          <p:cNvPr id="56324"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38443317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a:t>
            </a:r>
            <a:r>
              <a:rPr lang="en-US" b="1" baseline="0" dirty="0"/>
              <a:t>g ≈ </a:t>
            </a:r>
            <a:r>
              <a:rPr lang="en-US" b="1" dirty="0"/>
              <a:t>0.5</a:t>
            </a:r>
            <a:r>
              <a:rPr lang="en-US" b="1" baseline="0" dirty="0"/>
              <a:t> minute</a:t>
            </a:r>
            <a:endParaRPr lang="en-US" b="0" dirty="0"/>
          </a:p>
          <a:p>
            <a:pPr marL="171450" indent="-171450">
              <a:buFont typeface="Arial" pitchFamily="34" charset="0"/>
              <a:buChar char="•"/>
            </a:pPr>
            <a:r>
              <a:rPr lang="en-US" b="0" baseline="0" dirty="0"/>
              <a:t>A titration is a laboratory technique. It is based on a chemical reaction between known compounds with known stoichiometric relationships. </a:t>
            </a:r>
          </a:p>
          <a:p>
            <a:pPr marL="171450" indent="-171450">
              <a:buFont typeface="Arial" pitchFamily="34" charset="0"/>
              <a:buChar char="•"/>
            </a:pPr>
            <a:r>
              <a:rPr lang="en-US" b="0" baseline="0" dirty="0"/>
              <a:t>During a titration one reactant is added to the other slowly until both reactants are present in stoichiometric amounts. At this point—called the equivalence point—the titration is complete. </a:t>
            </a:r>
          </a:p>
          <a:p>
            <a:pPr marL="171450" indent="-171450">
              <a:buFont typeface="Arial" pitchFamily="34" charset="0"/>
              <a:buChar char="•"/>
            </a:pPr>
            <a:r>
              <a:rPr lang="en-US" b="0" baseline="0" dirty="0"/>
              <a:t>The information collected during the titration and the known concentration of one of the reactants allows for the calculation of the concentration of the other reactant. This is the goal of a titration—to determine the concentration of a solution. </a:t>
            </a:r>
          </a:p>
          <a:p>
            <a:pPr marL="171450" indent="-171450">
              <a:buFont typeface="Arial" pitchFamily="34" charset="0"/>
              <a:buChar char="•"/>
            </a:pPr>
            <a:r>
              <a:rPr lang="en-US" b="0" baseline="0" dirty="0"/>
              <a:t>An indicator is included in the titration process as a means for determining when the equivalence point has been reached during the titration. </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40767240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BD40551-C710-4181-A529-22A64CB39B87}" type="slidenum">
              <a:rPr lang="en-US" altLang="en-US">
                <a:solidFill>
                  <a:prstClr val="black"/>
                </a:solidFill>
              </a:rPr>
              <a:pPr/>
              <a:t>54</a:t>
            </a:fld>
            <a:endParaRPr lang="en-US" altLang="en-US" dirty="0">
              <a:solidFill>
                <a:prstClr val="black"/>
              </a:solidFill>
            </a:endParaRPr>
          </a:p>
        </p:txBody>
      </p:sp>
      <p:sp>
        <p:nvSpPr>
          <p:cNvPr id="56322"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812C3699-B46A-4855-A669-BD43D67A9875}" type="slidenum">
              <a:rPr lang="en-US" altLang="en-US" sz="1200">
                <a:solidFill>
                  <a:srgbClr val="000000"/>
                </a:solidFill>
              </a:rPr>
              <a:pPr algn="r" eaLnBrk="0" fontAlgn="base" hangingPunct="0">
                <a:spcBef>
                  <a:spcPct val="0"/>
                </a:spcBef>
                <a:spcAft>
                  <a:spcPct val="0"/>
                </a:spcAft>
                <a:buSzPct val="100000"/>
              </a:pPr>
              <a:t>54</a:t>
            </a:fld>
            <a:endParaRPr lang="en-US" altLang="en-US" sz="1200" dirty="0">
              <a:solidFill>
                <a:srgbClr val="000000"/>
              </a:solidFill>
            </a:endParaRPr>
          </a:p>
        </p:txBody>
      </p:sp>
      <p:sp>
        <p:nvSpPr>
          <p:cNvPr id="56323" name="Text Box 1"/>
          <p:cNvSpPr>
            <a:spLocks noGrp="1" noRot="1" noChangeAspect="1" noChangeArrowheads="1" noTextEdit="1"/>
          </p:cNvSpPr>
          <p:nvPr>
            <p:ph type="sldImg"/>
          </p:nvPr>
        </p:nvSpPr>
        <p:spPr>
          <a:xfrm>
            <a:off x="1143000" y="685800"/>
            <a:ext cx="4572000" cy="3429000"/>
          </a:xfrm>
          <a:ln/>
        </p:spPr>
      </p:sp>
      <p:sp>
        <p:nvSpPr>
          <p:cNvPr id="56324"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38443317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BD40551-C710-4181-A529-22A64CB39B87}" type="slidenum">
              <a:rPr lang="en-US" altLang="en-US">
                <a:solidFill>
                  <a:prstClr val="black"/>
                </a:solidFill>
              </a:rPr>
              <a:pPr/>
              <a:t>55</a:t>
            </a:fld>
            <a:endParaRPr lang="en-US" altLang="en-US" dirty="0">
              <a:solidFill>
                <a:prstClr val="black"/>
              </a:solidFill>
            </a:endParaRPr>
          </a:p>
        </p:txBody>
      </p:sp>
      <p:sp>
        <p:nvSpPr>
          <p:cNvPr id="56322"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812C3699-B46A-4855-A669-BD43D67A9875}" type="slidenum">
              <a:rPr lang="en-US" altLang="en-US" sz="1200">
                <a:solidFill>
                  <a:srgbClr val="000000"/>
                </a:solidFill>
              </a:rPr>
              <a:pPr algn="r" eaLnBrk="0" fontAlgn="base" hangingPunct="0">
                <a:spcBef>
                  <a:spcPct val="0"/>
                </a:spcBef>
                <a:spcAft>
                  <a:spcPct val="0"/>
                </a:spcAft>
                <a:buSzPct val="100000"/>
              </a:pPr>
              <a:t>55</a:t>
            </a:fld>
            <a:endParaRPr lang="en-US" altLang="en-US" sz="1200" dirty="0">
              <a:solidFill>
                <a:srgbClr val="000000"/>
              </a:solidFill>
            </a:endParaRPr>
          </a:p>
        </p:txBody>
      </p:sp>
      <p:sp>
        <p:nvSpPr>
          <p:cNvPr id="56323" name="Text Box 1"/>
          <p:cNvSpPr>
            <a:spLocks noGrp="1" noRot="1" noChangeAspect="1" noChangeArrowheads="1" noTextEdit="1"/>
          </p:cNvSpPr>
          <p:nvPr>
            <p:ph type="sldImg"/>
          </p:nvPr>
        </p:nvSpPr>
        <p:spPr>
          <a:xfrm>
            <a:off x="1143000" y="685800"/>
            <a:ext cx="4572000" cy="3429000"/>
          </a:xfrm>
          <a:ln/>
        </p:spPr>
      </p:sp>
      <p:sp>
        <p:nvSpPr>
          <p:cNvPr id="56324"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16370574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BD40551-C710-4181-A529-22A64CB39B87}" type="slidenum">
              <a:rPr lang="en-US" altLang="en-US">
                <a:solidFill>
                  <a:prstClr val="black"/>
                </a:solidFill>
              </a:rPr>
              <a:pPr/>
              <a:t>56</a:t>
            </a:fld>
            <a:endParaRPr lang="en-US" altLang="en-US" dirty="0">
              <a:solidFill>
                <a:prstClr val="black"/>
              </a:solidFill>
            </a:endParaRPr>
          </a:p>
        </p:txBody>
      </p:sp>
      <p:sp>
        <p:nvSpPr>
          <p:cNvPr id="56322"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812C3699-B46A-4855-A669-BD43D67A9875}" type="slidenum">
              <a:rPr lang="en-US" altLang="en-US" sz="1200">
                <a:solidFill>
                  <a:srgbClr val="000000"/>
                </a:solidFill>
              </a:rPr>
              <a:pPr algn="r" eaLnBrk="0" fontAlgn="base" hangingPunct="0">
                <a:spcBef>
                  <a:spcPct val="0"/>
                </a:spcBef>
                <a:spcAft>
                  <a:spcPct val="0"/>
                </a:spcAft>
                <a:buSzPct val="100000"/>
              </a:pPr>
              <a:t>56</a:t>
            </a:fld>
            <a:endParaRPr lang="en-US" altLang="en-US" sz="1200" dirty="0">
              <a:solidFill>
                <a:srgbClr val="000000"/>
              </a:solidFill>
            </a:endParaRPr>
          </a:p>
        </p:txBody>
      </p:sp>
      <p:sp>
        <p:nvSpPr>
          <p:cNvPr id="56323" name="Text Box 1"/>
          <p:cNvSpPr>
            <a:spLocks noGrp="1" noRot="1" noChangeAspect="1" noChangeArrowheads="1" noTextEdit="1"/>
          </p:cNvSpPr>
          <p:nvPr>
            <p:ph type="sldImg"/>
          </p:nvPr>
        </p:nvSpPr>
        <p:spPr>
          <a:xfrm>
            <a:off x="1143000" y="685800"/>
            <a:ext cx="4572000" cy="3429000"/>
          </a:xfrm>
          <a:ln/>
        </p:spPr>
      </p:sp>
      <p:sp>
        <p:nvSpPr>
          <p:cNvPr id="56324"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13018023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BD40551-C710-4181-A529-22A64CB39B87}" type="slidenum">
              <a:rPr lang="en-US" altLang="en-US">
                <a:solidFill>
                  <a:prstClr val="black"/>
                </a:solidFill>
              </a:rPr>
              <a:pPr/>
              <a:t>57</a:t>
            </a:fld>
            <a:endParaRPr lang="en-US" altLang="en-US" dirty="0">
              <a:solidFill>
                <a:prstClr val="black"/>
              </a:solidFill>
            </a:endParaRPr>
          </a:p>
        </p:txBody>
      </p:sp>
      <p:sp>
        <p:nvSpPr>
          <p:cNvPr id="56322"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812C3699-B46A-4855-A669-BD43D67A9875}" type="slidenum">
              <a:rPr lang="en-US" altLang="en-US" sz="1200">
                <a:solidFill>
                  <a:srgbClr val="000000"/>
                </a:solidFill>
              </a:rPr>
              <a:pPr algn="r" eaLnBrk="0" fontAlgn="base" hangingPunct="0">
                <a:spcBef>
                  <a:spcPct val="0"/>
                </a:spcBef>
                <a:spcAft>
                  <a:spcPct val="0"/>
                </a:spcAft>
                <a:buSzPct val="100000"/>
              </a:pPr>
              <a:t>57</a:t>
            </a:fld>
            <a:endParaRPr lang="en-US" altLang="en-US" sz="1200" dirty="0">
              <a:solidFill>
                <a:srgbClr val="000000"/>
              </a:solidFill>
            </a:endParaRPr>
          </a:p>
        </p:txBody>
      </p:sp>
      <p:sp>
        <p:nvSpPr>
          <p:cNvPr id="56323" name="Text Box 1"/>
          <p:cNvSpPr>
            <a:spLocks noGrp="1" noRot="1" noChangeAspect="1" noChangeArrowheads="1" noTextEdit="1"/>
          </p:cNvSpPr>
          <p:nvPr>
            <p:ph type="sldImg"/>
          </p:nvPr>
        </p:nvSpPr>
        <p:spPr>
          <a:xfrm>
            <a:off x="1143000" y="685800"/>
            <a:ext cx="4572000" cy="3429000"/>
          </a:xfrm>
          <a:ln/>
        </p:spPr>
      </p:sp>
      <p:sp>
        <p:nvSpPr>
          <p:cNvPr id="56324"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38443317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C3F938D-4561-4A40-8319-91485218EA33}" type="slidenum">
              <a:rPr lang="en-US" altLang="en-US">
                <a:solidFill>
                  <a:prstClr val="black"/>
                </a:solidFill>
              </a:rPr>
              <a:pPr/>
              <a:t>58</a:t>
            </a:fld>
            <a:endParaRPr lang="en-US" altLang="en-US" dirty="0">
              <a:solidFill>
                <a:prstClr val="black"/>
              </a:solidFill>
            </a:endParaRPr>
          </a:p>
        </p:txBody>
      </p:sp>
      <p:sp>
        <p:nvSpPr>
          <p:cNvPr id="119810"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D6C4FD24-F2C2-4EB2-8EAD-12DD3A550883}" type="slidenum">
              <a:rPr lang="en-US" altLang="en-US" sz="1200">
                <a:solidFill>
                  <a:srgbClr val="000000"/>
                </a:solidFill>
              </a:rPr>
              <a:pPr algn="r" eaLnBrk="0" fontAlgn="base" hangingPunct="0">
                <a:spcBef>
                  <a:spcPct val="0"/>
                </a:spcBef>
                <a:spcAft>
                  <a:spcPct val="0"/>
                </a:spcAft>
                <a:buSzPct val="100000"/>
              </a:pPr>
              <a:t>58</a:t>
            </a:fld>
            <a:endParaRPr lang="en-US" altLang="en-US" sz="1200" dirty="0">
              <a:solidFill>
                <a:srgbClr val="000000"/>
              </a:solidFill>
            </a:endParaRPr>
          </a:p>
        </p:txBody>
      </p:sp>
      <p:sp>
        <p:nvSpPr>
          <p:cNvPr id="119811" name="Text Box 1"/>
          <p:cNvSpPr>
            <a:spLocks noGrp="1" noRot="1" noChangeAspect="1" noChangeArrowheads="1" noTextEdit="1"/>
          </p:cNvSpPr>
          <p:nvPr>
            <p:ph type="sldImg"/>
          </p:nvPr>
        </p:nvSpPr>
        <p:spPr>
          <a:xfrm>
            <a:off x="1143000" y="685800"/>
            <a:ext cx="4572000" cy="3429000"/>
          </a:xfrm>
          <a:ln/>
        </p:spPr>
      </p:sp>
      <p:sp>
        <p:nvSpPr>
          <p:cNvPr id="119812"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24045654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C3F938D-4561-4A40-8319-91485218EA33}" type="slidenum">
              <a:rPr lang="en-US" altLang="en-US">
                <a:solidFill>
                  <a:prstClr val="black"/>
                </a:solidFill>
              </a:rPr>
              <a:pPr/>
              <a:t>59</a:t>
            </a:fld>
            <a:endParaRPr lang="en-US" altLang="en-US" dirty="0">
              <a:solidFill>
                <a:prstClr val="black"/>
              </a:solidFill>
            </a:endParaRPr>
          </a:p>
        </p:txBody>
      </p:sp>
      <p:sp>
        <p:nvSpPr>
          <p:cNvPr id="119810"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D6C4FD24-F2C2-4EB2-8EAD-12DD3A550883}" type="slidenum">
              <a:rPr lang="en-US" altLang="en-US" sz="1200">
                <a:solidFill>
                  <a:srgbClr val="000000"/>
                </a:solidFill>
              </a:rPr>
              <a:pPr algn="r" eaLnBrk="0" fontAlgn="base" hangingPunct="0">
                <a:spcBef>
                  <a:spcPct val="0"/>
                </a:spcBef>
                <a:spcAft>
                  <a:spcPct val="0"/>
                </a:spcAft>
                <a:buSzPct val="100000"/>
              </a:pPr>
              <a:t>59</a:t>
            </a:fld>
            <a:endParaRPr lang="en-US" altLang="en-US" sz="1200" dirty="0">
              <a:solidFill>
                <a:srgbClr val="000000"/>
              </a:solidFill>
            </a:endParaRPr>
          </a:p>
        </p:txBody>
      </p:sp>
      <p:sp>
        <p:nvSpPr>
          <p:cNvPr id="119811" name="Text Box 1"/>
          <p:cNvSpPr>
            <a:spLocks noGrp="1" noRot="1" noChangeAspect="1" noChangeArrowheads="1" noTextEdit="1"/>
          </p:cNvSpPr>
          <p:nvPr>
            <p:ph type="sldImg"/>
          </p:nvPr>
        </p:nvSpPr>
        <p:spPr>
          <a:xfrm>
            <a:off x="1143000" y="685800"/>
            <a:ext cx="4572000" cy="3429000"/>
          </a:xfrm>
          <a:ln/>
        </p:spPr>
      </p:sp>
      <p:sp>
        <p:nvSpPr>
          <p:cNvPr id="119812"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29760343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1C9B493-EC0D-4425-9625-5D8C257CE0A6}" type="slidenum">
              <a:rPr lang="en-US" altLang="en-US">
                <a:solidFill>
                  <a:prstClr val="black"/>
                </a:solidFill>
              </a:rPr>
              <a:pPr/>
              <a:t>60</a:t>
            </a:fld>
            <a:endParaRPr lang="en-US" altLang="en-US" dirty="0">
              <a:solidFill>
                <a:prstClr val="black"/>
              </a:solidFill>
            </a:endParaRPr>
          </a:p>
        </p:txBody>
      </p:sp>
      <p:sp>
        <p:nvSpPr>
          <p:cNvPr id="132098"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749D4D8F-03EF-4F6C-8CB8-753D681B53F8}" type="slidenum">
              <a:rPr lang="en-US" altLang="en-US" sz="1200">
                <a:solidFill>
                  <a:srgbClr val="000000"/>
                </a:solidFill>
              </a:rPr>
              <a:pPr algn="r" eaLnBrk="0" fontAlgn="base" hangingPunct="0">
                <a:spcBef>
                  <a:spcPct val="0"/>
                </a:spcBef>
                <a:spcAft>
                  <a:spcPct val="0"/>
                </a:spcAft>
                <a:buSzPct val="100000"/>
              </a:pPr>
              <a:t>60</a:t>
            </a:fld>
            <a:endParaRPr lang="en-US" altLang="en-US" sz="1200" dirty="0">
              <a:solidFill>
                <a:srgbClr val="000000"/>
              </a:solidFill>
            </a:endParaRPr>
          </a:p>
        </p:txBody>
      </p:sp>
      <p:sp>
        <p:nvSpPr>
          <p:cNvPr id="132099" name="Text Box 1"/>
          <p:cNvSpPr>
            <a:spLocks noGrp="1" noRot="1" noChangeAspect="1" noChangeArrowheads="1" noTextEdit="1"/>
          </p:cNvSpPr>
          <p:nvPr>
            <p:ph type="sldImg"/>
          </p:nvPr>
        </p:nvSpPr>
        <p:spPr>
          <a:xfrm>
            <a:off x="1143000" y="685800"/>
            <a:ext cx="4572000" cy="3429000"/>
          </a:xfrm>
          <a:ln/>
        </p:spPr>
      </p:sp>
      <p:sp>
        <p:nvSpPr>
          <p:cNvPr id="132100"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3565202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F535FAF-F668-465A-AE9E-3964F1F4AA57}" type="slidenum">
              <a:rPr lang="en-US" altLang="en-US"/>
              <a:pPr/>
              <a:t>7</a:t>
            </a:fld>
            <a:endParaRPr lang="en-US" altLang="en-US" dirty="0"/>
          </a:p>
        </p:txBody>
      </p:sp>
      <p:sp>
        <p:nvSpPr>
          <p:cNvPr id="18434"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408458B1-7F1A-4F89-B06F-111ADCB3EA76}" type="slidenum">
              <a:rPr lang="en-US" altLang="en-US" sz="1200">
                <a:solidFill>
                  <a:srgbClr val="000000"/>
                </a:solidFill>
              </a:rPr>
              <a:pPr algn="r" eaLnBrk="0" fontAlgn="base" hangingPunct="0">
                <a:spcBef>
                  <a:spcPct val="0"/>
                </a:spcBef>
                <a:spcAft>
                  <a:spcPct val="0"/>
                </a:spcAft>
                <a:buSzPct val="100000"/>
              </a:pPr>
              <a:t>7</a:t>
            </a:fld>
            <a:endParaRPr lang="en-US" altLang="en-US" sz="1200" dirty="0">
              <a:solidFill>
                <a:srgbClr val="000000"/>
              </a:solidFill>
            </a:endParaRPr>
          </a:p>
        </p:txBody>
      </p:sp>
      <p:sp>
        <p:nvSpPr>
          <p:cNvPr id="18435" name="Text Box 1"/>
          <p:cNvSpPr>
            <a:spLocks noGrp="1" noRot="1" noChangeAspect="1" noChangeArrowheads="1" noTextEdit="1"/>
          </p:cNvSpPr>
          <p:nvPr>
            <p:ph type="sldImg"/>
          </p:nvPr>
        </p:nvSpPr>
        <p:spPr>
          <a:xfrm>
            <a:off x="1143000" y="685800"/>
            <a:ext cx="4572000" cy="3429000"/>
          </a:xfrm>
          <a:ln/>
        </p:spPr>
      </p:sp>
      <p:sp>
        <p:nvSpPr>
          <p:cNvPr id="18436"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17375559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BD40551-C710-4181-A529-22A64CB39B87}" type="slidenum">
              <a:rPr lang="en-US" altLang="en-US">
                <a:solidFill>
                  <a:prstClr val="black"/>
                </a:solidFill>
              </a:rPr>
              <a:pPr/>
              <a:t>61</a:t>
            </a:fld>
            <a:endParaRPr lang="en-US" altLang="en-US" dirty="0">
              <a:solidFill>
                <a:prstClr val="black"/>
              </a:solidFill>
            </a:endParaRPr>
          </a:p>
        </p:txBody>
      </p:sp>
      <p:sp>
        <p:nvSpPr>
          <p:cNvPr id="56322"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812C3699-B46A-4855-A669-BD43D67A9875}" type="slidenum">
              <a:rPr lang="en-US" altLang="en-US" sz="1200">
                <a:solidFill>
                  <a:srgbClr val="000000"/>
                </a:solidFill>
              </a:rPr>
              <a:pPr algn="r" eaLnBrk="0" fontAlgn="base" hangingPunct="0">
                <a:spcBef>
                  <a:spcPct val="0"/>
                </a:spcBef>
                <a:spcAft>
                  <a:spcPct val="0"/>
                </a:spcAft>
                <a:buSzPct val="100000"/>
              </a:pPr>
              <a:t>61</a:t>
            </a:fld>
            <a:endParaRPr lang="en-US" altLang="en-US" sz="1200" dirty="0">
              <a:solidFill>
                <a:srgbClr val="000000"/>
              </a:solidFill>
            </a:endParaRPr>
          </a:p>
        </p:txBody>
      </p:sp>
      <p:sp>
        <p:nvSpPr>
          <p:cNvPr id="56323" name="Text Box 1"/>
          <p:cNvSpPr>
            <a:spLocks noGrp="1" noRot="1" noChangeAspect="1" noChangeArrowheads="1" noTextEdit="1"/>
          </p:cNvSpPr>
          <p:nvPr>
            <p:ph type="sldImg"/>
          </p:nvPr>
        </p:nvSpPr>
        <p:spPr>
          <a:xfrm>
            <a:off x="1143000" y="685800"/>
            <a:ext cx="4572000" cy="3429000"/>
          </a:xfrm>
          <a:ln/>
        </p:spPr>
      </p:sp>
      <p:sp>
        <p:nvSpPr>
          <p:cNvPr id="56324"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38443317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BD40551-C710-4181-A529-22A64CB39B87}" type="slidenum">
              <a:rPr lang="en-US" altLang="en-US">
                <a:solidFill>
                  <a:prstClr val="black"/>
                </a:solidFill>
              </a:rPr>
              <a:pPr/>
              <a:t>62</a:t>
            </a:fld>
            <a:endParaRPr lang="en-US" altLang="en-US" dirty="0">
              <a:solidFill>
                <a:prstClr val="black"/>
              </a:solidFill>
            </a:endParaRPr>
          </a:p>
        </p:txBody>
      </p:sp>
      <p:sp>
        <p:nvSpPr>
          <p:cNvPr id="56322"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812C3699-B46A-4855-A669-BD43D67A9875}" type="slidenum">
              <a:rPr lang="en-US" altLang="en-US" sz="1200">
                <a:solidFill>
                  <a:srgbClr val="000000"/>
                </a:solidFill>
              </a:rPr>
              <a:pPr algn="r" eaLnBrk="0" fontAlgn="base" hangingPunct="0">
                <a:spcBef>
                  <a:spcPct val="0"/>
                </a:spcBef>
                <a:spcAft>
                  <a:spcPct val="0"/>
                </a:spcAft>
                <a:buSzPct val="100000"/>
              </a:pPr>
              <a:t>62</a:t>
            </a:fld>
            <a:endParaRPr lang="en-US" altLang="en-US" sz="1200" dirty="0">
              <a:solidFill>
                <a:srgbClr val="000000"/>
              </a:solidFill>
            </a:endParaRPr>
          </a:p>
        </p:txBody>
      </p:sp>
      <p:sp>
        <p:nvSpPr>
          <p:cNvPr id="56323" name="Text Box 1"/>
          <p:cNvSpPr>
            <a:spLocks noGrp="1" noRot="1" noChangeAspect="1" noChangeArrowheads="1" noTextEdit="1"/>
          </p:cNvSpPr>
          <p:nvPr>
            <p:ph type="sldImg"/>
          </p:nvPr>
        </p:nvSpPr>
        <p:spPr>
          <a:xfrm>
            <a:off x="1143000" y="685800"/>
            <a:ext cx="4572000" cy="3429000"/>
          </a:xfrm>
          <a:ln/>
        </p:spPr>
      </p:sp>
      <p:sp>
        <p:nvSpPr>
          <p:cNvPr id="56324"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38443317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BD40551-C710-4181-A529-22A64CB39B87}" type="slidenum">
              <a:rPr lang="en-US" altLang="en-US">
                <a:solidFill>
                  <a:prstClr val="black"/>
                </a:solidFill>
              </a:rPr>
              <a:pPr/>
              <a:t>63</a:t>
            </a:fld>
            <a:endParaRPr lang="en-US" altLang="en-US" dirty="0">
              <a:solidFill>
                <a:prstClr val="black"/>
              </a:solidFill>
            </a:endParaRPr>
          </a:p>
        </p:txBody>
      </p:sp>
      <p:sp>
        <p:nvSpPr>
          <p:cNvPr id="56322"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812C3699-B46A-4855-A669-BD43D67A9875}" type="slidenum">
              <a:rPr lang="en-US" altLang="en-US" sz="1200">
                <a:solidFill>
                  <a:srgbClr val="000000"/>
                </a:solidFill>
              </a:rPr>
              <a:pPr algn="r" eaLnBrk="0" fontAlgn="base" hangingPunct="0">
                <a:spcBef>
                  <a:spcPct val="0"/>
                </a:spcBef>
                <a:spcAft>
                  <a:spcPct val="0"/>
                </a:spcAft>
                <a:buSzPct val="100000"/>
              </a:pPr>
              <a:t>63</a:t>
            </a:fld>
            <a:endParaRPr lang="en-US" altLang="en-US" sz="1200" dirty="0">
              <a:solidFill>
                <a:srgbClr val="000000"/>
              </a:solidFill>
            </a:endParaRPr>
          </a:p>
        </p:txBody>
      </p:sp>
      <p:sp>
        <p:nvSpPr>
          <p:cNvPr id="56323" name="Text Box 1"/>
          <p:cNvSpPr>
            <a:spLocks noGrp="1" noRot="1" noChangeAspect="1" noChangeArrowheads="1" noTextEdit="1"/>
          </p:cNvSpPr>
          <p:nvPr>
            <p:ph type="sldImg"/>
          </p:nvPr>
        </p:nvSpPr>
        <p:spPr>
          <a:xfrm>
            <a:off x="1143000" y="685800"/>
            <a:ext cx="4572000" cy="3429000"/>
          </a:xfrm>
          <a:ln/>
        </p:spPr>
      </p:sp>
      <p:sp>
        <p:nvSpPr>
          <p:cNvPr id="56324"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38443317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7FE0E13-C00B-4A75-A3D8-D8281294DFFE}" type="slidenum">
              <a:rPr lang="en-US" altLang="en-US"/>
              <a:pPr/>
              <a:t>64</a:t>
            </a:fld>
            <a:endParaRPr lang="en-US" altLang="en-US" dirty="0"/>
          </a:p>
        </p:txBody>
      </p:sp>
      <p:sp>
        <p:nvSpPr>
          <p:cNvPr id="154626"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03AA2CDC-E0A3-4BAD-9C85-3A943034DA32}" type="slidenum">
              <a:rPr lang="en-US" altLang="en-US" sz="1200">
                <a:solidFill>
                  <a:srgbClr val="000000"/>
                </a:solidFill>
              </a:rPr>
              <a:pPr algn="r" eaLnBrk="0" fontAlgn="base" hangingPunct="0">
                <a:spcBef>
                  <a:spcPct val="0"/>
                </a:spcBef>
                <a:spcAft>
                  <a:spcPct val="0"/>
                </a:spcAft>
                <a:buSzPct val="100000"/>
              </a:pPr>
              <a:t>64</a:t>
            </a:fld>
            <a:endParaRPr lang="en-US" altLang="en-US" sz="1200" dirty="0">
              <a:solidFill>
                <a:srgbClr val="000000"/>
              </a:solidFill>
            </a:endParaRPr>
          </a:p>
        </p:txBody>
      </p:sp>
      <p:sp>
        <p:nvSpPr>
          <p:cNvPr id="154627" name="Text Box 1"/>
          <p:cNvSpPr>
            <a:spLocks noGrp="1" noRot="1" noChangeAspect="1" noChangeArrowheads="1" noTextEdit="1"/>
          </p:cNvSpPr>
          <p:nvPr>
            <p:ph type="sldImg"/>
          </p:nvPr>
        </p:nvSpPr>
        <p:spPr>
          <a:xfrm>
            <a:off x="1143000" y="685800"/>
            <a:ext cx="4572000" cy="3429000"/>
          </a:xfrm>
          <a:ln/>
        </p:spPr>
      </p:sp>
      <p:sp>
        <p:nvSpPr>
          <p:cNvPr id="154628"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13781593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742C366-A2F8-460E-BBF4-BC007D73F68A}" type="slidenum">
              <a:rPr lang="en-US" altLang="en-US">
                <a:solidFill>
                  <a:prstClr val="black"/>
                </a:solidFill>
              </a:rPr>
              <a:pPr/>
              <a:t>65</a:t>
            </a:fld>
            <a:endParaRPr lang="en-US" altLang="en-US" dirty="0">
              <a:solidFill>
                <a:prstClr val="black"/>
              </a:solidFill>
            </a:endParaRPr>
          </a:p>
        </p:txBody>
      </p:sp>
      <p:sp>
        <p:nvSpPr>
          <p:cNvPr id="160770"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38E21444-87AC-44AC-A665-E0B582C9BADE}" type="slidenum">
              <a:rPr lang="en-US" altLang="en-US" sz="1200">
                <a:solidFill>
                  <a:srgbClr val="000000"/>
                </a:solidFill>
              </a:rPr>
              <a:pPr algn="r" eaLnBrk="0" fontAlgn="base" hangingPunct="0">
                <a:spcBef>
                  <a:spcPct val="0"/>
                </a:spcBef>
                <a:spcAft>
                  <a:spcPct val="0"/>
                </a:spcAft>
                <a:buSzPct val="100000"/>
              </a:pPr>
              <a:t>65</a:t>
            </a:fld>
            <a:endParaRPr lang="en-US" altLang="en-US" sz="1200" dirty="0">
              <a:solidFill>
                <a:srgbClr val="000000"/>
              </a:solidFill>
            </a:endParaRPr>
          </a:p>
        </p:txBody>
      </p:sp>
      <p:sp>
        <p:nvSpPr>
          <p:cNvPr id="160771" name="Text Box 1"/>
          <p:cNvSpPr>
            <a:spLocks noGrp="1" noRot="1" noChangeAspect="1" noChangeArrowheads="1" noTextEdit="1"/>
          </p:cNvSpPr>
          <p:nvPr>
            <p:ph type="sldImg"/>
          </p:nvPr>
        </p:nvSpPr>
        <p:spPr>
          <a:xfrm>
            <a:off x="1143000" y="685800"/>
            <a:ext cx="4572000" cy="3429000"/>
          </a:xfrm>
          <a:ln/>
        </p:spPr>
      </p:sp>
      <p:sp>
        <p:nvSpPr>
          <p:cNvPr id="160772"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4039212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7FE0E13-C00B-4A75-A3D8-D8281294DFFE}" type="slidenum">
              <a:rPr lang="en-US" altLang="en-US"/>
              <a:pPr/>
              <a:t>66</a:t>
            </a:fld>
            <a:endParaRPr lang="en-US" altLang="en-US" dirty="0"/>
          </a:p>
        </p:txBody>
      </p:sp>
      <p:sp>
        <p:nvSpPr>
          <p:cNvPr id="154626"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03AA2CDC-E0A3-4BAD-9C85-3A943034DA32}" type="slidenum">
              <a:rPr lang="en-US" altLang="en-US" sz="1200">
                <a:solidFill>
                  <a:srgbClr val="000000"/>
                </a:solidFill>
              </a:rPr>
              <a:pPr algn="r" eaLnBrk="0" fontAlgn="base" hangingPunct="0">
                <a:spcBef>
                  <a:spcPct val="0"/>
                </a:spcBef>
                <a:spcAft>
                  <a:spcPct val="0"/>
                </a:spcAft>
                <a:buSzPct val="100000"/>
              </a:pPr>
              <a:t>66</a:t>
            </a:fld>
            <a:endParaRPr lang="en-US" altLang="en-US" sz="1200" dirty="0">
              <a:solidFill>
                <a:srgbClr val="000000"/>
              </a:solidFill>
            </a:endParaRPr>
          </a:p>
        </p:txBody>
      </p:sp>
      <p:sp>
        <p:nvSpPr>
          <p:cNvPr id="154627" name="Text Box 1"/>
          <p:cNvSpPr>
            <a:spLocks noGrp="1" noRot="1" noChangeAspect="1" noChangeArrowheads="1" noTextEdit="1"/>
          </p:cNvSpPr>
          <p:nvPr>
            <p:ph type="sldImg"/>
          </p:nvPr>
        </p:nvSpPr>
        <p:spPr>
          <a:xfrm>
            <a:off x="1143000" y="685800"/>
            <a:ext cx="4572000" cy="3429000"/>
          </a:xfrm>
          <a:ln/>
        </p:spPr>
      </p:sp>
      <p:sp>
        <p:nvSpPr>
          <p:cNvPr id="154628"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29705996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7FE0E13-C00B-4A75-A3D8-D8281294DFFE}" type="slidenum">
              <a:rPr lang="en-US" altLang="en-US"/>
              <a:pPr/>
              <a:t>67</a:t>
            </a:fld>
            <a:endParaRPr lang="en-US" altLang="en-US" dirty="0"/>
          </a:p>
        </p:txBody>
      </p:sp>
      <p:sp>
        <p:nvSpPr>
          <p:cNvPr id="154626"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03AA2CDC-E0A3-4BAD-9C85-3A943034DA32}" type="slidenum">
              <a:rPr lang="en-US" altLang="en-US" sz="1200">
                <a:solidFill>
                  <a:srgbClr val="000000"/>
                </a:solidFill>
              </a:rPr>
              <a:pPr algn="r" eaLnBrk="0" fontAlgn="base" hangingPunct="0">
                <a:spcBef>
                  <a:spcPct val="0"/>
                </a:spcBef>
                <a:spcAft>
                  <a:spcPct val="0"/>
                </a:spcAft>
                <a:buSzPct val="100000"/>
              </a:pPr>
              <a:t>67</a:t>
            </a:fld>
            <a:endParaRPr lang="en-US" altLang="en-US" sz="1200" dirty="0">
              <a:solidFill>
                <a:srgbClr val="000000"/>
              </a:solidFill>
            </a:endParaRPr>
          </a:p>
        </p:txBody>
      </p:sp>
      <p:sp>
        <p:nvSpPr>
          <p:cNvPr id="154627" name="Text Box 1"/>
          <p:cNvSpPr>
            <a:spLocks noGrp="1" noRot="1" noChangeAspect="1" noChangeArrowheads="1" noTextEdit="1"/>
          </p:cNvSpPr>
          <p:nvPr>
            <p:ph type="sldImg"/>
          </p:nvPr>
        </p:nvSpPr>
        <p:spPr>
          <a:xfrm>
            <a:off x="1143000" y="685800"/>
            <a:ext cx="4572000" cy="3429000"/>
          </a:xfrm>
          <a:ln/>
        </p:spPr>
      </p:sp>
      <p:sp>
        <p:nvSpPr>
          <p:cNvPr id="154628"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13092733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615EBCD-A516-4ADB-B57E-F8B4C7B01B97}" type="slidenum">
              <a:rPr lang="en-US" altLang="en-US"/>
              <a:pPr/>
              <a:t>68</a:t>
            </a:fld>
            <a:endParaRPr lang="en-US" altLang="en-US" dirty="0"/>
          </a:p>
        </p:txBody>
      </p:sp>
      <p:sp>
        <p:nvSpPr>
          <p:cNvPr id="162818"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C5F57DB7-7A21-4E2B-9063-37BB5B2E2C6A}" type="slidenum">
              <a:rPr lang="en-US" altLang="en-US" sz="1200">
                <a:solidFill>
                  <a:srgbClr val="000000"/>
                </a:solidFill>
              </a:rPr>
              <a:pPr algn="r" eaLnBrk="0" fontAlgn="base" hangingPunct="0">
                <a:spcBef>
                  <a:spcPct val="0"/>
                </a:spcBef>
                <a:spcAft>
                  <a:spcPct val="0"/>
                </a:spcAft>
                <a:buSzPct val="100000"/>
              </a:pPr>
              <a:t>68</a:t>
            </a:fld>
            <a:endParaRPr lang="en-US" altLang="en-US" sz="1200" dirty="0">
              <a:solidFill>
                <a:srgbClr val="000000"/>
              </a:solidFill>
            </a:endParaRPr>
          </a:p>
        </p:txBody>
      </p:sp>
      <p:sp>
        <p:nvSpPr>
          <p:cNvPr id="162819" name="Text Box 1"/>
          <p:cNvSpPr>
            <a:spLocks noGrp="1" noRot="1" noChangeAspect="1" noChangeArrowheads="1" noTextEdit="1"/>
          </p:cNvSpPr>
          <p:nvPr>
            <p:ph type="sldImg"/>
          </p:nvPr>
        </p:nvSpPr>
        <p:spPr>
          <a:xfrm>
            <a:off x="1143000" y="685800"/>
            <a:ext cx="4572000" cy="3429000"/>
          </a:xfrm>
          <a:ln/>
        </p:spPr>
      </p:sp>
      <p:sp>
        <p:nvSpPr>
          <p:cNvPr id="162820"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27197001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91B48C7-B962-4CD2-B9BC-105630AAD4A6}" type="slidenum">
              <a:rPr lang="en-US" altLang="en-US">
                <a:solidFill>
                  <a:prstClr val="black"/>
                </a:solidFill>
              </a:rPr>
              <a:pPr/>
              <a:t>69</a:t>
            </a:fld>
            <a:endParaRPr lang="en-US" altLang="en-US" dirty="0">
              <a:solidFill>
                <a:prstClr val="black"/>
              </a:solidFill>
            </a:endParaRPr>
          </a:p>
        </p:txBody>
      </p:sp>
      <p:sp>
        <p:nvSpPr>
          <p:cNvPr id="193538"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FB41F77C-7DF9-4E14-99A1-22958E17F3ED}" type="slidenum">
              <a:rPr lang="en-US" altLang="en-US" sz="1200">
                <a:solidFill>
                  <a:srgbClr val="000000"/>
                </a:solidFill>
              </a:rPr>
              <a:pPr algn="r" eaLnBrk="0" fontAlgn="base" hangingPunct="0">
                <a:spcBef>
                  <a:spcPct val="0"/>
                </a:spcBef>
                <a:spcAft>
                  <a:spcPct val="0"/>
                </a:spcAft>
                <a:buSzPct val="100000"/>
              </a:pPr>
              <a:t>69</a:t>
            </a:fld>
            <a:endParaRPr lang="en-US" altLang="en-US" sz="1200" dirty="0">
              <a:solidFill>
                <a:srgbClr val="000000"/>
              </a:solidFill>
            </a:endParaRPr>
          </a:p>
        </p:txBody>
      </p:sp>
      <p:sp>
        <p:nvSpPr>
          <p:cNvPr id="193539" name="Text Box 1"/>
          <p:cNvSpPr>
            <a:spLocks noGrp="1" noRot="1" noChangeAspect="1" noChangeArrowheads="1" noTextEdit="1"/>
          </p:cNvSpPr>
          <p:nvPr>
            <p:ph type="sldImg"/>
          </p:nvPr>
        </p:nvSpPr>
        <p:spPr>
          <a:xfrm>
            <a:off x="1143000" y="685800"/>
            <a:ext cx="4572000" cy="3429000"/>
          </a:xfrm>
          <a:ln/>
        </p:spPr>
      </p:sp>
      <p:sp>
        <p:nvSpPr>
          <p:cNvPr id="193540"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14210991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5F72B80-F941-4F31-B89C-0F3ABB87171E}" type="slidenum">
              <a:rPr lang="en-US" altLang="en-US"/>
              <a:pPr/>
              <a:t>70</a:t>
            </a:fld>
            <a:endParaRPr lang="en-US" altLang="en-US" dirty="0"/>
          </a:p>
        </p:txBody>
      </p:sp>
      <p:sp>
        <p:nvSpPr>
          <p:cNvPr id="226306"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E1A2A663-9459-4EE6-926D-249A6CF3CA7E}" type="slidenum">
              <a:rPr lang="en-US" altLang="en-US" sz="1200">
                <a:solidFill>
                  <a:srgbClr val="000000"/>
                </a:solidFill>
              </a:rPr>
              <a:pPr algn="r" eaLnBrk="0" fontAlgn="base" hangingPunct="0">
                <a:spcBef>
                  <a:spcPct val="0"/>
                </a:spcBef>
                <a:spcAft>
                  <a:spcPct val="0"/>
                </a:spcAft>
                <a:buSzPct val="100000"/>
              </a:pPr>
              <a:t>70</a:t>
            </a:fld>
            <a:endParaRPr lang="en-US" altLang="en-US" sz="1200" dirty="0">
              <a:solidFill>
                <a:srgbClr val="000000"/>
              </a:solidFill>
            </a:endParaRPr>
          </a:p>
        </p:txBody>
      </p:sp>
      <p:sp>
        <p:nvSpPr>
          <p:cNvPr id="226307" name="Text Box 2"/>
          <p:cNvSpPr>
            <a:spLocks noGrp="1" noRot="1" noChangeAspect="1" noChangeArrowheads="1" noTextEdit="1"/>
          </p:cNvSpPr>
          <p:nvPr>
            <p:ph type="sldImg"/>
          </p:nvPr>
        </p:nvSpPr>
        <p:spPr>
          <a:xfrm>
            <a:off x="1143000" y="685800"/>
            <a:ext cx="4572000" cy="3429000"/>
          </a:xfrm>
          <a:ln/>
        </p:spPr>
      </p:sp>
      <p:sp>
        <p:nvSpPr>
          <p:cNvPr id="226308" name="Text Box 3"/>
          <p:cNvSpPr>
            <a:spLocks noGrp="1" noChangeArrowheads="1"/>
          </p:cNvSpPr>
          <p:nvPr>
            <p:ph type="body" idx="1"/>
          </p:nvPr>
        </p:nvSpPr>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3956668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F535FAF-F668-465A-AE9E-3964F1F4AA57}" type="slidenum">
              <a:rPr lang="en-US" altLang="en-US"/>
              <a:pPr/>
              <a:t>8</a:t>
            </a:fld>
            <a:endParaRPr lang="en-US" altLang="en-US" dirty="0"/>
          </a:p>
        </p:txBody>
      </p:sp>
      <p:sp>
        <p:nvSpPr>
          <p:cNvPr id="18434"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408458B1-7F1A-4F89-B06F-111ADCB3EA76}" type="slidenum">
              <a:rPr lang="en-US" altLang="en-US" sz="1200">
                <a:solidFill>
                  <a:srgbClr val="000000"/>
                </a:solidFill>
              </a:rPr>
              <a:pPr algn="r" eaLnBrk="0" fontAlgn="base" hangingPunct="0">
                <a:spcBef>
                  <a:spcPct val="0"/>
                </a:spcBef>
                <a:spcAft>
                  <a:spcPct val="0"/>
                </a:spcAft>
                <a:buSzPct val="100000"/>
              </a:pPr>
              <a:t>8</a:t>
            </a:fld>
            <a:endParaRPr lang="en-US" altLang="en-US" sz="1200" dirty="0">
              <a:solidFill>
                <a:srgbClr val="000000"/>
              </a:solidFill>
            </a:endParaRPr>
          </a:p>
        </p:txBody>
      </p:sp>
      <p:sp>
        <p:nvSpPr>
          <p:cNvPr id="18435" name="Text Box 1"/>
          <p:cNvSpPr>
            <a:spLocks noGrp="1" noRot="1" noChangeAspect="1" noChangeArrowheads="1" noTextEdit="1"/>
          </p:cNvSpPr>
          <p:nvPr>
            <p:ph type="sldImg"/>
          </p:nvPr>
        </p:nvSpPr>
        <p:spPr>
          <a:xfrm>
            <a:off x="1143000" y="685800"/>
            <a:ext cx="4572000" cy="3429000"/>
          </a:xfrm>
          <a:ln/>
        </p:spPr>
      </p:sp>
      <p:sp>
        <p:nvSpPr>
          <p:cNvPr id="18436"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345150525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5F72B80-F941-4F31-B89C-0F3ABB87171E}" type="slidenum">
              <a:rPr lang="en-US" altLang="en-US"/>
              <a:pPr/>
              <a:t>71</a:t>
            </a:fld>
            <a:endParaRPr lang="en-US" altLang="en-US" dirty="0"/>
          </a:p>
        </p:txBody>
      </p:sp>
      <p:sp>
        <p:nvSpPr>
          <p:cNvPr id="226306"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E1A2A663-9459-4EE6-926D-249A6CF3CA7E}" type="slidenum">
              <a:rPr lang="en-US" altLang="en-US" sz="1200">
                <a:solidFill>
                  <a:srgbClr val="000000"/>
                </a:solidFill>
              </a:rPr>
              <a:pPr algn="r" eaLnBrk="0" fontAlgn="base" hangingPunct="0">
                <a:spcBef>
                  <a:spcPct val="0"/>
                </a:spcBef>
                <a:spcAft>
                  <a:spcPct val="0"/>
                </a:spcAft>
                <a:buSzPct val="100000"/>
              </a:pPr>
              <a:t>71</a:t>
            </a:fld>
            <a:endParaRPr lang="en-US" altLang="en-US" sz="1200" dirty="0">
              <a:solidFill>
                <a:srgbClr val="000000"/>
              </a:solidFill>
            </a:endParaRPr>
          </a:p>
        </p:txBody>
      </p:sp>
      <p:sp>
        <p:nvSpPr>
          <p:cNvPr id="226307" name="Text Box 2"/>
          <p:cNvSpPr>
            <a:spLocks noGrp="1" noRot="1" noChangeAspect="1" noChangeArrowheads="1" noTextEdit="1"/>
          </p:cNvSpPr>
          <p:nvPr>
            <p:ph type="sldImg"/>
          </p:nvPr>
        </p:nvSpPr>
        <p:spPr>
          <a:xfrm>
            <a:off x="1143000" y="685800"/>
            <a:ext cx="4572000" cy="3429000"/>
          </a:xfrm>
          <a:ln/>
        </p:spPr>
      </p:sp>
      <p:sp>
        <p:nvSpPr>
          <p:cNvPr id="226308" name="Text Box 3"/>
          <p:cNvSpPr>
            <a:spLocks noGrp="1" noChangeArrowheads="1"/>
          </p:cNvSpPr>
          <p:nvPr>
            <p:ph type="body" idx="1"/>
          </p:nvPr>
        </p:nvSpPr>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19744719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45E28A8-AC84-4A23-A0FD-3CF5A4478881}" type="slidenum">
              <a:rPr lang="en-US" altLang="en-US"/>
              <a:pPr/>
              <a:t>72</a:t>
            </a:fld>
            <a:endParaRPr lang="en-US" altLang="en-US" dirty="0"/>
          </a:p>
        </p:txBody>
      </p:sp>
      <p:sp>
        <p:nvSpPr>
          <p:cNvPr id="181250"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E4F705AE-C5E5-4CBD-BC1D-B4ABD9D9EAB5}" type="slidenum">
              <a:rPr lang="en-US" altLang="en-US" sz="1200">
                <a:solidFill>
                  <a:srgbClr val="000000"/>
                </a:solidFill>
              </a:rPr>
              <a:pPr algn="r" eaLnBrk="0" fontAlgn="base" hangingPunct="0">
                <a:spcBef>
                  <a:spcPct val="0"/>
                </a:spcBef>
                <a:spcAft>
                  <a:spcPct val="0"/>
                </a:spcAft>
                <a:buSzPct val="100000"/>
              </a:pPr>
              <a:t>72</a:t>
            </a:fld>
            <a:endParaRPr lang="en-US" altLang="en-US" sz="1200" dirty="0">
              <a:solidFill>
                <a:srgbClr val="000000"/>
              </a:solidFill>
            </a:endParaRPr>
          </a:p>
        </p:txBody>
      </p:sp>
      <p:sp>
        <p:nvSpPr>
          <p:cNvPr id="181251" name="Text Box 1"/>
          <p:cNvSpPr>
            <a:spLocks noGrp="1" noRot="1" noChangeAspect="1" noChangeArrowheads="1" noTextEdit="1"/>
          </p:cNvSpPr>
          <p:nvPr>
            <p:ph type="sldImg"/>
          </p:nvPr>
        </p:nvSpPr>
        <p:spPr>
          <a:xfrm>
            <a:off x="1143000" y="685800"/>
            <a:ext cx="4572000" cy="3429000"/>
          </a:xfrm>
          <a:ln/>
        </p:spPr>
      </p:sp>
      <p:sp>
        <p:nvSpPr>
          <p:cNvPr id="181252"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6558237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45E28A8-AC84-4A23-A0FD-3CF5A4478881}" type="slidenum">
              <a:rPr lang="en-US" altLang="en-US"/>
              <a:pPr/>
              <a:t>73</a:t>
            </a:fld>
            <a:endParaRPr lang="en-US" altLang="en-US" dirty="0"/>
          </a:p>
        </p:txBody>
      </p:sp>
      <p:sp>
        <p:nvSpPr>
          <p:cNvPr id="181250"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E4F705AE-C5E5-4CBD-BC1D-B4ABD9D9EAB5}" type="slidenum">
              <a:rPr lang="en-US" altLang="en-US" sz="1200">
                <a:solidFill>
                  <a:srgbClr val="000000"/>
                </a:solidFill>
              </a:rPr>
              <a:pPr algn="r" eaLnBrk="0" fontAlgn="base" hangingPunct="0">
                <a:spcBef>
                  <a:spcPct val="0"/>
                </a:spcBef>
                <a:spcAft>
                  <a:spcPct val="0"/>
                </a:spcAft>
                <a:buSzPct val="100000"/>
              </a:pPr>
              <a:t>73</a:t>
            </a:fld>
            <a:endParaRPr lang="en-US" altLang="en-US" sz="1200" dirty="0">
              <a:solidFill>
                <a:srgbClr val="000000"/>
              </a:solidFill>
            </a:endParaRPr>
          </a:p>
        </p:txBody>
      </p:sp>
      <p:sp>
        <p:nvSpPr>
          <p:cNvPr id="181251" name="Text Box 1"/>
          <p:cNvSpPr>
            <a:spLocks noGrp="1" noRot="1" noChangeAspect="1" noChangeArrowheads="1" noTextEdit="1"/>
          </p:cNvSpPr>
          <p:nvPr>
            <p:ph type="sldImg"/>
          </p:nvPr>
        </p:nvSpPr>
        <p:spPr>
          <a:xfrm>
            <a:off x="1143000" y="685800"/>
            <a:ext cx="4572000" cy="3429000"/>
          </a:xfrm>
          <a:ln/>
        </p:spPr>
      </p:sp>
      <p:sp>
        <p:nvSpPr>
          <p:cNvPr id="181252"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281405668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A5A89E3-83C7-450C-BAA9-6768FB70B034}" type="slidenum">
              <a:rPr lang="en-US" altLang="en-US"/>
              <a:pPr/>
              <a:t>74</a:t>
            </a:fld>
            <a:endParaRPr lang="en-US" altLang="en-US" dirty="0"/>
          </a:p>
        </p:txBody>
      </p:sp>
      <p:sp>
        <p:nvSpPr>
          <p:cNvPr id="177154"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EBA07882-2087-49C7-82B8-3BF052422E85}" type="slidenum">
              <a:rPr lang="en-US" altLang="en-US" sz="1200">
                <a:solidFill>
                  <a:srgbClr val="000000"/>
                </a:solidFill>
              </a:rPr>
              <a:pPr algn="r" eaLnBrk="0" fontAlgn="base" hangingPunct="0">
                <a:spcBef>
                  <a:spcPct val="0"/>
                </a:spcBef>
                <a:spcAft>
                  <a:spcPct val="0"/>
                </a:spcAft>
                <a:buSzPct val="100000"/>
              </a:pPr>
              <a:t>74</a:t>
            </a:fld>
            <a:endParaRPr lang="en-US" altLang="en-US" sz="1200" dirty="0">
              <a:solidFill>
                <a:srgbClr val="000000"/>
              </a:solidFill>
            </a:endParaRPr>
          </a:p>
        </p:txBody>
      </p:sp>
      <p:sp>
        <p:nvSpPr>
          <p:cNvPr id="177155" name="Text Box 1"/>
          <p:cNvSpPr>
            <a:spLocks noGrp="1" noRot="1" noChangeAspect="1" noChangeArrowheads="1" noTextEdit="1"/>
          </p:cNvSpPr>
          <p:nvPr>
            <p:ph type="sldImg"/>
          </p:nvPr>
        </p:nvSpPr>
        <p:spPr>
          <a:xfrm>
            <a:off x="1143000" y="685800"/>
            <a:ext cx="4572000" cy="3429000"/>
          </a:xfrm>
          <a:ln/>
        </p:spPr>
      </p:sp>
      <p:sp>
        <p:nvSpPr>
          <p:cNvPr id="177156"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156901388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dirty="0"/>
              <a:t>Time ≈2.0 minute</a:t>
            </a:r>
            <a:endParaRPr lang="en-US" b="1" baseline="0" dirty="0"/>
          </a:p>
          <a:p>
            <a:r>
              <a:rPr lang="en-US" b="1" baseline="0" dirty="0"/>
              <a:t>Entry Audio:  </a:t>
            </a:r>
            <a:r>
              <a:rPr lang="en-US" b="0" baseline="0" dirty="0"/>
              <a:t>How well can you evaluate the properties of strong and weak acids and bases?</a:t>
            </a:r>
          </a:p>
          <a:p>
            <a:r>
              <a:rPr lang="en-US" b="1" baseline="0" dirty="0"/>
              <a:t>Hint 1: </a:t>
            </a:r>
            <a:r>
              <a:rPr lang="en-US" b="0" baseline="0" dirty="0"/>
              <a:t>Remember that weak acids and bases are weak because they dissociate only partially. </a:t>
            </a:r>
            <a:endParaRPr lang="en-US" b="0" i="0" baseline="0" dirty="0"/>
          </a:p>
          <a:p>
            <a:r>
              <a:rPr lang="en-US" b="1" baseline="0" dirty="0"/>
              <a:t>Hint 2: </a:t>
            </a:r>
            <a:r>
              <a:rPr lang="en-US" b="0" baseline="0" dirty="0"/>
              <a:t>Remember that a large </a:t>
            </a:r>
            <a:r>
              <a:rPr lang="en-US" b="0" i="1" baseline="0" dirty="0"/>
              <a:t>K</a:t>
            </a:r>
            <a:r>
              <a:rPr lang="en-US" b="0" baseline="-25000" dirty="0"/>
              <a:t>b</a:t>
            </a:r>
            <a:r>
              <a:rPr lang="en-US" b="0" baseline="0" dirty="0"/>
              <a:t> means that products (ions) are favored compared to reactants (the original acid or base). </a:t>
            </a:r>
          </a:p>
          <a:p>
            <a:pPr marL="0" marR="0" indent="0" algn="l" defTabSz="914400" rtl="0" eaLnBrk="1" fontAlgn="base" latinLnBrk="0" hangingPunct="1">
              <a:lnSpc>
                <a:spcPct val="100000"/>
              </a:lnSpc>
              <a:spcBef>
                <a:spcPts val="571"/>
              </a:spcBef>
              <a:spcAft>
                <a:spcPct val="0"/>
              </a:spcAft>
              <a:buClrTx/>
              <a:buSzTx/>
              <a:buFontTx/>
              <a:buNone/>
              <a:tabLst/>
              <a:defRPr/>
            </a:pPr>
            <a:r>
              <a:rPr lang="en-US" b="1" baseline="0" dirty="0"/>
              <a:t>Hint 3: </a:t>
            </a:r>
            <a:r>
              <a:rPr lang="en-US" b="0" baseline="0" dirty="0"/>
              <a:t>Remember that concentration and strength refer to two different things when you are dealing with acids and bases. Strength is an intensive property.</a:t>
            </a:r>
          </a:p>
          <a:p>
            <a:r>
              <a:rPr lang="en-US" b="1" baseline="0" dirty="0"/>
              <a:t>Hint 4: </a:t>
            </a:r>
            <a:r>
              <a:rPr lang="en-US" b="0" baseline="0" dirty="0"/>
              <a:t>Remember that the stronger acid will have a lower pH because it forms more H+ ions in solution than a weaker acid. Remember that when a strong base is placed in water, it dissociates completely so that the original, associated form, is no longer present. </a:t>
            </a:r>
          </a:p>
          <a:p>
            <a:pPr marL="0" marR="0" indent="0" algn="l" defTabSz="914400" rtl="0" eaLnBrk="1" fontAlgn="base" latinLnBrk="0" hangingPunct="1">
              <a:lnSpc>
                <a:spcPct val="100000"/>
              </a:lnSpc>
              <a:spcBef>
                <a:spcPts val="571"/>
              </a:spcBef>
              <a:spcAft>
                <a:spcPct val="0"/>
              </a:spcAft>
              <a:buClrTx/>
              <a:buSzTx/>
              <a:buFontTx/>
              <a:buNone/>
              <a:tabLst/>
              <a:defRPr/>
            </a:pPr>
            <a:r>
              <a:rPr lang="en-US" b="1" baseline="0" dirty="0"/>
              <a:t>Hint 5:</a:t>
            </a:r>
            <a:r>
              <a:rPr lang="en-US" b="0" baseline="0" dirty="0"/>
              <a:t> Remember that when a strong base is placed in water, it dissociates completely so that the original, associated form, is no longer present. </a:t>
            </a:r>
            <a:endParaRPr lang="en-US" b="0" i="0" baseline="0" dirty="0"/>
          </a:p>
          <a:p>
            <a:r>
              <a:rPr lang="en-US" b="1" i="0" baseline="0" dirty="0"/>
              <a:t>Exit Audio: </a:t>
            </a:r>
            <a:r>
              <a:rPr lang="en-US" b="0" i="0" baseline="0" dirty="0"/>
              <a:t>Each acid and base has its own characteristic tendency to dissociate. Therefore, each acid or base is considered either strong or weak depending on how strong the tendency is for that acid or base to dissociate. If the tendency is very strong, the acid or base dissociates completely and it is consider to be a strong acid or a strong base. If the tendency to dissociate is weak, the acid or base only dissociates a small amount and it is considered to be a weak acid or base.  Knowing these  fundamental differences between strong and weak acids and bases will be helpful as you move ahead with this lesson. </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75</a:t>
            </a:fld>
            <a:endParaRPr lang="en-US" dirty="0">
              <a:solidFill>
                <a:prstClr val="black"/>
              </a:solidFill>
            </a:endParaRPr>
          </a:p>
        </p:txBody>
      </p:sp>
    </p:spTree>
    <p:extLst>
      <p:ext uri="{BB962C8B-B14F-4D97-AF65-F5344CB8AC3E}">
        <p14:creationId xmlns:p14="http://schemas.microsoft.com/office/powerpoint/2010/main" val="34158603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dirty="0"/>
              <a:t>Time ≈2.0 minute</a:t>
            </a:r>
            <a:endParaRPr lang="en-US" b="1" baseline="0" dirty="0"/>
          </a:p>
          <a:p>
            <a:r>
              <a:rPr lang="en-US" b="1" baseline="0" dirty="0"/>
              <a:t>Entry Audio:  </a:t>
            </a:r>
            <a:r>
              <a:rPr lang="en-US" b="0" baseline="0" dirty="0"/>
              <a:t>How well can you evaluate the properties of strong and weak acids and bases?</a:t>
            </a:r>
          </a:p>
          <a:p>
            <a:r>
              <a:rPr lang="en-US" b="1" baseline="0" dirty="0"/>
              <a:t>Hint 1: </a:t>
            </a:r>
            <a:r>
              <a:rPr lang="en-US" b="0" baseline="0" dirty="0"/>
              <a:t>Remember that weak acids and bases are weak because they dissociate only partially. </a:t>
            </a:r>
            <a:endParaRPr lang="en-US" b="0" i="0" baseline="0" dirty="0"/>
          </a:p>
          <a:p>
            <a:r>
              <a:rPr lang="en-US" b="1" baseline="0" dirty="0"/>
              <a:t>Hint 2: </a:t>
            </a:r>
            <a:r>
              <a:rPr lang="en-US" b="0" baseline="0" dirty="0"/>
              <a:t>Remember that a large </a:t>
            </a:r>
            <a:r>
              <a:rPr lang="en-US" b="0" i="1" baseline="0" dirty="0"/>
              <a:t>K</a:t>
            </a:r>
            <a:r>
              <a:rPr lang="en-US" b="0" baseline="-25000" dirty="0"/>
              <a:t>b</a:t>
            </a:r>
            <a:r>
              <a:rPr lang="en-US" b="0" baseline="0" dirty="0"/>
              <a:t> means that products (ions) are favored compared to reactants (the original acid or base). </a:t>
            </a:r>
          </a:p>
          <a:p>
            <a:pPr marL="0" marR="0" indent="0" algn="l" defTabSz="914400" rtl="0" eaLnBrk="1" fontAlgn="base" latinLnBrk="0" hangingPunct="1">
              <a:lnSpc>
                <a:spcPct val="100000"/>
              </a:lnSpc>
              <a:spcBef>
                <a:spcPts val="571"/>
              </a:spcBef>
              <a:spcAft>
                <a:spcPct val="0"/>
              </a:spcAft>
              <a:buClrTx/>
              <a:buSzTx/>
              <a:buFontTx/>
              <a:buNone/>
              <a:tabLst/>
              <a:defRPr/>
            </a:pPr>
            <a:r>
              <a:rPr lang="en-US" b="1" baseline="0" dirty="0"/>
              <a:t>Hint 3: </a:t>
            </a:r>
            <a:r>
              <a:rPr lang="en-US" b="0" baseline="0" dirty="0"/>
              <a:t>Remember that concentration and strength refer to two different things when you are dealing with acids and bases. Strength is an intensive property.</a:t>
            </a:r>
          </a:p>
          <a:p>
            <a:r>
              <a:rPr lang="en-US" b="1" baseline="0" dirty="0"/>
              <a:t>Hint 4: </a:t>
            </a:r>
            <a:r>
              <a:rPr lang="en-US" b="0" baseline="0" dirty="0"/>
              <a:t>Remember that the stronger acid will have a lower pH because it forms more H+ ions in solution than a weaker acid. Remember that when a strong base is placed in water, it dissociates completely so that the original, associated form, is no longer present. </a:t>
            </a:r>
          </a:p>
          <a:p>
            <a:pPr marL="0" marR="0" indent="0" algn="l" defTabSz="914400" rtl="0" eaLnBrk="1" fontAlgn="base" latinLnBrk="0" hangingPunct="1">
              <a:lnSpc>
                <a:spcPct val="100000"/>
              </a:lnSpc>
              <a:spcBef>
                <a:spcPts val="571"/>
              </a:spcBef>
              <a:spcAft>
                <a:spcPct val="0"/>
              </a:spcAft>
              <a:buClrTx/>
              <a:buSzTx/>
              <a:buFontTx/>
              <a:buNone/>
              <a:tabLst/>
              <a:defRPr/>
            </a:pPr>
            <a:r>
              <a:rPr lang="en-US" b="1" baseline="0" dirty="0"/>
              <a:t>Hint 5:</a:t>
            </a:r>
            <a:r>
              <a:rPr lang="en-US" b="0" baseline="0" dirty="0"/>
              <a:t> Remember that when a strong base is placed in water, it dissociates completely so that the original, associated form, is no longer present. </a:t>
            </a:r>
            <a:endParaRPr lang="en-US" b="0" i="0" baseline="0" dirty="0"/>
          </a:p>
          <a:p>
            <a:r>
              <a:rPr lang="en-US" b="1" i="0" baseline="0" dirty="0"/>
              <a:t>Exit Audio: </a:t>
            </a:r>
            <a:r>
              <a:rPr lang="en-US" b="0" i="0" baseline="0" dirty="0"/>
              <a:t>Each acid and base has its own characteristic tendency to dissociate. Therefore, each acid or base is considered either strong or weak depending on how strong the tendency is for that acid or base to dissociate. If the tendency is very strong, the acid or base dissociates completely and it is consider to be a strong acid or a strong base. If the tendency to dissociate is weak, the acid or base only dissociates a small amount and it is considered to be a weak acid or base.  Knowing these  fundamental differences between strong and weak acids and bases will be helpful as you move ahead with this lesson. </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76</a:t>
            </a:fld>
            <a:endParaRPr lang="en-US" dirty="0">
              <a:solidFill>
                <a:prstClr val="black"/>
              </a:solidFill>
            </a:endParaRPr>
          </a:p>
        </p:txBody>
      </p:sp>
    </p:spTree>
    <p:extLst>
      <p:ext uri="{BB962C8B-B14F-4D97-AF65-F5344CB8AC3E}">
        <p14:creationId xmlns:p14="http://schemas.microsoft.com/office/powerpoint/2010/main" val="3415860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682A3C2-D11E-49FB-9561-3A55BECF4DE5}" type="slidenum">
              <a:rPr lang="en-US" altLang="en-US"/>
              <a:pPr/>
              <a:t>9</a:t>
            </a:fld>
            <a:endParaRPr lang="en-US" altLang="en-US" dirty="0"/>
          </a:p>
        </p:txBody>
      </p:sp>
      <p:sp>
        <p:nvSpPr>
          <p:cNvPr id="24578"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B429BEFC-F30E-463E-AE31-4FE4845DD0E9}" type="slidenum">
              <a:rPr lang="en-US" altLang="en-US" sz="1200">
                <a:solidFill>
                  <a:srgbClr val="000000"/>
                </a:solidFill>
              </a:rPr>
              <a:pPr algn="r" eaLnBrk="0" fontAlgn="base" hangingPunct="0">
                <a:spcBef>
                  <a:spcPct val="0"/>
                </a:spcBef>
                <a:spcAft>
                  <a:spcPct val="0"/>
                </a:spcAft>
                <a:buSzPct val="100000"/>
              </a:pPr>
              <a:t>9</a:t>
            </a:fld>
            <a:endParaRPr lang="en-US" altLang="en-US" sz="1200" dirty="0">
              <a:solidFill>
                <a:srgbClr val="000000"/>
              </a:solidFill>
            </a:endParaRPr>
          </a:p>
        </p:txBody>
      </p:sp>
      <p:sp>
        <p:nvSpPr>
          <p:cNvPr id="24579" name="Text Box 1"/>
          <p:cNvSpPr>
            <a:spLocks noGrp="1" noRot="1" noChangeAspect="1" noChangeArrowheads="1" noTextEdit="1"/>
          </p:cNvSpPr>
          <p:nvPr>
            <p:ph type="sldImg"/>
          </p:nvPr>
        </p:nvSpPr>
        <p:spPr>
          <a:xfrm>
            <a:off x="1143000" y="685800"/>
            <a:ext cx="4572000" cy="3429000"/>
          </a:xfrm>
          <a:ln/>
        </p:spPr>
      </p:sp>
      <p:sp>
        <p:nvSpPr>
          <p:cNvPr id="24580"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1538237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72BC626-0352-400B-BCB6-930FEE067614}" type="slidenum">
              <a:rPr lang="en-US" altLang="en-US"/>
              <a:pPr/>
              <a:t>10</a:t>
            </a:fld>
            <a:endParaRPr lang="en-US" altLang="en-US" dirty="0"/>
          </a:p>
        </p:txBody>
      </p:sp>
      <p:sp>
        <p:nvSpPr>
          <p:cNvPr id="122882"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buSzPct val="100000"/>
            </a:pPr>
            <a:fld id="{6C61730F-43DE-457C-A097-F0527412FBC0}" type="slidenum">
              <a:rPr lang="en-US" altLang="en-US" sz="1200">
                <a:solidFill>
                  <a:srgbClr val="000000"/>
                </a:solidFill>
              </a:rPr>
              <a:pPr algn="r" eaLnBrk="0" fontAlgn="base" hangingPunct="0">
                <a:spcBef>
                  <a:spcPct val="0"/>
                </a:spcBef>
                <a:spcAft>
                  <a:spcPct val="0"/>
                </a:spcAft>
                <a:buSzPct val="100000"/>
              </a:pPr>
              <a:t>10</a:t>
            </a:fld>
            <a:endParaRPr lang="en-US" altLang="en-US" sz="1200" dirty="0">
              <a:solidFill>
                <a:srgbClr val="000000"/>
              </a:solidFill>
            </a:endParaRPr>
          </a:p>
        </p:txBody>
      </p:sp>
      <p:sp>
        <p:nvSpPr>
          <p:cNvPr id="122883" name="Text Box 1"/>
          <p:cNvSpPr>
            <a:spLocks noGrp="1" noRot="1" noChangeAspect="1" noChangeArrowheads="1" noTextEdit="1"/>
          </p:cNvSpPr>
          <p:nvPr>
            <p:ph type="sldImg"/>
          </p:nvPr>
        </p:nvSpPr>
        <p:spPr>
          <a:xfrm>
            <a:off x="1143000" y="685800"/>
            <a:ext cx="4572000" cy="3429000"/>
          </a:xfrm>
          <a:ln/>
        </p:spPr>
      </p:sp>
      <p:sp>
        <p:nvSpPr>
          <p:cNvPr id="122884" name="Text Box 2"/>
          <p:cNvSpPr>
            <a:spLocks noGrp="1" noChangeArrowheads="1"/>
          </p:cNvSpPr>
          <p:nvPr>
            <p:ph type="body" idx="1"/>
          </p:nvPr>
        </p:nvSpPr>
        <p:spPr>
          <a:noFill/>
        </p:spPr>
        <p:txBody>
          <a:bodyPr wrap="none" lIns="90000" tIns="46800" rIns="90000" bIns="46800" anchor="ctr"/>
          <a:lstStyle/>
          <a:p>
            <a:endParaRPr lang="en-US" altLang="en-US" dirty="0"/>
          </a:p>
        </p:txBody>
      </p:sp>
    </p:spTree>
    <p:extLst>
      <p:ext uri="{BB962C8B-B14F-4D97-AF65-F5344CB8AC3E}">
        <p14:creationId xmlns:p14="http://schemas.microsoft.com/office/powerpoint/2010/main" val="2547171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91"/>
            <a:ext cx="6858000" cy="1655763"/>
          </a:xfrm>
        </p:spPr>
        <p:txBody>
          <a:bodyPr/>
          <a:lstStyle>
            <a:lvl1pPr marL="0" indent="0" algn="ctr">
              <a:buNone/>
              <a:defRPr sz="2300"/>
            </a:lvl1pPr>
            <a:lvl2pPr marL="454897" indent="0" algn="ctr">
              <a:buNone/>
              <a:defRPr sz="2100"/>
            </a:lvl2pPr>
            <a:lvl3pPr marL="909806" indent="0" algn="ctr">
              <a:buNone/>
              <a:defRPr sz="1900"/>
            </a:lvl3pPr>
            <a:lvl4pPr marL="1364705" indent="0" algn="ctr">
              <a:buNone/>
              <a:defRPr sz="1700"/>
            </a:lvl4pPr>
            <a:lvl5pPr marL="1819604" indent="0" algn="ctr">
              <a:buNone/>
              <a:defRPr sz="1700"/>
            </a:lvl5pPr>
            <a:lvl6pPr marL="2274505" indent="0" algn="ctr">
              <a:buNone/>
              <a:defRPr sz="1700"/>
            </a:lvl6pPr>
            <a:lvl7pPr marL="2729401" indent="0" algn="ctr">
              <a:buNone/>
              <a:defRPr sz="1700"/>
            </a:lvl7pPr>
            <a:lvl8pPr marL="3184294" indent="0" algn="ctr">
              <a:buNone/>
              <a:defRPr sz="1700"/>
            </a:lvl8pPr>
            <a:lvl9pPr marL="3639197"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3309004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31306087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40"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29267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79"/>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93" y="2235279"/>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4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849540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6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95" y="528626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4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963801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4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8051711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36"/>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36"/>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36"/>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36"/>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4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291083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661" tIns="191480" rIns="344661" bIns="19148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109479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4661" rIns="344661" bIns="191480"/>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27"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582411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27"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84"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5752373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64"/>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5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86" y="528625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29"/>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2058382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2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084227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4073110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2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2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2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2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2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60245909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05"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82" y="213125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345952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1516" indent="-1361516"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2959" tIns="45541" rIns="382959" bIns="45541" anchor="ctr" anchorCtr="0">
            <a:normAutofit/>
          </a:bodyPr>
          <a:lstStyle>
            <a:lvl1pPr algn="r">
              <a:lnSpc>
                <a:spcPct val="100000"/>
              </a:lnSpc>
              <a:spcBef>
                <a:spcPts val="0"/>
              </a:spcBef>
              <a:defRPr sz="2900" b="1">
                <a:solidFill>
                  <a:schemeClr val="bg1"/>
                </a:solidFill>
              </a:defRPr>
            </a:lvl1pPr>
          </a:lstStyle>
          <a:p>
            <a:pPr algn="l" defTabSz="911470" fontAlgn="base">
              <a:spcAft>
                <a:spcPct val="0"/>
              </a:spcAft>
              <a:buClr>
                <a:srgbClr val="2877C4"/>
              </a:buClr>
            </a:pPr>
            <a:r>
              <a:rPr lang="en-US" dirty="0">
                <a:solidFill>
                  <a:srgbClr val="FFFFFF"/>
                </a:solidFill>
              </a:rPr>
              <a:t>Titration Reactions</a:t>
            </a:r>
          </a:p>
        </p:txBody>
      </p:sp>
    </p:spTree>
    <p:extLst>
      <p:ext uri="{BB962C8B-B14F-4D97-AF65-F5344CB8AC3E}">
        <p14:creationId xmlns:p14="http://schemas.microsoft.com/office/powerpoint/2010/main" val="223848372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124" rIns="91124"/>
          <a:lstStyle>
            <a:lvl1pPr marL="0" indent="0">
              <a:spcBef>
                <a:spcPts val="1200"/>
              </a:spcBef>
              <a:buNone/>
              <a:defRPr sz="1500" b="0">
                <a:solidFill>
                  <a:schemeClr val="tx1"/>
                </a:solidFill>
              </a:defRPr>
            </a:lvl1pPr>
            <a:lvl2pPr marL="110746" indent="-110746">
              <a:spcBef>
                <a:spcPts val="0"/>
              </a:spcBef>
              <a:defRPr sz="1500">
                <a:solidFill>
                  <a:schemeClr val="tx1"/>
                </a:solidFill>
              </a:defRPr>
            </a:lvl2pPr>
            <a:lvl3pPr marL="110746" indent="-110746">
              <a:defRPr sz="1300">
                <a:solidFill>
                  <a:schemeClr val="tx1">
                    <a:lumMod val="50000"/>
                  </a:schemeClr>
                </a:solidFill>
              </a:defRPr>
            </a:lvl3pPr>
            <a:lvl4pPr marL="110746" indent="-110746">
              <a:defRPr sz="1300">
                <a:solidFill>
                  <a:schemeClr val="tx1">
                    <a:lumMod val="50000"/>
                  </a:schemeClr>
                </a:solidFill>
              </a:defRPr>
            </a:lvl4pPr>
            <a:lvl5pPr marL="110746" indent="-11074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821" tIns="191568" rIns="344821" bIns="19156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3186591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3"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24" rIns="91124"/>
          <a:lstStyle>
            <a:lvl1pPr marL="0" indent="0">
              <a:spcBef>
                <a:spcPts val="1200"/>
              </a:spcBef>
              <a:buNone/>
              <a:defRPr sz="1500" b="0">
                <a:solidFill>
                  <a:schemeClr val="tx1"/>
                </a:solidFill>
              </a:defRPr>
            </a:lvl1pPr>
            <a:lvl2pPr marL="110746" indent="-110746">
              <a:spcBef>
                <a:spcPts val="0"/>
              </a:spcBef>
              <a:defRPr sz="1500">
                <a:solidFill>
                  <a:schemeClr val="tx1"/>
                </a:solidFill>
              </a:defRPr>
            </a:lvl2pPr>
            <a:lvl3pPr marL="110746" indent="-110746">
              <a:defRPr sz="1300">
                <a:solidFill>
                  <a:schemeClr val="tx1">
                    <a:lumMod val="50000"/>
                  </a:schemeClr>
                </a:solidFill>
              </a:defRPr>
            </a:lvl3pPr>
            <a:lvl4pPr marL="110746" indent="-110746">
              <a:defRPr sz="1300">
                <a:solidFill>
                  <a:schemeClr val="tx1">
                    <a:lumMod val="50000"/>
                  </a:schemeClr>
                </a:solidFill>
              </a:defRPr>
            </a:lvl4pPr>
            <a:lvl5pPr marL="110746" indent="-11074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7929321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27"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24" rIns="91124"/>
          <a:lstStyle>
            <a:lvl1pPr marL="0" indent="0">
              <a:spcBef>
                <a:spcPts val="1200"/>
              </a:spcBef>
              <a:buNone/>
              <a:defRPr sz="1500" b="0">
                <a:solidFill>
                  <a:schemeClr val="tx1"/>
                </a:solidFill>
              </a:defRPr>
            </a:lvl1pPr>
            <a:lvl2pPr marL="110746" indent="-110746">
              <a:spcBef>
                <a:spcPts val="0"/>
              </a:spcBef>
              <a:defRPr sz="1500">
                <a:solidFill>
                  <a:schemeClr val="tx1"/>
                </a:solidFill>
              </a:defRPr>
            </a:lvl2pPr>
            <a:lvl3pPr marL="110746" indent="-110746">
              <a:defRPr sz="1300">
                <a:solidFill>
                  <a:schemeClr val="tx1">
                    <a:lumMod val="50000"/>
                  </a:schemeClr>
                </a:solidFill>
              </a:defRPr>
            </a:lvl3pPr>
            <a:lvl4pPr marL="110746" indent="-110746">
              <a:defRPr sz="1300">
                <a:solidFill>
                  <a:schemeClr val="tx1">
                    <a:lumMod val="50000"/>
                  </a:schemeClr>
                </a:solidFill>
              </a:defRPr>
            </a:lvl4pPr>
            <a:lvl5pPr marL="110746" indent="-11074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50743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6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80" y="223526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24" rIns="91124"/>
          <a:lstStyle>
            <a:lvl1pPr marL="0" indent="0">
              <a:spcBef>
                <a:spcPts val="1200"/>
              </a:spcBef>
              <a:buNone/>
              <a:defRPr sz="1500" b="0">
                <a:solidFill>
                  <a:schemeClr val="tx1"/>
                </a:solidFill>
              </a:defRPr>
            </a:lvl1pPr>
            <a:lvl2pPr marL="110746" indent="-110746">
              <a:spcBef>
                <a:spcPts val="0"/>
              </a:spcBef>
              <a:defRPr sz="1500">
                <a:solidFill>
                  <a:schemeClr val="tx1"/>
                </a:solidFill>
              </a:defRPr>
            </a:lvl2pPr>
            <a:lvl3pPr marL="110746" indent="-110746">
              <a:defRPr sz="1300">
                <a:solidFill>
                  <a:schemeClr val="tx1">
                    <a:lumMod val="50000"/>
                  </a:schemeClr>
                </a:solidFill>
              </a:defRPr>
            </a:lvl3pPr>
            <a:lvl4pPr marL="110746" indent="-110746">
              <a:defRPr sz="1300">
                <a:solidFill>
                  <a:schemeClr val="tx1">
                    <a:lumMod val="50000"/>
                  </a:schemeClr>
                </a:solidFill>
              </a:defRPr>
            </a:lvl4pPr>
            <a:lvl5pPr marL="110746" indent="-11074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2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932421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124" rIns="91124"/>
          <a:lstStyle>
            <a:lvl1pPr marL="0" indent="0">
              <a:spcBef>
                <a:spcPts val="1200"/>
              </a:spcBef>
              <a:buNone/>
              <a:defRPr sz="1500" b="0">
                <a:solidFill>
                  <a:schemeClr val="tx1"/>
                </a:solidFill>
              </a:defRPr>
            </a:lvl1pPr>
            <a:lvl2pPr marL="110746" indent="-110746">
              <a:spcBef>
                <a:spcPts val="0"/>
              </a:spcBef>
              <a:defRPr sz="1500">
                <a:solidFill>
                  <a:schemeClr val="tx1"/>
                </a:solidFill>
              </a:defRPr>
            </a:lvl2pPr>
            <a:lvl3pPr marL="110746" indent="-110746">
              <a:defRPr sz="1300">
                <a:solidFill>
                  <a:schemeClr val="tx1">
                    <a:lumMod val="50000"/>
                  </a:schemeClr>
                </a:solidFill>
              </a:defRPr>
            </a:lvl3pPr>
            <a:lvl4pPr marL="110746" indent="-110746">
              <a:defRPr sz="1300">
                <a:solidFill>
                  <a:schemeClr val="tx1">
                    <a:lumMod val="50000"/>
                  </a:schemeClr>
                </a:solidFill>
              </a:defRPr>
            </a:lvl4pPr>
            <a:lvl5pPr marL="110746" indent="-11074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5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5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82" y="528625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24"/>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592835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24" rIns="91124"/>
          <a:lstStyle>
            <a:lvl1pPr marL="0" indent="0">
              <a:spcBef>
                <a:spcPts val="1200"/>
              </a:spcBef>
              <a:buNone/>
              <a:defRPr sz="1500" b="0">
                <a:solidFill>
                  <a:schemeClr val="tx1"/>
                </a:solidFill>
              </a:defRPr>
            </a:lvl1pPr>
            <a:lvl2pPr marL="110746" indent="-110746">
              <a:spcBef>
                <a:spcPts val="0"/>
              </a:spcBef>
              <a:defRPr sz="1500">
                <a:solidFill>
                  <a:schemeClr val="tx1"/>
                </a:solidFill>
              </a:defRPr>
            </a:lvl2pPr>
            <a:lvl3pPr marL="110746" indent="-110746">
              <a:defRPr sz="1300">
                <a:solidFill>
                  <a:schemeClr val="tx1">
                    <a:lumMod val="50000"/>
                  </a:schemeClr>
                </a:solidFill>
              </a:defRPr>
            </a:lvl3pPr>
            <a:lvl4pPr marL="110746" indent="-110746">
              <a:defRPr sz="1300">
                <a:solidFill>
                  <a:schemeClr val="tx1">
                    <a:lumMod val="50000"/>
                  </a:schemeClr>
                </a:solidFill>
              </a:defRPr>
            </a:lvl4pPr>
            <a:lvl5pPr marL="110746" indent="-11074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2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6595116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124" rIns="91124"/>
          <a:lstStyle>
            <a:lvl1pPr marL="0" indent="0">
              <a:spcBef>
                <a:spcPts val="1200"/>
              </a:spcBef>
              <a:buNone/>
              <a:defRPr sz="1500" b="0">
                <a:solidFill>
                  <a:schemeClr val="tx1"/>
                </a:solidFill>
              </a:defRPr>
            </a:lvl1pPr>
            <a:lvl2pPr marL="110746" indent="-110746">
              <a:spcBef>
                <a:spcPts val="0"/>
              </a:spcBef>
              <a:defRPr sz="1500">
                <a:solidFill>
                  <a:schemeClr val="tx1"/>
                </a:solidFill>
              </a:defRPr>
            </a:lvl2pPr>
            <a:lvl3pPr marL="110746" indent="-110746">
              <a:defRPr sz="1300">
                <a:solidFill>
                  <a:schemeClr val="tx1">
                    <a:lumMod val="50000"/>
                  </a:schemeClr>
                </a:solidFill>
              </a:defRPr>
            </a:lvl3pPr>
            <a:lvl4pPr marL="110746" indent="-110746">
              <a:defRPr sz="1300">
                <a:solidFill>
                  <a:schemeClr val="tx1">
                    <a:lumMod val="50000"/>
                  </a:schemeClr>
                </a:solidFill>
              </a:defRPr>
            </a:lvl4pPr>
            <a:lvl5pPr marL="110746" indent="-11074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1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1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1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1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24"/>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46069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91"/>
            <a:ext cx="6858000" cy="1655763"/>
          </a:xfrm>
        </p:spPr>
        <p:txBody>
          <a:bodyPr/>
          <a:lstStyle>
            <a:lvl1pPr marL="0" indent="0" algn="ctr">
              <a:buNone/>
              <a:defRPr sz="2300"/>
            </a:lvl1pPr>
            <a:lvl2pPr marL="454897" indent="0" algn="ctr">
              <a:buNone/>
              <a:defRPr sz="2100"/>
            </a:lvl2pPr>
            <a:lvl3pPr marL="909806" indent="0" algn="ctr">
              <a:buNone/>
              <a:defRPr sz="1900"/>
            </a:lvl3pPr>
            <a:lvl4pPr marL="1364705" indent="0" algn="ctr">
              <a:buNone/>
              <a:defRPr sz="1700"/>
            </a:lvl4pPr>
            <a:lvl5pPr marL="1819604" indent="0" algn="ctr">
              <a:buNone/>
              <a:defRPr sz="1700"/>
            </a:lvl5pPr>
            <a:lvl6pPr marL="2274505" indent="0" algn="ctr">
              <a:buNone/>
              <a:defRPr sz="1700"/>
            </a:lvl6pPr>
            <a:lvl7pPr marL="2729401" indent="0" algn="ctr">
              <a:buNone/>
              <a:defRPr sz="1700"/>
            </a:lvl7pPr>
            <a:lvl8pPr marL="3184294" indent="0" algn="ctr">
              <a:buNone/>
              <a:defRPr sz="1700"/>
            </a:lvl8pPr>
            <a:lvl9pPr marL="3639197"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278374557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355" rIns="91355"/>
          <a:lstStyle>
            <a:lvl1pPr marL="0" indent="0">
              <a:spcBef>
                <a:spcPts val="1200"/>
              </a:spcBef>
              <a:buNone/>
              <a:defRPr sz="1500" b="0">
                <a:solidFill>
                  <a:schemeClr val="tx1"/>
                </a:solidFill>
              </a:defRPr>
            </a:lvl1pPr>
            <a:lvl2pPr marL="111023" indent="-111023">
              <a:spcBef>
                <a:spcPts val="0"/>
              </a:spcBef>
              <a:defRPr sz="1500">
                <a:solidFill>
                  <a:schemeClr val="tx1"/>
                </a:solidFill>
              </a:defRPr>
            </a:lvl2pPr>
            <a:lvl3pPr marL="111023" indent="-111023">
              <a:defRPr sz="1300">
                <a:solidFill>
                  <a:schemeClr val="tx1">
                    <a:lumMod val="50000"/>
                  </a:schemeClr>
                </a:solidFill>
              </a:defRPr>
            </a:lvl3pPr>
            <a:lvl4pPr marL="111023" indent="-111023">
              <a:defRPr sz="1300">
                <a:solidFill>
                  <a:schemeClr val="tx1">
                    <a:lumMod val="50000"/>
                  </a:schemeClr>
                </a:solidFill>
              </a:defRPr>
            </a:lvl4pPr>
            <a:lvl5pPr marL="111023" indent="-11102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3"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695" tIns="192053" rIns="345695" bIns="19205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9634545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55" rIns="91355"/>
          <a:lstStyle>
            <a:lvl1pPr marL="0" indent="0">
              <a:spcBef>
                <a:spcPts val="1200"/>
              </a:spcBef>
              <a:buNone/>
              <a:defRPr sz="1500" b="0">
                <a:solidFill>
                  <a:schemeClr val="tx1"/>
                </a:solidFill>
              </a:defRPr>
            </a:lvl1pPr>
            <a:lvl2pPr marL="111023" indent="-111023">
              <a:spcBef>
                <a:spcPts val="0"/>
              </a:spcBef>
              <a:defRPr sz="1500">
                <a:solidFill>
                  <a:schemeClr val="tx1"/>
                </a:solidFill>
              </a:defRPr>
            </a:lvl2pPr>
            <a:lvl3pPr marL="111023" indent="-111023">
              <a:defRPr sz="1300">
                <a:solidFill>
                  <a:schemeClr val="tx1">
                    <a:lumMod val="50000"/>
                  </a:schemeClr>
                </a:solidFill>
              </a:defRPr>
            </a:lvl3pPr>
            <a:lvl4pPr marL="111023" indent="-111023">
              <a:defRPr sz="1300">
                <a:solidFill>
                  <a:schemeClr val="tx1">
                    <a:lumMod val="50000"/>
                  </a:schemeClr>
                </a:solidFill>
              </a:defRPr>
            </a:lvl4pPr>
            <a:lvl5pPr marL="111023" indent="-11102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695" rIns="345695" bIns="192053"/>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3"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781462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55" rIns="91355"/>
          <a:lstStyle>
            <a:lvl1pPr marL="0" indent="0">
              <a:spcBef>
                <a:spcPts val="1200"/>
              </a:spcBef>
              <a:buNone/>
              <a:defRPr sz="1500" b="0">
                <a:solidFill>
                  <a:schemeClr val="tx1"/>
                </a:solidFill>
              </a:defRPr>
            </a:lvl1pPr>
            <a:lvl2pPr marL="111023" indent="-111023">
              <a:spcBef>
                <a:spcPts val="0"/>
              </a:spcBef>
              <a:defRPr sz="1500">
                <a:solidFill>
                  <a:schemeClr val="tx1"/>
                </a:solidFill>
              </a:defRPr>
            </a:lvl2pPr>
            <a:lvl3pPr marL="111023" indent="-111023">
              <a:defRPr sz="1300">
                <a:solidFill>
                  <a:schemeClr val="tx1">
                    <a:lumMod val="50000"/>
                  </a:schemeClr>
                </a:solidFill>
              </a:defRPr>
            </a:lvl3pPr>
            <a:lvl4pPr marL="111023" indent="-111023">
              <a:defRPr sz="1300">
                <a:solidFill>
                  <a:schemeClr val="tx1">
                    <a:lumMod val="50000"/>
                  </a:schemeClr>
                </a:solidFill>
              </a:defRPr>
            </a:lvl4pPr>
            <a:lvl5pPr marL="111023" indent="-11102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3"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60"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21503955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7"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31"/>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24"/>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62" y="5286224"/>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355" rIns="91355"/>
          <a:lstStyle>
            <a:lvl1pPr marL="0" indent="0">
              <a:spcBef>
                <a:spcPts val="1200"/>
              </a:spcBef>
              <a:buNone/>
              <a:defRPr sz="1500" b="0">
                <a:solidFill>
                  <a:schemeClr val="tx1"/>
                </a:solidFill>
              </a:defRPr>
            </a:lvl1pPr>
            <a:lvl2pPr marL="111023" indent="-111023">
              <a:spcBef>
                <a:spcPts val="0"/>
              </a:spcBef>
              <a:defRPr sz="1500">
                <a:solidFill>
                  <a:schemeClr val="tx1"/>
                </a:solidFill>
              </a:defRPr>
            </a:lvl2pPr>
            <a:lvl3pPr marL="111023" indent="-111023">
              <a:defRPr sz="1300">
                <a:solidFill>
                  <a:schemeClr val="tx1">
                    <a:lumMod val="50000"/>
                  </a:schemeClr>
                </a:solidFill>
              </a:defRPr>
            </a:lvl3pPr>
            <a:lvl4pPr marL="111023" indent="-111023">
              <a:defRPr sz="1300">
                <a:solidFill>
                  <a:schemeClr val="tx1">
                    <a:lumMod val="50000"/>
                  </a:schemeClr>
                </a:solidFill>
              </a:defRPr>
            </a:lvl4pPr>
            <a:lvl5pPr marL="111023" indent="-11102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596"/>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31808689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59"/>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59"/>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1"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55" rIns="91355"/>
          <a:lstStyle>
            <a:lvl1pPr marL="0" indent="0">
              <a:spcBef>
                <a:spcPts val="1200"/>
              </a:spcBef>
              <a:buNone/>
              <a:defRPr sz="1500" b="0">
                <a:solidFill>
                  <a:schemeClr val="tx1"/>
                </a:solidFill>
              </a:defRPr>
            </a:lvl1pPr>
            <a:lvl2pPr marL="111023" indent="-111023">
              <a:spcBef>
                <a:spcPts val="0"/>
              </a:spcBef>
              <a:defRPr sz="1500">
                <a:solidFill>
                  <a:schemeClr val="tx1"/>
                </a:solidFill>
              </a:defRPr>
            </a:lvl2pPr>
            <a:lvl3pPr marL="111023" indent="-111023">
              <a:defRPr sz="1300">
                <a:solidFill>
                  <a:schemeClr val="tx1">
                    <a:lumMod val="50000"/>
                  </a:schemeClr>
                </a:solidFill>
              </a:defRPr>
            </a:lvl3pPr>
            <a:lvl4pPr marL="111023" indent="-111023">
              <a:defRPr sz="1300">
                <a:solidFill>
                  <a:schemeClr val="tx1">
                    <a:lumMod val="50000"/>
                  </a:schemeClr>
                </a:solidFill>
              </a:defRPr>
            </a:lvl4pPr>
            <a:lvl5pPr marL="111023" indent="-11102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1" y="1371596"/>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58422304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91"/>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591"/>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591"/>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55" rIns="91355"/>
          <a:lstStyle>
            <a:lvl1pPr marL="0" indent="0">
              <a:spcBef>
                <a:spcPts val="1200"/>
              </a:spcBef>
              <a:buNone/>
              <a:defRPr sz="1500" b="0">
                <a:solidFill>
                  <a:schemeClr val="tx1"/>
                </a:solidFill>
              </a:defRPr>
            </a:lvl1pPr>
            <a:lvl2pPr marL="111023" indent="-111023">
              <a:spcBef>
                <a:spcPts val="0"/>
              </a:spcBef>
              <a:defRPr sz="1500">
                <a:solidFill>
                  <a:schemeClr val="tx1"/>
                </a:solidFill>
              </a:defRPr>
            </a:lvl2pPr>
            <a:lvl3pPr marL="111023" indent="-111023">
              <a:defRPr sz="1300">
                <a:solidFill>
                  <a:schemeClr val="tx1">
                    <a:lumMod val="50000"/>
                  </a:schemeClr>
                </a:solidFill>
              </a:defRPr>
            </a:lvl3pPr>
            <a:lvl4pPr marL="111023" indent="-111023">
              <a:defRPr sz="1300">
                <a:solidFill>
                  <a:schemeClr val="tx1">
                    <a:lumMod val="50000"/>
                  </a:schemeClr>
                </a:solidFill>
              </a:defRPr>
            </a:lvl4pPr>
            <a:lvl5pPr marL="111023" indent="-11102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591"/>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596"/>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6933941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7"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1"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81"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355" rIns="91355"/>
          <a:lstStyle>
            <a:lvl1pPr marL="0" indent="0">
              <a:spcBef>
                <a:spcPts val="1200"/>
              </a:spcBef>
              <a:buNone/>
              <a:defRPr sz="1500" b="0">
                <a:solidFill>
                  <a:schemeClr val="tx1"/>
                </a:solidFill>
              </a:defRPr>
            </a:lvl1pPr>
            <a:lvl2pPr marL="111023" indent="-111023">
              <a:spcBef>
                <a:spcPts val="0"/>
              </a:spcBef>
              <a:defRPr sz="1500">
                <a:solidFill>
                  <a:schemeClr val="tx1"/>
                </a:solidFill>
              </a:defRPr>
            </a:lvl2pPr>
            <a:lvl3pPr marL="111023" indent="-111023">
              <a:defRPr sz="1300">
                <a:solidFill>
                  <a:schemeClr val="tx1">
                    <a:lumMod val="50000"/>
                  </a:schemeClr>
                </a:solidFill>
              </a:defRPr>
            </a:lvl3pPr>
            <a:lvl4pPr marL="111023" indent="-111023">
              <a:defRPr sz="1300">
                <a:solidFill>
                  <a:schemeClr val="tx1">
                    <a:lumMod val="50000"/>
                  </a:schemeClr>
                </a:solidFill>
              </a:defRPr>
            </a:lvl4pPr>
            <a:lvl5pPr marL="111023" indent="-11102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58" y="2131221"/>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614550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5" y="4800600"/>
            <a:ext cx="9143996" cy="2057400"/>
          </a:xfrm>
        </p:spPr>
        <p:txBody>
          <a:bodyPr anchor="ctr" anchorCtr="0"/>
          <a:lstStyle>
            <a:lvl1pPr marL="1365585" indent="-1365585"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55" rIns="91355"/>
          <a:lstStyle>
            <a:lvl1pPr marL="0" indent="0">
              <a:spcBef>
                <a:spcPts val="1200"/>
              </a:spcBef>
              <a:buNone/>
              <a:defRPr sz="1500" b="0">
                <a:solidFill>
                  <a:schemeClr val="tx1"/>
                </a:solidFill>
              </a:defRPr>
            </a:lvl1pPr>
            <a:lvl2pPr marL="111023" indent="-111023">
              <a:spcBef>
                <a:spcPts val="0"/>
              </a:spcBef>
              <a:defRPr sz="1500">
                <a:solidFill>
                  <a:schemeClr val="tx1"/>
                </a:solidFill>
              </a:defRPr>
            </a:lvl2pPr>
            <a:lvl3pPr marL="111023" indent="-111023">
              <a:defRPr sz="1300">
                <a:solidFill>
                  <a:schemeClr val="tx1">
                    <a:lumMod val="50000"/>
                  </a:schemeClr>
                </a:solidFill>
              </a:defRPr>
            </a:lvl3pPr>
            <a:lvl4pPr marL="111023" indent="-111023">
              <a:defRPr sz="1300">
                <a:solidFill>
                  <a:schemeClr val="tx1">
                    <a:lumMod val="50000"/>
                  </a:schemeClr>
                </a:solidFill>
              </a:defRPr>
            </a:lvl4pPr>
            <a:lvl5pPr marL="111023" indent="-11102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7" y="4000500"/>
            <a:ext cx="9144000" cy="1143000"/>
          </a:xfrm>
          <a:prstGeom prst="rect">
            <a:avLst/>
          </a:prstGeom>
          <a:solidFill>
            <a:srgbClr val="4D4F58"/>
          </a:solidFill>
        </p:spPr>
        <p:txBody>
          <a:bodyPr lIns="384106" tIns="45678" rIns="384106" bIns="45678" anchor="ctr" anchorCtr="0">
            <a:normAutofit/>
          </a:bodyPr>
          <a:lstStyle>
            <a:lvl1pPr algn="r">
              <a:lnSpc>
                <a:spcPct val="100000"/>
              </a:lnSpc>
              <a:spcBef>
                <a:spcPts val="0"/>
              </a:spcBef>
              <a:defRPr sz="2900" b="1">
                <a:solidFill>
                  <a:schemeClr val="bg1"/>
                </a:solidFill>
              </a:defRPr>
            </a:lvl1pPr>
          </a:lstStyle>
          <a:p>
            <a:pPr algn="l" defTabSz="914400" fontAlgn="base">
              <a:spcAft>
                <a:spcPct val="0"/>
              </a:spcAft>
              <a:buClr>
                <a:srgbClr val="2877C4"/>
              </a:buClr>
              <a:buFont typeface="Wingdings" pitchFamily="2" charset="2"/>
              <a:buNone/>
            </a:pPr>
            <a:r>
              <a:rPr lang="en-US" dirty="0">
                <a:solidFill>
                  <a:srgbClr val="FFFFFF"/>
                </a:solidFill>
              </a:rPr>
              <a:t>Titration Graphs</a:t>
            </a:r>
          </a:p>
        </p:txBody>
      </p:sp>
    </p:spTree>
    <p:extLst>
      <p:ext uri="{BB962C8B-B14F-4D97-AF65-F5344CB8AC3E}">
        <p14:creationId xmlns:p14="http://schemas.microsoft.com/office/powerpoint/2010/main" val="2036255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265124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91"/>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16"/>
            <a:ext cx="7886701" cy="1500188"/>
          </a:xfrm>
        </p:spPr>
        <p:txBody>
          <a:bodyPr/>
          <a:lstStyle>
            <a:lvl1pPr marL="0" indent="0">
              <a:buNone/>
              <a:defRPr sz="2300"/>
            </a:lvl1pPr>
            <a:lvl2pPr marL="454897" indent="0">
              <a:buNone/>
              <a:defRPr sz="2100"/>
            </a:lvl2pPr>
            <a:lvl3pPr marL="909806" indent="0">
              <a:buNone/>
              <a:defRPr sz="1900"/>
            </a:lvl3pPr>
            <a:lvl4pPr marL="1364705" indent="0">
              <a:buNone/>
              <a:defRPr sz="1700"/>
            </a:lvl4pPr>
            <a:lvl5pPr marL="1819604" indent="0">
              <a:buNone/>
              <a:defRPr sz="1700"/>
            </a:lvl5pPr>
            <a:lvl6pPr marL="2274505" indent="0">
              <a:buNone/>
              <a:defRPr sz="1700"/>
            </a:lvl6pPr>
            <a:lvl7pPr marL="2729401" indent="0">
              <a:buNone/>
              <a:defRPr sz="1700"/>
            </a:lvl7pPr>
            <a:lvl8pPr marL="3184294" indent="0">
              <a:buNone/>
              <a:defRPr sz="1700"/>
            </a:lvl8pPr>
            <a:lvl9pPr marL="3639197"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253379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3725852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78"/>
            <a:ext cx="7886701" cy="1325563"/>
          </a:xfrm>
        </p:spPr>
        <p:txBody>
          <a:bodyPr/>
          <a:lstStyle/>
          <a:p>
            <a:r>
              <a:rPr lang="en-US"/>
              <a:t>Click to edit Master title style</a:t>
            </a:r>
          </a:p>
        </p:txBody>
      </p:sp>
      <p:sp>
        <p:nvSpPr>
          <p:cNvPr id="3" name="Text Placeholder 2"/>
          <p:cNvSpPr>
            <a:spLocks noGrp="1"/>
          </p:cNvSpPr>
          <p:nvPr>
            <p:ph type="body" idx="1"/>
          </p:nvPr>
        </p:nvSpPr>
        <p:spPr>
          <a:xfrm>
            <a:off x="630278" y="1681216"/>
            <a:ext cx="3868737" cy="823913"/>
          </a:xfrm>
        </p:spPr>
        <p:txBody>
          <a:bodyPr anchor="b"/>
          <a:lstStyle>
            <a:lvl1pPr marL="0" indent="0">
              <a:buNone/>
              <a:defRPr sz="2300" b="1"/>
            </a:lvl1pPr>
            <a:lvl2pPr marL="454897" indent="0">
              <a:buNone/>
              <a:defRPr sz="2100" b="1"/>
            </a:lvl2pPr>
            <a:lvl3pPr marL="909806" indent="0">
              <a:buNone/>
              <a:defRPr sz="1900" b="1"/>
            </a:lvl3pPr>
            <a:lvl4pPr marL="1364705" indent="0">
              <a:buNone/>
              <a:defRPr sz="1700" b="1"/>
            </a:lvl4pPr>
            <a:lvl5pPr marL="1819604" indent="0">
              <a:buNone/>
              <a:defRPr sz="1700" b="1"/>
            </a:lvl5pPr>
            <a:lvl6pPr marL="2274505" indent="0">
              <a:buNone/>
              <a:defRPr sz="1700" b="1"/>
            </a:lvl6pPr>
            <a:lvl7pPr marL="2729401" indent="0">
              <a:buNone/>
              <a:defRPr sz="1700" b="1"/>
            </a:lvl7pPr>
            <a:lvl8pPr marL="3184294" indent="0">
              <a:buNone/>
              <a:defRPr sz="1700" b="1"/>
            </a:lvl8pPr>
            <a:lvl9pPr marL="3639197"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78" y="2505129"/>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16"/>
            <a:ext cx="3887788" cy="823913"/>
          </a:xfrm>
        </p:spPr>
        <p:txBody>
          <a:bodyPr anchor="b"/>
          <a:lstStyle>
            <a:lvl1pPr marL="0" indent="0">
              <a:buNone/>
              <a:defRPr sz="2300" b="1"/>
            </a:lvl1pPr>
            <a:lvl2pPr marL="454897" indent="0">
              <a:buNone/>
              <a:defRPr sz="2100" b="1"/>
            </a:lvl2pPr>
            <a:lvl3pPr marL="909806" indent="0">
              <a:buNone/>
              <a:defRPr sz="1900" b="1"/>
            </a:lvl3pPr>
            <a:lvl4pPr marL="1364705" indent="0">
              <a:buNone/>
              <a:defRPr sz="1700" b="1"/>
            </a:lvl4pPr>
            <a:lvl5pPr marL="1819604" indent="0">
              <a:buNone/>
              <a:defRPr sz="1700" b="1"/>
            </a:lvl5pPr>
            <a:lvl6pPr marL="2274505" indent="0">
              <a:buNone/>
              <a:defRPr sz="1700" b="1"/>
            </a:lvl6pPr>
            <a:lvl7pPr marL="2729401" indent="0">
              <a:buNone/>
              <a:defRPr sz="1700" b="1"/>
            </a:lvl7pPr>
            <a:lvl8pPr marL="3184294" indent="0">
              <a:buNone/>
              <a:defRPr sz="1700" b="1"/>
            </a:lvl8pPr>
            <a:lvl9pPr marL="363919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29"/>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1879208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68616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182249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28"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54"/>
            <a:ext cx="2949576" cy="3811588"/>
          </a:xfrm>
        </p:spPr>
        <p:txBody>
          <a:bodyPr/>
          <a:lstStyle>
            <a:lvl1pPr marL="0" indent="0">
              <a:buNone/>
              <a:defRPr sz="1700"/>
            </a:lvl1pPr>
            <a:lvl2pPr marL="454897" indent="0">
              <a:buNone/>
              <a:defRPr sz="1500"/>
            </a:lvl2pPr>
            <a:lvl3pPr marL="909806" indent="0">
              <a:buNone/>
              <a:defRPr sz="1300"/>
            </a:lvl3pPr>
            <a:lvl4pPr marL="1364705" indent="0">
              <a:buNone/>
              <a:defRPr sz="1100"/>
            </a:lvl4pPr>
            <a:lvl5pPr marL="1819604" indent="0">
              <a:buNone/>
              <a:defRPr sz="1100"/>
            </a:lvl5pPr>
            <a:lvl6pPr marL="2274505" indent="0">
              <a:buNone/>
              <a:defRPr sz="1100"/>
            </a:lvl6pPr>
            <a:lvl7pPr marL="2729401" indent="0">
              <a:buNone/>
              <a:defRPr sz="1100"/>
            </a:lvl7pPr>
            <a:lvl8pPr marL="3184294" indent="0">
              <a:buNone/>
              <a:defRPr sz="1100"/>
            </a:lvl8pPr>
            <a:lvl9pPr marL="363919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4006082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1020218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28" y="987425"/>
            <a:ext cx="4629151" cy="4873625"/>
          </a:xfrm>
        </p:spPr>
        <p:txBody>
          <a:bodyPr/>
          <a:lstStyle>
            <a:lvl1pPr marL="0" indent="0">
              <a:buNone/>
              <a:defRPr sz="3200"/>
            </a:lvl1pPr>
            <a:lvl2pPr marL="454897" indent="0">
              <a:buNone/>
              <a:defRPr sz="2700"/>
            </a:lvl2pPr>
            <a:lvl3pPr marL="909806" indent="0">
              <a:buNone/>
              <a:defRPr sz="2300"/>
            </a:lvl3pPr>
            <a:lvl4pPr marL="1364705" indent="0">
              <a:buNone/>
              <a:defRPr sz="2100"/>
            </a:lvl4pPr>
            <a:lvl5pPr marL="1819604" indent="0">
              <a:buNone/>
              <a:defRPr sz="2100"/>
            </a:lvl5pPr>
            <a:lvl6pPr marL="2274505" indent="0">
              <a:buNone/>
              <a:defRPr sz="2100"/>
            </a:lvl6pPr>
            <a:lvl7pPr marL="2729401" indent="0">
              <a:buNone/>
              <a:defRPr sz="2100"/>
            </a:lvl7pPr>
            <a:lvl8pPr marL="3184294" indent="0">
              <a:buNone/>
              <a:defRPr sz="2100"/>
            </a:lvl8pPr>
            <a:lvl9pPr marL="3639197" indent="0">
              <a:buNone/>
              <a:defRPr sz="2100"/>
            </a:lvl9pPr>
          </a:lstStyle>
          <a:p>
            <a:endParaRPr lang="en-US" dirty="0"/>
          </a:p>
        </p:txBody>
      </p:sp>
      <p:sp>
        <p:nvSpPr>
          <p:cNvPr id="4" name="Text Placeholder 3"/>
          <p:cNvSpPr>
            <a:spLocks noGrp="1"/>
          </p:cNvSpPr>
          <p:nvPr>
            <p:ph type="body" sz="half" idx="2"/>
          </p:nvPr>
        </p:nvSpPr>
        <p:spPr>
          <a:xfrm>
            <a:off x="630242" y="2057454"/>
            <a:ext cx="2949576" cy="3811588"/>
          </a:xfrm>
        </p:spPr>
        <p:txBody>
          <a:bodyPr/>
          <a:lstStyle>
            <a:lvl1pPr marL="0" indent="0">
              <a:buNone/>
              <a:defRPr sz="1700"/>
            </a:lvl1pPr>
            <a:lvl2pPr marL="454897" indent="0">
              <a:buNone/>
              <a:defRPr sz="1500"/>
            </a:lvl2pPr>
            <a:lvl3pPr marL="909806" indent="0">
              <a:buNone/>
              <a:defRPr sz="1300"/>
            </a:lvl3pPr>
            <a:lvl4pPr marL="1364705" indent="0">
              <a:buNone/>
              <a:defRPr sz="1100"/>
            </a:lvl4pPr>
            <a:lvl5pPr marL="1819604" indent="0">
              <a:buNone/>
              <a:defRPr sz="1100"/>
            </a:lvl5pPr>
            <a:lvl6pPr marL="2274505" indent="0">
              <a:buNone/>
              <a:defRPr sz="1100"/>
            </a:lvl6pPr>
            <a:lvl7pPr marL="2729401" indent="0">
              <a:buNone/>
              <a:defRPr sz="1100"/>
            </a:lvl7pPr>
            <a:lvl8pPr marL="3184294" indent="0">
              <a:buNone/>
              <a:defRPr sz="1100"/>
            </a:lvl8pPr>
            <a:lvl9pPr marL="363919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1781766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3166653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643325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91"/>
            <a:ext cx="6858000" cy="1655763"/>
          </a:xfrm>
        </p:spPr>
        <p:txBody>
          <a:bodyPr/>
          <a:lstStyle>
            <a:lvl1pPr marL="0" indent="0" algn="ctr">
              <a:buNone/>
              <a:defRPr sz="2300"/>
            </a:lvl1pPr>
            <a:lvl2pPr marL="454897" indent="0" algn="ctr">
              <a:buNone/>
              <a:defRPr sz="2100"/>
            </a:lvl2pPr>
            <a:lvl3pPr marL="909806" indent="0" algn="ctr">
              <a:buNone/>
              <a:defRPr sz="1900"/>
            </a:lvl3pPr>
            <a:lvl4pPr marL="1364705" indent="0" algn="ctr">
              <a:buNone/>
              <a:defRPr sz="1700"/>
            </a:lvl4pPr>
            <a:lvl5pPr marL="1819604" indent="0" algn="ctr">
              <a:buNone/>
              <a:defRPr sz="1700"/>
            </a:lvl5pPr>
            <a:lvl6pPr marL="2274505" indent="0" algn="ctr">
              <a:buNone/>
              <a:defRPr sz="1700"/>
            </a:lvl6pPr>
            <a:lvl7pPr marL="2729401" indent="0" algn="ctr">
              <a:buNone/>
              <a:defRPr sz="1700"/>
            </a:lvl7pPr>
            <a:lvl8pPr marL="3184294" indent="0" algn="ctr">
              <a:buNone/>
              <a:defRPr sz="1700"/>
            </a:lvl8pPr>
            <a:lvl9pPr marL="3639197"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2138909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1767158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91"/>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16"/>
            <a:ext cx="7886701" cy="1500188"/>
          </a:xfrm>
        </p:spPr>
        <p:txBody>
          <a:bodyPr/>
          <a:lstStyle>
            <a:lvl1pPr marL="0" indent="0">
              <a:buNone/>
              <a:defRPr sz="2300"/>
            </a:lvl1pPr>
            <a:lvl2pPr marL="454897" indent="0">
              <a:buNone/>
              <a:defRPr sz="2100"/>
            </a:lvl2pPr>
            <a:lvl3pPr marL="909806" indent="0">
              <a:buNone/>
              <a:defRPr sz="1900"/>
            </a:lvl3pPr>
            <a:lvl4pPr marL="1364705" indent="0">
              <a:buNone/>
              <a:defRPr sz="1700"/>
            </a:lvl4pPr>
            <a:lvl5pPr marL="1819604" indent="0">
              <a:buNone/>
              <a:defRPr sz="1700"/>
            </a:lvl5pPr>
            <a:lvl6pPr marL="2274505" indent="0">
              <a:buNone/>
              <a:defRPr sz="1700"/>
            </a:lvl6pPr>
            <a:lvl7pPr marL="2729401" indent="0">
              <a:buNone/>
              <a:defRPr sz="1700"/>
            </a:lvl7pPr>
            <a:lvl8pPr marL="3184294" indent="0">
              <a:buNone/>
              <a:defRPr sz="1700"/>
            </a:lvl8pPr>
            <a:lvl9pPr marL="3639197"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40725352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3938094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78"/>
            <a:ext cx="7886701" cy="1325563"/>
          </a:xfrm>
        </p:spPr>
        <p:txBody>
          <a:bodyPr/>
          <a:lstStyle/>
          <a:p>
            <a:r>
              <a:rPr lang="en-US"/>
              <a:t>Click to edit Master title style</a:t>
            </a:r>
          </a:p>
        </p:txBody>
      </p:sp>
      <p:sp>
        <p:nvSpPr>
          <p:cNvPr id="3" name="Text Placeholder 2"/>
          <p:cNvSpPr>
            <a:spLocks noGrp="1"/>
          </p:cNvSpPr>
          <p:nvPr>
            <p:ph type="body" idx="1"/>
          </p:nvPr>
        </p:nvSpPr>
        <p:spPr>
          <a:xfrm>
            <a:off x="630278" y="1681216"/>
            <a:ext cx="3868737" cy="823913"/>
          </a:xfrm>
        </p:spPr>
        <p:txBody>
          <a:bodyPr anchor="b"/>
          <a:lstStyle>
            <a:lvl1pPr marL="0" indent="0">
              <a:buNone/>
              <a:defRPr sz="2300" b="1"/>
            </a:lvl1pPr>
            <a:lvl2pPr marL="454897" indent="0">
              <a:buNone/>
              <a:defRPr sz="2100" b="1"/>
            </a:lvl2pPr>
            <a:lvl3pPr marL="909806" indent="0">
              <a:buNone/>
              <a:defRPr sz="1900" b="1"/>
            </a:lvl3pPr>
            <a:lvl4pPr marL="1364705" indent="0">
              <a:buNone/>
              <a:defRPr sz="1700" b="1"/>
            </a:lvl4pPr>
            <a:lvl5pPr marL="1819604" indent="0">
              <a:buNone/>
              <a:defRPr sz="1700" b="1"/>
            </a:lvl5pPr>
            <a:lvl6pPr marL="2274505" indent="0">
              <a:buNone/>
              <a:defRPr sz="1700" b="1"/>
            </a:lvl6pPr>
            <a:lvl7pPr marL="2729401" indent="0">
              <a:buNone/>
              <a:defRPr sz="1700" b="1"/>
            </a:lvl7pPr>
            <a:lvl8pPr marL="3184294" indent="0">
              <a:buNone/>
              <a:defRPr sz="1700" b="1"/>
            </a:lvl8pPr>
            <a:lvl9pPr marL="3639197"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78" y="2505129"/>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16"/>
            <a:ext cx="3887788" cy="823913"/>
          </a:xfrm>
        </p:spPr>
        <p:txBody>
          <a:bodyPr anchor="b"/>
          <a:lstStyle>
            <a:lvl1pPr marL="0" indent="0">
              <a:buNone/>
              <a:defRPr sz="2300" b="1"/>
            </a:lvl1pPr>
            <a:lvl2pPr marL="454897" indent="0">
              <a:buNone/>
              <a:defRPr sz="2100" b="1"/>
            </a:lvl2pPr>
            <a:lvl3pPr marL="909806" indent="0">
              <a:buNone/>
              <a:defRPr sz="1900" b="1"/>
            </a:lvl3pPr>
            <a:lvl4pPr marL="1364705" indent="0">
              <a:buNone/>
              <a:defRPr sz="1700" b="1"/>
            </a:lvl4pPr>
            <a:lvl5pPr marL="1819604" indent="0">
              <a:buNone/>
              <a:defRPr sz="1700" b="1"/>
            </a:lvl5pPr>
            <a:lvl6pPr marL="2274505" indent="0">
              <a:buNone/>
              <a:defRPr sz="1700" b="1"/>
            </a:lvl6pPr>
            <a:lvl7pPr marL="2729401" indent="0">
              <a:buNone/>
              <a:defRPr sz="1700" b="1"/>
            </a:lvl7pPr>
            <a:lvl8pPr marL="3184294" indent="0">
              <a:buNone/>
              <a:defRPr sz="1700" b="1"/>
            </a:lvl8pPr>
            <a:lvl9pPr marL="363919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29"/>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3017583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26268560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2410485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91"/>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16"/>
            <a:ext cx="7886701" cy="1500188"/>
          </a:xfrm>
        </p:spPr>
        <p:txBody>
          <a:bodyPr/>
          <a:lstStyle>
            <a:lvl1pPr marL="0" indent="0">
              <a:buNone/>
              <a:defRPr sz="2300"/>
            </a:lvl1pPr>
            <a:lvl2pPr marL="454897" indent="0">
              <a:buNone/>
              <a:defRPr sz="2100"/>
            </a:lvl2pPr>
            <a:lvl3pPr marL="909806" indent="0">
              <a:buNone/>
              <a:defRPr sz="1900"/>
            </a:lvl3pPr>
            <a:lvl4pPr marL="1364705" indent="0">
              <a:buNone/>
              <a:defRPr sz="1700"/>
            </a:lvl4pPr>
            <a:lvl5pPr marL="1819604" indent="0">
              <a:buNone/>
              <a:defRPr sz="1700"/>
            </a:lvl5pPr>
            <a:lvl6pPr marL="2274505" indent="0">
              <a:buNone/>
              <a:defRPr sz="1700"/>
            </a:lvl6pPr>
            <a:lvl7pPr marL="2729401" indent="0">
              <a:buNone/>
              <a:defRPr sz="1700"/>
            </a:lvl7pPr>
            <a:lvl8pPr marL="3184294" indent="0">
              <a:buNone/>
              <a:defRPr sz="1700"/>
            </a:lvl8pPr>
            <a:lvl9pPr marL="3639197"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12184530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28"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54"/>
            <a:ext cx="2949576" cy="3811588"/>
          </a:xfrm>
        </p:spPr>
        <p:txBody>
          <a:bodyPr/>
          <a:lstStyle>
            <a:lvl1pPr marL="0" indent="0">
              <a:buNone/>
              <a:defRPr sz="1700"/>
            </a:lvl1pPr>
            <a:lvl2pPr marL="454897" indent="0">
              <a:buNone/>
              <a:defRPr sz="1500"/>
            </a:lvl2pPr>
            <a:lvl3pPr marL="909806" indent="0">
              <a:buNone/>
              <a:defRPr sz="1300"/>
            </a:lvl3pPr>
            <a:lvl4pPr marL="1364705" indent="0">
              <a:buNone/>
              <a:defRPr sz="1100"/>
            </a:lvl4pPr>
            <a:lvl5pPr marL="1819604" indent="0">
              <a:buNone/>
              <a:defRPr sz="1100"/>
            </a:lvl5pPr>
            <a:lvl6pPr marL="2274505" indent="0">
              <a:buNone/>
              <a:defRPr sz="1100"/>
            </a:lvl6pPr>
            <a:lvl7pPr marL="2729401" indent="0">
              <a:buNone/>
              <a:defRPr sz="1100"/>
            </a:lvl7pPr>
            <a:lvl8pPr marL="3184294" indent="0">
              <a:buNone/>
              <a:defRPr sz="1100"/>
            </a:lvl8pPr>
            <a:lvl9pPr marL="363919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23818001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28" y="987425"/>
            <a:ext cx="4629151" cy="4873625"/>
          </a:xfrm>
        </p:spPr>
        <p:txBody>
          <a:bodyPr/>
          <a:lstStyle>
            <a:lvl1pPr marL="0" indent="0">
              <a:buNone/>
              <a:defRPr sz="3200"/>
            </a:lvl1pPr>
            <a:lvl2pPr marL="454897" indent="0">
              <a:buNone/>
              <a:defRPr sz="2700"/>
            </a:lvl2pPr>
            <a:lvl3pPr marL="909806" indent="0">
              <a:buNone/>
              <a:defRPr sz="2300"/>
            </a:lvl3pPr>
            <a:lvl4pPr marL="1364705" indent="0">
              <a:buNone/>
              <a:defRPr sz="2100"/>
            </a:lvl4pPr>
            <a:lvl5pPr marL="1819604" indent="0">
              <a:buNone/>
              <a:defRPr sz="2100"/>
            </a:lvl5pPr>
            <a:lvl6pPr marL="2274505" indent="0">
              <a:buNone/>
              <a:defRPr sz="2100"/>
            </a:lvl6pPr>
            <a:lvl7pPr marL="2729401" indent="0">
              <a:buNone/>
              <a:defRPr sz="2100"/>
            </a:lvl7pPr>
            <a:lvl8pPr marL="3184294" indent="0">
              <a:buNone/>
              <a:defRPr sz="2100"/>
            </a:lvl8pPr>
            <a:lvl9pPr marL="3639197" indent="0">
              <a:buNone/>
              <a:defRPr sz="2100"/>
            </a:lvl9pPr>
          </a:lstStyle>
          <a:p>
            <a:endParaRPr lang="en-US" dirty="0"/>
          </a:p>
        </p:txBody>
      </p:sp>
      <p:sp>
        <p:nvSpPr>
          <p:cNvPr id="4" name="Text Placeholder 3"/>
          <p:cNvSpPr>
            <a:spLocks noGrp="1"/>
          </p:cNvSpPr>
          <p:nvPr>
            <p:ph type="body" sz="half" idx="2"/>
          </p:nvPr>
        </p:nvSpPr>
        <p:spPr>
          <a:xfrm>
            <a:off x="630242" y="2057454"/>
            <a:ext cx="2949576" cy="3811588"/>
          </a:xfrm>
        </p:spPr>
        <p:txBody>
          <a:bodyPr/>
          <a:lstStyle>
            <a:lvl1pPr marL="0" indent="0">
              <a:buNone/>
              <a:defRPr sz="1700"/>
            </a:lvl1pPr>
            <a:lvl2pPr marL="454897" indent="0">
              <a:buNone/>
              <a:defRPr sz="1500"/>
            </a:lvl2pPr>
            <a:lvl3pPr marL="909806" indent="0">
              <a:buNone/>
              <a:defRPr sz="1300"/>
            </a:lvl3pPr>
            <a:lvl4pPr marL="1364705" indent="0">
              <a:buNone/>
              <a:defRPr sz="1100"/>
            </a:lvl4pPr>
            <a:lvl5pPr marL="1819604" indent="0">
              <a:buNone/>
              <a:defRPr sz="1100"/>
            </a:lvl5pPr>
            <a:lvl6pPr marL="2274505" indent="0">
              <a:buNone/>
              <a:defRPr sz="1100"/>
            </a:lvl6pPr>
            <a:lvl7pPr marL="2729401" indent="0">
              <a:buNone/>
              <a:defRPr sz="1100"/>
            </a:lvl7pPr>
            <a:lvl8pPr marL="3184294" indent="0">
              <a:buNone/>
              <a:defRPr sz="1100"/>
            </a:lvl8pPr>
            <a:lvl9pPr marL="363919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37048990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434689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8121050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91"/>
            <a:ext cx="6858000" cy="1655763"/>
          </a:xfrm>
        </p:spPr>
        <p:txBody>
          <a:bodyPr/>
          <a:lstStyle>
            <a:lvl1pPr marL="0" indent="0" algn="ctr">
              <a:buNone/>
              <a:defRPr sz="2300"/>
            </a:lvl1pPr>
            <a:lvl2pPr marL="454897" indent="0" algn="ctr">
              <a:buNone/>
              <a:defRPr sz="2100"/>
            </a:lvl2pPr>
            <a:lvl3pPr marL="909806" indent="0" algn="ctr">
              <a:buNone/>
              <a:defRPr sz="1900"/>
            </a:lvl3pPr>
            <a:lvl4pPr marL="1364705" indent="0" algn="ctr">
              <a:buNone/>
              <a:defRPr sz="1700"/>
            </a:lvl4pPr>
            <a:lvl5pPr marL="1819604" indent="0" algn="ctr">
              <a:buNone/>
              <a:defRPr sz="1700"/>
            </a:lvl5pPr>
            <a:lvl6pPr marL="2274505" indent="0" algn="ctr">
              <a:buNone/>
              <a:defRPr sz="1700"/>
            </a:lvl6pPr>
            <a:lvl7pPr marL="2729401" indent="0" algn="ctr">
              <a:buNone/>
              <a:defRPr sz="1700"/>
            </a:lvl7pPr>
            <a:lvl8pPr marL="3184294" indent="0" algn="ctr">
              <a:buNone/>
              <a:defRPr sz="1700"/>
            </a:lvl8pPr>
            <a:lvl9pPr marL="3639197"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2698636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1828670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91"/>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16"/>
            <a:ext cx="7886701" cy="1500188"/>
          </a:xfrm>
        </p:spPr>
        <p:txBody>
          <a:bodyPr/>
          <a:lstStyle>
            <a:lvl1pPr marL="0" indent="0">
              <a:buNone/>
              <a:defRPr sz="2300"/>
            </a:lvl1pPr>
            <a:lvl2pPr marL="454897" indent="0">
              <a:buNone/>
              <a:defRPr sz="2100"/>
            </a:lvl2pPr>
            <a:lvl3pPr marL="909806" indent="0">
              <a:buNone/>
              <a:defRPr sz="1900"/>
            </a:lvl3pPr>
            <a:lvl4pPr marL="1364705" indent="0">
              <a:buNone/>
              <a:defRPr sz="1700"/>
            </a:lvl4pPr>
            <a:lvl5pPr marL="1819604" indent="0">
              <a:buNone/>
              <a:defRPr sz="1700"/>
            </a:lvl5pPr>
            <a:lvl6pPr marL="2274505" indent="0">
              <a:buNone/>
              <a:defRPr sz="1700"/>
            </a:lvl6pPr>
            <a:lvl7pPr marL="2729401" indent="0">
              <a:buNone/>
              <a:defRPr sz="1700"/>
            </a:lvl7pPr>
            <a:lvl8pPr marL="3184294" indent="0">
              <a:buNone/>
              <a:defRPr sz="1700"/>
            </a:lvl8pPr>
            <a:lvl9pPr marL="3639197"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30055736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16307928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78"/>
            <a:ext cx="7886701" cy="1325563"/>
          </a:xfrm>
        </p:spPr>
        <p:txBody>
          <a:bodyPr/>
          <a:lstStyle/>
          <a:p>
            <a:r>
              <a:rPr lang="en-US"/>
              <a:t>Click to edit Master title style</a:t>
            </a:r>
          </a:p>
        </p:txBody>
      </p:sp>
      <p:sp>
        <p:nvSpPr>
          <p:cNvPr id="3" name="Text Placeholder 2"/>
          <p:cNvSpPr>
            <a:spLocks noGrp="1"/>
          </p:cNvSpPr>
          <p:nvPr>
            <p:ph type="body" idx="1"/>
          </p:nvPr>
        </p:nvSpPr>
        <p:spPr>
          <a:xfrm>
            <a:off x="630278" y="1681216"/>
            <a:ext cx="3868737" cy="823913"/>
          </a:xfrm>
        </p:spPr>
        <p:txBody>
          <a:bodyPr anchor="b"/>
          <a:lstStyle>
            <a:lvl1pPr marL="0" indent="0">
              <a:buNone/>
              <a:defRPr sz="2300" b="1"/>
            </a:lvl1pPr>
            <a:lvl2pPr marL="454897" indent="0">
              <a:buNone/>
              <a:defRPr sz="2100" b="1"/>
            </a:lvl2pPr>
            <a:lvl3pPr marL="909806" indent="0">
              <a:buNone/>
              <a:defRPr sz="1900" b="1"/>
            </a:lvl3pPr>
            <a:lvl4pPr marL="1364705" indent="0">
              <a:buNone/>
              <a:defRPr sz="1700" b="1"/>
            </a:lvl4pPr>
            <a:lvl5pPr marL="1819604" indent="0">
              <a:buNone/>
              <a:defRPr sz="1700" b="1"/>
            </a:lvl5pPr>
            <a:lvl6pPr marL="2274505" indent="0">
              <a:buNone/>
              <a:defRPr sz="1700" b="1"/>
            </a:lvl6pPr>
            <a:lvl7pPr marL="2729401" indent="0">
              <a:buNone/>
              <a:defRPr sz="1700" b="1"/>
            </a:lvl7pPr>
            <a:lvl8pPr marL="3184294" indent="0">
              <a:buNone/>
              <a:defRPr sz="1700" b="1"/>
            </a:lvl8pPr>
            <a:lvl9pPr marL="3639197"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78" y="2505129"/>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16"/>
            <a:ext cx="3887788" cy="823913"/>
          </a:xfrm>
        </p:spPr>
        <p:txBody>
          <a:bodyPr anchor="b"/>
          <a:lstStyle>
            <a:lvl1pPr marL="0" indent="0">
              <a:buNone/>
              <a:defRPr sz="2300" b="1"/>
            </a:lvl1pPr>
            <a:lvl2pPr marL="454897" indent="0">
              <a:buNone/>
              <a:defRPr sz="2100" b="1"/>
            </a:lvl2pPr>
            <a:lvl3pPr marL="909806" indent="0">
              <a:buNone/>
              <a:defRPr sz="1900" b="1"/>
            </a:lvl3pPr>
            <a:lvl4pPr marL="1364705" indent="0">
              <a:buNone/>
              <a:defRPr sz="1700" b="1"/>
            </a:lvl4pPr>
            <a:lvl5pPr marL="1819604" indent="0">
              <a:buNone/>
              <a:defRPr sz="1700" b="1"/>
            </a:lvl5pPr>
            <a:lvl6pPr marL="2274505" indent="0">
              <a:buNone/>
              <a:defRPr sz="1700" b="1"/>
            </a:lvl6pPr>
            <a:lvl7pPr marL="2729401" indent="0">
              <a:buNone/>
              <a:defRPr sz="1700" b="1"/>
            </a:lvl7pPr>
            <a:lvl8pPr marL="3184294" indent="0">
              <a:buNone/>
              <a:defRPr sz="1700" b="1"/>
            </a:lvl8pPr>
            <a:lvl9pPr marL="363919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29"/>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8270551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509481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26889395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10241055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28"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54"/>
            <a:ext cx="2949576" cy="3811588"/>
          </a:xfrm>
        </p:spPr>
        <p:txBody>
          <a:bodyPr/>
          <a:lstStyle>
            <a:lvl1pPr marL="0" indent="0">
              <a:buNone/>
              <a:defRPr sz="1700"/>
            </a:lvl1pPr>
            <a:lvl2pPr marL="454897" indent="0">
              <a:buNone/>
              <a:defRPr sz="1500"/>
            </a:lvl2pPr>
            <a:lvl3pPr marL="909806" indent="0">
              <a:buNone/>
              <a:defRPr sz="1300"/>
            </a:lvl3pPr>
            <a:lvl4pPr marL="1364705" indent="0">
              <a:buNone/>
              <a:defRPr sz="1100"/>
            </a:lvl4pPr>
            <a:lvl5pPr marL="1819604" indent="0">
              <a:buNone/>
              <a:defRPr sz="1100"/>
            </a:lvl5pPr>
            <a:lvl6pPr marL="2274505" indent="0">
              <a:buNone/>
              <a:defRPr sz="1100"/>
            </a:lvl6pPr>
            <a:lvl7pPr marL="2729401" indent="0">
              <a:buNone/>
              <a:defRPr sz="1100"/>
            </a:lvl7pPr>
            <a:lvl8pPr marL="3184294" indent="0">
              <a:buNone/>
              <a:defRPr sz="1100"/>
            </a:lvl8pPr>
            <a:lvl9pPr marL="363919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29223972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28" y="987425"/>
            <a:ext cx="4629151" cy="4873625"/>
          </a:xfrm>
        </p:spPr>
        <p:txBody>
          <a:bodyPr/>
          <a:lstStyle>
            <a:lvl1pPr marL="0" indent="0">
              <a:buNone/>
              <a:defRPr sz="3200"/>
            </a:lvl1pPr>
            <a:lvl2pPr marL="454897" indent="0">
              <a:buNone/>
              <a:defRPr sz="2700"/>
            </a:lvl2pPr>
            <a:lvl3pPr marL="909806" indent="0">
              <a:buNone/>
              <a:defRPr sz="2300"/>
            </a:lvl3pPr>
            <a:lvl4pPr marL="1364705" indent="0">
              <a:buNone/>
              <a:defRPr sz="2100"/>
            </a:lvl4pPr>
            <a:lvl5pPr marL="1819604" indent="0">
              <a:buNone/>
              <a:defRPr sz="2100"/>
            </a:lvl5pPr>
            <a:lvl6pPr marL="2274505" indent="0">
              <a:buNone/>
              <a:defRPr sz="2100"/>
            </a:lvl6pPr>
            <a:lvl7pPr marL="2729401" indent="0">
              <a:buNone/>
              <a:defRPr sz="2100"/>
            </a:lvl7pPr>
            <a:lvl8pPr marL="3184294" indent="0">
              <a:buNone/>
              <a:defRPr sz="2100"/>
            </a:lvl8pPr>
            <a:lvl9pPr marL="3639197" indent="0">
              <a:buNone/>
              <a:defRPr sz="2100"/>
            </a:lvl9pPr>
          </a:lstStyle>
          <a:p>
            <a:endParaRPr lang="en-US" dirty="0"/>
          </a:p>
        </p:txBody>
      </p:sp>
      <p:sp>
        <p:nvSpPr>
          <p:cNvPr id="4" name="Text Placeholder 3"/>
          <p:cNvSpPr>
            <a:spLocks noGrp="1"/>
          </p:cNvSpPr>
          <p:nvPr>
            <p:ph type="body" sz="half" idx="2"/>
          </p:nvPr>
        </p:nvSpPr>
        <p:spPr>
          <a:xfrm>
            <a:off x="630242" y="2057454"/>
            <a:ext cx="2949576" cy="3811588"/>
          </a:xfrm>
        </p:spPr>
        <p:txBody>
          <a:bodyPr/>
          <a:lstStyle>
            <a:lvl1pPr marL="0" indent="0">
              <a:buNone/>
              <a:defRPr sz="1700"/>
            </a:lvl1pPr>
            <a:lvl2pPr marL="454897" indent="0">
              <a:buNone/>
              <a:defRPr sz="1500"/>
            </a:lvl2pPr>
            <a:lvl3pPr marL="909806" indent="0">
              <a:buNone/>
              <a:defRPr sz="1300"/>
            </a:lvl3pPr>
            <a:lvl4pPr marL="1364705" indent="0">
              <a:buNone/>
              <a:defRPr sz="1100"/>
            </a:lvl4pPr>
            <a:lvl5pPr marL="1819604" indent="0">
              <a:buNone/>
              <a:defRPr sz="1100"/>
            </a:lvl5pPr>
            <a:lvl6pPr marL="2274505" indent="0">
              <a:buNone/>
              <a:defRPr sz="1100"/>
            </a:lvl6pPr>
            <a:lvl7pPr marL="2729401" indent="0">
              <a:buNone/>
              <a:defRPr sz="1100"/>
            </a:lvl7pPr>
            <a:lvl8pPr marL="3184294" indent="0">
              <a:buNone/>
              <a:defRPr sz="1100"/>
            </a:lvl8pPr>
            <a:lvl9pPr marL="363919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3844406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1594161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23489372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8"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4897" indent="0" algn="ctr">
              <a:buNone/>
              <a:defRPr/>
            </a:lvl2pPr>
            <a:lvl3pPr marL="909806" indent="0" algn="ctr">
              <a:buNone/>
              <a:defRPr/>
            </a:lvl3pPr>
            <a:lvl4pPr marL="1364705" indent="0" algn="ctr">
              <a:buNone/>
              <a:defRPr/>
            </a:lvl4pPr>
            <a:lvl5pPr marL="1819604" indent="0" algn="ctr">
              <a:buNone/>
              <a:defRPr/>
            </a:lvl5pPr>
            <a:lvl6pPr marL="2274505" indent="0" algn="ctr">
              <a:buNone/>
              <a:defRPr/>
            </a:lvl6pPr>
            <a:lvl7pPr marL="2729401" indent="0" algn="ctr">
              <a:buNone/>
              <a:defRPr/>
            </a:lvl7pPr>
            <a:lvl8pPr marL="3184294" indent="0" algn="ctr">
              <a:buNone/>
              <a:defRPr/>
            </a:lvl8pPr>
            <a:lvl9pPr marL="3639197"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solidFill>
                  <a:srgbClr val="000000"/>
                </a:solidFill>
              </a:rPr>
              <a:t>Acids &amp; Bases</a:t>
            </a:r>
          </a:p>
        </p:txBody>
      </p:sp>
      <p:sp>
        <p:nvSpPr>
          <p:cNvPr id="6" name="Rectangle 6"/>
          <p:cNvSpPr>
            <a:spLocks noGrp="1" noChangeArrowheads="1"/>
          </p:cNvSpPr>
          <p:nvPr>
            <p:ph type="sldNum" sz="quarter" idx="12"/>
          </p:nvPr>
        </p:nvSpPr>
        <p:spPr>
          <a:ln/>
        </p:spPr>
        <p:txBody>
          <a:bodyPr/>
          <a:lstStyle>
            <a:lvl1pPr>
              <a:defRPr/>
            </a:lvl1pPr>
          </a:lstStyle>
          <a:p>
            <a:pPr>
              <a:defRPr/>
            </a:pPr>
            <a:fld id="{B2D2D7B6-8BE4-40A7-AB99-D9A4F51B498D}"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0167461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solidFill>
                  <a:srgbClr val="000000"/>
                </a:solidFill>
              </a:rPr>
              <a:t>Acids &amp; Bases</a:t>
            </a:r>
          </a:p>
        </p:txBody>
      </p:sp>
      <p:sp>
        <p:nvSpPr>
          <p:cNvPr id="6" name="Rectangle 6"/>
          <p:cNvSpPr>
            <a:spLocks noGrp="1" noChangeArrowheads="1"/>
          </p:cNvSpPr>
          <p:nvPr>
            <p:ph type="sldNum" sz="quarter" idx="12"/>
          </p:nvPr>
        </p:nvSpPr>
        <p:spPr>
          <a:ln/>
        </p:spPr>
        <p:txBody>
          <a:bodyPr/>
          <a:lstStyle>
            <a:lvl1pPr>
              <a:defRPr/>
            </a:lvl1pPr>
          </a:lstStyle>
          <a:p>
            <a:pPr>
              <a:defRPr/>
            </a:pPr>
            <a:fld id="{B4882988-75FC-4BEE-B610-DFD609495041}"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0236383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66"/>
            <a:ext cx="7772400" cy="1500188"/>
          </a:xfrm>
        </p:spPr>
        <p:txBody>
          <a:bodyPr anchor="b"/>
          <a:lstStyle>
            <a:lvl1pPr marL="0" indent="0">
              <a:buNone/>
              <a:defRPr sz="2100"/>
            </a:lvl1pPr>
            <a:lvl2pPr marL="454897" indent="0">
              <a:buNone/>
              <a:defRPr sz="1900"/>
            </a:lvl2pPr>
            <a:lvl3pPr marL="909806" indent="0">
              <a:buNone/>
              <a:defRPr sz="1700"/>
            </a:lvl3pPr>
            <a:lvl4pPr marL="1364705" indent="0">
              <a:buNone/>
              <a:defRPr sz="1500"/>
            </a:lvl4pPr>
            <a:lvl5pPr marL="1819604" indent="0">
              <a:buNone/>
              <a:defRPr sz="1500"/>
            </a:lvl5pPr>
            <a:lvl6pPr marL="2274505" indent="0">
              <a:buNone/>
              <a:defRPr sz="1500"/>
            </a:lvl6pPr>
            <a:lvl7pPr marL="2729401" indent="0">
              <a:buNone/>
              <a:defRPr sz="1500"/>
            </a:lvl7pPr>
            <a:lvl8pPr marL="3184294" indent="0">
              <a:buNone/>
              <a:defRPr sz="1500"/>
            </a:lvl8pPr>
            <a:lvl9pPr marL="3639197"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solidFill>
                  <a:srgbClr val="000000"/>
                </a:solidFill>
              </a:rPr>
              <a:t>Acids &amp; Bases</a:t>
            </a:r>
          </a:p>
        </p:txBody>
      </p:sp>
      <p:sp>
        <p:nvSpPr>
          <p:cNvPr id="6" name="Rectangle 6"/>
          <p:cNvSpPr>
            <a:spLocks noGrp="1" noChangeArrowheads="1"/>
          </p:cNvSpPr>
          <p:nvPr>
            <p:ph type="sldNum" sz="quarter" idx="12"/>
          </p:nvPr>
        </p:nvSpPr>
        <p:spPr>
          <a:ln/>
        </p:spPr>
        <p:txBody>
          <a:bodyPr/>
          <a:lstStyle>
            <a:lvl1pPr>
              <a:defRPr/>
            </a:lvl1pPr>
          </a:lstStyle>
          <a:p>
            <a:pPr>
              <a:defRPr/>
            </a:pPr>
            <a:fld id="{D94FD4CE-941E-4E25-95D7-F9B514AB40E8}"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1966608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a:solidFill>
                  <a:srgbClr val="000000"/>
                </a:solidFill>
              </a:rPr>
              <a:t>Acids &amp; Bases</a:t>
            </a:r>
          </a:p>
        </p:txBody>
      </p:sp>
      <p:sp>
        <p:nvSpPr>
          <p:cNvPr id="7" name="Rectangle 6"/>
          <p:cNvSpPr>
            <a:spLocks noGrp="1" noChangeArrowheads="1"/>
          </p:cNvSpPr>
          <p:nvPr>
            <p:ph type="sldNum" sz="quarter" idx="12"/>
          </p:nvPr>
        </p:nvSpPr>
        <p:spPr>
          <a:ln/>
        </p:spPr>
        <p:txBody>
          <a:bodyPr/>
          <a:lstStyle>
            <a:lvl1pPr>
              <a:defRPr/>
            </a:lvl1pPr>
          </a:lstStyle>
          <a:p>
            <a:pPr>
              <a:defRPr/>
            </a:pPr>
            <a:fld id="{D7AA4CC8-2397-4D5A-BED3-DBE30FA146F7}"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4134609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40" y="274638"/>
            <a:ext cx="8229601"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535166"/>
            <a:ext cx="4040188" cy="639763"/>
          </a:xfrm>
        </p:spPr>
        <p:txBody>
          <a:bodyPr anchor="b"/>
          <a:lstStyle>
            <a:lvl1pPr marL="0" indent="0">
              <a:buNone/>
              <a:defRPr sz="2300" b="1"/>
            </a:lvl1pPr>
            <a:lvl2pPr marL="454897" indent="0">
              <a:buNone/>
              <a:defRPr sz="2100" b="1"/>
            </a:lvl2pPr>
            <a:lvl3pPr marL="909806" indent="0">
              <a:buNone/>
              <a:defRPr sz="1900" b="1"/>
            </a:lvl3pPr>
            <a:lvl4pPr marL="1364705" indent="0">
              <a:buNone/>
              <a:defRPr sz="1700" b="1"/>
            </a:lvl4pPr>
            <a:lvl5pPr marL="1819604" indent="0">
              <a:buNone/>
              <a:defRPr sz="1700" b="1"/>
            </a:lvl5pPr>
            <a:lvl6pPr marL="2274505" indent="0">
              <a:buNone/>
              <a:defRPr sz="1700" b="1"/>
            </a:lvl6pPr>
            <a:lvl7pPr marL="2729401" indent="0">
              <a:buNone/>
              <a:defRPr sz="1700" b="1"/>
            </a:lvl7pPr>
            <a:lvl8pPr marL="3184294" indent="0">
              <a:buNone/>
              <a:defRPr sz="1700" b="1"/>
            </a:lvl8pPr>
            <a:lvl9pPr marL="3639197" indent="0">
              <a:buNone/>
              <a:defRPr sz="1700" b="1"/>
            </a:lvl9pPr>
          </a:lstStyle>
          <a:p>
            <a:pPr lvl="0"/>
            <a:r>
              <a:rPr lang="en-US"/>
              <a:t>Click to edit Master text styles</a:t>
            </a:r>
          </a:p>
        </p:txBody>
      </p:sp>
      <p:sp>
        <p:nvSpPr>
          <p:cNvPr id="4" name="Content Placeholder 3"/>
          <p:cNvSpPr>
            <a:spLocks noGrp="1"/>
          </p:cNvSpPr>
          <p:nvPr>
            <p:ph sz="half" idx="2"/>
          </p:nvPr>
        </p:nvSpPr>
        <p:spPr>
          <a:xfrm>
            <a:off x="457199" y="2174876"/>
            <a:ext cx="4040188"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66"/>
            <a:ext cx="4041775" cy="639763"/>
          </a:xfrm>
        </p:spPr>
        <p:txBody>
          <a:bodyPr anchor="b"/>
          <a:lstStyle>
            <a:lvl1pPr marL="0" indent="0">
              <a:buNone/>
              <a:defRPr sz="2300" b="1"/>
            </a:lvl1pPr>
            <a:lvl2pPr marL="454897" indent="0">
              <a:buNone/>
              <a:defRPr sz="2100" b="1"/>
            </a:lvl2pPr>
            <a:lvl3pPr marL="909806" indent="0">
              <a:buNone/>
              <a:defRPr sz="1900" b="1"/>
            </a:lvl3pPr>
            <a:lvl4pPr marL="1364705" indent="0">
              <a:buNone/>
              <a:defRPr sz="1700" b="1"/>
            </a:lvl4pPr>
            <a:lvl5pPr marL="1819604" indent="0">
              <a:buNone/>
              <a:defRPr sz="1700" b="1"/>
            </a:lvl5pPr>
            <a:lvl6pPr marL="2274505" indent="0">
              <a:buNone/>
              <a:defRPr sz="1700" b="1"/>
            </a:lvl6pPr>
            <a:lvl7pPr marL="2729401" indent="0">
              <a:buNone/>
              <a:defRPr sz="1700" b="1"/>
            </a:lvl7pPr>
            <a:lvl8pPr marL="3184294" indent="0">
              <a:buNone/>
              <a:defRPr sz="1700" b="1"/>
            </a:lvl8pPr>
            <a:lvl9pPr marL="363919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dirty="0">
                <a:solidFill>
                  <a:srgbClr val="000000"/>
                </a:solidFill>
              </a:rPr>
              <a:t>Acids &amp; Bases</a:t>
            </a:r>
          </a:p>
        </p:txBody>
      </p:sp>
      <p:sp>
        <p:nvSpPr>
          <p:cNvPr id="9" name="Rectangle 6"/>
          <p:cNvSpPr>
            <a:spLocks noGrp="1" noChangeArrowheads="1"/>
          </p:cNvSpPr>
          <p:nvPr>
            <p:ph type="sldNum" sz="quarter" idx="12"/>
          </p:nvPr>
        </p:nvSpPr>
        <p:spPr>
          <a:ln/>
        </p:spPr>
        <p:txBody>
          <a:bodyPr/>
          <a:lstStyle>
            <a:lvl1pPr>
              <a:defRPr/>
            </a:lvl1pPr>
          </a:lstStyle>
          <a:p>
            <a:pPr>
              <a:defRPr/>
            </a:pPr>
            <a:fld id="{89B1CB44-BD4E-4096-BB81-9000A3BF2CCD}"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42020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78"/>
            <a:ext cx="7886701" cy="1325563"/>
          </a:xfrm>
        </p:spPr>
        <p:txBody>
          <a:bodyPr/>
          <a:lstStyle/>
          <a:p>
            <a:r>
              <a:rPr lang="en-US"/>
              <a:t>Click to edit Master title style</a:t>
            </a:r>
          </a:p>
        </p:txBody>
      </p:sp>
      <p:sp>
        <p:nvSpPr>
          <p:cNvPr id="3" name="Text Placeholder 2"/>
          <p:cNvSpPr>
            <a:spLocks noGrp="1"/>
          </p:cNvSpPr>
          <p:nvPr>
            <p:ph type="body" idx="1"/>
          </p:nvPr>
        </p:nvSpPr>
        <p:spPr>
          <a:xfrm>
            <a:off x="630278" y="1681216"/>
            <a:ext cx="3868737" cy="823913"/>
          </a:xfrm>
        </p:spPr>
        <p:txBody>
          <a:bodyPr anchor="b"/>
          <a:lstStyle>
            <a:lvl1pPr marL="0" indent="0">
              <a:buNone/>
              <a:defRPr sz="2300" b="1"/>
            </a:lvl1pPr>
            <a:lvl2pPr marL="454897" indent="0">
              <a:buNone/>
              <a:defRPr sz="2100" b="1"/>
            </a:lvl2pPr>
            <a:lvl3pPr marL="909806" indent="0">
              <a:buNone/>
              <a:defRPr sz="1900" b="1"/>
            </a:lvl3pPr>
            <a:lvl4pPr marL="1364705" indent="0">
              <a:buNone/>
              <a:defRPr sz="1700" b="1"/>
            </a:lvl4pPr>
            <a:lvl5pPr marL="1819604" indent="0">
              <a:buNone/>
              <a:defRPr sz="1700" b="1"/>
            </a:lvl5pPr>
            <a:lvl6pPr marL="2274505" indent="0">
              <a:buNone/>
              <a:defRPr sz="1700" b="1"/>
            </a:lvl6pPr>
            <a:lvl7pPr marL="2729401" indent="0">
              <a:buNone/>
              <a:defRPr sz="1700" b="1"/>
            </a:lvl7pPr>
            <a:lvl8pPr marL="3184294" indent="0">
              <a:buNone/>
              <a:defRPr sz="1700" b="1"/>
            </a:lvl8pPr>
            <a:lvl9pPr marL="3639197"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78" y="2505129"/>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16"/>
            <a:ext cx="3887788" cy="823913"/>
          </a:xfrm>
        </p:spPr>
        <p:txBody>
          <a:bodyPr anchor="b"/>
          <a:lstStyle>
            <a:lvl1pPr marL="0" indent="0">
              <a:buNone/>
              <a:defRPr sz="2300" b="1"/>
            </a:lvl1pPr>
            <a:lvl2pPr marL="454897" indent="0">
              <a:buNone/>
              <a:defRPr sz="2100" b="1"/>
            </a:lvl2pPr>
            <a:lvl3pPr marL="909806" indent="0">
              <a:buNone/>
              <a:defRPr sz="1900" b="1"/>
            </a:lvl3pPr>
            <a:lvl4pPr marL="1364705" indent="0">
              <a:buNone/>
              <a:defRPr sz="1700" b="1"/>
            </a:lvl4pPr>
            <a:lvl5pPr marL="1819604" indent="0">
              <a:buNone/>
              <a:defRPr sz="1700" b="1"/>
            </a:lvl5pPr>
            <a:lvl6pPr marL="2274505" indent="0">
              <a:buNone/>
              <a:defRPr sz="1700" b="1"/>
            </a:lvl6pPr>
            <a:lvl7pPr marL="2729401" indent="0">
              <a:buNone/>
              <a:defRPr sz="1700" b="1"/>
            </a:lvl7pPr>
            <a:lvl8pPr marL="3184294" indent="0">
              <a:buNone/>
              <a:defRPr sz="1700" b="1"/>
            </a:lvl8pPr>
            <a:lvl9pPr marL="363919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29"/>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39285366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dirty="0">
                <a:solidFill>
                  <a:srgbClr val="000000"/>
                </a:solidFill>
              </a:rPr>
              <a:t>Acids &amp; Bases</a:t>
            </a:r>
          </a:p>
        </p:txBody>
      </p:sp>
      <p:sp>
        <p:nvSpPr>
          <p:cNvPr id="5" name="Rectangle 6"/>
          <p:cNvSpPr>
            <a:spLocks noGrp="1" noChangeArrowheads="1"/>
          </p:cNvSpPr>
          <p:nvPr>
            <p:ph type="sldNum" sz="quarter" idx="12"/>
          </p:nvPr>
        </p:nvSpPr>
        <p:spPr>
          <a:ln/>
        </p:spPr>
        <p:txBody>
          <a:bodyPr/>
          <a:lstStyle>
            <a:lvl1pPr>
              <a:defRPr/>
            </a:lvl1pPr>
          </a:lstStyle>
          <a:p>
            <a:pPr>
              <a:defRPr/>
            </a:pPr>
            <a:fld id="{4521E1D9-B2BC-451D-8262-C696A95B88CF}"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1817936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dirty="0">
                <a:solidFill>
                  <a:srgbClr val="000000"/>
                </a:solidFill>
              </a:rPr>
              <a:t>Acids &amp; Bases</a:t>
            </a:r>
          </a:p>
        </p:txBody>
      </p:sp>
      <p:sp>
        <p:nvSpPr>
          <p:cNvPr id="4" name="Rectangle 6"/>
          <p:cNvSpPr>
            <a:spLocks noGrp="1" noChangeArrowheads="1"/>
          </p:cNvSpPr>
          <p:nvPr>
            <p:ph type="sldNum" sz="quarter" idx="12"/>
          </p:nvPr>
        </p:nvSpPr>
        <p:spPr>
          <a:ln/>
        </p:spPr>
        <p:txBody>
          <a:bodyPr/>
          <a:lstStyle>
            <a:lvl1pPr>
              <a:defRPr/>
            </a:lvl1pPr>
          </a:lstStyle>
          <a:p>
            <a:pPr>
              <a:defRPr/>
            </a:pPr>
            <a:fld id="{383B64C9-36AB-41B7-A26A-5BABD225DED1}"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6473782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42" y="273050"/>
            <a:ext cx="3008313"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73104"/>
            <a:ext cx="5111750" cy="585311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42" y="1435123"/>
            <a:ext cx="3008313" cy="4691063"/>
          </a:xfrm>
        </p:spPr>
        <p:txBody>
          <a:bodyPr/>
          <a:lstStyle>
            <a:lvl1pPr marL="0" indent="0">
              <a:buNone/>
              <a:defRPr sz="1500"/>
            </a:lvl1pPr>
            <a:lvl2pPr marL="454897" indent="0">
              <a:buNone/>
              <a:defRPr sz="1300"/>
            </a:lvl2pPr>
            <a:lvl3pPr marL="909806" indent="0">
              <a:buNone/>
              <a:defRPr sz="1100"/>
            </a:lvl3pPr>
            <a:lvl4pPr marL="1364705" indent="0">
              <a:buNone/>
              <a:defRPr sz="800"/>
            </a:lvl4pPr>
            <a:lvl5pPr marL="1819604" indent="0">
              <a:buNone/>
              <a:defRPr sz="800"/>
            </a:lvl5pPr>
            <a:lvl6pPr marL="2274505" indent="0">
              <a:buNone/>
              <a:defRPr sz="800"/>
            </a:lvl6pPr>
            <a:lvl7pPr marL="2729401" indent="0">
              <a:buNone/>
              <a:defRPr sz="800"/>
            </a:lvl7pPr>
            <a:lvl8pPr marL="3184294" indent="0">
              <a:buNone/>
              <a:defRPr sz="800"/>
            </a:lvl8pPr>
            <a:lvl9pPr marL="3639197"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a:solidFill>
                  <a:srgbClr val="000000"/>
                </a:solidFill>
              </a:rPr>
              <a:t>Acids &amp; Bases</a:t>
            </a:r>
          </a:p>
        </p:txBody>
      </p:sp>
      <p:sp>
        <p:nvSpPr>
          <p:cNvPr id="7" name="Rectangle 6"/>
          <p:cNvSpPr>
            <a:spLocks noGrp="1" noChangeArrowheads="1"/>
          </p:cNvSpPr>
          <p:nvPr>
            <p:ph type="sldNum" sz="quarter" idx="12"/>
          </p:nvPr>
        </p:nvSpPr>
        <p:spPr>
          <a:ln/>
        </p:spPr>
        <p:txBody>
          <a:bodyPr/>
          <a:lstStyle>
            <a:lvl1pPr>
              <a:defRPr/>
            </a:lvl1pPr>
          </a:lstStyle>
          <a:p>
            <a:pPr>
              <a:defRPr/>
            </a:pPr>
            <a:fld id="{7AB1D3BF-F59A-4D0F-93F8-13D15F1F7941}"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2567737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26"/>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54897" indent="0">
              <a:buNone/>
              <a:defRPr sz="2700"/>
            </a:lvl2pPr>
            <a:lvl3pPr marL="909806" indent="0">
              <a:buNone/>
              <a:defRPr sz="2300"/>
            </a:lvl3pPr>
            <a:lvl4pPr marL="1364705" indent="0">
              <a:buNone/>
              <a:defRPr sz="2100"/>
            </a:lvl4pPr>
            <a:lvl5pPr marL="1819604" indent="0">
              <a:buNone/>
              <a:defRPr sz="2100"/>
            </a:lvl5pPr>
            <a:lvl6pPr marL="2274505" indent="0">
              <a:buNone/>
              <a:defRPr sz="2100"/>
            </a:lvl6pPr>
            <a:lvl7pPr marL="2729401" indent="0">
              <a:buNone/>
              <a:defRPr sz="2100"/>
            </a:lvl7pPr>
            <a:lvl8pPr marL="3184294" indent="0">
              <a:buNone/>
              <a:defRPr sz="2100"/>
            </a:lvl8pPr>
            <a:lvl9pPr marL="3639197" indent="0">
              <a:buNone/>
              <a:defRPr sz="2100"/>
            </a:lvl9pPr>
          </a:lstStyle>
          <a:p>
            <a:pPr lvl="0"/>
            <a:endParaRPr lang="en-US" noProof="0" dirty="0"/>
          </a:p>
        </p:txBody>
      </p:sp>
      <p:sp>
        <p:nvSpPr>
          <p:cNvPr id="4" name="Text Placeholder 3"/>
          <p:cNvSpPr>
            <a:spLocks noGrp="1"/>
          </p:cNvSpPr>
          <p:nvPr>
            <p:ph type="body" sz="half" idx="2"/>
          </p:nvPr>
        </p:nvSpPr>
        <p:spPr>
          <a:xfrm>
            <a:off x="1792293" y="5367391"/>
            <a:ext cx="5486400" cy="804863"/>
          </a:xfrm>
        </p:spPr>
        <p:txBody>
          <a:bodyPr/>
          <a:lstStyle>
            <a:lvl1pPr marL="0" indent="0">
              <a:buNone/>
              <a:defRPr sz="1500"/>
            </a:lvl1pPr>
            <a:lvl2pPr marL="454897" indent="0">
              <a:buNone/>
              <a:defRPr sz="1300"/>
            </a:lvl2pPr>
            <a:lvl3pPr marL="909806" indent="0">
              <a:buNone/>
              <a:defRPr sz="1100"/>
            </a:lvl3pPr>
            <a:lvl4pPr marL="1364705" indent="0">
              <a:buNone/>
              <a:defRPr sz="800"/>
            </a:lvl4pPr>
            <a:lvl5pPr marL="1819604" indent="0">
              <a:buNone/>
              <a:defRPr sz="800"/>
            </a:lvl5pPr>
            <a:lvl6pPr marL="2274505" indent="0">
              <a:buNone/>
              <a:defRPr sz="800"/>
            </a:lvl6pPr>
            <a:lvl7pPr marL="2729401" indent="0">
              <a:buNone/>
              <a:defRPr sz="800"/>
            </a:lvl7pPr>
            <a:lvl8pPr marL="3184294" indent="0">
              <a:buNone/>
              <a:defRPr sz="800"/>
            </a:lvl8pPr>
            <a:lvl9pPr marL="3639197"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a:solidFill>
                  <a:srgbClr val="000000"/>
                </a:solidFill>
              </a:rPr>
              <a:t>Acids &amp; Bases</a:t>
            </a:r>
          </a:p>
        </p:txBody>
      </p:sp>
      <p:sp>
        <p:nvSpPr>
          <p:cNvPr id="7" name="Rectangle 6"/>
          <p:cNvSpPr>
            <a:spLocks noGrp="1" noChangeArrowheads="1"/>
          </p:cNvSpPr>
          <p:nvPr>
            <p:ph type="sldNum" sz="quarter" idx="12"/>
          </p:nvPr>
        </p:nvSpPr>
        <p:spPr>
          <a:ln/>
        </p:spPr>
        <p:txBody>
          <a:bodyPr/>
          <a:lstStyle>
            <a:lvl1pPr>
              <a:defRPr/>
            </a:lvl1pPr>
          </a:lstStyle>
          <a:p>
            <a:pPr>
              <a:defRPr/>
            </a:pPr>
            <a:fld id="{BE797E5A-1A68-48F4-A018-A9861956CAF3}"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786544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solidFill>
                  <a:srgbClr val="000000"/>
                </a:solidFill>
              </a:rPr>
              <a:t>Acids &amp; Bases</a:t>
            </a:r>
          </a:p>
        </p:txBody>
      </p:sp>
      <p:sp>
        <p:nvSpPr>
          <p:cNvPr id="6" name="Rectangle 6"/>
          <p:cNvSpPr>
            <a:spLocks noGrp="1" noChangeArrowheads="1"/>
          </p:cNvSpPr>
          <p:nvPr>
            <p:ph type="sldNum" sz="quarter" idx="12"/>
          </p:nvPr>
        </p:nvSpPr>
        <p:spPr>
          <a:ln/>
        </p:spPr>
        <p:txBody>
          <a:bodyPr/>
          <a:lstStyle>
            <a:lvl1pPr>
              <a:defRPr/>
            </a:lvl1pPr>
          </a:lstStyle>
          <a:p>
            <a:pPr>
              <a:defRPr/>
            </a:pPr>
            <a:fld id="{FB4301DE-9D61-4E76-BFC4-716D366D3283}"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8108775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41" y="609600"/>
            <a:ext cx="1943099"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solidFill>
                  <a:srgbClr val="000000"/>
                </a:solidFill>
              </a:rPr>
              <a:t>Acids &amp; Bases</a:t>
            </a:r>
          </a:p>
        </p:txBody>
      </p:sp>
      <p:sp>
        <p:nvSpPr>
          <p:cNvPr id="6" name="Rectangle 6"/>
          <p:cNvSpPr>
            <a:spLocks noGrp="1" noChangeArrowheads="1"/>
          </p:cNvSpPr>
          <p:nvPr>
            <p:ph type="sldNum" sz="quarter" idx="12"/>
          </p:nvPr>
        </p:nvSpPr>
        <p:spPr>
          <a:ln/>
        </p:spPr>
        <p:txBody>
          <a:bodyPr/>
          <a:lstStyle>
            <a:lvl1pPr>
              <a:defRPr/>
            </a:lvl1pPr>
          </a:lstStyle>
          <a:p>
            <a:pPr>
              <a:defRPr/>
            </a:pPr>
            <a:fld id="{9FE970AA-83A2-45BF-AD31-75D64E332C90}"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2722735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159"/>
            <a:ext cx="6858000" cy="1655763"/>
          </a:xfrm>
        </p:spPr>
        <p:txBody>
          <a:bodyPr/>
          <a:lstStyle>
            <a:lvl1pPr marL="0" indent="0" algn="ctr">
              <a:buNone/>
              <a:defRPr sz="2300"/>
            </a:lvl1pPr>
            <a:lvl2pPr marL="452096" indent="0" algn="ctr">
              <a:buNone/>
              <a:defRPr sz="2100"/>
            </a:lvl2pPr>
            <a:lvl3pPr marL="904191" indent="0" algn="ctr">
              <a:buNone/>
              <a:defRPr sz="1900"/>
            </a:lvl3pPr>
            <a:lvl4pPr marL="1356287" indent="0" algn="ctr">
              <a:buNone/>
              <a:defRPr sz="1700"/>
            </a:lvl4pPr>
            <a:lvl5pPr marL="1808381" indent="0" algn="ctr">
              <a:buNone/>
              <a:defRPr sz="1700"/>
            </a:lvl5pPr>
            <a:lvl6pPr marL="2260471" indent="0" algn="ctr">
              <a:buNone/>
              <a:defRPr sz="1700"/>
            </a:lvl6pPr>
            <a:lvl7pPr marL="2712553" indent="0" algn="ctr">
              <a:buNone/>
              <a:defRPr sz="1700"/>
            </a:lvl7pPr>
            <a:lvl8pPr marL="3164639" indent="0" algn="ctr">
              <a:buNone/>
              <a:defRPr sz="1700"/>
            </a:lvl8pPr>
            <a:lvl9pPr marL="3616741"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21511670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17982130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859"/>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84"/>
            <a:ext cx="7886701" cy="1500188"/>
          </a:xfrm>
        </p:spPr>
        <p:txBody>
          <a:bodyPr/>
          <a:lstStyle>
            <a:lvl1pPr marL="0" indent="0">
              <a:buNone/>
              <a:defRPr sz="2300"/>
            </a:lvl1pPr>
            <a:lvl2pPr marL="452096" indent="0">
              <a:buNone/>
              <a:defRPr sz="2100"/>
            </a:lvl2pPr>
            <a:lvl3pPr marL="904191" indent="0">
              <a:buNone/>
              <a:defRPr sz="1900"/>
            </a:lvl3pPr>
            <a:lvl4pPr marL="1356287" indent="0">
              <a:buNone/>
              <a:defRPr sz="1700"/>
            </a:lvl4pPr>
            <a:lvl5pPr marL="1808381" indent="0">
              <a:buNone/>
              <a:defRPr sz="1700"/>
            </a:lvl5pPr>
            <a:lvl6pPr marL="2260471" indent="0">
              <a:buNone/>
              <a:defRPr sz="1700"/>
            </a:lvl6pPr>
            <a:lvl7pPr marL="2712553" indent="0">
              <a:buNone/>
              <a:defRPr sz="1700"/>
            </a:lvl7pPr>
            <a:lvl8pPr marL="3164639" indent="0">
              <a:buNone/>
              <a:defRPr sz="1700"/>
            </a:lvl8pPr>
            <a:lvl9pPr marL="3616741"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2871600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3398223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16226486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83"/>
            <a:ext cx="7886701" cy="1325563"/>
          </a:xfrm>
        </p:spPr>
        <p:txBody>
          <a:bodyPr/>
          <a:lstStyle/>
          <a:p>
            <a:r>
              <a:rPr lang="en-US"/>
              <a:t>Click to edit Master title style</a:t>
            </a:r>
          </a:p>
        </p:txBody>
      </p:sp>
      <p:sp>
        <p:nvSpPr>
          <p:cNvPr id="3" name="Text Placeholder 2"/>
          <p:cNvSpPr>
            <a:spLocks noGrp="1"/>
          </p:cNvSpPr>
          <p:nvPr>
            <p:ph type="body" idx="1"/>
          </p:nvPr>
        </p:nvSpPr>
        <p:spPr>
          <a:xfrm>
            <a:off x="630329" y="1681284"/>
            <a:ext cx="3868737" cy="823913"/>
          </a:xfrm>
        </p:spPr>
        <p:txBody>
          <a:bodyPr anchor="b"/>
          <a:lstStyle>
            <a:lvl1pPr marL="0" indent="0">
              <a:buNone/>
              <a:defRPr sz="2300" b="1"/>
            </a:lvl1pPr>
            <a:lvl2pPr marL="452096" indent="0">
              <a:buNone/>
              <a:defRPr sz="2100" b="1"/>
            </a:lvl2pPr>
            <a:lvl3pPr marL="904191" indent="0">
              <a:buNone/>
              <a:defRPr sz="1900" b="1"/>
            </a:lvl3pPr>
            <a:lvl4pPr marL="1356287" indent="0">
              <a:buNone/>
              <a:defRPr sz="1700" b="1"/>
            </a:lvl4pPr>
            <a:lvl5pPr marL="1808381" indent="0">
              <a:buNone/>
              <a:defRPr sz="1700" b="1"/>
            </a:lvl5pPr>
            <a:lvl6pPr marL="2260471" indent="0">
              <a:buNone/>
              <a:defRPr sz="1700" b="1"/>
            </a:lvl6pPr>
            <a:lvl7pPr marL="2712553" indent="0">
              <a:buNone/>
              <a:defRPr sz="1700" b="1"/>
            </a:lvl7pPr>
            <a:lvl8pPr marL="3164639" indent="0">
              <a:buNone/>
              <a:defRPr sz="1700" b="1"/>
            </a:lvl8pPr>
            <a:lvl9pPr marL="3616741" indent="0">
              <a:buNone/>
              <a:defRPr sz="1700" b="1"/>
            </a:lvl9pPr>
          </a:lstStyle>
          <a:p>
            <a:pPr lvl="0"/>
            <a:r>
              <a:rPr lang="en-US"/>
              <a:t>Click to edit Master text styles</a:t>
            </a:r>
          </a:p>
        </p:txBody>
      </p:sp>
      <p:sp>
        <p:nvSpPr>
          <p:cNvPr id="4" name="Content Placeholder 3"/>
          <p:cNvSpPr>
            <a:spLocks noGrp="1"/>
          </p:cNvSpPr>
          <p:nvPr>
            <p:ph sz="half" idx="2"/>
          </p:nvPr>
        </p:nvSpPr>
        <p:spPr>
          <a:xfrm>
            <a:off x="630329" y="250516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84"/>
            <a:ext cx="3887788" cy="823913"/>
          </a:xfrm>
        </p:spPr>
        <p:txBody>
          <a:bodyPr anchor="b"/>
          <a:lstStyle>
            <a:lvl1pPr marL="0" indent="0">
              <a:buNone/>
              <a:defRPr sz="2300" b="1"/>
            </a:lvl1pPr>
            <a:lvl2pPr marL="452096" indent="0">
              <a:buNone/>
              <a:defRPr sz="2100" b="1"/>
            </a:lvl2pPr>
            <a:lvl3pPr marL="904191" indent="0">
              <a:buNone/>
              <a:defRPr sz="1900" b="1"/>
            </a:lvl3pPr>
            <a:lvl4pPr marL="1356287" indent="0">
              <a:buNone/>
              <a:defRPr sz="1700" b="1"/>
            </a:lvl4pPr>
            <a:lvl5pPr marL="1808381" indent="0">
              <a:buNone/>
              <a:defRPr sz="1700" b="1"/>
            </a:lvl5pPr>
            <a:lvl6pPr marL="2260471" indent="0">
              <a:buNone/>
              <a:defRPr sz="1700" b="1"/>
            </a:lvl6pPr>
            <a:lvl7pPr marL="2712553" indent="0">
              <a:buNone/>
              <a:defRPr sz="1700" b="1"/>
            </a:lvl7pPr>
            <a:lvl8pPr marL="3164639" indent="0">
              <a:buNone/>
              <a:defRPr sz="1700" b="1"/>
            </a:lvl8pPr>
            <a:lvl9pPr marL="3616741"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6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33420331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460012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41880099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79"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52096" indent="0">
              <a:buNone/>
              <a:defRPr sz="1500"/>
            </a:lvl2pPr>
            <a:lvl3pPr marL="904191" indent="0">
              <a:buNone/>
              <a:defRPr sz="1300"/>
            </a:lvl3pPr>
            <a:lvl4pPr marL="1356287" indent="0">
              <a:buNone/>
              <a:defRPr sz="1100"/>
            </a:lvl4pPr>
            <a:lvl5pPr marL="1808381" indent="0">
              <a:buNone/>
              <a:defRPr sz="1100"/>
            </a:lvl5pPr>
            <a:lvl6pPr marL="2260471" indent="0">
              <a:buNone/>
              <a:defRPr sz="1100"/>
            </a:lvl6pPr>
            <a:lvl7pPr marL="2712553" indent="0">
              <a:buNone/>
              <a:defRPr sz="1100"/>
            </a:lvl7pPr>
            <a:lvl8pPr marL="3164639" indent="0">
              <a:buNone/>
              <a:defRPr sz="1100"/>
            </a:lvl8pPr>
            <a:lvl9pPr marL="3616741"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40007147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79" y="987425"/>
            <a:ext cx="4629151" cy="4873625"/>
          </a:xfrm>
        </p:spPr>
        <p:txBody>
          <a:bodyPr/>
          <a:lstStyle>
            <a:lvl1pPr marL="0" indent="0">
              <a:buNone/>
              <a:defRPr sz="3200"/>
            </a:lvl1pPr>
            <a:lvl2pPr marL="452096" indent="0">
              <a:buNone/>
              <a:defRPr sz="2700"/>
            </a:lvl2pPr>
            <a:lvl3pPr marL="904191" indent="0">
              <a:buNone/>
              <a:defRPr sz="2300"/>
            </a:lvl3pPr>
            <a:lvl4pPr marL="1356287" indent="0">
              <a:buNone/>
              <a:defRPr sz="2100"/>
            </a:lvl4pPr>
            <a:lvl5pPr marL="1808381" indent="0">
              <a:buNone/>
              <a:defRPr sz="2100"/>
            </a:lvl5pPr>
            <a:lvl6pPr marL="2260471" indent="0">
              <a:buNone/>
              <a:defRPr sz="2100"/>
            </a:lvl6pPr>
            <a:lvl7pPr marL="2712553" indent="0">
              <a:buNone/>
              <a:defRPr sz="2100"/>
            </a:lvl7pPr>
            <a:lvl8pPr marL="3164639" indent="0">
              <a:buNone/>
              <a:defRPr sz="2100"/>
            </a:lvl8pPr>
            <a:lvl9pPr marL="3616741" indent="0">
              <a:buNone/>
              <a:defRPr sz="2100"/>
            </a:lvl9pPr>
          </a:lstStyle>
          <a:p>
            <a:endParaRPr lang="en-US" dirty="0"/>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52096" indent="0">
              <a:buNone/>
              <a:defRPr sz="1500"/>
            </a:lvl2pPr>
            <a:lvl3pPr marL="904191" indent="0">
              <a:buNone/>
              <a:defRPr sz="1300"/>
            </a:lvl3pPr>
            <a:lvl4pPr marL="1356287" indent="0">
              <a:buNone/>
              <a:defRPr sz="1100"/>
            </a:lvl4pPr>
            <a:lvl5pPr marL="1808381" indent="0">
              <a:buNone/>
              <a:defRPr sz="1100"/>
            </a:lvl5pPr>
            <a:lvl6pPr marL="2260471" indent="0">
              <a:buNone/>
              <a:defRPr sz="1100"/>
            </a:lvl6pPr>
            <a:lvl7pPr marL="2712553" indent="0">
              <a:buNone/>
              <a:defRPr sz="1100"/>
            </a:lvl7pPr>
            <a:lvl8pPr marL="3164639" indent="0">
              <a:buNone/>
              <a:defRPr sz="1100"/>
            </a:lvl8pPr>
            <a:lvl9pPr marL="3616741"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40100703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7368201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5860257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914" rIns="90914"/>
          <a:lstStyle>
            <a:lvl1pPr marL="0" indent="0">
              <a:spcBef>
                <a:spcPts val="1200"/>
              </a:spcBef>
              <a:buNone/>
              <a:defRPr sz="1500" b="0">
                <a:solidFill>
                  <a:schemeClr val="tx1"/>
                </a:solidFill>
              </a:defRPr>
            </a:lvl1pPr>
            <a:lvl2pPr marL="110494" indent="-110494">
              <a:spcBef>
                <a:spcPts val="0"/>
              </a:spcBef>
              <a:defRPr sz="1500">
                <a:solidFill>
                  <a:schemeClr val="tx1"/>
                </a:solidFill>
              </a:defRPr>
            </a:lvl2pPr>
            <a:lvl3pPr marL="110494" indent="-110494">
              <a:defRPr sz="1300">
                <a:solidFill>
                  <a:schemeClr val="tx1">
                    <a:lumMod val="50000"/>
                  </a:schemeClr>
                </a:solidFill>
              </a:defRPr>
            </a:lvl3pPr>
            <a:lvl4pPr marL="110494" indent="-110494">
              <a:defRPr sz="1300">
                <a:solidFill>
                  <a:schemeClr val="tx1">
                    <a:lumMod val="50000"/>
                  </a:schemeClr>
                </a:solidFill>
              </a:defRPr>
            </a:lvl4pPr>
            <a:lvl5pPr marL="110494" indent="-11049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029" tIns="191127" rIns="344029" bIns="19112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8850701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42"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14" rIns="90914"/>
          <a:lstStyle>
            <a:lvl1pPr marL="0" indent="0">
              <a:spcBef>
                <a:spcPts val="1200"/>
              </a:spcBef>
              <a:buNone/>
              <a:defRPr sz="1500" b="0">
                <a:solidFill>
                  <a:schemeClr val="tx1"/>
                </a:solidFill>
              </a:defRPr>
            </a:lvl1pPr>
            <a:lvl2pPr marL="110494" indent="-110494">
              <a:spcBef>
                <a:spcPts val="0"/>
              </a:spcBef>
              <a:defRPr sz="1500">
                <a:solidFill>
                  <a:schemeClr val="tx1"/>
                </a:solidFill>
              </a:defRPr>
            </a:lvl2pPr>
            <a:lvl3pPr marL="110494" indent="-110494">
              <a:defRPr sz="1300">
                <a:solidFill>
                  <a:schemeClr val="tx1">
                    <a:lumMod val="50000"/>
                  </a:schemeClr>
                </a:solidFill>
              </a:defRPr>
            </a:lvl3pPr>
            <a:lvl4pPr marL="110494" indent="-110494">
              <a:defRPr sz="1300">
                <a:solidFill>
                  <a:schemeClr val="tx1">
                    <a:lumMod val="50000"/>
                  </a:schemeClr>
                </a:solidFill>
              </a:defRPr>
            </a:lvl4pPr>
            <a:lvl5pPr marL="110494" indent="-11049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790956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46"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14" rIns="90914"/>
          <a:lstStyle>
            <a:lvl1pPr marL="0" indent="0">
              <a:spcBef>
                <a:spcPts val="1200"/>
              </a:spcBef>
              <a:buNone/>
              <a:defRPr sz="1500" b="0">
                <a:solidFill>
                  <a:schemeClr val="tx1"/>
                </a:solidFill>
              </a:defRPr>
            </a:lvl1pPr>
            <a:lvl2pPr marL="110494" indent="-110494">
              <a:spcBef>
                <a:spcPts val="0"/>
              </a:spcBef>
              <a:defRPr sz="1500">
                <a:solidFill>
                  <a:schemeClr val="tx1"/>
                </a:solidFill>
              </a:defRPr>
            </a:lvl2pPr>
            <a:lvl3pPr marL="110494" indent="-110494">
              <a:defRPr sz="1300">
                <a:solidFill>
                  <a:schemeClr val="tx1">
                    <a:lumMod val="50000"/>
                  </a:schemeClr>
                </a:solidFill>
              </a:defRPr>
            </a:lvl3pPr>
            <a:lvl4pPr marL="110494" indent="-110494">
              <a:defRPr sz="1300">
                <a:solidFill>
                  <a:schemeClr val="tx1">
                    <a:lumMod val="50000"/>
                  </a:schemeClr>
                </a:solidFill>
              </a:defRPr>
            </a:lvl4pPr>
            <a:lvl5pPr marL="110494" indent="-11049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1162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14579021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86"/>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99" y="2235286"/>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14" rIns="90914"/>
          <a:lstStyle>
            <a:lvl1pPr marL="0" indent="0">
              <a:spcBef>
                <a:spcPts val="1200"/>
              </a:spcBef>
              <a:buNone/>
              <a:defRPr sz="1500" b="0">
                <a:solidFill>
                  <a:schemeClr val="tx1"/>
                </a:solidFill>
              </a:defRPr>
            </a:lvl1pPr>
            <a:lvl2pPr marL="110494" indent="-110494">
              <a:spcBef>
                <a:spcPts val="0"/>
              </a:spcBef>
              <a:defRPr sz="1500">
                <a:solidFill>
                  <a:schemeClr val="tx1"/>
                </a:solidFill>
              </a:defRPr>
            </a:lvl2pPr>
            <a:lvl3pPr marL="110494" indent="-110494">
              <a:defRPr sz="1300">
                <a:solidFill>
                  <a:schemeClr val="tx1">
                    <a:lumMod val="50000"/>
                  </a:schemeClr>
                </a:solidFill>
              </a:defRPr>
            </a:lvl3pPr>
            <a:lvl4pPr marL="110494" indent="-110494">
              <a:defRPr sz="1300">
                <a:solidFill>
                  <a:schemeClr val="tx1">
                    <a:lumMod val="50000"/>
                  </a:schemeClr>
                </a:solidFill>
              </a:defRPr>
            </a:lvl4pPr>
            <a:lvl5pPr marL="110494" indent="-11049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4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692295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914" rIns="90914"/>
          <a:lstStyle>
            <a:lvl1pPr marL="0" indent="0">
              <a:spcBef>
                <a:spcPts val="1200"/>
              </a:spcBef>
              <a:buNone/>
              <a:defRPr sz="1500" b="0">
                <a:solidFill>
                  <a:schemeClr val="tx1"/>
                </a:solidFill>
              </a:defRPr>
            </a:lvl1pPr>
            <a:lvl2pPr marL="110494" indent="-110494">
              <a:spcBef>
                <a:spcPts val="0"/>
              </a:spcBef>
              <a:defRPr sz="1500">
                <a:solidFill>
                  <a:schemeClr val="tx1"/>
                </a:solidFill>
              </a:defRPr>
            </a:lvl2pPr>
            <a:lvl3pPr marL="110494" indent="-110494">
              <a:defRPr sz="1300">
                <a:solidFill>
                  <a:schemeClr val="tx1">
                    <a:lumMod val="50000"/>
                  </a:schemeClr>
                </a:solidFill>
              </a:defRPr>
            </a:lvl3pPr>
            <a:lvl4pPr marL="110494" indent="-110494">
              <a:defRPr sz="1300">
                <a:solidFill>
                  <a:schemeClr val="tx1">
                    <a:lumMod val="50000"/>
                  </a:schemeClr>
                </a:solidFill>
              </a:defRPr>
            </a:lvl4pPr>
            <a:lvl5pPr marL="110494" indent="-11049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76"/>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701" y="5286276"/>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49"/>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734680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14" rIns="90914"/>
          <a:lstStyle>
            <a:lvl1pPr marL="0" indent="0">
              <a:spcBef>
                <a:spcPts val="1200"/>
              </a:spcBef>
              <a:buNone/>
              <a:defRPr sz="1500" b="0">
                <a:solidFill>
                  <a:schemeClr val="tx1"/>
                </a:solidFill>
              </a:defRPr>
            </a:lvl1pPr>
            <a:lvl2pPr marL="110494" indent="-110494">
              <a:spcBef>
                <a:spcPts val="0"/>
              </a:spcBef>
              <a:defRPr sz="1500">
                <a:solidFill>
                  <a:schemeClr val="tx1"/>
                </a:solidFill>
              </a:defRPr>
            </a:lvl2pPr>
            <a:lvl3pPr marL="110494" indent="-110494">
              <a:defRPr sz="1300">
                <a:solidFill>
                  <a:schemeClr val="tx1">
                    <a:lumMod val="50000"/>
                  </a:schemeClr>
                </a:solidFill>
              </a:defRPr>
            </a:lvl3pPr>
            <a:lvl4pPr marL="110494" indent="-110494">
              <a:defRPr sz="1300">
                <a:solidFill>
                  <a:schemeClr val="tx1">
                    <a:lumMod val="50000"/>
                  </a:schemeClr>
                </a:solidFill>
              </a:defRPr>
            </a:lvl4pPr>
            <a:lvl5pPr marL="110494" indent="-11049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4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8135215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914" rIns="90914"/>
          <a:lstStyle>
            <a:lvl1pPr marL="0" indent="0">
              <a:spcBef>
                <a:spcPts val="1200"/>
              </a:spcBef>
              <a:buNone/>
              <a:defRPr sz="1500" b="0">
                <a:solidFill>
                  <a:schemeClr val="tx1"/>
                </a:solidFill>
              </a:defRPr>
            </a:lvl1pPr>
            <a:lvl2pPr marL="110494" indent="-110494">
              <a:spcBef>
                <a:spcPts val="0"/>
              </a:spcBef>
              <a:defRPr sz="1500">
                <a:solidFill>
                  <a:schemeClr val="tx1"/>
                </a:solidFill>
              </a:defRPr>
            </a:lvl2pPr>
            <a:lvl3pPr marL="110494" indent="-110494">
              <a:defRPr sz="1300">
                <a:solidFill>
                  <a:schemeClr val="tx1">
                    <a:lumMod val="50000"/>
                  </a:schemeClr>
                </a:solidFill>
              </a:defRPr>
            </a:lvl3pPr>
            <a:lvl4pPr marL="110494" indent="-110494">
              <a:defRPr sz="1300">
                <a:solidFill>
                  <a:schemeClr val="tx1">
                    <a:lumMod val="50000"/>
                  </a:schemeClr>
                </a:solidFill>
              </a:defRPr>
            </a:lvl4pPr>
            <a:lvl5pPr marL="110494" indent="-11049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44"/>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44"/>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44"/>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44"/>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49"/>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197520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14" rIns="90914"/>
          <a:lstStyle>
            <a:lvl1pPr marL="0" indent="0">
              <a:spcBef>
                <a:spcPts val="1200"/>
              </a:spcBef>
              <a:buNone/>
              <a:defRPr sz="1500" b="0">
                <a:solidFill>
                  <a:schemeClr val="tx1"/>
                </a:solidFill>
              </a:defRPr>
            </a:lvl1pPr>
            <a:lvl2pPr marL="110494" indent="-110494">
              <a:spcBef>
                <a:spcPts val="0"/>
              </a:spcBef>
              <a:defRPr sz="1500">
                <a:solidFill>
                  <a:schemeClr val="tx1"/>
                </a:solidFill>
              </a:defRPr>
            </a:lvl2pPr>
            <a:lvl3pPr marL="110494" indent="-110494">
              <a:defRPr sz="1300">
                <a:solidFill>
                  <a:schemeClr val="tx1">
                    <a:lumMod val="50000"/>
                  </a:schemeClr>
                </a:solidFill>
              </a:defRPr>
            </a:lvl3pPr>
            <a:lvl4pPr marL="110494" indent="-110494">
              <a:defRPr sz="1300">
                <a:solidFill>
                  <a:schemeClr val="tx1">
                    <a:lumMod val="50000"/>
                  </a:schemeClr>
                </a:solidFill>
              </a:defRPr>
            </a:lvl4pPr>
            <a:lvl5pPr marL="110494" indent="-11049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029" tIns="191127" rIns="344029" bIns="19112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656971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14" rIns="90914"/>
          <a:lstStyle>
            <a:lvl1pPr marL="0" indent="0">
              <a:spcBef>
                <a:spcPts val="1200"/>
              </a:spcBef>
              <a:buNone/>
              <a:defRPr sz="1500" b="0">
                <a:solidFill>
                  <a:schemeClr val="tx1"/>
                </a:solidFill>
              </a:defRPr>
            </a:lvl1pPr>
            <a:lvl2pPr marL="110494" indent="-110494">
              <a:spcBef>
                <a:spcPts val="0"/>
              </a:spcBef>
              <a:defRPr sz="1500">
                <a:solidFill>
                  <a:schemeClr val="tx1"/>
                </a:solidFill>
              </a:defRPr>
            </a:lvl2pPr>
            <a:lvl3pPr marL="110494" indent="-110494">
              <a:defRPr sz="1300">
                <a:solidFill>
                  <a:schemeClr val="tx1">
                    <a:lumMod val="50000"/>
                  </a:schemeClr>
                </a:solidFill>
              </a:defRPr>
            </a:lvl3pPr>
            <a:lvl4pPr marL="110494" indent="-110494">
              <a:defRPr sz="1300">
                <a:solidFill>
                  <a:schemeClr val="tx1">
                    <a:lumMod val="50000"/>
                  </a:schemeClr>
                </a:solidFill>
              </a:defRPr>
            </a:lvl4pPr>
            <a:lvl5pPr marL="110494" indent="-11049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4029" rIns="344029" bIns="191127"/>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42"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700518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14" rIns="90914"/>
          <a:lstStyle>
            <a:lvl1pPr marL="0" indent="0">
              <a:spcBef>
                <a:spcPts val="1200"/>
              </a:spcBef>
              <a:buNone/>
              <a:defRPr sz="1500" b="0">
                <a:solidFill>
                  <a:schemeClr val="tx1"/>
                </a:solidFill>
              </a:defRPr>
            </a:lvl1pPr>
            <a:lvl2pPr marL="110494" indent="-110494">
              <a:spcBef>
                <a:spcPts val="0"/>
              </a:spcBef>
              <a:defRPr sz="1500">
                <a:solidFill>
                  <a:schemeClr val="tx1"/>
                </a:solidFill>
              </a:defRPr>
            </a:lvl2pPr>
            <a:lvl3pPr marL="110494" indent="-110494">
              <a:defRPr sz="1300">
                <a:solidFill>
                  <a:schemeClr val="tx1">
                    <a:lumMod val="50000"/>
                  </a:schemeClr>
                </a:solidFill>
              </a:defRPr>
            </a:lvl3pPr>
            <a:lvl4pPr marL="110494" indent="-110494">
              <a:defRPr sz="1300">
                <a:solidFill>
                  <a:schemeClr val="tx1">
                    <a:lumMod val="50000"/>
                  </a:schemeClr>
                </a:solidFill>
              </a:defRPr>
            </a:lvl4pPr>
            <a:lvl5pPr marL="110494" indent="-11049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42"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99"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5476492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7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701" y="528627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914" rIns="90914"/>
          <a:lstStyle>
            <a:lvl1pPr marL="0" indent="0">
              <a:spcBef>
                <a:spcPts val="1200"/>
              </a:spcBef>
              <a:buNone/>
              <a:defRPr sz="1500" b="0">
                <a:solidFill>
                  <a:schemeClr val="tx1"/>
                </a:solidFill>
              </a:defRPr>
            </a:lvl1pPr>
            <a:lvl2pPr marL="110494" indent="-110494">
              <a:spcBef>
                <a:spcPts val="0"/>
              </a:spcBef>
              <a:defRPr sz="1500">
                <a:solidFill>
                  <a:schemeClr val="tx1"/>
                </a:solidFill>
              </a:defRPr>
            </a:lvl2pPr>
            <a:lvl3pPr marL="110494" indent="-110494">
              <a:defRPr sz="1300">
                <a:solidFill>
                  <a:schemeClr val="tx1">
                    <a:lumMod val="50000"/>
                  </a:schemeClr>
                </a:solidFill>
              </a:defRPr>
            </a:lvl3pPr>
            <a:lvl4pPr marL="110494" indent="-110494">
              <a:defRPr sz="1300">
                <a:solidFill>
                  <a:schemeClr val="tx1">
                    <a:lumMod val="50000"/>
                  </a:schemeClr>
                </a:solidFill>
              </a:defRPr>
            </a:lvl4pPr>
            <a:lvl5pPr marL="110494" indent="-11049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49"/>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7246938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14" rIns="90914"/>
          <a:lstStyle>
            <a:lvl1pPr marL="0" indent="0">
              <a:spcBef>
                <a:spcPts val="1200"/>
              </a:spcBef>
              <a:buNone/>
              <a:defRPr sz="1500" b="0">
                <a:solidFill>
                  <a:schemeClr val="tx1"/>
                </a:solidFill>
              </a:defRPr>
            </a:lvl1pPr>
            <a:lvl2pPr marL="110494" indent="-110494">
              <a:spcBef>
                <a:spcPts val="0"/>
              </a:spcBef>
              <a:defRPr sz="1500">
                <a:solidFill>
                  <a:schemeClr val="tx1"/>
                </a:solidFill>
              </a:defRPr>
            </a:lvl2pPr>
            <a:lvl3pPr marL="110494" indent="-110494">
              <a:defRPr sz="1300">
                <a:solidFill>
                  <a:schemeClr val="tx1">
                    <a:lumMod val="50000"/>
                  </a:schemeClr>
                </a:solidFill>
              </a:defRPr>
            </a:lvl3pPr>
            <a:lvl4pPr marL="110494" indent="-110494">
              <a:defRPr sz="1300">
                <a:solidFill>
                  <a:schemeClr val="tx1">
                    <a:lumMod val="50000"/>
                  </a:schemeClr>
                </a:solidFill>
              </a:defRPr>
            </a:lvl4pPr>
            <a:lvl5pPr marL="110494" indent="-11049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4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3292446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4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4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4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14" rIns="90914"/>
          <a:lstStyle>
            <a:lvl1pPr marL="0" indent="0">
              <a:spcBef>
                <a:spcPts val="1200"/>
              </a:spcBef>
              <a:buNone/>
              <a:defRPr sz="1500" b="0">
                <a:solidFill>
                  <a:schemeClr val="tx1"/>
                </a:solidFill>
              </a:defRPr>
            </a:lvl1pPr>
            <a:lvl2pPr marL="110494" indent="-110494">
              <a:spcBef>
                <a:spcPts val="0"/>
              </a:spcBef>
              <a:defRPr sz="1500">
                <a:solidFill>
                  <a:schemeClr val="tx1"/>
                </a:solidFill>
              </a:defRPr>
            </a:lvl2pPr>
            <a:lvl3pPr marL="110494" indent="-110494">
              <a:defRPr sz="1300">
                <a:solidFill>
                  <a:schemeClr val="tx1">
                    <a:lumMod val="50000"/>
                  </a:schemeClr>
                </a:solidFill>
              </a:defRPr>
            </a:lvl3pPr>
            <a:lvl4pPr marL="110494" indent="-110494">
              <a:defRPr sz="1300">
                <a:solidFill>
                  <a:schemeClr val="tx1">
                    <a:lumMod val="50000"/>
                  </a:schemeClr>
                </a:solidFill>
              </a:defRPr>
            </a:lvl4pPr>
            <a:lvl5pPr marL="110494" indent="-11049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4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4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897003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28"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54"/>
            <a:ext cx="2949576" cy="3811588"/>
          </a:xfrm>
        </p:spPr>
        <p:txBody>
          <a:bodyPr/>
          <a:lstStyle>
            <a:lvl1pPr marL="0" indent="0">
              <a:buNone/>
              <a:defRPr sz="1700"/>
            </a:lvl1pPr>
            <a:lvl2pPr marL="454897" indent="0">
              <a:buNone/>
              <a:defRPr sz="1500"/>
            </a:lvl2pPr>
            <a:lvl3pPr marL="909806" indent="0">
              <a:buNone/>
              <a:defRPr sz="1300"/>
            </a:lvl3pPr>
            <a:lvl4pPr marL="1364705" indent="0">
              <a:buNone/>
              <a:defRPr sz="1100"/>
            </a:lvl4pPr>
            <a:lvl5pPr marL="1819604" indent="0">
              <a:buNone/>
              <a:defRPr sz="1100"/>
            </a:lvl5pPr>
            <a:lvl6pPr marL="2274505" indent="0">
              <a:buNone/>
              <a:defRPr sz="1100"/>
            </a:lvl6pPr>
            <a:lvl7pPr marL="2729401" indent="0">
              <a:buNone/>
              <a:defRPr sz="1100"/>
            </a:lvl7pPr>
            <a:lvl8pPr marL="3184294" indent="0">
              <a:buNone/>
              <a:defRPr sz="1100"/>
            </a:lvl8pPr>
            <a:lvl9pPr marL="363919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28704204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20"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914" rIns="90914"/>
          <a:lstStyle>
            <a:lvl1pPr marL="0" indent="0">
              <a:spcBef>
                <a:spcPts val="1200"/>
              </a:spcBef>
              <a:buNone/>
              <a:defRPr sz="1500" b="0">
                <a:solidFill>
                  <a:schemeClr val="tx1"/>
                </a:solidFill>
              </a:defRPr>
            </a:lvl1pPr>
            <a:lvl2pPr marL="110494" indent="-110494">
              <a:spcBef>
                <a:spcPts val="0"/>
              </a:spcBef>
              <a:defRPr sz="1500">
                <a:solidFill>
                  <a:schemeClr val="tx1"/>
                </a:solidFill>
              </a:defRPr>
            </a:lvl2pPr>
            <a:lvl3pPr marL="110494" indent="-110494">
              <a:defRPr sz="1300">
                <a:solidFill>
                  <a:schemeClr val="tx1">
                    <a:lumMod val="50000"/>
                  </a:schemeClr>
                </a:solidFill>
              </a:defRPr>
            </a:lvl3pPr>
            <a:lvl4pPr marL="110494" indent="-110494">
              <a:defRPr sz="1300">
                <a:solidFill>
                  <a:schemeClr val="tx1">
                    <a:lumMod val="50000"/>
                  </a:schemeClr>
                </a:solidFill>
              </a:defRPr>
            </a:lvl4pPr>
            <a:lvl5pPr marL="110494" indent="-11049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97" y="213127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097056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59024" indent="-1359024"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14" rIns="90914"/>
          <a:lstStyle>
            <a:lvl1pPr marL="0" indent="0">
              <a:spcBef>
                <a:spcPts val="1200"/>
              </a:spcBef>
              <a:buNone/>
              <a:defRPr sz="1500" b="0">
                <a:solidFill>
                  <a:schemeClr val="tx1"/>
                </a:solidFill>
              </a:defRPr>
            </a:lvl1pPr>
            <a:lvl2pPr marL="110494" indent="-110494">
              <a:spcBef>
                <a:spcPts val="0"/>
              </a:spcBef>
              <a:defRPr sz="1500">
                <a:solidFill>
                  <a:schemeClr val="tx1"/>
                </a:solidFill>
              </a:defRPr>
            </a:lvl2pPr>
            <a:lvl3pPr marL="110494" indent="-110494">
              <a:defRPr sz="1300">
                <a:solidFill>
                  <a:schemeClr val="tx1">
                    <a:lumMod val="50000"/>
                  </a:schemeClr>
                </a:solidFill>
              </a:defRPr>
            </a:lvl3pPr>
            <a:lvl4pPr marL="110494" indent="-110494">
              <a:defRPr sz="1300">
                <a:solidFill>
                  <a:schemeClr val="tx1">
                    <a:lumMod val="50000"/>
                  </a:schemeClr>
                </a:solidFill>
              </a:defRPr>
            </a:lvl4pPr>
            <a:lvl5pPr marL="110494" indent="-11049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2253" tIns="45457" rIns="382253" bIns="45457" anchor="ctr" anchorCtr="0">
            <a:normAutofit/>
          </a:bodyPr>
          <a:lstStyle>
            <a:lvl1pPr algn="r">
              <a:lnSpc>
                <a:spcPct val="100000"/>
              </a:lnSpc>
              <a:spcBef>
                <a:spcPts val="0"/>
              </a:spcBef>
              <a:defRPr sz="2900" b="1">
                <a:solidFill>
                  <a:schemeClr val="bg1"/>
                </a:solidFill>
              </a:defRPr>
            </a:lvl1pPr>
          </a:lstStyle>
          <a:p>
            <a:pPr algn="l" fontAlgn="base">
              <a:spcAft>
                <a:spcPct val="0"/>
              </a:spcAft>
              <a:buClr>
                <a:srgbClr val="2877C4"/>
              </a:buClr>
              <a:buFont typeface="Wingdings" pitchFamily="2" charset="2"/>
              <a:buNone/>
            </a:pPr>
            <a:r>
              <a:rPr lang="en-US" dirty="0">
                <a:solidFill>
                  <a:srgbClr val="FFFFFF"/>
                </a:solidFill>
              </a:rPr>
              <a:t>Example Deck</a:t>
            </a:r>
          </a:p>
        </p:txBody>
      </p:sp>
    </p:spTree>
    <p:extLst>
      <p:ext uri="{BB962C8B-B14F-4D97-AF65-F5344CB8AC3E}">
        <p14:creationId xmlns:p14="http://schemas.microsoft.com/office/powerpoint/2010/main" val="36322320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35" rIns="90935"/>
          <a:lstStyle>
            <a:lvl1pPr marL="0" indent="0">
              <a:spcBef>
                <a:spcPts val="1200"/>
              </a:spcBef>
              <a:buNone/>
              <a:defRPr sz="1500" b="0">
                <a:solidFill>
                  <a:schemeClr val="tx1"/>
                </a:solidFill>
              </a:defRPr>
            </a:lvl1pPr>
            <a:lvl2pPr marL="110519" indent="-110519">
              <a:spcBef>
                <a:spcPts val="0"/>
              </a:spcBef>
              <a:defRPr sz="1500">
                <a:solidFill>
                  <a:schemeClr val="tx1"/>
                </a:solidFill>
              </a:defRPr>
            </a:lvl2pPr>
            <a:lvl3pPr marL="110519" indent="-110519">
              <a:defRPr sz="1300">
                <a:solidFill>
                  <a:schemeClr val="tx1">
                    <a:lumMod val="50000"/>
                  </a:schemeClr>
                </a:solidFill>
              </a:defRPr>
            </a:lvl3pPr>
            <a:lvl4pPr marL="110519" indent="-110519">
              <a:defRPr sz="1300">
                <a:solidFill>
                  <a:schemeClr val="tx1">
                    <a:lumMod val="50000"/>
                  </a:schemeClr>
                </a:solidFill>
              </a:defRPr>
            </a:lvl4pPr>
            <a:lvl5pPr marL="110519" indent="-11051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107" tIns="191171" rIns="344107" bIns="19117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099550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35" rIns="90935"/>
          <a:lstStyle>
            <a:lvl1pPr marL="0" indent="0">
              <a:spcBef>
                <a:spcPts val="1200"/>
              </a:spcBef>
              <a:buNone/>
              <a:defRPr sz="1500" b="0">
                <a:solidFill>
                  <a:schemeClr val="tx1"/>
                </a:solidFill>
              </a:defRPr>
            </a:lvl1pPr>
            <a:lvl2pPr marL="110519" indent="-110519">
              <a:spcBef>
                <a:spcPts val="0"/>
              </a:spcBef>
              <a:defRPr sz="1500">
                <a:solidFill>
                  <a:schemeClr val="tx1"/>
                </a:solidFill>
              </a:defRPr>
            </a:lvl2pPr>
            <a:lvl3pPr marL="110519" indent="-110519">
              <a:defRPr sz="1300">
                <a:solidFill>
                  <a:schemeClr val="tx1">
                    <a:lumMod val="50000"/>
                  </a:schemeClr>
                </a:solidFill>
              </a:defRPr>
            </a:lvl3pPr>
            <a:lvl4pPr marL="110519" indent="-110519">
              <a:defRPr sz="1300">
                <a:solidFill>
                  <a:schemeClr val="tx1">
                    <a:lumMod val="50000"/>
                  </a:schemeClr>
                </a:solidFill>
              </a:defRPr>
            </a:lvl4pPr>
            <a:lvl5pPr marL="110519" indent="-11051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4107" rIns="344107" bIns="191171"/>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40"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938323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35" rIns="90935"/>
          <a:lstStyle>
            <a:lvl1pPr marL="0" indent="0">
              <a:spcBef>
                <a:spcPts val="1200"/>
              </a:spcBef>
              <a:buNone/>
              <a:defRPr sz="1500" b="0">
                <a:solidFill>
                  <a:schemeClr val="tx1"/>
                </a:solidFill>
              </a:defRPr>
            </a:lvl1pPr>
            <a:lvl2pPr marL="110519" indent="-110519">
              <a:spcBef>
                <a:spcPts val="0"/>
              </a:spcBef>
              <a:defRPr sz="1500">
                <a:solidFill>
                  <a:schemeClr val="tx1"/>
                </a:solidFill>
              </a:defRPr>
            </a:lvl2pPr>
            <a:lvl3pPr marL="110519" indent="-110519">
              <a:defRPr sz="1300">
                <a:solidFill>
                  <a:schemeClr val="tx1">
                    <a:lumMod val="50000"/>
                  </a:schemeClr>
                </a:solidFill>
              </a:defRPr>
            </a:lvl3pPr>
            <a:lvl4pPr marL="110519" indent="-110519">
              <a:defRPr sz="1300">
                <a:solidFill>
                  <a:schemeClr val="tx1">
                    <a:lumMod val="50000"/>
                  </a:schemeClr>
                </a:solidFill>
              </a:defRPr>
            </a:lvl4pPr>
            <a:lvl5pPr marL="110519" indent="-11051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40"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97"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7581072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74"/>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99" y="5286274"/>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935" rIns="90935"/>
          <a:lstStyle>
            <a:lvl1pPr marL="0" indent="0">
              <a:spcBef>
                <a:spcPts val="1200"/>
              </a:spcBef>
              <a:buNone/>
              <a:defRPr sz="1500" b="0">
                <a:solidFill>
                  <a:schemeClr val="tx1"/>
                </a:solidFill>
              </a:defRPr>
            </a:lvl1pPr>
            <a:lvl2pPr marL="110519" indent="-110519">
              <a:spcBef>
                <a:spcPts val="0"/>
              </a:spcBef>
              <a:defRPr sz="1500">
                <a:solidFill>
                  <a:schemeClr val="tx1"/>
                </a:solidFill>
              </a:defRPr>
            </a:lvl2pPr>
            <a:lvl3pPr marL="110519" indent="-110519">
              <a:defRPr sz="1300">
                <a:solidFill>
                  <a:schemeClr val="tx1">
                    <a:lumMod val="50000"/>
                  </a:schemeClr>
                </a:solidFill>
              </a:defRPr>
            </a:lvl3pPr>
            <a:lvl4pPr marL="110519" indent="-110519">
              <a:defRPr sz="1300">
                <a:solidFill>
                  <a:schemeClr val="tx1">
                    <a:lumMod val="50000"/>
                  </a:schemeClr>
                </a:solidFill>
              </a:defRPr>
            </a:lvl4pPr>
            <a:lvl5pPr marL="110519" indent="-11051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46"/>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3723789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35" rIns="90935"/>
          <a:lstStyle>
            <a:lvl1pPr marL="0" indent="0">
              <a:spcBef>
                <a:spcPts val="1200"/>
              </a:spcBef>
              <a:buNone/>
              <a:defRPr sz="1500" b="0">
                <a:solidFill>
                  <a:schemeClr val="tx1"/>
                </a:solidFill>
              </a:defRPr>
            </a:lvl1pPr>
            <a:lvl2pPr marL="110519" indent="-110519">
              <a:spcBef>
                <a:spcPts val="0"/>
              </a:spcBef>
              <a:defRPr sz="1500">
                <a:solidFill>
                  <a:schemeClr val="tx1"/>
                </a:solidFill>
              </a:defRPr>
            </a:lvl2pPr>
            <a:lvl3pPr marL="110519" indent="-110519">
              <a:defRPr sz="1300">
                <a:solidFill>
                  <a:schemeClr val="tx1">
                    <a:lumMod val="50000"/>
                  </a:schemeClr>
                </a:solidFill>
              </a:defRPr>
            </a:lvl3pPr>
            <a:lvl4pPr marL="110519" indent="-110519">
              <a:defRPr sz="1300">
                <a:solidFill>
                  <a:schemeClr val="tx1">
                    <a:lumMod val="50000"/>
                  </a:schemeClr>
                </a:solidFill>
              </a:defRPr>
            </a:lvl4pPr>
            <a:lvl5pPr marL="110519" indent="-11051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46"/>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7397980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41"/>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41"/>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41"/>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35" rIns="90935"/>
          <a:lstStyle>
            <a:lvl1pPr marL="0" indent="0">
              <a:spcBef>
                <a:spcPts val="1200"/>
              </a:spcBef>
              <a:buNone/>
              <a:defRPr sz="1500" b="0">
                <a:solidFill>
                  <a:schemeClr val="tx1"/>
                </a:solidFill>
              </a:defRPr>
            </a:lvl1pPr>
            <a:lvl2pPr marL="110519" indent="-110519">
              <a:spcBef>
                <a:spcPts val="0"/>
              </a:spcBef>
              <a:defRPr sz="1500">
                <a:solidFill>
                  <a:schemeClr val="tx1"/>
                </a:solidFill>
              </a:defRPr>
            </a:lvl2pPr>
            <a:lvl3pPr marL="110519" indent="-110519">
              <a:defRPr sz="1300">
                <a:solidFill>
                  <a:schemeClr val="tx1">
                    <a:lumMod val="50000"/>
                  </a:schemeClr>
                </a:solidFill>
              </a:defRPr>
            </a:lvl3pPr>
            <a:lvl4pPr marL="110519" indent="-110519">
              <a:defRPr sz="1300">
                <a:solidFill>
                  <a:schemeClr val="tx1">
                    <a:lumMod val="50000"/>
                  </a:schemeClr>
                </a:solidFill>
              </a:defRPr>
            </a:lvl4pPr>
            <a:lvl5pPr marL="110519" indent="-11051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41"/>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46"/>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9582635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18"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935" rIns="90935"/>
          <a:lstStyle>
            <a:lvl1pPr marL="0" indent="0">
              <a:spcBef>
                <a:spcPts val="1200"/>
              </a:spcBef>
              <a:buNone/>
              <a:defRPr sz="1500" b="0">
                <a:solidFill>
                  <a:schemeClr val="tx1"/>
                </a:solidFill>
              </a:defRPr>
            </a:lvl1pPr>
            <a:lvl2pPr marL="110519" indent="-110519">
              <a:spcBef>
                <a:spcPts val="0"/>
              </a:spcBef>
              <a:defRPr sz="1500">
                <a:solidFill>
                  <a:schemeClr val="tx1"/>
                </a:solidFill>
              </a:defRPr>
            </a:lvl2pPr>
            <a:lvl3pPr marL="110519" indent="-110519">
              <a:defRPr sz="1300">
                <a:solidFill>
                  <a:schemeClr val="tx1">
                    <a:lumMod val="50000"/>
                  </a:schemeClr>
                </a:solidFill>
              </a:defRPr>
            </a:lvl3pPr>
            <a:lvl4pPr marL="110519" indent="-110519">
              <a:defRPr sz="1300">
                <a:solidFill>
                  <a:schemeClr val="tx1">
                    <a:lumMod val="50000"/>
                  </a:schemeClr>
                </a:solidFill>
              </a:defRPr>
            </a:lvl4pPr>
            <a:lvl5pPr marL="110519" indent="-11051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95" y="2131271"/>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222765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59335" indent="-1359335"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35" rIns="90935"/>
          <a:lstStyle>
            <a:lvl1pPr marL="0" indent="0">
              <a:spcBef>
                <a:spcPts val="1200"/>
              </a:spcBef>
              <a:buNone/>
              <a:defRPr sz="1500" b="0">
                <a:solidFill>
                  <a:schemeClr val="tx1"/>
                </a:solidFill>
              </a:defRPr>
            </a:lvl1pPr>
            <a:lvl2pPr marL="110519" indent="-110519">
              <a:spcBef>
                <a:spcPts val="0"/>
              </a:spcBef>
              <a:defRPr sz="1500">
                <a:solidFill>
                  <a:schemeClr val="tx1"/>
                </a:solidFill>
              </a:defRPr>
            </a:lvl2pPr>
            <a:lvl3pPr marL="110519" indent="-110519">
              <a:defRPr sz="1300">
                <a:solidFill>
                  <a:schemeClr val="tx1">
                    <a:lumMod val="50000"/>
                  </a:schemeClr>
                </a:solidFill>
              </a:defRPr>
            </a:lvl3pPr>
            <a:lvl4pPr marL="110519" indent="-110519">
              <a:defRPr sz="1300">
                <a:solidFill>
                  <a:schemeClr val="tx1">
                    <a:lumMod val="50000"/>
                  </a:schemeClr>
                </a:solidFill>
              </a:defRPr>
            </a:lvl4pPr>
            <a:lvl5pPr marL="110519" indent="-11051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2341" tIns="45468" rIns="382341" bIns="45468" anchor="ctr" anchorCtr="0">
            <a:normAutofit/>
          </a:bodyPr>
          <a:lstStyle>
            <a:lvl1pPr algn="r">
              <a:lnSpc>
                <a:spcPct val="100000"/>
              </a:lnSpc>
              <a:spcBef>
                <a:spcPts val="0"/>
              </a:spcBef>
              <a:defRPr sz="2900" b="1">
                <a:solidFill>
                  <a:schemeClr val="bg1"/>
                </a:solidFill>
              </a:defRPr>
            </a:lvl1pPr>
          </a:lstStyle>
          <a:p>
            <a:pPr algn="l" defTabSz="910014" fontAlgn="base">
              <a:spcAft>
                <a:spcPct val="0"/>
              </a:spcAft>
              <a:buClr>
                <a:srgbClr val="2877C4"/>
              </a:buClr>
            </a:pPr>
            <a:r>
              <a:rPr lang="en-US" dirty="0">
                <a:solidFill>
                  <a:srgbClr val="FFFFFF"/>
                </a:solidFill>
              </a:rPr>
              <a:t>Example Deck</a:t>
            </a:r>
          </a:p>
        </p:txBody>
      </p:sp>
    </p:spTree>
    <p:extLst>
      <p:ext uri="{BB962C8B-B14F-4D97-AF65-F5344CB8AC3E}">
        <p14:creationId xmlns:p14="http://schemas.microsoft.com/office/powerpoint/2010/main" val="1968127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28" y="987425"/>
            <a:ext cx="4629151" cy="4873625"/>
          </a:xfrm>
        </p:spPr>
        <p:txBody>
          <a:bodyPr/>
          <a:lstStyle>
            <a:lvl1pPr marL="0" indent="0">
              <a:buNone/>
              <a:defRPr sz="3200"/>
            </a:lvl1pPr>
            <a:lvl2pPr marL="454897" indent="0">
              <a:buNone/>
              <a:defRPr sz="2700"/>
            </a:lvl2pPr>
            <a:lvl3pPr marL="909806" indent="0">
              <a:buNone/>
              <a:defRPr sz="2300"/>
            </a:lvl3pPr>
            <a:lvl4pPr marL="1364705" indent="0">
              <a:buNone/>
              <a:defRPr sz="2100"/>
            </a:lvl4pPr>
            <a:lvl5pPr marL="1819604" indent="0">
              <a:buNone/>
              <a:defRPr sz="2100"/>
            </a:lvl5pPr>
            <a:lvl6pPr marL="2274505" indent="0">
              <a:buNone/>
              <a:defRPr sz="2100"/>
            </a:lvl6pPr>
            <a:lvl7pPr marL="2729401" indent="0">
              <a:buNone/>
              <a:defRPr sz="2100"/>
            </a:lvl7pPr>
            <a:lvl8pPr marL="3184294" indent="0">
              <a:buNone/>
              <a:defRPr sz="2100"/>
            </a:lvl8pPr>
            <a:lvl9pPr marL="3639197" indent="0">
              <a:buNone/>
              <a:defRPr sz="2100"/>
            </a:lvl9pPr>
          </a:lstStyle>
          <a:p>
            <a:endParaRPr lang="en-US" dirty="0"/>
          </a:p>
        </p:txBody>
      </p:sp>
      <p:sp>
        <p:nvSpPr>
          <p:cNvPr id="4" name="Text Placeholder 3"/>
          <p:cNvSpPr>
            <a:spLocks noGrp="1"/>
          </p:cNvSpPr>
          <p:nvPr>
            <p:ph type="body" sz="half" idx="2"/>
          </p:nvPr>
        </p:nvSpPr>
        <p:spPr>
          <a:xfrm>
            <a:off x="630242" y="2057454"/>
            <a:ext cx="2949576" cy="3811588"/>
          </a:xfrm>
        </p:spPr>
        <p:txBody>
          <a:bodyPr/>
          <a:lstStyle>
            <a:lvl1pPr marL="0" indent="0">
              <a:buNone/>
              <a:defRPr sz="1700"/>
            </a:lvl1pPr>
            <a:lvl2pPr marL="454897" indent="0">
              <a:buNone/>
              <a:defRPr sz="1500"/>
            </a:lvl2pPr>
            <a:lvl3pPr marL="909806" indent="0">
              <a:buNone/>
              <a:defRPr sz="1300"/>
            </a:lvl3pPr>
            <a:lvl4pPr marL="1364705" indent="0">
              <a:buNone/>
              <a:defRPr sz="1100"/>
            </a:lvl4pPr>
            <a:lvl5pPr marL="1819604" indent="0">
              <a:buNone/>
              <a:defRPr sz="1100"/>
            </a:lvl5pPr>
            <a:lvl6pPr marL="2274505" indent="0">
              <a:buNone/>
              <a:defRPr sz="1100"/>
            </a:lvl6pPr>
            <a:lvl7pPr marL="2729401" indent="0">
              <a:buNone/>
              <a:defRPr sz="1100"/>
            </a:lvl7pPr>
            <a:lvl8pPr marL="3184294" indent="0">
              <a:buNone/>
              <a:defRPr sz="1100"/>
            </a:lvl8pPr>
            <a:lvl9pPr marL="363919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Acids &amp; Bases</a:t>
            </a:r>
          </a:p>
        </p:txBody>
      </p:sp>
    </p:spTree>
    <p:extLst>
      <p:ext uri="{BB962C8B-B14F-4D97-AF65-F5344CB8AC3E}">
        <p14:creationId xmlns:p14="http://schemas.microsoft.com/office/powerpoint/2010/main" val="35903719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264" tIns="191259" rIns="344264" bIns="19125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311526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4264" rIns="344264" bIns="191259"/>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36"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361922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36"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93"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11448726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69"/>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95" y="5286269"/>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4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4742252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4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6974945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36"/>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36"/>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36"/>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36"/>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4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6648713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15"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91" y="2131266"/>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916125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59957" indent="-1359957"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2518" tIns="45489" rIns="382518" bIns="45489" anchor="ctr" anchorCtr="0">
            <a:normAutofit/>
          </a:bodyPr>
          <a:lstStyle>
            <a:lvl1pPr algn="r">
              <a:lnSpc>
                <a:spcPct val="100000"/>
              </a:lnSpc>
              <a:spcBef>
                <a:spcPts val="0"/>
              </a:spcBef>
              <a:defRPr sz="2900" b="1">
                <a:solidFill>
                  <a:schemeClr val="bg1"/>
                </a:solidFill>
              </a:defRPr>
            </a:lvl1pPr>
          </a:lstStyle>
          <a:p>
            <a:pPr algn="l" defTabSz="910430" fontAlgn="base">
              <a:spcAft>
                <a:spcPct val="0"/>
              </a:spcAft>
              <a:buClr>
                <a:srgbClr val="2877C4"/>
              </a:buClr>
            </a:pPr>
            <a:r>
              <a:rPr lang="en-US" dirty="0">
                <a:solidFill>
                  <a:srgbClr val="FFFFFF"/>
                </a:solidFill>
              </a:rPr>
              <a:t>Neutralization Reactions</a:t>
            </a:r>
          </a:p>
        </p:txBody>
      </p:sp>
    </p:spTree>
    <p:extLst>
      <p:ext uri="{BB962C8B-B14F-4D97-AF65-F5344CB8AC3E}">
        <p14:creationId xmlns:p14="http://schemas.microsoft.com/office/powerpoint/2010/main" val="34362904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264" tIns="191259" rIns="344264" bIns="19125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5073779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36"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410537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5" Type="http://schemas.openxmlformats.org/officeDocument/2006/relationships/slideLayout" Target="../slideLayouts/slideLayout94.xml"/><Relationship Id="rId4" Type="http://schemas.openxmlformats.org/officeDocument/2006/relationships/slideLayout" Target="../slideLayouts/slideLayout93.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5" Type="http://schemas.openxmlformats.org/officeDocument/2006/relationships/slideLayout" Target="../slideLayouts/slideLayout102.xml"/><Relationship Id="rId4" Type="http://schemas.openxmlformats.org/officeDocument/2006/relationships/slideLayout" Target="../slideLayouts/slideLayout101.xml"/><Relationship Id="rId9"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5" Type="http://schemas.openxmlformats.org/officeDocument/2006/relationships/slideLayout" Target="../slideLayouts/slideLayout109.xml"/><Relationship Id="rId4" Type="http://schemas.openxmlformats.org/officeDocument/2006/relationships/slideLayout" Target="../slideLayouts/slideLayout108.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5" Type="http://schemas.openxmlformats.org/officeDocument/2006/relationships/slideLayout" Target="../slideLayouts/slideLayout117.xml"/><Relationship Id="rId4" Type="http://schemas.openxmlformats.org/officeDocument/2006/relationships/slideLayout" Target="../slideLayouts/slideLayout116.xml"/><Relationship Id="rId9"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7.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5" Type="http://schemas.openxmlformats.org/officeDocument/2006/relationships/slideLayout" Target="../slideLayouts/slideLayout124.xml"/><Relationship Id="rId4" Type="http://schemas.openxmlformats.org/officeDocument/2006/relationships/slideLayout" Target="../slideLayouts/slideLayout123.xml"/><Relationship Id="rId9" Type="http://schemas.openxmlformats.org/officeDocument/2006/relationships/theme" Target="../theme/theme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FFC000"/>
            </a:gs>
            <a:gs pos="99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0" y="53"/>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0977" tIns="45489" rIns="90977" bIns="45489" anchor="ctr"/>
          <a:lstStyle/>
          <a:p>
            <a:pPr eaLnBrk="0" fontAlgn="base" hangingPunct="0">
              <a:spcBef>
                <a:spcPct val="0"/>
              </a:spcBef>
              <a:spcAft>
                <a:spcPct val="0"/>
              </a:spcAft>
            </a:pPr>
            <a:endParaRPr lang="en-US" sz="2700" dirty="0">
              <a:solidFill>
                <a:srgbClr val="000000"/>
              </a:solidFill>
            </a:endParaRPr>
          </a:p>
        </p:txBody>
      </p:sp>
      <p:sp>
        <p:nvSpPr>
          <p:cNvPr id="1026" name="Rectangle 2"/>
          <p:cNvSpPr>
            <a:spLocks noGrp="1" noChangeArrowheads="1"/>
          </p:cNvSpPr>
          <p:nvPr>
            <p:ph type="title"/>
          </p:nvPr>
        </p:nvSpPr>
        <p:spPr bwMode="auto">
          <a:xfrm>
            <a:off x="4571999" y="76200"/>
            <a:ext cx="4343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977" tIns="45489" rIns="90977" bIns="45489"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977" tIns="45489" rIns="90977" bIns="4548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977" tIns="45489" rIns="90977" bIns="45489" numCol="1" anchor="b" anchorCtr="0" compatLnSpc="1">
            <a:prstTxWarp prst="textNoShape">
              <a:avLst/>
            </a:prstTxWarp>
          </a:bodyPr>
          <a:lstStyle>
            <a:lvl1pPr algn="r">
              <a:defRPr sz="800">
                <a:solidFill>
                  <a:schemeClr val="tx1"/>
                </a:solidFill>
              </a:defRPr>
            </a:lvl1pPr>
          </a:lstStyle>
          <a:p>
            <a:pPr eaLnBrk="0" fontAlgn="base" hangingPunct="0">
              <a:spcBef>
                <a:spcPct val="0"/>
              </a:spcBef>
              <a:spcAft>
                <a:spcPct val="0"/>
              </a:spcAft>
            </a:pPr>
            <a:r>
              <a:rPr lang="en-US" altLang="en-US" dirty="0">
                <a:solidFill>
                  <a:srgbClr val="000000"/>
                </a:solidFill>
              </a:rPr>
              <a:t>Acids &amp; Bases</a:t>
            </a:r>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590"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39" y="76213"/>
            <a:ext cx="4572001" cy="507365"/>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0977" tIns="45489" rIns="90977" bIns="45489">
            <a:spAutoFit/>
          </a:bodyPr>
          <a:lstStyle/>
          <a:p>
            <a:pPr eaLnBrk="0" fontAlgn="base" hangingPunct="0">
              <a:spcBef>
                <a:spcPct val="50000"/>
              </a:spcBef>
              <a:spcAft>
                <a:spcPct val="0"/>
              </a:spcAft>
            </a:pPr>
            <a:r>
              <a:rPr lang="en-US" altLang="en-US" sz="2700" b="1" dirty="0">
                <a:solidFill>
                  <a:srgbClr val="5D88A2"/>
                </a:solidFill>
                <a:effectLst>
                  <a:outerShdw blurRad="38100" dist="38100" dir="2700000" algn="tl">
                    <a:srgbClr val="C0C0C0"/>
                  </a:outerShdw>
                </a:effectLst>
                <a:ea typeface="ヒラギノ角ゴ Pro W3" pitchFamily="1" charset="-128"/>
              </a:rPr>
              <a:t>19.1 Acid-Base Theories&gt;</a:t>
            </a:r>
          </a:p>
        </p:txBody>
      </p:sp>
      <p:sp>
        <p:nvSpPr>
          <p:cNvPr id="1037" name="Text Box 13"/>
          <p:cNvSpPr txBox="1">
            <a:spLocks noChangeArrowheads="1"/>
          </p:cNvSpPr>
          <p:nvPr userDrawn="1"/>
        </p:nvSpPr>
        <p:spPr bwMode="auto">
          <a:xfrm>
            <a:off x="0" y="6400813"/>
            <a:ext cx="1371600" cy="445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977" tIns="45489" rIns="90977" bIns="45489">
            <a:spAutoFit/>
          </a:bodyPr>
          <a:lstStyle/>
          <a:p>
            <a:pPr eaLnBrk="0" fontAlgn="base" hangingPunct="0">
              <a:spcBef>
                <a:spcPct val="50000"/>
              </a:spcBef>
              <a:spcAft>
                <a:spcPct val="0"/>
              </a:spcAft>
            </a:pPr>
            <a:endParaRPr lang="en-US" altLang="en-US" sz="2300" dirty="0">
              <a:solidFill>
                <a:srgbClr val="000000"/>
              </a:solidFill>
            </a:endParaRPr>
          </a:p>
        </p:txBody>
      </p:sp>
      <p:sp>
        <p:nvSpPr>
          <p:cNvPr id="1038" name="Text Box 14"/>
          <p:cNvSpPr txBox="1">
            <a:spLocks noChangeArrowheads="1"/>
          </p:cNvSpPr>
          <p:nvPr userDrawn="1"/>
        </p:nvSpPr>
        <p:spPr bwMode="auto">
          <a:xfrm>
            <a:off x="76200" y="6521470"/>
            <a:ext cx="1524000" cy="353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977" tIns="45489" rIns="90977" bIns="45489">
            <a:spAutoFit/>
          </a:bodyPr>
          <a:lstStyle/>
          <a:p>
            <a:pPr eaLnBrk="0" fontAlgn="base" hangingPunct="0">
              <a:spcBef>
                <a:spcPct val="50000"/>
              </a:spcBef>
              <a:spcAft>
                <a:spcPct val="0"/>
              </a:spcAft>
            </a:pPr>
            <a:fld id="{94263073-E1A3-40AE-83C2-F5F60CF926FA}" type="slidenum">
              <a:rPr lang="en-US" altLang="en-US" sz="1700">
                <a:solidFill>
                  <a:srgbClr val="000000"/>
                </a:solidFill>
              </a:rPr>
              <a:pPr eaLnBrk="0" fontAlgn="base" hangingPunct="0">
                <a:spcBef>
                  <a:spcPct val="50000"/>
                </a:spcBef>
                <a:spcAft>
                  <a:spcPct val="0"/>
                </a:spcAft>
              </a:pPr>
              <a:t>‹#›</a:t>
            </a:fld>
            <a:endParaRPr lang="en-US" altLang="en-US" sz="1700" dirty="0">
              <a:solidFill>
                <a:srgbClr val="000000"/>
              </a:solidFill>
            </a:endParaRPr>
          </a:p>
        </p:txBody>
      </p:sp>
    </p:spTree>
    <p:extLst>
      <p:ext uri="{BB962C8B-B14F-4D97-AF65-F5344CB8AC3E}">
        <p14:creationId xmlns:p14="http://schemas.microsoft.com/office/powerpoint/2010/main" val="2285494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489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0980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64705"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1960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p:titleStyle>
    <p:bodyStyle>
      <a:lvl1pPr marL="341183" indent="-341183" algn="l" rtl="0" fontAlgn="base">
        <a:spcBef>
          <a:spcPct val="20000"/>
        </a:spcBef>
        <a:spcAft>
          <a:spcPct val="0"/>
        </a:spcAft>
        <a:defRPr sz="3200" b="1" kern="1200">
          <a:solidFill>
            <a:schemeClr val="tx1"/>
          </a:solidFill>
          <a:latin typeface="+mn-lt"/>
          <a:ea typeface="+mn-ea"/>
          <a:cs typeface="+mn-cs"/>
        </a:defRPr>
      </a:lvl1pPr>
      <a:lvl2pPr marL="739208" indent="-284316" algn="l" rtl="0" fontAlgn="base">
        <a:spcBef>
          <a:spcPct val="20000"/>
        </a:spcBef>
        <a:spcAft>
          <a:spcPct val="0"/>
        </a:spcAft>
        <a:defRPr sz="3200" kern="1200">
          <a:solidFill>
            <a:schemeClr val="tx1"/>
          </a:solidFill>
          <a:latin typeface="+mn-lt"/>
          <a:ea typeface="+mn-ea"/>
          <a:cs typeface="+mn-cs"/>
        </a:defRPr>
      </a:lvl2pPr>
      <a:lvl3pPr marL="1137249" indent="-227445" algn="l" rtl="0" fontAlgn="base">
        <a:spcBef>
          <a:spcPct val="20000"/>
        </a:spcBef>
        <a:spcAft>
          <a:spcPct val="0"/>
        </a:spcAft>
        <a:buChar char="•"/>
        <a:defRPr sz="2700" kern="1200">
          <a:solidFill>
            <a:schemeClr val="tx1"/>
          </a:solidFill>
          <a:latin typeface="+mn-lt"/>
          <a:ea typeface="+mn-ea"/>
          <a:cs typeface="+mn-cs"/>
        </a:defRPr>
      </a:lvl3pPr>
      <a:lvl4pPr marL="1592150" indent="-227445" algn="l" rtl="0" fontAlgn="base">
        <a:spcBef>
          <a:spcPct val="20000"/>
        </a:spcBef>
        <a:spcAft>
          <a:spcPct val="0"/>
        </a:spcAft>
        <a:defRPr sz="2700" kern="1200">
          <a:solidFill>
            <a:schemeClr val="tx1"/>
          </a:solidFill>
          <a:latin typeface="+mn-lt"/>
          <a:ea typeface="+mn-ea"/>
          <a:cs typeface="+mn-cs"/>
        </a:defRPr>
      </a:lvl4pPr>
      <a:lvl5pPr marL="2047051" indent="-227445" algn="l" rtl="0" fontAlgn="base">
        <a:spcBef>
          <a:spcPct val="20000"/>
        </a:spcBef>
        <a:spcAft>
          <a:spcPct val="0"/>
        </a:spcAft>
        <a:defRPr sz="2300" kern="1200">
          <a:solidFill>
            <a:schemeClr val="tx1"/>
          </a:solidFill>
          <a:latin typeface="+mn-lt"/>
          <a:ea typeface="+mn-ea"/>
          <a:cs typeface="+mn-cs"/>
        </a:defRPr>
      </a:lvl5pPr>
      <a:lvl6pPr marL="2501952" indent="-227445" algn="l" defTabSz="90980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6847" indent="-227445" algn="l" defTabSz="90980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1743" indent="-227445" algn="l" defTabSz="90980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66642" indent="-227445" algn="l" defTabSz="90980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09806" rtl="0" eaLnBrk="1" latinLnBrk="0" hangingPunct="1">
        <a:defRPr sz="1900" kern="1200">
          <a:solidFill>
            <a:schemeClr val="tx1"/>
          </a:solidFill>
          <a:latin typeface="+mn-lt"/>
          <a:ea typeface="+mn-ea"/>
          <a:cs typeface="+mn-cs"/>
        </a:defRPr>
      </a:lvl1pPr>
      <a:lvl2pPr marL="454897" algn="l" defTabSz="909806" rtl="0" eaLnBrk="1" latinLnBrk="0" hangingPunct="1">
        <a:defRPr sz="1900" kern="1200">
          <a:solidFill>
            <a:schemeClr val="tx1"/>
          </a:solidFill>
          <a:latin typeface="+mn-lt"/>
          <a:ea typeface="+mn-ea"/>
          <a:cs typeface="+mn-cs"/>
        </a:defRPr>
      </a:lvl2pPr>
      <a:lvl3pPr marL="909806" algn="l" defTabSz="909806" rtl="0" eaLnBrk="1" latinLnBrk="0" hangingPunct="1">
        <a:defRPr sz="1900" kern="1200">
          <a:solidFill>
            <a:schemeClr val="tx1"/>
          </a:solidFill>
          <a:latin typeface="+mn-lt"/>
          <a:ea typeface="+mn-ea"/>
          <a:cs typeface="+mn-cs"/>
        </a:defRPr>
      </a:lvl3pPr>
      <a:lvl4pPr marL="1364705" algn="l" defTabSz="909806" rtl="0" eaLnBrk="1" latinLnBrk="0" hangingPunct="1">
        <a:defRPr sz="1900" kern="1200">
          <a:solidFill>
            <a:schemeClr val="tx1"/>
          </a:solidFill>
          <a:latin typeface="+mn-lt"/>
          <a:ea typeface="+mn-ea"/>
          <a:cs typeface="+mn-cs"/>
        </a:defRPr>
      </a:lvl4pPr>
      <a:lvl5pPr marL="1819604" algn="l" defTabSz="909806" rtl="0" eaLnBrk="1" latinLnBrk="0" hangingPunct="1">
        <a:defRPr sz="1900" kern="1200">
          <a:solidFill>
            <a:schemeClr val="tx1"/>
          </a:solidFill>
          <a:latin typeface="+mn-lt"/>
          <a:ea typeface="+mn-ea"/>
          <a:cs typeface="+mn-cs"/>
        </a:defRPr>
      </a:lvl5pPr>
      <a:lvl6pPr marL="2274505" algn="l" defTabSz="909806" rtl="0" eaLnBrk="1" latinLnBrk="0" hangingPunct="1">
        <a:defRPr sz="1900" kern="1200">
          <a:solidFill>
            <a:schemeClr val="tx1"/>
          </a:solidFill>
          <a:latin typeface="+mn-lt"/>
          <a:ea typeface="+mn-ea"/>
          <a:cs typeface="+mn-cs"/>
        </a:defRPr>
      </a:lvl6pPr>
      <a:lvl7pPr marL="2729401" algn="l" defTabSz="909806" rtl="0" eaLnBrk="1" latinLnBrk="0" hangingPunct="1">
        <a:defRPr sz="1900" kern="1200">
          <a:solidFill>
            <a:schemeClr val="tx1"/>
          </a:solidFill>
          <a:latin typeface="+mn-lt"/>
          <a:ea typeface="+mn-ea"/>
          <a:cs typeface="+mn-cs"/>
        </a:defRPr>
      </a:lvl7pPr>
      <a:lvl8pPr marL="3184294" algn="l" defTabSz="909806" rtl="0" eaLnBrk="1" latinLnBrk="0" hangingPunct="1">
        <a:defRPr sz="1900" kern="1200">
          <a:solidFill>
            <a:schemeClr val="tx1"/>
          </a:solidFill>
          <a:latin typeface="+mn-lt"/>
          <a:ea typeface="+mn-ea"/>
          <a:cs typeface="+mn-cs"/>
        </a:defRPr>
      </a:lvl8pPr>
      <a:lvl9pPr marL="3639197" algn="l" defTabSz="909806"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145" tIns="133869" rIns="325145" bIns="133869"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264" tIns="191259" rIns="344264" bIns="19125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2"/>
            <a:ext cx="495842" cy="1078008"/>
          </a:xfrm>
          <a:prstGeom prst="rect">
            <a:avLst/>
          </a:prstGeom>
          <a:noFill/>
        </p:spPr>
        <p:txBody>
          <a:bodyPr wrap="square" lIns="191259" tIns="95641" rIns="191259" bIns="95641" rtlCol="0">
            <a:spAutoFit/>
          </a:bodyPr>
          <a:lstStyle/>
          <a:p>
            <a:pPr defTabSz="910430" fontAlgn="base">
              <a:lnSpc>
                <a:spcPct val="115000"/>
              </a:lnSpc>
              <a:spcBef>
                <a:spcPct val="20000"/>
              </a:spcBef>
              <a:spcAft>
                <a:spcPct val="0"/>
              </a:spcAft>
              <a:buClr>
                <a:srgbClr val="2877C4"/>
              </a:buClr>
              <a:buFont typeface="Wingdings" pitchFamily="2" charset="2"/>
              <a:buNone/>
            </a:pPr>
            <a:r>
              <a:rPr lang="en-US" sz="5000" dirty="0">
                <a:solidFill>
                  <a:srgbClr val="4D4F58"/>
                </a:solidFill>
              </a:rPr>
              <a:t>*</a:t>
            </a:r>
          </a:p>
        </p:txBody>
      </p:sp>
    </p:spTree>
    <p:extLst>
      <p:ext uri="{BB962C8B-B14F-4D97-AF65-F5344CB8AC3E}">
        <p14:creationId xmlns:p14="http://schemas.microsoft.com/office/powerpoint/2010/main" val="406099202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Lst>
  <p:hf sldNum="0" hdr="0" dt="0"/>
  <p:txStyles>
    <p:titleStyle>
      <a:lvl1pPr marL="1138938" indent="-1138938"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4897" algn="l" rtl="0" eaLnBrk="1" fontAlgn="base" hangingPunct="1">
        <a:spcBef>
          <a:spcPct val="0"/>
        </a:spcBef>
        <a:spcAft>
          <a:spcPct val="0"/>
        </a:spcAft>
        <a:defRPr sz="3200" b="1">
          <a:solidFill>
            <a:srgbClr val="2877C4"/>
          </a:solidFill>
          <a:latin typeface="Arial" charset="0"/>
        </a:defRPr>
      </a:lvl6pPr>
      <a:lvl7pPr marL="909806" algn="l" rtl="0" eaLnBrk="1" fontAlgn="base" hangingPunct="1">
        <a:spcBef>
          <a:spcPct val="0"/>
        </a:spcBef>
        <a:spcAft>
          <a:spcPct val="0"/>
        </a:spcAft>
        <a:defRPr sz="3200" b="1">
          <a:solidFill>
            <a:srgbClr val="2877C4"/>
          </a:solidFill>
          <a:latin typeface="Arial" charset="0"/>
        </a:defRPr>
      </a:lvl7pPr>
      <a:lvl8pPr marL="1364705" algn="l" rtl="0" eaLnBrk="1" fontAlgn="base" hangingPunct="1">
        <a:spcBef>
          <a:spcPct val="0"/>
        </a:spcBef>
        <a:spcAft>
          <a:spcPct val="0"/>
        </a:spcAft>
        <a:defRPr sz="3200" b="1">
          <a:solidFill>
            <a:srgbClr val="2877C4"/>
          </a:solidFill>
          <a:latin typeface="Arial" charset="0"/>
        </a:defRPr>
      </a:lvl8pPr>
      <a:lvl9pPr marL="181960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5750" indent="-235750"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5256" indent="-365256"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6320" indent="-233764"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5469" indent="-225861" algn="l" rtl="0" eaLnBrk="1" fontAlgn="base" hangingPunct="1">
        <a:lnSpc>
          <a:spcPct val="115000"/>
        </a:lnSpc>
        <a:spcBef>
          <a:spcPct val="20000"/>
        </a:spcBef>
        <a:spcAft>
          <a:spcPct val="0"/>
        </a:spcAft>
        <a:buChar char="»"/>
        <a:defRPr sz="2100">
          <a:solidFill>
            <a:srgbClr val="000000"/>
          </a:solidFill>
          <a:latin typeface="+mn-lt"/>
        </a:defRPr>
      </a:lvl5pPr>
      <a:lvl6pPr marL="2500368" indent="-225861" algn="l" rtl="0" eaLnBrk="1" fontAlgn="base" hangingPunct="1">
        <a:lnSpc>
          <a:spcPct val="115000"/>
        </a:lnSpc>
        <a:spcBef>
          <a:spcPct val="20000"/>
        </a:spcBef>
        <a:spcAft>
          <a:spcPct val="0"/>
        </a:spcAft>
        <a:buChar char="»"/>
        <a:defRPr sz="2100">
          <a:solidFill>
            <a:srgbClr val="000000"/>
          </a:solidFill>
          <a:latin typeface="+mn-lt"/>
        </a:defRPr>
      </a:lvl6pPr>
      <a:lvl7pPr marL="2955263" indent="-225861" algn="l" rtl="0" eaLnBrk="1" fontAlgn="base" hangingPunct="1">
        <a:lnSpc>
          <a:spcPct val="115000"/>
        </a:lnSpc>
        <a:spcBef>
          <a:spcPct val="20000"/>
        </a:spcBef>
        <a:spcAft>
          <a:spcPct val="0"/>
        </a:spcAft>
        <a:buChar char="»"/>
        <a:defRPr sz="2100">
          <a:solidFill>
            <a:srgbClr val="000000"/>
          </a:solidFill>
          <a:latin typeface="+mn-lt"/>
        </a:defRPr>
      </a:lvl7pPr>
      <a:lvl8pPr marL="3410166" indent="-225861" algn="l" rtl="0" eaLnBrk="1" fontAlgn="base" hangingPunct="1">
        <a:lnSpc>
          <a:spcPct val="115000"/>
        </a:lnSpc>
        <a:spcBef>
          <a:spcPct val="20000"/>
        </a:spcBef>
        <a:spcAft>
          <a:spcPct val="0"/>
        </a:spcAft>
        <a:buChar char="»"/>
        <a:defRPr sz="2100">
          <a:solidFill>
            <a:srgbClr val="000000"/>
          </a:solidFill>
          <a:latin typeface="+mn-lt"/>
        </a:defRPr>
      </a:lvl8pPr>
      <a:lvl9pPr marL="3865064" indent="-225861"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9806" rtl="0" eaLnBrk="1" latinLnBrk="0" hangingPunct="1">
        <a:defRPr sz="1900" kern="1200">
          <a:solidFill>
            <a:schemeClr val="tx1"/>
          </a:solidFill>
          <a:latin typeface="+mn-lt"/>
          <a:ea typeface="+mn-ea"/>
          <a:cs typeface="+mn-cs"/>
        </a:defRPr>
      </a:lvl1pPr>
      <a:lvl2pPr marL="454897" algn="l" defTabSz="909806" rtl="0" eaLnBrk="1" latinLnBrk="0" hangingPunct="1">
        <a:defRPr sz="1900" kern="1200">
          <a:solidFill>
            <a:schemeClr val="tx1"/>
          </a:solidFill>
          <a:latin typeface="+mn-lt"/>
          <a:ea typeface="+mn-ea"/>
          <a:cs typeface="+mn-cs"/>
        </a:defRPr>
      </a:lvl2pPr>
      <a:lvl3pPr marL="909806" algn="l" defTabSz="909806" rtl="0" eaLnBrk="1" latinLnBrk="0" hangingPunct="1">
        <a:defRPr sz="1900" kern="1200">
          <a:solidFill>
            <a:schemeClr val="tx1"/>
          </a:solidFill>
          <a:latin typeface="+mn-lt"/>
          <a:ea typeface="+mn-ea"/>
          <a:cs typeface="+mn-cs"/>
        </a:defRPr>
      </a:lvl3pPr>
      <a:lvl4pPr marL="1364705" algn="l" defTabSz="909806" rtl="0" eaLnBrk="1" latinLnBrk="0" hangingPunct="1">
        <a:defRPr sz="1900" kern="1200">
          <a:solidFill>
            <a:schemeClr val="tx1"/>
          </a:solidFill>
          <a:latin typeface="+mn-lt"/>
          <a:ea typeface="+mn-ea"/>
          <a:cs typeface="+mn-cs"/>
        </a:defRPr>
      </a:lvl4pPr>
      <a:lvl5pPr marL="1819604" algn="l" defTabSz="909806" rtl="0" eaLnBrk="1" latinLnBrk="0" hangingPunct="1">
        <a:defRPr sz="1900" kern="1200">
          <a:solidFill>
            <a:schemeClr val="tx1"/>
          </a:solidFill>
          <a:latin typeface="+mn-lt"/>
          <a:ea typeface="+mn-ea"/>
          <a:cs typeface="+mn-cs"/>
        </a:defRPr>
      </a:lvl5pPr>
      <a:lvl6pPr marL="2274505" algn="l" defTabSz="909806" rtl="0" eaLnBrk="1" latinLnBrk="0" hangingPunct="1">
        <a:defRPr sz="1900" kern="1200">
          <a:solidFill>
            <a:schemeClr val="tx1"/>
          </a:solidFill>
          <a:latin typeface="+mn-lt"/>
          <a:ea typeface="+mn-ea"/>
          <a:cs typeface="+mn-cs"/>
        </a:defRPr>
      </a:lvl6pPr>
      <a:lvl7pPr marL="2729401" algn="l" defTabSz="909806" rtl="0" eaLnBrk="1" latinLnBrk="0" hangingPunct="1">
        <a:defRPr sz="1900" kern="1200">
          <a:solidFill>
            <a:schemeClr val="tx1"/>
          </a:solidFill>
          <a:latin typeface="+mn-lt"/>
          <a:ea typeface="+mn-ea"/>
          <a:cs typeface="+mn-cs"/>
        </a:defRPr>
      </a:lvl7pPr>
      <a:lvl8pPr marL="3184294" algn="l" defTabSz="909806" rtl="0" eaLnBrk="1" latinLnBrk="0" hangingPunct="1">
        <a:defRPr sz="1900" kern="1200">
          <a:solidFill>
            <a:schemeClr val="tx1"/>
          </a:solidFill>
          <a:latin typeface="+mn-lt"/>
          <a:ea typeface="+mn-ea"/>
          <a:cs typeface="+mn-cs"/>
        </a:defRPr>
      </a:lvl8pPr>
      <a:lvl9pPr marL="3639197" algn="l" defTabSz="909806"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145" tIns="133869" rIns="325145" bIns="133869"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264" tIns="191259" rIns="344264" bIns="19125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18640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Lst>
  <p:hf sldNum="0" hdr="0" dt="0"/>
  <p:txStyles>
    <p:titleStyle>
      <a:lvl1pPr marL="1138938" indent="-1138938"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4897" algn="l" rtl="0" eaLnBrk="1" fontAlgn="base" hangingPunct="1">
        <a:spcBef>
          <a:spcPct val="0"/>
        </a:spcBef>
        <a:spcAft>
          <a:spcPct val="0"/>
        </a:spcAft>
        <a:defRPr sz="3200" b="1">
          <a:solidFill>
            <a:srgbClr val="2877C4"/>
          </a:solidFill>
          <a:latin typeface="Arial" charset="0"/>
        </a:defRPr>
      </a:lvl6pPr>
      <a:lvl7pPr marL="909806" algn="l" rtl="0" eaLnBrk="1" fontAlgn="base" hangingPunct="1">
        <a:spcBef>
          <a:spcPct val="0"/>
        </a:spcBef>
        <a:spcAft>
          <a:spcPct val="0"/>
        </a:spcAft>
        <a:defRPr sz="3200" b="1">
          <a:solidFill>
            <a:srgbClr val="2877C4"/>
          </a:solidFill>
          <a:latin typeface="Arial" charset="0"/>
        </a:defRPr>
      </a:lvl7pPr>
      <a:lvl8pPr marL="1364705" algn="l" rtl="0" eaLnBrk="1" fontAlgn="base" hangingPunct="1">
        <a:spcBef>
          <a:spcPct val="0"/>
        </a:spcBef>
        <a:spcAft>
          <a:spcPct val="0"/>
        </a:spcAft>
        <a:defRPr sz="3200" b="1">
          <a:solidFill>
            <a:srgbClr val="2877C4"/>
          </a:solidFill>
          <a:latin typeface="Arial" charset="0"/>
        </a:defRPr>
      </a:lvl8pPr>
      <a:lvl9pPr marL="181960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031" indent="-227445"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2344" indent="-225861"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6320" indent="-233764"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5469" indent="-225861" algn="l" rtl="0" eaLnBrk="1" fontAlgn="base" hangingPunct="1">
        <a:lnSpc>
          <a:spcPct val="115000"/>
        </a:lnSpc>
        <a:spcBef>
          <a:spcPct val="20000"/>
        </a:spcBef>
        <a:spcAft>
          <a:spcPct val="0"/>
        </a:spcAft>
        <a:buChar char="»"/>
        <a:defRPr sz="2100">
          <a:solidFill>
            <a:srgbClr val="000000"/>
          </a:solidFill>
          <a:latin typeface="+mn-lt"/>
        </a:defRPr>
      </a:lvl5pPr>
      <a:lvl6pPr marL="2500368" indent="-225861" algn="l" rtl="0" eaLnBrk="1" fontAlgn="base" hangingPunct="1">
        <a:lnSpc>
          <a:spcPct val="115000"/>
        </a:lnSpc>
        <a:spcBef>
          <a:spcPct val="20000"/>
        </a:spcBef>
        <a:spcAft>
          <a:spcPct val="0"/>
        </a:spcAft>
        <a:buChar char="»"/>
        <a:defRPr sz="2100">
          <a:solidFill>
            <a:srgbClr val="000000"/>
          </a:solidFill>
          <a:latin typeface="+mn-lt"/>
        </a:defRPr>
      </a:lvl6pPr>
      <a:lvl7pPr marL="2955263" indent="-225861" algn="l" rtl="0" eaLnBrk="1" fontAlgn="base" hangingPunct="1">
        <a:lnSpc>
          <a:spcPct val="115000"/>
        </a:lnSpc>
        <a:spcBef>
          <a:spcPct val="20000"/>
        </a:spcBef>
        <a:spcAft>
          <a:spcPct val="0"/>
        </a:spcAft>
        <a:buChar char="»"/>
        <a:defRPr sz="2100">
          <a:solidFill>
            <a:srgbClr val="000000"/>
          </a:solidFill>
          <a:latin typeface="+mn-lt"/>
        </a:defRPr>
      </a:lvl7pPr>
      <a:lvl8pPr marL="3410166" indent="-225861" algn="l" rtl="0" eaLnBrk="1" fontAlgn="base" hangingPunct="1">
        <a:lnSpc>
          <a:spcPct val="115000"/>
        </a:lnSpc>
        <a:spcBef>
          <a:spcPct val="20000"/>
        </a:spcBef>
        <a:spcAft>
          <a:spcPct val="0"/>
        </a:spcAft>
        <a:buChar char="»"/>
        <a:defRPr sz="2100">
          <a:solidFill>
            <a:srgbClr val="000000"/>
          </a:solidFill>
          <a:latin typeface="+mn-lt"/>
        </a:defRPr>
      </a:lvl8pPr>
      <a:lvl9pPr marL="3865064" indent="-225861"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9806" rtl="0" eaLnBrk="1" latinLnBrk="0" hangingPunct="1">
        <a:defRPr sz="1900" kern="1200">
          <a:solidFill>
            <a:schemeClr val="tx1"/>
          </a:solidFill>
          <a:latin typeface="+mn-lt"/>
          <a:ea typeface="+mn-ea"/>
          <a:cs typeface="+mn-cs"/>
        </a:defRPr>
      </a:lvl1pPr>
      <a:lvl2pPr marL="454897" algn="l" defTabSz="909806" rtl="0" eaLnBrk="1" latinLnBrk="0" hangingPunct="1">
        <a:defRPr sz="1900" kern="1200">
          <a:solidFill>
            <a:schemeClr val="tx1"/>
          </a:solidFill>
          <a:latin typeface="+mn-lt"/>
          <a:ea typeface="+mn-ea"/>
          <a:cs typeface="+mn-cs"/>
        </a:defRPr>
      </a:lvl2pPr>
      <a:lvl3pPr marL="909806" algn="l" defTabSz="909806" rtl="0" eaLnBrk="1" latinLnBrk="0" hangingPunct="1">
        <a:defRPr sz="1900" kern="1200">
          <a:solidFill>
            <a:schemeClr val="tx1"/>
          </a:solidFill>
          <a:latin typeface="+mn-lt"/>
          <a:ea typeface="+mn-ea"/>
          <a:cs typeface="+mn-cs"/>
        </a:defRPr>
      </a:lvl3pPr>
      <a:lvl4pPr marL="1364705" algn="l" defTabSz="909806" rtl="0" eaLnBrk="1" latinLnBrk="0" hangingPunct="1">
        <a:defRPr sz="1900" kern="1200">
          <a:solidFill>
            <a:schemeClr val="tx1"/>
          </a:solidFill>
          <a:latin typeface="+mn-lt"/>
          <a:ea typeface="+mn-ea"/>
          <a:cs typeface="+mn-cs"/>
        </a:defRPr>
      </a:lvl4pPr>
      <a:lvl5pPr marL="1819604" algn="l" defTabSz="909806" rtl="0" eaLnBrk="1" latinLnBrk="0" hangingPunct="1">
        <a:defRPr sz="1900" kern="1200">
          <a:solidFill>
            <a:schemeClr val="tx1"/>
          </a:solidFill>
          <a:latin typeface="+mn-lt"/>
          <a:ea typeface="+mn-ea"/>
          <a:cs typeface="+mn-cs"/>
        </a:defRPr>
      </a:lvl5pPr>
      <a:lvl6pPr marL="2274505" algn="l" defTabSz="909806" rtl="0" eaLnBrk="1" latinLnBrk="0" hangingPunct="1">
        <a:defRPr sz="1900" kern="1200">
          <a:solidFill>
            <a:schemeClr val="tx1"/>
          </a:solidFill>
          <a:latin typeface="+mn-lt"/>
          <a:ea typeface="+mn-ea"/>
          <a:cs typeface="+mn-cs"/>
        </a:defRPr>
      </a:lvl6pPr>
      <a:lvl7pPr marL="2729401" algn="l" defTabSz="909806" rtl="0" eaLnBrk="1" latinLnBrk="0" hangingPunct="1">
        <a:defRPr sz="1900" kern="1200">
          <a:solidFill>
            <a:schemeClr val="tx1"/>
          </a:solidFill>
          <a:latin typeface="+mn-lt"/>
          <a:ea typeface="+mn-ea"/>
          <a:cs typeface="+mn-cs"/>
        </a:defRPr>
      </a:lvl7pPr>
      <a:lvl8pPr marL="3184294" algn="l" defTabSz="909806" rtl="0" eaLnBrk="1" latinLnBrk="0" hangingPunct="1">
        <a:defRPr sz="1900" kern="1200">
          <a:solidFill>
            <a:schemeClr val="tx1"/>
          </a:solidFill>
          <a:latin typeface="+mn-lt"/>
          <a:ea typeface="+mn-ea"/>
          <a:cs typeface="+mn-cs"/>
        </a:defRPr>
      </a:lvl8pPr>
      <a:lvl9pPr marL="3639197" algn="l" defTabSz="909806"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517" tIns="134027" rIns="325517" bIns="134027"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661" tIns="191480" rIns="344661" bIns="19148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3"/>
            <a:ext cx="495842" cy="1078220"/>
          </a:xfrm>
          <a:prstGeom prst="rect">
            <a:avLst/>
          </a:prstGeom>
          <a:noFill/>
        </p:spPr>
        <p:txBody>
          <a:bodyPr wrap="square" lIns="191480" tIns="95746" rIns="191480" bIns="95746" rtlCol="0">
            <a:spAutoFit/>
          </a:bodyPr>
          <a:lstStyle/>
          <a:p>
            <a:pPr defTabSz="911470" fontAlgn="base">
              <a:lnSpc>
                <a:spcPct val="115000"/>
              </a:lnSpc>
              <a:spcBef>
                <a:spcPct val="20000"/>
              </a:spcBef>
              <a:spcAft>
                <a:spcPct val="0"/>
              </a:spcAft>
              <a:buClr>
                <a:srgbClr val="2877C4"/>
              </a:buClr>
              <a:buFont typeface="Wingdings" pitchFamily="2" charset="2"/>
              <a:buNone/>
            </a:pPr>
            <a:r>
              <a:rPr lang="en-US" sz="5000" dirty="0">
                <a:solidFill>
                  <a:srgbClr val="4D4F58"/>
                </a:solidFill>
              </a:rPr>
              <a:t>*</a:t>
            </a:r>
          </a:p>
        </p:txBody>
      </p:sp>
    </p:spTree>
    <p:extLst>
      <p:ext uri="{BB962C8B-B14F-4D97-AF65-F5344CB8AC3E}">
        <p14:creationId xmlns:p14="http://schemas.microsoft.com/office/powerpoint/2010/main" val="2800715888"/>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Lst>
  <p:hf sldNum="0" hdr="0" dt="0"/>
  <p:txStyles>
    <p:titleStyle>
      <a:lvl1pPr marL="1140243" indent="-114024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414" algn="l" rtl="0" eaLnBrk="1" fontAlgn="base" hangingPunct="1">
        <a:spcBef>
          <a:spcPct val="0"/>
        </a:spcBef>
        <a:spcAft>
          <a:spcPct val="0"/>
        </a:spcAft>
        <a:defRPr sz="3200" b="1">
          <a:solidFill>
            <a:srgbClr val="2877C4"/>
          </a:solidFill>
          <a:latin typeface="Arial" charset="0"/>
        </a:defRPr>
      </a:lvl6pPr>
      <a:lvl7pPr marL="910846" algn="l" rtl="0" eaLnBrk="1" fontAlgn="base" hangingPunct="1">
        <a:spcBef>
          <a:spcPct val="0"/>
        </a:spcBef>
        <a:spcAft>
          <a:spcPct val="0"/>
        </a:spcAft>
        <a:defRPr sz="3200" b="1">
          <a:solidFill>
            <a:srgbClr val="2877C4"/>
          </a:solidFill>
          <a:latin typeface="Arial" charset="0"/>
        </a:defRPr>
      </a:lvl7pPr>
      <a:lvl8pPr marL="1366270" algn="l" rtl="0" eaLnBrk="1" fontAlgn="base" hangingPunct="1">
        <a:spcBef>
          <a:spcPct val="0"/>
        </a:spcBef>
        <a:spcAft>
          <a:spcPct val="0"/>
        </a:spcAft>
        <a:defRPr sz="3200" b="1">
          <a:solidFill>
            <a:srgbClr val="2877C4"/>
          </a:solidFill>
          <a:latin typeface="Arial" charset="0"/>
        </a:defRPr>
      </a:lvl8pPr>
      <a:lvl9pPr marL="1821692"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023" indent="-236023"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5676" indent="-365676"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8022" indent="-234033"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7814" indent="-226120" algn="l" rtl="0" eaLnBrk="1" fontAlgn="base" hangingPunct="1">
        <a:lnSpc>
          <a:spcPct val="115000"/>
        </a:lnSpc>
        <a:spcBef>
          <a:spcPct val="20000"/>
        </a:spcBef>
        <a:spcAft>
          <a:spcPct val="0"/>
        </a:spcAft>
        <a:buChar char="»"/>
        <a:defRPr sz="2100">
          <a:solidFill>
            <a:srgbClr val="000000"/>
          </a:solidFill>
          <a:latin typeface="+mn-lt"/>
        </a:defRPr>
      </a:lvl5pPr>
      <a:lvl6pPr marL="2503236" indent="-226120" algn="l" rtl="0" eaLnBrk="1" fontAlgn="base" hangingPunct="1">
        <a:lnSpc>
          <a:spcPct val="115000"/>
        </a:lnSpc>
        <a:spcBef>
          <a:spcPct val="20000"/>
        </a:spcBef>
        <a:spcAft>
          <a:spcPct val="0"/>
        </a:spcAft>
        <a:buChar char="»"/>
        <a:defRPr sz="2100">
          <a:solidFill>
            <a:srgbClr val="000000"/>
          </a:solidFill>
          <a:latin typeface="+mn-lt"/>
        </a:defRPr>
      </a:lvl6pPr>
      <a:lvl7pPr marL="2958655" indent="-226120" algn="l" rtl="0" eaLnBrk="1" fontAlgn="base" hangingPunct="1">
        <a:lnSpc>
          <a:spcPct val="115000"/>
        </a:lnSpc>
        <a:spcBef>
          <a:spcPct val="20000"/>
        </a:spcBef>
        <a:spcAft>
          <a:spcPct val="0"/>
        </a:spcAft>
        <a:buChar char="»"/>
        <a:defRPr sz="2100">
          <a:solidFill>
            <a:srgbClr val="000000"/>
          </a:solidFill>
          <a:latin typeface="+mn-lt"/>
        </a:defRPr>
      </a:lvl7pPr>
      <a:lvl8pPr marL="3414077" indent="-226120" algn="l" rtl="0" eaLnBrk="1" fontAlgn="base" hangingPunct="1">
        <a:lnSpc>
          <a:spcPct val="115000"/>
        </a:lnSpc>
        <a:spcBef>
          <a:spcPct val="20000"/>
        </a:spcBef>
        <a:spcAft>
          <a:spcPct val="0"/>
        </a:spcAft>
        <a:buChar char="»"/>
        <a:defRPr sz="2100">
          <a:solidFill>
            <a:srgbClr val="000000"/>
          </a:solidFill>
          <a:latin typeface="+mn-lt"/>
        </a:defRPr>
      </a:lvl8pPr>
      <a:lvl9pPr marL="3869497" indent="-22612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846" rtl="0" eaLnBrk="1" latinLnBrk="0" hangingPunct="1">
        <a:defRPr sz="1900" kern="1200">
          <a:solidFill>
            <a:schemeClr val="tx1"/>
          </a:solidFill>
          <a:latin typeface="+mn-lt"/>
          <a:ea typeface="+mn-ea"/>
          <a:cs typeface="+mn-cs"/>
        </a:defRPr>
      </a:lvl1pPr>
      <a:lvl2pPr marL="455414" algn="l" defTabSz="910846" rtl="0" eaLnBrk="1" latinLnBrk="0" hangingPunct="1">
        <a:defRPr sz="1900" kern="1200">
          <a:solidFill>
            <a:schemeClr val="tx1"/>
          </a:solidFill>
          <a:latin typeface="+mn-lt"/>
          <a:ea typeface="+mn-ea"/>
          <a:cs typeface="+mn-cs"/>
        </a:defRPr>
      </a:lvl2pPr>
      <a:lvl3pPr marL="910846" algn="l" defTabSz="910846" rtl="0" eaLnBrk="1" latinLnBrk="0" hangingPunct="1">
        <a:defRPr sz="1900" kern="1200">
          <a:solidFill>
            <a:schemeClr val="tx1"/>
          </a:solidFill>
          <a:latin typeface="+mn-lt"/>
          <a:ea typeface="+mn-ea"/>
          <a:cs typeface="+mn-cs"/>
        </a:defRPr>
      </a:lvl3pPr>
      <a:lvl4pPr marL="1366270" algn="l" defTabSz="910846" rtl="0" eaLnBrk="1" latinLnBrk="0" hangingPunct="1">
        <a:defRPr sz="1900" kern="1200">
          <a:solidFill>
            <a:schemeClr val="tx1"/>
          </a:solidFill>
          <a:latin typeface="+mn-lt"/>
          <a:ea typeface="+mn-ea"/>
          <a:cs typeface="+mn-cs"/>
        </a:defRPr>
      </a:lvl4pPr>
      <a:lvl5pPr marL="1821692" algn="l" defTabSz="910846" rtl="0" eaLnBrk="1" latinLnBrk="0" hangingPunct="1">
        <a:defRPr sz="1900" kern="1200">
          <a:solidFill>
            <a:schemeClr val="tx1"/>
          </a:solidFill>
          <a:latin typeface="+mn-lt"/>
          <a:ea typeface="+mn-ea"/>
          <a:cs typeface="+mn-cs"/>
        </a:defRPr>
      </a:lvl5pPr>
      <a:lvl6pPr marL="2277110" algn="l" defTabSz="910846" rtl="0" eaLnBrk="1" latinLnBrk="0" hangingPunct="1">
        <a:defRPr sz="1900" kern="1200">
          <a:solidFill>
            <a:schemeClr val="tx1"/>
          </a:solidFill>
          <a:latin typeface="+mn-lt"/>
          <a:ea typeface="+mn-ea"/>
          <a:cs typeface="+mn-cs"/>
        </a:defRPr>
      </a:lvl6pPr>
      <a:lvl7pPr marL="2732532" algn="l" defTabSz="910846" rtl="0" eaLnBrk="1" latinLnBrk="0" hangingPunct="1">
        <a:defRPr sz="1900" kern="1200">
          <a:solidFill>
            <a:schemeClr val="tx1"/>
          </a:solidFill>
          <a:latin typeface="+mn-lt"/>
          <a:ea typeface="+mn-ea"/>
          <a:cs typeface="+mn-cs"/>
        </a:defRPr>
      </a:lvl7pPr>
      <a:lvl8pPr marL="3187949" algn="l" defTabSz="910846" rtl="0" eaLnBrk="1" latinLnBrk="0" hangingPunct="1">
        <a:defRPr sz="1900" kern="1200">
          <a:solidFill>
            <a:schemeClr val="tx1"/>
          </a:solidFill>
          <a:latin typeface="+mn-lt"/>
          <a:ea typeface="+mn-ea"/>
          <a:cs typeface="+mn-cs"/>
        </a:defRPr>
      </a:lvl8pPr>
      <a:lvl9pPr marL="3643371" algn="l" defTabSz="910846"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668" tIns="134090" rIns="325668" bIns="134090"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0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821" tIns="191568" rIns="344821" bIns="19156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8201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Lst>
  <p:hf sldNum="0" hdr="0" dt="0"/>
  <p:txStyles>
    <p:titleStyle>
      <a:lvl1pPr marL="1140768" indent="-1140768"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624" algn="l" rtl="0" eaLnBrk="1" fontAlgn="base" hangingPunct="1">
        <a:spcBef>
          <a:spcPct val="0"/>
        </a:spcBef>
        <a:spcAft>
          <a:spcPct val="0"/>
        </a:spcAft>
        <a:defRPr sz="3200" b="1">
          <a:solidFill>
            <a:srgbClr val="2877C4"/>
          </a:solidFill>
          <a:latin typeface="Arial" charset="0"/>
        </a:defRPr>
      </a:lvl6pPr>
      <a:lvl7pPr marL="911262" algn="l" rtl="0" eaLnBrk="1" fontAlgn="base" hangingPunct="1">
        <a:spcBef>
          <a:spcPct val="0"/>
        </a:spcBef>
        <a:spcAft>
          <a:spcPct val="0"/>
        </a:spcAft>
        <a:defRPr sz="3200" b="1">
          <a:solidFill>
            <a:srgbClr val="2877C4"/>
          </a:solidFill>
          <a:latin typeface="Arial" charset="0"/>
        </a:defRPr>
      </a:lvl7pPr>
      <a:lvl8pPr marL="1366896" algn="l" rtl="0" eaLnBrk="1" fontAlgn="base" hangingPunct="1">
        <a:spcBef>
          <a:spcPct val="0"/>
        </a:spcBef>
        <a:spcAft>
          <a:spcPct val="0"/>
        </a:spcAft>
        <a:defRPr sz="3200" b="1">
          <a:solidFill>
            <a:srgbClr val="2877C4"/>
          </a:solidFill>
          <a:latin typeface="Arial" charset="0"/>
        </a:defRPr>
      </a:lvl8pPr>
      <a:lvl9pPr marL="1822528"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399" indent="-227813"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3439" indent="-226225"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8705" indent="-234140"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8753" indent="-226225" algn="l" rtl="0" eaLnBrk="1" fontAlgn="base" hangingPunct="1">
        <a:lnSpc>
          <a:spcPct val="115000"/>
        </a:lnSpc>
        <a:spcBef>
          <a:spcPct val="20000"/>
        </a:spcBef>
        <a:spcAft>
          <a:spcPct val="0"/>
        </a:spcAft>
        <a:buChar char="»"/>
        <a:defRPr sz="2100">
          <a:solidFill>
            <a:srgbClr val="000000"/>
          </a:solidFill>
          <a:latin typeface="+mn-lt"/>
        </a:defRPr>
      </a:lvl5pPr>
      <a:lvl6pPr marL="2504383" indent="-226225" algn="l" rtl="0" eaLnBrk="1" fontAlgn="base" hangingPunct="1">
        <a:lnSpc>
          <a:spcPct val="115000"/>
        </a:lnSpc>
        <a:spcBef>
          <a:spcPct val="20000"/>
        </a:spcBef>
        <a:spcAft>
          <a:spcPct val="0"/>
        </a:spcAft>
        <a:buChar char="»"/>
        <a:defRPr sz="2100">
          <a:solidFill>
            <a:srgbClr val="000000"/>
          </a:solidFill>
          <a:latin typeface="+mn-lt"/>
        </a:defRPr>
      </a:lvl6pPr>
      <a:lvl7pPr marL="2960012" indent="-226225" algn="l" rtl="0" eaLnBrk="1" fontAlgn="base" hangingPunct="1">
        <a:lnSpc>
          <a:spcPct val="115000"/>
        </a:lnSpc>
        <a:spcBef>
          <a:spcPct val="20000"/>
        </a:spcBef>
        <a:spcAft>
          <a:spcPct val="0"/>
        </a:spcAft>
        <a:buChar char="»"/>
        <a:defRPr sz="2100">
          <a:solidFill>
            <a:srgbClr val="000000"/>
          </a:solidFill>
          <a:latin typeface="+mn-lt"/>
        </a:defRPr>
      </a:lvl7pPr>
      <a:lvl8pPr marL="3415645" indent="-226225" algn="l" rtl="0" eaLnBrk="1" fontAlgn="base" hangingPunct="1">
        <a:lnSpc>
          <a:spcPct val="115000"/>
        </a:lnSpc>
        <a:spcBef>
          <a:spcPct val="20000"/>
        </a:spcBef>
        <a:spcAft>
          <a:spcPct val="0"/>
        </a:spcAft>
        <a:buChar char="»"/>
        <a:defRPr sz="2100">
          <a:solidFill>
            <a:srgbClr val="000000"/>
          </a:solidFill>
          <a:latin typeface="+mn-lt"/>
        </a:defRPr>
      </a:lvl8pPr>
      <a:lvl9pPr marL="3871272" indent="-22622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262" rtl="0" eaLnBrk="1" latinLnBrk="0" hangingPunct="1">
        <a:defRPr sz="1900" kern="1200">
          <a:solidFill>
            <a:schemeClr val="tx1"/>
          </a:solidFill>
          <a:latin typeface="+mn-lt"/>
          <a:ea typeface="+mn-ea"/>
          <a:cs typeface="+mn-cs"/>
        </a:defRPr>
      </a:lvl1pPr>
      <a:lvl2pPr marL="455624" algn="l" defTabSz="911262" rtl="0" eaLnBrk="1" latinLnBrk="0" hangingPunct="1">
        <a:defRPr sz="1900" kern="1200">
          <a:solidFill>
            <a:schemeClr val="tx1"/>
          </a:solidFill>
          <a:latin typeface="+mn-lt"/>
          <a:ea typeface="+mn-ea"/>
          <a:cs typeface="+mn-cs"/>
        </a:defRPr>
      </a:lvl2pPr>
      <a:lvl3pPr marL="911262" algn="l" defTabSz="911262" rtl="0" eaLnBrk="1" latinLnBrk="0" hangingPunct="1">
        <a:defRPr sz="1900" kern="1200">
          <a:solidFill>
            <a:schemeClr val="tx1"/>
          </a:solidFill>
          <a:latin typeface="+mn-lt"/>
          <a:ea typeface="+mn-ea"/>
          <a:cs typeface="+mn-cs"/>
        </a:defRPr>
      </a:lvl3pPr>
      <a:lvl4pPr marL="1366896" algn="l" defTabSz="911262" rtl="0" eaLnBrk="1" latinLnBrk="0" hangingPunct="1">
        <a:defRPr sz="1900" kern="1200">
          <a:solidFill>
            <a:schemeClr val="tx1"/>
          </a:solidFill>
          <a:latin typeface="+mn-lt"/>
          <a:ea typeface="+mn-ea"/>
          <a:cs typeface="+mn-cs"/>
        </a:defRPr>
      </a:lvl4pPr>
      <a:lvl5pPr marL="1822528" algn="l" defTabSz="911262" rtl="0" eaLnBrk="1" latinLnBrk="0" hangingPunct="1">
        <a:defRPr sz="1900" kern="1200">
          <a:solidFill>
            <a:schemeClr val="tx1"/>
          </a:solidFill>
          <a:latin typeface="+mn-lt"/>
          <a:ea typeface="+mn-ea"/>
          <a:cs typeface="+mn-cs"/>
        </a:defRPr>
      </a:lvl5pPr>
      <a:lvl6pPr marL="2278152" algn="l" defTabSz="911262" rtl="0" eaLnBrk="1" latinLnBrk="0" hangingPunct="1">
        <a:defRPr sz="1900" kern="1200">
          <a:solidFill>
            <a:schemeClr val="tx1"/>
          </a:solidFill>
          <a:latin typeface="+mn-lt"/>
          <a:ea typeface="+mn-ea"/>
          <a:cs typeface="+mn-cs"/>
        </a:defRPr>
      </a:lvl6pPr>
      <a:lvl7pPr marL="2733784" algn="l" defTabSz="911262" rtl="0" eaLnBrk="1" latinLnBrk="0" hangingPunct="1">
        <a:defRPr sz="1900" kern="1200">
          <a:solidFill>
            <a:schemeClr val="tx1"/>
          </a:solidFill>
          <a:latin typeface="+mn-lt"/>
          <a:ea typeface="+mn-ea"/>
          <a:cs typeface="+mn-cs"/>
        </a:defRPr>
      </a:lvl7pPr>
      <a:lvl8pPr marL="3189411" algn="l" defTabSz="911262" rtl="0" eaLnBrk="1" latinLnBrk="0" hangingPunct="1">
        <a:defRPr sz="1900" kern="1200">
          <a:solidFill>
            <a:schemeClr val="tx1"/>
          </a:solidFill>
          <a:latin typeface="+mn-lt"/>
          <a:ea typeface="+mn-ea"/>
          <a:cs typeface="+mn-cs"/>
        </a:defRPr>
      </a:lvl8pPr>
      <a:lvl9pPr marL="3645043" algn="l" defTabSz="911262"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 y="-10"/>
            <a:ext cx="9143996" cy="1377165"/>
          </a:xfrm>
          <a:prstGeom prst="rect">
            <a:avLst/>
          </a:prstGeom>
          <a:solidFill>
            <a:schemeClr val="accent4"/>
          </a:solidFill>
          <a:ln>
            <a:noFill/>
          </a:ln>
          <a:effectLst/>
        </p:spPr>
        <p:txBody>
          <a:bodyPr vert="horz" wrap="square" lIns="326490" tIns="134436" rIns="326490" bIns="134436"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3"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695" tIns="192053" rIns="345695" bIns="19205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5"/>
            <a:ext cx="495842" cy="1078789"/>
          </a:xfrm>
          <a:prstGeom prst="rect">
            <a:avLst/>
          </a:prstGeom>
          <a:noFill/>
        </p:spPr>
        <p:txBody>
          <a:bodyPr wrap="square" lIns="192053" tIns="96028" rIns="192053" bIns="96028" rtlCol="0">
            <a:spAutoFit/>
          </a:bodyPr>
          <a:lstStyle/>
          <a:p>
            <a:pPr defTabSz="914400" fontAlgn="base">
              <a:lnSpc>
                <a:spcPct val="115000"/>
              </a:lnSpc>
              <a:spcBef>
                <a:spcPct val="20000"/>
              </a:spcBef>
              <a:spcAft>
                <a:spcPct val="0"/>
              </a:spcAft>
              <a:buClr>
                <a:srgbClr val="2877C4"/>
              </a:buClr>
              <a:buFont typeface="Wingdings" pitchFamily="2" charset="2"/>
              <a:buNone/>
            </a:pPr>
            <a:r>
              <a:rPr lang="en-US" sz="5000" dirty="0">
                <a:solidFill>
                  <a:srgbClr val="4D4F58"/>
                </a:solidFill>
              </a:rPr>
              <a:t>*</a:t>
            </a:r>
          </a:p>
        </p:txBody>
      </p:sp>
    </p:spTree>
    <p:extLst>
      <p:ext uri="{BB962C8B-B14F-4D97-AF65-F5344CB8AC3E}">
        <p14:creationId xmlns:p14="http://schemas.microsoft.com/office/powerpoint/2010/main" val="151723548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Lst>
  <p:hf sldNum="0" hdr="0" dt="0"/>
  <p:txStyles>
    <p:titleStyle>
      <a:lvl1pPr marL="1143650" indent="-1143650"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779" algn="l" rtl="0" eaLnBrk="1" fontAlgn="base" hangingPunct="1">
        <a:spcBef>
          <a:spcPct val="0"/>
        </a:spcBef>
        <a:spcAft>
          <a:spcPct val="0"/>
        </a:spcAft>
        <a:defRPr sz="3200" b="1">
          <a:solidFill>
            <a:srgbClr val="2877C4"/>
          </a:solidFill>
          <a:latin typeface="Arial" charset="0"/>
        </a:defRPr>
      </a:lvl6pPr>
      <a:lvl7pPr marL="913560" algn="l" rtl="0" eaLnBrk="1" fontAlgn="base" hangingPunct="1">
        <a:spcBef>
          <a:spcPct val="0"/>
        </a:spcBef>
        <a:spcAft>
          <a:spcPct val="0"/>
        </a:spcAft>
        <a:defRPr sz="3200" b="1">
          <a:solidFill>
            <a:srgbClr val="2877C4"/>
          </a:solidFill>
          <a:latin typeface="Arial" charset="0"/>
        </a:defRPr>
      </a:lvl7pPr>
      <a:lvl8pPr marL="1370346" algn="l" rtl="0" eaLnBrk="1" fontAlgn="base" hangingPunct="1">
        <a:spcBef>
          <a:spcPct val="0"/>
        </a:spcBef>
        <a:spcAft>
          <a:spcPct val="0"/>
        </a:spcAft>
        <a:defRPr sz="3200" b="1">
          <a:solidFill>
            <a:srgbClr val="2877C4"/>
          </a:solidFill>
          <a:latin typeface="Arial" charset="0"/>
        </a:defRPr>
      </a:lvl8pPr>
      <a:lvl9pPr marL="1827127"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733" indent="-236733"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768" indent="-366768"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2469" indent="-234735"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3929" indent="-226802" algn="l" rtl="0" eaLnBrk="1" fontAlgn="base" hangingPunct="1">
        <a:lnSpc>
          <a:spcPct val="115000"/>
        </a:lnSpc>
        <a:spcBef>
          <a:spcPct val="20000"/>
        </a:spcBef>
        <a:spcAft>
          <a:spcPct val="0"/>
        </a:spcAft>
        <a:buChar char="»"/>
        <a:defRPr sz="2100">
          <a:solidFill>
            <a:srgbClr val="000000"/>
          </a:solidFill>
          <a:latin typeface="+mn-lt"/>
        </a:defRPr>
      </a:lvl5pPr>
      <a:lvl6pPr marL="2510710" indent="-226802" algn="l" rtl="0" eaLnBrk="1" fontAlgn="base" hangingPunct="1">
        <a:lnSpc>
          <a:spcPct val="115000"/>
        </a:lnSpc>
        <a:spcBef>
          <a:spcPct val="20000"/>
        </a:spcBef>
        <a:spcAft>
          <a:spcPct val="0"/>
        </a:spcAft>
        <a:buChar char="»"/>
        <a:defRPr sz="2100">
          <a:solidFill>
            <a:srgbClr val="000000"/>
          </a:solidFill>
          <a:latin typeface="+mn-lt"/>
        </a:defRPr>
      </a:lvl6pPr>
      <a:lvl7pPr marL="2967489" indent="-226802" algn="l" rtl="0" eaLnBrk="1" fontAlgn="base" hangingPunct="1">
        <a:lnSpc>
          <a:spcPct val="115000"/>
        </a:lnSpc>
        <a:spcBef>
          <a:spcPct val="20000"/>
        </a:spcBef>
        <a:spcAft>
          <a:spcPct val="0"/>
        </a:spcAft>
        <a:buChar char="»"/>
        <a:defRPr sz="2100">
          <a:solidFill>
            <a:srgbClr val="000000"/>
          </a:solidFill>
          <a:latin typeface="+mn-lt"/>
        </a:defRPr>
      </a:lvl7pPr>
      <a:lvl8pPr marL="3424270" indent="-226802" algn="l" rtl="0" eaLnBrk="1" fontAlgn="base" hangingPunct="1">
        <a:lnSpc>
          <a:spcPct val="115000"/>
        </a:lnSpc>
        <a:spcBef>
          <a:spcPct val="20000"/>
        </a:spcBef>
        <a:spcAft>
          <a:spcPct val="0"/>
        </a:spcAft>
        <a:buChar char="»"/>
        <a:defRPr sz="2100">
          <a:solidFill>
            <a:srgbClr val="000000"/>
          </a:solidFill>
          <a:latin typeface="+mn-lt"/>
        </a:defRPr>
      </a:lvl8pPr>
      <a:lvl9pPr marL="3881049" indent="-22680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560" rtl="0" eaLnBrk="1" latinLnBrk="0" hangingPunct="1">
        <a:defRPr sz="1900" kern="1200">
          <a:solidFill>
            <a:schemeClr val="tx1"/>
          </a:solidFill>
          <a:latin typeface="+mn-lt"/>
          <a:ea typeface="+mn-ea"/>
          <a:cs typeface="+mn-cs"/>
        </a:defRPr>
      </a:lvl1pPr>
      <a:lvl2pPr marL="456779" algn="l" defTabSz="913560" rtl="0" eaLnBrk="1" latinLnBrk="0" hangingPunct="1">
        <a:defRPr sz="1900" kern="1200">
          <a:solidFill>
            <a:schemeClr val="tx1"/>
          </a:solidFill>
          <a:latin typeface="+mn-lt"/>
          <a:ea typeface="+mn-ea"/>
          <a:cs typeface="+mn-cs"/>
        </a:defRPr>
      </a:lvl2pPr>
      <a:lvl3pPr marL="913560" algn="l" defTabSz="913560" rtl="0" eaLnBrk="1" latinLnBrk="0" hangingPunct="1">
        <a:defRPr sz="1900" kern="1200">
          <a:solidFill>
            <a:schemeClr val="tx1"/>
          </a:solidFill>
          <a:latin typeface="+mn-lt"/>
          <a:ea typeface="+mn-ea"/>
          <a:cs typeface="+mn-cs"/>
        </a:defRPr>
      </a:lvl3pPr>
      <a:lvl4pPr marL="1370346" algn="l" defTabSz="913560" rtl="0" eaLnBrk="1" latinLnBrk="0" hangingPunct="1">
        <a:defRPr sz="1900" kern="1200">
          <a:solidFill>
            <a:schemeClr val="tx1"/>
          </a:solidFill>
          <a:latin typeface="+mn-lt"/>
          <a:ea typeface="+mn-ea"/>
          <a:cs typeface="+mn-cs"/>
        </a:defRPr>
      </a:lvl4pPr>
      <a:lvl5pPr marL="1827127" algn="l" defTabSz="913560" rtl="0" eaLnBrk="1" latinLnBrk="0" hangingPunct="1">
        <a:defRPr sz="1900" kern="1200">
          <a:solidFill>
            <a:schemeClr val="tx1"/>
          </a:solidFill>
          <a:latin typeface="+mn-lt"/>
          <a:ea typeface="+mn-ea"/>
          <a:cs typeface="+mn-cs"/>
        </a:defRPr>
      </a:lvl5pPr>
      <a:lvl6pPr marL="2283906" algn="l" defTabSz="913560" rtl="0" eaLnBrk="1" latinLnBrk="0" hangingPunct="1">
        <a:defRPr sz="1900" kern="1200">
          <a:solidFill>
            <a:schemeClr val="tx1"/>
          </a:solidFill>
          <a:latin typeface="+mn-lt"/>
          <a:ea typeface="+mn-ea"/>
          <a:cs typeface="+mn-cs"/>
        </a:defRPr>
      </a:lvl6pPr>
      <a:lvl7pPr marL="2740687" algn="l" defTabSz="913560" rtl="0" eaLnBrk="1" latinLnBrk="0" hangingPunct="1">
        <a:defRPr sz="1900" kern="1200">
          <a:solidFill>
            <a:schemeClr val="tx1"/>
          </a:solidFill>
          <a:latin typeface="+mn-lt"/>
          <a:ea typeface="+mn-ea"/>
          <a:cs typeface="+mn-cs"/>
        </a:defRPr>
      </a:lvl7pPr>
      <a:lvl8pPr marL="3197466" algn="l" defTabSz="913560" rtl="0" eaLnBrk="1" latinLnBrk="0" hangingPunct="1">
        <a:defRPr sz="1900" kern="1200">
          <a:solidFill>
            <a:schemeClr val="tx1"/>
          </a:solidFill>
          <a:latin typeface="+mn-lt"/>
          <a:ea typeface="+mn-ea"/>
          <a:cs typeface="+mn-cs"/>
        </a:defRPr>
      </a:lvl8pPr>
      <a:lvl9pPr marL="3654247" algn="l" defTabSz="91356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FFC000"/>
            </a:gs>
            <a:gs pos="99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0" y="53"/>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0977" tIns="45489" rIns="90977" bIns="45489" anchor="ctr"/>
          <a:lstStyle/>
          <a:p>
            <a:pPr eaLnBrk="0" fontAlgn="base" hangingPunct="0">
              <a:spcBef>
                <a:spcPct val="0"/>
              </a:spcBef>
              <a:spcAft>
                <a:spcPct val="0"/>
              </a:spcAft>
            </a:pPr>
            <a:endParaRPr lang="en-US" sz="2700" dirty="0">
              <a:solidFill>
                <a:srgbClr val="000000"/>
              </a:solidFill>
            </a:endParaRPr>
          </a:p>
        </p:txBody>
      </p:sp>
      <p:sp>
        <p:nvSpPr>
          <p:cNvPr id="1026" name="Rectangle 2"/>
          <p:cNvSpPr>
            <a:spLocks noGrp="1" noChangeArrowheads="1"/>
          </p:cNvSpPr>
          <p:nvPr>
            <p:ph type="title"/>
          </p:nvPr>
        </p:nvSpPr>
        <p:spPr bwMode="auto">
          <a:xfrm>
            <a:off x="4571999" y="76200"/>
            <a:ext cx="4343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977" tIns="45489" rIns="90977" bIns="45489"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977" tIns="45489" rIns="90977" bIns="4548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977" tIns="45489" rIns="90977" bIns="45489" numCol="1" anchor="b" anchorCtr="0" compatLnSpc="1">
            <a:prstTxWarp prst="textNoShape">
              <a:avLst/>
            </a:prstTxWarp>
          </a:bodyPr>
          <a:lstStyle>
            <a:lvl1pPr algn="r">
              <a:defRPr sz="800">
                <a:solidFill>
                  <a:schemeClr val="tx1"/>
                </a:solidFill>
              </a:defRPr>
            </a:lvl1pPr>
          </a:lstStyle>
          <a:p>
            <a:pPr eaLnBrk="0" fontAlgn="base" hangingPunct="0">
              <a:spcBef>
                <a:spcPct val="0"/>
              </a:spcBef>
              <a:spcAft>
                <a:spcPct val="0"/>
              </a:spcAft>
            </a:pPr>
            <a:r>
              <a:rPr lang="en-US" altLang="en-US" dirty="0">
                <a:solidFill>
                  <a:srgbClr val="000000"/>
                </a:solidFill>
              </a:rPr>
              <a:t>Acids &amp; Bases</a:t>
            </a:r>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590"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39" y="76213"/>
            <a:ext cx="4572001" cy="507365"/>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0977" tIns="45489" rIns="90977" bIns="45489">
            <a:spAutoFit/>
          </a:bodyPr>
          <a:lstStyle/>
          <a:p>
            <a:pPr eaLnBrk="0" fontAlgn="base" hangingPunct="0">
              <a:spcBef>
                <a:spcPct val="50000"/>
              </a:spcBef>
              <a:spcAft>
                <a:spcPct val="0"/>
              </a:spcAft>
            </a:pPr>
            <a:r>
              <a:rPr lang="en-US" altLang="en-US" sz="2700" b="1" dirty="0">
                <a:solidFill>
                  <a:srgbClr val="5D88A2"/>
                </a:solidFill>
                <a:effectLst>
                  <a:outerShdw blurRad="38100" dist="38100" dir="2700000" algn="tl">
                    <a:srgbClr val="C0C0C0"/>
                  </a:outerShdw>
                </a:effectLst>
                <a:ea typeface="ヒラギノ角ゴ Pro W3" pitchFamily="1" charset="-128"/>
              </a:rPr>
              <a:t>19.1 Acid-Base Theories&gt;</a:t>
            </a:r>
          </a:p>
        </p:txBody>
      </p:sp>
      <p:sp>
        <p:nvSpPr>
          <p:cNvPr id="1037" name="Text Box 13"/>
          <p:cNvSpPr txBox="1">
            <a:spLocks noChangeArrowheads="1"/>
          </p:cNvSpPr>
          <p:nvPr userDrawn="1"/>
        </p:nvSpPr>
        <p:spPr bwMode="auto">
          <a:xfrm>
            <a:off x="0" y="6400813"/>
            <a:ext cx="1371600" cy="445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977" tIns="45489" rIns="90977" bIns="45489">
            <a:spAutoFit/>
          </a:bodyPr>
          <a:lstStyle/>
          <a:p>
            <a:pPr eaLnBrk="0" fontAlgn="base" hangingPunct="0">
              <a:spcBef>
                <a:spcPct val="50000"/>
              </a:spcBef>
              <a:spcAft>
                <a:spcPct val="0"/>
              </a:spcAft>
            </a:pPr>
            <a:endParaRPr lang="en-US" altLang="en-US" sz="2300" dirty="0">
              <a:solidFill>
                <a:srgbClr val="000000"/>
              </a:solidFill>
            </a:endParaRPr>
          </a:p>
        </p:txBody>
      </p:sp>
      <p:sp>
        <p:nvSpPr>
          <p:cNvPr id="1038" name="Text Box 14"/>
          <p:cNvSpPr txBox="1">
            <a:spLocks noChangeArrowheads="1"/>
          </p:cNvSpPr>
          <p:nvPr userDrawn="1"/>
        </p:nvSpPr>
        <p:spPr bwMode="auto">
          <a:xfrm>
            <a:off x="76200" y="6521470"/>
            <a:ext cx="1524000" cy="353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977" tIns="45489" rIns="90977" bIns="45489">
            <a:spAutoFit/>
          </a:bodyPr>
          <a:lstStyle/>
          <a:p>
            <a:pPr eaLnBrk="0" fontAlgn="base" hangingPunct="0">
              <a:spcBef>
                <a:spcPct val="50000"/>
              </a:spcBef>
              <a:spcAft>
                <a:spcPct val="0"/>
              </a:spcAft>
            </a:pPr>
            <a:fld id="{94263073-E1A3-40AE-83C2-F5F60CF926FA}" type="slidenum">
              <a:rPr lang="en-US" altLang="en-US" sz="1700">
                <a:solidFill>
                  <a:srgbClr val="000000"/>
                </a:solidFill>
              </a:rPr>
              <a:pPr eaLnBrk="0" fontAlgn="base" hangingPunct="0">
                <a:spcBef>
                  <a:spcPct val="50000"/>
                </a:spcBef>
                <a:spcAft>
                  <a:spcPct val="0"/>
                </a:spcAft>
              </a:pPr>
              <a:t>‹#›</a:t>
            </a:fld>
            <a:endParaRPr lang="en-US" altLang="en-US" sz="1700" dirty="0">
              <a:solidFill>
                <a:srgbClr val="000000"/>
              </a:solidFill>
            </a:endParaRPr>
          </a:p>
        </p:txBody>
      </p:sp>
    </p:spTree>
    <p:extLst>
      <p:ext uri="{BB962C8B-B14F-4D97-AF65-F5344CB8AC3E}">
        <p14:creationId xmlns:p14="http://schemas.microsoft.com/office/powerpoint/2010/main" val="14109055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489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0980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64705"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1960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p:titleStyle>
    <p:bodyStyle>
      <a:lvl1pPr marL="341183" indent="-341183" algn="l" rtl="0" fontAlgn="base">
        <a:spcBef>
          <a:spcPct val="20000"/>
        </a:spcBef>
        <a:spcAft>
          <a:spcPct val="0"/>
        </a:spcAft>
        <a:defRPr sz="3200" b="1" kern="1200">
          <a:solidFill>
            <a:schemeClr val="tx1"/>
          </a:solidFill>
          <a:latin typeface="+mn-lt"/>
          <a:ea typeface="+mn-ea"/>
          <a:cs typeface="+mn-cs"/>
        </a:defRPr>
      </a:lvl1pPr>
      <a:lvl2pPr marL="739208" indent="-284316" algn="l" rtl="0" fontAlgn="base">
        <a:spcBef>
          <a:spcPct val="20000"/>
        </a:spcBef>
        <a:spcAft>
          <a:spcPct val="0"/>
        </a:spcAft>
        <a:defRPr sz="3200" kern="1200">
          <a:solidFill>
            <a:schemeClr val="tx1"/>
          </a:solidFill>
          <a:latin typeface="+mn-lt"/>
          <a:ea typeface="+mn-ea"/>
          <a:cs typeface="+mn-cs"/>
        </a:defRPr>
      </a:lvl2pPr>
      <a:lvl3pPr marL="1137249" indent="-227445" algn="l" rtl="0" fontAlgn="base">
        <a:spcBef>
          <a:spcPct val="20000"/>
        </a:spcBef>
        <a:spcAft>
          <a:spcPct val="0"/>
        </a:spcAft>
        <a:buChar char="•"/>
        <a:defRPr sz="2700" kern="1200">
          <a:solidFill>
            <a:schemeClr val="tx1"/>
          </a:solidFill>
          <a:latin typeface="+mn-lt"/>
          <a:ea typeface="+mn-ea"/>
          <a:cs typeface="+mn-cs"/>
        </a:defRPr>
      </a:lvl3pPr>
      <a:lvl4pPr marL="1592150" indent="-227445" algn="l" rtl="0" fontAlgn="base">
        <a:spcBef>
          <a:spcPct val="20000"/>
        </a:spcBef>
        <a:spcAft>
          <a:spcPct val="0"/>
        </a:spcAft>
        <a:defRPr sz="2700" kern="1200">
          <a:solidFill>
            <a:schemeClr val="tx1"/>
          </a:solidFill>
          <a:latin typeface="+mn-lt"/>
          <a:ea typeface="+mn-ea"/>
          <a:cs typeface="+mn-cs"/>
        </a:defRPr>
      </a:lvl4pPr>
      <a:lvl5pPr marL="2047051" indent="-227445" algn="l" rtl="0" fontAlgn="base">
        <a:spcBef>
          <a:spcPct val="20000"/>
        </a:spcBef>
        <a:spcAft>
          <a:spcPct val="0"/>
        </a:spcAft>
        <a:defRPr sz="2300" kern="1200">
          <a:solidFill>
            <a:schemeClr val="tx1"/>
          </a:solidFill>
          <a:latin typeface="+mn-lt"/>
          <a:ea typeface="+mn-ea"/>
          <a:cs typeface="+mn-cs"/>
        </a:defRPr>
      </a:lvl5pPr>
      <a:lvl6pPr marL="2501952" indent="-227445" algn="l" defTabSz="90980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6847" indent="-227445" algn="l" defTabSz="90980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1743" indent="-227445" algn="l" defTabSz="90980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66642" indent="-227445" algn="l" defTabSz="90980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09806" rtl="0" eaLnBrk="1" latinLnBrk="0" hangingPunct="1">
        <a:defRPr sz="1900" kern="1200">
          <a:solidFill>
            <a:schemeClr val="tx1"/>
          </a:solidFill>
          <a:latin typeface="+mn-lt"/>
          <a:ea typeface="+mn-ea"/>
          <a:cs typeface="+mn-cs"/>
        </a:defRPr>
      </a:lvl1pPr>
      <a:lvl2pPr marL="454897" algn="l" defTabSz="909806" rtl="0" eaLnBrk="1" latinLnBrk="0" hangingPunct="1">
        <a:defRPr sz="1900" kern="1200">
          <a:solidFill>
            <a:schemeClr val="tx1"/>
          </a:solidFill>
          <a:latin typeface="+mn-lt"/>
          <a:ea typeface="+mn-ea"/>
          <a:cs typeface="+mn-cs"/>
        </a:defRPr>
      </a:lvl2pPr>
      <a:lvl3pPr marL="909806" algn="l" defTabSz="909806" rtl="0" eaLnBrk="1" latinLnBrk="0" hangingPunct="1">
        <a:defRPr sz="1900" kern="1200">
          <a:solidFill>
            <a:schemeClr val="tx1"/>
          </a:solidFill>
          <a:latin typeface="+mn-lt"/>
          <a:ea typeface="+mn-ea"/>
          <a:cs typeface="+mn-cs"/>
        </a:defRPr>
      </a:lvl3pPr>
      <a:lvl4pPr marL="1364705" algn="l" defTabSz="909806" rtl="0" eaLnBrk="1" latinLnBrk="0" hangingPunct="1">
        <a:defRPr sz="1900" kern="1200">
          <a:solidFill>
            <a:schemeClr val="tx1"/>
          </a:solidFill>
          <a:latin typeface="+mn-lt"/>
          <a:ea typeface="+mn-ea"/>
          <a:cs typeface="+mn-cs"/>
        </a:defRPr>
      </a:lvl4pPr>
      <a:lvl5pPr marL="1819604" algn="l" defTabSz="909806" rtl="0" eaLnBrk="1" latinLnBrk="0" hangingPunct="1">
        <a:defRPr sz="1900" kern="1200">
          <a:solidFill>
            <a:schemeClr val="tx1"/>
          </a:solidFill>
          <a:latin typeface="+mn-lt"/>
          <a:ea typeface="+mn-ea"/>
          <a:cs typeface="+mn-cs"/>
        </a:defRPr>
      </a:lvl5pPr>
      <a:lvl6pPr marL="2274505" algn="l" defTabSz="909806" rtl="0" eaLnBrk="1" latinLnBrk="0" hangingPunct="1">
        <a:defRPr sz="1900" kern="1200">
          <a:solidFill>
            <a:schemeClr val="tx1"/>
          </a:solidFill>
          <a:latin typeface="+mn-lt"/>
          <a:ea typeface="+mn-ea"/>
          <a:cs typeface="+mn-cs"/>
        </a:defRPr>
      </a:lvl6pPr>
      <a:lvl7pPr marL="2729401" algn="l" defTabSz="909806" rtl="0" eaLnBrk="1" latinLnBrk="0" hangingPunct="1">
        <a:defRPr sz="1900" kern="1200">
          <a:solidFill>
            <a:schemeClr val="tx1"/>
          </a:solidFill>
          <a:latin typeface="+mn-lt"/>
          <a:ea typeface="+mn-ea"/>
          <a:cs typeface="+mn-cs"/>
        </a:defRPr>
      </a:lvl7pPr>
      <a:lvl8pPr marL="3184294" algn="l" defTabSz="909806" rtl="0" eaLnBrk="1" latinLnBrk="0" hangingPunct="1">
        <a:defRPr sz="1900" kern="1200">
          <a:solidFill>
            <a:schemeClr val="tx1"/>
          </a:solidFill>
          <a:latin typeface="+mn-lt"/>
          <a:ea typeface="+mn-ea"/>
          <a:cs typeface="+mn-cs"/>
        </a:defRPr>
      </a:lvl8pPr>
      <a:lvl9pPr marL="3639197" algn="l" defTabSz="909806"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FFC000"/>
            </a:gs>
            <a:gs pos="99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0" y="53"/>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0977" tIns="45489" rIns="90977" bIns="45489" anchor="ctr"/>
          <a:lstStyle/>
          <a:p>
            <a:pPr eaLnBrk="0" fontAlgn="base" hangingPunct="0">
              <a:spcBef>
                <a:spcPct val="0"/>
              </a:spcBef>
              <a:spcAft>
                <a:spcPct val="0"/>
              </a:spcAft>
            </a:pPr>
            <a:endParaRPr lang="en-US" sz="2700" dirty="0">
              <a:solidFill>
                <a:srgbClr val="000000"/>
              </a:solidFill>
            </a:endParaRPr>
          </a:p>
        </p:txBody>
      </p:sp>
      <p:sp>
        <p:nvSpPr>
          <p:cNvPr id="1026" name="Rectangle 2"/>
          <p:cNvSpPr>
            <a:spLocks noGrp="1" noChangeArrowheads="1"/>
          </p:cNvSpPr>
          <p:nvPr>
            <p:ph type="title"/>
          </p:nvPr>
        </p:nvSpPr>
        <p:spPr bwMode="auto">
          <a:xfrm>
            <a:off x="4571999" y="76200"/>
            <a:ext cx="4343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977" tIns="45489" rIns="90977" bIns="45489"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977" tIns="45489" rIns="90977" bIns="4548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977" tIns="45489" rIns="90977" bIns="45489" numCol="1" anchor="b" anchorCtr="0" compatLnSpc="1">
            <a:prstTxWarp prst="textNoShape">
              <a:avLst/>
            </a:prstTxWarp>
          </a:bodyPr>
          <a:lstStyle>
            <a:lvl1pPr algn="r">
              <a:defRPr sz="800">
                <a:solidFill>
                  <a:schemeClr val="tx1"/>
                </a:solidFill>
              </a:defRPr>
            </a:lvl1pPr>
          </a:lstStyle>
          <a:p>
            <a:pPr eaLnBrk="0" fontAlgn="base" hangingPunct="0">
              <a:spcBef>
                <a:spcPct val="0"/>
              </a:spcBef>
              <a:spcAft>
                <a:spcPct val="0"/>
              </a:spcAft>
            </a:pPr>
            <a:r>
              <a:rPr lang="en-US" altLang="en-US" dirty="0">
                <a:solidFill>
                  <a:srgbClr val="000000"/>
                </a:solidFill>
              </a:rPr>
              <a:t>Acids &amp; Bases</a:t>
            </a:r>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590"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39" y="76213"/>
            <a:ext cx="4572001" cy="507365"/>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0977" tIns="45489" rIns="90977" bIns="45489">
            <a:spAutoFit/>
          </a:bodyPr>
          <a:lstStyle/>
          <a:p>
            <a:pPr eaLnBrk="0" fontAlgn="base" hangingPunct="0">
              <a:spcBef>
                <a:spcPct val="50000"/>
              </a:spcBef>
              <a:spcAft>
                <a:spcPct val="0"/>
              </a:spcAft>
            </a:pPr>
            <a:r>
              <a:rPr lang="en-US" altLang="en-US" sz="2700" b="1" dirty="0">
                <a:solidFill>
                  <a:srgbClr val="5D88A2"/>
                </a:solidFill>
                <a:effectLst>
                  <a:outerShdw blurRad="38100" dist="38100" dir="2700000" algn="tl">
                    <a:srgbClr val="C0C0C0"/>
                  </a:outerShdw>
                </a:effectLst>
                <a:ea typeface="ヒラギノ角ゴ Pro W3" pitchFamily="1" charset="-128"/>
              </a:rPr>
              <a:t>19.1 Acid-Base Theories&gt;</a:t>
            </a:r>
          </a:p>
        </p:txBody>
      </p:sp>
      <p:sp>
        <p:nvSpPr>
          <p:cNvPr id="1037" name="Text Box 13"/>
          <p:cNvSpPr txBox="1">
            <a:spLocks noChangeArrowheads="1"/>
          </p:cNvSpPr>
          <p:nvPr userDrawn="1"/>
        </p:nvSpPr>
        <p:spPr bwMode="auto">
          <a:xfrm>
            <a:off x="0" y="6400813"/>
            <a:ext cx="1371600" cy="445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977" tIns="45489" rIns="90977" bIns="45489">
            <a:spAutoFit/>
          </a:bodyPr>
          <a:lstStyle/>
          <a:p>
            <a:pPr eaLnBrk="0" fontAlgn="base" hangingPunct="0">
              <a:spcBef>
                <a:spcPct val="50000"/>
              </a:spcBef>
              <a:spcAft>
                <a:spcPct val="0"/>
              </a:spcAft>
            </a:pPr>
            <a:endParaRPr lang="en-US" altLang="en-US" sz="2300" dirty="0">
              <a:solidFill>
                <a:srgbClr val="000000"/>
              </a:solidFill>
            </a:endParaRPr>
          </a:p>
        </p:txBody>
      </p:sp>
      <p:sp>
        <p:nvSpPr>
          <p:cNvPr id="1038" name="Text Box 14"/>
          <p:cNvSpPr txBox="1">
            <a:spLocks noChangeArrowheads="1"/>
          </p:cNvSpPr>
          <p:nvPr userDrawn="1"/>
        </p:nvSpPr>
        <p:spPr bwMode="auto">
          <a:xfrm>
            <a:off x="76200" y="6521470"/>
            <a:ext cx="1524000" cy="353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977" tIns="45489" rIns="90977" bIns="45489">
            <a:spAutoFit/>
          </a:bodyPr>
          <a:lstStyle/>
          <a:p>
            <a:pPr eaLnBrk="0" fontAlgn="base" hangingPunct="0">
              <a:spcBef>
                <a:spcPct val="50000"/>
              </a:spcBef>
              <a:spcAft>
                <a:spcPct val="0"/>
              </a:spcAft>
            </a:pPr>
            <a:fld id="{94263073-E1A3-40AE-83C2-F5F60CF926FA}" type="slidenum">
              <a:rPr lang="en-US" altLang="en-US" sz="1700">
                <a:solidFill>
                  <a:srgbClr val="000000"/>
                </a:solidFill>
              </a:rPr>
              <a:pPr eaLnBrk="0" fontAlgn="base" hangingPunct="0">
                <a:spcBef>
                  <a:spcPct val="50000"/>
                </a:spcBef>
                <a:spcAft>
                  <a:spcPct val="0"/>
                </a:spcAft>
              </a:pPr>
              <a:t>‹#›</a:t>
            </a:fld>
            <a:endParaRPr lang="en-US" altLang="en-US" sz="1700" dirty="0">
              <a:solidFill>
                <a:srgbClr val="000000"/>
              </a:solidFill>
            </a:endParaRPr>
          </a:p>
        </p:txBody>
      </p:sp>
    </p:spTree>
    <p:extLst>
      <p:ext uri="{BB962C8B-B14F-4D97-AF65-F5344CB8AC3E}">
        <p14:creationId xmlns:p14="http://schemas.microsoft.com/office/powerpoint/2010/main" val="33903401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489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0980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64705"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1960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p:titleStyle>
    <p:bodyStyle>
      <a:lvl1pPr marL="341183" indent="-341183" algn="l" rtl="0" fontAlgn="base">
        <a:spcBef>
          <a:spcPct val="20000"/>
        </a:spcBef>
        <a:spcAft>
          <a:spcPct val="0"/>
        </a:spcAft>
        <a:defRPr sz="3200" b="1" kern="1200">
          <a:solidFill>
            <a:schemeClr val="tx1"/>
          </a:solidFill>
          <a:latin typeface="+mn-lt"/>
          <a:ea typeface="+mn-ea"/>
          <a:cs typeface="+mn-cs"/>
        </a:defRPr>
      </a:lvl1pPr>
      <a:lvl2pPr marL="739208" indent="-284316" algn="l" rtl="0" fontAlgn="base">
        <a:spcBef>
          <a:spcPct val="20000"/>
        </a:spcBef>
        <a:spcAft>
          <a:spcPct val="0"/>
        </a:spcAft>
        <a:defRPr sz="3200" kern="1200">
          <a:solidFill>
            <a:schemeClr val="tx1"/>
          </a:solidFill>
          <a:latin typeface="+mn-lt"/>
          <a:ea typeface="+mn-ea"/>
          <a:cs typeface="+mn-cs"/>
        </a:defRPr>
      </a:lvl2pPr>
      <a:lvl3pPr marL="1137249" indent="-227445" algn="l" rtl="0" fontAlgn="base">
        <a:spcBef>
          <a:spcPct val="20000"/>
        </a:spcBef>
        <a:spcAft>
          <a:spcPct val="0"/>
        </a:spcAft>
        <a:buChar char="•"/>
        <a:defRPr sz="2700" kern="1200">
          <a:solidFill>
            <a:schemeClr val="tx1"/>
          </a:solidFill>
          <a:latin typeface="+mn-lt"/>
          <a:ea typeface="+mn-ea"/>
          <a:cs typeface="+mn-cs"/>
        </a:defRPr>
      </a:lvl3pPr>
      <a:lvl4pPr marL="1592150" indent="-227445" algn="l" rtl="0" fontAlgn="base">
        <a:spcBef>
          <a:spcPct val="20000"/>
        </a:spcBef>
        <a:spcAft>
          <a:spcPct val="0"/>
        </a:spcAft>
        <a:defRPr sz="2700" kern="1200">
          <a:solidFill>
            <a:schemeClr val="tx1"/>
          </a:solidFill>
          <a:latin typeface="+mn-lt"/>
          <a:ea typeface="+mn-ea"/>
          <a:cs typeface="+mn-cs"/>
        </a:defRPr>
      </a:lvl4pPr>
      <a:lvl5pPr marL="2047051" indent="-227445" algn="l" rtl="0" fontAlgn="base">
        <a:spcBef>
          <a:spcPct val="20000"/>
        </a:spcBef>
        <a:spcAft>
          <a:spcPct val="0"/>
        </a:spcAft>
        <a:defRPr sz="2300" kern="1200">
          <a:solidFill>
            <a:schemeClr val="tx1"/>
          </a:solidFill>
          <a:latin typeface="+mn-lt"/>
          <a:ea typeface="+mn-ea"/>
          <a:cs typeface="+mn-cs"/>
        </a:defRPr>
      </a:lvl5pPr>
      <a:lvl6pPr marL="2501952" indent="-227445" algn="l" defTabSz="90980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6847" indent="-227445" algn="l" defTabSz="90980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1743" indent="-227445" algn="l" defTabSz="90980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66642" indent="-227445" algn="l" defTabSz="90980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09806" rtl="0" eaLnBrk="1" latinLnBrk="0" hangingPunct="1">
        <a:defRPr sz="1900" kern="1200">
          <a:solidFill>
            <a:schemeClr val="tx1"/>
          </a:solidFill>
          <a:latin typeface="+mn-lt"/>
          <a:ea typeface="+mn-ea"/>
          <a:cs typeface="+mn-cs"/>
        </a:defRPr>
      </a:lvl1pPr>
      <a:lvl2pPr marL="454897" algn="l" defTabSz="909806" rtl="0" eaLnBrk="1" latinLnBrk="0" hangingPunct="1">
        <a:defRPr sz="1900" kern="1200">
          <a:solidFill>
            <a:schemeClr val="tx1"/>
          </a:solidFill>
          <a:latin typeface="+mn-lt"/>
          <a:ea typeface="+mn-ea"/>
          <a:cs typeface="+mn-cs"/>
        </a:defRPr>
      </a:lvl2pPr>
      <a:lvl3pPr marL="909806" algn="l" defTabSz="909806" rtl="0" eaLnBrk="1" latinLnBrk="0" hangingPunct="1">
        <a:defRPr sz="1900" kern="1200">
          <a:solidFill>
            <a:schemeClr val="tx1"/>
          </a:solidFill>
          <a:latin typeface="+mn-lt"/>
          <a:ea typeface="+mn-ea"/>
          <a:cs typeface="+mn-cs"/>
        </a:defRPr>
      </a:lvl3pPr>
      <a:lvl4pPr marL="1364705" algn="l" defTabSz="909806" rtl="0" eaLnBrk="1" latinLnBrk="0" hangingPunct="1">
        <a:defRPr sz="1900" kern="1200">
          <a:solidFill>
            <a:schemeClr val="tx1"/>
          </a:solidFill>
          <a:latin typeface="+mn-lt"/>
          <a:ea typeface="+mn-ea"/>
          <a:cs typeface="+mn-cs"/>
        </a:defRPr>
      </a:lvl4pPr>
      <a:lvl5pPr marL="1819604" algn="l" defTabSz="909806" rtl="0" eaLnBrk="1" latinLnBrk="0" hangingPunct="1">
        <a:defRPr sz="1900" kern="1200">
          <a:solidFill>
            <a:schemeClr val="tx1"/>
          </a:solidFill>
          <a:latin typeface="+mn-lt"/>
          <a:ea typeface="+mn-ea"/>
          <a:cs typeface="+mn-cs"/>
        </a:defRPr>
      </a:lvl5pPr>
      <a:lvl6pPr marL="2274505" algn="l" defTabSz="909806" rtl="0" eaLnBrk="1" latinLnBrk="0" hangingPunct="1">
        <a:defRPr sz="1900" kern="1200">
          <a:solidFill>
            <a:schemeClr val="tx1"/>
          </a:solidFill>
          <a:latin typeface="+mn-lt"/>
          <a:ea typeface="+mn-ea"/>
          <a:cs typeface="+mn-cs"/>
        </a:defRPr>
      </a:lvl6pPr>
      <a:lvl7pPr marL="2729401" algn="l" defTabSz="909806" rtl="0" eaLnBrk="1" latinLnBrk="0" hangingPunct="1">
        <a:defRPr sz="1900" kern="1200">
          <a:solidFill>
            <a:schemeClr val="tx1"/>
          </a:solidFill>
          <a:latin typeface="+mn-lt"/>
          <a:ea typeface="+mn-ea"/>
          <a:cs typeface="+mn-cs"/>
        </a:defRPr>
      </a:lvl7pPr>
      <a:lvl8pPr marL="3184294" algn="l" defTabSz="909806" rtl="0" eaLnBrk="1" latinLnBrk="0" hangingPunct="1">
        <a:defRPr sz="1900" kern="1200">
          <a:solidFill>
            <a:schemeClr val="tx1"/>
          </a:solidFill>
          <a:latin typeface="+mn-lt"/>
          <a:ea typeface="+mn-ea"/>
          <a:cs typeface="+mn-cs"/>
        </a:defRPr>
      </a:lvl8pPr>
      <a:lvl9pPr marL="3639197" algn="l" defTabSz="909806"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FFC000"/>
            </a:gs>
            <a:gs pos="99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0" y="53"/>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0977" tIns="45489" rIns="90977" bIns="45489" anchor="ctr"/>
          <a:lstStyle/>
          <a:p>
            <a:pPr eaLnBrk="0" fontAlgn="base" hangingPunct="0">
              <a:spcBef>
                <a:spcPct val="0"/>
              </a:spcBef>
              <a:spcAft>
                <a:spcPct val="0"/>
              </a:spcAft>
            </a:pPr>
            <a:endParaRPr lang="en-US" sz="2700" dirty="0">
              <a:solidFill>
                <a:srgbClr val="000000"/>
              </a:solidFill>
            </a:endParaRPr>
          </a:p>
        </p:txBody>
      </p:sp>
      <p:sp>
        <p:nvSpPr>
          <p:cNvPr id="1026" name="Rectangle 2"/>
          <p:cNvSpPr>
            <a:spLocks noGrp="1" noChangeArrowheads="1"/>
          </p:cNvSpPr>
          <p:nvPr>
            <p:ph type="title"/>
          </p:nvPr>
        </p:nvSpPr>
        <p:spPr bwMode="auto">
          <a:xfrm>
            <a:off x="4571999" y="76200"/>
            <a:ext cx="4343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977" tIns="45489" rIns="90977" bIns="45489"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977" tIns="45489" rIns="90977" bIns="4548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977" tIns="45489" rIns="90977" bIns="45489" numCol="1" anchor="b" anchorCtr="0" compatLnSpc="1">
            <a:prstTxWarp prst="textNoShape">
              <a:avLst/>
            </a:prstTxWarp>
          </a:bodyPr>
          <a:lstStyle>
            <a:lvl1pPr algn="r">
              <a:defRPr sz="800">
                <a:solidFill>
                  <a:schemeClr val="tx1"/>
                </a:solidFill>
              </a:defRPr>
            </a:lvl1pPr>
          </a:lstStyle>
          <a:p>
            <a:pPr eaLnBrk="0" fontAlgn="base" hangingPunct="0">
              <a:spcBef>
                <a:spcPct val="0"/>
              </a:spcBef>
              <a:spcAft>
                <a:spcPct val="0"/>
              </a:spcAft>
            </a:pPr>
            <a:r>
              <a:rPr lang="en-US" altLang="en-US" dirty="0">
                <a:solidFill>
                  <a:srgbClr val="000000"/>
                </a:solidFill>
              </a:rPr>
              <a:t>Acids &amp; Bases</a:t>
            </a:r>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590"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39" y="76213"/>
            <a:ext cx="4572001" cy="507365"/>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0977" tIns="45489" rIns="90977" bIns="45489">
            <a:spAutoFit/>
          </a:bodyPr>
          <a:lstStyle/>
          <a:p>
            <a:pPr eaLnBrk="0" fontAlgn="base" hangingPunct="0">
              <a:spcBef>
                <a:spcPct val="50000"/>
              </a:spcBef>
              <a:spcAft>
                <a:spcPct val="0"/>
              </a:spcAft>
            </a:pPr>
            <a:r>
              <a:rPr lang="en-US" altLang="en-US" sz="2700" b="1" dirty="0">
                <a:solidFill>
                  <a:srgbClr val="5D88A2"/>
                </a:solidFill>
                <a:effectLst>
                  <a:outerShdw blurRad="38100" dist="38100" dir="2700000" algn="tl">
                    <a:srgbClr val="C0C0C0"/>
                  </a:outerShdw>
                </a:effectLst>
                <a:ea typeface="ヒラギノ角ゴ Pro W3" pitchFamily="1" charset="-128"/>
              </a:rPr>
              <a:t>19.1 Acid-Base Theories&gt;</a:t>
            </a:r>
          </a:p>
        </p:txBody>
      </p:sp>
      <p:sp>
        <p:nvSpPr>
          <p:cNvPr id="1037" name="Text Box 13"/>
          <p:cNvSpPr txBox="1">
            <a:spLocks noChangeArrowheads="1"/>
          </p:cNvSpPr>
          <p:nvPr userDrawn="1"/>
        </p:nvSpPr>
        <p:spPr bwMode="auto">
          <a:xfrm>
            <a:off x="0" y="6400813"/>
            <a:ext cx="1371600" cy="445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977" tIns="45489" rIns="90977" bIns="45489">
            <a:spAutoFit/>
          </a:bodyPr>
          <a:lstStyle/>
          <a:p>
            <a:pPr eaLnBrk="0" fontAlgn="base" hangingPunct="0">
              <a:spcBef>
                <a:spcPct val="50000"/>
              </a:spcBef>
              <a:spcAft>
                <a:spcPct val="0"/>
              </a:spcAft>
            </a:pPr>
            <a:endParaRPr lang="en-US" altLang="en-US" sz="2300" dirty="0">
              <a:solidFill>
                <a:srgbClr val="000000"/>
              </a:solidFill>
            </a:endParaRPr>
          </a:p>
        </p:txBody>
      </p:sp>
      <p:sp>
        <p:nvSpPr>
          <p:cNvPr id="1038" name="Text Box 14"/>
          <p:cNvSpPr txBox="1">
            <a:spLocks noChangeArrowheads="1"/>
          </p:cNvSpPr>
          <p:nvPr userDrawn="1"/>
        </p:nvSpPr>
        <p:spPr bwMode="auto">
          <a:xfrm>
            <a:off x="76200" y="6521470"/>
            <a:ext cx="1524000" cy="353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977" tIns="45489" rIns="90977" bIns="45489">
            <a:spAutoFit/>
          </a:bodyPr>
          <a:lstStyle/>
          <a:p>
            <a:pPr eaLnBrk="0" fontAlgn="base" hangingPunct="0">
              <a:spcBef>
                <a:spcPct val="50000"/>
              </a:spcBef>
              <a:spcAft>
                <a:spcPct val="0"/>
              </a:spcAft>
            </a:pPr>
            <a:fld id="{94263073-E1A3-40AE-83C2-F5F60CF926FA}" type="slidenum">
              <a:rPr lang="en-US" altLang="en-US" sz="1700">
                <a:solidFill>
                  <a:srgbClr val="000000"/>
                </a:solidFill>
              </a:rPr>
              <a:pPr eaLnBrk="0" fontAlgn="base" hangingPunct="0">
                <a:spcBef>
                  <a:spcPct val="50000"/>
                </a:spcBef>
                <a:spcAft>
                  <a:spcPct val="0"/>
                </a:spcAft>
              </a:pPr>
              <a:t>‹#›</a:t>
            </a:fld>
            <a:endParaRPr lang="en-US" altLang="en-US" sz="1700" dirty="0">
              <a:solidFill>
                <a:srgbClr val="000000"/>
              </a:solidFill>
            </a:endParaRPr>
          </a:p>
        </p:txBody>
      </p:sp>
    </p:spTree>
    <p:extLst>
      <p:ext uri="{BB962C8B-B14F-4D97-AF65-F5344CB8AC3E}">
        <p14:creationId xmlns:p14="http://schemas.microsoft.com/office/powerpoint/2010/main" val="42860763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489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0980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64705"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1960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p:titleStyle>
    <p:bodyStyle>
      <a:lvl1pPr marL="341183" indent="-341183" algn="l" rtl="0" fontAlgn="base">
        <a:spcBef>
          <a:spcPct val="20000"/>
        </a:spcBef>
        <a:spcAft>
          <a:spcPct val="0"/>
        </a:spcAft>
        <a:defRPr sz="3200" b="1" kern="1200">
          <a:solidFill>
            <a:schemeClr val="tx1"/>
          </a:solidFill>
          <a:latin typeface="+mn-lt"/>
          <a:ea typeface="+mn-ea"/>
          <a:cs typeface="+mn-cs"/>
        </a:defRPr>
      </a:lvl1pPr>
      <a:lvl2pPr marL="739208" indent="-284316" algn="l" rtl="0" fontAlgn="base">
        <a:spcBef>
          <a:spcPct val="20000"/>
        </a:spcBef>
        <a:spcAft>
          <a:spcPct val="0"/>
        </a:spcAft>
        <a:defRPr sz="3200" kern="1200">
          <a:solidFill>
            <a:schemeClr val="tx1"/>
          </a:solidFill>
          <a:latin typeface="+mn-lt"/>
          <a:ea typeface="+mn-ea"/>
          <a:cs typeface="+mn-cs"/>
        </a:defRPr>
      </a:lvl2pPr>
      <a:lvl3pPr marL="1137249" indent="-227445" algn="l" rtl="0" fontAlgn="base">
        <a:spcBef>
          <a:spcPct val="20000"/>
        </a:spcBef>
        <a:spcAft>
          <a:spcPct val="0"/>
        </a:spcAft>
        <a:buChar char="•"/>
        <a:defRPr sz="2700" kern="1200">
          <a:solidFill>
            <a:schemeClr val="tx1"/>
          </a:solidFill>
          <a:latin typeface="+mn-lt"/>
          <a:ea typeface="+mn-ea"/>
          <a:cs typeface="+mn-cs"/>
        </a:defRPr>
      </a:lvl3pPr>
      <a:lvl4pPr marL="1592150" indent="-227445" algn="l" rtl="0" fontAlgn="base">
        <a:spcBef>
          <a:spcPct val="20000"/>
        </a:spcBef>
        <a:spcAft>
          <a:spcPct val="0"/>
        </a:spcAft>
        <a:defRPr sz="2700" kern="1200">
          <a:solidFill>
            <a:schemeClr val="tx1"/>
          </a:solidFill>
          <a:latin typeface="+mn-lt"/>
          <a:ea typeface="+mn-ea"/>
          <a:cs typeface="+mn-cs"/>
        </a:defRPr>
      </a:lvl4pPr>
      <a:lvl5pPr marL="2047051" indent="-227445" algn="l" rtl="0" fontAlgn="base">
        <a:spcBef>
          <a:spcPct val="20000"/>
        </a:spcBef>
        <a:spcAft>
          <a:spcPct val="0"/>
        </a:spcAft>
        <a:defRPr sz="2300" kern="1200">
          <a:solidFill>
            <a:schemeClr val="tx1"/>
          </a:solidFill>
          <a:latin typeface="+mn-lt"/>
          <a:ea typeface="+mn-ea"/>
          <a:cs typeface="+mn-cs"/>
        </a:defRPr>
      </a:lvl5pPr>
      <a:lvl6pPr marL="2501952" indent="-227445" algn="l" defTabSz="90980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6847" indent="-227445" algn="l" defTabSz="90980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1743" indent="-227445" algn="l" defTabSz="90980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66642" indent="-227445" algn="l" defTabSz="90980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09806" rtl="0" eaLnBrk="1" latinLnBrk="0" hangingPunct="1">
        <a:defRPr sz="1900" kern="1200">
          <a:solidFill>
            <a:schemeClr val="tx1"/>
          </a:solidFill>
          <a:latin typeface="+mn-lt"/>
          <a:ea typeface="+mn-ea"/>
          <a:cs typeface="+mn-cs"/>
        </a:defRPr>
      </a:lvl1pPr>
      <a:lvl2pPr marL="454897" algn="l" defTabSz="909806" rtl="0" eaLnBrk="1" latinLnBrk="0" hangingPunct="1">
        <a:defRPr sz="1900" kern="1200">
          <a:solidFill>
            <a:schemeClr val="tx1"/>
          </a:solidFill>
          <a:latin typeface="+mn-lt"/>
          <a:ea typeface="+mn-ea"/>
          <a:cs typeface="+mn-cs"/>
        </a:defRPr>
      </a:lvl2pPr>
      <a:lvl3pPr marL="909806" algn="l" defTabSz="909806" rtl="0" eaLnBrk="1" latinLnBrk="0" hangingPunct="1">
        <a:defRPr sz="1900" kern="1200">
          <a:solidFill>
            <a:schemeClr val="tx1"/>
          </a:solidFill>
          <a:latin typeface="+mn-lt"/>
          <a:ea typeface="+mn-ea"/>
          <a:cs typeface="+mn-cs"/>
        </a:defRPr>
      </a:lvl3pPr>
      <a:lvl4pPr marL="1364705" algn="l" defTabSz="909806" rtl="0" eaLnBrk="1" latinLnBrk="0" hangingPunct="1">
        <a:defRPr sz="1900" kern="1200">
          <a:solidFill>
            <a:schemeClr val="tx1"/>
          </a:solidFill>
          <a:latin typeface="+mn-lt"/>
          <a:ea typeface="+mn-ea"/>
          <a:cs typeface="+mn-cs"/>
        </a:defRPr>
      </a:lvl4pPr>
      <a:lvl5pPr marL="1819604" algn="l" defTabSz="909806" rtl="0" eaLnBrk="1" latinLnBrk="0" hangingPunct="1">
        <a:defRPr sz="1900" kern="1200">
          <a:solidFill>
            <a:schemeClr val="tx1"/>
          </a:solidFill>
          <a:latin typeface="+mn-lt"/>
          <a:ea typeface="+mn-ea"/>
          <a:cs typeface="+mn-cs"/>
        </a:defRPr>
      </a:lvl5pPr>
      <a:lvl6pPr marL="2274505" algn="l" defTabSz="909806" rtl="0" eaLnBrk="1" latinLnBrk="0" hangingPunct="1">
        <a:defRPr sz="1900" kern="1200">
          <a:solidFill>
            <a:schemeClr val="tx1"/>
          </a:solidFill>
          <a:latin typeface="+mn-lt"/>
          <a:ea typeface="+mn-ea"/>
          <a:cs typeface="+mn-cs"/>
        </a:defRPr>
      </a:lvl6pPr>
      <a:lvl7pPr marL="2729401" algn="l" defTabSz="909806" rtl="0" eaLnBrk="1" latinLnBrk="0" hangingPunct="1">
        <a:defRPr sz="1900" kern="1200">
          <a:solidFill>
            <a:schemeClr val="tx1"/>
          </a:solidFill>
          <a:latin typeface="+mn-lt"/>
          <a:ea typeface="+mn-ea"/>
          <a:cs typeface="+mn-cs"/>
        </a:defRPr>
      </a:lvl7pPr>
      <a:lvl8pPr marL="3184294" algn="l" defTabSz="909806" rtl="0" eaLnBrk="1" latinLnBrk="0" hangingPunct="1">
        <a:defRPr sz="1900" kern="1200">
          <a:solidFill>
            <a:schemeClr val="tx1"/>
          </a:solidFill>
          <a:latin typeface="+mn-lt"/>
          <a:ea typeface="+mn-ea"/>
          <a:cs typeface="+mn-cs"/>
        </a:defRPr>
      </a:lvl8pPr>
      <a:lvl9pPr marL="3639197" algn="l" defTabSz="909806"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8"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977" tIns="45489" rIns="90977" bIns="45489"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977" tIns="45489" rIns="90977" bIns="4548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41" y="6248400"/>
            <a:ext cx="1905001"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977" tIns="45489" rIns="90977" bIns="45489" numCol="1" anchor="t" anchorCtr="0" compatLnSpc="1">
            <a:prstTxWarp prst="textNoShape">
              <a:avLst/>
            </a:prstTxWarp>
          </a:bodyPr>
          <a:lstStyle>
            <a:lvl1pPr>
              <a:defRPr sz="1500" smtClean="0">
                <a:latin typeface="Arial" charset="0"/>
              </a:defRPr>
            </a:lvl1pPr>
          </a:lstStyle>
          <a:p>
            <a:pPr eaLnBrk="0" fontAlgn="base" hangingPunct="0">
              <a:spcBef>
                <a:spcPct val="0"/>
              </a:spcBef>
              <a:spcAft>
                <a:spcPct val="0"/>
              </a:spcAft>
              <a:defRPr/>
            </a:pPr>
            <a:endParaRPr lang="en-US" altLang="en-US" dirty="0">
              <a:solidFill>
                <a:srgbClr val="000000"/>
              </a:solidFill>
            </a:endParaRPr>
          </a:p>
        </p:txBody>
      </p:sp>
      <p:sp>
        <p:nvSpPr>
          <p:cNvPr id="1029" name="Rectangle 5"/>
          <p:cNvSpPr>
            <a:spLocks noGrp="1" noChangeArrowheads="1"/>
          </p:cNvSpPr>
          <p:nvPr>
            <p:ph type="ftr" sz="quarter" idx="3"/>
          </p:nvPr>
        </p:nvSpPr>
        <p:spPr bwMode="auto">
          <a:xfrm>
            <a:off x="3124240" y="6248400"/>
            <a:ext cx="2895601"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977" tIns="45489" rIns="90977" bIns="45489" numCol="1" anchor="t" anchorCtr="0" compatLnSpc="1">
            <a:prstTxWarp prst="textNoShape">
              <a:avLst/>
            </a:prstTxWarp>
          </a:bodyPr>
          <a:lstStyle>
            <a:lvl1pPr algn="ctr">
              <a:defRPr sz="1500" smtClean="0">
                <a:latin typeface="Arial" charset="0"/>
              </a:defRPr>
            </a:lvl1pPr>
          </a:lstStyle>
          <a:p>
            <a:pPr eaLnBrk="0" fontAlgn="base" hangingPunct="0">
              <a:spcBef>
                <a:spcPct val="0"/>
              </a:spcBef>
              <a:spcAft>
                <a:spcPct val="0"/>
              </a:spcAft>
              <a:defRPr/>
            </a:pPr>
            <a:r>
              <a:rPr lang="en-US" altLang="en-US" dirty="0">
                <a:solidFill>
                  <a:srgbClr val="000000"/>
                </a:solidFill>
              </a:rPr>
              <a:t>Acids &amp; Bases</a:t>
            </a:r>
          </a:p>
        </p:txBody>
      </p:sp>
      <p:sp>
        <p:nvSpPr>
          <p:cNvPr id="1030" name="Rectangle 6"/>
          <p:cNvSpPr>
            <a:spLocks noGrp="1" noChangeArrowheads="1"/>
          </p:cNvSpPr>
          <p:nvPr>
            <p:ph type="sldNum" sz="quarter" idx="4"/>
          </p:nvPr>
        </p:nvSpPr>
        <p:spPr bwMode="auto">
          <a:xfrm>
            <a:off x="6553239" y="6248400"/>
            <a:ext cx="1905001"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977" tIns="45489" rIns="90977" bIns="45489" numCol="1" anchor="t" anchorCtr="0" compatLnSpc="1">
            <a:prstTxWarp prst="textNoShape">
              <a:avLst/>
            </a:prstTxWarp>
          </a:bodyPr>
          <a:lstStyle>
            <a:lvl1pPr algn="r">
              <a:defRPr sz="1500" smtClean="0">
                <a:latin typeface="Arial" charset="0"/>
              </a:defRPr>
            </a:lvl1pPr>
          </a:lstStyle>
          <a:p>
            <a:pPr eaLnBrk="0" fontAlgn="base" hangingPunct="0">
              <a:spcBef>
                <a:spcPct val="0"/>
              </a:spcBef>
              <a:spcAft>
                <a:spcPct val="0"/>
              </a:spcAft>
              <a:defRPr/>
            </a:pPr>
            <a:fld id="{16E4C5BB-5CDD-4CD7-86BC-9B6052DD58FD}" type="slidenum">
              <a:rPr lang="en-US" altLang="en-US">
                <a:solidFill>
                  <a:srgbClr val="000000"/>
                </a:solidFill>
              </a:rPr>
              <a:pPr eaLnBrk="0" fontAlgn="base" hangingPunct="0">
                <a:spcBef>
                  <a:spcPct val="0"/>
                </a:spcBef>
                <a:spcAft>
                  <a:spcPct val="0"/>
                </a:spcAft>
                <a:defRPr/>
              </a:pPr>
              <a:t>‹#›</a:t>
            </a:fld>
            <a:endParaRPr lang="en-US" altLang="en-US" dirty="0">
              <a:solidFill>
                <a:srgbClr val="000000"/>
              </a:solidFill>
            </a:endParaRPr>
          </a:p>
        </p:txBody>
      </p:sp>
    </p:spTree>
    <p:extLst>
      <p:ext uri="{BB962C8B-B14F-4D97-AF65-F5344CB8AC3E}">
        <p14:creationId xmlns:p14="http://schemas.microsoft.com/office/powerpoint/2010/main" val="330612978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ea typeface="ＭＳ Ｐゴシック" pitchFamily="-80" charset="-128"/>
        </a:defRPr>
      </a:lvl2pPr>
      <a:lvl3pPr algn="ctr" rtl="0" eaLnBrk="0" fontAlgn="base" hangingPunct="0">
        <a:spcBef>
          <a:spcPct val="0"/>
        </a:spcBef>
        <a:spcAft>
          <a:spcPct val="0"/>
        </a:spcAft>
        <a:defRPr sz="4400">
          <a:solidFill>
            <a:schemeClr val="bg1"/>
          </a:solidFill>
          <a:latin typeface="Arial" charset="0"/>
          <a:ea typeface="ＭＳ Ｐゴシック" pitchFamily="-80" charset="-128"/>
        </a:defRPr>
      </a:lvl3pPr>
      <a:lvl4pPr algn="ctr" rtl="0" eaLnBrk="0" fontAlgn="base" hangingPunct="0">
        <a:spcBef>
          <a:spcPct val="0"/>
        </a:spcBef>
        <a:spcAft>
          <a:spcPct val="0"/>
        </a:spcAft>
        <a:defRPr sz="4400">
          <a:solidFill>
            <a:schemeClr val="bg1"/>
          </a:solidFill>
          <a:latin typeface="Arial" charset="0"/>
          <a:ea typeface="ＭＳ Ｐゴシック" pitchFamily="-80" charset="-128"/>
        </a:defRPr>
      </a:lvl4pPr>
      <a:lvl5pPr algn="ctr" rtl="0" eaLnBrk="0" fontAlgn="base" hangingPunct="0">
        <a:spcBef>
          <a:spcPct val="0"/>
        </a:spcBef>
        <a:spcAft>
          <a:spcPct val="0"/>
        </a:spcAft>
        <a:defRPr sz="4400">
          <a:solidFill>
            <a:schemeClr val="bg1"/>
          </a:solidFill>
          <a:latin typeface="Arial" charset="0"/>
          <a:ea typeface="ＭＳ Ｐゴシック" pitchFamily="-80" charset="-128"/>
        </a:defRPr>
      </a:lvl5pPr>
      <a:lvl6pPr marL="454897" algn="ctr" rtl="0" fontAlgn="base">
        <a:spcBef>
          <a:spcPct val="0"/>
        </a:spcBef>
        <a:spcAft>
          <a:spcPct val="0"/>
        </a:spcAft>
        <a:defRPr sz="4400">
          <a:solidFill>
            <a:schemeClr val="bg1"/>
          </a:solidFill>
          <a:latin typeface="Arial" charset="0"/>
          <a:ea typeface="ＭＳ Ｐゴシック" pitchFamily="-80" charset="-128"/>
        </a:defRPr>
      </a:lvl6pPr>
      <a:lvl7pPr marL="909806" algn="ctr" rtl="0" fontAlgn="base">
        <a:spcBef>
          <a:spcPct val="0"/>
        </a:spcBef>
        <a:spcAft>
          <a:spcPct val="0"/>
        </a:spcAft>
        <a:defRPr sz="4400">
          <a:solidFill>
            <a:schemeClr val="bg1"/>
          </a:solidFill>
          <a:latin typeface="Arial" charset="0"/>
          <a:ea typeface="ＭＳ Ｐゴシック" pitchFamily="-80" charset="-128"/>
        </a:defRPr>
      </a:lvl7pPr>
      <a:lvl8pPr marL="1364705" algn="ctr" rtl="0" fontAlgn="base">
        <a:spcBef>
          <a:spcPct val="0"/>
        </a:spcBef>
        <a:spcAft>
          <a:spcPct val="0"/>
        </a:spcAft>
        <a:defRPr sz="4400">
          <a:solidFill>
            <a:schemeClr val="bg1"/>
          </a:solidFill>
          <a:latin typeface="Arial" charset="0"/>
          <a:ea typeface="ＭＳ Ｐゴシック" pitchFamily="-80" charset="-128"/>
        </a:defRPr>
      </a:lvl8pPr>
      <a:lvl9pPr marL="1819604" algn="ctr" rtl="0" fontAlgn="base">
        <a:spcBef>
          <a:spcPct val="0"/>
        </a:spcBef>
        <a:spcAft>
          <a:spcPct val="0"/>
        </a:spcAft>
        <a:defRPr sz="4400">
          <a:solidFill>
            <a:schemeClr val="bg1"/>
          </a:solidFill>
          <a:latin typeface="Arial" charset="0"/>
          <a:ea typeface="ＭＳ Ｐゴシック" pitchFamily="-80" charset="-128"/>
        </a:defRPr>
      </a:lvl9pPr>
    </p:titleStyle>
    <p:bodyStyle>
      <a:lvl1pPr marL="341183" indent="-341183" algn="l" rtl="0" eaLnBrk="0" fontAlgn="base" hangingPunct="0">
        <a:spcBef>
          <a:spcPct val="20000"/>
        </a:spcBef>
        <a:spcAft>
          <a:spcPct val="0"/>
        </a:spcAft>
        <a:buChar char="•"/>
        <a:defRPr sz="3200">
          <a:solidFill>
            <a:schemeClr val="bg1"/>
          </a:solidFill>
          <a:latin typeface="+mn-lt"/>
          <a:ea typeface="+mn-ea"/>
          <a:cs typeface="+mn-cs"/>
        </a:defRPr>
      </a:lvl1pPr>
      <a:lvl2pPr marL="739208" indent="-284316" algn="l" rtl="0" eaLnBrk="0" fontAlgn="base" hangingPunct="0">
        <a:spcBef>
          <a:spcPct val="20000"/>
        </a:spcBef>
        <a:spcAft>
          <a:spcPct val="0"/>
        </a:spcAft>
        <a:buChar char="–"/>
        <a:defRPr sz="2700">
          <a:solidFill>
            <a:schemeClr val="bg1"/>
          </a:solidFill>
          <a:latin typeface="+mn-lt"/>
          <a:ea typeface="+mn-ea"/>
        </a:defRPr>
      </a:lvl2pPr>
      <a:lvl3pPr marL="1137249" indent="-227445" algn="l" rtl="0" eaLnBrk="0" fontAlgn="base" hangingPunct="0">
        <a:spcBef>
          <a:spcPct val="20000"/>
        </a:spcBef>
        <a:spcAft>
          <a:spcPct val="0"/>
        </a:spcAft>
        <a:buChar char="•"/>
        <a:defRPr sz="2300">
          <a:solidFill>
            <a:schemeClr val="bg1"/>
          </a:solidFill>
          <a:latin typeface="+mn-lt"/>
          <a:ea typeface="+mn-ea"/>
        </a:defRPr>
      </a:lvl3pPr>
      <a:lvl4pPr marL="1592150" indent="-227445" algn="l" rtl="0" eaLnBrk="0" fontAlgn="base" hangingPunct="0">
        <a:spcBef>
          <a:spcPct val="20000"/>
        </a:spcBef>
        <a:spcAft>
          <a:spcPct val="0"/>
        </a:spcAft>
        <a:buChar char="–"/>
        <a:defRPr sz="2100">
          <a:solidFill>
            <a:schemeClr val="bg1"/>
          </a:solidFill>
          <a:latin typeface="+mn-lt"/>
          <a:ea typeface="+mn-ea"/>
        </a:defRPr>
      </a:lvl4pPr>
      <a:lvl5pPr marL="2047051" indent="-227445" algn="l" rtl="0" eaLnBrk="0" fontAlgn="base" hangingPunct="0">
        <a:spcBef>
          <a:spcPct val="20000"/>
        </a:spcBef>
        <a:spcAft>
          <a:spcPct val="0"/>
        </a:spcAft>
        <a:buChar char="»"/>
        <a:defRPr sz="2100">
          <a:solidFill>
            <a:schemeClr val="bg1"/>
          </a:solidFill>
          <a:latin typeface="+mn-lt"/>
          <a:ea typeface="+mn-ea"/>
        </a:defRPr>
      </a:lvl5pPr>
      <a:lvl6pPr marL="2501952" indent="-227445" algn="l" rtl="0" fontAlgn="base">
        <a:spcBef>
          <a:spcPct val="20000"/>
        </a:spcBef>
        <a:spcAft>
          <a:spcPct val="0"/>
        </a:spcAft>
        <a:buChar char="»"/>
        <a:defRPr sz="2100">
          <a:solidFill>
            <a:schemeClr val="bg1"/>
          </a:solidFill>
          <a:latin typeface="+mn-lt"/>
          <a:ea typeface="+mn-ea"/>
        </a:defRPr>
      </a:lvl6pPr>
      <a:lvl7pPr marL="2956847" indent="-227445" algn="l" rtl="0" fontAlgn="base">
        <a:spcBef>
          <a:spcPct val="20000"/>
        </a:spcBef>
        <a:spcAft>
          <a:spcPct val="0"/>
        </a:spcAft>
        <a:buChar char="»"/>
        <a:defRPr sz="2100">
          <a:solidFill>
            <a:schemeClr val="bg1"/>
          </a:solidFill>
          <a:latin typeface="+mn-lt"/>
          <a:ea typeface="+mn-ea"/>
        </a:defRPr>
      </a:lvl7pPr>
      <a:lvl8pPr marL="3411743" indent="-227445" algn="l" rtl="0" fontAlgn="base">
        <a:spcBef>
          <a:spcPct val="20000"/>
        </a:spcBef>
        <a:spcAft>
          <a:spcPct val="0"/>
        </a:spcAft>
        <a:buChar char="»"/>
        <a:defRPr sz="2100">
          <a:solidFill>
            <a:schemeClr val="bg1"/>
          </a:solidFill>
          <a:latin typeface="+mn-lt"/>
          <a:ea typeface="+mn-ea"/>
        </a:defRPr>
      </a:lvl8pPr>
      <a:lvl9pPr marL="3866642" indent="-227445" algn="l" rtl="0" fontAlgn="base">
        <a:spcBef>
          <a:spcPct val="20000"/>
        </a:spcBef>
        <a:spcAft>
          <a:spcPct val="0"/>
        </a:spcAft>
        <a:buChar char="»"/>
        <a:defRPr sz="2100">
          <a:solidFill>
            <a:schemeClr val="bg1"/>
          </a:solidFill>
          <a:latin typeface="+mn-lt"/>
          <a:ea typeface="+mn-ea"/>
        </a:defRPr>
      </a:lvl9pPr>
    </p:bodyStyle>
    <p:otherStyle>
      <a:defPPr>
        <a:defRPr lang="en-US"/>
      </a:defPPr>
      <a:lvl1pPr marL="0" algn="l" defTabSz="909806" rtl="0" eaLnBrk="1" latinLnBrk="0" hangingPunct="1">
        <a:defRPr sz="1900" kern="1200">
          <a:solidFill>
            <a:schemeClr val="tx1"/>
          </a:solidFill>
          <a:latin typeface="+mn-lt"/>
          <a:ea typeface="+mn-ea"/>
          <a:cs typeface="+mn-cs"/>
        </a:defRPr>
      </a:lvl1pPr>
      <a:lvl2pPr marL="454897" algn="l" defTabSz="909806" rtl="0" eaLnBrk="1" latinLnBrk="0" hangingPunct="1">
        <a:defRPr sz="1900" kern="1200">
          <a:solidFill>
            <a:schemeClr val="tx1"/>
          </a:solidFill>
          <a:latin typeface="+mn-lt"/>
          <a:ea typeface="+mn-ea"/>
          <a:cs typeface="+mn-cs"/>
        </a:defRPr>
      </a:lvl2pPr>
      <a:lvl3pPr marL="909806" algn="l" defTabSz="909806" rtl="0" eaLnBrk="1" latinLnBrk="0" hangingPunct="1">
        <a:defRPr sz="1900" kern="1200">
          <a:solidFill>
            <a:schemeClr val="tx1"/>
          </a:solidFill>
          <a:latin typeface="+mn-lt"/>
          <a:ea typeface="+mn-ea"/>
          <a:cs typeface="+mn-cs"/>
        </a:defRPr>
      </a:lvl3pPr>
      <a:lvl4pPr marL="1364705" algn="l" defTabSz="909806" rtl="0" eaLnBrk="1" latinLnBrk="0" hangingPunct="1">
        <a:defRPr sz="1900" kern="1200">
          <a:solidFill>
            <a:schemeClr val="tx1"/>
          </a:solidFill>
          <a:latin typeface="+mn-lt"/>
          <a:ea typeface="+mn-ea"/>
          <a:cs typeface="+mn-cs"/>
        </a:defRPr>
      </a:lvl4pPr>
      <a:lvl5pPr marL="1819604" algn="l" defTabSz="909806" rtl="0" eaLnBrk="1" latinLnBrk="0" hangingPunct="1">
        <a:defRPr sz="1900" kern="1200">
          <a:solidFill>
            <a:schemeClr val="tx1"/>
          </a:solidFill>
          <a:latin typeface="+mn-lt"/>
          <a:ea typeface="+mn-ea"/>
          <a:cs typeface="+mn-cs"/>
        </a:defRPr>
      </a:lvl5pPr>
      <a:lvl6pPr marL="2274505" algn="l" defTabSz="909806" rtl="0" eaLnBrk="1" latinLnBrk="0" hangingPunct="1">
        <a:defRPr sz="1900" kern="1200">
          <a:solidFill>
            <a:schemeClr val="tx1"/>
          </a:solidFill>
          <a:latin typeface="+mn-lt"/>
          <a:ea typeface="+mn-ea"/>
          <a:cs typeface="+mn-cs"/>
        </a:defRPr>
      </a:lvl6pPr>
      <a:lvl7pPr marL="2729401" algn="l" defTabSz="909806" rtl="0" eaLnBrk="1" latinLnBrk="0" hangingPunct="1">
        <a:defRPr sz="1900" kern="1200">
          <a:solidFill>
            <a:schemeClr val="tx1"/>
          </a:solidFill>
          <a:latin typeface="+mn-lt"/>
          <a:ea typeface="+mn-ea"/>
          <a:cs typeface="+mn-cs"/>
        </a:defRPr>
      </a:lvl7pPr>
      <a:lvl8pPr marL="3184294" algn="l" defTabSz="909806" rtl="0" eaLnBrk="1" latinLnBrk="0" hangingPunct="1">
        <a:defRPr sz="1900" kern="1200">
          <a:solidFill>
            <a:schemeClr val="tx1"/>
          </a:solidFill>
          <a:latin typeface="+mn-lt"/>
          <a:ea typeface="+mn-ea"/>
          <a:cs typeface="+mn-cs"/>
        </a:defRPr>
      </a:lvl8pPr>
      <a:lvl9pPr marL="3639197" algn="l" defTabSz="909806"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FFC000"/>
            </a:gs>
            <a:gs pos="99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1" y="53"/>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0410" tIns="45205" rIns="90410" bIns="45205" anchor="ctr"/>
          <a:lstStyle/>
          <a:p>
            <a:pPr defTabSz="904191" eaLnBrk="0" fontAlgn="base" hangingPunct="0">
              <a:spcBef>
                <a:spcPct val="0"/>
              </a:spcBef>
              <a:spcAft>
                <a:spcPct val="0"/>
              </a:spcAft>
            </a:pPr>
            <a:endParaRPr lang="en-US" sz="2700" dirty="0">
              <a:solidFill>
                <a:srgbClr val="000000"/>
              </a:solidFill>
            </a:endParaRPr>
          </a:p>
        </p:txBody>
      </p:sp>
      <p:sp>
        <p:nvSpPr>
          <p:cNvPr id="1026" name="Rectangle 2"/>
          <p:cNvSpPr>
            <a:spLocks noGrp="1" noChangeArrowheads="1"/>
          </p:cNvSpPr>
          <p:nvPr>
            <p:ph type="title"/>
          </p:nvPr>
        </p:nvSpPr>
        <p:spPr bwMode="auto">
          <a:xfrm>
            <a:off x="4571999" y="76200"/>
            <a:ext cx="4343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410" tIns="45205" rIns="90410" bIns="45205"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410" tIns="45205" rIns="90410" bIns="4520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410" tIns="45205" rIns="90410" bIns="45205" numCol="1" anchor="b" anchorCtr="0" compatLnSpc="1">
            <a:prstTxWarp prst="textNoShape">
              <a:avLst/>
            </a:prstTxWarp>
          </a:bodyPr>
          <a:lstStyle>
            <a:lvl1pPr algn="r">
              <a:defRPr sz="800">
                <a:solidFill>
                  <a:schemeClr val="tx1"/>
                </a:solidFill>
              </a:defRPr>
            </a:lvl1pPr>
          </a:lstStyle>
          <a:p>
            <a:pPr defTabSz="904191" eaLnBrk="0" fontAlgn="base" hangingPunct="0">
              <a:spcBef>
                <a:spcPct val="0"/>
              </a:spcBef>
              <a:spcAft>
                <a:spcPct val="0"/>
              </a:spcAft>
            </a:pPr>
            <a:r>
              <a:rPr lang="en-US" altLang="en-US" dirty="0">
                <a:solidFill>
                  <a:srgbClr val="000000"/>
                </a:solidFill>
              </a:rPr>
              <a:t>Acids &amp; Bases</a:t>
            </a:r>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640"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90" y="76244"/>
            <a:ext cx="4572001" cy="506791"/>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0410" tIns="45205" rIns="90410" bIns="45205">
            <a:spAutoFit/>
          </a:bodyPr>
          <a:lstStyle/>
          <a:p>
            <a:pPr defTabSz="904191" eaLnBrk="0" fontAlgn="base" hangingPunct="0">
              <a:spcBef>
                <a:spcPct val="50000"/>
              </a:spcBef>
              <a:spcAft>
                <a:spcPct val="0"/>
              </a:spcAft>
            </a:pPr>
            <a:r>
              <a:rPr lang="en-US" altLang="en-US" sz="2700" b="1" dirty="0">
                <a:solidFill>
                  <a:srgbClr val="5D88A2"/>
                </a:solidFill>
                <a:effectLst>
                  <a:outerShdw blurRad="38100" dist="38100" dir="2700000" algn="tl">
                    <a:srgbClr val="C0C0C0"/>
                  </a:outerShdw>
                </a:effectLst>
                <a:ea typeface="ヒラギノ角ゴ Pro W3" pitchFamily="1" charset="-128"/>
              </a:rPr>
              <a:t>19.1 Acid-Base Theories&gt;</a:t>
            </a:r>
          </a:p>
        </p:txBody>
      </p:sp>
      <p:sp>
        <p:nvSpPr>
          <p:cNvPr id="1037" name="Text Box 13"/>
          <p:cNvSpPr txBox="1">
            <a:spLocks noChangeArrowheads="1"/>
          </p:cNvSpPr>
          <p:nvPr userDrawn="1"/>
        </p:nvSpPr>
        <p:spPr bwMode="auto">
          <a:xfrm>
            <a:off x="0" y="6400834"/>
            <a:ext cx="1371600" cy="445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410" tIns="45205" rIns="90410" bIns="45205">
            <a:spAutoFit/>
          </a:bodyPr>
          <a:lstStyle/>
          <a:p>
            <a:pPr defTabSz="904191" eaLnBrk="0" fontAlgn="base" hangingPunct="0">
              <a:spcBef>
                <a:spcPct val="50000"/>
              </a:spcBef>
              <a:spcAft>
                <a:spcPct val="0"/>
              </a:spcAft>
            </a:pPr>
            <a:endParaRPr lang="en-US" altLang="en-US" sz="2300" dirty="0">
              <a:solidFill>
                <a:srgbClr val="000000"/>
              </a:solidFill>
            </a:endParaRPr>
          </a:p>
        </p:txBody>
      </p:sp>
      <p:sp>
        <p:nvSpPr>
          <p:cNvPr id="1038" name="Text Box 14"/>
          <p:cNvSpPr txBox="1">
            <a:spLocks noChangeArrowheads="1"/>
          </p:cNvSpPr>
          <p:nvPr userDrawn="1"/>
        </p:nvSpPr>
        <p:spPr bwMode="auto">
          <a:xfrm>
            <a:off x="76200" y="6521491"/>
            <a:ext cx="1524000" cy="352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410" tIns="45205" rIns="90410" bIns="45205">
            <a:spAutoFit/>
          </a:bodyPr>
          <a:lstStyle/>
          <a:p>
            <a:pPr defTabSz="904191" eaLnBrk="0" fontAlgn="base" hangingPunct="0">
              <a:spcBef>
                <a:spcPct val="50000"/>
              </a:spcBef>
              <a:spcAft>
                <a:spcPct val="0"/>
              </a:spcAft>
            </a:pPr>
            <a:fld id="{94263073-E1A3-40AE-83C2-F5F60CF926FA}" type="slidenum">
              <a:rPr lang="en-US" altLang="en-US" sz="1700">
                <a:solidFill>
                  <a:srgbClr val="000000"/>
                </a:solidFill>
              </a:rPr>
              <a:pPr defTabSz="904191" eaLnBrk="0" fontAlgn="base" hangingPunct="0">
                <a:spcBef>
                  <a:spcPct val="50000"/>
                </a:spcBef>
                <a:spcAft>
                  <a:spcPct val="0"/>
                </a:spcAft>
              </a:pPr>
              <a:t>‹#›</a:t>
            </a:fld>
            <a:endParaRPr lang="en-US" altLang="en-US" sz="1700" dirty="0">
              <a:solidFill>
                <a:srgbClr val="000000"/>
              </a:solidFill>
            </a:endParaRPr>
          </a:p>
        </p:txBody>
      </p:sp>
    </p:spTree>
    <p:extLst>
      <p:ext uri="{BB962C8B-B14F-4D97-AF65-F5344CB8AC3E}">
        <p14:creationId xmlns:p14="http://schemas.microsoft.com/office/powerpoint/2010/main" val="310445150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209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0419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5628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0838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p:titleStyle>
    <p:bodyStyle>
      <a:lvl1pPr marL="339084" indent="-339084" algn="l" rtl="0" fontAlgn="base">
        <a:spcBef>
          <a:spcPct val="20000"/>
        </a:spcBef>
        <a:spcAft>
          <a:spcPct val="0"/>
        </a:spcAft>
        <a:defRPr sz="3200" b="1" kern="1200">
          <a:solidFill>
            <a:schemeClr val="tx1"/>
          </a:solidFill>
          <a:latin typeface="+mn-lt"/>
          <a:ea typeface="+mn-ea"/>
          <a:cs typeface="+mn-cs"/>
        </a:defRPr>
      </a:lvl1pPr>
      <a:lvl2pPr marL="734652" indent="-282558" algn="l" rtl="0" fontAlgn="base">
        <a:spcBef>
          <a:spcPct val="20000"/>
        </a:spcBef>
        <a:spcAft>
          <a:spcPct val="0"/>
        </a:spcAft>
        <a:defRPr sz="3200" kern="1200">
          <a:solidFill>
            <a:schemeClr val="tx1"/>
          </a:solidFill>
          <a:latin typeface="+mn-lt"/>
          <a:ea typeface="+mn-ea"/>
          <a:cs typeface="+mn-cs"/>
        </a:defRPr>
      </a:lvl2pPr>
      <a:lvl3pPr marL="1130228" indent="-226027" algn="l" rtl="0" fontAlgn="base">
        <a:spcBef>
          <a:spcPct val="20000"/>
        </a:spcBef>
        <a:spcAft>
          <a:spcPct val="0"/>
        </a:spcAft>
        <a:buChar char="•"/>
        <a:defRPr sz="2700" kern="1200">
          <a:solidFill>
            <a:schemeClr val="tx1"/>
          </a:solidFill>
          <a:latin typeface="+mn-lt"/>
          <a:ea typeface="+mn-ea"/>
          <a:cs typeface="+mn-cs"/>
        </a:defRPr>
      </a:lvl3pPr>
      <a:lvl4pPr marL="1582318" indent="-226027" algn="l" rtl="0" fontAlgn="base">
        <a:spcBef>
          <a:spcPct val="20000"/>
        </a:spcBef>
        <a:spcAft>
          <a:spcPct val="0"/>
        </a:spcAft>
        <a:defRPr sz="2700" kern="1200">
          <a:solidFill>
            <a:schemeClr val="tx1"/>
          </a:solidFill>
          <a:latin typeface="+mn-lt"/>
          <a:ea typeface="+mn-ea"/>
          <a:cs typeface="+mn-cs"/>
        </a:defRPr>
      </a:lvl4pPr>
      <a:lvl5pPr marL="2034421" indent="-226027" algn="l" rtl="0" fontAlgn="base">
        <a:spcBef>
          <a:spcPct val="20000"/>
        </a:spcBef>
        <a:spcAft>
          <a:spcPct val="0"/>
        </a:spcAft>
        <a:defRPr sz="2300" kern="1200">
          <a:solidFill>
            <a:schemeClr val="tx1"/>
          </a:solidFill>
          <a:latin typeface="+mn-lt"/>
          <a:ea typeface="+mn-ea"/>
          <a:cs typeface="+mn-cs"/>
        </a:defRPr>
      </a:lvl5pPr>
      <a:lvl6pPr marL="2486505" indent="-226027" algn="l" defTabSz="90419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38597" indent="-226027" algn="l" defTabSz="90419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390685" indent="-226027" algn="l" defTabSz="90419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42779" indent="-226027" algn="l" defTabSz="90419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04191" rtl="0" eaLnBrk="1" latinLnBrk="0" hangingPunct="1">
        <a:defRPr sz="1900" kern="1200">
          <a:solidFill>
            <a:schemeClr val="tx1"/>
          </a:solidFill>
          <a:latin typeface="+mn-lt"/>
          <a:ea typeface="+mn-ea"/>
          <a:cs typeface="+mn-cs"/>
        </a:defRPr>
      </a:lvl1pPr>
      <a:lvl2pPr marL="452096" algn="l" defTabSz="904191" rtl="0" eaLnBrk="1" latinLnBrk="0" hangingPunct="1">
        <a:defRPr sz="1900" kern="1200">
          <a:solidFill>
            <a:schemeClr val="tx1"/>
          </a:solidFill>
          <a:latin typeface="+mn-lt"/>
          <a:ea typeface="+mn-ea"/>
          <a:cs typeface="+mn-cs"/>
        </a:defRPr>
      </a:lvl2pPr>
      <a:lvl3pPr marL="904191" algn="l" defTabSz="904191" rtl="0" eaLnBrk="1" latinLnBrk="0" hangingPunct="1">
        <a:defRPr sz="1900" kern="1200">
          <a:solidFill>
            <a:schemeClr val="tx1"/>
          </a:solidFill>
          <a:latin typeface="+mn-lt"/>
          <a:ea typeface="+mn-ea"/>
          <a:cs typeface="+mn-cs"/>
        </a:defRPr>
      </a:lvl3pPr>
      <a:lvl4pPr marL="1356287" algn="l" defTabSz="904191" rtl="0" eaLnBrk="1" latinLnBrk="0" hangingPunct="1">
        <a:defRPr sz="1900" kern="1200">
          <a:solidFill>
            <a:schemeClr val="tx1"/>
          </a:solidFill>
          <a:latin typeface="+mn-lt"/>
          <a:ea typeface="+mn-ea"/>
          <a:cs typeface="+mn-cs"/>
        </a:defRPr>
      </a:lvl4pPr>
      <a:lvl5pPr marL="1808381" algn="l" defTabSz="904191" rtl="0" eaLnBrk="1" latinLnBrk="0" hangingPunct="1">
        <a:defRPr sz="1900" kern="1200">
          <a:solidFill>
            <a:schemeClr val="tx1"/>
          </a:solidFill>
          <a:latin typeface="+mn-lt"/>
          <a:ea typeface="+mn-ea"/>
          <a:cs typeface="+mn-cs"/>
        </a:defRPr>
      </a:lvl5pPr>
      <a:lvl6pPr marL="2260471" algn="l" defTabSz="904191" rtl="0" eaLnBrk="1" latinLnBrk="0" hangingPunct="1">
        <a:defRPr sz="1900" kern="1200">
          <a:solidFill>
            <a:schemeClr val="tx1"/>
          </a:solidFill>
          <a:latin typeface="+mn-lt"/>
          <a:ea typeface="+mn-ea"/>
          <a:cs typeface="+mn-cs"/>
        </a:defRPr>
      </a:lvl6pPr>
      <a:lvl7pPr marL="2712553" algn="l" defTabSz="904191" rtl="0" eaLnBrk="1" latinLnBrk="0" hangingPunct="1">
        <a:defRPr sz="1900" kern="1200">
          <a:solidFill>
            <a:schemeClr val="tx1"/>
          </a:solidFill>
          <a:latin typeface="+mn-lt"/>
          <a:ea typeface="+mn-ea"/>
          <a:cs typeface="+mn-cs"/>
        </a:defRPr>
      </a:lvl7pPr>
      <a:lvl8pPr marL="3164639" algn="l" defTabSz="904191" rtl="0" eaLnBrk="1" latinLnBrk="0" hangingPunct="1">
        <a:defRPr sz="1900" kern="1200">
          <a:solidFill>
            <a:schemeClr val="tx1"/>
          </a:solidFill>
          <a:latin typeface="+mn-lt"/>
          <a:ea typeface="+mn-ea"/>
          <a:cs typeface="+mn-cs"/>
        </a:defRPr>
      </a:lvl8pPr>
      <a:lvl9pPr marL="3616741" algn="l" defTabSz="904191"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4922" tIns="133777" rIns="324922" bIns="133777"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029" tIns="191127" rIns="344029" bIns="19112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75372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Lst>
  <p:hf sldNum="0" hdr="0" dt="0"/>
  <p:txStyles>
    <p:titleStyle>
      <a:lvl1pPr marL="1138157" indent="-1138157"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4584" algn="l" rtl="0" eaLnBrk="1" fontAlgn="base" hangingPunct="1">
        <a:spcBef>
          <a:spcPct val="0"/>
        </a:spcBef>
        <a:spcAft>
          <a:spcPct val="0"/>
        </a:spcAft>
        <a:defRPr sz="3200" b="1">
          <a:solidFill>
            <a:srgbClr val="2877C4"/>
          </a:solidFill>
          <a:latin typeface="Arial" charset="0"/>
        </a:defRPr>
      </a:lvl6pPr>
      <a:lvl7pPr marL="909182" algn="l" rtl="0" eaLnBrk="1" fontAlgn="base" hangingPunct="1">
        <a:spcBef>
          <a:spcPct val="0"/>
        </a:spcBef>
        <a:spcAft>
          <a:spcPct val="0"/>
        </a:spcAft>
        <a:defRPr sz="3200" b="1">
          <a:solidFill>
            <a:srgbClr val="2877C4"/>
          </a:solidFill>
          <a:latin typeface="Arial" charset="0"/>
        </a:defRPr>
      </a:lvl7pPr>
      <a:lvl8pPr marL="1363766" algn="l" rtl="0" eaLnBrk="1" fontAlgn="base" hangingPunct="1">
        <a:spcBef>
          <a:spcPct val="0"/>
        </a:spcBef>
        <a:spcAft>
          <a:spcPct val="0"/>
        </a:spcAft>
        <a:defRPr sz="3200" b="1">
          <a:solidFill>
            <a:srgbClr val="2877C4"/>
          </a:solidFill>
          <a:latin typeface="Arial" charset="0"/>
        </a:defRPr>
      </a:lvl8pPr>
      <a:lvl9pPr marL="1818356"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8874" indent="-227288"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1878" indent="-225706"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5299" indent="-233603"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4064" indent="-225706" algn="l" rtl="0" eaLnBrk="1" fontAlgn="base" hangingPunct="1">
        <a:lnSpc>
          <a:spcPct val="115000"/>
        </a:lnSpc>
        <a:spcBef>
          <a:spcPct val="20000"/>
        </a:spcBef>
        <a:spcAft>
          <a:spcPct val="0"/>
        </a:spcAft>
        <a:buChar char="»"/>
        <a:defRPr sz="2100">
          <a:solidFill>
            <a:srgbClr val="000000"/>
          </a:solidFill>
          <a:latin typeface="+mn-lt"/>
        </a:defRPr>
      </a:lvl5pPr>
      <a:lvl6pPr marL="2498647" indent="-225706" algn="l" rtl="0" eaLnBrk="1" fontAlgn="base" hangingPunct="1">
        <a:lnSpc>
          <a:spcPct val="115000"/>
        </a:lnSpc>
        <a:spcBef>
          <a:spcPct val="20000"/>
        </a:spcBef>
        <a:spcAft>
          <a:spcPct val="0"/>
        </a:spcAft>
        <a:buChar char="»"/>
        <a:defRPr sz="2100">
          <a:solidFill>
            <a:srgbClr val="000000"/>
          </a:solidFill>
          <a:latin typeface="+mn-lt"/>
        </a:defRPr>
      </a:lvl6pPr>
      <a:lvl7pPr marL="2953231" indent="-225706" algn="l" rtl="0" eaLnBrk="1" fontAlgn="base" hangingPunct="1">
        <a:lnSpc>
          <a:spcPct val="115000"/>
        </a:lnSpc>
        <a:spcBef>
          <a:spcPct val="20000"/>
        </a:spcBef>
        <a:spcAft>
          <a:spcPct val="0"/>
        </a:spcAft>
        <a:buChar char="»"/>
        <a:defRPr sz="2100">
          <a:solidFill>
            <a:srgbClr val="000000"/>
          </a:solidFill>
          <a:latin typeface="+mn-lt"/>
        </a:defRPr>
      </a:lvl7pPr>
      <a:lvl8pPr marL="3407821" indent="-225706" algn="l" rtl="0" eaLnBrk="1" fontAlgn="base" hangingPunct="1">
        <a:lnSpc>
          <a:spcPct val="115000"/>
        </a:lnSpc>
        <a:spcBef>
          <a:spcPct val="20000"/>
        </a:spcBef>
        <a:spcAft>
          <a:spcPct val="0"/>
        </a:spcAft>
        <a:buChar char="»"/>
        <a:defRPr sz="2100">
          <a:solidFill>
            <a:srgbClr val="000000"/>
          </a:solidFill>
          <a:latin typeface="+mn-lt"/>
        </a:defRPr>
      </a:lvl8pPr>
      <a:lvl9pPr marL="3862405" indent="-225706"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9182" rtl="0" eaLnBrk="1" latinLnBrk="0" hangingPunct="1">
        <a:defRPr sz="1900" kern="1200">
          <a:solidFill>
            <a:schemeClr val="tx1"/>
          </a:solidFill>
          <a:latin typeface="+mn-lt"/>
          <a:ea typeface="+mn-ea"/>
          <a:cs typeface="+mn-cs"/>
        </a:defRPr>
      </a:lvl1pPr>
      <a:lvl2pPr marL="454584" algn="l" defTabSz="909182" rtl="0" eaLnBrk="1" latinLnBrk="0" hangingPunct="1">
        <a:defRPr sz="1900" kern="1200">
          <a:solidFill>
            <a:schemeClr val="tx1"/>
          </a:solidFill>
          <a:latin typeface="+mn-lt"/>
          <a:ea typeface="+mn-ea"/>
          <a:cs typeface="+mn-cs"/>
        </a:defRPr>
      </a:lvl2pPr>
      <a:lvl3pPr marL="909182" algn="l" defTabSz="909182" rtl="0" eaLnBrk="1" latinLnBrk="0" hangingPunct="1">
        <a:defRPr sz="1900" kern="1200">
          <a:solidFill>
            <a:schemeClr val="tx1"/>
          </a:solidFill>
          <a:latin typeface="+mn-lt"/>
          <a:ea typeface="+mn-ea"/>
          <a:cs typeface="+mn-cs"/>
        </a:defRPr>
      </a:lvl3pPr>
      <a:lvl4pPr marL="1363766" algn="l" defTabSz="909182" rtl="0" eaLnBrk="1" latinLnBrk="0" hangingPunct="1">
        <a:defRPr sz="1900" kern="1200">
          <a:solidFill>
            <a:schemeClr val="tx1"/>
          </a:solidFill>
          <a:latin typeface="+mn-lt"/>
          <a:ea typeface="+mn-ea"/>
          <a:cs typeface="+mn-cs"/>
        </a:defRPr>
      </a:lvl4pPr>
      <a:lvl5pPr marL="1818356" algn="l" defTabSz="909182" rtl="0" eaLnBrk="1" latinLnBrk="0" hangingPunct="1">
        <a:defRPr sz="1900" kern="1200">
          <a:solidFill>
            <a:schemeClr val="tx1"/>
          </a:solidFill>
          <a:latin typeface="+mn-lt"/>
          <a:ea typeface="+mn-ea"/>
          <a:cs typeface="+mn-cs"/>
        </a:defRPr>
      </a:lvl5pPr>
      <a:lvl6pPr marL="2272942" algn="l" defTabSz="909182" rtl="0" eaLnBrk="1" latinLnBrk="0" hangingPunct="1">
        <a:defRPr sz="1900" kern="1200">
          <a:solidFill>
            <a:schemeClr val="tx1"/>
          </a:solidFill>
          <a:latin typeface="+mn-lt"/>
          <a:ea typeface="+mn-ea"/>
          <a:cs typeface="+mn-cs"/>
        </a:defRPr>
      </a:lvl6pPr>
      <a:lvl7pPr marL="2727523" algn="l" defTabSz="909182" rtl="0" eaLnBrk="1" latinLnBrk="0" hangingPunct="1">
        <a:defRPr sz="1900" kern="1200">
          <a:solidFill>
            <a:schemeClr val="tx1"/>
          </a:solidFill>
          <a:latin typeface="+mn-lt"/>
          <a:ea typeface="+mn-ea"/>
          <a:cs typeface="+mn-cs"/>
        </a:defRPr>
      </a:lvl7pPr>
      <a:lvl8pPr marL="3182107" algn="l" defTabSz="909182" rtl="0" eaLnBrk="1" latinLnBrk="0" hangingPunct="1">
        <a:defRPr sz="1900" kern="1200">
          <a:solidFill>
            <a:schemeClr val="tx1"/>
          </a:solidFill>
          <a:latin typeface="+mn-lt"/>
          <a:ea typeface="+mn-ea"/>
          <a:cs typeface="+mn-cs"/>
        </a:defRPr>
      </a:lvl8pPr>
      <a:lvl9pPr marL="3636695" algn="l" defTabSz="909182"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4922" tIns="133777" rIns="324922" bIns="133777"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029" tIns="191127" rIns="344029" bIns="19112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3"/>
            <a:ext cx="495842" cy="1077880"/>
          </a:xfrm>
          <a:prstGeom prst="rect">
            <a:avLst/>
          </a:prstGeom>
          <a:noFill/>
        </p:spPr>
        <p:txBody>
          <a:bodyPr wrap="square" lIns="191127" tIns="95578" rIns="191127" bIns="95578" rtlCol="0">
            <a:spAutoFit/>
          </a:bodyPr>
          <a:lstStyle/>
          <a:p>
            <a:pPr fontAlgn="base">
              <a:lnSpc>
                <a:spcPct val="115000"/>
              </a:lnSpc>
              <a:spcBef>
                <a:spcPct val="20000"/>
              </a:spcBef>
              <a:spcAft>
                <a:spcPct val="0"/>
              </a:spcAft>
              <a:buClr>
                <a:srgbClr val="2877C4"/>
              </a:buClr>
              <a:buFont typeface="Wingdings" pitchFamily="2" charset="2"/>
              <a:buNone/>
            </a:pPr>
            <a:r>
              <a:rPr lang="en-US" sz="5000" dirty="0">
                <a:solidFill>
                  <a:srgbClr val="4D4F58"/>
                </a:solidFill>
              </a:rPr>
              <a:t>*</a:t>
            </a:r>
          </a:p>
        </p:txBody>
      </p:sp>
    </p:spTree>
    <p:extLst>
      <p:ext uri="{BB962C8B-B14F-4D97-AF65-F5344CB8AC3E}">
        <p14:creationId xmlns:p14="http://schemas.microsoft.com/office/powerpoint/2010/main" val="32953302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Lst>
  <p:hf sldNum="0" hdr="0" dt="0"/>
  <p:txStyles>
    <p:titleStyle>
      <a:lvl1pPr marL="1138157" indent="-1138157"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4584" algn="l" rtl="0" eaLnBrk="1" fontAlgn="base" hangingPunct="1">
        <a:spcBef>
          <a:spcPct val="0"/>
        </a:spcBef>
        <a:spcAft>
          <a:spcPct val="0"/>
        </a:spcAft>
        <a:defRPr sz="3200" b="1">
          <a:solidFill>
            <a:srgbClr val="2877C4"/>
          </a:solidFill>
          <a:latin typeface="Arial" charset="0"/>
        </a:defRPr>
      </a:lvl6pPr>
      <a:lvl7pPr marL="909182" algn="l" rtl="0" eaLnBrk="1" fontAlgn="base" hangingPunct="1">
        <a:spcBef>
          <a:spcPct val="0"/>
        </a:spcBef>
        <a:spcAft>
          <a:spcPct val="0"/>
        </a:spcAft>
        <a:defRPr sz="3200" b="1">
          <a:solidFill>
            <a:srgbClr val="2877C4"/>
          </a:solidFill>
          <a:latin typeface="Arial" charset="0"/>
        </a:defRPr>
      </a:lvl7pPr>
      <a:lvl8pPr marL="1363766" algn="l" rtl="0" eaLnBrk="1" fontAlgn="base" hangingPunct="1">
        <a:spcBef>
          <a:spcPct val="0"/>
        </a:spcBef>
        <a:spcAft>
          <a:spcPct val="0"/>
        </a:spcAft>
        <a:defRPr sz="3200" b="1">
          <a:solidFill>
            <a:srgbClr val="2877C4"/>
          </a:solidFill>
          <a:latin typeface="Arial" charset="0"/>
        </a:defRPr>
      </a:lvl8pPr>
      <a:lvl9pPr marL="1818356"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5586" indent="-235586"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5003" indent="-365003"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5299" indent="-233603"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4064" indent="-225706" algn="l" rtl="0" eaLnBrk="1" fontAlgn="base" hangingPunct="1">
        <a:lnSpc>
          <a:spcPct val="115000"/>
        </a:lnSpc>
        <a:spcBef>
          <a:spcPct val="20000"/>
        </a:spcBef>
        <a:spcAft>
          <a:spcPct val="0"/>
        </a:spcAft>
        <a:buChar char="»"/>
        <a:defRPr sz="2100">
          <a:solidFill>
            <a:srgbClr val="000000"/>
          </a:solidFill>
          <a:latin typeface="+mn-lt"/>
        </a:defRPr>
      </a:lvl5pPr>
      <a:lvl6pPr marL="2498647" indent="-225706" algn="l" rtl="0" eaLnBrk="1" fontAlgn="base" hangingPunct="1">
        <a:lnSpc>
          <a:spcPct val="115000"/>
        </a:lnSpc>
        <a:spcBef>
          <a:spcPct val="20000"/>
        </a:spcBef>
        <a:spcAft>
          <a:spcPct val="0"/>
        </a:spcAft>
        <a:buChar char="»"/>
        <a:defRPr sz="2100">
          <a:solidFill>
            <a:srgbClr val="000000"/>
          </a:solidFill>
          <a:latin typeface="+mn-lt"/>
        </a:defRPr>
      </a:lvl6pPr>
      <a:lvl7pPr marL="2953231" indent="-225706" algn="l" rtl="0" eaLnBrk="1" fontAlgn="base" hangingPunct="1">
        <a:lnSpc>
          <a:spcPct val="115000"/>
        </a:lnSpc>
        <a:spcBef>
          <a:spcPct val="20000"/>
        </a:spcBef>
        <a:spcAft>
          <a:spcPct val="0"/>
        </a:spcAft>
        <a:buChar char="»"/>
        <a:defRPr sz="2100">
          <a:solidFill>
            <a:srgbClr val="000000"/>
          </a:solidFill>
          <a:latin typeface="+mn-lt"/>
        </a:defRPr>
      </a:lvl7pPr>
      <a:lvl8pPr marL="3407821" indent="-225706" algn="l" rtl="0" eaLnBrk="1" fontAlgn="base" hangingPunct="1">
        <a:lnSpc>
          <a:spcPct val="115000"/>
        </a:lnSpc>
        <a:spcBef>
          <a:spcPct val="20000"/>
        </a:spcBef>
        <a:spcAft>
          <a:spcPct val="0"/>
        </a:spcAft>
        <a:buChar char="»"/>
        <a:defRPr sz="2100">
          <a:solidFill>
            <a:srgbClr val="000000"/>
          </a:solidFill>
          <a:latin typeface="+mn-lt"/>
        </a:defRPr>
      </a:lvl8pPr>
      <a:lvl9pPr marL="3862405" indent="-225706"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9182" rtl="0" eaLnBrk="1" latinLnBrk="0" hangingPunct="1">
        <a:defRPr sz="1900" kern="1200">
          <a:solidFill>
            <a:schemeClr val="tx1"/>
          </a:solidFill>
          <a:latin typeface="+mn-lt"/>
          <a:ea typeface="+mn-ea"/>
          <a:cs typeface="+mn-cs"/>
        </a:defRPr>
      </a:lvl1pPr>
      <a:lvl2pPr marL="454584" algn="l" defTabSz="909182" rtl="0" eaLnBrk="1" latinLnBrk="0" hangingPunct="1">
        <a:defRPr sz="1900" kern="1200">
          <a:solidFill>
            <a:schemeClr val="tx1"/>
          </a:solidFill>
          <a:latin typeface="+mn-lt"/>
          <a:ea typeface="+mn-ea"/>
          <a:cs typeface="+mn-cs"/>
        </a:defRPr>
      </a:lvl2pPr>
      <a:lvl3pPr marL="909182" algn="l" defTabSz="909182" rtl="0" eaLnBrk="1" latinLnBrk="0" hangingPunct="1">
        <a:defRPr sz="1900" kern="1200">
          <a:solidFill>
            <a:schemeClr val="tx1"/>
          </a:solidFill>
          <a:latin typeface="+mn-lt"/>
          <a:ea typeface="+mn-ea"/>
          <a:cs typeface="+mn-cs"/>
        </a:defRPr>
      </a:lvl3pPr>
      <a:lvl4pPr marL="1363766" algn="l" defTabSz="909182" rtl="0" eaLnBrk="1" latinLnBrk="0" hangingPunct="1">
        <a:defRPr sz="1900" kern="1200">
          <a:solidFill>
            <a:schemeClr val="tx1"/>
          </a:solidFill>
          <a:latin typeface="+mn-lt"/>
          <a:ea typeface="+mn-ea"/>
          <a:cs typeface="+mn-cs"/>
        </a:defRPr>
      </a:lvl4pPr>
      <a:lvl5pPr marL="1818356" algn="l" defTabSz="909182" rtl="0" eaLnBrk="1" latinLnBrk="0" hangingPunct="1">
        <a:defRPr sz="1900" kern="1200">
          <a:solidFill>
            <a:schemeClr val="tx1"/>
          </a:solidFill>
          <a:latin typeface="+mn-lt"/>
          <a:ea typeface="+mn-ea"/>
          <a:cs typeface="+mn-cs"/>
        </a:defRPr>
      </a:lvl5pPr>
      <a:lvl6pPr marL="2272942" algn="l" defTabSz="909182" rtl="0" eaLnBrk="1" latinLnBrk="0" hangingPunct="1">
        <a:defRPr sz="1900" kern="1200">
          <a:solidFill>
            <a:schemeClr val="tx1"/>
          </a:solidFill>
          <a:latin typeface="+mn-lt"/>
          <a:ea typeface="+mn-ea"/>
          <a:cs typeface="+mn-cs"/>
        </a:defRPr>
      </a:lvl6pPr>
      <a:lvl7pPr marL="2727523" algn="l" defTabSz="909182" rtl="0" eaLnBrk="1" latinLnBrk="0" hangingPunct="1">
        <a:defRPr sz="1900" kern="1200">
          <a:solidFill>
            <a:schemeClr val="tx1"/>
          </a:solidFill>
          <a:latin typeface="+mn-lt"/>
          <a:ea typeface="+mn-ea"/>
          <a:cs typeface="+mn-cs"/>
        </a:defRPr>
      </a:lvl7pPr>
      <a:lvl8pPr marL="3182107" algn="l" defTabSz="909182" rtl="0" eaLnBrk="1" latinLnBrk="0" hangingPunct="1">
        <a:defRPr sz="1900" kern="1200">
          <a:solidFill>
            <a:schemeClr val="tx1"/>
          </a:solidFill>
          <a:latin typeface="+mn-lt"/>
          <a:ea typeface="+mn-ea"/>
          <a:cs typeface="+mn-cs"/>
        </a:defRPr>
      </a:lvl8pPr>
      <a:lvl9pPr marL="3636695" algn="l" defTabSz="909182"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4996" tIns="133808" rIns="324996" bIns="133808"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107" tIns="191171" rIns="344107" bIns="19117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3"/>
            <a:ext cx="495842" cy="1077923"/>
          </a:xfrm>
          <a:prstGeom prst="rect">
            <a:avLst/>
          </a:prstGeom>
          <a:noFill/>
        </p:spPr>
        <p:txBody>
          <a:bodyPr wrap="square" lIns="191171" tIns="95599" rIns="191171" bIns="95599" rtlCol="0">
            <a:spAutoFit/>
          </a:bodyPr>
          <a:lstStyle/>
          <a:p>
            <a:pPr defTabSz="910014" fontAlgn="base">
              <a:lnSpc>
                <a:spcPct val="115000"/>
              </a:lnSpc>
              <a:spcBef>
                <a:spcPct val="20000"/>
              </a:spcBef>
              <a:spcAft>
                <a:spcPct val="0"/>
              </a:spcAft>
              <a:buClr>
                <a:srgbClr val="2877C4"/>
              </a:buClr>
              <a:buFont typeface="Wingdings" pitchFamily="2" charset="2"/>
              <a:buNone/>
            </a:pPr>
            <a:r>
              <a:rPr lang="en-US" sz="5000" dirty="0">
                <a:solidFill>
                  <a:srgbClr val="4D4F58"/>
                </a:solidFill>
              </a:rPr>
              <a:t>*</a:t>
            </a:r>
          </a:p>
        </p:txBody>
      </p:sp>
    </p:spTree>
    <p:extLst>
      <p:ext uri="{BB962C8B-B14F-4D97-AF65-F5344CB8AC3E}">
        <p14:creationId xmlns:p14="http://schemas.microsoft.com/office/powerpoint/2010/main" val="119924811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Lst>
  <p:hf sldNum="0" hdr="0" dt="0"/>
  <p:txStyles>
    <p:titleStyle>
      <a:lvl1pPr marL="1138417" indent="-1138417"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4689" algn="l" rtl="0" eaLnBrk="1" fontAlgn="base" hangingPunct="1">
        <a:spcBef>
          <a:spcPct val="0"/>
        </a:spcBef>
        <a:spcAft>
          <a:spcPct val="0"/>
        </a:spcAft>
        <a:defRPr sz="3200" b="1">
          <a:solidFill>
            <a:srgbClr val="2877C4"/>
          </a:solidFill>
          <a:latin typeface="Arial" charset="0"/>
        </a:defRPr>
      </a:lvl6pPr>
      <a:lvl7pPr marL="909390" algn="l" rtl="0" eaLnBrk="1" fontAlgn="base" hangingPunct="1">
        <a:spcBef>
          <a:spcPct val="0"/>
        </a:spcBef>
        <a:spcAft>
          <a:spcPct val="0"/>
        </a:spcAft>
        <a:defRPr sz="3200" b="1">
          <a:solidFill>
            <a:srgbClr val="2877C4"/>
          </a:solidFill>
          <a:latin typeface="Arial" charset="0"/>
        </a:defRPr>
      </a:lvl7pPr>
      <a:lvl8pPr marL="1364079" algn="l" rtl="0" eaLnBrk="1" fontAlgn="base" hangingPunct="1">
        <a:spcBef>
          <a:spcPct val="0"/>
        </a:spcBef>
        <a:spcAft>
          <a:spcPct val="0"/>
        </a:spcAft>
        <a:defRPr sz="3200" b="1">
          <a:solidFill>
            <a:srgbClr val="2877C4"/>
          </a:solidFill>
          <a:latin typeface="Arial" charset="0"/>
        </a:defRPr>
      </a:lvl8pPr>
      <a:lvl9pPr marL="1818772"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5640" indent="-235640"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5088" indent="-365088"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5640" indent="-233657"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4532" indent="-225758" algn="l" rtl="0" eaLnBrk="1" fontAlgn="base" hangingPunct="1">
        <a:lnSpc>
          <a:spcPct val="115000"/>
        </a:lnSpc>
        <a:spcBef>
          <a:spcPct val="20000"/>
        </a:spcBef>
        <a:spcAft>
          <a:spcPct val="0"/>
        </a:spcAft>
        <a:buChar char="»"/>
        <a:defRPr sz="2100">
          <a:solidFill>
            <a:srgbClr val="000000"/>
          </a:solidFill>
          <a:latin typeface="+mn-lt"/>
        </a:defRPr>
      </a:lvl5pPr>
      <a:lvl6pPr marL="2499221" indent="-225758" algn="l" rtl="0" eaLnBrk="1" fontAlgn="base" hangingPunct="1">
        <a:lnSpc>
          <a:spcPct val="115000"/>
        </a:lnSpc>
        <a:spcBef>
          <a:spcPct val="20000"/>
        </a:spcBef>
        <a:spcAft>
          <a:spcPct val="0"/>
        </a:spcAft>
        <a:buChar char="»"/>
        <a:defRPr sz="2100">
          <a:solidFill>
            <a:srgbClr val="000000"/>
          </a:solidFill>
          <a:latin typeface="+mn-lt"/>
        </a:defRPr>
      </a:lvl6pPr>
      <a:lvl7pPr marL="2953908" indent="-225758" algn="l" rtl="0" eaLnBrk="1" fontAlgn="base" hangingPunct="1">
        <a:lnSpc>
          <a:spcPct val="115000"/>
        </a:lnSpc>
        <a:spcBef>
          <a:spcPct val="20000"/>
        </a:spcBef>
        <a:spcAft>
          <a:spcPct val="0"/>
        </a:spcAft>
        <a:buChar char="»"/>
        <a:defRPr sz="2100">
          <a:solidFill>
            <a:srgbClr val="000000"/>
          </a:solidFill>
          <a:latin typeface="+mn-lt"/>
        </a:defRPr>
      </a:lvl7pPr>
      <a:lvl8pPr marL="3408603" indent="-225758" algn="l" rtl="0" eaLnBrk="1" fontAlgn="base" hangingPunct="1">
        <a:lnSpc>
          <a:spcPct val="115000"/>
        </a:lnSpc>
        <a:spcBef>
          <a:spcPct val="20000"/>
        </a:spcBef>
        <a:spcAft>
          <a:spcPct val="0"/>
        </a:spcAft>
        <a:buChar char="»"/>
        <a:defRPr sz="2100">
          <a:solidFill>
            <a:srgbClr val="000000"/>
          </a:solidFill>
          <a:latin typeface="+mn-lt"/>
        </a:defRPr>
      </a:lvl8pPr>
      <a:lvl9pPr marL="3863291" indent="-225758"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9390" rtl="0" eaLnBrk="1" latinLnBrk="0" hangingPunct="1">
        <a:defRPr sz="1900" kern="1200">
          <a:solidFill>
            <a:schemeClr val="tx1"/>
          </a:solidFill>
          <a:latin typeface="+mn-lt"/>
          <a:ea typeface="+mn-ea"/>
          <a:cs typeface="+mn-cs"/>
        </a:defRPr>
      </a:lvl1pPr>
      <a:lvl2pPr marL="454689" algn="l" defTabSz="909390" rtl="0" eaLnBrk="1" latinLnBrk="0" hangingPunct="1">
        <a:defRPr sz="1900" kern="1200">
          <a:solidFill>
            <a:schemeClr val="tx1"/>
          </a:solidFill>
          <a:latin typeface="+mn-lt"/>
          <a:ea typeface="+mn-ea"/>
          <a:cs typeface="+mn-cs"/>
        </a:defRPr>
      </a:lvl2pPr>
      <a:lvl3pPr marL="909390" algn="l" defTabSz="909390" rtl="0" eaLnBrk="1" latinLnBrk="0" hangingPunct="1">
        <a:defRPr sz="1900" kern="1200">
          <a:solidFill>
            <a:schemeClr val="tx1"/>
          </a:solidFill>
          <a:latin typeface="+mn-lt"/>
          <a:ea typeface="+mn-ea"/>
          <a:cs typeface="+mn-cs"/>
        </a:defRPr>
      </a:lvl3pPr>
      <a:lvl4pPr marL="1364079" algn="l" defTabSz="909390" rtl="0" eaLnBrk="1" latinLnBrk="0" hangingPunct="1">
        <a:defRPr sz="1900" kern="1200">
          <a:solidFill>
            <a:schemeClr val="tx1"/>
          </a:solidFill>
          <a:latin typeface="+mn-lt"/>
          <a:ea typeface="+mn-ea"/>
          <a:cs typeface="+mn-cs"/>
        </a:defRPr>
      </a:lvl4pPr>
      <a:lvl5pPr marL="1818772" algn="l" defTabSz="909390" rtl="0" eaLnBrk="1" latinLnBrk="0" hangingPunct="1">
        <a:defRPr sz="1900" kern="1200">
          <a:solidFill>
            <a:schemeClr val="tx1"/>
          </a:solidFill>
          <a:latin typeface="+mn-lt"/>
          <a:ea typeface="+mn-ea"/>
          <a:cs typeface="+mn-cs"/>
        </a:defRPr>
      </a:lvl5pPr>
      <a:lvl6pPr marL="2273463" algn="l" defTabSz="909390" rtl="0" eaLnBrk="1" latinLnBrk="0" hangingPunct="1">
        <a:defRPr sz="1900" kern="1200">
          <a:solidFill>
            <a:schemeClr val="tx1"/>
          </a:solidFill>
          <a:latin typeface="+mn-lt"/>
          <a:ea typeface="+mn-ea"/>
          <a:cs typeface="+mn-cs"/>
        </a:defRPr>
      </a:lvl6pPr>
      <a:lvl7pPr marL="2728149" algn="l" defTabSz="909390" rtl="0" eaLnBrk="1" latinLnBrk="0" hangingPunct="1">
        <a:defRPr sz="1900" kern="1200">
          <a:solidFill>
            <a:schemeClr val="tx1"/>
          </a:solidFill>
          <a:latin typeface="+mn-lt"/>
          <a:ea typeface="+mn-ea"/>
          <a:cs typeface="+mn-cs"/>
        </a:defRPr>
      </a:lvl7pPr>
      <a:lvl8pPr marL="3182836" algn="l" defTabSz="909390" rtl="0" eaLnBrk="1" latinLnBrk="0" hangingPunct="1">
        <a:defRPr sz="1900" kern="1200">
          <a:solidFill>
            <a:schemeClr val="tx1"/>
          </a:solidFill>
          <a:latin typeface="+mn-lt"/>
          <a:ea typeface="+mn-ea"/>
          <a:cs typeface="+mn-cs"/>
        </a:defRPr>
      </a:lvl8pPr>
      <a:lvl9pPr marL="3637529" algn="l" defTabSz="90939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1.xml"/><Relationship Id="rId1" Type="http://schemas.openxmlformats.org/officeDocument/2006/relationships/slideLayout" Target="../slideLayouts/slideLayout83.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2.xml"/><Relationship Id="rId1" Type="http://schemas.openxmlformats.org/officeDocument/2006/relationships/slideLayout" Target="../slideLayouts/slideLayout8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6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46.xml"/><Relationship Id="rId4" Type="http://schemas.openxmlformats.org/officeDocument/2006/relationships/image" Target="../media/image23.emf"/></Relationships>
</file>

<file path=ppt/slides/_rels/slide3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99.xml"/></Relationships>
</file>

<file path=ppt/slides/_rels/slide3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29.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9.xml"/><Relationship Id="rId6" Type="http://schemas.openxmlformats.org/officeDocument/2006/relationships/image" Target="../media/image22.png"/><Relationship Id="rId5" Type="http://schemas.openxmlformats.org/officeDocument/2006/relationships/image" Target="../media/image18.jpeg"/><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7.xml"/><Relationship Id="rId1" Type="http://schemas.openxmlformats.org/officeDocument/2006/relationships/slideLayout" Target="../slideLayouts/slideLayout91.xml"/></Relationships>
</file>

<file path=ppt/slides/_rels/slide3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8.xml"/><Relationship Id="rId1" Type="http://schemas.openxmlformats.org/officeDocument/2006/relationships/slideLayout" Target="../slideLayouts/slideLayout91.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8.emf"/><Relationship Id="rId7" Type="http://schemas.openxmlformats.org/officeDocument/2006/relationships/image" Target="../media/image10.wmf"/><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5.xml"/><Relationship Id="rId6" Type="http://schemas.openxmlformats.org/officeDocument/2006/relationships/oleObject" Target="../embeddings/oleObject2.bin"/><Relationship Id="rId11" Type="http://schemas.openxmlformats.org/officeDocument/2006/relationships/image" Target="../media/image12.wmf"/><Relationship Id="rId5" Type="http://schemas.openxmlformats.org/officeDocument/2006/relationships/image" Target="../media/image9.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1.wmf"/></Relationships>
</file>

<file path=ppt/slides/_rels/slide4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9.xml"/><Relationship Id="rId1" Type="http://schemas.openxmlformats.org/officeDocument/2006/relationships/slideLayout" Target="../slideLayouts/slideLayout91.xml"/></Relationships>
</file>

<file path=ppt/slides/_rels/slide4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0.xml"/><Relationship Id="rId1" Type="http://schemas.openxmlformats.org/officeDocument/2006/relationships/slideLayout" Target="../slideLayouts/slideLayout91.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106.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106.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40.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46.xml"/><Relationship Id="rId1" Type="http://schemas.openxmlformats.org/officeDocument/2006/relationships/slideLayout" Target="../slideLayouts/slideLayout40.xml"/><Relationship Id="rId4" Type="http://schemas.openxmlformats.org/officeDocument/2006/relationships/image" Target="../media/image41.emf"/></Relationships>
</file>

<file path=ppt/slides/_rels/slide4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47.xml"/><Relationship Id="rId1" Type="http://schemas.openxmlformats.org/officeDocument/2006/relationships/slideLayout" Target="../slideLayouts/slideLayout40.xml"/><Relationship Id="rId4" Type="http://schemas.openxmlformats.org/officeDocument/2006/relationships/image" Target="../media/image41.emf"/></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8.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5.xml"/><Relationship Id="rId6" Type="http://schemas.openxmlformats.org/officeDocument/2006/relationships/image" Target="../media/image13.png"/><Relationship Id="rId5" Type="http://schemas.openxmlformats.org/officeDocument/2006/relationships/image" Target="../media/image11.wmf"/><Relationship Id="rId4" Type="http://schemas.openxmlformats.org/officeDocument/2006/relationships/oleObject" Target="../embeddings/oleObject5.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0.xml"/><Relationship Id="rId1" Type="http://schemas.openxmlformats.org/officeDocument/2006/relationships/slideLayout" Target="../slideLayouts/slideLayout40.xml"/><Relationship Id="rId4" Type="http://schemas.openxmlformats.org/officeDocument/2006/relationships/hyperlink" Target="https://screencast-o-matic.com/watch/cqfZDaZyxB"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40.xml"/><Relationship Id="rId5" Type="http://schemas.openxmlformats.org/officeDocument/2006/relationships/image" Target="../media/image23.emf"/><Relationship Id="rId4" Type="http://schemas.openxmlformats.org/officeDocument/2006/relationships/image" Target="../media/image45.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3.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40.xml"/><Relationship Id="rId5" Type="http://schemas.openxmlformats.org/officeDocument/2006/relationships/image" Target="../media/image22.png"/><Relationship Id="rId4" Type="http://schemas.openxmlformats.org/officeDocument/2006/relationships/image" Target="../media/image47.png"/></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4.xml"/><Relationship Id="rId1" Type="http://schemas.openxmlformats.org/officeDocument/2006/relationships/slideLayout" Target="../slideLayouts/slideLayout40.xml"/><Relationship Id="rId5" Type="http://schemas.openxmlformats.org/officeDocument/2006/relationships/image" Target="../media/image22.png"/><Relationship Id="rId4" Type="http://schemas.openxmlformats.org/officeDocument/2006/relationships/image" Target="../media/image47.png"/></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40.xml"/><Relationship Id="rId5" Type="http://schemas.openxmlformats.org/officeDocument/2006/relationships/image" Target="../media/image22.png"/><Relationship Id="rId4" Type="http://schemas.openxmlformats.org/officeDocument/2006/relationships/image" Target="../media/image49.png"/></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6.xml"/><Relationship Id="rId1" Type="http://schemas.openxmlformats.org/officeDocument/2006/relationships/slideLayout" Target="../slideLayouts/slideLayout40.xml"/><Relationship Id="rId5" Type="http://schemas.openxmlformats.org/officeDocument/2006/relationships/image" Target="../media/image22.png"/><Relationship Id="rId4" Type="http://schemas.openxmlformats.org/officeDocument/2006/relationships/image" Target="../media/image49.png"/></Relationships>
</file>

<file path=ppt/slides/_rels/slide5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7.xml"/><Relationship Id="rId1" Type="http://schemas.openxmlformats.org/officeDocument/2006/relationships/slideLayout" Target="../slideLayouts/slideLayout40.xml"/><Relationship Id="rId5" Type="http://schemas.openxmlformats.org/officeDocument/2006/relationships/image" Target="../media/image52.jpeg"/><Relationship Id="rId4" Type="http://schemas.openxmlformats.org/officeDocument/2006/relationships/image" Target="../media/image51.jpeg"/></Relationships>
</file>

<file path=ppt/slides/_rels/slide5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8.xml"/><Relationship Id="rId1" Type="http://schemas.openxmlformats.org/officeDocument/2006/relationships/slideLayout" Target="../slideLayouts/slideLayout40.xml"/><Relationship Id="rId5" Type="http://schemas.openxmlformats.org/officeDocument/2006/relationships/image" Target="../media/image52.jpeg"/><Relationship Id="rId4" Type="http://schemas.openxmlformats.org/officeDocument/2006/relationships/image" Target="../media/image51.jpeg"/></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0.xml"/><Relationship Id="rId1" Type="http://schemas.openxmlformats.org/officeDocument/2006/relationships/slideLayout" Target="../slideLayouts/slideLayout40.xml"/><Relationship Id="rId4" Type="http://schemas.openxmlformats.org/officeDocument/2006/relationships/image" Target="../media/image23.emf"/></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1.xml"/><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2.xml"/><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3" Type="http://schemas.openxmlformats.org/officeDocument/2006/relationships/hyperlink" Target="http://chemistry.about.com/od/chemistryglossary/a/aqueoussoldef.htm" TargetMode="External"/><Relationship Id="rId2" Type="http://schemas.openxmlformats.org/officeDocument/2006/relationships/notesSlide" Target="../notesSlides/notesSlide63.xml"/><Relationship Id="rId1" Type="http://schemas.openxmlformats.org/officeDocument/2006/relationships/slideLayout" Target="../slideLayouts/slideLayout40.xml"/><Relationship Id="rId5" Type="http://schemas.openxmlformats.org/officeDocument/2006/relationships/image" Target="../media/image54.png"/><Relationship Id="rId4" Type="http://schemas.openxmlformats.org/officeDocument/2006/relationships/hyperlink" Target="http://chemistry.about.com/od/chemistryglossary/a/phdef.htm"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4.xml"/><Relationship Id="rId1" Type="http://schemas.openxmlformats.org/officeDocument/2006/relationships/slideLayout" Target="../slideLayouts/slideLayout40.xml"/><Relationship Id="rId5" Type="http://schemas.openxmlformats.org/officeDocument/2006/relationships/image" Target="../media/image57.emf"/><Relationship Id="rId4" Type="http://schemas.openxmlformats.org/officeDocument/2006/relationships/image" Target="../media/image56.jpeg"/></Relationships>
</file>

<file path=ppt/slides/_rels/slide6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5.xml"/><Relationship Id="rId1" Type="http://schemas.openxmlformats.org/officeDocument/2006/relationships/slideLayout" Target="../slideLayouts/slideLayout40.xml"/></Relationships>
</file>

<file path=ppt/slides/_rels/slide6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6.xml"/><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7.xml"/><Relationship Id="rId1" Type="http://schemas.openxmlformats.org/officeDocument/2006/relationships/slideLayout" Target="../slideLayouts/slideLayout4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9.xml"/><Relationship Id="rId1" Type="http://schemas.openxmlformats.org/officeDocument/2006/relationships/slideLayout" Target="../slideLayouts/slideLayout4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0.xml"/></Relationships>
</file>

<file path=ppt/slides/_rels/slide7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1.xml"/><Relationship Id="rId1" Type="http://schemas.openxmlformats.org/officeDocument/2006/relationships/slideLayout" Target="../slideLayouts/slideLayout40.xml"/></Relationships>
</file>

<file path=ppt/slides/_rels/slide7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2.xml"/><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3.xml"/><Relationship Id="rId1" Type="http://schemas.openxmlformats.org/officeDocument/2006/relationships/slideLayout" Target="../slideLayouts/slideLayout40.xml"/></Relationships>
</file>

<file path=ppt/slides/_rels/slide7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4.xml"/><Relationship Id="rId1" Type="http://schemas.openxmlformats.org/officeDocument/2006/relationships/slideLayout" Target="../slideLayouts/slideLayout120.xml"/></Relationships>
</file>

<file path=ppt/slides/_rels/slide7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5.xml"/><Relationship Id="rId1" Type="http://schemas.openxmlformats.org/officeDocument/2006/relationships/slideLayout" Target="../slideLayouts/slideLayout1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81621-FA2D-60A8-11CC-3F49AB6B0058}"/>
              </a:ext>
            </a:extLst>
          </p:cNvPr>
          <p:cNvSpPr>
            <a:spLocks noGrp="1"/>
          </p:cNvSpPr>
          <p:nvPr>
            <p:ph type="ctrTitle"/>
          </p:nvPr>
        </p:nvSpPr>
        <p:spPr>
          <a:xfrm>
            <a:off x="1143008" y="1122363"/>
            <a:ext cx="6858000" cy="1184408"/>
          </a:xfrm>
        </p:spPr>
        <p:txBody>
          <a:bodyPr/>
          <a:lstStyle/>
          <a:p>
            <a:r>
              <a:rPr lang="en-US" dirty="0"/>
              <a:t>Click “Slide Show”</a:t>
            </a:r>
          </a:p>
        </p:txBody>
      </p:sp>
      <p:sp>
        <p:nvSpPr>
          <p:cNvPr id="3" name="Subtitle 2">
            <a:extLst>
              <a:ext uri="{FF2B5EF4-FFF2-40B4-BE49-F238E27FC236}">
                <a16:creationId xmlns:a16="http://schemas.microsoft.com/office/drawing/2014/main" id="{7A373E04-46CA-7556-4423-D51DF506A40D}"/>
              </a:ext>
            </a:extLst>
          </p:cNvPr>
          <p:cNvSpPr>
            <a:spLocks noGrp="1"/>
          </p:cNvSpPr>
          <p:nvPr>
            <p:ph type="subTitle" idx="1"/>
          </p:nvPr>
        </p:nvSpPr>
        <p:spPr>
          <a:xfrm>
            <a:off x="1143008" y="2819400"/>
            <a:ext cx="6858000" cy="2438467"/>
          </a:xfrm>
        </p:spPr>
        <p:txBody>
          <a:bodyPr/>
          <a:lstStyle/>
          <a:p>
            <a:r>
              <a:rPr lang="en-US" sz="4000" dirty="0"/>
              <a:t>Click “From Beginning” </a:t>
            </a:r>
          </a:p>
          <a:p>
            <a:r>
              <a:rPr lang="en-US" sz="4000" dirty="0"/>
              <a:t>or</a:t>
            </a:r>
          </a:p>
          <a:p>
            <a:r>
              <a:rPr lang="en-US" sz="4000" dirty="0"/>
              <a:t>“From Current Slide”</a:t>
            </a:r>
            <a:endParaRPr lang="en-US" dirty="0"/>
          </a:p>
        </p:txBody>
      </p:sp>
      <p:sp>
        <p:nvSpPr>
          <p:cNvPr id="4" name="Footer Placeholder 3">
            <a:extLst>
              <a:ext uri="{FF2B5EF4-FFF2-40B4-BE49-F238E27FC236}">
                <a16:creationId xmlns:a16="http://schemas.microsoft.com/office/drawing/2014/main" id="{C7E499DC-60BA-CA3B-2218-BB9E4E83DB68}"/>
              </a:ext>
            </a:extLst>
          </p:cNvPr>
          <p:cNvSpPr>
            <a:spLocks noGrp="1"/>
          </p:cNvSpPr>
          <p:nvPr>
            <p:ph type="ftr" sz="quarter" idx="10"/>
          </p:nvPr>
        </p:nvSpPr>
        <p:spPr/>
        <p:txBody>
          <a:bodyPr/>
          <a:lstStyle/>
          <a:p>
            <a:r>
              <a:rPr lang="en-US" altLang="en-US">
                <a:solidFill>
                  <a:srgbClr val="000000"/>
                </a:solidFill>
              </a:rPr>
              <a:t>Acids &amp; Bases</a:t>
            </a:r>
            <a:endParaRPr lang="en-US" altLang="en-US" dirty="0">
              <a:solidFill>
                <a:srgbClr val="000000"/>
              </a:solidFill>
            </a:endParaRPr>
          </a:p>
        </p:txBody>
      </p:sp>
    </p:spTree>
    <p:extLst>
      <p:ext uri="{BB962C8B-B14F-4D97-AF65-F5344CB8AC3E}">
        <p14:creationId xmlns:p14="http://schemas.microsoft.com/office/powerpoint/2010/main" val="3022994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1862" name="Picture 6" descr="strong acid graph"/>
          <p:cNvPicPr>
            <a:picLocks noChangeAspect="1" noChangeArrowheads="1"/>
          </p:cNvPicPr>
          <p:nvPr/>
        </p:nvPicPr>
        <p:blipFill>
          <a:blip r:embed="rId3">
            <a:clrChange>
              <a:clrFrom>
                <a:srgbClr val="AEC6C8"/>
              </a:clrFrom>
              <a:clrTo>
                <a:srgbClr val="AEC6C8">
                  <a:alpha val="0"/>
                </a:srgbClr>
              </a:clrTo>
            </a:clrChange>
            <a:extLst>
              <a:ext uri="{28A0092B-C50C-407E-A947-70E740481C1C}">
                <a14:useLocalDpi xmlns:a14="http://schemas.microsoft.com/office/drawing/2010/main" val="0"/>
              </a:ext>
            </a:extLst>
          </a:blip>
          <a:srcRect/>
          <a:stretch>
            <a:fillRect/>
          </a:stretch>
        </p:blipFill>
        <p:spPr bwMode="auto">
          <a:xfrm>
            <a:off x="109578" y="685800"/>
            <a:ext cx="4419599" cy="3502968"/>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0"/>
          </p:nvPr>
        </p:nvSpPr>
        <p:spPr/>
        <p:txBody>
          <a:bodyPr/>
          <a:lstStyle/>
          <a:p>
            <a:r>
              <a:rPr lang="en-US" altLang="en-US" dirty="0">
                <a:solidFill>
                  <a:srgbClr val="000000"/>
                </a:solidFill>
              </a:rPr>
              <a:t>Acids &amp; Bases</a:t>
            </a:r>
          </a:p>
        </p:txBody>
      </p:sp>
      <p:sp>
        <p:nvSpPr>
          <p:cNvPr id="7" name="Rectangle 2"/>
          <p:cNvSpPr>
            <a:spLocks noChangeArrowheads="1"/>
          </p:cNvSpPr>
          <p:nvPr/>
        </p:nvSpPr>
        <p:spPr bwMode="auto">
          <a:xfrm>
            <a:off x="1447799" y="0"/>
            <a:ext cx="6162675" cy="685800"/>
          </a:xfrm>
          <a:prstGeom prst="rect">
            <a:avLst/>
          </a:prstGeom>
          <a:solidFill>
            <a:schemeClr val="accent2"/>
          </a:solidFill>
          <a:ln>
            <a:noFill/>
          </a:ln>
        </p:spPr>
        <p:txBody>
          <a:bodyPr lIns="89538" tIns="46568" rIns="89538" bIns="46568"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dirty="0">
                <a:solidFill>
                  <a:srgbClr val="BBE0E3">
                    <a:lumMod val="50000"/>
                  </a:srgbClr>
                </a:solidFill>
              </a:rPr>
              <a:t>Strong and Weak </a:t>
            </a:r>
            <a:r>
              <a:rPr lang="en-US" altLang="en-US" dirty="0">
                <a:solidFill>
                  <a:srgbClr val="FF0000"/>
                </a:solidFill>
              </a:rPr>
              <a:t>Acids</a:t>
            </a:r>
          </a:p>
        </p:txBody>
      </p:sp>
      <p:sp>
        <p:nvSpPr>
          <p:cNvPr id="4" name="Up Arrow 3"/>
          <p:cNvSpPr/>
          <p:nvPr/>
        </p:nvSpPr>
        <p:spPr bwMode="auto">
          <a:xfrm>
            <a:off x="2209801" y="4114800"/>
            <a:ext cx="195262" cy="6096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77" tIns="45489" rIns="90977" bIns="45489" numCol="1" rtlCol="0" anchor="t" anchorCtr="0" compatLnSpc="1">
            <a:prstTxWarp prst="textNoShape">
              <a:avLst/>
            </a:prstTxWarp>
          </a:bodyPr>
          <a:lstStyle/>
          <a:p>
            <a:pPr eaLnBrk="0" fontAlgn="base" hangingPunct="0">
              <a:spcBef>
                <a:spcPct val="0"/>
              </a:spcBef>
              <a:spcAft>
                <a:spcPct val="0"/>
              </a:spcAft>
            </a:pPr>
            <a:endParaRPr lang="en-US" sz="2700" dirty="0">
              <a:solidFill>
                <a:srgbClr val="000000"/>
              </a:solidFill>
              <a:latin typeface="Arial" panose="020B0604020202020204" pitchFamily="34" charset="0"/>
              <a:ea typeface="MS PGothic" panose="020B0600070205080204" pitchFamily="34" charset="-128"/>
            </a:endParaRPr>
          </a:p>
        </p:txBody>
      </p:sp>
      <p:sp>
        <p:nvSpPr>
          <p:cNvPr id="9" name="Rectangle 8"/>
          <p:cNvSpPr/>
          <p:nvPr/>
        </p:nvSpPr>
        <p:spPr>
          <a:xfrm>
            <a:off x="4514146" y="1143000"/>
            <a:ext cx="4614823" cy="5108624"/>
          </a:xfrm>
          <a:prstGeom prst="rect">
            <a:avLst/>
          </a:prstGeom>
        </p:spPr>
        <p:txBody>
          <a:bodyPr wrap="square" lIns="90977" tIns="45489" rIns="90977" bIns="45489">
            <a:spAutoFit/>
          </a:bodyPr>
          <a:lstStyle/>
          <a:p>
            <a:pPr algn="ctr"/>
            <a:r>
              <a:rPr lang="en-US" sz="4000" dirty="0">
                <a:solidFill>
                  <a:srgbClr val="FF0000"/>
                </a:solidFill>
              </a:rPr>
              <a:t>Dissociation</a:t>
            </a:r>
          </a:p>
          <a:p>
            <a:pPr algn="ctr"/>
            <a:r>
              <a:rPr lang="en-US" sz="4000" dirty="0">
                <a:solidFill>
                  <a:srgbClr val="FF0000"/>
                </a:solidFill>
              </a:rPr>
              <a:t> of a </a:t>
            </a:r>
            <a:r>
              <a:rPr lang="en-US" sz="4000" b="1" u="sng" dirty="0">
                <a:solidFill>
                  <a:srgbClr val="FF0000"/>
                </a:solidFill>
              </a:rPr>
              <a:t>strong</a:t>
            </a:r>
            <a:r>
              <a:rPr lang="en-US" sz="4000" dirty="0">
                <a:solidFill>
                  <a:srgbClr val="FF0000"/>
                </a:solidFill>
              </a:rPr>
              <a:t> acid</a:t>
            </a:r>
          </a:p>
          <a:p>
            <a:pPr algn="ctr"/>
            <a:endParaRPr lang="en-US" sz="2000" dirty="0"/>
          </a:p>
          <a:p>
            <a:pPr algn="ctr"/>
            <a:r>
              <a:rPr lang="en-US" sz="2800" dirty="0"/>
              <a:t>HX </a:t>
            </a:r>
            <a:r>
              <a:rPr lang="en-US" sz="2800" baseline="-25000" dirty="0"/>
              <a:t>(aq)</a:t>
            </a:r>
            <a:r>
              <a:rPr lang="en-US" sz="2800" dirty="0"/>
              <a:t>       H</a:t>
            </a:r>
            <a:r>
              <a:rPr lang="en-US" sz="2800" baseline="30000" dirty="0"/>
              <a:t>+</a:t>
            </a:r>
            <a:r>
              <a:rPr lang="en-US" sz="2800" baseline="-25000" dirty="0"/>
              <a:t>(aq)</a:t>
            </a:r>
            <a:r>
              <a:rPr lang="en-US" sz="2800" dirty="0"/>
              <a:t>  +  X</a:t>
            </a:r>
            <a:r>
              <a:rPr lang="en-US" sz="2800" baseline="30000" dirty="0"/>
              <a:t>-</a:t>
            </a:r>
            <a:r>
              <a:rPr lang="en-US" sz="2800" dirty="0"/>
              <a:t> </a:t>
            </a:r>
            <a:r>
              <a:rPr lang="en-US" sz="2800" baseline="-25000" dirty="0"/>
              <a:t>(aq)</a:t>
            </a:r>
            <a:endParaRPr lang="en-US" sz="2800" dirty="0"/>
          </a:p>
          <a:p>
            <a:pPr marL="233363" indent="-228600">
              <a:spcBef>
                <a:spcPts val="1200"/>
              </a:spcBef>
              <a:buFont typeface="Arial" panose="020B0604020202020204" pitchFamily="34" charset="0"/>
              <a:buChar char="•"/>
            </a:pPr>
            <a:r>
              <a:rPr lang="en-US" sz="2800" dirty="0">
                <a:solidFill>
                  <a:srgbClr val="00B050"/>
                </a:solidFill>
              </a:rPr>
              <a:t>Ionize completely (100%) … no reactant remains</a:t>
            </a:r>
          </a:p>
          <a:p>
            <a:pPr marL="233363" indent="-228600">
              <a:spcBef>
                <a:spcPts val="1200"/>
              </a:spcBef>
              <a:buFont typeface="Arial" panose="020B0604020202020204" pitchFamily="34" charset="0"/>
              <a:buChar char="•"/>
            </a:pPr>
            <a:r>
              <a:rPr lang="en-US" sz="2800" dirty="0"/>
              <a:t>Goes to “completion” (FORWARD rxn favored)</a:t>
            </a:r>
          </a:p>
          <a:p>
            <a:pPr marL="233363" indent="-228600">
              <a:spcBef>
                <a:spcPts val="1200"/>
              </a:spcBef>
              <a:buFont typeface="Arial" panose="020B0604020202020204" pitchFamily="34" charset="0"/>
              <a:buChar char="•"/>
            </a:pPr>
            <a:r>
              <a:rPr lang="en-US" sz="2800" dirty="0">
                <a:solidFill>
                  <a:srgbClr val="00B050"/>
                </a:solidFill>
              </a:rPr>
              <a:t>100% dissociation, strong electrolyte</a:t>
            </a:r>
          </a:p>
        </p:txBody>
      </p:sp>
      <p:sp>
        <p:nvSpPr>
          <p:cNvPr id="11" name="Line 4"/>
          <p:cNvSpPr>
            <a:spLocks noChangeShapeType="1"/>
          </p:cNvSpPr>
          <p:nvPr/>
        </p:nvSpPr>
        <p:spPr bwMode="auto">
          <a:xfrm>
            <a:off x="5989599" y="2971800"/>
            <a:ext cx="36512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0977" tIns="45489" rIns="90977" bIns="45489"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99323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fade">
                                      <p:cBhvr>
                                        <p:cTn id="25" dur="500"/>
                                        <p:tgtEl>
                                          <p:spTgt spid="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5" end="5"/>
                                            </p:txEl>
                                          </p:spTgt>
                                        </p:tgtEl>
                                        <p:attrNameLst>
                                          <p:attrName>style.visibility</p:attrName>
                                        </p:attrNameLst>
                                      </p:cBhvr>
                                      <p:to>
                                        <p:strVal val="visible"/>
                                      </p:to>
                                    </p:set>
                                    <p:animEffect transition="in" filter="fade">
                                      <p:cBhvr>
                                        <p:cTn id="30" dur="500"/>
                                        <p:tgtEl>
                                          <p:spTgt spid="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xEl>
                                              <p:pRg st="6" end="6"/>
                                            </p:txEl>
                                          </p:spTgt>
                                        </p:tgtEl>
                                        <p:attrNameLst>
                                          <p:attrName>style.visibility</p:attrName>
                                        </p:attrNameLst>
                                      </p:cBhvr>
                                      <p:to>
                                        <p:strVal val="visible"/>
                                      </p:to>
                                    </p:set>
                                    <p:animEffect transition="in" filter="fade">
                                      <p:cBhvr>
                                        <p:cTn id="40"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24401" y="685800"/>
            <a:ext cx="4148138" cy="3343745"/>
          </a:xfrm>
          <a:prstGeom prst="rect">
            <a:avLst/>
          </a:prstGeom>
        </p:spPr>
      </p:pic>
      <p:sp>
        <p:nvSpPr>
          <p:cNvPr id="3" name="Footer Placeholder 2"/>
          <p:cNvSpPr>
            <a:spLocks noGrp="1"/>
          </p:cNvSpPr>
          <p:nvPr>
            <p:ph type="ftr" sz="quarter" idx="10"/>
          </p:nvPr>
        </p:nvSpPr>
        <p:spPr/>
        <p:txBody>
          <a:bodyPr/>
          <a:lstStyle/>
          <a:p>
            <a:r>
              <a:rPr lang="en-US" altLang="en-US" dirty="0">
                <a:solidFill>
                  <a:srgbClr val="000000"/>
                </a:solidFill>
              </a:rPr>
              <a:t>Acids &amp; Bases</a:t>
            </a:r>
          </a:p>
        </p:txBody>
      </p:sp>
      <p:sp>
        <p:nvSpPr>
          <p:cNvPr id="7" name="Rectangle 2"/>
          <p:cNvSpPr>
            <a:spLocks noChangeArrowheads="1"/>
          </p:cNvSpPr>
          <p:nvPr/>
        </p:nvSpPr>
        <p:spPr bwMode="auto">
          <a:xfrm>
            <a:off x="1447799" y="0"/>
            <a:ext cx="6162675" cy="685800"/>
          </a:xfrm>
          <a:prstGeom prst="rect">
            <a:avLst/>
          </a:prstGeom>
          <a:solidFill>
            <a:schemeClr val="accent2"/>
          </a:solidFill>
          <a:ln>
            <a:noFill/>
          </a:ln>
        </p:spPr>
        <p:txBody>
          <a:bodyPr lIns="89538" tIns="46568" rIns="89538" bIns="46568"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dirty="0">
                <a:solidFill>
                  <a:srgbClr val="BBE0E3">
                    <a:lumMod val="50000"/>
                  </a:srgbClr>
                </a:solidFill>
              </a:rPr>
              <a:t>Strong and Weak </a:t>
            </a:r>
            <a:r>
              <a:rPr lang="en-US" altLang="en-US" dirty="0">
                <a:solidFill>
                  <a:srgbClr val="FF0000"/>
                </a:solidFill>
              </a:rPr>
              <a:t>Acids</a:t>
            </a:r>
          </a:p>
        </p:txBody>
      </p:sp>
      <p:sp>
        <p:nvSpPr>
          <p:cNvPr id="10" name="Up Arrow 9"/>
          <p:cNvSpPr/>
          <p:nvPr/>
        </p:nvSpPr>
        <p:spPr bwMode="auto">
          <a:xfrm>
            <a:off x="6760762" y="4038600"/>
            <a:ext cx="195262" cy="6096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77" tIns="45489" rIns="90977" bIns="45489" numCol="1" rtlCol="0" anchor="t" anchorCtr="0" compatLnSpc="1">
            <a:prstTxWarp prst="textNoShape">
              <a:avLst/>
            </a:prstTxWarp>
          </a:bodyPr>
          <a:lstStyle/>
          <a:p>
            <a:pPr eaLnBrk="0" fontAlgn="base" hangingPunct="0">
              <a:spcBef>
                <a:spcPct val="0"/>
              </a:spcBef>
              <a:spcAft>
                <a:spcPct val="0"/>
              </a:spcAft>
            </a:pPr>
            <a:endParaRPr lang="en-US" sz="2700" dirty="0">
              <a:solidFill>
                <a:srgbClr val="000000"/>
              </a:solidFill>
              <a:latin typeface="Arial" panose="020B0604020202020204" pitchFamily="34" charset="0"/>
              <a:ea typeface="MS PGothic" panose="020B0600070205080204" pitchFamily="34" charset="-128"/>
            </a:endParaRPr>
          </a:p>
        </p:txBody>
      </p:sp>
      <p:sp>
        <p:nvSpPr>
          <p:cNvPr id="13" name="Rectangle 12"/>
          <p:cNvSpPr/>
          <p:nvPr/>
        </p:nvSpPr>
        <p:spPr>
          <a:xfrm>
            <a:off x="152401" y="990600"/>
            <a:ext cx="4419600" cy="4908570"/>
          </a:xfrm>
          <a:prstGeom prst="rect">
            <a:avLst/>
          </a:prstGeom>
        </p:spPr>
        <p:txBody>
          <a:bodyPr wrap="square" lIns="90977" tIns="45489" rIns="90977" bIns="45489">
            <a:spAutoFit/>
          </a:bodyPr>
          <a:lstStyle/>
          <a:p>
            <a:pPr algn="ctr"/>
            <a:r>
              <a:rPr lang="en-US" sz="4000" dirty="0">
                <a:solidFill>
                  <a:srgbClr val="00B0F0"/>
                </a:solidFill>
              </a:rPr>
              <a:t>Dissociation of a </a:t>
            </a:r>
            <a:r>
              <a:rPr lang="en-US" sz="4000" b="1" dirty="0">
                <a:solidFill>
                  <a:srgbClr val="00B0F0"/>
                </a:solidFill>
              </a:rPr>
              <a:t>weak </a:t>
            </a:r>
            <a:r>
              <a:rPr lang="en-US" sz="4000" dirty="0">
                <a:solidFill>
                  <a:srgbClr val="00B0F0"/>
                </a:solidFill>
              </a:rPr>
              <a:t>acid</a:t>
            </a:r>
          </a:p>
          <a:p>
            <a:pPr algn="ctr"/>
            <a:endParaRPr lang="en-US" sz="2000" dirty="0">
              <a:solidFill>
                <a:srgbClr val="00B0F0"/>
              </a:solidFill>
            </a:endParaRPr>
          </a:p>
          <a:p>
            <a:pPr algn="ctr"/>
            <a:r>
              <a:rPr lang="en-US" sz="2800" dirty="0"/>
              <a:t>HX </a:t>
            </a:r>
            <a:r>
              <a:rPr lang="en-US" sz="2800" baseline="-25000" dirty="0"/>
              <a:t>(aq)</a:t>
            </a:r>
            <a:r>
              <a:rPr lang="en-US" sz="2800" dirty="0"/>
              <a:t>         H</a:t>
            </a:r>
            <a:r>
              <a:rPr lang="en-US" sz="2800" baseline="30000" dirty="0"/>
              <a:t>+</a:t>
            </a:r>
            <a:r>
              <a:rPr lang="en-US" sz="2800" baseline="-25000" dirty="0"/>
              <a:t>(aq)</a:t>
            </a:r>
            <a:r>
              <a:rPr lang="en-US" sz="2800" dirty="0"/>
              <a:t> +  X</a:t>
            </a:r>
            <a:r>
              <a:rPr lang="en-US" sz="2800" baseline="30000" dirty="0"/>
              <a:t>-</a:t>
            </a:r>
            <a:r>
              <a:rPr lang="en-US" sz="2800" dirty="0"/>
              <a:t> </a:t>
            </a:r>
            <a:r>
              <a:rPr lang="en-US" sz="2800" baseline="-25000" dirty="0"/>
              <a:t>(aq)</a:t>
            </a:r>
            <a:endParaRPr lang="en-US" sz="2800" dirty="0"/>
          </a:p>
          <a:p>
            <a:pPr marL="459649" indent="-229031">
              <a:spcBef>
                <a:spcPts val="1800"/>
              </a:spcBef>
              <a:buFont typeface="Arial" panose="020B0604020202020204" pitchFamily="34" charset="0"/>
              <a:buChar char="•"/>
            </a:pPr>
            <a:r>
              <a:rPr lang="en-US" sz="2800" dirty="0">
                <a:solidFill>
                  <a:srgbClr val="7030A0"/>
                </a:solidFill>
              </a:rPr>
              <a:t>Fewer ions produced, weak electrolyte</a:t>
            </a:r>
          </a:p>
          <a:p>
            <a:pPr marL="459649" indent="-229031">
              <a:spcBef>
                <a:spcPts val="1800"/>
              </a:spcBef>
              <a:buFont typeface="Arial" panose="020B0604020202020204" pitchFamily="34" charset="0"/>
              <a:buChar char="•"/>
            </a:pPr>
            <a:r>
              <a:rPr lang="en-US" sz="2800" dirty="0"/>
              <a:t>Favors the REVERSE reaction</a:t>
            </a:r>
          </a:p>
          <a:p>
            <a:pPr marL="459649" indent="-229031">
              <a:spcBef>
                <a:spcPts val="1800"/>
              </a:spcBef>
              <a:buFont typeface="Arial" panose="020B0604020202020204" pitchFamily="34" charset="0"/>
              <a:buChar char="•"/>
            </a:pPr>
            <a:r>
              <a:rPr lang="en-US" sz="2800" dirty="0">
                <a:solidFill>
                  <a:srgbClr val="7030A0"/>
                </a:solidFill>
              </a:rPr>
              <a:t>Low % dissociation</a:t>
            </a:r>
          </a:p>
        </p:txBody>
      </p:sp>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638425"/>
            <a:ext cx="6858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57581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fade">
                                      <p:cBhvr>
                                        <p:cTn id="20" dur="500"/>
                                        <p:tgtEl>
                                          <p:spTgt spid="1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animEffect transition="in" filter="fade">
                                      <p:cBhvr>
                                        <p:cTn id="25" dur="500"/>
                                        <p:tgtEl>
                                          <p:spTgt spid="1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xEl>
                                              <p:pRg st="5" end="5"/>
                                            </p:txEl>
                                          </p:spTgt>
                                        </p:tgtEl>
                                        <p:attrNameLst>
                                          <p:attrName>style.visibility</p:attrName>
                                        </p:attrNameLst>
                                      </p:cBhvr>
                                      <p:to>
                                        <p:strVal val="visible"/>
                                      </p:to>
                                    </p:set>
                                    <p:animEffect transition="in" filter="fade">
                                      <p:cBhvr>
                                        <p:cTn id="35"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1862" name="Picture 6" descr="strong acid graph"/>
          <p:cNvPicPr>
            <a:picLocks noChangeAspect="1" noChangeArrowheads="1"/>
          </p:cNvPicPr>
          <p:nvPr/>
        </p:nvPicPr>
        <p:blipFill>
          <a:blip r:embed="rId3">
            <a:clrChange>
              <a:clrFrom>
                <a:srgbClr val="AEC6C8"/>
              </a:clrFrom>
              <a:clrTo>
                <a:srgbClr val="AEC6C8">
                  <a:alpha val="0"/>
                </a:srgbClr>
              </a:clrTo>
            </a:clrChange>
            <a:extLst>
              <a:ext uri="{28A0092B-C50C-407E-A947-70E740481C1C}">
                <a14:useLocalDpi xmlns:a14="http://schemas.microsoft.com/office/drawing/2010/main" val="0"/>
              </a:ext>
            </a:extLst>
          </a:blip>
          <a:srcRect/>
          <a:stretch>
            <a:fillRect/>
          </a:stretch>
        </p:blipFill>
        <p:spPr bwMode="auto">
          <a:xfrm>
            <a:off x="109578" y="685800"/>
            <a:ext cx="4419599" cy="350296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4724401" y="685800"/>
            <a:ext cx="4148138" cy="3343745"/>
          </a:xfrm>
          <a:prstGeom prst="rect">
            <a:avLst/>
          </a:prstGeom>
        </p:spPr>
      </p:pic>
      <p:sp>
        <p:nvSpPr>
          <p:cNvPr id="3" name="Footer Placeholder 2"/>
          <p:cNvSpPr>
            <a:spLocks noGrp="1"/>
          </p:cNvSpPr>
          <p:nvPr>
            <p:ph type="ftr" sz="quarter" idx="10"/>
          </p:nvPr>
        </p:nvSpPr>
        <p:spPr/>
        <p:txBody>
          <a:bodyPr/>
          <a:lstStyle/>
          <a:p>
            <a:r>
              <a:rPr lang="en-US" altLang="en-US" dirty="0">
                <a:solidFill>
                  <a:srgbClr val="000000"/>
                </a:solidFill>
              </a:rPr>
              <a:t>Acids &amp; Bases</a:t>
            </a:r>
          </a:p>
        </p:txBody>
      </p:sp>
      <p:sp>
        <p:nvSpPr>
          <p:cNvPr id="7" name="Rectangle 2"/>
          <p:cNvSpPr>
            <a:spLocks noChangeArrowheads="1"/>
          </p:cNvSpPr>
          <p:nvPr/>
        </p:nvSpPr>
        <p:spPr bwMode="auto">
          <a:xfrm>
            <a:off x="1447799" y="0"/>
            <a:ext cx="6162675" cy="685800"/>
          </a:xfrm>
          <a:prstGeom prst="rect">
            <a:avLst/>
          </a:prstGeom>
          <a:solidFill>
            <a:schemeClr val="accent2"/>
          </a:solidFill>
          <a:ln>
            <a:noFill/>
          </a:ln>
        </p:spPr>
        <p:txBody>
          <a:bodyPr lIns="89538" tIns="46568" rIns="89538" bIns="46568"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dirty="0">
                <a:solidFill>
                  <a:srgbClr val="BBE0E3">
                    <a:lumMod val="50000"/>
                  </a:srgbClr>
                </a:solidFill>
              </a:rPr>
              <a:t>Strong and Weak </a:t>
            </a:r>
            <a:r>
              <a:rPr lang="en-US" altLang="en-US" dirty="0">
                <a:solidFill>
                  <a:srgbClr val="FF0000"/>
                </a:solidFill>
              </a:rPr>
              <a:t>Acids</a:t>
            </a:r>
          </a:p>
        </p:txBody>
      </p:sp>
      <p:sp>
        <p:nvSpPr>
          <p:cNvPr id="4" name="Up Arrow 3"/>
          <p:cNvSpPr/>
          <p:nvPr/>
        </p:nvSpPr>
        <p:spPr bwMode="auto">
          <a:xfrm>
            <a:off x="2209801" y="4114800"/>
            <a:ext cx="195262" cy="6096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77" tIns="45489" rIns="90977" bIns="45489" numCol="1" rtlCol="0" anchor="t" anchorCtr="0" compatLnSpc="1">
            <a:prstTxWarp prst="textNoShape">
              <a:avLst/>
            </a:prstTxWarp>
          </a:bodyPr>
          <a:lstStyle/>
          <a:p>
            <a:pPr eaLnBrk="0" fontAlgn="base" hangingPunct="0">
              <a:spcBef>
                <a:spcPct val="0"/>
              </a:spcBef>
              <a:spcAft>
                <a:spcPct val="0"/>
              </a:spcAft>
            </a:pPr>
            <a:endParaRPr lang="en-US" sz="2700" dirty="0">
              <a:solidFill>
                <a:srgbClr val="000000"/>
              </a:solidFill>
              <a:latin typeface="Arial" panose="020B0604020202020204" pitchFamily="34" charset="0"/>
              <a:ea typeface="MS PGothic" panose="020B0600070205080204" pitchFamily="34" charset="-128"/>
            </a:endParaRPr>
          </a:p>
        </p:txBody>
      </p:sp>
      <p:sp>
        <p:nvSpPr>
          <p:cNvPr id="10" name="Up Arrow 9"/>
          <p:cNvSpPr/>
          <p:nvPr/>
        </p:nvSpPr>
        <p:spPr bwMode="auto">
          <a:xfrm>
            <a:off x="6760762" y="4038600"/>
            <a:ext cx="195262" cy="6096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77" tIns="45489" rIns="90977" bIns="45489" numCol="1" rtlCol="0" anchor="t" anchorCtr="0" compatLnSpc="1">
            <a:prstTxWarp prst="textNoShape">
              <a:avLst/>
            </a:prstTxWarp>
          </a:bodyPr>
          <a:lstStyle/>
          <a:p>
            <a:pPr eaLnBrk="0" fontAlgn="base" hangingPunct="0">
              <a:spcBef>
                <a:spcPct val="0"/>
              </a:spcBef>
              <a:spcAft>
                <a:spcPct val="0"/>
              </a:spcAft>
            </a:pPr>
            <a:endParaRPr lang="en-US" sz="2700" dirty="0">
              <a:solidFill>
                <a:srgbClr val="000000"/>
              </a:solidFill>
              <a:latin typeface="Arial" panose="020B0604020202020204" pitchFamily="34" charset="0"/>
              <a:ea typeface="MS PGothic" panose="020B0600070205080204" pitchFamily="34" charset="-128"/>
            </a:endParaRPr>
          </a:p>
        </p:txBody>
      </p:sp>
      <p:sp>
        <p:nvSpPr>
          <p:cNvPr id="9" name="Rectangle 8"/>
          <p:cNvSpPr/>
          <p:nvPr/>
        </p:nvSpPr>
        <p:spPr>
          <a:xfrm>
            <a:off x="76200" y="4724400"/>
            <a:ext cx="4416188" cy="2206580"/>
          </a:xfrm>
          <a:prstGeom prst="rect">
            <a:avLst/>
          </a:prstGeom>
        </p:spPr>
        <p:txBody>
          <a:bodyPr wrap="square" lIns="90977" tIns="45489" rIns="90977" bIns="45489">
            <a:spAutoFit/>
          </a:bodyPr>
          <a:lstStyle/>
          <a:p>
            <a:r>
              <a:rPr lang="en-US" sz="2300" dirty="0">
                <a:solidFill>
                  <a:srgbClr val="FF0000"/>
                </a:solidFill>
              </a:rPr>
              <a:t>Dissociation of a </a:t>
            </a:r>
            <a:r>
              <a:rPr lang="en-US" sz="2300" b="1" u="sng" dirty="0">
                <a:solidFill>
                  <a:srgbClr val="FF0000"/>
                </a:solidFill>
              </a:rPr>
              <a:t>strong</a:t>
            </a:r>
            <a:r>
              <a:rPr lang="en-US" sz="2300" dirty="0">
                <a:solidFill>
                  <a:srgbClr val="FF0000"/>
                </a:solidFill>
              </a:rPr>
              <a:t> acid</a:t>
            </a:r>
            <a:endParaRPr lang="en-US" dirty="0"/>
          </a:p>
          <a:p>
            <a:pPr algn="ctr"/>
            <a:r>
              <a:rPr lang="en-US" dirty="0"/>
              <a:t>HX </a:t>
            </a:r>
            <a:r>
              <a:rPr lang="en-US" baseline="-25000" dirty="0"/>
              <a:t>(aq)</a:t>
            </a:r>
            <a:r>
              <a:rPr lang="en-US" dirty="0"/>
              <a:t>          H</a:t>
            </a:r>
            <a:r>
              <a:rPr lang="en-US" baseline="30000" dirty="0"/>
              <a:t>+</a:t>
            </a:r>
            <a:r>
              <a:rPr lang="en-US" baseline="-25000" dirty="0"/>
              <a:t>(aq)</a:t>
            </a:r>
            <a:r>
              <a:rPr lang="en-US" dirty="0"/>
              <a:t>  +   X</a:t>
            </a:r>
            <a:r>
              <a:rPr lang="en-US" baseline="30000" dirty="0"/>
              <a:t>-</a:t>
            </a:r>
            <a:r>
              <a:rPr lang="en-US" dirty="0"/>
              <a:t> </a:t>
            </a:r>
            <a:r>
              <a:rPr lang="en-US" baseline="-25000" dirty="0"/>
              <a:t>(aq)</a:t>
            </a:r>
            <a:endParaRPr lang="en-US" dirty="0"/>
          </a:p>
          <a:p>
            <a:pPr marL="459649" indent="-229031">
              <a:spcBef>
                <a:spcPts val="601"/>
              </a:spcBef>
              <a:buFont typeface="Arial" panose="020B0604020202020204" pitchFamily="34" charset="0"/>
              <a:buChar char="•"/>
            </a:pPr>
            <a:r>
              <a:rPr lang="en-US" dirty="0">
                <a:solidFill>
                  <a:srgbClr val="00B050"/>
                </a:solidFill>
              </a:rPr>
              <a:t>Ionize completely (100%)</a:t>
            </a:r>
          </a:p>
          <a:p>
            <a:pPr marL="459649" indent="-229031">
              <a:spcBef>
                <a:spcPts val="601"/>
              </a:spcBef>
              <a:buFont typeface="Arial" panose="020B0604020202020204" pitchFamily="34" charset="0"/>
              <a:buChar char="•"/>
            </a:pPr>
            <a:r>
              <a:rPr lang="en-US" dirty="0"/>
              <a:t>Goes to “completion” (forward rxn)</a:t>
            </a:r>
          </a:p>
          <a:p>
            <a:pPr marL="459649" indent="-229031">
              <a:spcBef>
                <a:spcPts val="601"/>
              </a:spcBef>
              <a:buFont typeface="Arial" panose="020B0604020202020204" pitchFamily="34" charset="0"/>
              <a:buChar char="•"/>
            </a:pPr>
            <a:r>
              <a:rPr lang="en-US" dirty="0">
                <a:solidFill>
                  <a:srgbClr val="00B050"/>
                </a:solidFill>
              </a:rPr>
              <a:t>100% dissociation, strong electrolyte</a:t>
            </a:r>
          </a:p>
        </p:txBody>
      </p:sp>
      <p:sp>
        <p:nvSpPr>
          <p:cNvPr id="11" name="Line 4"/>
          <p:cNvSpPr>
            <a:spLocks noChangeShapeType="1"/>
          </p:cNvSpPr>
          <p:nvPr/>
        </p:nvSpPr>
        <p:spPr bwMode="auto">
          <a:xfrm>
            <a:off x="1616074" y="5257800"/>
            <a:ext cx="36512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0977" tIns="45489" rIns="90977" bIns="45489" numCol="1" anchor="t" anchorCtr="0" compatLnSpc="1">
            <a:prstTxWarp prst="textNoShape">
              <a:avLst/>
            </a:prstTxWarp>
          </a:bodyPr>
          <a:lstStyle/>
          <a:p>
            <a:endParaRPr lang="en-US" dirty="0"/>
          </a:p>
        </p:txBody>
      </p:sp>
      <p:sp>
        <p:nvSpPr>
          <p:cNvPr id="13" name="Rectangle 12"/>
          <p:cNvSpPr/>
          <p:nvPr/>
        </p:nvSpPr>
        <p:spPr>
          <a:xfrm>
            <a:off x="4832944" y="4724400"/>
            <a:ext cx="4246159" cy="1846193"/>
          </a:xfrm>
          <a:prstGeom prst="rect">
            <a:avLst/>
          </a:prstGeom>
        </p:spPr>
        <p:txBody>
          <a:bodyPr wrap="square" lIns="90977" tIns="45489" rIns="90977" bIns="45489">
            <a:spAutoFit/>
          </a:bodyPr>
          <a:lstStyle/>
          <a:p>
            <a:r>
              <a:rPr lang="en-US" sz="2300" dirty="0">
                <a:solidFill>
                  <a:srgbClr val="00B0F0"/>
                </a:solidFill>
              </a:rPr>
              <a:t>Dissociation of a </a:t>
            </a:r>
            <a:r>
              <a:rPr lang="en-US" sz="2300" b="1" dirty="0">
                <a:solidFill>
                  <a:srgbClr val="00B0F0"/>
                </a:solidFill>
              </a:rPr>
              <a:t>weak </a:t>
            </a:r>
            <a:r>
              <a:rPr lang="en-US" sz="2300" dirty="0">
                <a:solidFill>
                  <a:srgbClr val="00B0F0"/>
                </a:solidFill>
              </a:rPr>
              <a:t>acid</a:t>
            </a:r>
            <a:endParaRPr lang="en-US" dirty="0">
              <a:solidFill>
                <a:srgbClr val="00B0F0"/>
              </a:solidFill>
            </a:endParaRPr>
          </a:p>
          <a:p>
            <a:pPr algn="ctr"/>
            <a:r>
              <a:rPr lang="en-US" dirty="0"/>
              <a:t>HX </a:t>
            </a:r>
            <a:r>
              <a:rPr lang="en-US" baseline="-25000" dirty="0"/>
              <a:t>(aq)</a:t>
            </a:r>
            <a:r>
              <a:rPr lang="en-US" dirty="0"/>
              <a:t>              H</a:t>
            </a:r>
            <a:r>
              <a:rPr lang="en-US" baseline="30000" dirty="0"/>
              <a:t>+</a:t>
            </a:r>
            <a:r>
              <a:rPr lang="en-US" baseline="-25000" dirty="0"/>
              <a:t>(aq)</a:t>
            </a:r>
            <a:r>
              <a:rPr lang="en-US" dirty="0"/>
              <a:t>  +   X</a:t>
            </a:r>
            <a:r>
              <a:rPr lang="en-US" baseline="30000" dirty="0"/>
              <a:t>-</a:t>
            </a:r>
            <a:r>
              <a:rPr lang="en-US" dirty="0"/>
              <a:t> </a:t>
            </a:r>
            <a:r>
              <a:rPr lang="en-US" baseline="-25000" dirty="0"/>
              <a:t>(aq)</a:t>
            </a:r>
            <a:endParaRPr lang="en-US" dirty="0"/>
          </a:p>
          <a:p>
            <a:pPr marL="459649" indent="-229031">
              <a:spcBef>
                <a:spcPts val="601"/>
              </a:spcBef>
              <a:buFont typeface="Arial" panose="020B0604020202020204" pitchFamily="34" charset="0"/>
              <a:buChar char="•"/>
            </a:pPr>
            <a:r>
              <a:rPr lang="en-US" dirty="0">
                <a:solidFill>
                  <a:srgbClr val="7030A0"/>
                </a:solidFill>
              </a:rPr>
              <a:t>Fewer ions, weak electrolyte</a:t>
            </a:r>
          </a:p>
          <a:p>
            <a:pPr marL="459649" indent="-229031">
              <a:spcBef>
                <a:spcPts val="601"/>
              </a:spcBef>
              <a:buFont typeface="Arial" panose="020B0604020202020204" pitchFamily="34" charset="0"/>
              <a:buChar char="•"/>
            </a:pPr>
            <a:r>
              <a:rPr lang="en-US" dirty="0"/>
              <a:t>Favors the reverse rxn</a:t>
            </a:r>
          </a:p>
          <a:p>
            <a:pPr marL="459649" indent="-229031">
              <a:spcBef>
                <a:spcPts val="601"/>
              </a:spcBef>
              <a:buFont typeface="Arial" panose="020B0604020202020204" pitchFamily="34" charset="0"/>
              <a:buChar char="•"/>
            </a:pPr>
            <a:r>
              <a:rPr lang="en-US" dirty="0">
                <a:solidFill>
                  <a:srgbClr val="7030A0"/>
                </a:solidFill>
              </a:rPr>
              <a:t>Low % dissociation</a:t>
            </a:r>
          </a:p>
        </p:txBody>
      </p:sp>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5105400"/>
            <a:ext cx="6858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2591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Text Box 4"/>
          <p:cNvSpPr txBox="1">
            <a:spLocks noChangeArrowheads="1"/>
          </p:cNvSpPr>
          <p:nvPr/>
        </p:nvSpPr>
        <p:spPr bwMode="auto">
          <a:xfrm>
            <a:off x="185736" y="838224"/>
            <a:ext cx="8882063" cy="433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744538" indent="-285750"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pPr>
            <a:r>
              <a:rPr lang="en-US" altLang="en-US" sz="3600" b="1" dirty="0">
                <a:solidFill>
                  <a:srgbClr val="FF0000"/>
                </a:solidFill>
              </a:rPr>
              <a:t>Acid Dissociation Constant</a:t>
            </a:r>
          </a:p>
          <a:p>
            <a:pPr eaLnBrk="0" fontAlgn="base" hangingPunct="0">
              <a:spcBef>
                <a:spcPct val="50000"/>
              </a:spcBef>
              <a:spcAft>
                <a:spcPct val="0"/>
              </a:spcAft>
              <a:buClr>
                <a:srgbClr val="000000"/>
              </a:buClr>
              <a:buSzPct val="100000"/>
            </a:pPr>
            <a:r>
              <a:rPr lang="en-US" altLang="en-US" dirty="0">
                <a:solidFill>
                  <a:srgbClr val="00B050"/>
                </a:solidFill>
              </a:rPr>
              <a:t>The equilibrium-constant expression for any acid:</a:t>
            </a:r>
          </a:p>
          <a:p>
            <a:pPr marL="1828800" algn="ctr" eaLnBrk="0" fontAlgn="base" hangingPunct="0">
              <a:spcBef>
                <a:spcPct val="50000"/>
              </a:spcBef>
              <a:spcAft>
                <a:spcPct val="0"/>
              </a:spcAft>
              <a:buClr>
                <a:srgbClr val="000000"/>
              </a:buClr>
              <a:buSzPct val="100000"/>
            </a:pPr>
            <a:r>
              <a:rPr lang="en-US" dirty="0"/>
              <a:t>HX </a:t>
            </a:r>
            <a:r>
              <a:rPr lang="en-US" baseline="-25000" dirty="0"/>
              <a:t>(aq)</a:t>
            </a:r>
            <a:r>
              <a:rPr lang="en-US" dirty="0"/>
              <a:t>  </a:t>
            </a:r>
            <a:r>
              <a:rPr lang="en-US" dirty="0">
                <a:latin typeface="Calibri"/>
                <a:cs typeface="Calibri"/>
              </a:rPr>
              <a:t>↔</a:t>
            </a:r>
            <a:r>
              <a:rPr lang="en-US" dirty="0"/>
              <a:t>  H</a:t>
            </a:r>
            <a:r>
              <a:rPr lang="en-US" baseline="30000" dirty="0"/>
              <a:t>+</a:t>
            </a:r>
            <a:r>
              <a:rPr lang="en-US" baseline="-25000" dirty="0"/>
              <a:t>(aq)</a:t>
            </a:r>
            <a:r>
              <a:rPr lang="en-US" dirty="0"/>
              <a:t>  +   X</a:t>
            </a:r>
            <a:r>
              <a:rPr lang="en-US" baseline="30000" dirty="0"/>
              <a:t>-</a:t>
            </a:r>
            <a:r>
              <a:rPr lang="en-US" dirty="0"/>
              <a:t> </a:t>
            </a:r>
            <a:r>
              <a:rPr lang="en-US" baseline="-25000" dirty="0"/>
              <a:t>(aq)</a:t>
            </a:r>
            <a:endParaRPr lang="en-US" dirty="0"/>
          </a:p>
          <a:p>
            <a:pPr marL="1828800" algn="ctr" eaLnBrk="0" fontAlgn="base" hangingPunct="0">
              <a:spcBef>
                <a:spcPct val="50000"/>
              </a:spcBef>
              <a:spcAft>
                <a:spcPct val="0"/>
              </a:spcAft>
              <a:buClr>
                <a:srgbClr val="000000"/>
              </a:buClr>
              <a:buSzPct val="100000"/>
              <a:buFont typeface="Times New Roman" panose="02020603050405020304" pitchFamily="18" charset="0"/>
              <a:buNone/>
            </a:pPr>
            <a:r>
              <a:rPr lang="en-US" dirty="0"/>
              <a:t>K</a:t>
            </a:r>
            <a:r>
              <a:rPr lang="en-US" baseline="-25000" dirty="0"/>
              <a:t>a</a:t>
            </a:r>
            <a:r>
              <a:rPr lang="en-US" dirty="0"/>
              <a:t>  =  [H</a:t>
            </a:r>
            <a:r>
              <a:rPr lang="en-US" baseline="30000" dirty="0"/>
              <a:t>+</a:t>
            </a:r>
            <a:r>
              <a:rPr lang="en-US" dirty="0"/>
              <a:t>][ X</a:t>
            </a:r>
            <a:r>
              <a:rPr lang="en-US" baseline="30000" dirty="0"/>
              <a:t>-</a:t>
            </a:r>
            <a:r>
              <a:rPr lang="en-US" dirty="0"/>
              <a:t>] / [HX] </a:t>
            </a:r>
            <a:endParaRPr lang="en-US" altLang="en-US" dirty="0">
              <a:solidFill>
                <a:srgbClr val="000000"/>
              </a:solidFill>
            </a:endParaRPr>
          </a:p>
          <a:p>
            <a:pPr eaLnBrk="0" fontAlgn="base" hangingPunct="0">
              <a:spcBef>
                <a:spcPct val="50000"/>
              </a:spcBef>
              <a:spcAft>
                <a:spcPct val="0"/>
              </a:spcAft>
              <a:buClr>
                <a:srgbClr val="000000"/>
              </a:buClr>
              <a:buSzPct val="100000"/>
            </a:pPr>
            <a:r>
              <a:rPr lang="en-US" altLang="en-US" dirty="0">
                <a:solidFill>
                  <a:srgbClr val="000000"/>
                </a:solidFill>
              </a:rPr>
              <a:t>The </a:t>
            </a:r>
            <a:r>
              <a:rPr lang="en-US" altLang="en-US" b="1" dirty="0">
                <a:solidFill>
                  <a:srgbClr val="BBE0E3">
                    <a:lumMod val="50000"/>
                  </a:srgbClr>
                </a:solidFill>
              </a:rPr>
              <a:t>acid dissociation constant (</a:t>
            </a:r>
            <a:r>
              <a:rPr lang="en-US" altLang="en-US" b="1" i="1" dirty="0">
                <a:solidFill>
                  <a:srgbClr val="BBE0E3">
                    <a:lumMod val="50000"/>
                  </a:srgbClr>
                </a:solidFill>
              </a:rPr>
              <a:t>K</a:t>
            </a:r>
            <a:r>
              <a:rPr lang="en-US" altLang="en-US" b="1" i="1" baseline="-25000" dirty="0">
                <a:solidFill>
                  <a:srgbClr val="BBE0E3">
                    <a:lumMod val="50000"/>
                  </a:srgbClr>
                </a:solidFill>
              </a:rPr>
              <a:t>a</a:t>
            </a:r>
            <a:r>
              <a:rPr lang="en-US" altLang="en-US" b="1" dirty="0">
                <a:solidFill>
                  <a:srgbClr val="BBE0E3">
                    <a:lumMod val="50000"/>
                  </a:srgbClr>
                </a:solidFill>
              </a:rPr>
              <a:t>)</a:t>
            </a:r>
            <a:r>
              <a:rPr lang="en-US" altLang="en-US" dirty="0">
                <a:solidFill>
                  <a:srgbClr val="BBE0E3">
                    <a:lumMod val="50000"/>
                  </a:srgbClr>
                </a:solidFill>
              </a:rPr>
              <a:t> </a:t>
            </a:r>
            <a:r>
              <a:rPr lang="en-US" altLang="en-US" dirty="0">
                <a:solidFill>
                  <a:srgbClr val="000000"/>
                </a:solidFill>
              </a:rPr>
              <a:t>indicates the amount of ions produced and which reaction (forward/reverse) is favored.</a:t>
            </a:r>
          </a:p>
          <a:p>
            <a:pPr eaLnBrk="0" fontAlgn="base" hangingPunct="0">
              <a:spcBef>
                <a:spcPct val="50000"/>
              </a:spcBef>
              <a:spcAft>
                <a:spcPct val="0"/>
              </a:spcAft>
              <a:buClr>
                <a:srgbClr val="000000"/>
              </a:buClr>
              <a:buSzPct val="100000"/>
            </a:pPr>
            <a:r>
              <a:rPr lang="en-US" b="1" dirty="0">
                <a:solidFill>
                  <a:srgbClr val="00B0F0"/>
                </a:solidFill>
              </a:rPr>
              <a:t>K</a:t>
            </a:r>
            <a:r>
              <a:rPr lang="en-US" b="1" baseline="-25000" dirty="0">
                <a:solidFill>
                  <a:srgbClr val="00B0F0"/>
                </a:solidFill>
              </a:rPr>
              <a:t>a</a:t>
            </a:r>
            <a:r>
              <a:rPr lang="en-US" b="1" dirty="0">
                <a:solidFill>
                  <a:srgbClr val="00B0F0"/>
                </a:solidFill>
              </a:rPr>
              <a:t>  =  5.7 x 10</a:t>
            </a:r>
            <a:r>
              <a:rPr lang="en-US" b="1" baseline="30000" dirty="0">
                <a:solidFill>
                  <a:srgbClr val="00B0F0"/>
                </a:solidFill>
              </a:rPr>
              <a:t>-10 </a:t>
            </a:r>
            <a:r>
              <a:rPr lang="en-US" b="1" dirty="0">
                <a:solidFill>
                  <a:srgbClr val="00B0F0"/>
                </a:solidFill>
                <a:sym typeface="Wingdings" panose="05000000000000000000" pitchFamily="2" charset="2"/>
              </a:rPr>
              <a:t> describe strength, ions, favored rxn</a:t>
            </a:r>
          </a:p>
          <a:p>
            <a:pPr eaLnBrk="0" fontAlgn="base" hangingPunct="0">
              <a:spcBef>
                <a:spcPct val="50000"/>
              </a:spcBef>
              <a:spcAft>
                <a:spcPct val="0"/>
              </a:spcAft>
              <a:buClr>
                <a:srgbClr val="000000"/>
              </a:buClr>
              <a:buSzPct val="100000"/>
            </a:pPr>
            <a:r>
              <a:rPr lang="en-US" b="1" dirty="0">
                <a:solidFill>
                  <a:srgbClr val="00B050"/>
                </a:solidFill>
              </a:rPr>
              <a:t>K</a:t>
            </a:r>
            <a:r>
              <a:rPr lang="en-US" b="1" baseline="-25000" dirty="0">
                <a:solidFill>
                  <a:srgbClr val="00B050"/>
                </a:solidFill>
              </a:rPr>
              <a:t>a</a:t>
            </a:r>
            <a:r>
              <a:rPr lang="en-US" b="1" dirty="0">
                <a:solidFill>
                  <a:srgbClr val="00B050"/>
                </a:solidFill>
              </a:rPr>
              <a:t>  =  2.4 x 10</a:t>
            </a:r>
            <a:r>
              <a:rPr lang="en-US" b="1" baseline="30000" dirty="0">
                <a:solidFill>
                  <a:srgbClr val="00B050"/>
                </a:solidFill>
              </a:rPr>
              <a:t>4 </a:t>
            </a:r>
            <a:r>
              <a:rPr lang="en-US" b="1" dirty="0">
                <a:solidFill>
                  <a:srgbClr val="00B050"/>
                </a:solidFill>
                <a:sym typeface="Wingdings" panose="05000000000000000000" pitchFamily="2" charset="2"/>
              </a:rPr>
              <a:t> describe strength, ions, favored rxn</a:t>
            </a:r>
          </a:p>
        </p:txBody>
      </p:sp>
      <p:sp>
        <p:nvSpPr>
          <p:cNvPr id="3" name="Footer Placeholder 2"/>
          <p:cNvSpPr>
            <a:spLocks noGrp="1"/>
          </p:cNvSpPr>
          <p:nvPr>
            <p:ph type="ftr" sz="quarter" idx="10"/>
          </p:nvPr>
        </p:nvSpPr>
        <p:spPr/>
        <p:txBody>
          <a:bodyPr/>
          <a:lstStyle/>
          <a:p>
            <a:r>
              <a:rPr lang="en-US" altLang="en-US" dirty="0">
                <a:solidFill>
                  <a:srgbClr val="000000"/>
                </a:solidFill>
              </a:rPr>
              <a:t>Acids &amp; Bases</a:t>
            </a:r>
          </a:p>
        </p:txBody>
      </p:sp>
      <p:sp>
        <p:nvSpPr>
          <p:cNvPr id="9" name="Rectangle 2"/>
          <p:cNvSpPr>
            <a:spLocks noChangeArrowheads="1"/>
          </p:cNvSpPr>
          <p:nvPr/>
        </p:nvSpPr>
        <p:spPr bwMode="auto">
          <a:xfrm>
            <a:off x="1447799" y="0"/>
            <a:ext cx="6162675" cy="685800"/>
          </a:xfrm>
          <a:prstGeom prst="rect">
            <a:avLst/>
          </a:prstGeom>
          <a:solidFill>
            <a:schemeClr val="accent2"/>
          </a:solidFill>
          <a:ln>
            <a:noFill/>
          </a:ln>
        </p:spPr>
        <p:txBody>
          <a:bodyPr lIns="89538" tIns="46568" rIns="89538" bIns="46568"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dirty="0">
                <a:solidFill>
                  <a:srgbClr val="BBE0E3">
                    <a:lumMod val="50000"/>
                  </a:srgbClr>
                </a:solidFill>
              </a:rPr>
              <a:t>Strong and Weak </a:t>
            </a:r>
            <a:r>
              <a:rPr lang="en-US" altLang="en-US" dirty="0">
                <a:solidFill>
                  <a:srgbClr val="FF0000"/>
                </a:solidFill>
              </a:rPr>
              <a:t>Acids</a:t>
            </a:r>
          </a:p>
        </p:txBody>
      </p:sp>
      <p:pic>
        <p:nvPicPr>
          <p:cNvPr id="10" name="Picture 9"/>
          <p:cNvPicPr>
            <a:picLocks noChangeAspect="1"/>
          </p:cNvPicPr>
          <p:nvPr/>
        </p:nvPicPr>
        <p:blipFill>
          <a:blip r:embed="rId3"/>
          <a:stretch>
            <a:fillRect/>
          </a:stretch>
        </p:blipFill>
        <p:spPr>
          <a:xfrm>
            <a:off x="412081" y="1981200"/>
            <a:ext cx="2833438" cy="1139120"/>
          </a:xfrm>
          <a:prstGeom prst="rect">
            <a:avLst/>
          </a:prstGeom>
        </p:spPr>
      </p:pic>
      <p:pic>
        <p:nvPicPr>
          <p:cNvPr id="7" name="Picture 6">
            <a:extLst>
              <a:ext uri="{FF2B5EF4-FFF2-40B4-BE49-F238E27FC236}">
                <a16:creationId xmlns:a16="http://schemas.microsoft.com/office/drawing/2014/main" id="{79D58030-EFBB-42D2-9299-AAADA59AFC4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217090"/>
            <a:ext cx="1143000" cy="1256030"/>
          </a:xfrm>
          <a:prstGeom prst="rect">
            <a:avLst/>
          </a:prstGeom>
          <a:noFill/>
          <a:ln>
            <a:noFill/>
          </a:ln>
          <a:effectLst/>
        </p:spPr>
      </p:pic>
    </p:spTree>
    <p:extLst>
      <p:ext uri="{BB962C8B-B14F-4D97-AF65-F5344CB8AC3E}">
        <p14:creationId xmlns:p14="http://schemas.microsoft.com/office/powerpoint/2010/main" val="38665710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5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fade">
                                      <p:cBhvr>
                                        <p:cTn id="12" dur="500"/>
                                        <p:tgtEl>
                                          <p:spTgt spid="35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fade">
                                      <p:cBhvr>
                                        <p:cTn id="17" dur="500"/>
                                        <p:tgtEl>
                                          <p:spTgt spid="35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843">
                                            <p:txEl>
                                              <p:pRg st="3" end="3"/>
                                            </p:txEl>
                                          </p:spTgt>
                                        </p:tgtEl>
                                        <p:attrNameLst>
                                          <p:attrName>style.visibility</p:attrName>
                                        </p:attrNameLst>
                                      </p:cBhvr>
                                      <p:to>
                                        <p:strVal val="visible"/>
                                      </p:to>
                                    </p:set>
                                    <p:animEffect transition="in" filter="fade">
                                      <p:cBhvr>
                                        <p:cTn id="27" dur="500"/>
                                        <p:tgtEl>
                                          <p:spTgt spid="3584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843">
                                            <p:txEl>
                                              <p:pRg st="4" end="4"/>
                                            </p:txEl>
                                          </p:spTgt>
                                        </p:tgtEl>
                                        <p:attrNameLst>
                                          <p:attrName>style.visibility</p:attrName>
                                        </p:attrNameLst>
                                      </p:cBhvr>
                                      <p:to>
                                        <p:strVal val="visible"/>
                                      </p:to>
                                    </p:set>
                                    <p:animEffect transition="in" filter="fade">
                                      <p:cBhvr>
                                        <p:cTn id="32" dur="500"/>
                                        <p:tgtEl>
                                          <p:spTgt spid="3584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843">
                                            <p:txEl>
                                              <p:pRg st="5" end="5"/>
                                            </p:txEl>
                                          </p:spTgt>
                                        </p:tgtEl>
                                        <p:attrNameLst>
                                          <p:attrName>style.visibility</p:attrName>
                                        </p:attrNameLst>
                                      </p:cBhvr>
                                      <p:to>
                                        <p:strVal val="visible"/>
                                      </p:to>
                                    </p:set>
                                    <p:animEffect transition="in" filter="fade">
                                      <p:cBhvr>
                                        <p:cTn id="37" dur="500"/>
                                        <p:tgtEl>
                                          <p:spTgt spid="3584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843">
                                            <p:txEl>
                                              <p:pRg st="6" end="6"/>
                                            </p:txEl>
                                          </p:spTgt>
                                        </p:tgtEl>
                                        <p:attrNameLst>
                                          <p:attrName>style.visibility</p:attrName>
                                        </p:attrNameLst>
                                      </p:cBhvr>
                                      <p:to>
                                        <p:strVal val="visible"/>
                                      </p:to>
                                    </p:set>
                                    <p:animEffect transition="in" filter="fade">
                                      <p:cBhvr>
                                        <p:cTn id="42" dur="500"/>
                                        <p:tgtEl>
                                          <p:spTgt spid="35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Text Box 4"/>
          <p:cNvSpPr txBox="1">
            <a:spLocks noChangeArrowheads="1"/>
          </p:cNvSpPr>
          <p:nvPr/>
        </p:nvSpPr>
        <p:spPr bwMode="auto">
          <a:xfrm>
            <a:off x="185736" y="838224"/>
            <a:ext cx="8882063" cy="581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744538" indent="-285750"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pPr>
            <a:r>
              <a:rPr lang="en-US" altLang="en-US" sz="3600" b="1" dirty="0">
                <a:solidFill>
                  <a:srgbClr val="FF0000"/>
                </a:solidFill>
              </a:rPr>
              <a:t>Acid Dissociation Constant</a:t>
            </a:r>
          </a:p>
          <a:p>
            <a:pPr eaLnBrk="0" fontAlgn="base" hangingPunct="0">
              <a:spcBef>
                <a:spcPct val="50000"/>
              </a:spcBef>
              <a:spcAft>
                <a:spcPct val="0"/>
              </a:spcAft>
              <a:buClr>
                <a:srgbClr val="000000"/>
              </a:buClr>
              <a:buSzPct val="100000"/>
            </a:pPr>
            <a:r>
              <a:rPr lang="en-US" altLang="en-US" dirty="0">
                <a:solidFill>
                  <a:srgbClr val="00B050"/>
                </a:solidFill>
              </a:rPr>
              <a:t>The equilibrium-constant expression for any acid:</a:t>
            </a:r>
          </a:p>
          <a:p>
            <a:pPr marL="914400" algn="ctr" eaLnBrk="0" fontAlgn="base" hangingPunct="0">
              <a:spcBef>
                <a:spcPct val="50000"/>
              </a:spcBef>
              <a:spcAft>
                <a:spcPct val="0"/>
              </a:spcAft>
              <a:buClr>
                <a:srgbClr val="000000"/>
              </a:buClr>
              <a:buSzPct val="100000"/>
            </a:pPr>
            <a:r>
              <a:rPr lang="en-US" dirty="0"/>
              <a:t>HX </a:t>
            </a:r>
            <a:r>
              <a:rPr lang="en-US" baseline="-25000" dirty="0"/>
              <a:t>(aq)</a:t>
            </a:r>
            <a:r>
              <a:rPr lang="en-US" dirty="0"/>
              <a:t>  </a:t>
            </a:r>
            <a:r>
              <a:rPr lang="en-US" dirty="0">
                <a:latin typeface="Calibri"/>
                <a:cs typeface="Calibri"/>
              </a:rPr>
              <a:t>↔</a:t>
            </a:r>
            <a:r>
              <a:rPr lang="en-US" dirty="0"/>
              <a:t>  H</a:t>
            </a:r>
            <a:r>
              <a:rPr lang="en-US" baseline="30000" dirty="0"/>
              <a:t>+</a:t>
            </a:r>
            <a:r>
              <a:rPr lang="en-US" baseline="-25000" dirty="0"/>
              <a:t>(aq)</a:t>
            </a:r>
            <a:r>
              <a:rPr lang="en-US" dirty="0"/>
              <a:t>  +   X</a:t>
            </a:r>
            <a:r>
              <a:rPr lang="en-US" baseline="30000" dirty="0"/>
              <a:t>-</a:t>
            </a:r>
            <a:r>
              <a:rPr lang="en-US" dirty="0"/>
              <a:t> </a:t>
            </a:r>
            <a:r>
              <a:rPr lang="en-US" baseline="-25000" dirty="0"/>
              <a:t>(aq)</a:t>
            </a:r>
            <a:endParaRPr lang="en-US" dirty="0"/>
          </a:p>
          <a:p>
            <a:pPr marL="914400" algn="ctr" eaLnBrk="0" fontAlgn="base" hangingPunct="0">
              <a:spcBef>
                <a:spcPct val="50000"/>
              </a:spcBef>
              <a:spcAft>
                <a:spcPct val="0"/>
              </a:spcAft>
              <a:buClr>
                <a:srgbClr val="000000"/>
              </a:buClr>
              <a:buSzPct val="100000"/>
              <a:buFont typeface="Times New Roman" panose="02020603050405020304" pitchFamily="18" charset="0"/>
              <a:buNone/>
            </a:pPr>
            <a:r>
              <a:rPr lang="en-US" dirty="0"/>
              <a:t>K</a:t>
            </a:r>
            <a:r>
              <a:rPr lang="en-US" baseline="-25000" dirty="0"/>
              <a:t>a</a:t>
            </a:r>
            <a:r>
              <a:rPr lang="en-US" dirty="0"/>
              <a:t>  =  [H</a:t>
            </a:r>
            <a:r>
              <a:rPr lang="en-US" baseline="30000" dirty="0"/>
              <a:t>+</a:t>
            </a:r>
            <a:r>
              <a:rPr lang="en-US" dirty="0"/>
              <a:t>][ X</a:t>
            </a:r>
            <a:r>
              <a:rPr lang="en-US" baseline="30000" dirty="0"/>
              <a:t>-</a:t>
            </a:r>
            <a:r>
              <a:rPr lang="en-US" dirty="0"/>
              <a:t>] / [HX] </a:t>
            </a:r>
            <a:endParaRPr lang="en-US" altLang="en-US" dirty="0">
              <a:solidFill>
                <a:srgbClr val="000000"/>
              </a:solidFill>
            </a:endParaRPr>
          </a:p>
          <a:p>
            <a:pPr eaLnBrk="0" fontAlgn="base" hangingPunct="0">
              <a:spcBef>
                <a:spcPct val="50000"/>
              </a:spcBef>
              <a:spcAft>
                <a:spcPct val="0"/>
              </a:spcAft>
              <a:buClr>
                <a:srgbClr val="000000"/>
              </a:buClr>
              <a:buSzPct val="100000"/>
            </a:pPr>
            <a:r>
              <a:rPr lang="en-US" altLang="en-US" dirty="0">
                <a:solidFill>
                  <a:srgbClr val="000000"/>
                </a:solidFill>
              </a:rPr>
              <a:t>The </a:t>
            </a:r>
            <a:r>
              <a:rPr lang="en-US" altLang="en-US" b="1" dirty="0">
                <a:solidFill>
                  <a:srgbClr val="BBE0E3">
                    <a:lumMod val="50000"/>
                  </a:srgbClr>
                </a:solidFill>
              </a:rPr>
              <a:t>acid dissociation constant (</a:t>
            </a:r>
            <a:r>
              <a:rPr lang="en-US" altLang="en-US" b="1" i="1" dirty="0">
                <a:solidFill>
                  <a:srgbClr val="BBE0E3">
                    <a:lumMod val="50000"/>
                  </a:srgbClr>
                </a:solidFill>
              </a:rPr>
              <a:t>K</a:t>
            </a:r>
            <a:r>
              <a:rPr lang="en-US" altLang="en-US" b="1" i="1" baseline="-25000" dirty="0">
                <a:solidFill>
                  <a:srgbClr val="BBE0E3">
                    <a:lumMod val="50000"/>
                  </a:srgbClr>
                </a:solidFill>
              </a:rPr>
              <a:t>a</a:t>
            </a:r>
            <a:r>
              <a:rPr lang="en-US" altLang="en-US" b="1" dirty="0">
                <a:solidFill>
                  <a:srgbClr val="BBE0E3">
                    <a:lumMod val="50000"/>
                  </a:srgbClr>
                </a:solidFill>
              </a:rPr>
              <a:t>)</a:t>
            </a:r>
            <a:r>
              <a:rPr lang="en-US" altLang="en-US" dirty="0">
                <a:solidFill>
                  <a:srgbClr val="BBE0E3">
                    <a:lumMod val="50000"/>
                  </a:srgbClr>
                </a:solidFill>
              </a:rPr>
              <a:t> </a:t>
            </a:r>
            <a:r>
              <a:rPr lang="en-US" altLang="en-US" dirty="0">
                <a:solidFill>
                  <a:srgbClr val="000000"/>
                </a:solidFill>
              </a:rPr>
              <a:t>indicates the amount of ions produced and which reaction (forward/reverse) is favored.</a:t>
            </a:r>
          </a:p>
          <a:p>
            <a:pPr eaLnBrk="0" fontAlgn="base" hangingPunct="0">
              <a:spcBef>
                <a:spcPct val="50000"/>
              </a:spcBef>
              <a:spcAft>
                <a:spcPct val="0"/>
              </a:spcAft>
              <a:buClr>
                <a:srgbClr val="000000"/>
              </a:buClr>
              <a:buSzPct val="100000"/>
            </a:pPr>
            <a:r>
              <a:rPr lang="en-US" b="1" dirty="0">
                <a:solidFill>
                  <a:srgbClr val="00B0F0"/>
                </a:solidFill>
              </a:rPr>
              <a:t>K</a:t>
            </a:r>
            <a:r>
              <a:rPr lang="en-US" b="1" baseline="-25000" dirty="0">
                <a:solidFill>
                  <a:srgbClr val="00B0F0"/>
                </a:solidFill>
              </a:rPr>
              <a:t>a</a:t>
            </a:r>
            <a:r>
              <a:rPr lang="en-US" b="1" dirty="0">
                <a:solidFill>
                  <a:srgbClr val="00B0F0"/>
                </a:solidFill>
              </a:rPr>
              <a:t>  =  5.7 x 10</a:t>
            </a:r>
            <a:r>
              <a:rPr lang="en-US" b="1" baseline="30000" dirty="0">
                <a:solidFill>
                  <a:srgbClr val="00B0F0"/>
                </a:solidFill>
              </a:rPr>
              <a:t>-10 </a:t>
            </a:r>
            <a:r>
              <a:rPr lang="en-US" b="1" dirty="0">
                <a:solidFill>
                  <a:srgbClr val="00B0F0"/>
                </a:solidFill>
              </a:rPr>
              <a:t>(very small) </a:t>
            </a:r>
            <a:r>
              <a:rPr lang="en-US" b="1" dirty="0">
                <a:solidFill>
                  <a:srgbClr val="00B0F0"/>
                </a:solidFill>
                <a:sym typeface="Wingdings" panose="05000000000000000000" pitchFamily="2" charset="2"/>
              </a:rPr>
              <a:t> </a:t>
            </a:r>
          </a:p>
          <a:p>
            <a:pPr eaLnBrk="0" fontAlgn="base" hangingPunct="0">
              <a:spcBef>
                <a:spcPct val="50000"/>
              </a:spcBef>
              <a:spcAft>
                <a:spcPct val="0"/>
              </a:spcAft>
              <a:buClr>
                <a:srgbClr val="000000"/>
              </a:buClr>
              <a:buSzPct val="100000"/>
            </a:pPr>
            <a:r>
              <a:rPr lang="en-US" b="1" dirty="0">
                <a:solidFill>
                  <a:srgbClr val="00B0F0"/>
                </a:solidFill>
                <a:sym typeface="Wingdings" panose="05000000000000000000" pitchFamily="2" charset="2"/>
              </a:rPr>
              <a:t>		</a:t>
            </a:r>
            <a:r>
              <a:rPr lang="en-US" sz="3200" b="1" dirty="0">
                <a:solidFill>
                  <a:srgbClr val="00B0F0"/>
                </a:solidFill>
                <a:sym typeface="Wingdings" panose="05000000000000000000" pitchFamily="2" charset="2"/>
              </a:rPr>
              <a:t>WEAK acid, few ions, reverse reaction</a:t>
            </a:r>
          </a:p>
          <a:p>
            <a:pPr eaLnBrk="0" fontAlgn="base" hangingPunct="0">
              <a:spcBef>
                <a:spcPct val="50000"/>
              </a:spcBef>
              <a:spcAft>
                <a:spcPct val="0"/>
              </a:spcAft>
              <a:buClr>
                <a:srgbClr val="000000"/>
              </a:buClr>
              <a:buSzPct val="100000"/>
            </a:pPr>
            <a:r>
              <a:rPr lang="en-US" b="1" dirty="0">
                <a:solidFill>
                  <a:srgbClr val="00B050"/>
                </a:solidFill>
              </a:rPr>
              <a:t>K</a:t>
            </a:r>
            <a:r>
              <a:rPr lang="en-US" b="1" baseline="-25000" dirty="0">
                <a:solidFill>
                  <a:srgbClr val="00B050"/>
                </a:solidFill>
              </a:rPr>
              <a:t>a</a:t>
            </a:r>
            <a:r>
              <a:rPr lang="en-US" b="1" dirty="0">
                <a:solidFill>
                  <a:srgbClr val="00B050"/>
                </a:solidFill>
              </a:rPr>
              <a:t>  =  2.4 x 10</a:t>
            </a:r>
            <a:r>
              <a:rPr lang="en-US" b="1" baseline="30000" dirty="0">
                <a:solidFill>
                  <a:srgbClr val="00B050"/>
                </a:solidFill>
              </a:rPr>
              <a:t>4 </a:t>
            </a:r>
            <a:r>
              <a:rPr lang="en-US" b="1" dirty="0">
                <a:solidFill>
                  <a:srgbClr val="00B050"/>
                </a:solidFill>
                <a:sym typeface="Wingdings" panose="05000000000000000000" pitchFamily="2" charset="2"/>
              </a:rPr>
              <a:t>(large)  </a:t>
            </a:r>
          </a:p>
          <a:p>
            <a:pPr eaLnBrk="0" fontAlgn="base" hangingPunct="0">
              <a:spcBef>
                <a:spcPct val="50000"/>
              </a:spcBef>
              <a:spcAft>
                <a:spcPct val="0"/>
              </a:spcAft>
              <a:buClr>
                <a:srgbClr val="000000"/>
              </a:buClr>
              <a:buSzPct val="100000"/>
            </a:pPr>
            <a:r>
              <a:rPr lang="en-US" b="1" dirty="0">
                <a:solidFill>
                  <a:srgbClr val="00B050"/>
                </a:solidFill>
                <a:sym typeface="Wingdings" panose="05000000000000000000" pitchFamily="2" charset="2"/>
              </a:rPr>
              <a:t>		</a:t>
            </a:r>
            <a:r>
              <a:rPr lang="en-US" sz="3200" b="1" dirty="0">
                <a:solidFill>
                  <a:srgbClr val="00B050"/>
                </a:solidFill>
                <a:sym typeface="Wingdings" panose="05000000000000000000" pitchFamily="2" charset="2"/>
              </a:rPr>
              <a:t>STRONG acid, many ions, forward rxn</a:t>
            </a:r>
          </a:p>
        </p:txBody>
      </p:sp>
      <p:sp>
        <p:nvSpPr>
          <p:cNvPr id="3" name="Footer Placeholder 2"/>
          <p:cNvSpPr>
            <a:spLocks noGrp="1"/>
          </p:cNvSpPr>
          <p:nvPr>
            <p:ph type="ftr" sz="quarter" idx="10"/>
          </p:nvPr>
        </p:nvSpPr>
        <p:spPr/>
        <p:txBody>
          <a:bodyPr/>
          <a:lstStyle/>
          <a:p>
            <a:r>
              <a:rPr lang="en-US" altLang="en-US" dirty="0">
                <a:solidFill>
                  <a:srgbClr val="000000"/>
                </a:solidFill>
              </a:rPr>
              <a:t>Acids &amp; Bases</a:t>
            </a:r>
          </a:p>
        </p:txBody>
      </p:sp>
      <p:sp>
        <p:nvSpPr>
          <p:cNvPr id="9" name="Rectangle 2"/>
          <p:cNvSpPr>
            <a:spLocks noChangeArrowheads="1"/>
          </p:cNvSpPr>
          <p:nvPr/>
        </p:nvSpPr>
        <p:spPr bwMode="auto">
          <a:xfrm>
            <a:off x="1447799" y="0"/>
            <a:ext cx="6162675" cy="685800"/>
          </a:xfrm>
          <a:prstGeom prst="rect">
            <a:avLst/>
          </a:prstGeom>
          <a:solidFill>
            <a:schemeClr val="accent2"/>
          </a:solidFill>
          <a:ln>
            <a:noFill/>
          </a:ln>
        </p:spPr>
        <p:txBody>
          <a:bodyPr lIns="89538" tIns="46568" rIns="89538" bIns="46568"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dirty="0">
                <a:solidFill>
                  <a:srgbClr val="BBE0E3">
                    <a:lumMod val="50000"/>
                  </a:srgbClr>
                </a:solidFill>
              </a:rPr>
              <a:t>Strong and Weak </a:t>
            </a:r>
            <a:r>
              <a:rPr lang="en-US" altLang="en-US" dirty="0">
                <a:solidFill>
                  <a:srgbClr val="FF0000"/>
                </a:solidFill>
              </a:rPr>
              <a:t>Acids</a:t>
            </a:r>
          </a:p>
        </p:txBody>
      </p:sp>
      <p:pic>
        <p:nvPicPr>
          <p:cNvPr id="10" name="Picture 9"/>
          <p:cNvPicPr>
            <a:picLocks noChangeAspect="1"/>
          </p:cNvPicPr>
          <p:nvPr/>
        </p:nvPicPr>
        <p:blipFill>
          <a:blip r:embed="rId3"/>
          <a:stretch>
            <a:fillRect/>
          </a:stretch>
        </p:blipFill>
        <p:spPr>
          <a:xfrm>
            <a:off x="381000" y="2057400"/>
            <a:ext cx="2674981" cy="1075416"/>
          </a:xfrm>
          <a:prstGeom prst="rect">
            <a:avLst/>
          </a:prstGeom>
        </p:spPr>
      </p:pic>
      <p:pic>
        <p:nvPicPr>
          <p:cNvPr id="11" name="Picture 10" descr="strategy-01.eps"/>
          <p:cNvPicPr/>
          <p:nvPr/>
        </p:nvPicPr>
        <p:blipFill>
          <a:blip r:embed="rId4" cstate="print">
            <a:extLst>
              <a:ext uri="{28A0092B-C50C-407E-A947-70E740481C1C}">
                <a14:useLocalDpi xmlns:a14="http://schemas.microsoft.com/office/drawing/2010/main" val="0"/>
              </a:ext>
            </a:extLst>
          </a:blip>
          <a:stretch>
            <a:fillRect/>
          </a:stretch>
        </p:blipFill>
        <p:spPr>
          <a:xfrm>
            <a:off x="7610513" y="838200"/>
            <a:ext cx="1200149" cy="972820"/>
          </a:xfrm>
          <a:prstGeom prst="rect">
            <a:avLst/>
          </a:prstGeom>
        </p:spPr>
      </p:pic>
    </p:spTree>
    <p:extLst>
      <p:ext uri="{BB962C8B-B14F-4D97-AF65-F5344CB8AC3E}">
        <p14:creationId xmlns:p14="http://schemas.microsoft.com/office/powerpoint/2010/main" val="15705500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3">
                                            <p:txEl>
                                              <p:pRg st="5" end="5"/>
                                            </p:txEl>
                                          </p:spTgt>
                                        </p:tgtEl>
                                        <p:attrNameLst>
                                          <p:attrName>style.visibility</p:attrName>
                                        </p:attrNameLst>
                                      </p:cBhvr>
                                      <p:to>
                                        <p:strVal val="visible"/>
                                      </p:to>
                                    </p:set>
                                    <p:animEffect transition="in" filter="fade">
                                      <p:cBhvr>
                                        <p:cTn id="7" dur="500"/>
                                        <p:tgtEl>
                                          <p:spTgt spid="3584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3">
                                            <p:txEl>
                                              <p:pRg st="6" end="6"/>
                                            </p:txEl>
                                          </p:spTgt>
                                        </p:tgtEl>
                                        <p:attrNameLst>
                                          <p:attrName>style.visibility</p:attrName>
                                        </p:attrNameLst>
                                      </p:cBhvr>
                                      <p:to>
                                        <p:strVal val="visible"/>
                                      </p:to>
                                    </p:set>
                                    <p:animEffect transition="in" filter="fade">
                                      <p:cBhvr>
                                        <p:cTn id="12" dur="500"/>
                                        <p:tgtEl>
                                          <p:spTgt spid="3584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43">
                                            <p:txEl>
                                              <p:pRg st="7" end="7"/>
                                            </p:txEl>
                                          </p:spTgt>
                                        </p:tgtEl>
                                        <p:attrNameLst>
                                          <p:attrName>style.visibility</p:attrName>
                                        </p:attrNameLst>
                                      </p:cBhvr>
                                      <p:to>
                                        <p:strVal val="visible"/>
                                      </p:to>
                                    </p:set>
                                    <p:animEffect transition="in" filter="fade">
                                      <p:cBhvr>
                                        <p:cTn id="17" dur="500"/>
                                        <p:tgtEl>
                                          <p:spTgt spid="3584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843">
                                            <p:txEl>
                                              <p:pRg st="8" end="8"/>
                                            </p:txEl>
                                          </p:spTgt>
                                        </p:tgtEl>
                                        <p:attrNameLst>
                                          <p:attrName>style.visibility</p:attrName>
                                        </p:attrNameLst>
                                      </p:cBhvr>
                                      <p:to>
                                        <p:strVal val="visible"/>
                                      </p:to>
                                    </p:set>
                                    <p:animEffect transition="in" filter="fade">
                                      <p:cBhvr>
                                        <p:cTn id="22" dur="500"/>
                                        <p:tgtEl>
                                          <p:spTgt spid="358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40" y="304800"/>
            <a:ext cx="8229601" cy="609600"/>
          </a:xfrm>
        </p:spPr>
        <p:txBody>
          <a:bodyPr/>
          <a:lstStyle/>
          <a:p>
            <a:pPr eaLnBrk="1" hangingPunct="1"/>
            <a:r>
              <a:rPr lang="en-US" altLang="en-US" dirty="0">
                <a:solidFill>
                  <a:srgbClr val="FF8000"/>
                </a:solidFill>
                <a:latin typeface="Gill Sans Ultra Bold" pitchFamily="34" charset="0"/>
              </a:rPr>
              <a:t>Strong </a:t>
            </a:r>
            <a:r>
              <a:rPr lang="en-US" altLang="en-US" dirty="0">
                <a:solidFill>
                  <a:srgbClr val="00B0F0"/>
                </a:solidFill>
                <a:latin typeface="Gill Sans Ultra Bold" pitchFamily="34" charset="0"/>
              </a:rPr>
              <a:t>vs.</a:t>
            </a:r>
            <a:r>
              <a:rPr lang="en-US" altLang="en-US" dirty="0">
                <a:solidFill>
                  <a:srgbClr val="FF8000"/>
                </a:solidFill>
                <a:latin typeface="Gill Sans Ultra Bold" pitchFamily="34" charset="0"/>
              </a:rPr>
              <a:t> </a:t>
            </a:r>
            <a:r>
              <a:rPr lang="en-US" altLang="en-US" dirty="0">
                <a:solidFill>
                  <a:srgbClr val="FFFF00"/>
                </a:solidFill>
                <a:latin typeface="Gill Sans Ultra Bold" pitchFamily="34" charset="0"/>
              </a:rPr>
              <a:t>Weak</a:t>
            </a:r>
            <a:r>
              <a:rPr lang="en-US" altLang="en-US" dirty="0">
                <a:solidFill>
                  <a:srgbClr val="FF8000"/>
                </a:solidFill>
                <a:latin typeface="Gill Sans Ultra Bold" pitchFamily="34" charset="0"/>
              </a:rPr>
              <a:t> </a:t>
            </a:r>
            <a:r>
              <a:rPr lang="en-US" altLang="en-US" dirty="0">
                <a:solidFill>
                  <a:srgbClr val="00B0F0"/>
                </a:solidFill>
                <a:latin typeface="Gill Sans Ultra Bold" pitchFamily="34" charset="0"/>
              </a:rPr>
              <a:t>Acids</a:t>
            </a:r>
          </a:p>
        </p:txBody>
      </p:sp>
      <p:sp>
        <p:nvSpPr>
          <p:cNvPr id="13315" name="Rectangle 3"/>
          <p:cNvSpPr>
            <a:spLocks noGrp="1" noChangeArrowheads="1"/>
          </p:cNvSpPr>
          <p:nvPr>
            <p:ph type="body" idx="1"/>
          </p:nvPr>
        </p:nvSpPr>
        <p:spPr>
          <a:xfrm>
            <a:off x="152400" y="1226273"/>
            <a:ext cx="8915439" cy="533400"/>
          </a:xfrm>
        </p:spPr>
        <p:txBody>
          <a:bodyPr/>
          <a:lstStyle/>
          <a:p>
            <a:pPr marL="0" indent="0" eaLnBrk="1" hangingPunct="1">
              <a:buNone/>
            </a:pPr>
            <a:r>
              <a:rPr lang="en-US" altLang="en-US" dirty="0">
                <a:solidFill>
                  <a:srgbClr val="FF8000"/>
                </a:solidFill>
              </a:rPr>
              <a:t>Strong </a:t>
            </a:r>
            <a:r>
              <a:rPr lang="en-US" altLang="en-US" dirty="0">
                <a:solidFill>
                  <a:srgbClr val="FF8000"/>
                </a:solidFill>
                <a:latin typeface="Helvetica" pitchFamily="-80" charset="0"/>
              </a:rPr>
              <a:t>acid</a:t>
            </a:r>
            <a:r>
              <a:rPr lang="en-US" altLang="en-US" sz="2100" dirty="0">
                <a:solidFill>
                  <a:srgbClr val="FF8000"/>
                </a:solidFill>
                <a:latin typeface="Helvetica" pitchFamily="-80" charset="0"/>
              </a:rPr>
              <a:t>:</a:t>
            </a:r>
            <a:r>
              <a:rPr lang="en-US" altLang="en-US" sz="2100" dirty="0">
                <a:latin typeface="Helvetica" pitchFamily="-80" charset="0"/>
              </a:rPr>
              <a:t> is an acid which fully dissociates (ionizes) in solution.</a:t>
            </a:r>
            <a:endParaRPr lang="en-US" altLang="en-US" sz="2700" dirty="0">
              <a:latin typeface="Verdana" pitchFamily="34" charset="0"/>
            </a:endParaRPr>
          </a:p>
        </p:txBody>
      </p:sp>
      <p:sp>
        <p:nvSpPr>
          <p:cNvPr id="57348" name="Text Box 4"/>
          <p:cNvSpPr txBox="1">
            <a:spLocks noChangeArrowheads="1"/>
          </p:cNvSpPr>
          <p:nvPr/>
        </p:nvSpPr>
        <p:spPr bwMode="auto">
          <a:xfrm>
            <a:off x="304840" y="1858324"/>
            <a:ext cx="8762999" cy="976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977" tIns="45489" rIns="90977" bIns="45489">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9pPr>
          </a:lstStyle>
          <a:p>
            <a:pPr algn="ctr" eaLnBrk="0" fontAlgn="base" hangingPunct="0">
              <a:spcBef>
                <a:spcPct val="50000"/>
              </a:spcBef>
              <a:spcAft>
                <a:spcPct val="0"/>
              </a:spcAft>
            </a:pPr>
            <a:r>
              <a:rPr lang="en-US" altLang="en-US" dirty="0">
                <a:solidFill>
                  <a:srgbClr val="FFFFFF"/>
                </a:solidFill>
                <a:latin typeface="Verdana" pitchFamily="34" charset="0"/>
              </a:rPr>
              <a:t>HCl</a:t>
            </a:r>
            <a:r>
              <a:rPr lang="en-US" altLang="en-US" sz="1500" i="1" dirty="0">
                <a:solidFill>
                  <a:srgbClr val="FFFFFF"/>
                </a:solidFill>
              </a:rPr>
              <a:t>(aq)</a:t>
            </a:r>
            <a:r>
              <a:rPr lang="en-US" altLang="en-US" dirty="0">
                <a:solidFill>
                  <a:srgbClr val="FFFFFF"/>
                </a:solidFill>
                <a:latin typeface="Verdana" pitchFamily="34" charset="0"/>
              </a:rPr>
              <a:t> + H</a:t>
            </a:r>
            <a:r>
              <a:rPr lang="en-US" altLang="en-US" baseline="-25000" dirty="0">
                <a:solidFill>
                  <a:srgbClr val="FFFFFF"/>
                </a:solidFill>
                <a:latin typeface="Verdana" pitchFamily="34" charset="0"/>
              </a:rPr>
              <a:t>2</a:t>
            </a:r>
            <a:r>
              <a:rPr lang="en-US" altLang="en-US" dirty="0">
                <a:solidFill>
                  <a:srgbClr val="FFFFFF"/>
                </a:solidFill>
                <a:latin typeface="Verdana" pitchFamily="34" charset="0"/>
              </a:rPr>
              <a:t>O</a:t>
            </a:r>
            <a:r>
              <a:rPr lang="en-US" altLang="en-US" sz="1500" i="1" dirty="0">
                <a:solidFill>
                  <a:srgbClr val="FFFFFF"/>
                </a:solidFill>
              </a:rPr>
              <a:t>(l)</a:t>
            </a:r>
            <a:r>
              <a:rPr lang="en-US" altLang="en-US" sz="2900" dirty="0">
                <a:solidFill>
                  <a:srgbClr val="FFFFFF"/>
                </a:solidFill>
                <a:latin typeface="Verdana" pitchFamily="34" charset="0"/>
              </a:rPr>
              <a:t> </a:t>
            </a:r>
            <a:r>
              <a:rPr lang="en-US" altLang="en-US" dirty="0">
                <a:solidFill>
                  <a:srgbClr val="FFFFFF"/>
                </a:solidFill>
                <a:latin typeface="Verdana" pitchFamily="34" charset="0"/>
                <a:sym typeface="Wingdings" panose="05000000000000000000" pitchFamily="2" charset="2"/>
              </a:rPr>
              <a:t></a:t>
            </a:r>
            <a:r>
              <a:rPr lang="en-US" altLang="en-US" dirty="0">
                <a:solidFill>
                  <a:srgbClr val="FFFFFF"/>
                </a:solidFill>
                <a:latin typeface="Verdana" pitchFamily="34" charset="0"/>
              </a:rPr>
              <a:t> H</a:t>
            </a:r>
            <a:r>
              <a:rPr lang="en-US" altLang="en-US" baseline="-25000" dirty="0">
                <a:solidFill>
                  <a:srgbClr val="FFFFFF"/>
                </a:solidFill>
                <a:latin typeface="Verdana" pitchFamily="34" charset="0"/>
              </a:rPr>
              <a:t>3</a:t>
            </a:r>
            <a:r>
              <a:rPr lang="en-US" altLang="en-US" dirty="0">
                <a:solidFill>
                  <a:srgbClr val="FFFFFF"/>
                </a:solidFill>
                <a:latin typeface="Verdana" pitchFamily="34" charset="0"/>
              </a:rPr>
              <a:t>O</a:t>
            </a:r>
            <a:r>
              <a:rPr lang="en-US" altLang="en-US" baseline="30000" dirty="0">
                <a:solidFill>
                  <a:srgbClr val="FFFFFF"/>
                </a:solidFill>
                <a:latin typeface="Verdana" pitchFamily="34" charset="0"/>
              </a:rPr>
              <a:t>+</a:t>
            </a:r>
            <a:r>
              <a:rPr lang="en-US" altLang="en-US" sz="1500" i="1" dirty="0">
                <a:solidFill>
                  <a:srgbClr val="FFFFFF"/>
                </a:solidFill>
              </a:rPr>
              <a:t>(aq)</a:t>
            </a:r>
            <a:r>
              <a:rPr lang="en-US" altLang="en-US" sz="2900" dirty="0">
                <a:solidFill>
                  <a:srgbClr val="FFFFFF"/>
                </a:solidFill>
                <a:latin typeface="Verdana" pitchFamily="34" charset="0"/>
              </a:rPr>
              <a:t> </a:t>
            </a:r>
            <a:r>
              <a:rPr lang="en-US" altLang="en-US" dirty="0">
                <a:solidFill>
                  <a:srgbClr val="FFFFFF"/>
                </a:solidFill>
                <a:latin typeface="Verdana" pitchFamily="34" charset="0"/>
              </a:rPr>
              <a:t>+ Cl</a:t>
            </a:r>
            <a:r>
              <a:rPr lang="en-US" altLang="en-US" baseline="30000" dirty="0">
                <a:solidFill>
                  <a:srgbClr val="FFFFFF"/>
                </a:solidFill>
                <a:latin typeface="Verdana" pitchFamily="34" charset="0"/>
              </a:rPr>
              <a:t>-</a:t>
            </a:r>
            <a:r>
              <a:rPr lang="en-US" altLang="en-US" sz="1500" i="1" dirty="0">
                <a:solidFill>
                  <a:srgbClr val="FFFFFF"/>
                </a:solidFill>
              </a:rPr>
              <a:t>(aq)</a:t>
            </a:r>
            <a:r>
              <a:rPr lang="en-US" altLang="en-US" sz="2900" i="1" dirty="0">
                <a:solidFill>
                  <a:srgbClr val="FFFFFF"/>
                </a:solidFill>
              </a:rPr>
              <a:t> </a:t>
            </a:r>
          </a:p>
          <a:p>
            <a:pPr algn="ctr" eaLnBrk="0" fontAlgn="base" hangingPunct="0">
              <a:spcBef>
                <a:spcPct val="50000"/>
              </a:spcBef>
              <a:spcAft>
                <a:spcPct val="0"/>
              </a:spcAft>
            </a:pPr>
            <a:r>
              <a:rPr lang="en-US" altLang="en-US" sz="1900" dirty="0">
                <a:solidFill>
                  <a:srgbClr val="FFFFFF"/>
                </a:solidFill>
                <a:latin typeface="Verdana" pitchFamily="34" charset="0"/>
              </a:rPr>
              <a:t>Greater than 99.99% ionized</a:t>
            </a:r>
            <a:endParaRPr lang="en-US" altLang="en-US" sz="2900" dirty="0">
              <a:solidFill>
                <a:srgbClr val="FFFFFF"/>
              </a:solidFill>
              <a:latin typeface="Verdana" pitchFamily="34" charset="0"/>
            </a:endParaRPr>
          </a:p>
        </p:txBody>
      </p:sp>
      <p:sp>
        <p:nvSpPr>
          <p:cNvPr id="57349" name="Rectangle 5"/>
          <p:cNvSpPr>
            <a:spLocks noChangeArrowheads="1"/>
          </p:cNvSpPr>
          <p:nvPr/>
        </p:nvSpPr>
        <p:spPr bwMode="auto">
          <a:xfrm>
            <a:off x="304799" y="5181600"/>
            <a:ext cx="86106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977" tIns="45489" rIns="90977" bIns="45489"/>
          <a:lstStyle>
            <a:lvl1pPr marL="342900" indent="-342900">
              <a:spcBef>
                <a:spcPct val="20000"/>
              </a:spcBef>
              <a:buChar char="•"/>
              <a:defRPr sz="3200">
                <a:solidFill>
                  <a:schemeClr val="bg1"/>
                </a:solidFill>
                <a:latin typeface="Arial" pitchFamily="34" charset="0"/>
                <a:ea typeface="ＭＳ Ｐゴシック" pitchFamily="-80" charset="-128"/>
              </a:defRPr>
            </a:lvl1pPr>
            <a:lvl2pPr marL="742950" indent="-285750">
              <a:spcBef>
                <a:spcPct val="20000"/>
              </a:spcBef>
              <a:buChar char="–"/>
              <a:defRPr sz="2800">
                <a:solidFill>
                  <a:schemeClr val="bg1"/>
                </a:solidFill>
                <a:latin typeface="Arial" pitchFamily="34" charset="0"/>
                <a:ea typeface="ＭＳ Ｐゴシック" pitchFamily="-80" charset="-128"/>
              </a:defRPr>
            </a:lvl2pPr>
            <a:lvl3pPr marL="1143000" indent="-228600">
              <a:spcBef>
                <a:spcPct val="20000"/>
              </a:spcBef>
              <a:buChar char="•"/>
              <a:defRPr sz="2400">
                <a:solidFill>
                  <a:schemeClr val="bg1"/>
                </a:solidFill>
                <a:latin typeface="Arial" pitchFamily="34" charset="0"/>
                <a:ea typeface="ＭＳ Ｐゴシック" pitchFamily="-80" charset="-128"/>
              </a:defRPr>
            </a:lvl3pPr>
            <a:lvl4pPr marL="1600200" indent="-228600">
              <a:spcBef>
                <a:spcPct val="20000"/>
              </a:spcBef>
              <a:buChar char="–"/>
              <a:defRPr sz="2000">
                <a:solidFill>
                  <a:schemeClr val="bg1"/>
                </a:solidFill>
                <a:latin typeface="Arial" pitchFamily="34" charset="0"/>
                <a:ea typeface="ＭＳ Ｐゴシック" pitchFamily="-80" charset="-128"/>
              </a:defRPr>
            </a:lvl4pPr>
            <a:lvl5pPr marL="2057400" indent="-228600">
              <a:spcBef>
                <a:spcPct val="20000"/>
              </a:spcBef>
              <a:buChar char="»"/>
              <a:defRPr sz="2000">
                <a:solidFill>
                  <a:schemeClr val="bg1"/>
                </a:solidFill>
                <a:latin typeface="Arial" pitchFamily="34" charset="0"/>
                <a:ea typeface="ＭＳ Ｐゴシック" pitchFamily="-80" charset="-128"/>
              </a:defRPr>
            </a:lvl5pPr>
            <a:lvl6pPr marL="2514600" indent="-228600" eaLnBrk="0" fontAlgn="base" hangingPunct="0">
              <a:spcBef>
                <a:spcPct val="20000"/>
              </a:spcBef>
              <a:spcAft>
                <a:spcPct val="0"/>
              </a:spcAft>
              <a:buChar char="»"/>
              <a:defRPr sz="2000">
                <a:solidFill>
                  <a:schemeClr val="bg1"/>
                </a:solidFill>
                <a:latin typeface="Arial" pitchFamily="34" charset="0"/>
                <a:ea typeface="ＭＳ Ｐゴシック" pitchFamily="-80" charset="-128"/>
              </a:defRPr>
            </a:lvl6pPr>
            <a:lvl7pPr marL="2971800" indent="-228600" eaLnBrk="0" fontAlgn="base" hangingPunct="0">
              <a:spcBef>
                <a:spcPct val="20000"/>
              </a:spcBef>
              <a:spcAft>
                <a:spcPct val="0"/>
              </a:spcAft>
              <a:buChar char="»"/>
              <a:defRPr sz="2000">
                <a:solidFill>
                  <a:schemeClr val="bg1"/>
                </a:solidFill>
                <a:latin typeface="Arial" pitchFamily="34" charset="0"/>
                <a:ea typeface="ＭＳ Ｐゴシック" pitchFamily="-80" charset="-128"/>
              </a:defRPr>
            </a:lvl7pPr>
            <a:lvl8pPr marL="3429000" indent="-228600" eaLnBrk="0" fontAlgn="base" hangingPunct="0">
              <a:spcBef>
                <a:spcPct val="20000"/>
              </a:spcBef>
              <a:spcAft>
                <a:spcPct val="0"/>
              </a:spcAft>
              <a:buChar char="»"/>
              <a:defRPr sz="2000">
                <a:solidFill>
                  <a:schemeClr val="bg1"/>
                </a:solidFill>
                <a:latin typeface="Arial" pitchFamily="34" charset="0"/>
                <a:ea typeface="ＭＳ Ｐゴシック" pitchFamily="-80" charset="-128"/>
              </a:defRPr>
            </a:lvl8pPr>
            <a:lvl9pPr marL="3886200" indent="-228600" eaLnBrk="0" fontAlgn="base" hangingPunct="0">
              <a:spcBef>
                <a:spcPct val="20000"/>
              </a:spcBef>
              <a:spcAft>
                <a:spcPct val="0"/>
              </a:spcAft>
              <a:buChar char="»"/>
              <a:defRPr sz="2000">
                <a:solidFill>
                  <a:schemeClr val="bg1"/>
                </a:solidFill>
                <a:latin typeface="Arial" pitchFamily="34" charset="0"/>
                <a:ea typeface="ＭＳ Ｐゴシック" pitchFamily="-80" charset="-128"/>
              </a:defRPr>
            </a:lvl9pPr>
          </a:lstStyle>
          <a:p>
            <a:pPr marL="0" indent="0" fontAlgn="base">
              <a:spcAft>
                <a:spcPct val="0"/>
              </a:spcAft>
              <a:buNone/>
            </a:pPr>
            <a:r>
              <a:rPr lang="en-US" altLang="en-US" dirty="0">
                <a:solidFill>
                  <a:srgbClr val="FFFF00"/>
                </a:solidFill>
              </a:rPr>
              <a:t>Weak </a:t>
            </a:r>
            <a:r>
              <a:rPr lang="en-US" altLang="en-US" dirty="0">
                <a:solidFill>
                  <a:srgbClr val="FFFF00"/>
                </a:solidFill>
                <a:latin typeface="Helvetica" pitchFamily="-80" charset="0"/>
              </a:rPr>
              <a:t>acids</a:t>
            </a:r>
            <a:r>
              <a:rPr lang="en-US" altLang="en-US" sz="2100" dirty="0">
                <a:solidFill>
                  <a:srgbClr val="FFFF00"/>
                </a:solidFill>
                <a:latin typeface="Helvetica" pitchFamily="-80" charset="0"/>
              </a:rPr>
              <a:t>:</a:t>
            </a:r>
            <a:r>
              <a:rPr lang="en-US" altLang="en-US" sz="2100" dirty="0">
                <a:solidFill>
                  <a:srgbClr val="FFFFFF"/>
                </a:solidFill>
                <a:latin typeface="Helvetica" pitchFamily="-80" charset="0"/>
              </a:rPr>
              <a:t> do not fully ionize (dissociate) in solution. </a:t>
            </a:r>
          </a:p>
          <a:p>
            <a:pPr fontAlgn="base">
              <a:spcAft>
                <a:spcPct val="0"/>
              </a:spcAft>
              <a:buFontTx/>
              <a:buNone/>
            </a:pPr>
            <a:r>
              <a:rPr lang="en-US" altLang="en-US" sz="2100" dirty="0">
                <a:solidFill>
                  <a:srgbClr val="FFFFFF"/>
                </a:solidFill>
                <a:latin typeface="Helvetica" pitchFamily="-80" charset="0"/>
              </a:rPr>
              <a:t>	(</a:t>
            </a:r>
            <a:r>
              <a:rPr lang="en-US" altLang="en-US" sz="2100" dirty="0">
                <a:solidFill>
                  <a:srgbClr val="00B050"/>
                </a:solidFill>
                <a:latin typeface="Helvetica" pitchFamily="-80" charset="0"/>
              </a:rPr>
              <a:t>Any acid that is not one of the strong acids listed above</a:t>
            </a:r>
            <a:r>
              <a:rPr lang="en-US" altLang="en-US" sz="2100" dirty="0">
                <a:solidFill>
                  <a:srgbClr val="FFFFFF"/>
                </a:solidFill>
                <a:latin typeface="Helvetica" pitchFamily="-80" charset="0"/>
              </a:rPr>
              <a:t>) </a:t>
            </a:r>
            <a:endParaRPr lang="en-US" altLang="en-US" sz="2100" dirty="0">
              <a:solidFill>
                <a:srgbClr val="FFFFFF"/>
              </a:solidFill>
              <a:latin typeface="Verdana" pitchFamily="34" charset="0"/>
            </a:endParaRPr>
          </a:p>
        </p:txBody>
      </p:sp>
      <p:sp>
        <p:nvSpPr>
          <p:cNvPr id="57350" name="Rectangle 6"/>
          <p:cNvSpPr>
            <a:spLocks noChangeArrowheads="1"/>
          </p:cNvSpPr>
          <p:nvPr/>
        </p:nvSpPr>
        <p:spPr bwMode="auto">
          <a:xfrm>
            <a:off x="457199" y="2667000"/>
            <a:ext cx="2057401"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977" tIns="45489" rIns="90977" bIns="45489"/>
          <a:lstStyle>
            <a:lvl1pPr marL="342900" indent="-342900">
              <a:spcBef>
                <a:spcPct val="20000"/>
              </a:spcBef>
              <a:buChar char="•"/>
              <a:defRPr sz="3200">
                <a:solidFill>
                  <a:schemeClr val="bg1"/>
                </a:solidFill>
                <a:latin typeface="Arial" pitchFamily="34" charset="0"/>
                <a:ea typeface="ＭＳ Ｐゴシック" pitchFamily="-80" charset="-128"/>
              </a:defRPr>
            </a:lvl1pPr>
            <a:lvl2pPr marL="742950" indent="-285750">
              <a:spcBef>
                <a:spcPct val="20000"/>
              </a:spcBef>
              <a:buChar char="–"/>
              <a:defRPr sz="2800">
                <a:solidFill>
                  <a:schemeClr val="bg1"/>
                </a:solidFill>
                <a:latin typeface="Arial" pitchFamily="34" charset="0"/>
                <a:ea typeface="ＭＳ Ｐゴシック" pitchFamily="-80" charset="-128"/>
              </a:defRPr>
            </a:lvl2pPr>
            <a:lvl3pPr marL="1143000" indent="-228600">
              <a:spcBef>
                <a:spcPct val="20000"/>
              </a:spcBef>
              <a:buChar char="•"/>
              <a:defRPr sz="2400">
                <a:solidFill>
                  <a:schemeClr val="bg1"/>
                </a:solidFill>
                <a:latin typeface="Arial" pitchFamily="34" charset="0"/>
                <a:ea typeface="ＭＳ Ｐゴシック" pitchFamily="-80" charset="-128"/>
              </a:defRPr>
            </a:lvl3pPr>
            <a:lvl4pPr marL="1600200" indent="-228600">
              <a:spcBef>
                <a:spcPct val="20000"/>
              </a:spcBef>
              <a:buChar char="–"/>
              <a:defRPr sz="2000">
                <a:solidFill>
                  <a:schemeClr val="bg1"/>
                </a:solidFill>
                <a:latin typeface="Arial" pitchFamily="34" charset="0"/>
                <a:ea typeface="ＭＳ Ｐゴシック" pitchFamily="-80" charset="-128"/>
              </a:defRPr>
            </a:lvl4pPr>
            <a:lvl5pPr marL="2057400" indent="-228600">
              <a:spcBef>
                <a:spcPct val="20000"/>
              </a:spcBef>
              <a:buChar char="»"/>
              <a:defRPr sz="2000">
                <a:solidFill>
                  <a:schemeClr val="bg1"/>
                </a:solidFill>
                <a:latin typeface="Arial" pitchFamily="34" charset="0"/>
                <a:ea typeface="ＭＳ Ｐゴシック" pitchFamily="-80" charset="-128"/>
              </a:defRPr>
            </a:lvl5pPr>
            <a:lvl6pPr marL="2514600" indent="-228600" eaLnBrk="0" fontAlgn="base" hangingPunct="0">
              <a:spcBef>
                <a:spcPct val="20000"/>
              </a:spcBef>
              <a:spcAft>
                <a:spcPct val="0"/>
              </a:spcAft>
              <a:buChar char="»"/>
              <a:defRPr sz="2000">
                <a:solidFill>
                  <a:schemeClr val="bg1"/>
                </a:solidFill>
                <a:latin typeface="Arial" pitchFamily="34" charset="0"/>
                <a:ea typeface="ＭＳ Ｐゴシック" pitchFamily="-80" charset="-128"/>
              </a:defRPr>
            </a:lvl6pPr>
            <a:lvl7pPr marL="2971800" indent="-228600" eaLnBrk="0" fontAlgn="base" hangingPunct="0">
              <a:spcBef>
                <a:spcPct val="20000"/>
              </a:spcBef>
              <a:spcAft>
                <a:spcPct val="0"/>
              </a:spcAft>
              <a:buChar char="»"/>
              <a:defRPr sz="2000">
                <a:solidFill>
                  <a:schemeClr val="bg1"/>
                </a:solidFill>
                <a:latin typeface="Arial" pitchFamily="34" charset="0"/>
                <a:ea typeface="ＭＳ Ｐゴシック" pitchFamily="-80" charset="-128"/>
              </a:defRPr>
            </a:lvl7pPr>
            <a:lvl8pPr marL="3429000" indent="-228600" eaLnBrk="0" fontAlgn="base" hangingPunct="0">
              <a:spcBef>
                <a:spcPct val="20000"/>
              </a:spcBef>
              <a:spcAft>
                <a:spcPct val="0"/>
              </a:spcAft>
              <a:buChar char="»"/>
              <a:defRPr sz="2000">
                <a:solidFill>
                  <a:schemeClr val="bg1"/>
                </a:solidFill>
                <a:latin typeface="Arial" pitchFamily="34" charset="0"/>
                <a:ea typeface="ＭＳ Ｐゴシック" pitchFamily="-80" charset="-128"/>
              </a:defRPr>
            </a:lvl8pPr>
            <a:lvl9pPr marL="3886200" indent="-228600" eaLnBrk="0" fontAlgn="base" hangingPunct="0">
              <a:spcBef>
                <a:spcPct val="20000"/>
              </a:spcBef>
              <a:spcAft>
                <a:spcPct val="0"/>
              </a:spcAft>
              <a:buChar char="»"/>
              <a:defRPr sz="2000">
                <a:solidFill>
                  <a:schemeClr val="bg1"/>
                </a:solidFill>
                <a:latin typeface="Arial" pitchFamily="34" charset="0"/>
                <a:ea typeface="ＭＳ Ｐゴシック" pitchFamily="-80" charset="-128"/>
              </a:defRPr>
            </a:lvl9pPr>
          </a:lstStyle>
          <a:p>
            <a:pPr fontAlgn="base">
              <a:spcAft>
                <a:spcPct val="0"/>
              </a:spcAft>
              <a:buFontTx/>
              <a:buNone/>
            </a:pPr>
            <a:r>
              <a:rPr lang="en-US" altLang="en-US" sz="2100" dirty="0">
                <a:solidFill>
                  <a:srgbClr val="FF8000"/>
                </a:solidFill>
                <a:latin typeface="Helvetica" pitchFamily="-80" charset="0"/>
              </a:rPr>
              <a:t>6 Strong Acids:</a:t>
            </a:r>
            <a:endParaRPr lang="en-US" altLang="en-US" sz="2100" dirty="0">
              <a:solidFill>
                <a:srgbClr val="FFFFFF"/>
              </a:solidFill>
              <a:latin typeface="Helvetica" pitchFamily="-80" charset="0"/>
            </a:endParaRPr>
          </a:p>
        </p:txBody>
      </p:sp>
      <p:sp>
        <p:nvSpPr>
          <p:cNvPr id="57351" name="Rectangle 7"/>
          <p:cNvSpPr>
            <a:spLocks noChangeArrowheads="1"/>
          </p:cNvSpPr>
          <p:nvPr/>
        </p:nvSpPr>
        <p:spPr bwMode="auto">
          <a:xfrm>
            <a:off x="838200" y="3200400"/>
            <a:ext cx="3276599"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977" tIns="45489" rIns="90977" bIns="45489"/>
          <a:lstStyle>
            <a:lvl1pPr marL="342900" indent="-342900">
              <a:spcBef>
                <a:spcPct val="20000"/>
              </a:spcBef>
              <a:buChar char="•"/>
              <a:defRPr sz="3200">
                <a:solidFill>
                  <a:schemeClr val="bg1"/>
                </a:solidFill>
                <a:latin typeface="Arial" pitchFamily="34" charset="0"/>
                <a:ea typeface="ＭＳ Ｐゴシック" pitchFamily="-80" charset="-128"/>
              </a:defRPr>
            </a:lvl1pPr>
            <a:lvl2pPr marL="742950" indent="-285750">
              <a:spcBef>
                <a:spcPct val="20000"/>
              </a:spcBef>
              <a:buChar char="–"/>
              <a:defRPr sz="2800">
                <a:solidFill>
                  <a:schemeClr val="bg1"/>
                </a:solidFill>
                <a:latin typeface="Arial" pitchFamily="34" charset="0"/>
                <a:ea typeface="ＭＳ Ｐゴシック" pitchFamily="-80" charset="-128"/>
              </a:defRPr>
            </a:lvl2pPr>
            <a:lvl3pPr marL="1143000" indent="-228600">
              <a:spcBef>
                <a:spcPct val="20000"/>
              </a:spcBef>
              <a:buChar char="•"/>
              <a:defRPr sz="2400">
                <a:solidFill>
                  <a:schemeClr val="bg1"/>
                </a:solidFill>
                <a:latin typeface="Arial" pitchFamily="34" charset="0"/>
                <a:ea typeface="ＭＳ Ｐゴシック" pitchFamily="-80" charset="-128"/>
              </a:defRPr>
            </a:lvl3pPr>
            <a:lvl4pPr marL="1600200" indent="-228600">
              <a:spcBef>
                <a:spcPct val="20000"/>
              </a:spcBef>
              <a:buChar char="–"/>
              <a:defRPr sz="2000">
                <a:solidFill>
                  <a:schemeClr val="bg1"/>
                </a:solidFill>
                <a:latin typeface="Arial" pitchFamily="34" charset="0"/>
                <a:ea typeface="ＭＳ Ｐゴシック" pitchFamily="-80" charset="-128"/>
              </a:defRPr>
            </a:lvl4pPr>
            <a:lvl5pPr marL="2057400" indent="-228600">
              <a:spcBef>
                <a:spcPct val="20000"/>
              </a:spcBef>
              <a:buChar char="»"/>
              <a:defRPr sz="2000">
                <a:solidFill>
                  <a:schemeClr val="bg1"/>
                </a:solidFill>
                <a:latin typeface="Arial" pitchFamily="34" charset="0"/>
                <a:ea typeface="ＭＳ Ｐゴシック" pitchFamily="-80" charset="-128"/>
              </a:defRPr>
            </a:lvl5pPr>
            <a:lvl6pPr marL="2514600" indent="-228600" eaLnBrk="0" fontAlgn="base" hangingPunct="0">
              <a:spcBef>
                <a:spcPct val="20000"/>
              </a:spcBef>
              <a:spcAft>
                <a:spcPct val="0"/>
              </a:spcAft>
              <a:buChar char="»"/>
              <a:defRPr sz="2000">
                <a:solidFill>
                  <a:schemeClr val="bg1"/>
                </a:solidFill>
                <a:latin typeface="Arial" pitchFamily="34" charset="0"/>
                <a:ea typeface="ＭＳ Ｐゴシック" pitchFamily="-80" charset="-128"/>
              </a:defRPr>
            </a:lvl6pPr>
            <a:lvl7pPr marL="2971800" indent="-228600" eaLnBrk="0" fontAlgn="base" hangingPunct="0">
              <a:spcBef>
                <a:spcPct val="20000"/>
              </a:spcBef>
              <a:spcAft>
                <a:spcPct val="0"/>
              </a:spcAft>
              <a:buChar char="»"/>
              <a:defRPr sz="2000">
                <a:solidFill>
                  <a:schemeClr val="bg1"/>
                </a:solidFill>
                <a:latin typeface="Arial" pitchFamily="34" charset="0"/>
                <a:ea typeface="ＭＳ Ｐゴシック" pitchFamily="-80" charset="-128"/>
              </a:defRPr>
            </a:lvl7pPr>
            <a:lvl8pPr marL="3429000" indent="-228600" eaLnBrk="0" fontAlgn="base" hangingPunct="0">
              <a:spcBef>
                <a:spcPct val="20000"/>
              </a:spcBef>
              <a:spcAft>
                <a:spcPct val="0"/>
              </a:spcAft>
              <a:buChar char="»"/>
              <a:defRPr sz="2000">
                <a:solidFill>
                  <a:schemeClr val="bg1"/>
                </a:solidFill>
                <a:latin typeface="Arial" pitchFamily="34" charset="0"/>
                <a:ea typeface="ＭＳ Ｐゴシック" pitchFamily="-80" charset="-128"/>
              </a:defRPr>
            </a:lvl8pPr>
            <a:lvl9pPr marL="3886200" indent="-228600" eaLnBrk="0" fontAlgn="base" hangingPunct="0">
              <a:spcBef>
                <a:spcPct val="20000"/>
              </a:spcBef>
              <a:spcAft>
                <a:spcPct val="0"/>
              </a:spcAft>
              <a:buChar char="»"/>
              <a:defRPr sz="2000">
                <a:solidFill>
                  <a:schemeClr val="bg1"/>
                </a:solidFill>
                <a:latin typeface="Arial" pitchFamily="34" charset="0"/>
                <a:ea typeface="ＭＳ Ｐゴシック" pitchFamily="-80" charset="-128"/>
              </a:defRPr>
            </a:lvl9pPr>
          </a:lstStyle>
          <a:p>
            <a:pPr fontAlgn="base">
              <a:spcAft>
                <a:spcPct val="0"/>
              </a:spcAft>
              <a:buFontTx/>
              <a:buNone/>
            </a:pPr>
            <a:r>
              <a:rPr lang="en-US" altLang="en-US" sz="2100" dirty="0">
                <a:solidFill>
                  <a:srgbClr val="FFFFFF"/>
                </a:solidFill>
                <a:latin typeface="Helvetica" pitchFamily="-80" charset="0"/>
              </a:rPr>
              <a:t>HCl – </a:t>
            </a:r>
            <a:r>
              <a:rPr lang="en-US" altLang="en-US" sz="2100" dirty="0">
                <a:solidFill>
                  <a:srgbClr val="FF8000"/>
                </a:solidFill>
                <a:latin typeface="Helvetica" pitchFamily="-80" charset="0"/>
              </a:rPr>
              <a:t>Hydrochloric acid</a:t>
            </a:r>
            <a:endParaRPr lang="en-US" altLang="en-US" sz="2100" dirty="0">
              <a:solidFill>
                <a:srgbClr val="FFFFFF"/>
              </a:solidFill>
              <a:latin typeface="Helvetica" pitchFamily="-80" charset="0"/>
            </a:endParaRPr>
          </a:p>
        </p:txBody>
      </p:sp>
      <p:sp>
        <p:nvSpPr>
          <p:cNvPr id="57352" name="Rectangle 8"/>
          <p:cNvSpPr>
            <a:spLocks noChangeArrowheads="1"/>
          </p:cNvSpPr>
          <p:nvPr/>
        </p:nvSpPr>
        <p:spPr bwMode="auto">
          <a:xfrm>
            <a:off x="838200" y="3810000"/>
            <a:ext cx="3276599"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977" tIns="45489" rIns="90977" bIns="45489"/>
          <a:lstStyle>
            <a:lvl1pPr marL="342900" indent="-342900">
              <a:spcBef>
                <a:spcPct val="20000"/>
              </a:spcBef>
              <a:buChar char="•"/>
              <a:defRPr sz="3200">
                <a:solidFill>
                  <a:schemeClr val="bg1"/>
                </a:solidFill>
                <a:latin typeface="Arial" pitchFamily="34" charset="0"/>
                <a:ea typeface="ＭＳ Ｐゴシック" pitchFamily="-80" charset="-128"/>
              </a:defRPr>
            </a:lvl1pPr>
            <a:lvl2pPr marL="742950" indent="-285750">
              <a:spcBef>
                <a:spcPct val="20000"/>
              </a:spcBef>
              <a:buChar char="–"/>
              <a:defRPr sz="2800">
                <a:solidFill>
                  <a:schemeClr val="bg1"/>
                </a:solidFill>
                <a:latin typeface="Arial" pitchFamily="34" charset="0"/>
                <a:ea typeface="ＭＳ Ｐゴシック" pitchFamily="-80" charset="-128"/>
              </a:defRPr>
            </a:lvl2pPr>
            <a:lvl3pPr marL="1143000" indent="-228600">
              <a:spcBef>
                <a:spcPct val="20000"/>
              </a:spcBef>
              <a:buChar char="•"/>
              <a:defRPr sz="2400">
                <a:solidFill>
                  <a:schemeClr val="bg1"/>
                </a:solidFill>
                <a:latin typeface="Arial" pitchFamily="34" charset="0"/>
                <a:ea typeface="ＭＳ Ｐゴシック" pitchFamily="-80" charset="-128"/>
              </a:defRPr>
            </a:lvl3pPr>
            <a:lvl4pPr marL="1600200" indent="-228600">
              <a:spcBef>
                <a:spcPct val="20000"/>
              </a:spcBef>
              <a:buChar char="–"/>
              <a:defRPr sz="2000">
                <a:solidFill>
                  <a:schemeClr val="bg1"/>
                </a:solidFill>
                <a:latin typeface="Arial" pitchFamily="34" charset="0"/>
                <a:ea typeface="ＭＳ Ｐゴシック" pitchFamily="-80" charset="-128"/>
              </a:defRPr>
            </a:lvl4pPr>
            <a:lvl5pPr marL="2057400" indent="-228600">
              <a:spcBef>
                <a:spcPct val="20000"/>
              </a:spcBef>
              <a:buChar char="»"/>
              <a:defRPr sz="2000">
                <a:solidFill>
                  <a:schemeClr val="bg1"/>
                </a:solidFill>
                <a:latin typeface="Arial" pitchFamily="34" charset="0"/>
                <a:ea typeface="ＭＳ Ｐゴシック" pitchFamily="-80" charset="-128"/>
              </a:defRPr>
            </a:lvl5pPr>
            <a:lvl6pPr marL="2514600" indent="-228600" eaLnBrk="0" fontAlgn="base" hangingPunct="0">
              <a:spcBef>
                <a:spcPct val="20000"/>
              </a:spcBef>
              <a:spcAft>
                <a:spcPct val="0"/>
              </a:spcAft>
              <a:buChar char="»"/>
              <a:defRPr sz="2000">
                <a:solidFill>
                  <a:schemeClr val="bg1"/>
                </a:solidFill>
                <a:latin typeface="Arial" pitchFamily="34" charset="0"/>
                <a:ea typeface="ＭＳ Ｐゴシック" pitchFamily="-80" charset="-128"/>
              </a:defRPr>
            </a:lvl6pPr>
            <a:lvl7pPr marL="2971800" indent="-228600" eaLnBrk="0" fontAlgn="base" hangingPunct="0">
              <a:spcBef>
                <a:spcPct val="20000"/>
              </a:spcBef>
              <a:spcAft>
                <a:spcPct val="0"/>
              </a:spcAft>
              <a:buChar char="»"/>
              <a:defRPr sz="2000">
                <a:solidFill>
                  <a:schemeClr val="bg1"/>
                </a:solidFill>
                <a:latin typeface="Arial" pitchFamily="34" charset="0"/>
                <a:ea typeface="ＭＳ Ｐゴシック" pitchFamily="-80" charset="-128"/>
              </a:defRPr>
            </a:lvl7pPr>
            <a:lvl8pPr marL="3429000" indent="-228600" eaLnBrk="0" fontAlgn="base" hangingPunct="0">
              <a:spcBef>
                <a:spcPct val="20000"/>
              </a:spcBef>
              <a:spcAft>
                <a:spcPct val="0"/>
              </a:spcAft>
              <a:buChar char="»"/>
              <a:defRPr sz="2000">
                <a:solidFill>
                  <a:schemeClr val="bg1"/>
                </a:solidFill>
                <a:latin typeface="Arial" pitchFamily="34" charset="0"/>
                <a:ea typeface="ＭＳ Ｐゴシック" pitchFamily="-80" charset="-128"/>
              </a:defRPr>
            </a:lvl8pPr>
            <a:lvl9pPr marL="3886200" indent="-228600" eaLnBrk="0" fontAlgn="base" hangingPunct="0">
              <a:spcBef>
                <a:spcPct val="20000"/>
              </a:spcBef>
              <a:spcAft>
                <a:spcPct val="0"/>
              </a:spcAft>
              <a:buChar char="»"/>
              <a:defRPr sz="2000">
                <a:solidFill>
                  <a:schemeClr val="bg1"/>
                </a:solidFill>
                <a:latin typeface="Arial" pitchFamily="34" charset="0"/>
                <a:ea typeface="ＭＳ Ｐゴシック" pitchFamily="-80" charset="-128"/>
              </a:defRPr>
            </a:lvl9pPr>
          </a:lstStyle>
          <a:p>
            <a:pPr fontAlgn="base">
              <a:spcAft>
                <a:spcPct val="0"/>
              </a:spcAft>
              <a:buFontTx/>
              <a:buNone/>
            </a:pPr>
            <a:r>
              <a:rPr lang="en-US" altLang="en-US" sz="2100" dirty="0">
                <a:solidFill>
                  <a:srgbClr val="FFFFFF"/>
                </a:solidFill>
                <a:latin typeface="Helvetica" pitchFamily="-80" charset="0"/>
              </a:rPr>
              <a:t>HNO</a:t>
            </a:r>
            <a:r>
              <a:rPr lang="en-US" altLang="en-US" sz="2100" baseline="-25000" dirty="0">
                <a:solidFill>
                  <a:srgbClr val="FFFFFF"/>
                </a:solidFill>
                <a:latin typeface="Helvetica" pitchFamily="-80" charset="0"/>
              </a:rPr>
              <a:t>3</a:t>
            </a:r>
            <a:r>
              <a:rPr lang="en-US" altLang="en-US" sz="2100" dirty="0">
                <a:solidFill>
                  <a:srgbClr val="FFFFFF"/>
                </a:solidFill>
                <a:latin typeface="Helvetica" pitchFamily="-80" charset="0"/>
              </a:rPr>
              <a:t> - </a:t>
            </a:r>
            <a:r>
              <a:rPr lang="en-US" altLang="en-US" sz="2100" dirty="0">
                <a:solidFill>
                  <a:srgbClr val="FF8000"/>
                </a:solidFill>
                <a:latin typeface="Helvetica" pitchFamily="-80" charset="0"/>
              </a:rPr>
              <a:t>Nitric acid</a:t>
            </a:r>
            <a:endParaRPr lang="en-US" altLang="en-US" sz="2100" dirty="0">
              <a:solidFill>
                <a:srgbClr val="FFFFFF"/>
              </a:solidFill>
              <a:latin typeface="Helvetica" pitchFamily="-80" charset="0"/>
            </a:endParaRPr>
          </a:p>
        </p:txBody>
      </p:sp>
      <p:sp>
        <p:nvSpPr>
          <p:cNvPr id="57353" name="Rectangle 9"/>
          <p:cNvSpPr>
            <a:spLocks noChangeArrowheads="1"/>
          </p:cNvSpPr>
          <p:nvPr/>
        </p:nvSpPr>
        <p:spPr bwMode="auto">
          <a:xfrm>
            <a:off x="838200" y="4343400"/>
            <a:ext cx="3276599"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977" tIns="45489" rIns="90977" bIns="45489"/>
          <a:lstStyle>
            <a:lvl1pPr marL="342900" indent="-342900">
              <a:spcBef>
                <a:spcPct val="20000"/>
              </a:spcBef>
              <a:buChar char="•"/>
              <a:defRPr sz="3200">
                <a:solidFill>
                  <a:schemeClr val="bg1"/>
                </a:solidFill>
                <a:latin typeface="Arial" pitchFamily="34" charset="0"/>
                <a:ea typeface="ＭＳ Ｐゴシック" pitchFamily="-80" charset="-128"/>
              </a:defRPr>
            </a:lvl1pPr>
            <a:lvl2pPr marL="742950" indent="-285750">
              <a:spcBef>
                <a:spcPct val="20000"/>
              </a:spcBef>
              <a:buChar char="–"/>
              <a:defRPr sz="2800">
                <a:solidFill>
                  <a:schemeClr val="bg1"/>
                </a:solidFill>
                <a:latin typeface="Arial" pitchFamily="34" charset="0"/>
                <a:ea typeface="ＭＳ Ｐゴシック" pitchFamily="-80" charset="-128"/>
              </a:defRPr>
            </a:lvl2pPr>
            <a:lvl3pPr marL="1143000" indent="-228600">
              <a:spcBef>
                <a:spcPct val="20000"/>
              </a:spcBef>
              <a:buChar char="•"/>
              <a:defRPr sz="2400">
                <a:solidFill>
                  <a:schemeClr val="bg1"/>
                </a:solidFill>
                <a:latin typeface="Arial" pitchFamily="34" charset="0"/>
                <a:ea typeface="ＭＳ Ｐゴシック" pitchFamily="-80" charset="-128"/>
              </a:defRPr>
            </a:lvl3pPr>
            <a:lvl4pPr marL="1600200" indent="-228600">
              <a:spcBef>
                <a:spcPct val="20000"/>
              </a:spcBef>
              <a:buChar char="–"/>
              <a:defRPr sz="2000">
                <a:solidFill>
                  <a:schemeClr val="bg1"/>
                </a:solidFill>
                <a:latin typeface="Arial" pitchFamily="34" charset="0"/>
                <a:ea typeface="ＭＳ Ｐゴシック" pitchFamily="-80" charset="-128"/>
              </a:defRPr>
            </a:lvl4pPr>
            <a:lvl5pPr marL="2057400" indent="-228600">
              <a:spcBef>
                <a:spcPct val="20000"/>
              </a:spcBef>
              <a:buChar char="»"/>
              <a:defRPr sz="2000">
                <a:solidFill>
                  <a:schemeClr val="bg1"/>
                </a:solidFill>
                <a:latin typeface="Arial" pitchFamily="34" charset="0"/>
                <a:ea typeface="ＭＳ Ｐゴシック" pitchFamily="-80" charset="-128"/>
              </a:defRPr>
            </a:lvl5pPr>
            <a:lvl6pPr marL="2514600" indent="-228600" eaLnBrk="0" fontAlgn="base" hangingPunct="0">
              <a:spcBef>
                <a:spcPct val="20000"/>
              </a:spcBef>
              <a:spcAft>
                <a:spcPct val="0"/>
              </a:spcAft>
              <a:buChar char="»"/>
              <a:defRPr sz="2000">
                <a:solidFill>
                  <a:schemeClr val="bg1"/>
                </a:solidFill>
                <a:latin typeface="Arial" pitchFamily="34" charset="0"/>
                <a:ea typeface="ＭＳ Ｐゴシック" pitchFamily="-80" charset="-128"/>
              </a:defRPr>
            </a:lvl6pPr>
            <a:lvl7pPr marL="2971800" indent="-228600" eaLnBrk="0" fontAlgn="base" hangingPunct="0">
              <a:spcBef>
                <a:spcPct val="20000"/>
              </a:spcBef>
              <a:spcAft>
                <a:spcPct val="0"/>
              </a:spcAft>
              <a:buChar char="»"/>
              <a:defRPr sz="2000">
                <a:solidFill>
                  <a:schemeClr val="bg1"/>
                </a:solidFill>
                <a:latin typeface="Arial" pitchFamily="34" charset="0"/>
                <a:ea typeface="ＭＳ Ｐゴシック" pitchFamily="-80" charset="-128"/>
              </a:defRPr>
            </a:lvl7pPr>
            <a:lvl8pPr marL="3429000" indent="-228600" eaLnBrk="0" fontAlgn="base" hangingPunct="0">
              <a:spcBef>
                <a:spcPct val="20000"/>
              </a:spcBef>
              <a:spcAft>
                <a:spcPct val="0"/>
              </a:spcAft>
              <a:buChar char="»"/>
              <a:defRPr sz="2000">
                <a:solidFill>
                  <a:schemeClr val="bg1"/>
                </a:solidFill>
                <a:latin typeface="Arial" pitchFamily="34" charset="0"/>
                <a:ea typeface="ＭＳ Ｐゴシック" pitchFamily="-80" charset="-128"/>
              </a:defRPr>
            </a:lvl8pPr>
            <a:lvl9pPr marL="3886200" indent="-228600" eaLnBrk="0" fontAlgn="base" hangingPunct="0">
              <a:spcBef>
                <a:spcPct val="20000"/>
              </a:spcBef>
              <a:spcAft>
                <a:spcPct val="0"/>
              </a:spcAft>
              <a:buChar char="»"/>
              <a:defRPr sz="2000">
                <a:solidFill>
                  <a:schemeClr val="bg1"/>
                </a:solidFill>
                <a:latin typeface="Arial" pitchFamily="34" charset="0"/>
                <a:ea typeface="ＭＳ Ｐゴシック" pitchFamily="-80" charset="-128"/>
              </a:defRPr>
            </a:lvl9pPr>
          </a:lstStyle>
          <a:p>
            <a:pPr fontAlgn="base">
              <a:spcAft>
                <a:spcPct val="0"/>
              </a:spcAft>
              <a:buFontTx/>
              <a:buNone/>
            </a:pPr>
            <a:r>
              <a:rPr lang="en-US" altLang="en-US" sz="2100" dirty="0">
                <a:solidFill>
                  <a:srgbClr val="FFFFFF"/>
                </a:solidFill>
                <a:latin typeface="Helvetica" pitchFamily="-80" charset="0"/>
              </a:rPr>
              <a:t>H</a:t>
            </a:r>
            <a:r>
              <a:rPr lang="en-US" altLang="en-US" sz="2100" baseline="-25000" dirty="0">
                <a:solidFill>
                  <a:srgbClr val="FFFFFF"/>
                </a:solidFill>
                <a:latin typeface="Helvetica" pitchFamily="-80" charset="0"/>
              </a:rPr>
              <a:t>2</a:t>
            </a:r>
            <a:r>
              <a:rPr lang="en-US" altLang="en-US" sz="2100" dirty="0">
                <a:solidFill>
                  <a:srgbClr val="FFFFFF"/>
                </a:solidFill>
                <a:latin typeface="Helvetica" pitchFamily="-80" charset="0"/>
              </a:rPr>
              <a:t>SO</a:t>
            </a:r>
            <a:r>
              <a:rPr lang="en-US" altLang="en-US" sz="2100" baseline="-25000" dirty="0">
                <a:solidFill>
                  <a:srgbClr val="FFFFFF"/>
                </a:solidFill>
                <a:latin typeface="Helvetica" pitchFamily="-80" charset="0"/>
              </a:rPr>
              <a:t>4</a:t>
            </a:r>
            <a:r>
              <a:rPr lang="en-US" altLang="en-US" sz="2100" dirty="0">
                <a:solidFill>
                  <a:srgbClr val="FFFFFF"/>
                </a:solidFill>
                <a:latin typeface="Helvetica" pitchFamily="-80" charset="0"/>
              </a:rPr>
              <a:t> - </a:t>
            </a:r>
            <a:r>
              <a:rPr lang="en-US" altLang="en-US" sz="2100" dirty="0">
                <a:solidFill>
                  <a:srgbClr val="FF8000"/>
                </a:solidFill>
                <a:latin typeface="Helvetica" pitchFamily="-80" charset="0"/>
              </a:rPr>
              <a:t>Sulfuric acid</a:t>
            </a:r>
            <a:endParaRPr lang="en-US" altLang="en-US" sz="2100" dirty="0">
              <a:solidFill>
                <a:srgbClr val="FFFFFF"/>
              </a:solidFill>
              <a:latin typeface="Helvetica" pitchFamily="-80" charset="0"/>
            </a:endParaRPr>
          </a:p>
        </p:txBody>
      </p:sp>
      <p:sp>
        <p:nvSpPr>
          <p:cNvPr id="57354" name="Rectangle 10"/>
          <p:cNvSpPr>
            <a:spLocks noChangeArrowheads="1"/>
          </p:cNvSpPr>
          <p:nvPr/>
        </p:nvSpPr>
        <p:spPr bwMode="auto">
          <a:xfrm>
            <a:off x="4648200" y="3200400"/>
            <a:ext cx="3276599"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977" tIns="45489" rIns="90977" bIns="45489"/>
          <a:lstStyle>
            <a:lvl1pPr marL="342900" indent="-342900">
              <a:spcBef>
                <a:spcPct val="20000"/>
              </a:spcBef>
              <a:buChar char="•"/>
              <a:defRPr sz="3200">
                <a:solidFill>
                  <a:schemeClr val="bg1"/>
                </a:solidFill>
                <a:latin typeface="Arial" pitchFamily="34" charset="0"/>
                <a:ea typeface="ＭＳ Ｐゴシック" pitchFamily="-80" charset="-128"/>
              </a:defRPr>
            </a:lvl1pPr>
            <a:lvl2pPr marL="742950" indent="-285750">
              <a:spcBef>
                <a:spcPct val="20000"/>
              </a:spcBef>
              <a:buChar char="–"/>
              <a:defRPr sz="2800">
                <a:solidFill>
                  <a:schemeClr val="bg1"/>
                </a:solidFill>
                <a:latin typeface="Arial" pitchFamily="34" charset="0"/>
                <a:ea typeface="ＭＳ Ｐゴシック" pitchFamily="-80" charset="-128"/>
              </a:defRPr>
            </a:lvl2pPr>
            <a:lvl3pPr marL="1143000" indent="-228600">
              <a:spcBef>
                <a:spcPct val="20000"/>
              </a:spcBef>
              <a:buChar char="•"/>
              <a:defRPr sz="2400">
                <a:solidFill>
                  <a:schemeClr val="bg1"/>
                </a:solidFill>
                <a:latin typeface="Arial" pitchFamily="34" charset="0"/>
                <a:ea typeface="ＭＳ Ｐゴシック" pitchFamily="-80" charset="-128"/>
              </a:defRPr>
            </a:lvl3pPr>
            <a:lvl4pPr marL="1600200" indent="-228600">
              <a:spcBef>
                <a:spcPct val="20000"/>
              </a:spcBef>
              <a:buChar char="–"/>
              <a:defRPr sz="2000">
                <a:solidFill>
                  <a:schemeClr val="bg1"/>
                </a:solidFill>
                <a:latin typeface="Arial" pitchFamily="34" charset="0"/>
                <a:ea typeface="ＭＳ Ｐゴシック" pitchFamily="-80" charset="-128"/>
              </a:defRPr>
            </a:lvl4pPr>
            <a:lvl5pPr marL="2057400" indent="-228600">
              <a:spcBef>
                <a:spcPct val="20000"/>
              </a:spcBef>
              <a:buChar char="»"/>
              <a:defRPr sz="2000">
                <a:solidFill>
                  <a:schemeClr val="bg1"/>
                </a:solidFill>
                <a:latin typeface="Arial" pitchFamily="34" charset="0"/>
                <a:ea typeface="ＭＳ Ｐゴシック" pitchFamily="-80" charset="-128"/>
              </a:defRPr>
            </a:lvl5pPr>
            <a:lvl6pPr marL="2514600" indent="-228600" eaLnBrk="0" fontAlgn="base" hangingPunct="0">
              <a:spcBef>
                <a:spcPct val="20000"/>
              </a:spcBef>
              <a:spcAft>
                <a:spcPct val="0"/>
              </a:spcAft>
              <a:buChar char="»"/>
              <a:defRPr sz="2000">
                <a:solidFill>
                  <a:schemeClr val="bg1"/>
                </a:solidFill>
                <a:latin typeface="Arial" pitchFamily="34" charset="0"/>
                <a:ea typeface="ＭＳ Ｐゴシック" pitchFamily="-80" charset="-128"/>
              </a:defRPr>
            </a:lvl6pPr>
            <a:lvl7pPr marL="2971800" indent="-228600" eaLnBrk="0" fontAlgn="base" hangingPunct="0">
              <a:spcBef>
                <a:spcPct val="20000"/>
              </a:spcBef>
              <a:spcAft>
                <a:spcPct val="0"/>
              </a:spcAft>
              <a:buChar char="»"/>
              <a:defRPr sz="2000">
                <a:solidFill>
                  <a:schemeClr val="bg1"/>
                </a:solidFill>
                <a:latin typeface="Arial" pitchFamily="34" charset="0"/>
                <a:ea typeface="ＭＳ Ｐゴシック" pitchFamily="-80" charset="-128"/>
              </a:defRPr>
            </a:lvl7pPr>
            <a:lvl8pPr marL="3429000" indent="-228600" eaLnBrk="0" fontAlgn="base" hangingPunct="0">
              <a:spcBef>
                <a:spcPct val="20000"/>
              </a:spcBef>
              <a:spcAft>
                <a:spcPct val="0"/>
              </a:spcAft>
              <a:buChar char="»"/>
              <a:defRPr sz="2000">
                <a:solidFill>
                  <a:schemeClr val="bg1"/>
                </a:solidFill>
                <a:latin typeface="Arial" pitchFamily="34" charset="0"/>
                <a:ea typeface="ＭＳ Ｐゴシック" pitchFamily="-80" charset="-128"/>
              </a:defRPr>
            </a:lvl8pPr>
            <a:lvl9pPr marL="3886200" indent="-228600" eaLnBrk="0" fontAlgn="base" hangingPunct="0">
              <a:spcBef>
                <a:spcPct val="20000"/>
              </a:spcBef>
              <a:spcAft>
                <a:spcPct val="0"/>
              </a:spcAft>
              <a:buChar char="»"/>
              <a:defRPr sz="2000">
                <a:solidFill>
                  <a:schemeClr val="bg1"/>
                </a:solidFill>
                <a:latin typeface="Arial" pitchFamily="34" charset="0"/>
                <a:ea typeface="ＭＳ Ｐゴシック" pitchFamily="-80" charset="-128"/>
              </a:defRPr>
            </a:lvl9pPr>
          </a:lstStyle>
          <a:p>
            <a:pPr fontAlgn="base">
              <a:spcAft>
                <a:spcPct val="0"/>
              </a:spcAft>
              <a:buFontTx/>
              <a:buNone/>
            </a:pPr>
            <a:r>
              <a:rPr lang="en-US" altLang="en-US" sz="2100" dirty="0">
                <a:solidFill>
                  <a:srgbClr val="FFFFFF"/>
                </a:solidFill>
                <a:latin typeface="Helvetica" pitchFamily="-80" charset="0"/>
              </a:rPr>
              <a:t>HI - </a:t>
            </a:r>
            <a:r>
              <a:rPr lang="en-US" altLang="en-US" sz="2100" dirty="0">
                <a:solidFill>
                  <a:srgbClr val="FF8000"/>
                </a:solidFill>
                <a:latin typeface="Helvetica" pitchFamily="-80" charset="0"/>
              </a:rPr>
              <a:t>Hydroiodic acid</a:t>
            </a:r>
            <a:endParaRPr lang="en-US" altLang="en-US" sz="2100" dirty="0">
              <a:solidFill>
                <a:srgbClr val="FFFFFF"/>
              </a:solidFill>
              <a:latin typeface="Helvetica" pitchFamily="-80" charset="0"/>
            </a:endParaRPr>
          </a:p>
        </p:txBody>
      </p:sp>
      <p:sp>
        <p:nvSpPr>
          <p:cNvPr id="57355" name="Rectangle 11"/>
          <p:cNvSpPr>
            <a:spLocks noChangeArrowheads="1"/>
          </p:cNvSpPr>
          <p:nvPr/>
        </p:nvSpPr>
        <p:spPr bwMode="auto">
          <a:xfrm>
            <a:off x="4648200" y="3810000"/>
            <a:ext cx="3276599"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977" tIns="45489" rIns="90977" bIns="45489"/>
          <a:lstStyle>
            <a:lvl1pPr marL="342900" indent="-342900">
              <a:spcBef>
                <a:spcPct val="20000"/>
              </a:spcBef>
              <a:buChar char="•"/>
              <a:defRPr sz="3200">
                <a:solidFill>
                  <a:schemeClr val="bg1"/>
                </a:solidFill>
                <a:latin typeface="Arial" pitchFamily="34" charset="0"/>
                <a:ea typeface="ＭＳ Ｐゴシック" pitchFamily="-80" charset="-128"/>
              </a:defRPr>
            </a:lvl1pPr>
            <a:lvl2pPr marL="742950" indent="-285750">
              <a:spcBef>
                <a:spcPct val="20000"/>
              </a:spcBef>
              <a:buChar char="–"/>
              <a:defRPr sz="2800">
                <a:solidFill>
                  <a:schemeClr val="bg1"/>
                </a:solidFill>
                <a:latin typeface="Arial" pitchFamily="34" charset="0"/>
                <a:ea typeface="ＭＳ Ｐゴシック" pitchFamily="-80" charset="-128"/>
              </a:defRPr>
            </a:lvl2pPr>
            <a:lvl3pPr marL="1143000" indent="-228600">
              <a:spcBef>
                <a:spcPct val="20000"/>
              </a:spcBef>
              <a:buChar char="•"/>
              <a:defRPr sz="2400">
                <a:solidFill>
                  <a:schemeClr val="bg1"/>
                </a:solidFill>
                <a:latin typeface="Arial" pitchFamily="34" charset="0"/>
                <a:ea typeface="ＭＳ Ｐゴシック" pitchFamily="-80" charset="-128"/>
              </a:defRPr>
            </a:lvl3pPr>
            <a:lvl4pPr marL="1600200" indent="-228600">
              <a:spcBef>
                <a:spcPct val="20000"/>
              </a:spcBef>
              <a:buChar char="–"/>
              <a:defRPr sz="2000">
                <a:solidFill>
                  <a:schemeClr val="bg1"/>
                </a:solidFill>
                <a:latin typeface="Arial" pitchFamily="34" charset="0"/>
                <a:ea typeface="ＭＳ Ｐゴシック" pitchFamily="-80" charset="-128"/>
              </a:defRPr>
            </a:lvl4pPr>
            <a:lvl5pPr marL="2057400" indent="-228600">
              <a:spcBef>
                <a:spcPct val="20000"/>
              </a:spcBef>
              <a:buChar char="»"/>
              <a:defRPr sz="2000">
                <a:solidFill>
                  <a:schemeClr val="bg1"/>
                </a:solidFill>
                <a:latin typeface="Arial" pitchFamily="34" charset="0"/>
                <a:ea typeface="ＭＳ Ｐゴシック" pitchFamily="-80" charset="-128"/>
              </a:defRPr>
            </a:lvl5pPr>
            <a:lvl6pPr marL="2514600" indent="-228600" eaLnBrk="0" fontAlgn="base" hangingPunct="0">
              <a:spcBef>
                <a:spcPct val="20000"/>
              </a:spcBef>
              <a:spcAft>
                <a:spcPct val="0"/>
              </a:spcAft>
              <a:buChar char="»"/>
              <a:defRPr sz="2000">
                <a:solidFill>
                  <a:schemeClr val="bg1"/>
                </a:solidFill>
                <a:latin typeface="Arial" pitchFamily="34" charset="0"/>
                <a:ea typeface="ＭＳ Ｐゴシック" pitchFamily="-80" charset="-128"/>
              </a:defRPr>
            </a:lvl6pPr>
            <a:lvl7pPr marL="2971800" indent="-228600" eaLnBrk="0" fontAlgn="base" hangingPunct="0">
              <a:spcBef>
                <a:spcPct val="20000"/>
              </a:spcBef>
              <a:spcAft>
                <a:spcPct val="0"/>
              </a:spcAft>
              <a:buChar char="»"/>
              <a:defRPr sz="2000">
                <a:solidFill>
                  <a:schemeClr val="bg1"/>
                </a:solidFill>
                <a:latin typeface="Arial" pitchFamily="34" charset="0"/>
                <a:ea typeface="ＭＳ Ｐゴシック" pitchFamily="-80" charset="-128"/>
              </a:defRPr>
            </a:lvl7pPr>
            <a:lvl8pPr marL="3429000" indent="-228600" eaLnBrk="0" fontAlgn="base" hangingPunct="0">
              <a:spcBef>
                <a:spcPct val="20000"/>
              </a:spcBef>
              <a:spcAft>
                <a:spcPct val="0"/>
              </a:spcAft>
              <a:buChar char="»"/>
              <a:defRPr sz="2000">
                <a:solidFill>
                  <a:schemeClr val="bg1"/>
                </a:solidFill>
                <a:latin typeface="Arial" pitchFamily="34" charset="0"/>
                <a:ea typeface="ＭＳ Ｐゴシック" pitchFamily="-80" charset="-128"/>
              </a:defRPr>
            </a:lvl8pPr>
            <a:lvl9pPr marL="3886200" indent="-228600" eaLnBrk="0" fontAlgn="base" hangingPunct="0">
              <a:spcBef>
                <a:spcPct val="20000"/>
              </a:spcBef>
              <a:spcAft>
                <a:spcPct val="0"/>
              </a:spcAft>
              <a:buChar char="»"/>
              <a:defRPr sz="2000">
                <a:solidFill>
                  <a:schemeClr val="bg1"/>
                </a:solidFill>
                <a:latin typeface="Arial" pitchFamily="34" charset="0"/>
                <a:ea typeface="ＭＳ Ｐゴシック" pitchFamily="-80" charset="-128"/>
              </a:defRPr>
            </a:lvl9pPr>
          </a:lstStyle>
          <a:p>
            <a:pPr fontAlgn="base">
              <a:spcAft>
                <a:spcPct val="0"/>
              </a:spcAft>
              <a:buFontTx/>
              <a:buNone/>
            </a:pPr>
            <a:r>
              <a:rPr lang="en-US" altLang="en-US" sz="2100" dirty="0">
                <a:solidFill>
                  <a:srgbClr val="FFFFFF"/>
                </a:solidFill>
                <a:latin typeface="Helvetica" pitchFamily="-80" charset="0"/>
              </a:rPr>
              <a:t>HBr - </a:t>
            </a:r>
            <a:r>
              <a:rPr lang="en-US" altLang="en-US" sz="2100" dirty="0">
                <a:solidFill>
                  <a:srgbClr val="FF8000"/>
                </a:solidFill>
                <a:latin typeface="Helvetica" pitchFamily="-80" charset="0"/>
              </a:rPr>
              <a:t>Hydrobromic acid</a:t>
            </a:r>
            <a:endParaRPr lang="en-US" altLang="en-US" sz="2100" dirty="0">
              <a:solidFill>
                <a:srgbClr val="FFFFFF"/>
              </a:solidFill>
              <a:latin typeface="Helvetica" pitchFamily="-80" charset="0"/>
            </a:endParaRPr>
          </a:p>
        </p:txBody>
      </p:sp>
      <p:sp>
        <p:nvSpPr>
          <p:cNvPr id="57356" name="Rectangle 12"/>
          <p:cNvSpPr>
            <a:spLocks noChangeArrowheads="1"/>
          </p:cNvSpPr>
          <p:nvPr/>
        </p:nvSpPr>
        <p:spPr bwMode="auto">
          <a:xfrm>
            <a:off x="4648200" y="4419600"/>
            <a:ext cx="3276599"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977" tIns="45489" rIns="90977" bIns="45489"/>
          <a:lstStyle>
            <a:lvl1pPr marL="342900" indent="-342900">
              <a:spcBef>
                <a:spcPct val="20000"/>
              </a:spcBef>
              <a:buChar char="•"/>
              <a:defRPr sz="3200">
                <a:solidFill>
                  <a:schemeClr val="bg1"/>
                </a:solidFill>
                <a:latin typeface="Arial" pitchFamily="34" charset="0"/>
                <a:ea typeface="ＭＳ Ｐゴシック" pitchFamily="-80" charset="-128"/>
              </a:defRPr>
            </a:lvl1pPr>
            <a:lvl2pPr marL="742950" indent="-285750">
              <a:spcBef>
                <a:spcPct val="20000"/>
              </a:spcBef>
              <a:buChar char="–"/>
              <a:defRPr sz="2800">
                <a:solidFill>
                  <a:schemeClr val="bg1"/>
                </a:solidFill>
                <a:latin typeface="Arial" pitchFamily="34" charset="0"/>
                <a:ea typeface="ＭＳ Ｐゴシック" pitchFamily="-80" charset="-128"/>
              </a:defRPr>
            </a:lvl2pPr>
            <a:lvl3pPr marL="1143000" indent="-228600">
              <a:spcBef>
                <a:spcPct val="20000"/>
              </a:spcBef>
              <a:buChar char="•"/>
              <a:defRPr sz="2400">
                <a:solidFill>
                  <a:schemeClr val="bg1"/>
                </a:solidFill>
                <a:latin typeface="Arial" pitchFamily="34" charset="0"/>
                <a:ea typeface="ＭＳ Ｐゴシック" pitchFamily="-80" charset="-128"/>
              </a:defRPr>
            </a:lvl3pPr>
            <a:lvl4pPr marL="1600200" indent="-228600">
              <a:spcBef>
                <a:spcPct val="20000"/>
              </a:spcBef>
              <a:buChar char="–"/>
              <a:defRPr sz="2000">
                <a:solidFill>
                  <a:schemeClr val="bg1"/>
                </a:solidFill>
                <a:latin typeface="Arial" pitchFamily="34" charset="0"/>
                <a:ea typeface="ＭＳ Ｐゴシック" pitchFamily="-80" charset="-128"/>
              </a:defRPr>
            </a:lvl4pPr>
            <a:lvl5pPr marL="2057400" indent="-228600">
              <a:spcBef>
                <a:spcPct val="20000"/>
              </a:spcBef>
              <a:buChar char="»"/>
              <a:defRPr sz="2000">
                <a:solidFill>
                  <a:schemeClr val="bg1"/>
                </a:solidFill>
                <a:latin typeface="Arial" pitchFamily="34" charset="0"/>
                <a:ea typeface="ＭＳ Ｐゴシック" pitchFamily="-80" charset="-128"/>
              </a:defRPr>
            </a:lvl5pPr>
            <a:lvl6pPr marL="2514600" indent="-228600" eaLnBrk="0" fontAlgn="base" hangingPunct="0">
              <a:spcBef>
                <a:spcPct val="20000"/>
              </a:spcBef>
              <a:spcAft>
                <a:spcPct val="0"/>
              </a:spcAft>
              <a:buChar char="»"/>
              <a:defRPr sz="2000">
                <a:solidFill>
                  <a:schemeClr val="bg1"/>
                </a:solidFill>
                <a:latin typeface="Arial" pitchFamily="34" charset="0"/>
                <a:ea typeface="ＭＳ Ｐゴシック" pitchFamily="-80" charset="-128"/>
              </a:defRPr>
            </a:lvl6pPr>
            <a:lvl7pPr marL="2971800" indent="-228600" eaLnBrk="0" fontAlgn="base" hangingPunct="0">
              <a:spcBef>
                <a:spcPct val="20000"/>
              </a:spcBef>
              <a:spcAft>
                <a:spcPct val="0"/>
              </a:spcAft>
              <a:buChar char="»"/>
              <a:defRPr sz="2000">
                <a:solidFill>
                  <a:schemeClr val="bg1"/>
                </a:solidFill>
                <a:latin typeface="Arial" pitchFamily="34" charset="0"/>
                <a:ea typeface="ＭＳ Ｐゴシック" pitchFamily="-80" charset="-128"/>
              </a:defRPr>
            </a:lvl7pPr>
            <a:lvl8pPr marL="3429000" indent="-228600" eaLnBrk="0" fontAlgn="base" hangingPunct="0">
              <a:spcBef>
                <a:spcPct val="20000"/>
              </a:spcBef>
              <a:spcAft>
                <a:spcPct val="0"/>
              </a:spcAft>
              <a:buChar char="»"/>
              <a:defRPr sz="2000">
                <a:solidFill>
                  <a:schemeClr val="bg1"/>
                </a:solidFill>
                <a:latin typeface="Arial" pitchFamily="34" charset="0"/>
                <a:ea typeface="ＭＳ Ｐゴシック" pitchFamily="-80" charset="-128"/>
              </a:defRPr>
            </a:lvl8pPr>
            <a:lvl9pPr marL="3886200" indent="-228600" eaLnBrk="0" fontAlgn="base" hangingPunct="0">
              <a:spcBef>
                <a:spcPct val="20000"/>
              </a:spcBef>
              <a:spcAft>
                <a:spcPct val="0"/>
              </a:spcAft>
              <a:buChar char="»"/>
              <a:defRPr sz="2000">
                <a:solidFill>
                  <a:schemeClr val="bg1"/>
                </a:solidFill>
                <a:latin typeface="Arial" pitchFamily="34" charset="0"/>
                <a:ea typeface="ＭＳ Ｐゴシック" pitchFamily="-80" charset="-128"/>
              </a:defRPr>
            </a:lvl9pPr>
          </a:lstStyle>
          <a:p>
            <a:pPr fontAlgn="base">
              <a:spcAft>
                <a:spcPct val="0"/>
              </a:spcAft>
              <a:buFontTx/>
              <a:buNone/>
            </a:pPr>
            <a:r>
              <a:rPr lang="en-US" altLang="en-US" sz="2100" dirty="0">
                <a:solidFill>
                  <a:srgbClr val="FFFFFF"/>
                </a:solidFill>
                <a:latin typeface="Helvetica" pitchFamily="-80" charset="0"/>
              </a:rPr>
              <a:t>HClO</a:t>
            </a:r>
            <a:r>
              <a:rPr lang="en-US" altLang="en-US" sz="2100" baseline="-25000" dirty="0">
                <a:solidFill>
                  <a:srgbClr val="FFFFFF"/>
                </a:solidFill>
                <a:latin typeface="Helvetica" pitchFamily="-80" charset="0"/>
              </a:rPr>
              <a:t>4</a:t>
            </a:r>
            <a:r>
              <a:rPr lang="en-US" altLang="en-US" sz="2100" dirty="0">
                <a:solidFill>
                  <a:srgbClr val="FFFFFF"/>
                </a:solidFill>
                <a:latin typeface="Helvetica" pitchFamily="-80" charset="0"/>
              </a:rPr>
              <a:t> - </a:t>
            </a:r>
            <a:r>
              <a:rPr lang="en-US" altLang="en-US" sz="2100" dirty="0">
                <a:solidFill>
                  <a:srgbClr val="FF8000"/>
                </a:solidFill>
                <a:latin typeface="Helvetica" pitchFamily="-80" charset="0"/>
              </a:rPr>
              <a:t>Perchloric acid</a:t>
            </a:r>
            <a:endParaRPr lang="en-US" altLang="en-US" sz="2100" dirty="0">
              <a:solidFill>
                <a:srgbClr val="FFFFFF"/>
              </a:solidFill>
              <a:latin typeface="Helvetica" pitchFamily="-80" charset="0"/>
            </a:endParaRPr>
          </a:p>
        </p:txBody>
      </p:sp>
      <p:sp>
        <p:nvSpPr>
          <p:cNvPr id="3" name="Slide Number Placeholder 2"/>
          <p:cNvSpPr>
            <a:spLocks noGrp="1"/>
          </p:cNvSpPr>
          <p:nvPr>
            <p:ph type="sldNum" sz="quarter" idx="12"/>
          </p:nvPr>
        </p:nvSpPr>
        <p:spPr/>
        <p:txBody>
          <a:bodyPr/>
          <a:lstStyle/>
          <a:p>
            <a:pPr>
              <a:defRPr/>
            </a:pPr>
            <a:fld id="{B4882988-75FC-4BEE-B610-DFD609495041}" type="slidenum">
              <a:rPr lang="en-US" altLang="en-US" smtClean="0">
                <a:solidFill>
                  <a:srgbClr val="000000"/>
                </a:solidFill>
              </a:rPr>
              <a:pPr>
                <a:defRPr/>
              </a:pPr>
              <a:t>15</a:t>
            </a:fld>
            <a:endParaRPr lang="en-US" altLang="en-US" dirty="0">
              <a:solidFill>
                <a:srgbClr val="000000"/>
              </a:solidFill>
            </a:endParaRPr>
          </a:p>
        </p:txBody>
      </p:sp>
    </p:spTree>
    <p:extLst>
      <p:ext uri="{BB962C8B-B14F-4D97-AF65-F5344CB8AC3E}">
        <p14:creationId xmlns:p14="http://schemas.microsoft.com/office/powerpoint/2010/main" val="1772842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anim calcmode="lin" valueType="num">
                                      <p:cBhvr>
                                        <p:cTn id="7" dur="500" fill="hold"/>
                                        <p:tgtEl>
                                          <p:spTgt spid="57348"/>
                                        </p:tgtEl>
                                        <p:attrNameLst>
                                          <p:attrName>ppt_w</p:attrName>
                                        </p:attrNameLst>
                                      </p:cBhvr>
                                      <p:tavLst>
                                        <p:tav tm="0">
                                          <p:val>
                                            <p:fltVal val="0"/>
                                          </p:val>
                                        </p:tav>
                                        <p:tav tm="100000">
                                          <p:val>
                                            <p:strVal val="#ppt_w"/>
                                          </p:val>
                                        </p:tav>
                                      </p:tavLst>
                                    </p:anim>
                                    <p:anim calcmode="lin" valueType="num">
                                      <p:cBhvr>
                                        <p:cTn id="8" dur="500" fill="hold"/>
                                        <p:tgtEl>
                                          <p:spTgt spid="5734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57350"/>
                                        </p:tgtEl>
                                        <p:attrNameLst>
                                          <p:attrName>style.visibility</p:attrName>
                                        </p:attrNameLst>
                                      </p:cBhvr>
                                      <p:to>
                                        <p:strVal val="visible"/>
                                      </p:to>
                                    </p:set>
                                    <p:anim calcmode="lin" valueType="num">
                                      <p:cBhvr>
                                        <p:cTn id="13" dur="500" fill="hold"/>
                                        <p:tgtEl>
                                          <p:spTgt spid="57350"/>
                                        </p:tgtEl>
                                        <p:attrNameLst>
                                          <p:attrName>ppt_w</p:attrName>
                                        </p:attrNameLst>
                                      </p:cBhvr>
                                      <p:tavLst>
                                        <p:tav tm="0">
                                          <p:val>
                                            <p:fltVal val="0"/>
                                          </p:val>
                                        </p:tav>
                                        <p:tav tm="100000">
                                          <p:val>
                                            <p:strVal val="#ppt_w"/>
                                          </p:val>
                                        </p:tav>
                                      </p:tavLst>
                                    </p:anim>
                                    <p:anim calcmode="lin" valueType="num">
                                      <p:cBhvr>
                                        <p:cTn id="14" dur="500" fill="hold"/>
                                        <p:tgtEl>
                                          <p:spTgt spid="57350"/>
                                        </p:tgtEl>
                                        <p:attrNameLst>
                                          <p:attrName>ppt_h</p:attrName>
                                        </p:attrNameLst>
                                      </p:cBhvr>
                                      <p:tavLst>
                                        <p:tav tm="0">
                                          <p:val>
                                            <p:fltVal val="0"/>
                                          </p:val>
                                        </p:tav>
                                        <p:tav tm="100000">
                                          <p:val>
                                            <p:strVal val="#ppt_h"/>
                                          </p:val>
                                        </p:tav>
                                      </p:tavLst>
                                    </p:anim>
                                    <p:anim calcmode="lin" valueType="num">
                                      <p:cBhvr>
                                        <p:cTn id="15" dur="500" fill="hold"/>
                                        <p:tgtEl>
                                          <p:spTgt spid="57350"/>
                                        </p:tgtEl>
                                        <p:attrNameLst>
                                          <p:attrName>style.rotation</p:attrName>
                                        </p:attrNameLst>
                                      </p:cBhvr>
                                      <p:tavLst>
                                        <p:tav tm="0">
                                          <p:val>
                                            <p:fltVal val="360"/>
                                          </p:val>
                                        </p:tav>
                                        <p:tav tm="100000">
                                          <p:val>
                                            <p:fltVal val="0"/>
                                          </p:val>
                                        </p:tav>
                                      </p:tavLst>
                                    </p:anim>
                                    <p:animEffect transition="in" filter="fade">
                                      <p:cBhvr>
                                        <p:cTn id="16" dur="500"/>
                                        <p:tgtEl>
                                          <p:spTgt spid="5735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7351"/>
                                        </p:tgtEl>
                                        <p:attrNameLst>
                                          <p:attrName>style.visibility</p:attrName>
                                        </p:attrNameLst>
                                      </p:cBhvr>
                                      <p:to>
                                        <p:strVal val="visible"/>
                                      </p:to>
                                    </p:set>
                                    <p:animEffect transition="in" filter="fade">
                                      <p:cBhvr>
                                        <p:cTn id="21" dur="1000"/>
                                        <p:tgtEl>
                                          <p:spTgt spid="57351"/>
                                        </p:tgtEl>
                                      </p:cBhvr>
                                    </p:animEffect>
                                    <p:anim calcmode="lin" valueType="num">
                                      <p:cBhvr>
                                        <p:cTn id="22" dur="1000" fill="hold"/>
                                        <p:tgtEl>
                                          <p:spTgt spid="57351"/>
                                        </p:tgtEl>
                                        <p:attrNameLst>
                                          <p:attrName>ppt_x</p:attrName>
                                        </p:attrNameLst>
                                      </p:cBhvr>
                                      <p:tavLst>
                                        <p:tav tm="0">
                                          <p:val>
                                            <p:strVal val="#ppt_x"/>
                                          </p:val>
                                        </p:tav>
                                        <p:tav tm="100000">
                                          <p:val>
                                            <p:strVal val="#ppt_x"/>
                                          </p:val>
                                        </p:tav>
                                      </p:tavLst>
                                    </p:anim>
                                    <p:anim calcmode="lin" valueType="num">
                                      <p:cBhvr>
                                        <p:cTn id="23" dur="1000" fill="hold"/>
                                        <p:tgtEl>
                                          <p:spTgt spid="57351"/>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7352"/>
                                        </p:tgtEl>
                                        <p:attrNameLst>
                                          <p:attrName>style.visibility</p:attrName>
                                        </p:attrNameLst>
                                      </p:cBhvr>
                                      <p:to>
                                        <p:strVal val="visible"/>
                                      </p:to>
                                    </p:set>
                                    <p:animEffect transition="in" filter="fade">
                                      <p:cBhvr>
                                        <p:cTn id="28" dur="1000"/>
                                        <p:tgtEl>
                                          <p:spTgt spid="57352"/>
                                        </p:tgtEl>
                                      </p:cBhvr>
                                    </p:animEffect>
                                    <p:anim calcmode="lin" valueType="num">
                                      <p:cBhvr>
                                        <p:cTn id="29" dur="1000" fill="hold"/>
                                        <p:tgtEl>
                                          <p:spTgt spid="57352"/>
                                        </p:tgtEl>
                                        <p:attrNameLst>
                                          <p:attrName>ppt_x</p:attrName>
                                        </p:attrNameLst>
                                      </p:cBhvr>
                                      <p:tavLst>
                                        <p:tav tm="0">
                                          <p:val>
                                            <p:strVal val="#ppt_x"/>
                                          </p:val>
                                        </p:tav>
                                        <p:tav tm="100000">
                                          <p:val>
                                            <p:strVal val="#ppt_x"/>
                                          </p:val>
                                        </p:tav>
                                      </p:tavLst>
                                    </p:anim>
                                    <p:anim calcmode="lin" valueType="num">
                                      <p:cBhvr>
                                        <p:cTn id="30" dur="1000" fill="hold"/>
                                        <p:tgtEl>
                                          <p:spTgt spid="57352"/>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57353"/>
                                        </p:tgtEl>
                                        <p:attrNameLst>
                                          <p:attrName>style.visibility</p:attrName>
                                        </p:attrNameLst>
                                      </p:cBhvr>
                                      <p:to>
                                        <p:strVal val="visible"/>
                                      </p:to>
                                    </p:set>
                                    <p:animEffect transition="in" filter="fade">
                                      <p:cBhvr>
                                        <p:cTn id="35" dur="1000"/>
                                        <p:tgtEl>
                                          <p:spTgt spid="57353"/>
                                        </p:tgtEl>
                                      </p:cBhvr>
                                    </p:animEffect>
                                    <p:anim calcmode="lin" valueType="num">
                                      <p:cBhvr>
                                        <p:cTn id="36" dur="1000" fill="hold"/>
                                        <p:tgtEl>
                                          <p:spTgt spid="57353"/>
                                        </p:tgtEl>
                                        <p:attrNameLst>
                                          <p:attrName>ppt_x</p:attrName>
                                        </p:attrNameLst>
                                      </p:cBhvr>
                                      <p:tavLst>
                                        <p:tav tm="0">
                                          <p:val>
                                            <p:strVal val="#ppt_x"/>
                                          </p:val>
                                        </p:tav>
                                        <p:tav tm="100000">
                                          <p:val>
                                            <p:strVal val="#ppt_x"/>
                                          </p:val>
                                        </p:tav>
                                      </p:tavLst>
                                    </p:anim>
                                    <p:anim calcmode="lin" valueType="num">
                                      <p:cBhvr>
                                        <p:cTn id="37" dur="1000" fill="hold"/>
                                        <p:tgtEl>
                                          <p:spTgt spid="57353"/>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57354"/>
                                        </p:tgtEl>
                                        <p:attrNameLst>
                                          <p:attrName>style.visibility</p:attrName>
                                        </p:attrNameLst>
                                      </p:cBhvr>
                                      <p:to>
                                        <p:strVal val="visible"/>
                                      </p:to>
                                    </p:set>
                                    <p:animEffect transition="in" filter="fade">
                                      <p:cBhvr>
                                        <p:cTn id="42" dur="1000"/>
                                        <p:tgtEl>
                                          <p:spTgt spid="57354"/>
                                        </p:tgtEl>
                                      </p:cBhvr>
                                    </p:animEffect>
                                    <p:anim calcmode="lin" valueType="num">
                                      <p:cBhvr>
                                        <p:cTn id="43" dur="1000" fill="hold"/>
                                        <p:tgtEl>
                                          <p:spTgt spid="57354"/>
                                        </p:tgtEl>
                                        <p:attrNameLst>
                                          <p:attrName>ppt_x</p:attrName>
                                        </p:attrNameLst>
                                      </p:cBhvr>
                                      <p:tavLst>
                                        <p:tav tm="0">
                                          <p:val>
                                            <p:strVal val="#ppt_x"/>
                                          </p:val>
                                        </p:tav>
                                        <p:tav tm="100000">
                                          <p:val>
                                            <p:strVal val="#ppt_x"/>
                                          </p:val>
                                        </p:tav>
                                      </p:tavLst>
                                    </p:anim>
                                    <p:anim calcmode="lin" valueType="num">
                                      <p:cBhvr>
                                        <p:cTn id="44" dur="1000" fill="hold"/>
                                        <p:tgtEl>
                                          <p:spTgt spid="57354"/>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57355"/>
                                        </p:tgtEl>
                                        <p:attrNameLst>
                                          <p:attrName>style.visibility</p:attrName>
                                        </p:attrNameLst>
                                      </p:cBhvr>
                                      <p:to>
                                        <p:strVal val="visible"/>
                                      </p:to>
                                    </p:set>
                                    <p:animEffect transition="in" filter="fade">
                                      <p:cBhvr>
                                        <p:cTn id="49" dur="1000"/>
                                        <p:tgtEl>
                                          <p:spTgt spid="57355"/>
                                        </p:tgtEl>
                                      </p:cBhvr>
                                    </p:animEffect>
                                    <p:anim calcmode="lin" valueType="num">
                                      <p:cBhvr>
                                        <p:cTn id="50" dur="1000" fill="hold"/>
                                        <p:tgtEl>
                                          <p:spTgt spid="57355"/>
                                        </p:tgtEl>
                                        <p:attrNameLst>
                                          <p:attrName>ppt_x</p:attrName>
                                        </p:attrNameLst>
                                      </p:cBhvr>
                                      <p:tavLst>
                                        <p:tav tm="0">
                                          <p:val>
                                            <p:strVal val="#ppt_x"/>
                                          </p:val>
                                        </p:tav>
                                        <p:tav tm="100000">
                                          <p:val>
                                            <p:strVal val="#ppt_x"/>
                                          </p:val>
                                        </p:tav>
                                      </p:tavLst>
                                    </p:anim>
                                    <p:anim calcmode="lin" valueType="num">
                                      <p:cBhvr>
                                        <p:cTn id="51" dur="1000" fill="hold"/>
                                        <p:tgtEl>
                                          <p:spTgt spid="57355"/>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57356"/>
                                        </p:tgtEl>
                                        <p:attrNameLst>
                                          <p:attrName>style.visibility</p:attrName>
                                        </p:attrNameLst>
                                      </p:cBhvr>
                                      <p:to>
                                        <p:strVal val="visible"/>
                                      </p:to>
                                    </p:set>
                                    <p:animEffect transition="in" filter="fade">
                                      <p:cBhvr>
                                        <p:cTn id="56" dur="1000"/>
                                        <p:tgtEl>
                                          <p:spTgt spid="57356"/>
                                        </p:tgtEl>
                                      </p:cBhvr>
                                    </p:animEffect>
                                    <p:anim calcmode="lin" valueType="num">
                                      <p:cBhvr>
                                        <p:cTn id="57" dur="1000" fill="hold"/>
                                        <p:tgtEl>
                                          <p:spTgt spid="57356"/>
                                        </p:tgtEl>
                                        <p:attrNameLst>
                                          <p:attrName>ppt_x</p:attrName>
                                        </p:attrNameLst>
                                      </p:cBhvr>
                                      <p:tavLst>
                                        <p:tav tm="0">
                                          <p:val>
                                            <p:strVal val="#ppt_x"/>
                                          </p:val>
                                        </p:tav>
                                        <p:tav tm="100000">
                                          <p:val>
                                            <p:strVal val="#ppt_x"/>
                                          </p:val>
                                        </p:tav>
                                      </p:tavLst>
                                    </p:anim>
                                    <p:anim calcmode="lin" valueType="num">
                                      <p:cBhvr>
                                        <p:cTn id="58" dur="1000" fill="hold"/>
                                        <p:tgtEl>
                                          <p:spTgt spid="57356"/>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7" presetClass="entr" presetSubtype="10" fill="hold" grpId="0" nodeType="clickEffect">
                                  <p:stCondLst>
                                    <p:cond delay="0"/>
                                  </p:stCondLst>
                                  <p:childTnLst>
                                    <p:set>
                                      <p:cBhvr>
                                        <p:cTn id="62" dur="1" fill="hold">
                                          <p:stCondLst>
                                            <p:cond delay="0"/>
                                          </p:stCondLst>
                                        </p:cTn>
                                        <p:tgtEl>
                                          <p:spTgt spid="57349"/>
                                        </p:tgtEl>
                                        <p:attrNameLst>
                                          <p:attrName>style.visibility</p:attrName>
                                        </p:attrNameLst>
                                      </p:cBhvr>
                                      <p:to>
                                        <p:strVal val="visible"/>
                                      </p:to>
                                    </p:set>
                                    <p:anim calcmode="lin" valueType="num">
                                      <p:cBhvr>
                                        <p:cTn id="63" dur="500" fill="hold"/>
                                        <p:tgtEl>
                                          <p:spTgt spid="57349"/>
                                        </p:tgtEl>
                                        <p:attrNameLst>
                                          <p:attrName>ppt_w</p:attrName>
                                        </p:attrNameLst>
                                      </p:cBhvr>
                                      <p:tavLst>
                                        <p:tav tm="0">
                                          <p:val>
                                            <p:fltVal val="0"/>
                                          </p:val>
                                        </p:tav>
                                        <p:tav tm="100000">
                                          <p:val>
                                            <p:strVal val="#ppt_w"/>
                                          </p:val>
                                        </p:tav>
                                      </p:tavLst>
                                    </p:anim>
                                    <p:anim calcmode="lin" valueType="num">
                                      <p:cBhvr>
                                        <p:cTn id="64" dur="500" fill="hold"/>
                                        <p:tgtEl>
                                          <p:spTgt spid="573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P spid="57349" grpId="0"/>
      <p:bldP spid="57350" grpId="0"/>
      <p:bldP spid="57351" grpId="0"/>
      <p:bldP spid="57352" grpId="0"/>
      <p:bldP spid="57353" grpId="0"/>
      <p:bldP spid="57354" grpId="0"/>
      <p:bldP spid="57355" grpId="0"/>
      <p:bldP spid="5735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Text Box 4"/>
          <p:cNvSpPr txBox="1">
            <a:spLocks noChangeArrowheads="1"/>
          </p:cNvSpPr>
          <p:nvPr/>
        </p:nvSpPr>
        <p:spPr bwMode="auto">
          <a:xfrm>
            <a:off x="185736" y="838221"/>
            <a:ext cx="8882063" cy="561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744538" indent="-285750"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pPr>
            <a:r>
              <a:rPr lang="en-US" altLang="en-US" sz="3600" b="1" dirty="0">
                <a:solidFill>
                  <a:srgbClr val="00B0F0"/>
                </a:solidFill>
              </a:rPr>
              <a:t>Base Dissociation Constant</a:t>
            </a:r>
          </a:p>
          <a:p>
            <a:pPr eaLnBrk="0" fontAlgn="base" hangingPunct="0">
              <a:spcBef>
                <a:spcPct val="50000"/>
              </a:spcBef>
              <a:spcAft>
                <a:spcPct val="0"/>
              </a:spcAft>
              <a:buClr>
                <a:srgbClr val="000000"/>
              </a:buClr>
              <a:buSzPct val="100000"/>
            </a:pPr>
            <a:r>
              <a:rPr lang="en-US" altLang="en-US" dirty="0">
                <a:solidFill>
                  <a:srgbClr val="00B050"/>
                </a:solidFill>
              </a:rPr>
              <a:t>The equilibrium-constant expression for any base:</a:t>
            </a:r>
          </a:p>
          <a:p>
            <a:pPr algn="ctr">
              <a:spcBef>
                <a:spcPts val="1200"/>
              </a:spcBef>
            </a:pPr>
            <a:r>
              <a:rPr lang="en-US" dirty="0"/>
              <a:t>NH</a:t>
            </a:r>
            <a:r>
              <a:rPr lang="en-US" baseline="-25000" dirty="0"/>
              <a:t>3</a:t>
            </a:r>
            <a:r>
              <a:rPr lang="en-US" dirty="0"/>
              <a:t> </a:t>
            </a:r>
            <a:r>
              <a:rPr lang="en-US" baseline="-25000" dirty="0"/>
              <a:t>(aq)</a:t>
            </a:r>
            <a:r>
              <a:rPr lang="en-US" dirty="0"/>
              <a:t> +  H</a:t>
            </a:r>
            <a:r>
              <a:rPr lang="en-US" baseline="-25000" dirty="0"/>
              <a:t>2</a:t>
            </a:r>
            <a:r>
              <a:rPr lang="en-US" dirty="0"/>
              <a:t>O  </a:t>
            </a:r>
            <a:r>
              <a:rPr lang="en-US" dirty="0">
                <a:latin typeface="Calibri"/>
                <a:cs typeface="Calibri"/>
              </a:rPr>
              <a:t>         </a:t>
            </a:r>
            <a:r>
              <a:rPr lang="en-US" dirty="0"/>
              <a:t>  NH</a:t>
            </a:r>
            <a:r>
              <a:rPr lang="en-US" baseline="-25000" dirty="0"/>
              <a:t>4</a:t>
            </a:r>
            <a:r>
              <a:rPr lang="en-US" baseline="30000" dirty="0"/>
              <a:t>+</a:t>
            </a:r>
            <a:r>
              <a:rPr lang="en-US" baseline="-25000" dirty="0"/>
              <a:t>(aq)</a:t>
            </a:r>
            <a:r>
              <a:rPr lang="en-US" dirty="0"/>
              <a:t> + OH</a:t>
            </a:r>
            <a:r>
              <a:rPr lang="en-US" baseline="30000" dirty="0"/>
              <a:t>-</a:t>
            </a:r>
            <a:r>
              <a:rPr lang="en-US" dirty="0"/>
              <a:t> </a:t>
            </a:r>
            <a:r>
              <a:rPr lang="en-US" baseline="-25000" dirty="0"/>
              <a:t>(aq)</a:t>
            </a:r>
            <a:endParaRPr lang="en-US" dirty="0"/>
          </a:p>
          <a:p>
            <a:pPr algn="ctr">
              <a:spcBef>
                <a:spcPts val="1200"/>
              </a:spcBef>
            </a:pPr>
            <a:r>
              <a:rPr lang="en-US" dirty="0">
                <a:solidFill>
                  <a:srgbClr val="00B0F0"/>
                </a:solidFill>
              </a:rPr>
              <a:t>K</a:t>
            </a:r>
            <a:r>
              <a:rPr lang="en-US" baseline="-25000" dirty="0">
                <a:solidFill>
                  <a:srgbClr val="00B0F0"/>
                </a:solidFill>
              </a:rPr>
              <a:t>b</a:t>
            </a:r>
            <a:r>
              <a:rPr lang="en-US" dirty="0">
                <a:solidFill>
                  <a:srgbClr val="00B0F0"/>
                </a:solidFill>
              </a:rPr>
              <a:t>   =   [NH</a:t>
            </a:r>
            <a:r>
              <a:rPr lang="en-US" baseline="-25000" dirty="0">
                <a:solidFill>
                  <a:srgbClr val="00B0F0"/>
                </a:solidFill>
              </a:rPr>
              <a:t>4</a:t>
            </a:r>
            <a:r>
              <a:rPr lang="en-US" baseline="30000" dirty="0">
                <a:solidFill>
                  <a:srgbClr val="00B0F0"/>
                </a:solidFill>
              </a:rPr>
              <a:t>+</a:t>
            </a:r>
            <a:r>
              <a:rPr lang="en-US" dirty="0">
                <a:solidFill>
                  <a:srgbClr val="00B0F0"/>
                </a:solidFill>
              </a:rPr>
              <a:t>][ OH</a:t>
            </a:r>
            <a:r>
              <a:rPr lang="en-US" baseline="30000" dirty="0">
                <a:solidFill>
                  <a:srgbClr val="00B0F0"/>
                </a:solidFill>
              </a:rPr>
              <a:t> -</a:t>
            </a:r>
            <a:r>
              <a:rPr lang="en-US" dirty="0">
                <a:solidFill>
                  <a:srgbClr val="00B0F0"/>
                </a:solidFill>
              </a:rPr>
              <a:t>] / [NH</a:t>
            </a:r>
            <a:r>
              <a:rPr lang="en-US" baseline="-25000" dirty="0">
                <a:solidFill>
                  <a:srgbClr val="00B0F0"/>
                </a:solidFill>
              </a:rPr>
              <a:t>3</a:t>
            </a:r>
            <a:r>
              <a:rPr lang="en-US" dirty="0">
                <a:solidFill>
                  <a:srgbClr val="00B0F0"/>
                </a:solidFill>
              </a:rPr>
              <a:t>]       </a:t>
            </a:r>
          </a:p>
          <a:p>
            <a:pPr algn="ctr">
              <a:spcBef>
                <a:spcPts val="1200"/>
              </a:spcBef>
            </a:pPr>
            <a:r>
              <a:rPr lang="en-US" b="1" dirty="0"/>
              <a:t>K</a:t>
            </a:r>
            <a:r>
              <a:rPr lang="en-US" b="1" baseline="-25000" dirty="0"/>
              <a:t>b</a:t>
            </a:r>
            <a:r>
              <a:rPr lang="en-US" b="1" dirty="0"/>
              <a:t>  =  1.8 x 10</a:t>
            </a:r>
            <a:r>
              <a:rPr lang="en-US" b="1" baseline="30000" dirty="0"/>
              <a:t>-4</a:t>
            </a:r>
            <a:endParaRPr lang="en-US" dirty="0"/>
          </a:p>
          <a:p>
            <a:pPr marL="461336">
              <a:spcBef>
                <a:spcPts val="601"/>
              </a:spcBef>
            </a:pPr>
            <a:r>
              <a:rPr lang="en-US" i="1" dirty="0">
                <a:solidFill>
                  <a:srgbClr val="7030A0"/>
                </a:solidFill>
                <a:latin typeface="Times New Roman" panose="02020603050405020304" pitchFamily="18" charset="0"/>
                <a:cs typeface="Times New Roman" panose="02020603050405020304" pitchFamily="18" charset="0"/>
              </a:rPr>
              <a:t>[H</a:t>
            </a:r>
            <a:r>
              <a:rPr lang="en-US" i="1" baseline="-25000" dirty="0">
                <a:solidFill>
                  <a:srgbClr val="7030A0"/>
                </a:solidFill>
                <a:latin typeface="Times New Roman" panose="02020603050405020304" pitchFamily="18" charset="0"/>
                <a:cs typeface="Times New Roman" panose="02020603050405020304" pitchFamily="18" charset="0"/>
              </a:rPr>
              <a:t>2</a:t>
            </a:r>
            <a:r>
              <a:rPr lang="en-US" i="1" dirty="0">
                <a:solidFill>
                  <a:srgbClr val="7030A0"/>
                </a:solidFill>
                <a:latin typeface="Times New Roman" panose="02020603050405020304" pitchFamily="18" charset="0"/>
                <a:cs typeface="Times New Roman" panose="02020603050405020304" pitchFamily="18" charset="0"/>
              </a:rPr>
              <a:t>O] is 55 M just as in the acidic aqueous solutions, and is therefore, incorporated into the equilibrium constant.</a:t>
            </a:r>
          </a:p>
          <a:p>
            <a:pPr eaLnBrk="0" fontAlgn="base" hangingPunct="0">
              <a:spcBef>
                <a:spcPct val="50000"/>
              </a:spcBef>
              <a:spcAft>
                <a:spcPct val="0"/>
              </a:spcAft>
              <a:buClr>
                <a:srgbClr val="000000"/>
              </a:buClr>
              <a:buSzPct val="100000"/>
            </a:pPr>
            <a:r>
              <a:rPr lang="en-US" altLang="en-US" dirty="0">
                <a:solidFill>
                  <a:srgbClr val="000000"/>
                </a:solidFill>
              </a:rPr>
              <a:t>The </a:t>
            </a:r>
            <a:r>
              <a:rPr lang="en-US" altLang="en-US" b="1" dirty="0">
                <a:solidFill>
                  <a:srgbClr val="BBE0E3">
                    <a:lumMod val="50000"/>
                  </a:srgbClr>
                </a:solidFill>
              </a:rPr>
              <a:t>Base dissociation constant (</a:t>
            </a:r>
            <a:r>
              <a:rPr lang="en-US" altLang="en-US" b="1" i="1" dirty="0">
                <a:solidFill>
                  <a:srgbClr val="BBE0E3">
                    <a:lumMod val="50000"/>
                  </a:srgbClr>
                </a:solidFill>
              </a:rPr>
              <a:t>K</a:t>
            </a:r>
            <a:r>
              <a:rPr lang="en-US" altLang="en-US" b="1" i="1" baseline="-25000" dirty="0">
                <a:solidFill>
                  <a:srgbClr val="BBE0E3">
                    <a:lumMod val="50000"/>
                  </a:srgbClr>
                </a:solidFill>
              </a:rPr>
              <a:t>b</a:t>
            </a:r>
            <a:r>
              <a:rPr lang="en-US" altLang="en-US" b="1" dirty="0">
                <a:solidFill>
                  <a:srgbClr val="BBE0E3">
                    <a:lumMod val="50000"/>
                  </a:srgbClr>
                </a:solidFill>
              </a:rPr>
              <a:t>)</a:t>
            </a:r>
            <a:r>
              <a:rPr lang="en-US" altLang="en-US" dirty="0">
                <a:solidFill>
                  <a:srgbClr val="BBE0E3">
                    <a:lumMod val="50000"/>
                  </a:srgbClr>
                </a:solidFill>
              </a:rPr>
              <a:t> </a:t>
            </a:r>
            <a:r>
              <a:rPr lang="en-US" altLang="en-US" dirty="0">
                <a:solidFill>
                  <a:srgbClr val="000000"/>
                </a:solidFill>
              </a:rPr>
              <a:t>indicates the amount of ions produced and which reaction (forward/reverse) is favored.</a:t>
            </a:r>
          </a:p>
          <a:p>
            <a:pPr eaLnBrk="0" fontAlgn="base" hangingPunct="0">
              <a:spcBef>
                <a:spcPct val="50000"/>
              </a:spcBef>
              <a:spcAft>
                <a:spcPct val="0"/>
              </a:spcAft>
              <a:buClr>
                <a:srgbClr val="000000"/>
              </a:buClr>
              <a:buSzPct val="100000"/>
            </a:pPr>
            <a:r>
              <a:rPr lang="en-US" b="1" dirty="0">
                <a:solidFill>
                  <a:srgbClr val="00B0F0"/>
                </a:solidFill>
              </a:rPr>
              <a:t>K</a:t>
            </a:r>
            <a:r>
              <a:rPr lang="en-US" b="1" baseline="-25000" dirty="0">
                <a:solidFill>
                  <a:srgbClr val="00B0F0"/>
                </a:solidFill>
              </a:rPr>
              <a:t>b</a:t>
            </a:r>
            <a:r>
              <a:rPr lang="en-US" b="1" dirty="0">
                <a:solidFill>
                  <a:srgbClr val="00B0F0"/>
                </a:solidFill>
              </a:rPr>
              <a:t>  =  1.8 x 10</a:t>
            </a:r>
            <a:r>
              <a:rPr lang="en-US" b="1" baseline="30000" dirty="0">
                <a:solidFill>
                  <a:srgbClr val="00B0F0"/>
                </a:solidFill>
              </a:rPr>
              <a:t>-4 </a:t>
            </a:r>
            <a:r>
              <a:rPr lang="en-US" b="1" dirty="0">
                <a:solidFill>
                  <a:srgbClr val="00B0F0"/>
                </a:solidFill>
                <a:sym typeface="Wingdings" panose="05000000000000000000" pitchFamily="2" charset="2"/>
              </a:rPr>
              <a:t> describe strength, ions, favored rxn</a:t>
            </a:r>
          </a:p>
          <a:p>
            <a:pPr eaLnBrk="0" fontAlgn="base" hangingPunct="0">
              <a:spcBef>
                <a:spcPct val="50000"/>
              </a:spcBef>
              <a:spcAft>
                <a:spcPct val="0"/>
              </a:spcAft>
              <a:buClr>
                <a:srgbClr val="000000"/>
              </a:buClr>
              <a:buSzPct val="100000"/>
            </a:pPr>
            <a:r>
              <a:rPr lang="en-US" b="1" dirty="0">
                <a:solidFill>
                  <a:srgbClr val="00B050"/>
                </a:solidFill>
              </a:rPr>
              <a:t>K</a:t>
            </a:r>
            <a:r>
              <a:rPr lang="en-US" b="1" baseline="-25000" dirty="0">
                <a:solidFill>
                  <a:srgbClr val="00B050"/>
                </a:solidFill>
              </a:rPr>
              <a:t>b</a:t>
            </a:r>
            <a:r>
              <a:rPr lang="en-US" b="1" dirty="0">
                <a:solidFill>
                  <a:srgbClr val="00B050"/>
                </a:solidFill>
              </a:rPr>
              <a:t>  =  7.2 x 10</a:t>
            </a:r>
            <a:r>
              <a:rPr lang="en-US" b="1" baseline="30000" dirty="0">
                <a:solidFill>
                  <a:srgbClr val="00B050"/>
                </a:solidFill>
              </a:rPr>
              <a:t>6 </a:t>
            </a:r>
            <a:r>
              <a:rPr lang="en-US" b="1" dirty="0">
                <a:solidFill>
                  <a:srgbClr val="00B050"/>
                </a:solidFill>
                <a:sym typeface="Wingdings" panose="05000000000000000000" pitchFamily="2" charset="2"/>
              </a:rPr>
              <a:t> describe strength, ions, favored rxn</a:t>
            </a:r>
          </a:p>
        </p:txBody>
      </p:sp>
      <p:sp>
        <p:nvSpPr>
          <p:cNvPr id="3" name="Footer Placeholder 2"/>
          <p:cNvSpPr>
            <a:spLocks noGrp="1"/>
          </p:cNvSpPr>
          <p:nvPr>
            <p:ph type="ftr" sz="quarter" idx="10"/>
          </p:nvPr>
        </p:nvSpPr>
        <p:spPr/>
        <p:txBody>
          <a:bodyPr/>
          <a:lstStyle/>
          <a:p>
            <a:r>
              <a:rPr lang="en-US" altLang="en-US" dirty="0">
                <a:solidFill>
                  <a:srgbClr val="000000"/>
                </a:solidFill>
              </a:rPr>
              <a:t>Acids &amp; Bases</a:t>
            </a:r>
          </a:p>
        </p:txBody>
      </p:sp>
      <p:sp>
        <p:nvSpPr>
          <p:cNvPr id="9" name="Rectangle 2"/>
          <p:cNvSpPr>
            <a:spLocks noChangeArrowheads="1"/>
          </p:cNvSpPr>
          <p:nvPr/>
        </p:nvSpPr>
        <p:spPr bwMode="auto">
          <a:xfrm>
            <a:off x="1447799" y="0"/>
            <a:ext cx="6162675" cy="685800"/>
          </a:xfrm>
          <a:prstGeom prst="rect">
            <a:avLst/>
          </a:prstGeom>
          <a:solidFill>
            <a:schemeClr val="accent2"/>
          </a:solidFill>
          <a:ln>
            <a:noFill/>
          </a:ln>
        </p:spPr>
        <p:txBody>
          <a:bodyPr lIns="89538" tIns="46568" rIns="89538" bIns="46568"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dirty="0">
                <a:solidFill>
                  <a:srgbClr val="BBE0E3">
                    <a:lumMod val="50000"/>
                  </a:srgbClr>
                </a:solidFill>
              </a:rPr>
              <a:t>Strong and Weak </a:t>
            </a:r>
            <a:r>
              <a:rPr lang="en-US" altLang="en-US" dirty="0">
                <a:solidFill>
                  <a:srgbClr val="00B0F0"/>
                </a:solidFill>
              </a:rPr>
              <a:t>Bases</a:t>
            </a:r>
          </a:p>
        </p:txBody>
      </p:sp>
      <p:pic>
        <p:nvPicPr>
          <p:cNvPr id="6" name="Picture 5">
            <a:extLst>
              <a:ext uri="{FF2B5EF4-FFF2-40B4-BE49-F238E27FC236}">
                <a16:creationId xmlns:a16="http://schemas.microsoft.com/office/drawing/2014/main" id="{9F23A305-7D99-482A-A143-12ECD8A632A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3652" y="5486400"/>
            <a:ext cx="709170" cy="798830"/>
          </a:xfrm>
          <a:prstGeom prst="rect">
            <a:avLst/>
          </a:prstGeom>
          <a:noFill/>
          <a:ln>
            <a:noFill/>
          </a:ln>
          <a:effectLst/>
        </p:spPr>
      </p:pic>
      <p:pic>
        <p:nvPicPr>
          <p:cNvPr id="7" name="Picture 3">
            <a:extLst>
              <a:ext uri="{FF2B5EF4-FFF2-40B4-BE49-F238E27FC236}">
                <a16:creationId xmlns:a16="http://schemas.microsoft.com/office/drawing/2014/main" id="{446F9F1C-AA2B-4A64-9F6A-322379D498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133600"/>
            <a:ext cx="6858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41473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Effect transition="in" filter="fade">
                                      <p:cBhvr>
                                        <p:cTn id="7" dur="500"/>
                                        <p:tgtEl>
                                          <p:spTgt spid="358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3">
                                            <p:txEl>
                                              <p:pRg st="2" end="2"/>
                                            </p:txEl>
                                          </p:spTgt>
                                        </p:tgtEl>
                                        <p:attrNameLst>
                                          <p:attrName>style.visibility</p:attrName>
                                        </p:attrNameLst>
                                      </p:cBhvr>
                                      <p:to>
                                        <p:strVal val="visible"/>
                                      </p:to>
                                    </p:set>
                                    <p:animEffect transition="in" filter="fade">
                                      <p:cBhvr>
                                        <p:cTn id="12" dur="500"/>
                                        <p:tgtEl>
                                          <p:spTgt spid="3584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5843">
                                            <p:txEl>
                                              <p:pRg st="3" end="3"/>
                                            </p:txEl>
                                          </p:spTgt>
                                        </p:tgtEl>
                                        <p:attrNameLst>
                                          <p:attrName>style.visibility</p:attrName>
                                        </p:attrNameLst>
                                      </p:cBhvr>
                                      <p:to>
                                        <p:strVal val="visible"/>
                                      </p:to>
                                    </p:set>
                                    <p:animEffect transition="in" filter="fade">
                                      <p:cBhvr>
                                        <p:cTn id="20" dur="500"/>
                                        <p:tgtEl>
                                          <p:spTgt spid="3584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5843">
                                            <p:txEl>
                                              <p:pRg st="4" end="4"/>
                                            </p:txEl>
                                          </p:spTgt>
                                        </p:tgtEl>
                                        <p:attrNameLst>
                                          <p:attrName>style.visibility</p:attrName>
                                        </p:attrNameLst>
                                      </p:cBhvr>
                                      <p:to>
                                        <p:strVal val="visible"/>
                                      </p:to>
                                    </p:set>
                                    <p:animEffect transition="in" filter="fade">
                                      <p:cBhvr>
                                        <p:cTn id="25" dur="500"/>
                                        <p:tgtEl>
                                          <p:spTgt spid="3584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5843">
                                            <p:txEl>
                                              <p:pRg st="5" end="5"/>
                                            </p:txEl>
                                          </p:spTgt>
                                        </p:tgtEl>
                                        <p:attrNameLst>
                                          <p:attrName>style.visibility</p:attrName>
                                        </p:attrNameLst>
                                      </p:cBhvr>
                                      <p:to>
                                        <p:strVal val="visible"/>
                                      </p:to>
                                    </p:set>
                                    <p:animEffect transition="in" filter="fade">
                                      <p:cBhvr>
                                        <p:cTn id="30" dur="500"/>
                                        <p:tgtEl>
                                          <p:spTgt spid="3584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5843">
                                            <p:txEl>
                                              <p:pRg st="6" end="6"/>
                                            </p:txEl>
                                          </p:spTgt>
                                        </p:tgtEl>
                                        <p:attrNameLst>
                                          <p:attrName>style.visibility</p:attrName>
                                        </p:attrNameLst>
                                      </p:cBhvr>
                                      <p:to>
                                        <p:strVal val="visible"/>
                                      </p:to>
                                    </p:set>
                                    <p:animEffect transition="in" filter="fade">
                                      <p:cBhvr>
                                        <p:cTn id="35" dur="500"/>
                                        <p:tgtEl>
                                          <p:spTgt spid="3584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5843">
                                            <p:txEl>
                                              <p:pRg st="7" end="7"/>
                                            </p:txEl>
                                          </p:spTgt>
                                        </p:tgtEl>
                                        <p:attrNameLst>
                                          <p:attrName>style.visibility</p:attrName>
                                        </p:attrNameLst>
                                      </p:cBhvr>
                                      <p:to>
                                        <p:strVal val="visible"/>
                                      </p:to>
                                    </p:set>
                                    <p:animEffect transition="in" filter="fade">
                                      <p:cBhvr>
                                        <p:cTn id="40" dur="500"/>
                                        <p:tgtEl>
                                          <p:spTgt spid="3584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5843">
                                            <p:txEl>
                                              <p:pRg st="8" end="8"/>
                                            </p:txEl>
                                          </p:spTgt>
                                        </p:tgtEl>
                                        <p:attrNameLst>
                                          <p:attrName>style.visibility</p:attrName>
                                        </p:attrNameLst>
                                      </p:cBhvr>
                                      <p:to>
                                        <p:strVal val="visible"/>
                                      </p:to>
                                    </p:set>
                                    <p:animEffect transition="in" filter="fade">
                                      <p:cBhvr>
                                        <p:cTn id="45" dur="500"/>
                                        <p:tgtEl>
                                          <p:spTgt spid="358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Text Box 4"/>
          <p:cNvSpPr txBox="1">
            <a:spLocks noChangeArrowheads="1"/>
          </p:cNvSpPr>
          <p:nvPr/>
        </p:nvSpPr>
        <p:spPr bwMode="auto">
          <a:xfrm>
            <a:off x="185736" y="838221"/>
            <a:ext cx="8882063" cy="5955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744538" indent="-285750"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pPr>
            <a:r>
              <a:rPr lang="en-US" altLang="en-US" sz="3600" b="1" dirty="0">
                <a:solidFill>
                  <a:srgbClr val="00B0F0"/>
                </a:solidFill>
              </a:rPr>
              <a:t>Base Dissociation Constant</a:t>
            </a:r>
          </a:p>
          <a:p>
            <a:pPr eaLnBrk="0" fontAlgn="base" hangingPunct="0">
              <a:spcBef>
                <a:spcPct val="50000"/>
              </a:spcBef>
              <a:spcAft>
                <a:spcPct val="0"/>
              </a:spcAft>
              <a:buClr>
                <a:srgbClr val="000000"/>
              </a:buClr>
              <a:buSzPct val="100000"/>
            </a:pPr>
            <a:r>
              <a:rPr lang="en-US" altLang="en-US" dirty="0">
                <a:solidFill>
                  <a:srgbClr val="00B050"/>
                </a:solidFill>
              </a:rPr>
              <a:t>The equilibrium-constant expression for any base:</a:t>
            </a:r>
          </a:p>
          <a:p>
            <a:pPr algn="ctr">
              <a:spcBef>
                <a:spcPts val="1200"/>
              </a:spcBef>
            </a:pPr>
            <a:r>
              <a:rPr lang="en-US" dirty="0"/>
              <a:t>NH</a:t>
            </a:r>
            <a:r>
              <a:rPr lang="en-US" baseline="-25000" dirty="0"/>
              <a:t>3</a:t>
            </a:r>
            <a:r>
              <a:rPr lang="en-US" dirty="0"/>
              <a:t> </a:t>
            </a:r>
            <a:r>
              <a:rPr lang="en-US" baseline="-25000" dirty="0"/>
              <a:t>(aq)</a:t>
            </a:r>
            <a:r>
              <a:rPr lang="en-US" dirty="0"/>
              <a:t> +  H</a:t>
            </a:r>
            <a:r>
              <a:rPr lang="en-US" baseline="-25000" dirty="0"/>
              <a:t>2</a:t>
            </a:r>
            <a:r>
              <a:rPr lang="en-US" dirty="0"/>
              <a:t>O      </a:t>
            </a:r>
            <a:r>
              <a:rPr lang="en-US" dirty="0">
                <a:latin typeface="Calibri"/>
                <a:cs typeface="Calibri"/>
              </a:rPr>
              <a:t>    </a:t>
            </a:r>
            <a:r>
              <a:rPr lang="en-US" dirty="0"/>
              <a:t>  NH</a:t>
            </a:r>
            <a:r>
              <a:rPr lang="en-US" baseline="-25000" dirty="0"/>
              <a:t>4</a:t>
            </a:r>
            <a:r>
              <a:rPr lang="en-US" baseline="30000" dirty="0"/>
              <a:t>+</a:t>
            </a:r>
            <a:r>
              <a:rPr lang="en-US" baseline="-25000" dirty="0"/>
              <a:t>(aq)</a:t>
            </a:r>
            <a:r>
              <a:rPr lang="en-US" dirty="0"/>
              <a:t> + OH</a:t>
            </a:r>
            <a:r>
              <a:rPr lang="en-US" baseline="30000" dirty="0"/>
              <a:t>-</a:t>
            </a:r>
            <a:r>
              <a:rPr lang="en-US" dirty="0"/>
              <a:t> </a:t>
            </a:r>
            <a:r>
              <a:rPr lang="en-US" baseline="-25000" dirty="0"/>
              <a:t>(aq)</a:t>
            </a:r>
            <a:endParaRPr lang="en-US" dirty="0"/>
          </a:p>
          <a:p>
            <a:pPr algn="ctr">
              <a:spcBef>
                <a:spcPts val="1200"/>
              </a:spcBef>
            </a:pPr>
            <a:r>
              <a:rPr lang="en-US" dirty="0">
                <a:solidFill>
                  <a:srgbClr val="00B0F0"/>
                </a:solidFill>
              </a:rPr>
              <a:t>K</a:t>
            </a:r>
            <a:r>
              <a:rPr lang="en-US" baseline="-25000" dirty="0">
                <a:solidFill>
                  <a:srgbClr val="00B0F0"/>
                </a:solidFill>
              </a:rPr>
              <a:t>b</a:t>
            </a:r>
            <a:r>
              <a:rPr lang="en-US" dirty="0">
                <a:solidFill>
                  <a:srgbClr val="00B0F0"/>
                </a:solidFill>
              </a:rPr>
              <a:t>   =   [NH</a:t>
            </a:r>
            <a:r>
              <a:rPr lang="en-US" baseline="-25000" dirty="0">
                <a:solidFill>
                  <a:srgbClr val="00B0F0"/>
                </a:solidFill>
              </a:rPr>
              <a:t>4</a:t>
            </a:r>
            <a:r>
              <a:rPr lang="en-US" baseline="30000" dirty="0">
                <a:solidFill>
                  <a:srgbClr val="00B0F0"/>
                </a:solidFill>
              </a:rPr>
              <a:t>+</a:t>
            </a:r>
            <a:r>
              <a:rPr lang="en-US" dirty="0">
                <a:solidFill>
                  <a:srgbClr val="00B0F0"/>
                </a:solidFill>
              </a:rPr>
              <a:t>][ OH</a:t>
            </a:r>
            <a:r>
              <a:rPr lang="en-US" baseline="30000" dirty="0">
                <a:solidFill>
                  <a:srgbClr val="00B0F0"/>
                </a:solidFill>
              </a:rPr>
              <a:t> -</a:t>
            </a:r>
            <a:r>
              <a:rPr lang="en-US" dirty="0">
                <a:solidFill>
                  <a:srgbClr val="00B0F0"/>
                </a:solidFill>
              </a:rPr>
              <a:t>] / [NH</a:t>
            </a:r>
            <a:r>
              <a:rPr lang="en-US" baseline="-25000" dirty="0">
                <a:solidFill>
                  <a:srgbClr val="00B0F0"/>
                </a:solidFill>
              </a:rPr>
              <a:t>3</a:t>
            </a:r>
            <a:r>
              <a:rPr lang="en-US" dirty="0">
                <a:solidFill>
                  <a:srgbClr val="00B0F0"/>
                </a:solidFill>
              </a:rPr>
              <a:t>]       </a:t>
            </a:r>
          </a:p>
          <a:p>
            <a:pPr algn="ctr">
              <a:spcBef>
                <a:spcPts val="1200"/>
              </a:spcBef>
            </a:pPr>
            <a:r>
              <a:rPr lang="en-US" b="1" dirty="0"/>
              <a:t>K</a:t>
            </a:r>
            <a:r>
              <a:rPr lang="en-US" b="1" baseline="-25000" dirty="0"/>
              <a:t>b</a:t>
            </a:r>
            <a:r>
              <a:rPr lang="en-US" b="1" dirty="0"/>
              <a:t>  =  1.8 x 10</a:t>
            </a:r>
            <a:r>
              <a:rPr lang="en-US" b="1" baseline="30000" dirty="0"/>
              <a:t>-4</a:t>
            </a:r>
            <a:endParaRPr lang="en-US" dirty="0"/>
          </a:p>
          <a:p>
            <a:pPr eaLnBrk="0" fontAlgn="base" hangingPunct="0">
              <a:spcBef>
                <a:spcPct val="50000"/>
              </a:spcBef>
              <a:spcAft>
                <a:spcPct val="0"/>
              </a:spcAft>
              <a:buClr>
                <a:srgbClr val="000000"/>
              </a:buClr>
              <a:buSzPct val="100000"/>
            </a:pPr>
            <a:r>
              <a:rPr lang="en-US" altLang="en-US" sz="1800" dirty="0">
                <a:solidFill>
                  <a:srgbClr val="000000"/>
                </a:solidFill>
              </a:rPr>
              <a:t>The </a:t>
            </a:r>
            <a:r>
              <a:rPr lang="en-US" altLang="en-US" sz="1800" b="1" dirty="0">
                <a:solidFill>
                  <a:srgbClr val="BBE0E3">
                    <a:lumMod val="50000"/>
                  </a:srgbClr>
                </a:solidFill>
              </a:rPr>
              <a:t>Base dissociation constant (</a:t>
            </a:r>
            <a:r>
              <a:rPr lang="en-US" altLang="en-US" sz="1800" b="1" i="1" dirty="0">
                <a:solidFill>
                  <a:srgbClr val="BBE0E3">
                    <a:lumMod val="50000"/>
                  </a:srgbClr>
                </a:solidFill>
              </a:rPr>
              <a:t>K</a:t>
            </a:r>
            <a:r>
              <a:rPr lang="en-US" altLang="en-US" sz="1800" b="1" i="1" baseline="-25000" dirty="0">
                <a:solidFill>
                  <a:srgbClr val="BBE0E3">
                    <a:lumMod val="50000"/>
                  </a:srgbClr>
                </a:solidFill>
              </a:rPr>
              <a:t>b</a:t>
            </a:r>
            <a:r>
              <a:rPr lang="en-US" altLang="en-US" sz="1800" b="1" dirty="0">
                <a:solidFill>
                  <a:srgbClr val="BBE0E3">
                    <a:lumMod val="50000"/>
                  </a:srgbClr>
                </a:solidFill>
              </a:rPr>
              <a:t>)</a:t>
            </a:r>
            <a:r>
              <a:rPr lang="en-US" altLang="en-US" sz="1800" dirty="0">
                <a:solidFill>
                  <a:srgbClr val="BBE0E3">
                    <a:lumMod val="50000"/>
                  </a:srgbClr>
                </a:solidFill>
              </a:rPr>
              <a:t> </a:t>
            </a:r>
            <a:r>
              <a:rPr lang="en-US" altLang="en-US" sz="1800" dirty="0">
                <a:solidFill>
                  <a:srgbClr val="000000"/>
                </a:solidFill>
              </a:rPr>
              <a:t>indicates the amount of ions produced and which reaction (forward/reverse) is favored.</a:t>
            </a:r>
          </a:p>
          <a:p>
            <a:pPr eaLnBrk="0" fontAlgn="base" hangingPunct="0">
              <a:spcBef>
                <a:spcPct val="50000"/>
              </a:spcBef>
              <a:spcAft>
                <a:spcPct val="0"/>
              </a:spcAft>
              <a:buClr>
                <a:srgbClr val="000000"/>
              </a:buClr>
              <a:buSzPct val="100000"/>
            </a:pPr>
            <a:r>
              <a:rPr lang="en-US" b="1" dirty="0">
                <a:solidFill>
                  <a:srgbClr val="00B0F0"/>
                </a:solidFill>
              </a:rPr>
              <a:t>K</a:t>
            </a:r>
            <a:r>
              <a:rPr lang="en-US" b="1" baseline="-25000" dirty="0">
                <a:solidFill>
                  <a:srgbClr val="00B0F0"/>
                </a:solidFill>
              </a:rPr>
              <a:t>b</a:t>
            </a:r>
            <a:r>
              <a:rPr lang="en-US" b="1" dirty="0">
                <a:solidFill>
                  <a:srgbClr val="00B0F0"/>
                </a:solidFill>
              </a:rPr>
              <a:t>  =  1.8 x 10</a:t>
            </a:r>
            <a:r>
              <a:rPr lang="en-US" b="1" baseline="30000" dirty="0">
                <a:solidFill>
                  <a:srgbClr val="00B0F0"/>
                </a:solidFill>
              </a:rPr>
              <a:t>-4 </a:t>
            </a:r>
            <a:r>
              <a:rPr lang="en-US" b="1" dirty="0">
                <a:solidFill>
                  <a:srgbClr val="00B0F0"/>
                </a:solidFill>
                <a:sym typeface="Wingdings" panose="05000000000000000000" pitchFamily="2" charset="2"/>
              </a:rPr>
              <a:t>(small) </a:t>
            </a:r>
          </a:p>
          <a:p>
            <a:pPr eaLnBrk="0" fontAlgn="base" hangingPunct="0">
              <a:spcBef>
                <a:spcPts val="1200"/>
              </a:spcBef>
              <a:spcAft>
                <a:spcPct val="0"/>
              </a:spcAft>
              <a:buClr>
                <a:srgbClr val="000000"/>
              </a:buClr>
              <a:buSzPct val="100000"/>
            </a:pPr>
            <a:r>
              <a:rPr lang="en-US" b="1" dirty="0">
                <a:solidFill>
                  <a:srgbClr val="00B0F0"/>
                </a:solidFill>
                <a:sym typeface="Wingdings" panose="05000000000000000000" pitchFamily="2" charset="2"/>
              </a:rPr>
              <a:t>		</a:t>
            </a:r>
            <a:r>
              <a:rPr lang="en-US" sz="3200" b="1" dirty="0">
                <a:solidFill>
                  <a:srgbClr val="00B0F0"/>
                </a:solidFill>
                <a:sym typeface="Wingdings" panose="05000000000000000000" pitchFamily="2" charset="2"/>
              </a:rPr>
              <a:t>WEAK base, few ions, reverse reaction</a:t>
            </a:r>
          </a:p>
          <a:p>
            <a:pPr eaLnBrk="0" fontAlgn="base" hangingPunct="0">
              <a:spcBef>
                <a:spcPct val="50000"/>
              </a:spcBef>
              <a:spcAft>
                <a:spcPct val="0"/>
              </a:spcAft>
              <a:buClr>
                <a:srgbClr val="000000"/>
              </a:buClr>
              <a:buSzPct val="100000"/>
            </a:pPr>
            <a:r>
              <a:rPr lang="en-US" b="1" dirty="0">
                <a:solidFill>
                  <a:srgbClr val="00B050"/>
                </a:solidFill>
              </a:rPr>
              <a:t>K</a:t>
            </a:r>
            <a:r>
              <a:rPr lang="en-US" b="1" baseline="-25000" dirty="0">
                <a:solidFill>
                  <a:srgbClr val="00B050"/>
                </a:solidFill>
              </a:rPr>
              <a:t>b</a:t>
            </a:r>
            <a:r>
              <a:rPr lang="en-US" b="1" dirty="0">
                <a:solidFill>
                  <a:srgbClr val="00B050"/>
                </a:solidFill>
              </a:rPr>
              <a:t>  =  7.2 x 10</a:t>
            </a:r>
            <a:r>
              <a:rPr lang="en-US" b="1" baseline="30000" dirty="0">
                <a:solidFill>
                  <a:srgbClr val="00B050"/>
                </a:solidFill>
              </a:rPr>
              <a:t>6 </a:t>
            </a:r>
            <a:r>
              <a:rPr lang="en-US" b="1" dirty="0">
                <a:solidFill>
                  <a:srgbClr val="00B050"/>
                </a:solidFill>
                <a:sym typeface="Wingdings" panose="05000000000000000000" pitchFamily="2" charset="2"/>
              </a:rPr>
              <a:t>(large) </a:t>
            </a:r>
          </a:p>
          <a:p>
            <a:pPr eaLnBrk="0" fontAlgn="base" hangingPunct="0">
              <a:spcBef>
                <a:spcPts val="1200"/>
              </a:spcBef>
              <a:spcAft>
                <a:spcPct val="0"/>
              </a:spcAft>
              <a:buClr>
                <a:srgbClr val="000000"/>
              </a:buClr>
              <a:buSzPct val="100000"/>
            </a:pPr>
            <a:r>
              <a:rPr lang="en-US" b="1" dirty="0">
                <a:solidFill>
                  <a:srgbClr val="00B050"/>
                </a:solidFill>
                <a:sym typeface="Wingdings" panose="05000000000000000000" pitchFamily="2" charset="2"/>
              </a:rPr>
              <a:t>		</a:t>
            </a:r>
            <a:r>
              <a:rPr lang="en-US" sz="3200" b="1" dirty="0">
                <a:solidFill>
                  <a:srgbClr val="00B050"/>
                </a:solidFill>
                <a:sym typeface="Wingdings" panose="05000000000000000000" pitchFamily="2" charset="2"/>
              </a:rPr>
              <a:t>STRONG base, many ions, forward rxn</a:t>
            </a:r>
          </a:p>
        </p:txBody>
      </p:sp>
      <p:sp>
        <p:nvSpPr>
          <p:cNvPr id="9" name="Rectangle 2"/>
          <p:cNvSpPr>
            <a:spLocks noChangeArrowheads="1"/>
          </p:cNvSpPr>
          <p:nvPr/>
        </p:nvSpPr>
        <p:spPr bwMode="auto">
          <a:xfrm>
            <a:off x="1447799" y="0"/>
            <a:ext cx="6162675" cy="685800"/>
          </a:xfrm>
          <a:prstGeom prst="rect">
            <a:avLst/>
          </a:prstGeom>
          <a:solidFill>
            <a:schemeClr val="accent2"/>
          </a:solidFill>
          <a:ln>
            <a:noFill/>
          </a:ln>
        </p:spPr>
        <p:txBody>
          <a:bodyPr lIns="89538" tIns="46568" rIns="89538" bIns="46568"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dirty="0">
                <a:solidFill>
                  <a:srgbClr val="BBE0E3">
                    <a:lumMod val="50000"/>
                  </a:srgbClr>
                </a:solidFill>
              </a:rPr>
              <a:t>Strong and Weak </a:t>
            </a:r>
            <a:r>
              <a:rPr lang="en-US" altLang="en-US" dirty="0">
                <a:solidFill>
                  <a:srgbClr val="00B0F0"/>
                </a:solidFill>
              </a:rPr>
              <a:t>Bases</a:t>
            </a:r>
          </a:p>
        </p:txBody>
      </p:sp>
      <p:pic>
        <p:nvPicPr>
          <p:cNvPr id="7" name="Picture 6"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7758115" y="1066800"/>
            <a:ext cx="1200149" cy="972820"/>
          </a:xfrm>
          <a:prstGeom prst="rect">
            <a:avLst/>
          </a:prstGeom>
        </p:spPr>
      </p:pic>
      <p:pic>
        <p:nvPicPr>
          <p:cNvPr id="5" name="Picture 3">
            <a:extLst>
              <a:ext uri="{FF2B5EF4-FFF2-40B4-BE49-F238E27FC236}">
                <a16:creationId xmlns:a16="http://schemas.microsoft.com/office/drawing/2014/main" id="{FC3AADDF-84D1-46F3-BD1D-E3BF003D20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133600"/>
            <a:ext cx="6858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09877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3">
                                            <p:txEl>
                                              <p:pRg st="6" end="6"/>
                                            </p:txEl>
                                          </p:spTgt>
                                        </p:tgtEl>
                                        <p:attrNameLst>
                                          <p:attrName>style.visibility</p:attrName>
                                        </p:attrNameLst>
                                      </p:cBhvr>
                                      <p:to>
                                        <p:strVal val="visible"/>
                                      </p:to>
                                    </p:set>
                                    <p:animEffect transition="in" filter="fade">
                                      <p:cBhvr>
                                        <p:cTn id="7" dur="500"/>
                                        <p:tgtEl>
                                          <p:spTgt spid="3584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3">
                                            <p:txEl>
                                              <p:pRg st="7" end="7"/>
                                            </p:txEl>
                                          </p:spTgt>
                                        </p:tgtEl>
                                        <p:attrNameLst>
                                          <p:attrName>style.visibility</p:attrName>
                                        </p:attrNameLst>
                                      </p:cBhvr>
                                      <p:to>
                                        <p:strVal val="visible"/>
                                      </p:to>
                                    </p:set>
                                    <p:animEffect transition="in" filter="fade">
                                      <p:cBhvr>
                                        <p:cTn id="12" dur="500"/>
                                        <p:tgtEl>
                                          <p:spTgt spid="3584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43">
                                            <p:txEl>
                                              <p:pRg st="8" end="8"/>
                                            </p:txEl>
                                          </p:spTgt>
                                        </p:tgtEl>
                                        <p:attrNameLst>
                                          <p:attrName>style.visibility</p:attrName>
                                        </p:attrNameLst>
                                      </p:cBhvr>
                                      <p:to>
                                        <p:strVal val="visible"/>
                                      </p:to>
                                    </p:set>
                                    <p:animEffect transition="in" filter="fade">
                                      <p:cBhvr>
                                        <p:cTn id="17" dur="500"/>
                                        <p:tgtEl>
                                          <p:spTgt spid="3584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843">
                                            <p:txEl>
                                              <p:pRg st="9" end="9"/>
                                            </p:txEl>
                                          </p:spTgt>
                                        </p:tgtEl>
                                        <p:attrNameLst>
                                          <p:attrName>style.visibility</p:attrName>
                                        </p:attrNameLst>
                                      </p:cBhvr>
                                      <p:to>
                                        <p:strVal val="visible"/>
                                      </p:to>
                                    </p:set>
                                    <p:animEffect transition="in" filter="fade">
                                      <p:cBhvr>
                                        <p:cTn id="22" dur="500"/>
                                        <p:tgtEl>
                                          <p:spTgt spid="3584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1" y="228600"/>
            <a:ext cx="8001000" cy="838200"/>
          </a:xfrm>
        </p:spPr>
        <p:txBody>
          <a:bodyPr/>
          <a:lstStyle/>
          <a:p>
            <a:pPr eaLnBrk="1" hangingPunct="1"/>
            <a:r>
              <a:rPr lang="en-US" altLang="en-US" dirty="0">
                <a:solidFill>
                  <a:srgbClr val="CC66FF"/>
                </a:solidFill>
                <a:latin typeface="Gill Sans Ultra Bold" pitchFamily="34" charset="0"/>
              </a:rPr>
              <a:t>Strong </a:t>
            </a:r>
            <a:r>
              <a:rPr lang="en-US" altLang="en-US" dirty="0">
                <a:solidFill>
                  <a:srgbClr val="FFFF00"/>
                </a:solidFill>
                <a:latin typeface="Gill Sans Ultra Bold" pitchFamily="34" charset="0"/>
              </a:rPr>
              <a:t>vs.</a:t>
            </a:r>
            <a:r>
              <a:rPr lang="en-US" altLang="en-US" dirty="0">
                <a:solidFill>
                  <a:srgbClr val="CC66FF"/>
                </a:solidFill>
                <a:latin typeface="Gill Sans Ultra Bold" pitchFamily="34" charset="0"/>
              </a:rPr>
              <a:t> </a:t>
            </a:r>
            <a:r>
              <a:rPr lang="en-US" altLang="en-US" dirty="0">
                <a:solidFill>
                  <a:srgbClr val="92D050"/>
                </a:solidFill>
                <a:latin typeface="Gill Sans Ultra Bold" pitchFamily="34" charset="0"/>
              </a:rPr>
              <a:t>Weak </a:t>
            </a:r>
            <a:r>
              <a:rPr lang="en-US" altLang="en-US" dirty="0">
                <a:solidFill>
                  <a:srgbClr val="FFFF00"/>
                </a:solidFill>
                <a:latin typeface="Gill Sans Ultra Bold" pitchFamily="34" charset="0"/>
              </a:rPr>
              <a:t>Bases</a:t>
            </a:r>
          </a:p>
        </p:txBody>
      </p:sp>
      <p:sp>
        <p:nvSpPr>
          <p:cNvPr id="58371" name="Rectangle 3"/>
          <p:cNvSpPr>
            <a:spLocks noGrp="1" noChangeArrowheads="1"/>
          </p:cNvSpPr>
          <p:nvPr>
            <p:ph type="body" idx="1"/>
          </p:nvPr>
        </p:nvSpPr>
        <p:spPr>
          <a:xfrm>
            <a:off x="381001" y="1143000"/>
            <a:ext cx="8458200" cy="2514600"/>
          </a:xfrm>
        </p:spPr>
        <p:txBody>
          <a:bodyPr/>
          <a:lstStyle/>
          <a:p>
            <a:pPr marL="0" indent="0" eaLnBrk="1" hangingPunct="1">
              <a:buNone/>
            </a:pPr>
            <a:r>
              <a:rPr lang="en-US" altLang="en-US" sz="3600" b="1" dirty="0">
                <a:solidFill>
                  <a:srgbClr val="CC66FF"/>
                </a:solidFill>
              </a:rPr>
              <a:t>Strong</a:t>
            </a:r>
            <a:r>
              <a:rPr lang="en-US" altLang="en-US" sz="3600" dirty="0">
                <a:solidFill>
                  <a:srgbClr val="CC66FF"/>
                </a:solidFill>
              </a:rPr>
              <a:t> bases</a:t>
            </a:r>
            <a:r>
              <a:rPr lang="en-US" altLang="en-US" sz="2700" dirty="0">
                <a:solidFill>
                  <a:srgbClr val="CC66FF"/>
                </a:solidFill>
              </a:rPr>
              <a:t>:</a:t>
            </a:r>
            <a:r>
              <a:rPr lang="en-US" altLang="en-US" sz="2700" dirty="0"/>
              <a:t> </a:t>
            </a:r>
            <a:r>
              <a:rPr lang="en-US" altLang="en-US" sz="2700" dirty="0">
                <a:latin typeface="Helvetica" pitchFamily="-80" charset="0"/>
              </a:rPr>
              <a:t>like sodium hydroxide or potassium hydroxide which are fully ionized. </a:t>
            </a:r>
          </a:p>
          <a:p>
            <a:pPr eaLnBrk="1" hangingPunct="1">
              <a:spcBef>
                <a:spcPts val="1200"/>
              </a:spcBef>
            </a:pPr>
            <a:r>
              <a:rPr lang="en-US" altLang="en-US" sz="2700" dirty="0">
                <a:solidFill>
                  <a:srgbClr val="FFFF00"/>
                </a:solidFill>
                <a:latin typeface="Helvetica" pitchFamily="-80" charset="0"/>
              </a:rPr>
              <a:t>A strong base is a compound that is 100% split up into </a:t>
            </a:r>
            <a:r>
              <a:rPr lang="en-US" altLang="en-US" sz="2700" dirty="0">
                <a:solidFill>
                  <a:srgbClr val="00B0F0"/>
                </a:solidFill>
                <a:latin typeface="Helvetica" pitchFamily="-80" charset="0"/>
              </a:rPr>
              <a:t>metal</a:t>
            </a:r>
            <a:r>
              <a:rPr lang="en-US" altLang="en-US" sz="2700" dirty="0">
                <a:solidFill>
                  <a:srgbClr val="FFFF00"/>
                </a:solidFill>
                <a:latin typeface="Helvetica" pitchFamily="-80" charset="0"/>
              </a:rPr>
              <a:t> ions and </a:t>
            </a:r>
            <a:r>
              <a:rPr lang="en-US" altLang="en-US" sz="2700" dirty="0">
                <a:solidFill>
                  <a:srgbClr val="00B0F0"/>
                </a:solidFill>
                <a:latin typeface="Helvetica" pitchFamily="-80" charset="0"/>
              </a:rPr>
              <a:t>hydroxide ions </a:t>
            </a:r>
            <a:r>
              <a:rPr lang="en-US" altLang="en-US" sz="2700" dirty="0">
                <a:solidFill>
                  <a:srgbClr val="FFFF00"/>
                </a:solidFill>
                <a:latin typeface="Helvetica" pitchFamily="-80" charset="0"/>
              </a:rPr>
              <a:t>in solution.</a:t>
            </a:r>
          </a:p>
          <a:p>
            <a:pPr eaLnBrk="1" hangingPunct="1">
              <a:spcBef>
                <a:spcPts val="1200"/>
              </a:spcBef>
            </a:pPr>
            <a:r>
              <a:rPr lang="en-US" altLang="en-US" sz="2700" dirty="0">
                <a:latin typeface="Helvetica" pitchFamily="-80" charset="0"/>
              </a:rPr>
              <a:t>All strong bases will contain a </a:t>
            </a:r>
            <a:r>
              <a:rPr lang="en-US" altLang="en-US" sz="2700" dirty="0">
                <a:solidFill>
                  <a:srgbClr val="00B0F0"/>
                </a:solidFill>
                <a:latin typeface="Helvetica" pitchFamily="-80" charset="0"/>
              </a:rPr>
              <a:t>hydroxide group</a:t>
            </a:r>
            <a:r>
              <a:rPr lang="en-US" altLang="en-US" sz="2700" dirty="0">
                <a:latin typeface="Helvetica" pitchFamily="-80" charset="0"/>
              </a:rPr>
              <a:t>.</a:t>
            </a:r>
            <a:endParaRPr lang="en-US" altLang="en-US" dirty="0">
              <a:latin typeface="Helvetica" pitchFamily="-80" charset="0"/>
            </a:endParaRPr>
          </a:p>
        </p:txBody>
      </p:sp>
      <p:sp>
        <p:nvSpPr>
          <p:cNvPr id="58373" name="Text Box 5"/>
          <p:cNvSpPr txBox="1">
            <a:spLocks noChangeArrowheads="1"/>
          </p:cNvSpPr>
          <p:nvPr/>
        </p:nvSpPr>
        <p:spPr bwMode="auto">
          <a:xfrm>
            <a:off x="914400" y="4016551"/>
            <a:ext cx="3276599" cy="461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977" tIns="45489" rIns="90977" bIns="45489">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9pPr>
          </a:lstStyle>
          <a:p>
            <a:pPr eaLnBrk="0" fontAlgn="base" hangingPunct="0">
              <a:spcBef>
                <a:spcPct val="50000"/>
              </a:spcBef>
              <a:spcAft>
                <a:spcPct val="0"/>
              </a:spcAft>
            </a:pPr>
            <a:r>
              <a:rPr lang="en-US" altLang="en-US" dirty="0">
                <a:solidFill>
                  <a:srgbClr val="FFFFFF"/>
                </a:solidFill>
              </a:rPr>
              <a:t>NaOH </a:t>
            </a:r>
            <a:r>
              <a:rPr lang="en-US" altLang="en-US" dirty="0">
                <a:solidFill>
                  <a:srgbClr val="FFFFFF"/>
                </a:solidFill>
                <a:sym typeface="Symbol" pitchFamily="18" charset="2"/>
              </a:rPr>
              <a:t> Na</a:t>
            </a:r>
            <a:r>
              <a:rPr lang="en-US" altLang="en-US" baseline="30000" dirty="0">
                <a:solidFill>
                  <a:srgbClr val="FFFFFF"/>
                </a:solidFill>
                <a:sym typeface="Symbol" pitchFamily="18" charset="2"/>
              </a:rPr>
              <a:t>+</a:t>
            </a:r>
            <a:r>
              <a:rPr lang="en-US" altLang="en-US" dirty="0">
                <a:solidFill>
                  <a:srgbClr val="FFFFFF"/>
                </a:solidFill>
                <a:sym typeface="Symbol" pitchFamily="18" charset="2"/>
              </a:rPr>
              <a:t> + </a:t>
            </a:r>
            <a:r>
              <a:rPr lang="en-US" altLang="en-US" dirty="0">
                <a:solidFill>
                  <a:srgbClr val="00B0F0"/>
                </a:solidFill>
                <a:sym typeface="Symbol" pitchFamily="18" charset="2"/>
              </a:rPr>
              <a:t>(OH)</a:t>
            </a:r>
            <a:r>
              <a:rPr lang="en-US" altLang="en-US" baseline="30000" dirty="0">
                <a:solidFill>
                  <a:srgbClr val="00B0F0"/>
                </a:solidFill>
                <a:sym typeface="Symbol" pitchFamily="18" charset="2"/>
              </a:rPr>
              <a:t>-</a:t>
            </a:r>
            <a:endParaRPr lang="en-US" altLang="en-US" dirty="0">
              <a:solidFill>
                <a:srgbClr val="00B0F0"/>
              </a:solidFill>
            </a:endParaRPr>
          </a:p>
        </p:txBody>
      </p:sp>
      <p:sp>
        <p:nvSpPr>
          <p:cNvPr id="58374" name="Text Box 6"/>
          <p:cNvSpPr txBox="1">
            <a:spLocks noChangeArrowheads="1"/>
          </p:cNvSpPr>
          <p:nvPr/>
        </p:nvSpPr>
        <p:spPr bwMode="auto">
          <a:xfrm>
            <a:off x="4537445" y="4000046"/>
            <a:ext cx="2743201" cy="461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977" tIns="45489" rIns="90977" bIns="45489">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9pPr>
          </a:lstStyle>
          <a:p>
            <a:pPr eaLnBrk="0" fontAlgn="base" hangingPunct="0">
              <a:spcBef>
                <a:spcPct val="50000"/>
              </a:spcBef>
              <a:spcAft>
                <a:spcPct val="0"/>
              </a:spcAft>
            </a:pPr>
            <a:r>
              <a:rPr lang="en-US" altLang="en-US" dirty="0">
                <a:solidFill>
                  <a:srgbClr val="FFFFFF"/>
                </a:solidFill>
              </a:rPr>
              <a:t>KOH </a:t>
            </a:r>
            <a:r>
              <a:rPr lang="en-US" altLang="en-US" dirty="0">
                <a:solidFill>
                  <a:srgbClr val="FFFFFF"/>
                </a:solidFill>
                <a:sym typeface="Symbol" pitchFamily="18" charset="2"/>
              </a:rPr>
              <a:t> K</a:t>
            </a:r>
            <a:r>
              <a:rPr lang="en-US" altLang="en-US" baseline="30000" dirty="0">
                <a:solidFill>
                  <a:srgbClr val="FFFFFF"/>
                </a:solidFill>
                <a:sym typeface="Symbol" pitchFamily="18" charset="2"/>
              </a:rPr>
              <a:t>+</a:t>
            </a:r>
            <a:r>
              <a:rPr lang="en-US" altLang="en-US" dirty="0">
                <a:solidFill>
                  <a:srgbClr val="FFFFFF"/>
                </a:solidFill>
                <a:sym typeface="Symbol" pitchFamily="18" charset="2"/>
              </a:rPr>
              <a:t> + </a:t>
            </a:r>
            <a:r>
              <a:rPr lang="en-US" altLang="en-US" dirty="0">
                <a:solidFill>
                  <a:srgbClr val="00B0F0"/>
                </a:solidFill>
                <a:sym typeface="Symbol" pitchFamily="18" charset="2"/>
              </a:rPr>
              <a:t>(OH)</a:t>
            </a:r>
            <a:r>
              <a:rPr lang="en-US" altLang="en-US" baseline="30000" dirty="0">
                <a:solidFill>
                  <a:srgbClr val="00B0F0"/>
                </a:solidFill>
                <a:sym typeface="Symbol" pitchFamily="18" charset="2"/>
              </a:rPr>
              <a:t>-</a:t>
            </a:r>
            <a:endParaRPr lang="en-US" altLang="en-US" dirty="0">
              <a:solidFill>
                <a:srgbClr val="00B0F0"/>
              </a:solidFill>
            </a:endParaRPr>
          </a:p>
        </p:txBody>
      </p:sp>
      <p:sp>
        <p:nvSpPr>
          <p:cNvPr id="58375" name="Rectangle 7"/>
          <p:cNvSpPr>
            <a:spLocks noChangeArrowheads="1"/>
          </p:cNvSpPr>
          <p:nvPr/>
        </p:nvSpPr>
        <p:spPr bwMode="auto">
          <a:xfrm>
            <a:off x="342900" y="4684301"/>
            <a:ext cx="8458200" cy="1792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977" tIns="45489" rIns="90977" bIns="45489"/>
          <a:lstStyle>
            <a:lvl1pPr marL="342900" indent="-342900">
              <a:spcBef>
                <a:spcPct val="20000"/>
              </a:spcBef>
              <a:buChar char="•"/>
              <a:defRPr sz="3200">
                <a:solidFill>
                  <a:schemeClr val="bg1"/>
                </a:solidFill>
                <a:latin typeface="Arial" pitchFamily="34" charset="0"/>
                <a:ea typeface="ＭＳ Ｐゴシック" pitchFamily="-80" charset="-128"/>
              </a:defRPr>
            </a:lvl1pPr>
            <a:lvl2pPr marL="742950" indent="-285750">
              <a:spcBef>
                <a:spcPct val="20000"/>
              </a:spcBef>
              <a:buChar char="–"/>
              <a:defRPr sz="2800">
                <a:solidFill>
                  <a:schemeClr val="bg1"/>
                </a:solidFill>
                <a:latin typeface="Arial" pitchFamily="34" charset="0"/>
                <a:ea typeface="ＭＳ Ｐゴシック" pitchFamily="-80" charset="-128"/>
              </a:defRPr>
            </a:lvl2pPr>
            <a:lvl3pPr marL="1143000" indent="-228600">
              <a:spcBef>
                <a:spcPct val="20000"/>
              </a:spcBef>
              <a:buChar char="•"/>
              <a:defRPr sz="2400">
                <a:solidFill>
                  <a:schemeClr val="bg1"/>
                </a:solidFill>
                <a:latin typeface="Arial" pitchFamily="34" charset="0"/>
                <a:ea typeface="ＭＳ Ｐゴシック" pitchFamily="-80" charset="-128"/>
              </a:defRPr>
            </a:lvl3pPr>
            <a:lvl4pPr marL="1600200" indent="-228600">
              <a:spcBef>
                <a:spcPct val="20000"/>
              </a:spcBef>
              <a:buChar char="–"/>
              <a:defRPr sz="2000">
                <a:solidFill>
                  <a:schemeClr val="bg1"/>
                </a:solidFill>
                <a:latin typeface="Arial" pitchFamily="34" charset="0"/>
                <a:ea typeface="ＭＳ Ｐゴシック" pitchFamily="-80" charset="-128"/>
              </a:defRPr>
            </a:lvl4pPr>
            <a:lvl5pPr marL="2057400" indent="-228600">
              <a:spcBef>
                <a:spcPct val="20000"/>
              </a:spcBef>
              <a:buChar char="»"/>
              <a:defRPr sz="2000">
                <a:solidFill>
                  <a:schemeClr val="bg1"/>
                </a:solidFill>
                <a:latin typeface="Arial" pitchFamily="34" charset="0"/>
                <a:ea typeface="ＭＳ Ｐゴシック" pitchFamily="-80" charset="-128"/>
              </a:defRPr>
            </a:lvl5pPr>
            <a:lvl6pPr marL="2514600" indent="-228600" eaLnBrk="0" fontAlgn="base" hangingPunct="0">
              <a:spcBef>
                <a:spcPct val="20000"/>
              </a:spcBef>
              <a:spcAft>
                <a:spcPct val="0"/>
              </a:spcAft>
              <a:buChar char="»"/>
              <a:defRPr sz="2000">
                <a:solidFill>
                  <a:schemeClr val="bg1"/>
                </a:solidFill>
                <a:latin typeface="Arial" pitchFamily="34" charset="0"/>
                <a:ea typeface="ＭＳ Ｐゴシック" pitchFamily="-80" charset="-128"/>
              </a:defRPr>
            </a:lvl6pPr>
            <a:lvl7pPr marL="2971800" indent="-228600" eaLnBrk="0" fontAlgn="base" hangingPunct="0">
              <a:spcBef>
                <a:spcPct val="20000"/>
              </a:spcBef>
              <a:spcAft>
                <a:spcPct val="0"/>
              </a:spcAft>
              <a:buChar char="»"/>
              <a:defRPr sz="2000">
                <a:solidFill>
                  <a:schemeClr val="bg1"/>
                </a:solidFill>
                <a:latin typeface="Arial" pitchFamily="34" charset="0"/>
                <a:ea typeface="ＭＳ Ｐゴシック" pitchFamily="-80" charset="-128"/>
              </a:defRPr>
            </a:lvl7pPr>
            <a:lvl8pPr marL="3429000" indent="-228600" eaLnBrk="0" fontAlgn="base" hangingPunct="0">
              <a:spcBef>
                <a:spcPct val="20000"/>
              </a:spcBef>
              <a:spcAft>
                <a:spcPct val="0"/>
              </a:spcAft>
              <a:buChar char="»"/>
              <a:defRPr sz="2000">
                <a:solidFill>
                  <a:schemeClr val="bg1"/>
                </a:solidFill>
                <a:latin typeface="Arial" pitchFamily="34" charset="0"/>
                <a:ea typeface="ＭＳ Ｐゴシック" pitchFamily="-80" charset="-128"/>
              </a:defRPr>
            </a:lvl8pPr>
            <a:lvl9pPr marL="3886200" indent="-228600" eaLnBrk="0" fontAlgn="base" hangingPunct="0">
              <a:spcBef>
                <a:spcPct val="20000"/>
              </a:spcBef>
              <a:spcAft>
                <a:spcPct val="0"/>
              </a:spcAft>
              <a:buChar char="»"/>
              <a:defRPr sz="2000">
                <a:solidFill>
                  <a:schemeClr val="bg1"/>
                </a:solidFill>
                <a:latin typeface="Arial" pitchFamily="34" charset="0"/>
                <a:ea typeface="ＭＳ Ｐゴシック" pitchFamily="-80" charset="-128"/>
              </a:defRPr>
            </a:lvl9pPr>
          </a:lstStyle>
          <a:p>
            <a:pPr marL="0" indent="0" fontAlgn="base">
              <a:spcAft>
                <a:spcPct val="0"/>
              </a:spcAft>
              <a:buNone/>
            </a:pPr>
            <a:r>
              <a:rPr lang="en-US" altLang="en-US" sz="3600" b="1" dirty="0">
                <a:solidFill>
                  <a:srgbClr val="00FF00"/>
                </a:solidFill>
              </a:rPr>
              <a:t>Weak</a:t>
            </a:r>
            <a:r>
              <a:rPr lang="en-US" altLang="en-US" sz="3600" dirty="0">
                <a:solidFill>
                  <a:srgbClr val="00FF00"/>
                </a:solidFill>
              </a:rPr>
              <a:t> bases</a:t>
            </a:r>
            <a:r>
              <a:rPr lang="en-US" altLang="en-US" sz="2700" dirty="0">
                <a:solidFill>
                  <a:srgbClr val="00FF00"/>
                </a:solidFill>
              </a:rPr>
              <a:t>:</a:t>
            </a:r>
            <a:r>
              <a:rPr lang="en-US" altLang="en-US" sz="2700" dirty="0">
                <a:solidFill>
                  <a:srgbClr val="CC66FF"/>
                </a:solidFill>
              </a:rPr>
              <a:t> </a:t>
            </a:r>
            <a:r>
              <a:rPr lang="en-US" altLang="en-US" sz="2500" dirty="0">
                <a:solidFill>
                  <a:srgbClr val="FFFFFF"/>
                </a:solidFill>
                <a:latin typeface="Helvetica" pitchFamily="-80" charset="0"/>
              </a:rPr>
              <a:t>do not dissociate fully into hydroxide ions in solution. Example: Ammonia NH</a:t>
            </a:r>
            <a:r>
              <a:rPr lang="en-US" altLang="en-US" sz="2500" baseline="-25000" dirty="0">
                <a:solidFill>
                  <a:srgbClr val="FFFFFF"/>
                </a:solidFill>
                <a:latin typeface="Helvetica" pitchFamily="-80" charset="0"/>
              </a:rPr>
              <a:t>3</a:t>
            </a:r>
          </a:p>
          <a:p>
            <a:pPr marL="0" indent="0" algn="ctr" fontAlgn="base">
              <a:spcAft>
                <a:spcPct val="0"/>
              </a:spcAft>
              <a:buNone/>
            </a:pPr>
            <a:r>
              <a:rPr lang="en-US" altLang="en-US" sz="2500" dirty="0">
                <a:solidFill>
                  <a:srgbClr val="FFFFFF"/>
                </a:solidFill>
                <a:latin typeface="Helvetica" pitchFamily="-80" charset="0"/>
              </a:rPr>
              <a:t>NH</a:t>
            </a:r>
            <a:r>
              <a:rPr lang="en-US" altLang="en-US" sz="2500" baseline="-25000" dirty="0">
                <a:solidFill>
                  <a:srgbClr val="FFFFFF"/>
                </a:solidFill>
                <a:latin typeface="Helvetica" pitchFamily="-80" charset="0"/>
              </a:rPr>
              <a:t>3(aq)</a:t>
            </a:r>
            <a:r>
              <a:rPr lang="en-US" altLang="en-US" sz="2500" dirty="0">
                <a:solidFill>
                  <a:srgbClr val="FFFFFF"/>
                </a:solidFill>
                <a:latin typeface="Helvetica" pitchFamily="-80" charset="0"/>
              </a:rPr>
              <a:t>      </a:t>
            </a:r>
            <a:r>
              <a:rPr lang="en-US" altLang="en-US" sz="2500" dirty="0">
                <a:solidFill>
                  <a:srgbClr val="FFFFFF"/>
                </a:solidFill>
                <a:latin typeface="Helvetica" pitchFamily="-80" charset="0"/>
                <a:sym typeface="Wingdings" panose="05000000000000000000" pitchFamily="2" charset="2"/>
              </a:rPr>
              <a:t>     </a:t>
            </a:r>
            <a:r>
              <a:rPr lang="en-US" altLang="en-US" sz="2500" dirty="0">
                <a:solidFill>
                  <a:srgbClr val="FFFFFF"/>
                </a:solidFill>
                <a:latin typeface="Helvetica" pitchFamily="-80" charset="0"/>
              </a:rPr>
              <a:t>NH</a:t>
            </a:r>
            <a:r>
              <a:rPr lang="en-US" altLang="en-US" sz="2500" baseline="-25000" dirty="0">
                <a:solidFill>
                  <a:srgbClr val="FFFFFF"/>
                </a:solidFill>
                <a:latin typeface="Helvetica" pitchFamily="-80" charset="0"/>
              </a:rPr>
              <a:t>4</a:t>
            </a:r>
            <a:r>
              <a:rPr lang="en-US" altLang="en-US" sz="2500" baseline="30000" dirty="0">
                <a:solidFill>
                  <a:srgbClr val="FFFFFF"/>
                </a:solidFill>
                <a:latin typeface="Helvetica" pitchFamily="-80" charset="0"/>
              </a:rPr>
              <a:t>+</a:t>
            </a:r>
            <a:r>
              <a:rPr lang="en-US" altLang="en-US" sz="2500" baseline="-25000" dirty="0">
                <a:solidFill>
                  <a:srgbClr val="FFFFFF"/>
                </a:solidFill>
                <a:latin typeface="Helvetica" pitchFamily="-80" charset="0"/>
              </a:rPr>
              <a:t>(aq)</a:t>
            </a:r>
            <a:r>
              <a:rPr lang="en-US" altLang="en-US" sz="2500" dirty="0">
                <a:solidFill>
                  <a:srgbClr val="FFFFFF"/>
                </a:solidFill>
                <a:latin typeface="Helvetica" pitchFamily="-80" charset="0"/>
                <a:sym typeface="Wingdings" panose="05000000000000000000" pitchFamily="2" charset="2"/>
              </a:rPr>
              <a:t> + </a:t>
            </a:r>
            <a:r>
              <a:rPr lang="en-US" altLang="en-US" sz="2800" dirty="0">
                <a:solidFill>
                  <a:srgbClr val="00B0F0"/>
                </a:solidFill>
                <a:sym typeface="Symbol" pitchFamily="18" charset="2"/>
              </a:rPr>
              <a:t>(OH)</a:t>
            </a:r>
            <a:r>
              <a:rPr lang="en-US" altLang="en-US" sz="2800" baseline="30000" dirty="0">
                <a:solidFill>
                  <a:srgbClr val="00B0F0"/>
                </a:solidFill>
                <a:sym typeface="Symbol" pitchFamily="18" charset="2"/>
              </a:rPr>
              <a:t>-</a:t>
            </a:r>
            <a:r>
              <a:rPr lang="en-US" altLang="en-US" sz="2500" baseline="-25000" dirty="0">
                <a:solidFill>
                  <a:srgbClr val="FFFFFF"/>
                </a:solidFill>
                <a:latin typeface="Helvetica" pitchFamily="-80" charset="0"/>
              </a:rPr>
              <a:t> (aq)</a:t>
            </a:r>
            <a:r>
              <a:rPr lang="en-US" altLang="en-US" sz="2500" dirty="0">
                <a:solidFill>
                  <a:srgbClr val="FFFFFF"/>
                </a:solidFill>
                <a:latin typeface="Helvetica" pitchFamily="-80" charset="0"/>
              </a:rPr>
              <a:t> </a:t>
            </a:r>
          </a:p>
        </p:txBody>
      </p:sp>
      <p:sp>
        <p:nvSpPr>
          <p:cNvPr id="2" name="Footer Placeholder 1"/>
          <p:cNvSpPr>
            <a:spLocks noGrp="1"/>
          </p:cNvSpPr>
          <p:nvPr>
            <p:ph type="ftr" sz="quarter" idx="11"/>
          </p:nvPr>
        </p:nvSpPr>
        <p:spPr/>
        <p:txBody>
          <a:bodyPr/>
          <a:lstStyle/>
          <a:p>
            <a:pPr>
              <a:defRPr/>
            </a:pPr>
            <a:r>
              <a:rPr lang="en-US" altLang="en-US" dirty="0">
                <a:solidFill>
                  <a:srgbClr val="000000"/>
                </a:solidFill>
              </a:rPr>
              <a:t>Acids &amp; Bases</a:t>
            </a:r>
          </a:p>
        </p:txBody>
      </p:sp>
      <p:sp>
        <p:nvSpPr>
          <p:cNvPr id="3" name="Slide Number Placeholder 2"/>
          <p:cNvSpPr>
            <a:spLocks noGrp="1"/>
          </p:cNvSpPr>
          <p:nvPr>
            <p:ph type="sldNum" sz="quarter" idx="12"/>
          </p:nvPr>
        </p:nvSpPr>
        <p:spPr/>
        <p:txBody>
          <a:bodyPr/>
          <a:lstStyle/>
          <a:p>
            <a:pPr>
              <a:defRPr/>
            </a:pPr>
            <a:fld id="{B4882988-75FC-4BEE-B610-DFD609495041}" type="slidenum">
              <a:rPr lang="en-US" altLang="en-US" smtClean="0">
                <a:solidFill>
                  <a:srgbClr val="000000"/>
                </a:solidFill>
              </a:rPr>
              <a:pPr>
                <a:defRPr/>
              </a:pPr>
              <a:t>18</a:t>
            </a:fld>
            <a:endParaRPr lang="en-US" altLang="en-US" dirty="0">
              <a:solidFill>
                <a:srgbClr val="000000"/>
              </a:solidFill>
            </a:endParaRPr>
          </a:p>
        </p:txBody>
      </p:sp>
      <p:pic>
        <p:nvPicPr>
          <p:cNvPr id="9" name="Picture 3">
            <a:extLst>
              <a:ext uri="{FF2B5EF4-FFF2-40B4-BE49-F238E27FC236}">
                <a16:creationId xmlns:a16="http://schemas.microsoft.com/office/drawing/2014/main" id="{E33FC0AE-4C45-41AB-B8A3-C4913F0EC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5811749"/>
            <a:ext cx="6858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05086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1000"/>
                                        <p:tgtEl>
                                          <p:spTgt spid="58371">
                                            <p:txEl>
                                              <p:pRg st="0" end="0"/>
                                            </p:txEl>
                                          </p:spTgt>
                                        </p:tgtEl>
                                      </p:cBhvr>
                                    </p:animEffect>
                                    <p:anim calcmode="lin" valueType="num">
                                      <p:cBhvr>
                                        <p:cTn id="8" dur="10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83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8371">
                                            <p:txEl>
                                              <p:pRg st="1" end="1"/>
                                            </p:txEl>
                                          </p:spTgt>
                                        </p:tgtEl>
                                        <p:attrNameLst>
                                          <p:attrName>style.visibility</p:attrName>
                                        </p:attrNameLst>
                                      </p:cBhvr>
                                      <p:to>
                                        <p:strVal val="visible"/>
                                      </p:to>
                                    </p:set>
                                    <p:animEffect transition="in" filter="fade">
                                      <p:cBhvr>
                                        <p:cTn id="14" dur="1000"/>
                                        <p:tgtEl>
                                          <p:spTgt spid="58371">
                                            <p:txEl>
                                              <p:pRg st="1" end="1"/>
                                            </p:txEl>
                                          </p:spTgt>
                                        </p:tgtEl>
                                      </p:cBhvr>
                                    </p:animEffect>
                                    <p:anim calcmode="lin" valueType="num">
                                      <p:cBhvr>
                                        <p:cTn id="15" dur="10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83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8371">
                                            <p:txEl>
                                              <p:pRg st="2" end="2"/>
                                            </p:txEl>
                                          </p:spTgt>
                                        </p:tgtEl>
                                        <p:attrNameLst>
                                          <p:attrName>style.visibility</p:attrName>
                                        </p:attrNameLst>
                                      </p:cBhvr>
                                      <p:to>
                                        <p:strVal val="visible"/>
                                      </p:to>
                                    </p:set>
                                    <p:animEffect transition="in" filter="fade">
                                      <p:cBhvr>
                                        <p:cTn id="21" dur="1000"/>
                                        <p:tgtEl>
                                          <p:spTgt spid="58371">
                                            <p:txEl>
                                              <p:pRg st="2" end="2"/>
                                            </p:txEl>
                                          </p:spTgt>
                                        </p:tgtEl>
                                      </p:cBhvr>
                                    </p:animEffect>
                                    <p:anim calcmode="lin" valueType="num">
                                      <p:cBhvr>
                                        <p:cTn id="22" dur="10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83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58373"/>
                                        </p:tgtEl>
                                        <p:attrNameLst>
                                          <p:attrName>style.visibility</p:attrName>
                                        </p:attrNameLst>
                                      </p:cBhvr>
                                      <p:to>
                                        <p:strVal val="visible"/>
                                      </p:to>
                                    </p:set>
                                    <p:anim calcmode="lin" valueType="num">
                                      <p:cBhvr>
                                        <p:cTn id="28" dur="500" fill="hold"/>
                                        <p:tgtEl>
                                          <p:spTgt spid="58373"/>
                                        </p:tgtEl>
                                        <p:attrNameLst>
                                          <p:attrName>ppt_w</p:attrName>
                                        </p:attrNameLst>
                                      </p:cBhvr>
                                      <p:tavLst>
                                        <p:tav tm="0">
                                          <p:val>
                                            <p:fltVal val="0"/>
                                          </p:val>
                                        </p:tav>
                                        <p:tav tm="100000">
                                          <p:val>
                                            <p:strVal val="#ppt_w"/>
                                          </p:val>
                                        </p:tav>
                                      </p:tavLst>
                                    </p:anim>
                                    <p:anim calcmode="lin" valueType="num">
                                      <p:cBhvr>
                                        <p:cTn id="29" dur="500" fill="hold"/>
                                        <p:tgtEl>
                                          <p:spTgt spid="58373"/>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58374"/>
                                        </p:tgtEl>
                                        <p:attrNameLst>
                                          <p:attrName>style.visibility</p:attrName>
                                        </p:attrNameLst>
                                      </p:cBhvr>
                                      <p:to>
                                        <p:strVal val="visible"/>
                                      </p:to>
                                    </p:set>
                                    <p:anim calcmode="lin" valueType="num">
                                      <p:cBhvr>
                                        <p:cTn id="34" dur="500" fill="hold"/>
                                        <p:tgtEl>
                                          <p:spTgt spid="58374"/>
                                        </p:tgtEl>
                                        <p:attrNameLst>
                                          <p:attrName>ppt_w</p:attrName>
                                        </p:attrNameLst>
                                      </p:cBhvr>
                                      <p:tavLst>
                                        <p:tav tm="0">
                                          <p:val>
                                            <p:fltVal val="0"/>
                                          </p:val>
                                        </p:tav>
                                        <p:tav tm="100000">
                                          <p:val>
                                            <p:strVal val="#ppt_w"/>
                                          </p:val>
                                        </p:tav>
                                      </p:tavLst>
                                    </p:anim>
                                    <p:anim calcmode="lin" valueType="num">
                                      <p:cBhvr>
                                        <p:cTn id="35" dur="500" fill="hold"/>
                                        <p:tgtEl>
                                          <p:spTgt spid="58374"/>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8375"/>
                                        </p:tgtEl>
                                        <p:attrNameLst>
                                          <p:attrName>style.visibility</p:attrName>
                                        </p:attrNameLst>
                                      </p:cBhvr>
                                      <p:to>
                                        <p:strVal val="visible"/>
                                      </p:to>
                                    </p:set>
                                    <p:animEffect transition="in" filter="fade">
                                      <p:cBhvr>
                                        <p:cTn id="40" dur="500"/>
                                        <p:tgtEl>
                                          <p:spTgt spid="58375"/>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P spid="58373" grpId="0"/>
      <p:bldP spid="58374" grpId="0"/>
      <p:bldP spid="5837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graphicFrame>
        <p:nvGraphicFramePr>
          <p:cNvPr id="6" name="Table 5"/>
          <p:cNvGraphicFramePr>
            <a:graphicFrameLocks noGrp="1"/>
          </p:cNvGraphicFramePr>
          <p:nvPr>
            <p:extLst>
              <p:ext uri="{D42A27DB-BD31-4B8C-83A1-F6EECF244321}">
                <p14:modId xmlns:p14="http://schemas.microsoft.com/office/powerpoint/2010/main" val="1310154293"/>
              </p:ext>
            </p:extLst>
          </p:nvPr>
        </p:nvGraphicFramePr>
        <p:xfrm>
          <a:off x="1300166" y="914454"/>
          <a:ext cx="6772273" cy="2560313"/>
        </p:xfrm>
        <a:graphic>
          <a:graphicData uri="http://schemas.openxmlformats.org/drawingml/2006/table">
            <a:tbl>
              <a:tblPr>
                <a:tableStyleId>{5DA37D80-6434-44D0-A028-1B22A696006F}</a:tableStyleId>
              </a:tblPr>
              <a:tblGrid>
                <a:gridCol w="3056370">
                  <a:extLst>
                    <a:ext uri="{9D8B030D-6E8A-4147-A177-3AD203B41FA5}">
                      <a16:colId xmlns:a16="http://schemas.microsoft.com/office/drawing/2014/main" val="20000"/>
                    </a:ext>
                  </a:extLst>
                </a:gridCol>
                <a:gridCol w="241293">
                  <a:extLst>
                    <a:ext uri="{9D8B030D-6E8A-4147-A177-3AD203B41FA5}">
                      <a16:colId xmlns:a16="http://schemas.microsoft.com/office/drawing/2014/main" val="20001"/>
                    </a:ext>
                  </a:extLst>
                </a:gridCol>
                <a:gridCol w="3474610">
                  <a:extLst>
                    <a:ext uri="{9D8B030D-6E8A-4147-A177-3AD203B41FA5}">
                      <a16:colId xmlns:a16="http://schemas.microsoft.com/office/drawing/2014/main" val="20002"/>
                    </a:ext>
                  </a:extLst>
                </a:gridCol>
              </a:tblGrid>
              <a:tr h="596313">
                <a:tc>
                  <a:txBody>
                    <a:bodyPr/>
                    <a:lstStyle/>
                    <a:p>
                      <a:pPr marL="0" marR="0" algn="ctr">
                        <a:spcBef>
                          <a:spcPts val="0"/>
                        </a:spcBef>
                        <a:spcAft>
                          <a:spcPts val="0"/>
                        </a:spcAft>
                      </a:pPr>
                      <a:r>
                        <a:rPr lang="en-US" sz="2000" dirty="0">
                          <a:solidFill>
                            <a:srgbClr val="FF0000"/>
                          </a:solidFill>
                          <a:effectLst/>
                        </a:rPr>
                        <a:t>Strong (acid or base)</a:t>
                      </a:r>
                      <a:endParaRPr lang="en-US" sz="2000"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 </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rgbClr val="00B0F0"/>
                          </a:solidFill>
                          <a:effectLst/>
                        </a:rPr>
                        <a:t>Weak (acid or base)</a:t>
                      </a:r>
                      <a:endParaRPr lang="en-US" sz="2000" dirty="0">
                        <a:solidFill>
                          <a:srgbClr val="00B0F0"/>
                        </a:solidFill>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2800">
                <a:tc>
                  <a:txBody>
                    <a:bodyPr/>
                    <a:lstStyle/>
                    <a:p>
                      <a:pPr marL="0" marR="0" algn="ctr">
                        <a:spcBef>
                          <a:spcPts val="0"/>
                        </a:spcBef>
                        <a:spcAft>
                          <a:spcPts val="0"/>
                        </a:spcAft>
                      </a:pPr>
                      <a:r>
                        <a:rPr lang="en-US" sz="2000" dirty="0">
                          <a:effectLst/>
                        </a:rPr>
                        <a:t>K</a:t>
                      </a:r>
                      <a:r>
                        <a:rPr lang="en-US" sz="2000" baseline="-25000" dirty="0">
                          <a:effectLst/>
                        </a:rPr>
                        <a:t>a</a:t>
                      </a:r>
                      <a:r>
                        <a:rPr lang="en-US" sz="2000" dirty="0">
                          <a:effectLst/>
                        </a:rPr>
                        <a:t> and K</a:t>
                      </a:r>
                      <a:r>
                        <a:rPr lang="en-US" sz="2000" baseline="-25000" dirty="0">
                          <a:effectLst/>
                        </a:rPr>
                        <a:t>b</a:t>
                      </a:r>
                      <a:r>
                        <a:rPr lang="en-US" sz="2000" dirty="0">
                          <a:effectLst/>
                        </a:rPr>
                        <a:t> are very ____</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 </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K</a:t>
                      </a:r>
                      <a:r>
                        <a:rPr lang="en-US" sz="2000" baseline="-25000" dirty="0">
                          <a:effectLst/>
                        </a:rPr>
                        <a:t>a</a:t>
                      </a:r>
                      <a:r>
                        <a:rPr lang="en-US" sz="2000" dirty="0">
                          <a:effectLst/>
                        </a:rPr>
                        <a:t> and K</a:t>
                      </a:r>
                      <a:r>
                        <a:rPr lang="en-US" sz="2000" baseline="-25000" dirty="0">
                          <a:effectLst/>
                        </a:rPr>
                        <a:t>b</a:t>
                      </a:r>
                      <a:r>
                        <a:rPr lang="en-US" sz="2000" dirty="0">
                          <a:effectLst/>
                        </a:rPr>
                        <a:t> are ____</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92800">
                <a:tc>
                  <a:txBody>
                    <a:bodyPr/>
                    <a:lstStyle/>
                    <a:p>
                      <a:pPr marL="0" marR="0" algn="ctr">
                        <a:spcBef>
                          <a:spcPts val="0"/>
                        </a:spcBef>
                        <a:spcAft>
                          <a:spcPts val="0"/>
                        </a:spcAft>
                      </a:pPr>
                      <a:r>
                        <a:rPr lang="en-US" sz="2000" dirty="0">
                          <a:effectLst/>
                        </a:rPr>
                        <a:t>Favors _______ rxn</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 </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Favors ________ rxn</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392800">
                <a:tc>
                  <a:txBody>
                    <a:bodyPr/>
                    <a:lstStyle/>
                    <a:p>
                      <a:pPr marL="0" marR="0" algn="ctr">
                        <a:spcBef>
                          <a:spcPts val="0"/>
                        </a:spcBef>
                        <a:spcAft>
                          <a:spcPts val="0"/>
                        </a:spcAft>
                      </a:pPr>
                      <a:r>
                        <a:rPr lang="en-US" sz="2000" dirty="0">
                          <a:effectLst/>
                        </a:rPr>
                        <a:t>Near ______ dissociation</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 </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_______ % dissociation</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392800">
                <a:tc>
                  <a:txBody>
                    <a:bodyPr/>
                    <a:lstStyle/>
                    <a:p>
                      <a:pPr marL="0" marR="0" algn="ctr">
                        <a:spcBef>
                          <a:spcPts val="0"/>
                        </a:spcBef>
                        <a:spcAft>
                          <a:spcPts val="0"/>
                        </a:spcAft>
                      </a:pPr>
                      <a:r>
                        <a:rPr lang="en-US" sz="2000" dirty="0">
                          <a:effectLst/>
                        </a:rPr>
                        <a:t>_______ ions</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 </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_______ ions</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r h="392800">
                <a:tc>
                  <a:txBody>
                    <a:bodyPr/>
                    <a:lstStyle/>
                    <a:p>
                      <a:pPr marL="0" marR="0" algn="ctr">
                        <a:spcBef>
                          <a:spcPts val="0"/>
                        </a:spcBef>
                        <a:spcAft>
                          <a:spcPts val="0"/>
                        </a:spcAft>
                      </a:pPr>
                      <a:r>
                        <a:rPr lang="en-US" sz="2000" dirty="0">
                          <a:effectLst/>
                        </a:rPr>
                        <a:t>_______ electrolyte</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 </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_______ electrolyte</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5"/>
                  </a:ext>
                </a:extLst>
              </a:tr>
            </a:tbl>
          </a:graphicData>
        </a:graphic>
      </p:graphicFrame>
      <p:sp>
        <p:nvSpPr>
          <p:cNvPr id="7" name="Rectangle 2"/>
          <p:cNvSpPr>
            <a:spLocks noChangeArrowheads="1"/>
          </p:cNvSpPr>
          <p:nvPr/>
        </p:nvSpPr>
        <p:spPr bwMode="auto">
          <a:xfrm>
            <a:off x="1447799" y="0"/>
            <a:ext cx="6162675" cy="685800"/>
          </a:xfrm>
          <a:prstGeom prst="rect">
            <a:avLst/>
          </a:prstGeom>
          <a:solidFill>
            <a:schemeClr val="accent2"/>
          </a:solidFill>
          <a:ln>
            <a:noFill/>
          </a:ln>
        </p:spPr>
        <p:txBody>
          <a:bodyPr lIns="89538" tIns="46568" rIns="89538" bIns="46568"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dirty="0">
                <a:solidFill>
                  <a:srgbClr val="BBE0E3">
                    <a:lumMod val="50000"/>
                  </a:srgbClr>
                </a:solidFill>
              </a:rPr>
              <a:t>Strong and Weak Acids and Bases</a:t>
            </a:r>
          </a:p>
        </p:txBody>
      </p:sp>
      <p:graphicFrame>
        <p:nvGraphicFramePr>
          <p:cNvPr id="3" name="Table 2"/>
          <p:cNvGraphicFramePr>
            <a:graphicFrameLocks noGrp="1"/>
          </p:cNvGraphicFramePr>
          <p:nvPr>
            <p:extLst>
              <p:ext uri="{D42A27DB-BD31-4B8C-83A1-F6EECF244321}">
                <p14:modId xmlns:p14="http://schemas.microsoft.com/office/powerpoint/2010/main" val="3598242541"/>
              </p:ext>
            </p:extLst>
          </p:nvPr>
        </p:nvGraphicFramePr>
        <p:xfrm>
          <a:off x="381001" y="3733834"/>
          <a:ext cx="8458200" cy="2281558"/>
        </p:xfrm>
        <a:graphic>
          <a:graphicData uri="http://schemas.openxmlformats.org/drawingml/2006/table">
            <a:tbl>
              <a:tblPr/>
              <a:tblGrid>
                <a:gridCol w="2362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456310">
                <a:tc gridSpan="2">
                  <a:txBody>
                    <a:bodyPr/>
                    <a:lstStyle/>
                    <a:p>
                      <a:pPr marL="0" marR="0" algn="ctr">
                        <a:spcBef>
                          <a:spcPts val="0"/>
                        </a:spcBef>
                        <a:spcAft>
                          <a:spcPts val="0"/>
                        </a:spcAft>
                      </a:pPr>
                      <a:r>
                        <a:rPr lang="en-US" sz="1800" b="1" dirty="0">
                          <a:solidFill>
                            <a:srgbClr val="FF0000"/>
                          </a:solidFill>
                          <a:effectLst/>
                          <a:latin typeface="Times New Roman"/>
                          <a:ea typeface="Times New Roman"/>
                        </a:rPr>
                        <a:t>Strong Acids</a:t>
                      </a:r>
                      <a:endParaRPr lang="en-US" sz="1300" b="1" dirty="0">
                        <a:solidFill>
                          <a:srgbClr val="FF0000"/>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800" b="1" dirty="0">
                          <a:solidFill>
                            <a:srgbClr val="00B0F0"/>
                          </a:solidFill>
                          <a:effectLst/>
                          <a:latin typeface="Times New Roman"/>
                          <a:ea typeface="Times New Roman"/>
                        </a:rPr>
                        <a:t>Strong Bases</a:t>
                      </a:r>
                      <a:endParaRPr lang="en-US" sz="1300" dirty="0">
                        <a:solidFill>
                          <a:srgbClr val="00B0F0"/>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4208">
                <a:tc>
                  <a:txBody>
                    <a:bodyPr/>
                    <a:lstStyle/>
                    <a:p>
                      <a:pPr marL="0" marR="0">
                        <a:spcBef>
                          <a:spcPts val="0"/>
                        </a:spcBef>
                        <a:spcAft>
                          <a:spcPts val="0"/>
                        </a:spcAft>
                      </a:pPr>
                      <a:r>
                        <a:rPr lang="en-US" sz="1800" dirty="0">
                          <a:effectLst/>
                          <a:latin typeface="Times New Roman"/>
                          <a:ea typeface="Times New Roman"/>
                        </a:rPr>
                        <a:t>Hydrochloric Acid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B050"/>
                          </a:solidFill>
                          <a:effectLst/>
                          <a:latin typeface="Times New Roman"/>
                          <a:ea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Times New Roman"/>
                          <a:ea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4208">
                <a:tc>
                  <a:txBody>
                    <a:bodyPr/>
                    <a:lstStyle/>
                    <a:p>
                      <a:pPr marL="0" marR="0">
                        <a:spcBef>
                          <a:spcPts val="0"/>
                        </a:spcBef>
                        <a:spcAft>
                          <a:spcPts val="0"/>
                        </a:spcAft>
                      </a:pPr>
                      <a:r>
                        <a:rPr lang="en-US" sz="1800" dirty="0">
                          <a:effectLst/>
                          <a:latin typeface="Times New Roman"/>
                          <a:ea typeface="Times New Roman"/>
                        </a:rPr>
                        <a:t>Hydrobromic Acid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B050"/>
                          </a:solidFill>
                          <a:effectLst/>
                          <a:latin typeface="Times New Roman"/>
                          <a:ea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800" dirty="0">
                          <a:effectLst/>
                          <a:latin typeface="Times New Roman"/>
                          <a:ea typeface="Times New Roman"/>
                        </a:rPr>
                        <a:t>Hydroxides of the Group 1 (IA) metals</a:t>
                      </a:r>
                    </a:p>
                    <a:p>
                      <a:pPr marL="0" marR="0" algn="ctr">
                        <a:spcBef>
                          <a:spcPts val="0"/>
                        </a:spcBef>
                        <a:spcAft>
                          <a:spcPts val="0"/>
                        </a:spcAft>
                      </a:pPr>
                      <a:r>
                        <a:rPr lang="en-US" sz="1800" b="1" dirty="0">
                          <a:solidFill>
                            <a:srgbClr val="00B050"/>
                          </a:solidFill>
                          <a:effectLst/>
                          <a:latin typeface="Times New Roman"/>
                          <a:ea typeface="Times New Roman"/>
                        </a:rPr>
                        <a:t>Examples??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4208">
                <a:tc>
                  <a:txBody>
                    <a:bodyPr/>
                    <a:lstStyle/>
                    <a:p>
                      <a:pPr marL="0" marR="0">
                        <a:spcBef>
                          <a:spcPts val="0"/>
                        </a:spcBef>
                        <a:spcAft>
                          <a:spcPts val="0"/>
                        </a:spcAft>
                      </a:pPr>
                      <a:r>
                        <a:rPr lang="en-US" sz="1800" dirty="0">
                          <a:effectLst/>
                          <a:latin typeface="Times New Roman"/>
                          <a:ea typeface="Times New Roman"/>
                        </a:rPr>
                        <a:t>Hydroiodic Acid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a:ea typeface="Times New Roman"/>
                        </a:rPr>
                        <a:t>HI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3"/>
                  </a:ext>
                </a:extLst>
              </a:tr>
              <a:tr h="304208">
                <a:tc>
                  <a:txBody>
                    <a:bodyPr/>
                    <a:lstStyle/>
                    <a:p>
                      <a:pPr marL="0" marR="0">
                        <a:spcBef>
                          <a:spcPts val="0"/>
                        </a:spcBef>
                        <a:spcAft>
                          <a:spcPts val="0"/>
                        </a:spcAft>
                      </a:pPr>
                      <a:r>
                        <a:rPr lang="en-US" sz="1800" dirty="0">
                          <a:effectLst/>
                          <a:latin typeface="Times New Roman"/>
                          <a:ea typeface="Times New Roman"/>
                        </a:rPr>
                        <a:t>Nitric Acid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a:ea typeface="Times New Roman"/>
                        </a:rPr>
                        <a:t>NO</a:t>
                      </a:r>
                      <a:r>
                        <a:rPr lang="en-US" sz="1800" baseline="-25000" dirty="0">
                          <a:effectLst/>
                          <a:latin typeface="Times New Roman"/>
                          <a:ea typeface="Times New Roman"/>
                        </a:rPr>
                        <a:t>3</a:t>
                      </a:r>
                      <a:endParaRPr lang="en-US" sz="1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a:ea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4208">
                <a:tc>
                  <a:txBody>
                    <a:bodyPr/>
                    <a:lstStyle/>
                    <a:p>
                      <a:pPr marL="0" marR="0">
                        <a:spcBef>
                          <a:spcPts val="0"/>
                        </a:spcBef>
                        <a:spcAft>
                          <a:spcPts val="0"/>
                        </a:spcAft>
                      </a:pPr>
                      <a:r>
                        <a:rPr lang="en-US" sz="1800" dirty="0">
                          <a:effectLst/>
                          <a:latin typeface="Times New Roman"/>
                          <a:ea typeface="Times New Roman"/>
                        </a:rPr>
                        <a:t>Perchloric Acid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a:ea typeface="Times New Roman"/>
                        </a:rPr>
                        <a:t>HClO</a:t>
                      </a:r>
                      <a:r>
                        <a:rPr lang="en-US" sz="1800" baseline="-25000" dirty="0">
                          <a:effectLst/>
                          <a:latin typeface="Times New Roman"/>
                          <a:ea typeface="Times New Roman"/>
                        </a:rPr>
                        <a:t>4</a:t>
                      </a:r>
                      <a:endParaRPr lang="en-US" sz="1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800" dirty="0">
                          <a:solidFill>
                            <a:schemeClr val="tx1"/>
                          </a:solidFill>
                          <a:effectLst/>
                          <a:latin typeface="Times New Roman"/>
                          <a:ea typeface="Times New Roman"/>
                        </a:rPr>
                        <a:t>Hydroxides of the Group 2 (IIA) metals</a:t>
                      </a:r>
                    </a:p>
                    <a:p>
                      <a:pPr marL="0" marR="0" algn="ctr">
                        <a:spcBef>
                          <a:spcPts val="0"/>
                        </a:spcBef>
                        <a:spcAft>
                          <a:spcPts val="0"/>
                        </a:spcAft>
                      </a:pPr>
                      <a:r>
                        <a:rPr lang="en-US" sz="1800" b="1" dirty="0">
                          <a:solidFill>
                            <a:srgbClr val="00B050"/>
                          </a:solidFill>
                          <a:effectLst/>
                          <a:latin typeface="Times New Roman"/>
                          <a:ea typeface="Times New Roman"/>
                        </a:rPr>
                        <a:t>Examples??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4208">
                <a:tc>
                  <a:txBody>
                    <a:bodyPr/>
                    <a:lstStyle/>
                    <a:p>
                      <a:pPr marL="0" marR="0">
                        <a:spcBef>
                          <a:spcPts val="0"/>
                        </a:spcBef>
                        <a:spcAft>
                          <a:spcPts val="0"/>
                        </a:spcAft>
                      </a:pPr>
                      <a:r>
                        <a:rPr lang="en-US" sz="1800" dirty="0">
                          <a:effectLst/>
                          <a:latin typeface="Times New Roman"/>
                          <a:ea typeface="Times New Roman"/>
                        </a:rPr>
                        <a:t>Sulfuric Acid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B050"/>
                          </a:solidFill>
                          <a:effectLst/>
                          <a:latin typeface="Times New Roman"/>
                          <a:ea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6"/>
                  </a:ext>
                </a:extLst>
              </a:tr>
            </a:tbl>
          </a:graphicData>
        </a:graphic>
      </p:graphicFrame>
      <p:pic>
        <p:nvPicPr>
          <p:cNvPr id="8" name="Picture 7" descr="quick_check-01.eps">
            <a:extLst>
              <a:ext uri="{FF2B5EF4-FFF2-40B4-BE49-F238E27FC236}">
                <a16:creationId xmlns:a16="http://schemas.microsoft.com/office/drawing/2014/main" id="{53D4BBFE-4598-4AC0-A6BD-6BEAB2CCF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5" y="57975"/>
            <a:ext cx="881636" cy="952500"/>
          </a:xfrm>
          <a:prstGeom prst="rect">
            <a:avLst/>
          </a:prstGeom>
        </p:spPr>
      </p:pic>
    </p:spTree>
    <p:extLst>
      <p:ext uri="{BB962C8B-B14F-4D97-AF65-F5344CB8AC3E}">
        <p14:creationId xmlns:p14="http://schemas.microsoft.com/office/powerpoint/2010/main" val="4146787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5" name="AutoShape 1"/>
          <p:cNvSpPr>
            <a:spLocks noChangeArrowheads="1"/>
          </p:cNvSpPr>
          <p:nvPr/>
        </p:nvSpPr>
        <p:spPr bwMode="auto">
          <a:xfrm>
            <a:off x="4776824" y="1991710"/>
            <a:ext cx="4038601" cy="3657600"/>
          </a:xfrm>
          <a:prstGeom prst="roundRect">
            <a:avLst>
              <a:gd name="adj" fmla="val 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89538" tIns="46568" rIns="89538" bIns="46568"/>
          <a:lstStyle>
            <a:lvl1pPr marL="282575" indent="-280988" defTabSz="457200">
              <a:tabLst>
                <a:tab pos="282575"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282575"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chemeClr val="tx1"/>
                </a:solidFill>
                <a:latin typeface="Arial" panose="020B0604020202020204" pitchFamily="34" charset="0"/>
                <a:ea typeface="MS PGothic" panose="020B0600070205080204" pitchFamily="34" charset="-128"/>
              </a:defRPr>
            </a:lvl2pPr>
            <a:lvl3pPr>
              <a:tabLst>
                <a:tab pos="282575"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chemeClr val="tx1"/>
                </a:solidFill>
                <a:latin typeface="Arial" panose="020B0604020202020204" pitchFamily="34" charset="0"/>
                <a:ea typeface="MS PGothic" panose="020B0600070205080204" pitchFamily="34" charset="-128"/>
              </a:defRPr>
            </a:lvl3pPr>
            <a:lvl4pPr>
              <a:tabLst>
                <a:tab pos="282575"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chemeClr val="tx1"/>
                </a:solidFill>
                <a:latin typeface="Arial" panose="020B0604020202020204" pitchFamily="34" charset="0"/>
                <a:ea typeface="MS PGothic" panose="020B0600070205080204" pitchFamily="34" charset="-128"/>
              </a:defRPr>
            </a:lvl4pPr>
            <a:lvl5pPr>
              <a:tabLst>
                <a:tab pos="282575"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282575"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282575"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282575"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282575"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Pct val="100000"/>
            </a:pPr>
            <a:r>
              <a:rPr lang="en-US" altLang="en-US" sz="2700" dirty="0">
                <a:solidFill>
                  <a:srgbClr val="FFB732"/>
                </a:solidFill>
              </a:rPr>
              <a:t>Chapter 19B</a:t>
            </a:r>
          </a:p>
          <a:p>
            <a:pPr eaLnBrk="0" fontAlgn="base" hangingPunct="0">
              <a:spcBef>
                <a:spcPct val="0"/>
              </a:spcBef>
              <a:spcAft>
                <a:spcPct val="0"/>
              </a:spcAft>
              <a:buSzPct val="100000"/>
            </a:pPr>
            <a:r>
              <a:rPr lang="en-US" altLang="en-US" dirty="0">
                <a:solidFill>
                  <a:srgbClr val="FFFFFF"/>
                </a:solidFill>
              </a:rPr>
              <a:t>Acids, Bases, and Salts</a:t>
            </a:r>
          </a:p>
          <a:p>
            <a:pPr eaLnBrk="0" fontAlgn="base" hangingPunct="0">
              <a:spcBef>
                <a:spcPct val="0"/>
              </a:spcBef>
              <a:spcAft>
                <a:spcPct val="0"/>
              </a:spcAft>
              <a:buSzPct val="100000"/>
            </a:pPr>
            <a:endParaRPr lang="en-US" altLang="en-US" sz="1900" b="1" dirty="0">
              <a:solidFill>
                <a:srgbClr val="FFB732"/>
              </a:solidFill>
            </a:endParaRPr>
          </a:p>
          <a:p>
            <a:pPr eaLnBrk="0" fontAlgn="base" hangingPunct="0">
              <a:spcBef>
                <a:spcPts val="601"/>
              </a:spcBef>
              <a:spcAft>
                <a:spcPct val="0"/>
              </a:spcAft>
              <a:buSzPct val="100000"/>
            </a:pPr>
            <a:r>
              <a:rPr lang="en-US" altLang="en-US" sz="2100" dirty="0">
                <a:solidFill>
                  <a:schemeClr val="bg1"/>
                </a:solidFill>
              </a:rPr>
              <a:t>Acid-Base Theories</a:t>
            </a:r>
          </a:p>
          <a:p>
            <a:pPr eaLnBrk="0" fontAlgn="base" hangingPunct="0">
              <a:spcBef>
                <a:spcPts val="601"/>
              </a:spcBef>
              <a:spcAft>
                <a:spcPct val="0"/>
              </a:spcAft>
              <a:buSzPct val="100000"/>
            </a:pPr>
            <a:r>
              <a:rPr lang="en-US" altLang="en-US" sz="2100" dirty="0">
                <a:solidFill>
                  <a:schemeClr val="bg1"/>
                </a:solidFill>
              </a:rPr>
              <a:t>Hydrogen Ions and Acidity</a:t>
            </a:r>
          </a:p>
          <a:p>
            <a:pPr eaLnBrk="0" fontAlgn="base" hangingPunct="0">
              <a:spcBef>
                <a:spcPts val="601"/>
              </a:spcBef>
              <a:spcAft>
                <a:spcPct val="0"/>
              </a:spcAft>
              <a:buSzPct val="100000"/>
            </a:pPr>
            <a:r>
              <a:rPr lang="en-US" altLang="en-US" sz="2100" dirty="0">
                <a:solidFill>
                  <a:srgbClr val="FFFF00"/>
                </a:solidFill>
              </a:rPr>
              <a:t>Strengths of Acids and Bases</a:t>
            </a:r>
          </a:p>
          <a:p>
            <a:pPr eaLnBrk="0" fontAlgn="base" hangingPunct="0">
              <a:spcBef>
                <a:spcPts val="601"/>
              </a:spcBef>
              <a:spcAft>
                <a:spcPct val="0"/>
              </a:spcAft>
              <a:buSzPct val="100000"/>
            </a:pPr>
            <a:r>
              <a:rPr lang="en-US" altLang="en-US" sz="2100" dirty="0">
                <a:solidFill>
                  <a:srgbClr val="FFFF00"/>
                </a:solidFill>
              </a:rPr>
              <a:t>Neutralization Reactions</a:t>
            </a:r>
          </a:p>
          <a:p>
            <a:pPr eaLnBrk="0" fontAlgn="base" hangingPunct="0">
              <a:spcBef>
                <a:spcPts val="601"/>
              </a:spcBef>
              <a:spcAft>
                <a:spcPct val="0"/>
              </a:spcAft>
              <a:buSzPct val="100000"/>
            </a:pPr>
            <a:r>
              <a:rPr lang="en-US" altLang="en-US" sz="2100" dirty="0">
                <a:solidFill>
                  <a:srgbClr val="FFFF00"/>
                </a:solidFill>
              </a:rPr>
              <a:t>Salts in Solution</a:t>
            </a:r>
          </a:p>
        </p:txBody>
      </p:sp>
      <p:pic>
        <p:nvPicPr>
          <p:cNvPr id="15369" name="Picture 9" descr="CHEM12_cust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173913" cy="895350"/>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CHEM12_thumbn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41" y="54"/>
            <a:ext cx="1279525" cy="16652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120870" y="1980618"/>
            <a:ext cx="4686227" cy="3668713"/>
          </a:xfrm>
          <a:prstGeom prst="rect">
            <a:avLst/>
          </a:prstGeom>
        </p:spPr>
      </p:pic>
      <p:sp>
        <p:nvSpPr>
          <p:cNvPr id="3" name="Footer Placeholder 2"/>
          <p:cNvSpPr>
            <a:spLocks noGrp="1"/>
          </p:cNvSpPr>
          <p:nvPr>
            <p:ph type="ftr" sz="quarter" idx="10"/>
          </p:nvPr>
        </p:nvSpPr>
        <p:spPr/>
        <p:txBody>
          <a:bodyPr/>
          <a:lstStyle/>
          <a:p>
            <a:r>
              <a:rPr lang="en-US" altLang="en-US" dirty="0">
                <a:solidFill>
                  <a:srgbClr val="000000"/>
                </a:solidFill>
              </a:rPr>
              <a:t>Acids &amp; Bases</a:t>
            </a:r>
          </a:p>
        </p:txBody>
      </p:sp>
    </p:spTree>
    <p:extLst>
      <p:ext uri="{BB962C8B-B14F-4D97-AF65-F5344CB8AC3E}">
        <p14:creationId xmlns:p14="http://schemas.microsoft.com/office/powerpoint/2010/main" val="24405502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graphicFrame>
        <p:nvGraphicFramePr>
          <p:cNvPr id="6" name="Table 5"/>
          <p:cNvGraphicFramePr>
            <a:graphicFrameLocks noGrp="1"/>
          </p:cNvGraphicFramePr>
          <p:nvPr>
            <p:extLst>
              <p:ext uri="{D42A27DB-BD31-4B8C-83A1-F6EECF244321}">
                <p14:modId xmlns:p14="http://schemas.microsoft.com/office/powerpoint/2010/main" val="2310499866"/>
              </p:ext>
            </p:extLst>
          </p:nvPr>
        </p:nvGraphicFramePr>
        <p:xfrm>
          <a:off x="1300166" y="914454"/>
          <a:ext cx="6772273" cy="2560313"/>
        </p:xfrm>
        <a:graphic>
          <a:graphicData uri="http://schemas.openxmlformats.org/drawingml/2006/table">
            <a:tbl>
              <a:tblPr>
                <a:tableStyleId>{5DA37D80-6434-44D0-A028-1B22A696006F}</a:tableStyleId>
              </a:tblPr>
              <a:tblGrid>
                <a:gridCol w="3056370">
                  <a:extLst>
                    <a:ext uri="{9D8B030D-6E8A-4147-A177-3AD203B41FA5}">
                      <a16:colId xmlns:a16="http://schemas.microsoft.com/office/drawing/2014/main" val="20000"/>
                    </a:ext>
                  </a:extLst>
                </a:gridCol>
                <a:gridCol w="241293">
                  <a:extLst>
                    <a:ext uri="{9D8B030D-6E8A-4147-A177-3AD203B41FA5}">
                      <a16:colId xmlns:a16="http://schemas.microsoft.com/office/drawing/2014/main" val="20001"/>
                    </a:ext>
                  </a:extLst>
                </a:gridCol>
                <a:gridCol w="3474610">
                  <a:extLst>
                    <a:ext uri="{9D8B030D-6E8A-4147-A177-3AD203B41FA5}">
                      <a16:colId xmlns:a16="http://schemas.microsoft.com/office/drawing/2014/main" val="20002"/>
                    </a:ext>
                  </a:extLst>
                </a:gridCol>
              </a:tblGrid>
              <a:tr h="596313">
                <a:tc>
                  <a:txBody>
                    <a:bodyPr/>
                    <a:lstStyle/>
                    <a:p>
                      <a:pPr marL="0" marR="0" algn="ctr">
                        <a:spcBef>
                          <a:spcPts val="0"/>
                        </a:spcBef>
                        <a:spcAft>
                          <a:spcPts val="0"/>
                        </a:spcAft>
                      </a:pPr>
                      <a:r>
                        <a:rPr lang="en-US" sz="2000" dirty="0">
                          <a:solidFill>
                            <a:srgbClr val="FF0000"/>
                          </a:solidFill>
                          <a:effectLst/>
                        </a:rPr>
                        <a:t>Strong (acid or base)</a:t>
                      </a:r>
                      <a:endParaRPr lang="en-US" sz="2000"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 </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rgbClr val="00B0F0"/>
                          </a:solidFill>
                          <a:effectLst/>
                        </a:rPr>
                        <a:t>Weak (acid or base)</a:t>
                      </a:r>
                      <a:endParaRPr lang="en-US" sz="2000" dirty="0">
                        <a:solidFill>
                          <a:srgbClr val="00B0F0"/>
                        </a:solidFill>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2800">
                <a:tc>
                  <a:txBody>
                    <a:bodyPr/>
                    <a:lstStyle/>
                    <a:p>
                      <a:pPr marL="0" marR="0" algn="ctr">
                        <a:spcBef>
                          <a:spcPts val="0"/>
                        </a:spcBef>
                        <a:spcAft>
                          <a:spcPts val="0"/>
                        </a:spcAft>
                      </a:pPr>
                      <a:r>
                        <a:rPr lang="en-US" sz="2000" dirty="0">
                          <a:effectLst/>
                        </a:rPr>
                        <a:t>K</a:t>
                      </a:r>
                      <a:r>
                        <a:rPr lang="en-US" sz="2000" baseline="-25000" dirty="0">
                          <a:effectLst/>
                        </a:rPr>
                        <a:t>a</a:t>
                      </a:r>
                      <a:r>
                        <a:rPr lang="en-US" sz="2000" dirty="0">
                          <a:effectLst/>
                        </a:rPr>
                        <a:t> and K</a:t>
                      </a:r>
                      <a:r>
                        <a:rPr lang="en-US" sz="2000" baseline="-25000" dirty="0">
                          <a:effectLst/>
                        </a:rPr>
                        <a:t>b</a:t>
                      </a:r>
                      <a:r>
                        <a:rPr lang="en-US" sz="2000" dirty="0">
                          <a:effectLst/>
                        </a:rPr>
                        <a:t> are very large</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 </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K</a:t>
                      </a:r>
                      <a:r>
                        <a:rPr lang="en-US" sz="2000" baseline="-25000" dirty="0">
                          <a:effectLst/>
                        </a:rPr>
                        <a:t>a</a:t>
                      </a:r>
                      <a:r>
                        <a:rPr lang="en-US" sz="2000" dirty="0">
                          <a:effectLst/>
                        </a:rPr>
                        <a:t> and K</a:t>
                      </a:r>
                      <a:r>
                        <a:rPr lang="en-US" sz="2000" baseline="-25000" dirty="0">
                          <a:effectLst/>
                        </a:rPr>
                        <a:t>b</a:t>
                      </a:r>
                      <a:r>
                        <a:rPr lang="en-US" sz="2000" dirty="0">
                          <a:effectLst/>
                        </a:rPr>
                        <a:t> are small</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92800">
                <a:tc>
                  <a:txBody>
                    <a:bodyPr/>
                    <a:lstStyle/>
                    <a:p>
                      <a:pPr marL="0" marR="0" algn="ctr">
                        <a:spcBef>
                          <a:spcPts val="0"/>
                        </a:spcBef>
                        <a:spcAft>
                          <a:spcPts val="0"/>
                        </a:spcAft>
                      </a:pPr>
                      <a:r>
                        <a:rPr lang="en-US" sz="2000" dirty="0">
                          <a:effectLst/>
                        </a:rPr>
                        <a:t>Favors forward rxn</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 </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Favors reverse rxn</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392800">
                <a:tc>
                  <a:txBody>
                    <a:bodyPr/>
                    <a:lstStyle/>
                    <a:p>
                      <a:pPr marL="0" marR="0" algn="ctr">
                        <a:spcBef>
                          <a:spcPts val="0"/>
                        </a:spcBef>
                        <a:spcAft>
                          <a:spcPts val="0"/>
                        </a:spcAft>
                      </a:pPr>
                      <a:r>
                        <a:rPr lang="en-US" sz="2000" dirty="0">
                          <a:effectLst/>
                        </a:rPr>
                        <a:t>Near 100% dissociation</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 </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Low % dissociation</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392800">
                <a:tc>
                  <a:txBody>
                    <a:bodyPr/>
                    <a:lstStyle/>
                    <a:p>
                      <a:pPr marL="0" marR="0" algn="ctr">
                        <a:spcBef>
                          <a:spcPts val="0"/>
                        </a:spcBef>
                        <a:spcAft>
                          <a:spcPts val="0"/>
                        </a:spcAft>
                      </a:pPr>
                      <a:r>
                        <a:rPr lang="en-US" sz="2000" dirty="0">
                          <a:effectLst/>
                        </a:rPr>
                        <a:t>Many ions</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 </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Fewer ions</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r h="392800">
                <a:tc>
                  <a:txBody>
                    <a:bodyPr/>
                    <a:lstStyle/>
                    <a:p>
                      <a:pPr marL="0" marR="0" algn="ctr">
                        <a:spcBef>
                          <a:spcPts val="0"/>
                        </a:spcBef>
                        <a:spcAft>
                          <a:spcPts val="0"/>
                        </a:spcAft>
                      </a:pPr>
                      <a:r>
                        <a:rPr lang="en-US" sz="2000" dirty="0">
                          <a:effectLst/>
                        </a:rPr>
                        <a:t>Strong electrolyte</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 </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Weak electrolyte</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5"/>
                  </a:ext>
                </a:extLst>
              </a:tr>
            </a:tbl>
          </a:graphicData>
        </a:graphic>
      </p:graphicFrame>
      <p:sp>
        <p:nvSpPr>
          <p:cNvPr id="7" name="Rectangle 2"/>
          <p:cNvSpPr>
            <a:spLocks noChangeArrowheads="1"/>
          </p:cNvSpPr>
          <p:nvPr/>
        </p:nvSpPr>
        <p:spPr bwMode="auto">
          <a:xfrm>
            <a:off x="1447799" y="0"/>
            <a:ext cx="6162675" cy="685800"/>
          </a:xfrm>
          <a:prstGeom prst="rect">
            <a:avLst/>
          </a:prstGeom>
          <a:solidFill>
            <a:schemeClr val="accent2"/>
          </a:solidFill>
          <a:ln>
            <a:noFill/>
          </a:ln>
        </p:spPr>
        <p:txBody>
          <a:bodyPr lIns="89538" tIns="46568" rIns="89538" bIns="46568"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dirty="0">
                <a:solidFill>
                  <a:srgbClr val="BBE0E3">
                    <a:lumMod val="50000"/>
                  </a:srgbClr>
                </a:solidFill>
              </a:rPr>
              <a:t>Strong and Weak Acids and Bases</a:t>
            </a:r>
          </a:p>
        </p:txBody>
      </p:sp>
      <p:graphicFrame>
        <p:nvGraphicFramePr>
          <p:cNvPr id="3" name="Table 2"/>
          <p:cNvGraphicFramePr>
            <a:graphicFrameLocks noGrp="1"/>
          </p:cNvGraphicFramePr>
          <p:nvPr>
            <p:extLst>
              <p:ext uri="{D42A27DB-BD31-4B8C-83A1-F6EECF244321}">
                <p14:modId xmlns:p14="http://schemas.microsoft.com/office/powerpoint/2010/main" val="590984158"/>
              </p:ext>
            </p:extLst>
          </p:nvPr>
        </p:nvGraphicFramePr>
        <p:xfrm>
          <a:off x="381001" y="3733834"/>
          <a:ext cx="8458200" cy="2281558"/>
        </p:xfrm>
        <a:graphic>
          <a:graphicData uri="http://schemas.openxmlformats.org/drawingml/2006/table">
            <a:tbl>
              <a:tblPr/>
              <a:tblGrid>
                <a:gridCol w="2362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456310">
                <a:tc gridSpan="2">
                  <a:txBody>
                    <a:bodyPr/>
                    <a:lstStyle/>
                    <a:p>
                      <a:pPr marL="0" marR="0" algn="ctr">
                        <a:spcBef>
                          <a:spcPts val="0"/>
                        </a:spcBef>
                        <a:spcAft>
                          <a:spcPts val="0"/>
                        </a:spcAft>
                      </a:pPr>
                      <a:r>
                        <a:rPr lang="en-US" sz="1800" b="1" dirty="0">
                          <a:solidFill>
                            <a:srgbClr val="FF0000"/>
                          </a:solidFill>
                          <a:effectLst/>
                          <a:latin typeface="Times New Roman"/>
                          <a:ea typeface="Times New Roman"/>
                        </a:rPr>
                        <a:t>Strong Acids</a:t>
                      </a:r>
                      <a:endParaRPr lang="en-US" sz="1300" b="1" dirty="0">
                        <a:solidFill>
                          <a:srgbClr val="FF0000"/>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800" b="1" dirty="0">
                          <a:solidFill>
                            <a:srgbClr val="00B0F0"/>
                          </a:solidFill>
                          <a:effectLst/>
                          <a:latin typeface="Times New Roman"/>
                          <a:ea typeface="Times New Roman"/>
                        </a:rPr>
                        <a:t>Strong Bases</a:t>
                      </a:r>
                      <a:endParaRPr lang="en-US" sz="1300" dirty="0">
                        <a:solidFill>
                          <a:srgbClr val="00B0F0"/>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4208">
                <a:tc>
                  <a:txBody>
                    <a:bodyPr/>
                    <a:lstStyle/>
                    <a:p>
                      <a:pPr marL="0" marR="0">
                        <a:spcBef>
                          <a:spcPts val="0"/>
                        </a:spcBef>
                        <a:spcAft>
                          <a:spcPts val="0"/>
                        </a:spcAft>
                      </a:pPr>
                      <a:r>
                        <a:rPr lang="en-US" sz="1800" dirty="0">
                          <a:effectLst/>
                          <a:latin typeface="Times New Roman"/>
                          <a:ea typeface="Times New Roman"/>
                        </a:rPr>
                        <a:t>Hydrochloric Acid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a:ea typeface="Times New Roman"/>
                        </a:rPr>
                        <a:t>HCl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Times New Roman"/>
                          <a:ea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4208">
                <a:tc>
                  <a:txBody>
                    <a:bodyPr/>
                    <a:lstStyle/>
                    <a:p>
                      <a:pPr marL="0" marR="0">
                        <a:spcBef>
                          <a:spcPts val="0"/>
                        </a:spcBef>
                        <a:spcAft>
                          <a:spcPts val="0"/>
                        </a:spcAft>
                      </a:pPr>
                      <a:r>
                        <a:rPr lang="en-US" sz="1800" dirty="0">
                          <a:effectLst/>
                          <a:latin typeface="Times New Roman"/>
                          <a:ea typeface="Times New Roman"/>
                        </a:rPr>
                        <a:t>Hydrobromic Acid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a:ea typeface="Times New Roman"/>
                        </a:rPr>
                        <a:t>HBr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800" dirty="0">
                          <a:effectLst/>
                          <a:latin typeface="Times New Roman"/>
                          <a:ea typeface="Times New Roman"/>
                        </a:rPr>
                        <a:t>Hydroxides of the Group 1 (IA) metals</a:t>
                      </a:r>
                    </a:p>
                    <a:p>
                      <a:pPr marL="0" marR="0" algn="ctr">
                        <a:spcBef>
                          <a:spcPts val="0"/>
                        </a:spcBef>
                        <a:spcAft>
                          <a:spcPts val="0"/>
                        </a:spcAft>
                      </a:pPr>
                      <a:r>
                        <a:rPr lang="en-US" sz="1800" dirty="0">
                          <a:effectLst/>
                          <a:latin typeface="Times New Roman"/>
                          <a:ea typeface="Times New Roman"/>
                        </a:rPr>
                        <a:t>LiOH   NaOH   KOH   RbOH   CsOH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4208">
                <a:tc>
                  <a:txBody>
                    <a:bodyPr/>
                    <a:lstStyle/>
                    <a:p>
                      <a:pPr marL="0" marR="0">
                        <a:spcBef>
                          <a:spcPts val="0"/>
                        </a:spcBef>
                        <a:spcAft>
                          <a:spcPts val="0"/>
                        </a:spcAft>
                      </a:pPr>
                      <a:r>
                        <a:rPr lang="en-US" sz="1800" dirty="0">
                          <a:effectLst/>
                          <a:latin typeface="Times New Roman"/>
                          <a:ea typeface="Times New Roman"/>
                        </a:rPr>
                        <a:t>Hydroiodic Acid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a:ea typeface="Times New Roman"/>
                        </a:rPr>
                        <a:t>HI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3"/>
                  </a:ext>
                </a:extLst>
              </a:tr>
              <a:tr h="304208">
                <a:tc>
                  <a:txBody>
                    <a:bodyPr/>
                    <a:lstStyle/>
                    <a:p>
                      <a:pPr marL="0" marR="0">
                        <a:spcBef>
                          <a:spcPts val="0"/>
                        </a:spcBef>
                        <a:spcAft>
                          <a:spcPts val="0"/>
                        </a:spcAft>
                      </a:pPr>
                      <a:r>
                        <a:rPr lang="en-US" sz="1800" dirty="0">
                          <a:effectLst/>
                          <a:latin typeface="Times New Roman"/>
                          <a:ea typeface="Times New Roman"/>
                        </a:rPr>
                        <a:t>Nitric Acid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a:ea typeface="Times New Roman"/>
                        </a:rPr>
                        <a:t>NO</a:t>
                      </a:r>
                      <a:r>
                        <a:rPr lang="en-US" sz="1800" baseline="-25000" dirty="0">
                          <a:effectLst/>
                          <a:latin typeface="Times New Roman"/>
                          <a:ea typeface="Times New Roman"/>
                        </a:rPr>
                        <a:t>3</a:t>
                      </a:r>
                      <a:endParaRPr lang="en-US" sz="1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a:ea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4208">
                <a:tc>
                  <a:txBody>
                    <a:bodyPr/>
                    <a:lstStyle/>
                    <a:p>
                      <a:pPr marL="0" marR="0">
                        <a:spcBef>
                          <a:spcPts val="0"/>
                        </a:spcBef>
                        <a:spcAft>
                          <a:spcPts val="0"/>
                        </a:spcAft>
                      </a:pPr>
                      <a:r>
                        <a:rPr lang="en-US" sz="1800" dirty="0">
                          <a:effectLst/>
                          <a:latin typeface="Times New Roman"/>
                          <a:ea typeface="Times New Roman"/>
                        </a:rPr>
                        <a:t>Perchloric Acid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a:ea typeface="Times New Roman"/>
                        </a:rPr>
                        <a:t>HClO</a:t>
                      </a:r>
                      <a:r>
                        <a:rPr lang="en-US" sz="1800" baseline="-25000" dirty="0">
                          <a:effectLst/>
                          <a:latin typeface="Times New Roman"/>
                          <a:ea typeface="Times New Roman"/>
                        </a:rPr>
                        <a:t>4</a:t>
                      </a:r>
                      <a:endParaRPr lang="en-US" sz="1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800" dirty="0">
                          <a:effectLst/>
                          <a:latin typeface="Times New Roman"/>
                          <a:ea typeface="Times New Roman"/>
                        </a:rPr>
                        <a:t>Hydroxides of the Group 2 (IIA) metals</a:t>
                      </a:r>
                    </a:p>
                    <a:p>
                      <a:pPr marL="0" marR="0" algn="ctr">
                        <a:spcBef>
                          <a:spcPts val="0"/>
                        </a:spcBef>
                        <a:spcAft>
                          <a:spcPts val="0"/>
                        </a:spcAft>
                      </a:pPr>
                      <a:r>
                        <a:rPr lang="en-US" sz="1800" dirty="0">
                          <a:effectLst/>
                          <a:latin typeface="Times New Roman"/>
                          <a:ea typeface="Times New Roman"/>
                        </a:rPr>
                        <a:t>Mg(OH)</a:t>
                      </a:r>
                      <a:r>
                        <a:rPr lang="en-US" sz="1800" baseline="-25000" dirty="0">
                          <a:effectLst/>
                          <a:latin typeface="Times New Roman"/>
                          <a:ea typeface="Times New Roman"/>
                        </a:rPr>
                        <a:t>2</a:t>
                      </a:r>
                      <a:r>
                        <a:rPr lang="en-US" sz="1800" dirty="0">
                          <a:effectLst/>
                          <a:latin typeface="Times New Roman"/>
                          <a:ea typeface="Times New Roman"/>
                        </a:rPr>
                        <a:t>   Ca(OH)</a:t>
                      </a:r>
                      <a:r>
                        <a:rPr lang="en-US" sz="1800" baseline="-25000" dirty="0">
                          <a:effectLst/>
                          <a:latin typeface="Times New Roman"/>
                          <a:ea typeface="Times New Roman"/>
                        </a:rPr>
                        <a:t>2</a:t>
                      </a:r>
                      <a:r>
                        <a:rPr lang="en-US" sz="1800" dirty="0">
                          <a:effectLst/>
                          <a:latin typeface="Times New Roman"/>
                          <a:ea typeface="Times New Roman"/>
                        </a:rPr>
                        <a:t>      Sn(OH)</a:t>
                      </a:r>
                      <a:r>
                        <a:rPr lang="en-US" sz="1800" baseline="-25000" dirty="0">
                          <a:effectLst/>
                          <a:latin typeface="Times New Roman"/>
                          <a:ea typeface="Times New Roman"/>
                        </a:rPr>
                        <a:t>2</a:t>
                      </a:r>
                      <a:r>
                        <a:rPr lang="en-US" sz="1800" dirty="0">
                          <a:effectLst/>
                          <a:latin typeface="Times New Roman"/>
                          <a:ea typeface="Times New Roman"/>
                        </a:rPr>
                        <a:t>      Ba(OH)</a:t>
                      </a:r>
                      <a:r>
                        <a:rPr lang="en-US" sz="1800" baseline="-25000" dirty="0">
                          <a:effectLst/>
                          <a:latin typeface="Times New Roman"/>
                          <a:ea typeface="Times New Roman"/>
                        </a:rPr>
                        <a:t>2</a:t>
                      </a:r>
                      <a:endParaRPr lang="en-US" sz="1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4208">
                <a:tc>
                  <a:txBody>
                    <a:bodyPr/>
                    <a:lstStyle/>
                    <a:p>
                      <a:pPr marL="0" marR="0">
                        <a:spcBef>
                          <a:spcPts val="0"/>
                        </a:spcBef>
                        <a:spcAft>
                          <a:spcPts val="0"/>
                        </a:spcAft>
                      </a:pPr>
                      <a:r>
                        <a:rPr lang="en-US" sz="1800" dirty="0">
                          <a:effectLst/>
                          <a:latin typeface="Times New Roman"/>
                          <a:ea typeface="Times New Roman"/>
                        </a:rPr>
                        <a:t>Sulfuric Acid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a:ea typeface="Times New Roman"/>
                        </a:rPr>
                        <a:t>H</a:t>
                      </a:r>
                      <a:r>
                        <a:rPr lang="en-US" sz="1800" baseline="-25000" dirty="0">
                          <a:effectLst/>
                          <a:latin typeface="Times New Roman"/>
                          <a:ea typeface="Times New Roman"/>
                        </a:rPr>
                        <a:t>2</a:t>
                      </a:r>
                      <a:r>
                        <a:rPr lang="en-US" sz="1800" dirty="0">
                          <a:effectLst/>
                          <a:latin typeface="Times New Roman"/>
                          <a:ea typeface="Times New Roman"/>
                        </a:rPr>
                        <a:t>SO</a:t>
                      </a:r>
                      <a:r>
                        <a:rPr lang="en-US" sz="1800" baseline="-25000" dirty="0">
                          <a:effectLst/>
                          <a:latin typeface="Times New Roman"/>
                          <a:ea typeface="Times New Roman"/>
                        </a:rPr>
                        <a:t>4</a:t>
                      </a:r>
                      <a:endParaRPr lang="en-US" sz="1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6"/>
                  </a:ext>
                </a:extLst>
              </a:tr>
            </a:tbl>
          </a:graphicData>
        </a:graphic>
      </p:graphicFrame>
      <p:pic>
        <p:nvPicPr>
          <p:cNvPr id="8" name="Picture 7" descr="quick_check-01.eps">
            <a:extLst>
              <a:ext uri="{FF2B5EF4-FFF2-40B4-BE49-F238E27FC236}">
                <a16:creationId xmlns:a16="http://schemas.microsoft.com/office/drawing/2014/main" id="{A73B801B-C557-4B7F-BA62-D8DCEC10F7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5" y="57975"/>
            <a:ext cx="881636" cy="952500"/>
          </a:xfrm>
          <a:prstGeom prst="rect">
            <a:avLst/>
          </a:prstGeom>
        </p:spPr>
      </p:pic>
    </p:spTree>
    <p:extLst>
      <p:ext uri="{BB962C8B-B14F-4D97-AF65-F5344CB8AC3E}">
        <p14:creationId xmlns:p14="http://schemas.microsoft.com/office/powerpoint/2010/main" val="10249364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
        <p:nvSpPr>
          <p:cNvPr id="4" name="Rectangle 2"/>
          <p:cNvSpPr>
            <a:spLocks noChangeArrowheads="1"/>
          </p:cNvSpPr>
          <p:nvPr/>
        </p:nvSpPr>
        <p:spPr bwMode="auto">
          <a:xfrm>
            <a:off x="1447799" y="0"/>
            <a:ext cx="6162675" cy="685800"/>
          </a:xfrm>
          <a:prstGeom prst="rect">
            <a:avLst/>
          </a:prstGeom>
          <a:solidFill>
            <a:schemeClr val="accent2"/>
          </a:solidFill>
          <a:ln>
            <a:noFill/>
          </a:ln>
        </p:spPr>
        <p:txBody>
          <a:bodyPr lIns="89538" tIns="46568" rIns="89538" bIns="46568"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dirty="0">
                <a:solidFill>
                  <a:srgbClr val="BBE0E3">
                    <a:lumMod val="50000"/>
                  </a:srgbClr>
                </a:solidFill>
              </a:rPr>
              <a:t>Strong and Weak Acids and Bases</a:t>
            </a:r>
          </a:p>
        </p:txBody>
      </p:sp>
      <p:sp>
        <p:nvSpPr>
          <p:cNvPr id="3" name="Rectangle 2"/>
          <p:cNvSpPr/>
          <p:nvPr/>
        </p:nvSpPr>
        <p:spPr>
          <a:xfrm>
            <a:off x="4876801" y="1600211"/>
            <a:ext cx="3576626" cy="415032"/>
          </a:xfrm>
          <a:prstGeom prst="rect">
            <a:avLst/>
          </a:prstGeom>
        </p:spPr>
        <p:txBody>
          <a:bodyPr wrap="square" lIns="90977" tIns="45489" rIns="90977" bIns="45489">
            <a:spAutoFit/>
          </a:bodyPr>
          <a:lstStyle/>
          <a:p>
            <a:pPr algn="ctr"/>
            <a:r>
              <a:rPr lang="en-US" altLang="en-US" sz="2100" dirty="0">
                <a:solidFill>
                  <a:srgbClr val="000000"/>
                </a:solidFill>
              </a:rPr>
              <a:t>Reference Table L</a:t>
            </a:r>
            <a:endParaRPr lang="en-US" sz="2100" dirty="0"/>
          </a:p>
        </p:txBody>
      </p:sp>
      <p:pic>
        <p:nvPicPr>
          <p:cNvPr id="4098" name="Picture 2" descr="Acid Base Equiibri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770" t="1880" r="27637" b="45441"/>
          <a:stretch/>
        </p:blipFill>
        <p:spPr bwMode="auto">
          <a:xfrm>
            <a:off x="675568" y="762001"/>
            <a:ext cx="3972634" cy="602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2593" y="2971800"/>
            <a:ext cx="4010026"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65794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       Comparing Strengths of Acids and of Bases</a:t>
            </a:r>
          </a:p>
        </p:txBody>
      </p:sp>
      <p:sp>
        <p:nvSpPr>
          <p:cNvPr id="8" name="Content Placeholder 7"/>
          <p:cNvSpPr>
            <a:spLocks noGrp="1"/>
          </p:cNvSpPr>
          <p:nvPr>
            <p:ph sz="quarter" idx="15"/>
          </p:nvPr>
        </p:nvSpPr>
        <p:spPr/>
        <p:txBody>
          <a:bodyPr/>
          <a:lstStyle/>
          <a:p>
            <a:r>
              <a:rPr lang="en-US" dirty="0"/>
              <a:t> </a:t>
            </a:r>
          </a:p>
        </p:txBody>
      </p:sp>
      <p:sp>
        <p:nvSpPr>
          <p:cNvPr id="9" name="Content Placeholder 8"/>
          <p:cNvSpPr>
            <a:spLocks noGrp="1"/>
          </p:cNvSpPr>
          <p:nvPr>
            <p:ph sz="quarter" idx="16"/>
          </p:nvPr>
        </p:nvSpPr>
        <p:spPr>
          <a:xfrm>
            <a:off x="2" y="1377155"/>
            <a:ext cx="4571999" cy="5480845"/>
          </a:xfrm>
        </p:spPr>
        <p:txBody>
          <a:bodyPr lIns="181999" tIns="90998"/>
          <a:lstStyle/>
          <a:p>
            <a:pPr lvl="1"/>
            <a:r>
              <a:rPr lang="en-US" sz="2100" dirty="0"/>
              <a:t>Which is the strongest acid listed in the table at right?     </a:t>
            </a:r>
          </a:p>
          <a:p>
            <a:pPr marL="0" lvl="1" indent="0">
              <a:buNone/>
            </a:pPr>
            <a:r>
              <a:rPr lang="en-US" sz="2100" dirty="0"/>
              <a:t>	</a:t>
            </a:r>
            <a:r>
              <a:rPr lang="en-US" sz="2100" b="1" dirty="0">
                <a:solidFill>
                  <a:srgbClr val="FF0000"/>
                </a:solidFill>
              </a:rPr>
              <a:t> </a:t>
            </a:r>
            <a:endParaRPr lang="en-US" sz="2100" b="1" i="1" dirty="0">
              <a:solidFill>
                <a:srgbClr val="FF0000"/>
              </a:solidFill>
            </a:endParaRPr>
          </a:p>
          <a:p>
            <a:pPr lvl="1"/>
            <a:r>
              <a:rPr lang="en-US" sz="2100" dirty="0">
                <a:solidFill>
                  <a:schemeClr val="tx1"/>
                </a:solidFill>
              </a:rPr>
              <a:t>Which base(s) is/are stronger than ammonia?  </a:t>
            </a:r>
            <a:r>
              <a:rPr lang="en-US" sz="2100" dirty="0"/>
              <a:t>    </a:t>
            </a:r>
            <a:endParaRPr lang="en-US" sz="2100" dirty="0">
              <a:solidFill>
                <a:schemeClr val="accent1"/>
              </a:solidFill>
            </a:endParaRPr>
          </a:p>
          <a:p>
            <a:pPr lvl="1"/>
            <a:r>
              <a:rPr lang="en-US" sz="2100" dirty="0"/>
              <a:t>Which acid(s) listed in the table is/are weaker than benzoic acid?  </a:t>
            </a:r>
          </a:p>
          <a:p>
            <a:pPr marL="0" lvl="1" indent="0">
              <a:buNone/>
              <a:tabLst>
                <a:tab pos="235390" algn="l"/>
              </a:tabLst>
            </a:pPr>
            <a:r>
              <a:rPr lang="en-US" sz="2100" dirty="0"/>
              <a:t>	</a:t>
            </a:r>
            <a:r>
              <a:rPr lang="en-US" sz="2100" b="1" dirty="0">
                <a:solidFill>
                  <a:srgbClr val="FF0000"/>
                </a:solidFill>
              </a:rPr>
              <a:t> </a:t>
            </a:r>
            <a:endParaRPr lang="en-US" sz="2100" b="1" i="1" dirty="0">
              <a:solidFill>
                <a:srgbClr val="FF0000"/>
              </a:solidFill>
            </a:endParaRPr>
          </a:p>
          <a:p>
            <a:pPr lvl="1"/>
            <a:r>
              <a:rPr lang="en-US" sz="2100" dirty="0"/>
              <a:t>Which base will yield the least ions in solution?   </a:t>
            </a:r>
            <a:r>
              <a:rPr lang="en-US" sz="2100" b="1" dirty="0">
                <a:solidFill>
                  <a:srgbClr val="FF0000"/>
                </a:solidFill>
              </a:rPr>
              <a:t> </a:t>
            </a:r>
          </a:p>
          <a:p>
            <a:pPr lvl="1"/>
            <a:r>
              <a:rPr lang="en-US" sz="2100" dirty="0"/>
              <a:t>Which acid is the weakest electrolyte in solution? </a:t>
            </a:r>
            <a:r>
              <a:rPr lang="en-US" sz="2100" b="1" dirty="0">
                <a:solidFill>
                  <a:srgbClr val="FF0000"/>
                </a:solidFill>
              </a:rPr>
              <a:t> </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15702298"/>
              </p:ext>
            </p:extLst>
          </p:nvPr>
        </p:nvGraphicFramePr>
        <p:xfrm>
          <a:off x="4574993" y="1490330"/>
          <a:ext cx="4492818" cy="2472070"/>
        </p:xfrm>
        <a:graphic>
          <a:graphicData uri="http://schemas.openxmlformats.org/drawingml/2006/table">
            <a:tbl>
              <a:tblPr/>
              <a:tblGrid>
                <a:gridCol w="2514431">
                  <a:extLst>
                    <a:ext uri="{9D8B030D-6E8A-4147-A177-3AD203B41FA5}">
                      <a16:colId xmlns:a16="http://schemas.microsoft.com/office/drawing/2014/main" val="20000"/>
                    </a:ext>
                  </a:extLst>
                </a:gridCol>
                <a:gridCol w="1978387">
                  <a:extLst>
                    <a:ext uri="{9D8B030D-6E8A-4147-A177-3AD203B41FA5}">
                      <a16:colId xmlns:a16="http://schemas.microsoft.com/office/drawing/2014/main" val="20001"/>
                    </a:ext>
                  </a:extLst>
                </a:gridCol>
              </a:tblGrid>
              <a:tr h="688990">
                <a:tc>
                  <a:txBody>
                    <a:bodyPr/>
                    <a:lstStyle/>
                    <a:p>
                      <a:pPr algn="ctr"/>
                      <a:r>
                        <a:rPr lang="en-US" sz="2000" b="1" dirty="0"/>
                        <a:t>Acid</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000" b="1" i="1" dirty="0"/>
                        <a:t>K</a:t>
                      </a:r>
                      <a:r>
                        <a:rPr lang="en-US" sz="2000" b="1" i="1" baseline="-25000" dirty="0"/>
                        <a:t>a  </a:t>
                      </a:r>
                      <a:r>
                        <a:rPr lang="en-US" sz="2000" b="1" i="0" baseline="0" dirty="0"/>
                        <a:t>(at 25°C)</a:t>
                      </a:r>
                      <a:endParaRPr lang="en-US" sz="2000" b="1" i="0" baseline="-25000" dirty="0"/>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441960">
                <a:tc>
                  <a:txBody>
                    <a:bodyPr/>
                    <a:lstStyle/>
                    <a:p>
                      <a:pPr algn="l"/>
                      <a:r>
                        <a:rPr lang="en-US" sz="2000" dirty="0"/>
                        <a:t>Acetic acid</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1.8 × 10</a:t>
                      </a:r>
                      <a:r>
                        <a:rPr lang="en-US" sz="2000" baseline="30000" dirty="0"/>
                        <a:t>−5</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41960">
                <a:tc>
                  <a:txBody>
                    <a:bodyPr/>
                    <a:lstStyle/>
                    <a:p>
                      <a:pPr algn="l"/>
                      <a:r>
                        <a:rPr lang="en-US" sz="2000" dirty="0"/>
                        <a:t>Benzoic acid</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34963" rtl="0" eaLnBrk="1" fontAlgn="auto" latinLnBrk="0" hangingPunct="1">
                        <a:lnSpc>
                          <a:spcPct val="100000"/>
                        </a:lnSpc>
                        <a:spcBef>
                          <a:spcPts val="0"/>
                        </a:spcBef>
                        <a:spcAft>
                          <a:spcPts val="0"/>
                        </a:spcAft>
                        <a:buClrTx/>
                        <a:buSzTx/>
                        <a:buFontTx/>
                        <a:buNone/>
                        <a:tabLst/>
                        <a:defRPr/>
                      </a:pPr>
                      <a:r>
                        <a:rPr lang="en-US" sz="2000" dirty="0"/>
                        <a:t>6.5 × 10</a:t>
                      </a:r>
                      <a:r>
                        <a:rPr lang="en-US" sz="2000" baseline="30000" dirty="0"/>
                        <a:t>−5</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41960">
                <a:tc>
                  <a:txBody>
                    <a:bodyPr/>
                    <a:lstStyle/>
                    <a:p>
                      <a:pPr algn="l"/>
                      <a:r>
                        <a:rPr lang="en-US" sz="2000" dirty="0"/>
                        <a:t>Hydrofluoric acid</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34963" rtl="0" eaLnBrk="1" fontAlgn="auto" latinLnBrk="0" hangingPunct="1">
                        <a:lnSpc>
                          <a:spcPct val="100000"/>
                        </a:lnSpc>
                        <a:spcBef>
                          <a:spcPts val="0"/>
                        </a:spcBef>
                        <a:spcAft>
                          <a:spcPts val="0"/>
                        </a:spcAft>
                        <a:buClrTx/>
                        <a:buSzTx/>
                        <a:buFontTx/>
                        <a:buNone/>
                        <a:tabLst/>
                        <a:defRPr/>
                      </a:pPr>
                      <a:r>
                        <a:rPr lang="en-US" sz="2000" dirty="0"/>
                        <a:t>6.8 × 10</a:t>
                      </a:r>
                      <a:r>
                        <a:rPr lang="en-US" sz="2000" baseline="30000" dirty="0"/>
                        <a:t>−4</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57200">
                <a:tc>
                  <a:txBody>
                    <a:bodyPr/>
                    <a:lstStyle/>
                    <a:p>
                      <a:pPr algn="l"/>
                      <a:r>
                        <a:rPr lang="en-US" sz="2000" dirty="0"/>
                        <a:t>Hypochlorous acid</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34963" rtl="0" eaLnBrk="1" fontAlgn="auto" latinLnBrk="0" hangingPunct="1">
                        <a:lnSpc>
                          <a:spcPct val="100000"/>
                        </a:lnSpc>
                        <a:spcBef>
                          <a:spcPts val="0"/>
                        </a:spcBef>
                        <a:spcAft>
                          <a:spcPts val="0"/>
                        </a:spcAft>
                        <a:buClrTx/>
                        <a:buSzTx/>
                        <a:buFontTx/>
                        <a:buNone/>
                        <a:tabLst/>
                        <a:defRPr/>
                      </a:pPr>
                      <a:r>
                        <a:rPr lang="en-US" sz="2000" dirty="0"/>
                        <a:t>3.0 × 10</a:t>
                      </a:r>
                      <a:r>
                        <a:rPr lang="en-US" sz="2000" baseline="30000" dirty="0"/>
                        <a:t>−8</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739708087"/>
              </p:ext>
            </p:extLst>
          </p:nvPr>
        </p:nvGraphicFramePr>
        <p:xfrm>
          <a:off x="4953001" y="4114800"/>
          <a:ext cx="3807018" cy="2609040"/>
        </p:xfrm>
        <a:graphic>
          <a:graphicData uri="http://schemas.openxmlformats.org/drawingml/2006/table">
            <a:tbl>
              <a:tblPr/>
              <a:tblGrid>
                <a:gridCol w="1970383">
                  <a:extLst>
                    <a:ext uri="{9D8B030D-6E8A-4147-A177-3AD203B41FA5}">
                      <a16:colId xmlns:a16="http://schemas.microsoft.com/office/drawing/2014/main" val="20000"/>
                    </a:ext>
                  </a:extLst>
                </a:gridCol>
                <a:gridCol w="1836635">
                  <a:extLst>
                    <a:ext uri="{9D8B030D-6E8A-4147-A177-3AD203B41FA5}">
                      <a16:colId xmlns:a16="http://schemas.microsoft.com/office/drawing/2014/main" val="20001"/>
                    </a:ext>
                  </a:extLst>
                </a:gridCol>
              </a:tblGrid>
              <a:tr h="746760">
                <a:tc>
                  <a:txBody>
                    <a:bodyPr/>
                    <a:lstStyle/>
                    <a:p>
                      <a:pPr algn="ctr"/>
                      <a:r>
                        <a:rPr lang="en-US" sz="2000" b="1" dirty="0"/>
                        <a:t>Base</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000" b="1" i="1" dirty="0"/>
                        <a:t>K</a:t>
                      </a:r>
                      <a:r>
                        <a:rPr lang="en-US" sz="2000" b="1" i="1" baseline="-25000" dirty="0"/>
                        <a:t>b  </a:t>
                      </a:r>
                      <a:r>
                        <a:rPr lang="en-US" sz="2000" b="1" i="0" baseline="0" dirty="0"/>
                        <a:t>(at 25°C)</a:t>
                      </a:r>
                      <a:endParaRPr lang="en-US" sz="2000" b="1" i="0" baseline="-25000" dirty="0"/>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465570">
                <a:tc>
                  <a:txBody>
                    <a:bodyPr/>
                    <a:lstStyle/>
                    <a:p>
                      <a:pPr algn="l"/>
                      <a:r>
                        <a:rPr lang="en-US" sz="2000" dirty="0"/>
                        <a:t>Ammonia</a:t>
                      </a:r>
                      <a:r>
                        <a:rPr lang="en-US" sz="2000" baseline="0" dirty="0"/>
                        <a:t> </a:t>
                      </a:r>
                      <a:endParaRPr lang="en-US" sz="2000" dirty="0"/>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34963" rtl="0" eaLnBrk="1" fontAlgn="auto" latinLnBrk="0" hangingPunct="1">
                        <a:lnSpc>
                          <a:spcPct val="100000"/>
                        </a:lnSpc>
                        <a:spcBef>
                          <a:spcPts val="0"/>
                        </a:spcBef>
                        <a:spcAft>
                          <a:spcPts val="0"/>
                        </a:spcAft>
                        <a:buClrTx/>
                        <a:buSzTx/>
                        <a:buFontTx/>
                        <a:buNone/>
                        <a:tabLst/>
                        <a:defRPr/>
                      </a:pPr>
                      <a:r>
                        <a:rPr lang="en-US" sz="2000" dirty="0"/>
                        <a:t>1.8 × 10</a:t>
                      </a:r>
                      <a:r>
                        <a:rPr lang="en-US" sz="2000" baseline="30000" dirty="0"/>
                        <a:t>−5</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65570">
                <a:tc>
                  <a:txBody>
                    <a:bodyPr/>
                    <a:lstStyle/>
                    <a:p>
                      <a:pPr algn="l"/>
                      <a:r>
                        <a:rPr lang="en-US" sz="2000" dirty="0"/>
                        <a:t>Hydroxylamine </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34963" rtl="0" eaLnBrk="1" fontAlgn="auto" latinLnBrk="0" hangingPunct="1">
                        <a:lnSpc>
                          <a:spcPct val="100000"/>
                        </a:lnSpc>
                        <a:spcBef>
                          <a:spcPts val="0"/>
                        </a:spcBef>
                        <a:spcAft>
                          <a:spcPts val="0"/>
                        </a:spcAft>
                        <a:buClrTx/>
                        <a:buSzTx/>
                        <a:buFontTx/>
                        <a:buNone/>
                        <a:tabLst/>
                        <a:defRPr/>
                      </a:pPr>
                      <a:r>
                        <a:rPr lang="en-US" sz="2000" dirty="0"/>
                        <a:t>1.1 × 10</a:t>
                      </a:r>
                      <a:r>
                        <a:rPr lang="en-US" sz="2000" baseline="30000" dirty="0"/>
                        <a:t>−8</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5570">
                <a:tc>
                  <a:txBody>
                    <a:bodyPr/>
                    <a:lstStyle/>
                    <a:p>
                      <a:pPr algn="l"/>
                      <a:r>
                        <a:rPr lang="en-US" sz="2000" dirty="0"/>
                        <a:t>Methylamine </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34963" rtl="0" eaLnBrk="1" fontAlgn="auto" latinLnBrk="0" hangingPunct="1">
                        <a:lnSpc>
                          <a:spcPct val="100000"/>
                        </a:lnSpc>
                        <a:spcBef>
                          <a:spcPts val="0"/>
                        </a:spcBef>
                        <a:spcAft>
                          <a:spcPts val="0"/>
                        </a:spcAft>
                        <a:buClrTx/>
                        <a:buSzTx/>
                        <a:buFontTx/>
                        <a:buNone/>
                        <a:tabLst/>
                        <a:defRPr/>
                      </a:pPr>
                      <a:r>
                        <a:rPr lang="en-US" sz="2000" dirty="0"/>
                        <a:t>4.4 × 10</a:t>
                      </a:r>
                      <a:r>
                        <a:rPr lang="en-US" sz="2000" baseline="30000" dirty="0"/>
                        <a:t>−4</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65570">
                <a:tc>
                  <a:txBody>
                    <a:bodyPr/>
                    <a:lstStyle/>
                    <a:p>
                      <a:pPr algn="l"/>
                      <a:r>
                        <a:rPr lang="en-US" sz="2000" dirty="0"/>
                        <a:t>Pyridine </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34963" rtl="0" eaLnBrk="1" fontAlgn="auto" latinLnBrk="0" hangingPunct="1">
                        <a:lnSpc>
                          <a:spcPct val="100000"/>
                        </a:lnSpc>
                        <a:spcBef>
                          <a:spcPts val="0"/>
                        </a:spcBef>
                        <a:spcAft>
                          <a:spcPts val="0"/>
                        </a:spcAft>
                        <a:buClrTx/>
                        <a:buSzTx/>
                        <a:buFontTx/>
                        <a:buNone/>
                        <a:tabLst/>
                        <a:defRPr/>
                      </a:pPr>
                      <a:r>
                        <a:rPr lang="en-US" sz="2000" dirty="0"/>
                        <a:t>1.7 × 10</a:t>
                      </a:r>
                      <a:r>
                        <a:rPr lang="en-US" sz="2000" baseline="30000" dirty="0"/>
                        <a:t>−9</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pic>
        <p:nvPicPr>
          <p:cNvPr id="11" name="Picture 10" descr="quick_check-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5" y="57975"/>
            <a:ext cx="881636" cy="952500"/>
          </a:xfrm>
          <a:prstGeom prst="rect">
            <a:avLst/>
          </a:prstGeom>
        </p:spPr>
      </p:pic>
    </p:spTree>
    <p:extLst>
      <p:ext uri="{BB962C8B-B14F-4D97-AF65-F5344CB8AC3E}">
        <p14:creationId xmlns:p14="http://schemas.microsoft.com/office/powerpoint/2010/main" val="2743663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       Comparing Strengths of Acids and of Bases</a:t>
            </a:r>
          </a:p>
        </p:txBody>
      </p:sp>
      <p:sp>
        <p:nvSpPr>
          <p:cNvPr id="8" name="Content Placeholder 7"/>
          <p:cNvSpPr>
            <a:spLocks noGrp="1"/>
          </p:cNvSpPr>
          <p:nvPr>
            <p:ph sz="quarter" idx="15"/>
          </p:nvPr>
        </p:nvSpPr>
        <p:spPr/>
        <p:txBody>
          <a:bodyPr/>
          <a:lstStyle/>
          <a:p>
            <a:r>
              <a:rPr lang="en-US" dirty="0"/>
              <a:t> </a:t>
            </a:r>
          </a:p>
        </p:txBody>
      </p:sp>
      <p:sp>
        <p:nvSpPr>
          <p:cNvPr id="9" name="Content Placeholder 8"/>
          <p:cNvSpPr>
            <a:spLocks noGrp="1"/>
          </p:cNvSpPr>
          <p:nvPr>
            <p:ph sz="quarter" idx="16"/>
          </p:nvPr>
        </p:nvSpPr>
        <p:spPr>
          <a:xfrm>
            <a:off x="2" y="1377155"/>
            <a:ext cx="4571999" cy="5480845"/>
          </a:xfrm>
        </p:spPr>
        <p:txBody>
          <a:bodyPr lIns="181999" tIns="90998"/>
          <a:lstStyle/>
          <a:p>
            <a:pPr lvl="1"/>
            <a:r>
              <a:rPr lang="en-US" sz="2100" dirty="0"/>
              <a:t>Which is the strongest acid listed in the table at right?     </a:t>
            </a:r>
          </a:p>
          <a:p>
            <a:pPr marL="0" lvl="1" indent="0">
              <a:lnSpc>
                <a:spcPct val="100000"/>
              </a:lnSpc>
              <a:spcBef>
                <a:spcPts val="0"/>
              </a:spcBef>
              <a:buNone/>
            </a:pPr>
            <a:r>
              <a:rPr lang="en-US" sz="2100" dirty="0"/>
              <a:t>	</a:t>
            </a:r>
            <a:r>
              <a:rPr lang="en-US" sz="2100" b="1" dirty="0">
                <a:solidFill>
                  <a:srgbClr val="FF0000"/>
                </a:solidFill>
              </a:rPr>
              <a:t>Hydrofluoric acid   </a:t>
            </a:r>
            <a:endParaRPr lang="en-US" sz="2100" b="1" i="1" dirty="0">
              <a:solidFill>
                <a:srgbClr val="FF0000"/>
              </a:solidFill>
            </a:endParaRPr>
          </a:p>
          <a:p>
            <a:pPr lvl="1">
              <a:lnSpc>
                <a:spcPct val="100000"/>
              </a:lnSpc>
              <a:spcBef>
                <a:spcPts val="300"/>
              </a:spcBef>
            </a:pPr>
            <a:r>
              <a:rPr lang="en-US" sz="2100" dirty="0">
                <a:solidFill>
                  <a:schemeClr val="tx1"/>
                </a:solidFill>
              </a:rPr>
              <a:t>Which base(s) is/are stronger than ammonia?  </a:t>
            </a:r>
            <a:r>
              <a:rPr lang="en-US" sz="2100" dirty="0"/>
              <a:t>   </a:t>
            </a:r>
          </a:p>
          <a:p>
            <a:pPr marL="0" lvl="1" indent="0">
              <a:lnSpc>
                <a:spcPct val="100000"/>
              </a:lnSpc>
              <a:spcBef>
                <a:spcPts val="300"/>
              </a:spcBef>
              <a:buNone/>
            </a:pPr>
            <a:r>
              <a:rPr lang="en-US" sz="2100" b="1" dirty="0">
                <a:solidFill>
                  <a:srgbClr val="FF0000"/>
                </a:solidFill>
              </a:rPr>
              <a:t>	methylamine</a:t>
            </a:r>
          </a:p>
          <a:p>
            <a:pPr lvl="1">
              <a:lnSpc>
                <a:spcPct val="100000"/>
              </a:lnSpc>
              <a:spcBef>
                <a:spcPts val="300"/>
              </a:spcBef>
            </a:pPr>
            <a:r>
              <a:rPr lang="en-US" sz="2100" dirty="0"/>
              <a:t>Which acid(s) listed in the table is weaker than benzoic acid?  </a:t>
            </a:r>
          </a:p>
          <a:p>
            <a:pPr marL="0" lvl="1" indent="0">
              <a:lnSpc>
                <a:spcPct val="100000"/>
              </a:lnSpc>
              <a:spcBef>
                <a:spcPts val="300"/>
              </a:spcBef>
              <a:buNone/>
              <a:tabLst>
                <a:tab pos="235390" algn="l"/>
              </a:tabLst>
            </a:pPr>
            <a:r>
              <a:rPr lang="en-US" sz="2100" dirty="0"/>
              <a:t>	</a:t>
            </a:r>
            <a:r>
              <a:rPr lang="en-US" sz="2100" b="1" dirty="0">
                <a:solidFill>
                  <a:srgbClr val="FF0000"/>
                </a:solidFill>
              </a:rPr>
              <a:t>hypochlorous acid, acetic acid</a:t>
            </a:r>
            <a:endParaRPr lang="en-US" sz="2100" b="1" i="1" dirty="0">
              <a:solidFill>
                <a:srgbClr val="FF0000"/>
              </a:solidFill>
            </a:endParaRPr>
          </a:p>
          <a:p>
            <a:pPr lvl="1">
              <a:lnSpc>
                <a:spcPct val="100000"/>
              </a:lnSpc>
              <a:spcBef>
                <a:spcPts val="300"/>
              </a:spcBef>
            </a:pPr>
            <a:r>
              <a:rPr lang="en-US" sz="2100" dirty="0"/>
              <a:t>Which base will yield the least ions in solution?   </a:t>
            </a:r>
          </a:p>
          <a:p>
            <a:pPr marL="0" lvl="1" indent="0">
              <a:lnSpc>
                <a:spcPct val="100000"/>
              </a:lnSpc>
              <a:spcBef>
                <a:spcPts val="300"/>
              </a:spcBef>
              <a:buNone/>
            </a:pPr>
            <a:r>
              <a:rPr lang="en-US" sz="2100" b="1" dirty="0">
                <a:solidFill>
                  <a:srgbClr val="FF0000"/>
                </a:solidFill>
              </a:rPr>
              <a:t>	pyridine   </a:t>
            </a:r>
          </a:p>
          <a:p>
            <a:pPr lvl="1">
              <a:lnSpc>
                <a:spcPct val="100000"/>
              </a:lnSpc>
              <a:spcBef>
                <a:spcPts val="300"/>
              </a:spcBef>
            </a:pPr>
            <a:r>
              <a:rPr lang="en-US" sz="2100" dirty="0"/>
              <a:t>Which acid is the weakest electrolyte in solution?</a:t>
            </a:r>
          </a:p>
          <a:p>
            <a:pPr marL="0" lvl="1" indent="0" algn="ctr">
              <a:lnSpc>
                <a:spcPct val="100000"/>
              </a:lnSpc>
              <a:spcBef>
                <a:spcPts val="300"/>
              </a:spcBef>
              <a:buNone/>
            </a:pPr>
            <a:r>
              <a:rPr lang="en-US" sz="2100" dirty="0"/>
              <a:t> </a:t>
            </a:r>
            <a:r>
              <a:rPr lang="en-US" sz="2100" b="1" dirty="0">
                <a:solidFill>
                  <a:srgbClr val="FF0000"/>
                </a:solidFill>
              </a:rPr>
              <a:t>hypochlorous acid</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87373784"/>
              </p:ext>
            </p:extLst>
          </p:nvPr>
        </p:nvGraphicFramePr>
        <p:xfrm>
          <a:off x="4574993" y="1490330"/>
          <a:ext cx="4492818" cy="2472070"/>
        </p:xfrm>
        <a:graphic>
          <a:graphicData uri="http://schemas.openxmlformats.org/drawingml/2006/table">
            <a:tbl>
              <a:tblPr/>
              <a:tblGrid>
                <a:gridCol w="2514431">
                  <a:extLst>
                    <a:ext uri="{9D8B030D-6E8A-4147-A177-3AD203B41FA5}">
                      <a16:colId xmlns:a16="http://schemas.microsoft.com/office/drawing/2014/main" val="20000"/>
                    </a:ext>
                  </a:extLst>
                </a:gridCol>
                <a:gridCol w="1978387">
                  <a:extLst>
                    <a:ext uri="{9D8B030D-6E8A-4147-A177-3AD203B41FA5}">
                      <a16:colId xmlns:a16="http://schemas.microsoft.com/office/drawing/2014/main" val="20001"/>
                    </a:ext>
                  </a:extLst>
                </a:gridCol>
              </a:tblGrid>
              <a:tr h="688990">
                <a:tc>
                  <a:txBody>
                    <a:bodyPr/>
                    <a:lstStyle/>
                    <a:p>
                      <a:pPr algn="ctr"/>
                      <a:r>
                        <a:rPr lang="en-US" sz="2000" b="1" dirty="0"/>
                        <a:t>Acid</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000" b="1" i="1" dirty="0"/>
                        <a:t>K</a:t>
                      </a:r>
                      <a:r>
                        <a:rPr lang="en-US" sz="2000" b="1" i="1" baseline="-25000" dirty="0"/>
                        <a:t>a  </a:t>
                      </a:r>
                      <a:r>
                        <a:rPr lang="en-US" sz="2000" b="1" i="0" baseline="0" dirty="0"/>
                        <a:t>(at 25°C)</a:t>
                      </a:r>
                      <a:endParaRPr lang="en-US" sz="2000" b="1" i="0" baseline="-25000" dirty="0"/>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441960">
                <a:tc>
                  <a:txBody>
                    <a:bodyPr/>
                    <a:lstStyle/>
                    <a:p>
                      <a:pPr algn="l"/>
                      <a:r>
                        <a:rPr lang="en-US" sz="2000" dirty="0"/>
                        <a:t>Acetic acid</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1.8 × 10</a:t>
                      </a:r>
                      <a:r>
                        <a:rPr lang="en-US" sz="2000" baseline="30000" dirty="0"/>
                        <a:t>−5</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41960">
                <a:tc>
                  <a:txBody>
                    <a:bodyPr/>
                    <a:lstStyle/>
                    <a:p>
                      <a:pPr algn="l"/>
                      <a:r>
                        <a:rPr lang="en-US" sz="2000" dirty="0"/>
                        <a:t>Benzoic acid</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34963" rtl="0" eaLnBrk="1" fontAlgn="auto" latinLnBrk="0" hangingPunct="1">
                        <a:lnSpc>
                          <a:spcPct val="100000"/>
                        </a:lnSpc>
                        <a:spcBef>
                          <a:spcPts val="0"/>
                        </a:spcBef>
                        <a:spcAft>
                          <a:spcPts val="0"/>
                        </a:spcAft>
                        <a:buClrTx/>
                        <a:buSzTx/>
                        <a:buFontTx/>
                        <a:buNone/>
                        <a:tabLst/>
                        <a:defRPr/>
                      </a:pPr>
                      <a:r>
                        <a:rPr lang="en-US" sz="2000" dirty="0"/>
                        <a:t>6.5 × 10</a:t>
                      </a:r>
                      <a:r>
                        <a:rPr lang="en-US" sz="2000" baseline="30000" dirty="0"/>
                        <a:t>−5</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41960">
                <a:tc>
                  <a:txBody>
                    <a:bodyPr/>
                    <a:lstStyle/>
                    <a:p>
                      <a:pPr algn="l"/>
                      <a:r>
                        <a:rPr lang="en-US" sz="2000" dirty="0"/>
                        <a:t>Hydrofluoric acid</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34963" rtl="0" eaLnBrk="1" fontAlgn="auto" latinLnBrk="0" hangingPunct="1">
                        <a:lnSpc>
                          <a:spcPct val="100000"/>
                        </a:lnSpc>
                        <a:spcBef>
                          <a:spcPts val="0"/>
                        </a:spcBef>
                        <a:spcAft>
                          <a:spcPts val="0"/>
                        </a:spcAft>
                        <a:buClrTx/>
                        <a:buSzTx/>
                        <a:buFontTx/>
                        <a:buNone/>
                        <a:tabLst/>
                        <a:defRPr/>
                      </a:pPr>
                      <a:r>
                        <a:rPr lang="en-US" sz="2000" dirty="0"/>
                        <a:t>6.8 × 10</a:t>
                      </a:r>
                      <a:r>
                        <a:rPr lang="en-US" sz="2000" baseline="30000" dirty="0"/>
                        <a:t>−4</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57200">
                <a:tc>
                  <a:txBody>
                    <a:bodyPr/>
                    <a:lstStyle/>
                    <a:p>
                      <a:pPr algn="l"/>
                      <a:r>
                        <a:rPr lang="en-US" sz="2000" dirty="0"/>
                        <a:t>Hypochlorous acid</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34963" rtl="0" eaLnBrk="1" fontAlgn="auto" latinLnBrk="0" hangingPunct="1">
                        <a:lnSpc>
                          <a:spcPct val="100000"/>
                        </a:lnSpc>
                        <a:spcBef>
                          <a:spcPts val="0"/>
                        </a:spcBef>
                        <a:spcAft>
                          <a:spcPts val="0"/>
                        </a:spcAft>
                        <a:buClrTx/>
                        <a:buSzTx/>
                        <a:buFontTx/>
                        <a:buNone/>
                        <a:tabLst/>
                        <a:defRPr/>
                      </a:pPr>
                      <a:r>
                        <a:rPr lang="en-US" sz="2000" dirty="0"/>
                        <a:t>3.0 × 10</a:t>
                      </a:r>
                      <a:r>
                        <a:rPr lang="en-US" sz="2000" baseline="30000" dirty="0"/>
                        <a:t>−8</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511705755"/>
              </p:ext>
            </p:extLst>
          </p:nvPr>
        </p:nvGraphicFramePr>
        <p:xfrm>
          <a:off x="4953001" y="4114800"/>
          <a:ext cx="3807018" cy="2609040"/>
        </p:xfrm>
        <a:graphic>
          <a:graphicData uri="http://schemas.openxmlformats.org/drawingml/2006/table">
            <a:tbl>
              <a:tblPr/>
              <a:tblGrid>
                <a:gridCol w="1970383">
                  <a:extLst>
                    <a:ext uri="{9D8B030D-6E8A-4147-A177-3AD203B41FA5}">
                      <a16:colId xmlns:a16="http://schemas.microsoft.com/office/drawing/2014/main" val="20000"/>
                    </a:ext>
                  </a:extLst>
                </a:gridCol>
                <a:gridCol w="1836635">
                  <a:extLst>
                    <a:ext uri="{9D8B030D-6E8A-4147-A177-3AD203B41FA5}">
                      <a16:colId xmlns:a16="http://schemas.microsoft.com/office/drawing/2014/main" val="20001"/>
                    </a:ext>
                  </a:extLst>
                </a:gridCol>
              </a:tblGrid>
              <a:tr h="746760">
                <a:tc>
                  <a:txBody>
                    <a:bodyPr/>
                    <a:lstStyle/>
                    <a:p>
                      <a:pPr algn="ctr"/>
                      <a:r>
                        <a:rPr lang="en-US" sz="2000" b="1" dirty="0"/>
                        <a:t>Base</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000" b="1" i="1" dirty="0"/>
                        <a:t>K</a:t>
                      </a:r>
                      <a:r>
                        <a:rPr lang="en-US" sz="2000" b="1" i="1" baseline="-25000" dirty="0"/>
                        <a:t>b  </a:t>
                      </a:r>
                      <a:r>
                        <a:rPr lang="en-US" sz="2000" b="1" i="0" baseline="0" dirty="0"/>
                        <a:t>(at 25°C)</a:t>
                      </a:r>
                      <a:endParaRPr lang="en-US" sz="2000" b="1" i="0" baseline="-25000" dirty="0"/>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465570">
                <a:tc>
                  <a:txBody>
                    <a:bodyPr/>
                    <a:lstStyle/>
                    <a:p>
                      <a:pPr algn="l"/>
                      <a:r>
                        <a:rPr lang="en-US" sz="2000" dirty="0"/>
                        <a:t>Ammonia</a:t>
                      </a:r>
                      <a:r>
                        <a:rPr lang="en-US" sz="2000" baseline="0" dirty="0"/>
                        <a:t> </a:t>
                      </a:r>
                      <a:endParaRPr lang="en-US" sz="2000" dirty="0"/>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34963" rtl="0" eaLnBrk="1" fontAlgn="auto" latinLnBrk="0" hangingPunct="1">
                        <a:lnSpc>
                          <a:spcPct val="100000"/>
                        </a:lnSpc>
                        <a:spcBef>
                          <a:spcPts val="0"/>
                        </a:spcBef>
                        <a:spcAft>
                          <a:spcPts val="0"/>
                        </a:spcAft>
                        <a:buClrTx/>
                        <a:buSzTx/>
                        <a:buFontTx/>
                        <a:buNone/>
                        <a:tabLst/>
                        <a:defRPr/>
                      </a:pPr>
                      <a:r>
                        <a:rPr lang="en-US" sz="2000" dirty="0"/>
                        <a:t>1.8 × 10</a:t>
                      </a:r>
                      <a:r>
                        <a:rPr lang="en-US" sz="2000" baseline="30000" dirty="0"/>
                        <a:t>−5</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65570">
                <a:tc>
                  <a:txBody>
                    <a:bodyPr/>
                    <a:lstStyle/>
                    <a:p>
                      <a:pPr algn="l"/>
                      <a:r>
                        <a:rPr lang="en-US" sz="2000" dirty="0"/>
                        <a:t>Hydroxylamine </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34963" rtl="0" eaLnBrk="1" fontAlgn="auto" latinLnBrk="0" hangingPunct="1">
                        <a:lnSpc>
                          <a:spcPct val="100000"/>
                        </a:lnSpc>
                        <a:spcBef>
                          <a:spcPts val="0"/>
                        </a:spcBef>
                        <a:spcAft>
                          <a:spcPts val="0"/>
                        </a:spcAft>
                        <a:buClrTx/>
                        <a:buSzTx/>
                        <a:buFontTx/>
                        <a:buNone/>
                        <a:tabLst/>
                        <a:defRPr/>
                      </a:pPr>
                      <a:r>
                        <a:rPr lang="en-US" sz="2000" dirty="0"/>
                        <a:t>1.1 × 10</a:t>
                      </a:r>
                      <a:r>
                        <a:rPr lang="en-US" sz="2000" baseline="30000" dirty="0"/>
                        <a:t>−8</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5570">
                <a:tc>
                  <a:txBody>
                    <a:bodyPr/>
                    <a:lstStyle/>
                    <a:p>
                      <a:pPr algn="l"/>
                      <a:r>
                        <a:rPr lang="en-US" sz="2000" dirty="0"/>
                        <a:t>Methylamine </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34963" rtl="0" eaLnBrk="1" fontAlgn="auto" latinLnBrk="0" hangingPunct="1">
                        <a:lnSpc>
                          <a:spcPct val="100000"/>
                        </a:lnSpc>
                        <a:spcBef>
                          <a:spcPts val="0"/>
                        </a:spcBef>
                        <a:spcAft>
                          <a:spcPts val="0"/>
                        </a:spcAft>
                        <a:buClrTx/>
                        <a:buSzTx/>
                        <a:buFontTx/>
                        <a:buNone/>
                        <a:tabLst/>
                        <a:defRPr/>
                      </a:pPr>
                      <a:r>
                        <a:rPr lang="en-US" sz="2000" dirty="0"/>
                        <a:t>4.4 × 10</a:t>
                      </a:r>
                      <a:r>
                        <a:rPr lang="en-US" sz="2000" baseline="30000" dirty="0"/>
                        <a:t>−4</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65570">
                <a:tc>
                  <a:txBody>
                    <a:bodyPr/>
                    <a:lstStyle/>
                    <a:p>
                      <a:pPr algn="l"/>
                      <a:r>
                        <a:rPr lang="en-US" sz="2000" dirty="0"/>
                        <a:t>Pyridine </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34963" rtl="0" eaLnBrk="1" fontAlgn="auto" latinLnBrk="0" hangingPunct="1">
                        <a:lnSpc>
                          <a:spcPct val="100000"/>
                        </a:lnSpc>
                        <a:spcBef>
                          <a:spcPts val="0"/>
                        </a:spcBef>
                        <a:spcAft>
                          <a:spcPts val="0"/>
                        </a:spcAft>
                        <a:buClrTx/>
                        <a:buSzTx/>
                        <a:buFontTx/>
                        <a:buNone/>
                        <a:tabLst/>
                        <a:defRPr/>
                      </a:pPr>
                      <a:r>
                        <a:rPr lang="en-US" sz="2000" dirty="0"/>
                        <a:t>1.7 × 10</a:t>
                      </a:r>
                      <a:r>
                        <a:rPr lang="en-US" sz="2000" baseline="30000" dirty="0"/>
                        <a:t>−9</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pic>
        <p:nvPicPr>
          <p:cNvPr id="11" name="Picture 10" descr="quick_check-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5" y="57975"/>
            <a:ext cx="881636" cy="952500"/>
          </a:xfrm>
          <a:prstGeom prst="rect">
            <a:avLst/>
          </a:prstGeom>
        </p:spPr>
      </p:pic>
    </p:spTree>
    <p:extLst>
      <p:ext uri="{BB962C8B-B14F-4D97-AF65-F5344CB8AC3E}">
        <p14:creationId xmlns:p14="http://schemas.microsoft.com/office/powerpoint/2010/main" val="13393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500"/>
                                        <p:tgtEl>
                                          <p:spTgt spid="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animEffect transition="in" filter="fade">
                                      <p:cBhvr>
                                        <p:cTn id="47"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8" y="228600"/>
            <a:ext cx="8839200" cy="914400"/>
          </a:xfrm>
        </p:spPr>
        <p:txBody>
          <a:bodyPr/>
          <a:lstStyle/>
          <a:p>
            <a:pPr eaLnBrk="1" hangingPunct="1"/>
            <a:r>
              <a:rPr lang="en-US" altLang="en-US" sz="4000" dirty="0">
                <a:solidFill>
                  <a:srgbClr val="00B0F0"/>
                </a:solidFill>
                <a:latin typeface="Gill Sans Ultra Bold" pitchFamily="34" charset="0"/>
              </a:rPr>
              <a:t>Strength</a:t>
            </a:r>
            <a:r>
              <a:rPr lang="en-US" altLang="en-US" sz="4000" dirty="0">
                <a:solidFill>
                  <a:srgbClr val="FF8000"/>
                </a:solidFill>
                <a:latin typeface="Gill Sans Ultra Bold" pitchFamily="34" charset="0"/>
              </a:rPr>
              <a:t> vs. </a:t>
            </a:r>
            <a:r>
              <a:rPr lang="en-US" altLang="en-US" sz="4000" dirty="0">
                <a:solidFill>
                  <a:srgbClr val="FF0000"/>
                </a:solidFill>
                <a:latin typeface="Gill Sans Ultra Bold" pitchFamily="34" charset="0"/>
              </a:rPr>
              <a:t>Concentration</a:t>
            </a:r>
          </a:p>
        </p:txBody>
      </p:sp>
      <p:sp>
        <p:nvSpPr>
          <p:cNvPr id="56323" name="Rectangle 3"/>
          <p:cNvSpPr>
            <a:spLocks noGrp="1" noChangeArrowheads="1"/>
          </p:cNvSpPr>
          <p:nvPr>
            <p:ph type="body" idx="1"/>
          </p:nvPr>
        </p:nvSpPr>
        <p:spPr>
          <a:xfrm>
            <a:off x="304802" y="1295400"/>
            <a:ext cx="8458200" cy="5334000"/>
          </a:xfrm>
        </p:spPr>
        <p:txBody>
          <a:bodyPr/>
          <a:lstStyle/>
          <a:p>
            <a:pPr eaLnBrk="1" hangingPunct="1"/>
            <a:r>
              <a:rPr lang="en-US" altLang="en-US" sz="2500" dirty="0">
                <a:latin typeface="Helvetica" pitchFamily="-80" charset="0"/>
              </a:rPr>
              <a:t>It is important that you don't confuse the words </a:t>
            </a:r>
            <a:r>
              <a:rPr lang="en-US" altLang="en-US" sz="2500" i="1" dirty="0">
                <a:solidFill>
                  <a:srgbClr val="00B0F0"/>
                </a:solidFill>
              </a:rPr>
              <a:t>strong</a:t>
            </a:r>
            <a:r>
              <a:rPr lang="en-US" altLang="en-US" sz="2500" dirty="0">
                <a:solidFill>
                  <a:srgbClr val="00B0F0"/>
                </a:solidFill>
                <a:latin typeface="Helvetica" pitchFamily="-80" charset="0"/>
              </a:rPr>
              <a:t> </a:t>
            </a:r>
            <a:r>
              <a:rPr lang="en-US" altLang="en-US" sz="2500" dirty="0">
                <a:latin typeface="Helvetica" pitchFamily="-80" charset="0"/>
              </a:rPr>
              <a:t>and </a:t>
            </a:r>
            <a:r>
              <a:rPr lang="en-US" altLang="en-US" sz="2500" i="1" dirty="0">
                <a:solidFill>
                  <a:srgbClr val="7030A0"/>
                </a:solidFill>
              </a:rPr>
              <a:t>weak</a:t>
            </a:r>
            <a:r>
              <a:rPr lang="en-US" altLang="en-US" sz="2500" dirty="0">
                <a:solidFill>
                  <a:srgbClr val="7030A0"/>
                </a:solidFill>
                <a:latin typeface="Helvetica" pitchFamily="-80" charset="0"/>
              </a:rPr>
              <a:t> </a:t>
            </a:r>
            <a:r>
              <a:rPr lang="en-US" altLang="en-US" sz="2500" dirty="0">
                <a:latin typeface="Helvetica" pitchFamily="-80" charset="0"/>
              </a:rPr>
              <a:t>with the terms </a:t>
            </a:r>
            <a:r>
              <a:rPr lang="en-US" altLang="en-US" sz="2500" i="1" dirty="0">
                <a:solidFill>
                  <a:srgbClr val="FF0000"/>
                </a:solidFill>
              </a:rPr>
              <a:t>concentrated</a:t>
            </a:r>
            <a:r>
              <a:rPr lang="en-US" altLang="en-US" sz="2500" dirty="0">
                <a:solidFill>
                  <a:srgbClr val="FF0000"/>
                </a:solidFill>
                <a:latin typeface="Helvetica" pitchFamily="-80" charset="0"/>
              </a:rPr>
              <a:t> </a:t>
            </a:r>
            <a:r>
              <a:rPr lang="en-US" altLang="en-US" sz="2500" dirty="0">
                <a:latin typeface="Helvetica" pitchFamily="-80" charset="0"/>
              </a:rPr>
              <a:t>and </a:t>
            </a:r>
            <a:r>
              <a:rPr lang="en-US" altLang="en-US" sz="2500" i="1" dirty="0">
                <a:solidFill>
                  <a:srgbClr val="00B050"/>
                </a:solidFill>
              </a:rPr>
              <a:t>dilute</a:t>
            </a:r>
            <a:r>
              <a:rPr lang="en-US" altLang="en-US" sz="2500" dirty="0">
                <a:latin typeface="Helvetica" pitchFamily="-80" charset="0"/>
              </a:rPr>
              <a:t>.</a:t>
            </a:r>
          </a:p>
          <a:p>
            <a:pPr eaLnBrk="1" hangingPunct="1">
              <a:buFontTx/>
              <a:buNone/>
            </a:pPr>
            <a:endParaRPr lang="en-US" altLang="en-US" sz="1000" dirty="0">
              <a:latin typeface="Helvetica" pitchFamily="-80" charset="0"/>
            </a:endParaRPr>
          </a:p>
          <a:p>
            <a:pPr eaLnBrk="1" hangingPunct="1"/>
            <a:r>
              <a:rPr lang="en-US" altLang="en-US" sz="2500" dirty="0">
                <a:solidFill>
                  <a:srgbClr val="FFFF00"/>
                </a:solidFill>
                <a:latin typeface="Helvetica" pitchFamily="-80" charset="0"/>
              </a:rPr>
              <a:t>The </a:t>
            </a:r>
            <a:r>
              <a:rPr lang="en-US" altLang="en-US" sz="3600" dirty="0">
                <a:solidFill>
                  <a:srgbClr val="00B0F0"/>
                </a:solidFill>
                <a:latin typeface="Helvetica" pitchFamily="-80" charset="0"/>
              </a:rPr>
              <a:t>strength</a:t>
            </a:r>
            <a:r>
              <a:rPr lang="en-US" altLang="en-US" sz="2500" dirty="0">
                <a:solidFill>
                  <a:srgbClr val="FFFF00"/>
                </a:solidFill>
                <a:latin typeface="Helvetica" pitchFamily="-80" charset="0"/>
              </a:rPr>
              <a:t> of an </a:t>
            </a:r>
            <a:r>
              <a:rPr lang="en-US" altLang="en-US" sz="2500" dirty="0">
                <a:solidFill>
                  <a:schemeClr val="accent3">
                    <a:lumMod val="50000"/>
                  </a:schemeClr>
                </a:solidFill>
                <a:latin typeface="Helvetica" pitchFamily="-80" charset="0"/>
              </a:rPr>
              <a:t>acid or base </a:t>
            </a:r>
            <a:r>
              <a:rPr lang="en-US" altLang="en-US" sz="2500" dirty="0">
                <a:solidFill>
                  <a:srgbClr val="FFFF00"/>
                </a:solidFill>
                <a:latin typeface="Helvetica" pitchFamily="-80" charset="0"/>
              </a:rPr>
              <a:t>is related the degree of </a:t>
            </a:r>
            <a:r>
              <a:rPr lang="en-US" altLang="en-US" sz="3600" b="1" dirty="0">
                <a:solidFill>
                  <a:srgbClr val="00B050"/>
                </a:solidFill>
                <a:latin typeface="Helvetica" pitchFamily="-80" charset="0"/>
              </a:rPr>
              <a:t>dissociation</a:t>
            </a:r>
            <a:r>
              <a:rPr lang="en-US" altLang="en-US" sz="2500" dirty="0">
                <a:solidFill>
                  <a:srgbClr val="FFFF00"/>
                </a:solidFill>
                <a:latin typeface="Helvetica" pitchFamily="-80" charset="0"/>
              </a:rPr>
              <a:t> in water to produce ions. </a:t>
            </a:r>
          </a:p>
          <a:p>
            <a:pPr eaLnBrk="1" hangingPunct="1">
              <a:buFontTx/>
              <a:buNone/>
            </a:pPr>
            <a:endParaRPr lang="en-US" altLang="en-US" sz="800" dirty="0">
              <a:latin typeface="Helvetica" pitchFamily="-80" charset="0"/>
            </a:endParaRPr>
          </a:p>
          <a:p>
            <a:pPr eaLnBrk="1" hangingPunct="1"/>
            <a:r>
              <a:rPr lang="en-US" altLang="en-US" sz="2500" dirty="0">
                <a:latin typeface="Helvetica" pitchFamily="-80" charset="0"/>
              </a:rPr>
              <a:t>The </a:t>
            </a:r>
            <a:r>
              <a:rPr lang="en-US" altLang="en-US" sz="3600" dirty="0">
                <a:solidFill>
                  <a:srgbClr val="FF0000"/>
                </a:solidFill>
                <a:latin typeface="Helvetica" pitchFamily="-80" charset="0"/>
              </a:rPr>
              <a:t>concentration</a:t>
            </a:r>
            <a:r>
              <a:rPr lang="en-US" altLang="en-US" sz="2500" dirty="0">
                <a:latin typeface="Helvetica" pitchFamily="-80" charset="0"/>
              </a:rPr>
              <a:t> tells you about how much of the original acid (solute) is dissolved in the solution.</a:t>
            </a:r>
          </a:p>
          <a:p>
            <a:pPr eaLnBrk="1" hangingPunct="1">
              <a:buFontTx/>
              <a:buNone/>
            </a:pPr>
            <a:endParaRPr lang="en-US" altLang="en-US" sz="2000" dirty="0">
              <a:latin typeface="Helvetica" pitchFamily="-80" charset="0"/>
            </a:endParaRPr>
          </a:p>
          <a:p>
            <a:pPr eaLnBrk="1" hangingPunct="1"/>
            <a:r>
              <a:rPr lang="en-US" altLang="en-US" sz="2500" dirty="0">
                <a:solidFill>
                  <a:srgbClr val="FFFF00"/>
                </a:solidFill>
                <a:latin typeface="Helvetica" pitchFamily="-80" charset="0"/>
              </a:rPr>
              <a:t>It is entirely possible to have a </a:t>
            </a:r>
            <a:r>
              <a:rPr lang="en-US" altLang="en-US" sz="2500" dirty="0">
                <a:solidFill>
                  <a:srgbClr val="FF0000"/>
                </a:solidFill>
                <a:latin typeface="Helvetica" pitchFamily="-80" charset="0"/>
              </a:rPr>
              <a:t>concentrated</a:t>
            </a:r>
            <a:r>
              <a:rPr lang="en-US" altLang="en-US" sz="2500" dirty="0">
                <a:solidFill>
                  <a:srgbClr val="FFFF00"/>
                </a:solidFill>
                <a:latin typeface="Helvetica" pitchFamily="-80" charset="0"/>
              </a:rPr>
              <a:t> solution of a </a:t>
            </a:r>
            <a:r>
              <a:rPr lang="en-US" altLang="en-US" sz="2500" dirty="0">
                <a:solidFill>
                  <a:srgbClr val="7030A0"/>
                </a:solidFill>
                <a:latin typeface="Helvetica" pitchFamily="-80" charset="0"/>
              </a:rPr>
              <a:t>weak</a:t>
            </a:r>
            <a:r>
              <a:rPr lang="en-US" altLang="en-US" sz="2500" dirty="0">
                <a:solidFill>
                  <a:srgbClr val="FFFF00"/>
                </a:solidFill>
                <a:latin typeface="Helvetica" pitchFamily="-80" charset="0"/>
              </a:rPr>
              <a:t> acid, or a </a:t>
            </a:r>
            <a:r>
              <a:rPr lang="en-US" altLang="en-US" sz="2500" dirty="0">
                <a:solidFill>
                  <a:srgbClr val="00B050"/>
                </a:solidFill>
                <a:latin typeface="Helvetica" pitchFamily="-80" charset="0"/>
              </a:rPr>
              <a:t>dilute</a:t>
            </a:r>
            <a:r>
              <a:rPr lang="en-US" altLang="en-US" sz="2500" dirty="0">
                <a:solidFill>
                  <a:srgbClr val="FFFF00"/>
                </a:solidFill>
                <a:latin typeface="Helvetica" pitchFamily="-80" charset="0"/>
              </a:rPr>
              <a:t> solution of a </a:t>
            </a:r>
            <a:r>
              <a:rPr lang="en-US" altLang="en-US" sz="2500" dirty="0">
                <a:solidFill>
                  <a:srgbClr val="00B0F0"/>
                </a:solidFill>
                <a:latin typeface="Helvetica" pitchFamily="-80" charset="0"/>
              </a:rPr>
              <a:t>strong</a:t>
            </a:r>
            <a:r>
              <a:rPr lang="en-US" altLang="en-US" sz="2500" dirty="0">
                <a:solidFill>
                  <a:srgbClr val="FFFF00"/>
                </a:solidFill>
                <a:latin typeface="Helvetica" pitchFamily="-80" charset="0"/>
              </a:rPr>
              <a:t> </a:t>
            </a:r>
            <a:r>
              <a:rPr lang="en-US" altLang="en-US" sz="2500" dirty="0">
                <a:solidFill>
                  <a:schemeClr val="accent3">
                    <a:lumMod val="50000"/>
                  </a:schemeClr>
                </a:solidFill>
                <a:latin typeface="Helvetica" pitchFamily="-80" charset="0"/>
              </a:rPr>
              <a:t>acid or base</a:t>
            </a:r>
            <a:r>
              <a:rPr lang="en-US" altLang="en-US" sz="2500" dirty="0">
                <a:solidFill>
                  <a:srgbClr val="FFFF00"/>
                </a:solidFill>
                <a:latin typeface="Helvetica" pitchFamily="-80" charset="0"/>
              </a:rPr>
              <a:t>.</a:t>
            </a:r>
            <a:endParaRPr lang="en-US" altLang="en-US" sz="2700" dirty="0">
              <a:solidFill>
                <a:srgbClr val="FFFF00"/>
              </a:solidFill>
              <a:latin typeface="Helvetica" pitchFamily="-80" charset="0"/>
            </a:endParaRPr>
          </a:p>
        </p:txBody>
      </p:sp>
      <p:sp>
        <p:nvSpPr>
          <p:cNvPr id="2" name="Footer Placeholder 1"/>
          <p:cNvSpPr>
            <a:spLocks noGrp="1"/>
          </p:cNvSpPr>
          <p:nvPr>
            <p:ph type="ftr" sz="quarter" idx="11"/>
          </p:nvPr>
        </p:nvSpPr>
        <p:spPr/>
        <p:txBody>
          <a:bodyPr/>
          <a:lstStyle/>
          <a:p>
            <a:pPr>
              <a:defRPr/>
            </a:pPr>
            <a:r>
              <a:rPr lang="en-US" altLang="en-US" dirty="0">
                <a:solidFill>
                  <a:srgbClr val="000000"/>
                </a:solidFill>
              </a:rPr>
              <a:t>Acids &amp; Bases</a:t>
            </a:r>
          </a:p>
        </p:txBody>
      </p:sp>
      <p:sp>
        <p:nvSpPr>
          <p:cNvPr id="3" name="Slide Number Placeholder 2"/>
          <p:cNvSpPr>
            <a:spLocks noGrp="1"/>
          </p:cNvSpPr>
          <p:nvPr>
            <p:ph type="sldNum" sz="quarter" idx="12"/>
          </p:nvPr>
        </p:nvSpPr>
        <p:spPr/>
        <p:txBody>
          <a:bodyPr/>
          <a:lstStyle/>
          <a:p>
            <a:pPr>
              <a:defRPr/>
            </a:pPr>
            <a:fld id="{B4882988-75FC-4BEE-B610-DFD609495041}" type="slidenum">
              <a:rPr lang="en-US" altLang="en-US" smtClean="0">
                <a:solidFill>
                  <a:srgbClr val="000000"/>
                </a:solidFill>
              </a:rPr>
              <a:pPr>
                <a:defRPr/>
              </a:pPr>
              <a:t>24</a:t>
            </a:fld>
            <a:endParaRPr lang="en-US" altLang="en-US" dirty="0">
              <a:solidFill>
                <a:srgbClr val="000000"/>
              </a:solidFill>
            </a:endParaRPr>
          </a:p>
        </p:txBody>
      </p:sp>
    </p:spTree>
    <p:extLst>
      <p:ext uri="{BB962C8B-B14F-4D97-AF65-F5344CB8AC3E}">
        <p14:creationId xmlns:p14="http://schemas.microsoft.com/office/powerpoint/2010/main" val="2993282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1000"/>
                                        <p:tgtEl>
                                          <p:spTgt spid="56323">
                                            <p:txEl>
                                              <p:pRg st="0" end="0"/>
                                            </p:txEl>
                                          </p:spTgt>
                                        </p:tgtEl>
                                      </p:cBhvr>
                                    </p:animEffect>
                                    <p:anim calcmode="lin" valueType="num">
                                      <p:cBhvr>
                                        <p:cTn id="8" dur="10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63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6323">
                                            <p:txEl>
                                              <p:pRg st="2" end="2"/>
                                            </p:txEl>
                                          </p:spTgt>
                                        </p:tgtEl>
                                        <p:attrNameLst>
                                          <p:attrName>style.visibility</p:attrName>
                                        </p:attrNameLst>
                                      </p:cBhvr>
                                      <p:to>
                                        <p:strVal val="visible"/>
                                      </p:to>
                                    </p:set>
                                    <p:animEffect transition="in" filter="fade">
                                      <p:cBhvr>
                                        <p:cTn id="14" dur="1000"/>
                                        <p:tgtEl>
                                          <p:spTgt spid="56323">
                                            <p:txEl>
                                              <p:pRg st="2" end="2"/>
                                            </p:txEl>
                                          </p:spTgt>
                                        </p:tgtEl>
                                      </p:cBhvr>
                                    </p:animEffect>
                                    <p:anim calcmode="lin" valueType="num">
                                      <p:cBhvr>
                                        <p:cTn id="15" dur="10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63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6323">
                                            <p:txEl>
                                              <p:pRg st="4" end="4"/>
                                            </p:txEl>
                                          </p:spTgt>
                                        </p:tgtEl>
                                        <p:attrNameLst>
                                          <p:attrName>style.visibility</p:attrName>
                                        </p:attrNameLst>
                                      </p:cBhvr>
                                      <p:to>
                                        <p:strVal val="visible"/>
                                      </p:to>
                                    </p:set>
                                    <p:animEffect transition="in" filter="fade">
                                      <p:cBhvr>
                                        <p:cTn id="21" dur="1000"/>
                                        <p:tgtEl>
                                          <p:spTgt spid="56323">
                                            <p:txEl>
                                              <p:pRg st="4" end="4"/>
                                            </p:txEl>
                                          </p:spTgt>
                                        </p:tgtEl>
                                      </p:cBhvr>
                                    </p:animEffect>
                                    <p:anim calcmode="lin" valueType="num">
                                      <p:cBhvr>
                                        <p:cTn id="22" dur="1000" fill="hold"/>
                                        <p:tgtEl>
                                          <p:spTgt spid="5632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63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6323">
                                            <p:txEl>
                                              <p:pRg st="6" end="6"/>
                                            </p:txEl>
                                          </p:spTgt>
                                        </p:tgtEl>
                                        <p:attrNameLst>
                                          <p:attrName>style.visibility</p:attrName>
                                        </p:attrNameLst>
                                      </p:cBhvr>
                                      <p:to>
                                        <p:strVal val="visible"/>
                                      </p:to>
                                    </p:set>
                                    <p:animEffect transition="in" filter="fade">
                                      <p:cBhvr>
                                        <p:cTn id="28" dur="1000"/>
                                        <p:tgtEl>
                                          <p:spTgt spid="56323">
                                            <p:txEl>
                                              <p:pRg st="6" end="6"/>
                                            </p:txEl>
                                          </p:spTgt>
                                        </p:tgtEl>
                                      </p:cBhvr>
                                    </p:animEffect>
                                    <p:anim calcmode="lin" valueType="num">
                                      <p:cBhvr>
                                        <p:cTn id="29" dur="1000" fill="hold"/>
                                        <p:tgtEl>
                                          <p:spTgt spid="5632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632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7" name="Text Box 4"/>
          <p:cNvSpPr txBox="1">
            <a:spLocks noChangeArrowheads="1"/>
          </p:cNvSpPr>
          <p:nvPr/>
        </p:nvSpPr>
        <p:spPr bwMode="auto">
          <a:xfrm>
            <a:off x="114300" y="807055"/>
            <a:ext cx="8915399" cy="332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7" tIns="45489" rIns="90977" bIns="45489">
            <a:spAutoFit/>
          </a:bodyPr>
          <a:lstStyle>
            <a:lvl1pPr marL="1588" defTabSz="457200">
              <a:defRPr sz="2400">
                <a:solidFill>
                  <a:schemeClr val="tx1"/>
                </a:solidFill>
                <a:latin typeface="Arial" panose="020B0604020202020204" pitchFamily="34" charset="0"/>
                <a:ea typeface="MS PGothic" panose="020B0600070205080204" pitchFamily="34" charset="-128"/>
              </a:defRPr>
            </a:lvl1pPr>
            <a:lvl2pPr marL="744538" indent="-285750" defTabSz="457200">
              <a:defRPr sz="2400">
                <a:solidFill>
                  <a:schemeClr val="tx1"/>
                </a:solidFill>
                <a:latin typeface="Arial" panose="020B0604020202020204" pitchFamily="34" charset="0"/>
                <a:ea typeface="MS PGothic" panose="020B0600070205080204" pitchFamily="34" charset="-128"/>
              </a:defRPr>
            </a:lvl2pPr>
            <a:lvl3pPr marL="1254125" indent="-338138" defTabSz="457200">
              <a:defRPr sz="2400">
                <a:solidFill>
                  <a:schemeClr val="tx1"/>
                </a:solidFill>
                <a:latin typeface="Arial" panose="020B0604020202020204" pitchFamily="34" charset="0"/>
                <a:ea typeface="MS PGothic" panose="020B0600070205080204" pitchFamily="34" charset="-128"/>
              </a:defRPr>
            </a:lvl3pPr>
            <a:lvl4pPr marL="1368425" indent="-50787300" defTabSz="457200">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pPr>
            <a:r>
              <a:rPr lang="en-US" altLang="en-US" sz="2800" b="1" dirty="0">
                <a:solidFill>
                  <a:srgbClr val="FF0000"/>
                </a:solidFill>
              </a:rPr>
              <a:t>C</a:t>
            </a:r>
            <a:r>
              <a:rPr lang="en-US" altLang="en-US" sz="2800" b="1" i="1" dirty="0">
                <a:solidFill>
                  <a:srgbClr val="FF0000"/>
                </a:solidFill>
              </a:rPr>
              <a:t>oncentrated</a:t>
            </a:r>
            <a:r>
              <a:rPr lang="en-US" altLang="en-US" sz="2800" dirty="0">
                <a:solidFill>
                  <a:srgbClr val="FF0000"/>
                </a:solidFill>
              </a:rPr>
              <a:t> </a:t>
            </a:r>
            <a:r>
              <a:rPr lang="en-US" altLang="en-US" sz="2800" dirty="0">
                <a:solidFill>
                  <a:srgbClr val="000000"/>
                </a:solidFill>
              </a:rPr>
              <a:t>and </a:t>
            </a:r>
            <a:r>
              <a:rPr lang="en-US" altLang="en-US" sz="2800" b="1" i="1" dirty="0">
                <a:solidFill>
                  <a:srgbClr val="00B050"/>
                </a:solidFill>
              </a:rPr>
              <a:t>dilute</a:t>
            </a:r>
            <a:r>
              <a:rPr lang="en-US" altLang="en-US" sz="2800" dirty="0">
                <a:solidFill>
                  <a:srgbClr val="00B050"/>
                </a:solidFill>
              </a:rPr>
              <a:t> </a:t>
            </a:r>
            <a:r>
              <a:rPr lang="en-US" altLang="en-US" sz="2800" dirty="0">
                <a:solidFill>
                  <a:srgbClr val="000000"/>
                </a:solidFill>
              </a:rPr>
              <a:t>indicate how much of an acid or base is dissolved in solution and refer to the number of moles of the acid or base in a given volume (</a:t>
            </a:r>
            <a:r>
              <a:rPr lang="en-US" altLang="en-US" sz="2800" i="1" dirty="0">
                <a:solidFill>
                  <a:srgbClr val="FF0000"/>
                </a:solidFill>
                <a:effectLst>
                  <a:outerShdw blurRad="38100" dist="38100" dir="2700000" algn="tl">
                    <a:srgbClr val="000000">
                      <a:alpha val="43137"/>
                    </a:srgbClr>
                  </a:outerShdw>
                </a:effectLst>
              </a:rPr>
              <a:t>solute dissolved</a:t>
            </a:r>
            <a:r>
              <a:rPr lang="en-US" altLang="en-US" sz="2800" dirty="0">
                <a:solidFill>
                  <a:srgbClr val="000000"/>
                </a:solidFill>
              </a:rPr>
              <a:t>).</a:t>
            </a:r>
          </a:p>
          <a:p>
            <a:pPr eaLnBrk="0" fontAlgn="base" hangingPunct="0">
              <a:spcBef>
                <a:spcPct val="50000"/>
              </a:spcBef>
              <a:spcAft>
                <a:spcPct val="0"/>
              </a:spcAft>
              <a:buClr>
                <a:srgbClr val="000000"/>
              </a:buClr>
              <a:buSzPct val="100000"/>
            </a:pPr>
            <a:r>
              <a:rPr lang="en-US" altLang="en-US" sz="2800" dirty="0">
                <a:solidFill>
                  <a:srgbClr val="000000"/>
                </a:solidFill>
              </a:rPr>
              <a:t>The words </a:t>
            </a:r>
            <a:r>
              <a:rPr lang="en-US" altLang="en-US" sz="2800" b="1" i="1" dirty="0">
                <a:solidFill>
                  <a:srgbClr val="00B0F0"/>
                </a:solidFill>
              </a:rPr>
              <a:t>strong</a:t>
            </a:r>
            <a:r>
              <a:rPr lang="en-US" altLang="en-US" sz="2800" dirty="0">
                <a:solidFill>
                  <a:srgbClr val="00B0F0"/>
                </a:solidFill>
              </a:rPr>
              <a:t> </a:t>
            </a:r>
            <a:r>
              <a:rPr lang="en-US" altLang="en-US" sz="2800" dirty="0">
                <a:solidFill>
                  <a:srgbClr val="000000"/>
                </a:solidFill>
              </a:rPr>
              <a:t>and </a:t>
            </a:r>
            <a:r>
              <a:rPr lang="en-US" altLang="en-US" sz="2800" b="1" i="1" dirty="0">
                <a:solidFill>
                  <a:srgbClr val="7030A0"/>
                </a:solidFill>
              </a:rPr>
              <a:t>weak</a:t>
            </a:r>
            <a:r>
              <a:rPr lang="en-US" altLang="en-US" sz="2800" dirty="0">
                <a:solidFill>
                  <a:srgbClr val="7030A0"/>
                </a:solidFill>
              </a:rPr>
              <a:t> </a:t>
            </a:r>
            <a:r>
              <a:rPr lang="en-US" altLang="en-US" sz="2800" dirty="0">
                <a:solidFill>
                  <a:srgbClr val="000000"/>
                </a:solidFill>
              </a:rPr>
              <a:t>refer to the extent of ionization or dissociation of an acid or base (K</a:t>
            </a:r>
            <a:r>
              <a:rPr lang="en-US" altLang="en-US" sz="2800" baseline="-25000" dirty="0">
                <a:solidFill>
                  <a:srgbClr val="000000"/>
                </a:solidFill>
              </a:rPr>
              <a:t>a</a:t>
            </a:r>
            <a:r>
              <a:rPr lang="en-US" altLang="en-US" sz="2800" dirty="0">
                <a:solidFill>
                  <a:srgbClr val="000000"/>
                </a:solidFill>
              </a:rPr>
              <a:t> or K</a:t>
            </a:r>
            <a:r>
              <a:rPr lang="en-US" altLang="en-US" sz="2800" baseline="-25000" dirty="0">
                <a:solidFill>
                  <a:srgbClr val="000000"/>
                </a:solidFill>
              </a:rPr>
              <a:t>b</a:t>
            </a:r>
            <a:r>
              <a:rPr lang="en-US" altLang="en-US" sz="2800" dirty="0">
                <a:solidFill>
                  <a:srgbClr val="000000"/>
                </a:solidFill>
              </a:rPr>
              <a:t>)… </a:t>
            </a:r>
            <a:r>
              <a:rPr lang="en-US" altLang="en-US" sz="2800" i="1" dirty="0">
                <a:solidFill>
                  <a:srgbClr val="FF0000"/>
                </a:solidFill>
                <a:effectLst>
                  <a:outerShdw blurRad="38100" dist="38100" dir="2700000" algn="tl">
                    <a:srgbClr val="000000">
                      <a:alpha val="43137"/>
                    </a:srgbClr>
                  </a:outerShdw>
                </a:effectLst>
              </a:rPr>
              <a:t>ions produced.</a:t>
            </a:r>
          </a:p>
        </p:txBody>
      </p:sp>
      <p:sp>
        <p:nvSpPr>
          <p:cNvPr id="93188" name="Text Box 26"/>
          <p:cNvSpPr txBox="1">
            <a:spLocks noChangeArrowheads="1"/>
          </p:cNvSpPr>
          <p:nvPr/>
        </p:nvSpPr>
        <p:spPr bwMode="auto">
          <a:xfrm>
            <a:off x="1371639" y="76210"/>
            <a:ext cx="6400799" cy="465815"/>
          </a:xfrm>
          <a:prstGeom prst="rect">
            <a:avLst/>
          </a:prstGeom>
          <a:solidFill>
            <a:schemeClr val="accent3">
              <a:lumMod val="85000"/>
            </a:schemeClr>
          </a:solidFill>
          <a:ln>
            <a:noFill/>
          </a:ln>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fontAlgn="base">
              <a:lnSpc>
                <a:spcPct val="90000"/>
              </a:lnSpc>
              <a:spcBef>
                <a:spcPct val="20000"/>
              </a:spcBef>
              <a:spcAft>
                <a:spcPct val="0"/>
              </a:spcAft>
              <a:buClr>
                <a:srgbClr val="000000"/>
              </a:buClr>
              <a:buSzPct val="100000"/>
              <a:buFont typeface="Times New Roman" panose="02020603050405020304" pitchFamily="18" charset="0"/>
              <a:buNone/>
            </a:pPr>
            <a:r>
              <a:rPr lang="en-US" altLang="en-US" sz="2700" b="1" dirty="0">
                <a:solidFill>
                  <a:srgbClr val="FF0000"/>
                </a:solidFill>
              </a:rPr>
              <a:t>Concentration</a:t>
            </a:r>
            <a:r>
              <a:rPr lang="en-US" altLang="en-US" sz="2700" b="1" dirty="0">
                <a:solidFill>
                  <a:srgbClr val="658B92"/>
                </a:solidFill>
              </a:rPr>
              <a:t> Versus </a:t>
            </a:r>
            <a:r>
              <a:rPr lang="en-US" altLang="en-US" sz="2700" b="1" dirty="0">
                <a:solidFill>
                  <a:srgbClr val="00B0F0"/>
                </a:solidFill>
              </a:rPr>
              <a:t>Strength</a:t>
            </a:r>
          </a:p>
        </p:txBody>
      </p:sp>
      <p:sp>
        <p:nvSpPr>
          <p:cNvPr id="93190" name="Rectangle 13"/>
          <p:cNvSpPr>
            <a:spLocks noChangeArrowheads="1"/>
          </p:cNvSpPr>
          <p:nvPr/>
        </p:nvSpPr>
        <p:spPr bwMode="auto">
          <a:xfrm>
            <a:off x="2209839" y="2590813"/>
            <a:ext cx="4572001" cy="5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77" tIns="45489" rIns="90977" bIns="45489">
            <a:spAutoFit/>
          </a:bodyPr>
          <a:lstStyle>
            <a:lvl1pPr marL="24161750" indent="-24161750" defTabSz="457200">
              <a:defRPr sz="2400">
                <a:solidFill>
                  <a:schemeClr val="tx1"/>
                </a:solidFill>
                <a:latin typeface="Arial" panose="020B0604020202020204" pitchFamily="34" charset="0"/>
                <a:ea typeface="MS PGothic" panose="020B0600070205080204" pitchFamily="34" charset="-128"/>
              </a:defRPr>
            </a:lvl1pPr>
            <a:lvl2pPr marL="744538" indent="-285750"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eaLnBrk="0" fontAlgn="base" hangingPunct="0">
              <a:spcBef>
                <a:spcPct val="50000"/>
              </a:spcBef>
              <a:spcAft>
                <a:spcPct val="0"/>
              </a:spcAft>
              <a:buClr>
                <a:srgbClr val="000000"/>
              </a:buClr>
              <a:buSzPct val="100000"/>
              <a:buFont typeface="Times New Roman" panose="02020603050405020304" pitchFamily="18" charset="0"/>
              <a:buChar char="•"/>
            </a:pPr>
            <a:endParaRPr lang="en-US" altLang="en-US" sz="2700" dirty="0">
              <a:solidFill>
                <a:srgbClr val="000000"/>
              </a:solidFill>
            </a:endParaRP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pic>
        <p:nvPicPr>
          <p:cNvPr id="4" name="Picture 3">
            <a:extLst>
              <a:ext uri="{FF2B5EF4-FFF2-40B4-BE49-F238E27FC236}">
                <a16:creationId xmlns:a16="http://schemas.microsoft.com/office/drawing/2014/main" id="{178D77B4-FC60-46F6-BAD7-4BBB80F8A040}"/>
              </a:ext>
            </a:extLst>
          </p:cNvPr>
          <p:cNvPicPr>
            <a:picLocks noChangeAspect="1"/>
          </p:cNvPicPr>
          <p:nvPr/>
        </p:nvPicPr>
        <p:blipFill>
          <a:blip r:embed="rId3"/>
          <a:stretch>
            <a:fillRect/>
          </a:stretch>
        </p:blipFill>
        <p:spPr>
          <a:xfrm>
            <a:off x="457200" y="4251071"/>
            <a:ext cx="8297468" cy="2268459"/>
          </a:xfrm>
          <a:prstGeom prst="rect">
            <a:avLst/>
          </a:prstGeom>
        </p:spPr>
      </p:pic>
    </p:spTree>
    <p:extLst>
      <p:ext uri="{BB962C8B-B14F-4D97-AF65-F5344CB8AC3E}">
        <p14:creationId xmlns:p14="http://schemas.microsoft.com/office/powerpoint/2010/main" val="422903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fade">
                                      <p:cBhvr>
                                        <p:cTn id="7" dur="500"/>
                                        <p:tgtEl>
                                          <p:spTgt spid="93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187">
                                            <p:txEl>
                                              <p:pRg st="1" end="1"/>
                                            </p:txEl>
                                          </p:spTgt>
                                        </p:tgtEl>
                                        <p:attrNameLst>
                                          <p:attrName>style.visibility</p:attrName>
                                        </p:attrNameLst>
                                      </p:cBhvr>
                                      <p:to>
                                        <p:strVal val="visible"/>
                                      </p:to>
                                    </p:set>
                                    <p:animEffect transition="in" filter="fade">
                                      <p:cBhvr>
                                        <p:cTn id="12" dur="500"/>
                                        <p:tgtEl>
                                          <p:spTgt spid="93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6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8" name="Text Box 26"/>
          <p:cNvSpPr txBox="1">
            <a:spLocks noChangeArrowheads="1"/>
          </p:cNvSpPr>
          <p:nvPr/>
        </p:nvSpPr>
        <p:spPr bwMode="auto">
          <a:xfrm>
            <a:off x="1371639" y="76210"/>
            <a:ext cx="6400799" cy="465815"/>
          </a:xfrm>
          <a:prstGeom prst="rect">
            <a:avLst/>
          </a:prstGeom>
          <a:solidFill>
            <a:schemeClr val="accent3">
              <a:lumMod val="85000"/>
            </a:schemeClr>
          </a:solidFill>
          <a:ln>
            <a:noFill/>
          </a:ln>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fontAlgn="base">
              <a:lnSpc>
                <a:spcPct val="90000"/>
              </a:lnSpc>
              <a:spcBef>
                <a:spcPct val="20000"/>
              </a:spcBef>
              <a:spcAft>
                <a:spcPct val="0"/>
              </a:spcAft>
              <a:buClr>
                <a:srgbClr val="000000"/>
              </a:buClr>
              <a:buSzPct val="100000"/>
              <a:buFont typeface="Times New Roman" panose="02020603050405020304" pitchFamily="18" charset="0"/>
              <a:buNone/>
            </a:pPr>
            <a:r>
              <a:rPr lang="en-US" altLang="en-US" sz="2700" b="1" dirty="0">
                <a:solidFill>
                  <a:srgbClr val="FF0000"/>
                </a:solidFill>
              </a:rPr>
              <a:t>Concentration</a:t>
            </a:r>
            <a:r>
              <a:rPr lang="en-US" altLang="en-US" sz="2700" b="1" dirty="0">
                <a:solidFill>
                  <a:srgbClr val="658B92"/>
                </a:solidFill>
              </a:rPr>
              <a:t> Versus </a:t>
            </a:r>
            <a:r>
              <a:rPr lang="en-US" altLang="en-US" sz="2700" b="1" dirty="0">
                <a:solidFill>
                  <a:srgbClr val="00B0F0"/>
                </a:solidFill>
              </a:rPr>
              <a:t>Strength</a:t>
            </a:r>
          </a:p>
        </p:txBody>
      </p:sp>
      <p:sp>
        <p:nvSpPr>
          <p:cNvPr id="93190" name="Rectangle 13"/>
          <p:cNvSpPr>
            <a:spLocks noChangeArrowheads="1"/>
          </p:cNvSpPr>
          <p:nvPr/>
        </p:nvSpPr>
        <p:spPr bwMode="auto">
          <a:xfrm>
            <a:off x="2209839" y="2590813"/>
            <a:ext cx="4572001" cy="5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77" tIns="45489" rIns="90977" bIns="45489">
            <a:spAutoFit/>
          </a:bodyPr>
          <a:lstStyle>
            <a:lvl1pPr marL="24161750" indent="-24161750" defTabSz="457200">
              <a:defRPr sz="2400">
                <a:solidFill>
                  <a:schemeClr val="tx1"/>
                </a:solidFill>
                <a:latin typeface="Arial" panose="020B0604020202020204" pitchFamily="34" charset="0"/>
                <a:ea typeface="MS PGothic" panose="020B0600070205080204" pitchFamily="34" charset="-128"/>
              </a:defRPr>
            </a:lvl1pPr>
            <a:lvl2pPr marL="744538" indent="-285750"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eaLnBrk="0" fontAlgn="base" hangingPunct="0">
              <a:spcBef>
                <a:spcPct val="50000"/>
              </a:spcBef>
              <a:spcAft>
                <a:spcPct val="0"/>
              </a:spcAft>
              <a:buClr>
                <a:srgbClr val="000000"/>
              </a:buClr>
              <a:buSzPct val="100000"/>
              <a:buFont typeface="Times New Roman" panose="02020603050405020304" pitchFamily="18" charset="0"/>
              <a:buChar char="•"/>
            </a:pPr>
            <a:endParaRPr lang="en-US" altLang="en-US" sz="2700" dirty="0">
              <a:solidFill>
                <a:srgbClr val="000000"/>
              </a:solidFill>
            </a:endParaRP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pic>
        <p:nvPicPr>
          <p:cNvPr id="3" name="Picture 2">
            <a:extLst>
              <a:ext uri="{FF2B5EF4-FFF2-40B4-BE49-F238E27FC236}">
                <a16:creationId xmlns:a16="http://schemas.microsoft.com/office/drawing/2014/main" id="{5A871034-4AAA-47C7-A6B5-E64F03ABC028}"/>
              </a:ext>
            </a:extLst>
          </p:cNvPr>
          <p:cNvPicPr>
            <a:picLocks noChangeAspect="1"/>
          </p:cNvPicPr>
          <p:nvPr/>
        </p:nvPicPr>
        <p:blipFill rotWithShape="1">
          <a:blip r:embed="rId3"/>
          <a:srcRect b="48706"/>
          <a:stretch/>
        </p:blipFill>
        <p:spPr>
          <a:xfrm>
            <a:off x="152400" y="3030944"/>
            <a:ext cx="8763000" cy="1870078"/>
          </a:xfrm>
          <a:prstGeom prst="rect">
            <a:avLst/>
          </a:prstGeom>
        </p:spPr>
      </p:pic>
      <p:pic>
        <p:nvPicPr>
          <p:cNvPr id="4" name="Picture 3">
            <a:extLst>
              <a:ext uri="{FF2B5EF4-FFF2-40B4-BE49-F238E27FC236}">
                <a16:creationId xmlns:a16="http://schemas.microsoft.com/office/drawing/2014/main" id="{2360C9B0-0D63-4862-8279-EAFF97954676}"/>
              </a:ext>
            </a:extLst>
          </p:cNvPr>
          <p:cNvPicPr>
            <a:picLocks noChangeAspect="1"/>
          </p:cNvPicPr>
          <p:nvPr/>
        </p:nvPicPr>
        <p:blipFill>
          <a:blip r:embed="rId4"/>
          <a:stretch>
            <a:fillRect/>
          </a:stretch>
        </p:blipFill>
        <p:spPr>
          <a:xfrm>
            <a:off x="152400" y="729900"/>
            <a:ext cx="8688023" cy="2089685"/>
          </a:xfrm>
          <a:prstGeom prst="rect">
            <a:avLst/>
          </a:prstGeom>
        </p:spPr>
      </p:pic>
      <p:pic>
        <p:nvPicPr>
          <p:cNvPr id="5" name="Picture 4">
            <a:extLst>
              <a:ext uri="{FF2B5EF4-FFF2-40B4-BE49-F238E27FC236}">
                <a16:creationId xmlns:a16="http://schemas.microsoft.com/office/drawing/2014/main" id="{E39708D8-6BFF-81DB-4356-B94338FCC497}"/>
              </a:ext>
            </a:extLst>
          </p:cNvPr>
          <p:cNvPicPr>
            <a:picLocks noChangeAspect="1"/>
          </p:cNvPicPr>
          <p:nvPr/>
        </p:nvPicPr>
        <p:blipFill rotWithShape="1">
          <a:blip r:embed="rId3"/>
          <a:srcRect t="48706"/>
          <a:stretch/>
        </p:blipFill>
        <p:spPr>
          <a:xfrm>
            <a:off x="152400" y="4959091"/>
            <a:ext cx="8763000" cy="1870077"/>
          </a:xfrm>
          <a:prstGeom prst="rect">
            <a:avLst/>
          </a:prstGeom>
        </p:spPr>
      </p:pic>
    </p:spTree>
    <p:extLst>
      <p:ext uri="{BB962C8B-B14F-4D97-AF65-F5344CB8AC3E}">
        <p14:creationId xmlns:p14="http://schemas.microsoft.com/office/powerpoint/2010/main" val="34623361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7" name="Text Box 4"/>
          <p:cNvSpPr txBox="1">
            <a:spLocks noChangeArrowheads="1"/>
          </p:cNvSpPr>
          <p:nvPr/>
        </p:nvSpPr>
        <p:spPr bwMode="auto">
          <a:xfrm>
            <a:off x="152400" y="609618"/>
            <a:ext cx="8915399" cy="119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7" tIns="45489" rIns="90977" bIns="45489">
            <a:spAutoFit/>
          </a:bodyPr>
          <a:lstStyle>
            <a:lvl1pPr marL="1588" defTabSz="457200">
              <a:defRPr sz="2400">
                <a:solidFill>
                  <a:schemeClr val="tx1"/>
                </a:solidFill>
                <a:latin typeface="Arial" panose="020B0604020202020204" pitchFamily="34" charset="0"/>
                <a:ea typeface="MS PGothic" panose="020B0600070205080204" pitchFamily="34" charset="-128"/>
              </a:defRPr>
            </a:lvl1pPr>
            <a:lvl2pPr marL="744538" indent="-285750" defTabSz="457200">
              <a:defRPr sz="2400">
                <a:solidFill>
                  <a:schemeClr val="tx1"/>
                </a:solidFill>
                <a:latin typeface="Arial" panose="020B0604020202020204" pitchFamily="34" charset="0"/>
                <a:ea typeface="MS PGothic" panose="020B0600070205080204" pitchFamily="34" charset="-128"/>
              </a:defRPr>
            </a:lvl2pPr>
            <a:lvl3pPr marL="1254125" indent="-338138" defTabSz="457200">
              <a:defRPr sz="2400">
                <a:solidFill>
                  <a:schemeClr val="tx1"/>
                </a:solidFill>
                <a:latin typeface="Arial" panose="020B0604020202020204" pitchFamily="34" charset="0"/>
                <a:ea typeface="MS PGothic" panose="020B0600070205080204" pitchFamily="34" charset="-128"/>
              </a:defRPr>
            </a:lvl3pPr>
            <a:lvl4pPr marL="1368425" indent="-50787300" defTabSz="457200">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pPr>
            <a:r>
              <a:rPr lang="en-US" altLang="en-US" sz="1600" b="1" dirty="0">
                <a:solidFill>
                  <a:srgbClr val="FF0000"/>
                </a:solidFill>
              </a:rPr>
              <a:t>C</a:t>
            </a:r>
            <a:r>
              <a:rPr lang="en-US" altLang="en-US" sz="1600" b="1" i="1" dirty="0">
                <a:solidFill>
                  <a:srgbClr val="FF0000"/>
                </a:solidFill>
              </a:rPr>
              <a:t>oncentrated</a:t>
            </a:r>
            <a:r>
              <a:rPr lang="en-US" altLang="en-US" sz="1600" dirty="0">
                <a:solidFill>
                  <a:srgbClr val="FF0000"/>
                </a:solidFill>
              </a:rPr>
              <a:t> </a:t>
            </a:r>
            <a:r>
              <a:rPr lang="en-US" altLang="en-US" sz="1600" dirty="0">
                <a:solidFill>
                  <a:srgbClr val="000000"/>
                </a:solidFill>
              </a:rPr>
              <a:t>and </a:t>
            </a:r>
            <a:r>
              <a:rPr lang="en-US" altLang="en-US" sz="1600" b="1" i="1" dirty="0">
                <a:solidFill>
                  <a:srgbClr val="00B050"/>
                </a:solidFill>
              </a:rPr>
              <a:t>dilute</a:t>
            </a:r>
            <a:r>
              <a:rPr lang="en-US" altLang="en-US" sz="1600" dirty="0">
                <a:solidFill>
                  <a:srgbClr val="00B050"/>
                </a:solidFill>
              </a:rPr>
              <a:t> </a:t>
            </a:r>
            <a:r>
              <a:rPr lang="en-US" altLang="en-US" sz="1600" dirty="0">
                <a:solidFill>
                  <a:srgbClr val="000000"/>
                </a:solidFill>
              </a:rPr>
              <a:t>indicate how much of an acid or base is dissolved in solution and refer to the number of moles of the acid or base in a given volume (</a:t>
            </a:r>
            <a:r>
              <a:rPr lang="en-US" altLang="en-US" sz="1600" i="1" dirty="0">
                <a:solidFill>
                  <a:srgbClr val="FF0000"/>
                </a:solidFill>
                <a:effectLst>
                  <a:outerShdw blurRad="38100" dist="38100" dir="2700000" algn="tl">
                    <a:srgbClr val="000000">
                      <a:alpha val="43137"/>
                    </a:srgbClr>
                  </a:outerShdw>
                </a:effectLst>
              </a:rPr>
              <a:t>solute dissolved</a:t>
            </a:r>
            <a:r>
              <a:rPr lang="en-US" altLang="en-US" sz="1600" dirty="0">
                <a:solidFill>
                  <a:srgbClr val="000000"/>
                </a:solidFill>
              </a:rPr>
              <a:t>).</a:t>
            </a:r>
          </a:p>
          <a:p>
            <a:pPr eaLnBrk="0" fontAlgn="base" hangingPunct="0">
              <a:spcBef>
                <a:spcPct val="50000"/>
              </a:spcBef>
              <a:spcAft>
                <a:spcPct val="0"/>
              </a:spcAft>
              <a:buClr>
                <a:srgbClr val="000000"/>
              </a:buClr>
              <a:buSzPct val="100000"/>
            </a:pPr>
            <a:r>
              <a:rPr lang="en-US" altLang="en-US" sz="1600" dirty="0">
                <a:solidFill>
                  <a:srgbClr val="000000"/>
                </a:solidFill>
              </a:rPr>
              <a:t>The words </a:t>
            </a:r>
            <a:r>
              <a:rPr lang="en-US" altLang="en-US" sz="1600" b="1" i="1" dirty="0">
                <a:solidFill>
                  <a:srgbClr val="00B0F0"/>
                </a:solidFill>
              </a:rPr>
              <a:t>strong</a:t>
            </a:r>
            <a:r>
              <a:rPr lang="en-US" altLang="en-US" sz="1600" dirty="0">
                <a:solidFill>
                  <a:srgbClr val="00B0F0"/>
                </a:solidFill>
              </a:rPr>
              <a:t> </a:t>
            </a:r>
            <a:r>
              <a:rPr lang="en-US" altLang="en-US" sz="1600" dirty="0">
                <a:solidFill>
                  <a:srgbClr val="000000"/>
                </a:solidFill>
              </a:rPr>
              <a:t>and </a:t>
            </a:r>
            <a:r>
              <a:rPr lang="en-US" altLang="en-US" sz="1600" b="1" i="1" dirty="0">
                <a:solidFill>
                  <a:srgbClr val="7030A0"/>
                </a:solidFill>
              </a:rPr>
              <a:t>weak</a:t>
            </a:r>
            <a:r>
              <a:rPr lang="en-US" altLang="en-US" sz="1600" dirty="0">
                <a:solidFill>
                  <a:srgbClr val="7030A0"/>
                </a:solidFill>
              </a:rPr>
              <a:t> </a:t>
            </a:r>
            <a:r>
              <a:rPr lang="en-US" altLang="en-US" sz="1600" dirty="0">
                <a:solidFill>
                  <a:srgbClr val="000000"/>
                </a:solidFill>
              </a:rPr>
              <a:t>refer to the extent of ionization or dissociation of an acid or base (K</a:t>
            </a:r>
            <a:r>
              <a:rPr lang="en-US" altLang="en-US" sz="1600" baseline="-25000" dirty="0">
                <a:solidFill>
                  <a:srgbClr val="000000"/>
                </a:solidFill>
              </a:rPr>
              <a:t>a</a:t>
            </a:r>
            <a:r>
              <a:rPr lang="en-US" altLang="en-US" sz="1600" dirty="0">
                <a:solidFill>
                  <a:srgbClr val="000000"/>
                </a:solidFill>
              </a:rPr>
              <a:t> or K</a:t>
            </a:r>
            <a:r>
              <a:rPr lang="en-US" altLang="en-US" sz="1600" baseline="-25000" dirty="0">
                <a:solidFill>
                  <a:srgbClr val="000000"/>
                </a:solidFill>
              </a:rPr>
              <a:t>b</a:t>
            </a:r>
            <a:r>
              <a:rPr lang="en-US" altLang="en-US" sz="1600" dirty="0">
                <a:solidFill>
                  <a:srgbClr val="000000"/>
                </a:solidFill>
              </a:rPr>
              <a:t>)… </a:t>
            </a:r>
            <a:r>
              <a:rPr lang="en-US" altLang="en-US" sz="1600" i="1" dirty="0">
                <a:solidFill>
                  <a:srgbClr val="FF0000"/>
                </a:solidFill>
                <a:effectLst>
                  <a:outerShdw blurRad="38100" dist="38100" dir="2700000" algn="tl">
                    <a:srgbClr val="000000">
                      <a:alpha val="43137"/>
                    </a:srgbClr>
                  </a:outerShdw>
                </a:effectLst>
              </a:rPr>
              <a:t>ions produced.</a:t>
            </a:r>
          </a:p>
        </p:txBody>
      </p:sp>
      <p:sp>
        <p:nvSpPr>
          <p:cNvPr id="93188" name="Text Box 26"/>
          <p:cNvSpPr txBox="1">
            <a:spLocks noChangeArrowheads="1"/>
          </p:cNvSpPr>
          <p:nvPr/>
        </p:nvSpPr>
        <p:spPr bwMode="auto">
          <a:xfrm>
            <a:off x="1371639" y="76210"/>
            <a:ext cx="6400799" cy="465815"/>
          </a:xfrm>
          <a:prstGeom prst="rect">
            <a:avLst/>
          </a:prstGeom>
          <a:solidFill>
            <a:schemeClr val="accent3">
              <a:lumMod val="85000"/>
            </a:schemeClr>
          </a:solidFill>
          <a:ln>
            <a:noFill/>
          </a:ln>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fontAlgn="base">
              <a:lnSpc>
                <a:spcPct val="90000"/>
              </a:lnSpc>
              <a:spcBef>
                <a:spcPct val="20000"/>
              </a:spcBef>
              <a:spcAft>
                <a:spcPct val="0"/>
              </a:spcAft>
              <a:buClr>
                <a:srgbClr val="000000"/>
              </a:buClr>
              <a:buSzPct val="100000"/>
              <a:buFont typeface="Times New Roman" panose="02020603050405020304" pitchFamily="18" charset="0"/>
              <a:buNone/>
            </a:pPr>
            <a:r>
              <a:rPr lang="en-US" altLang="en-US" sz="2700" b="1" dirty="0">
                <a:solidFill>
                  <a:srgbClr val="FF0000"/>
                </a:solidFill>
              </a:rPr>
              <a:t>Concentration</a:t>
            </a:r>
            <a:r>
              <a:rPr lang="en-US" altLang="en-US" sz="2700" b="1" dirty="0">
                <a:solidFill>
                  <a:srgbClr val="658B92"/>
                </a:solidFill>
              </a:rPr>
              <a:t> Versus </a:t>
            </a:r>
            <a:r>
              <a:rPr lang="en-US" altLang="en-US" sz="2700" b="1" dirty="0">
                <a:solidFill>
                  <a:srgbClr val="00B0F0"/>
                </a:solidFill>
              </a:rPr>
              <a:t>Strength</a:t>
            </a:r>
          </a:p>
        </p:txBody>
      </p:sp>
      <p:sp>
        <p:nvSpPr>
          <p:cNvPr id="93190" name="Rectangle 13"/>
          <p:cNvSpPr>
            <a:spLocks noChangeArrowheads="1"/>
          </p:cNvSpPr>
          <p:nvPr/>
        </p:nvSpPr>
        <p:spPr bwMode="auto">
          <a:xfrm>
            <a:off x="2209839" y="2590813"/>
            <a:ext cx="4572001" cy="5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77" tIns="45489" rIns="90977" bIns="45489">
            <a:spAutoFit/>
          </a:bodyPr>
          <a:lstStyle>
            <a:lvl1pPr marL="24161750" indent="-24161750" defTabSz="457200">
              <a:defRPr sz="2400">
                <a:solidFill>
                  <a:schemeClr val="tx1"/>
                </a:solidFill>
                <a:latin typeface="Arial" panose="020B0604020202020204" pitchFamily="34" charset="0"/>
                <a:ea typeface="MS PGothic" panose="020B0600070205080204" pitchFamily="34" charset="-128"/>
              </a:defRPr>
            </a:lvl1pPr>
            <a:lvl2pPr marL="744538" indent="-285750"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eaLnBrk="0" fontAlgn="base" hangingPunct="0">
              <a:spcBef>
                <a:spcPct val="50000"/>
              </a:spcBef>
              <a:spcAft>
                <a:spcPct val="0"/>
              </a:spcAft>
              <a:buClr>
                <a:srgbClr val="000000"/>
              </a:buClr>
              <a:buSzPct val="100000"/>
              <a:buFont typeface="Times New Roman" panose="02020603050405020304" pitchFamily="18" charset="0"/>
              <a:buChar char="•"/>
            </a:pPr>
            <a:endParaRPr lang="en-US" altLang="en-US" sz="2700" dirty="0">
              <a:solidFill>
                <a:srgbClr val="000000"/>
              </a:solidFill>
            </a:endParaRP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graphicFrame>
        <p:nvGraphicFramePr>
          <p:cNvPr id="7" name="Group 98"/>
          <p:cNvGraphicFramePr>
            <a:graphicFrameLocks noGrp="1"/>
          </p:cNvGraphicFramePr>
          <p:nvPr>
            <p:extLst>
              <p:ext uri="{D42A27DB-BD31-4B8C-83A1-F6EECF244321}">
                <p14:modId xmlns:p14="http://schemas.microsoft.com/office/powerpoint/2010/main" val="1391794878"/>
              </p:ext>
            </p:extLst>
          </p:nvPr>
        </p:nvGraphicFramePr>
        <p:xfrm>
          <a:off x="152400" y="2057400"/>
          <a:ext cx="8839200" cy="4358640"/>
        </p:xfrm>
        <a:graphic>
          <a:graphicData uri="http://schemas.openxmlformats.org/drawingml/2006/table">
            <a:tbl>
              <a:tblPr/>
              <a:tblGrid>
                <a:gridCol w="2438400">
                  <a:extLst>
                    <a:ext uri="{9D8B030D-6E8A-4147-A177-3AD203B41FA5}">
                      <a16:colId xmlns:a16="http://schemas.microsoft.com/office/drawing/2014/main" val="20000"/>
                    </a:ext>
                  </a:extLst>
                </a:gridCol>
                <a:gridCol w="2928258">
                  <a:extLst>
                    <a:ext uri="{9D8B030D-6E8A-4147-A177-3AD203B41FA5}">
                      <a16:colId xmlns:a16="http://schemas.microsoft.com/office/drawing/2014/main" val="20001"/>
                    </a:ext>
                  </a:extLst>
                </a:gridCol>
                <a:gridCol w="1973036">
                  <a:extLst>
                    <a:ext uri="{9D8B030D-6E8A-4147-A177-3AD203B41FA5}">
                      <a16:colId xmlns:a16="http://schemas.microsoft.com/office/drawing/2014/main" val="20002"/>
                    </a:ext>
                  </a:extLst>
                </a:gridCol>
                <a:gridCol w="1499506">
                  <a:extLst>
                    <a:ext uri="{9D8B030D-6E8A-4147-A177-3AD203B41FA5}">
                      <a16:colId xmlns:a16="http://schemas.microsoft.com/office/drawing/2014/main" val="20003"/>
                    </a:ext>
                  </a:extLst>
                </a:gridCol>
              </a:tblGrid>
              <a:tr h="396240">
                <a:tc gridSpan="4">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Comparing Concentration and Strength of Acids &amp; Bases</a:t>
                      </a:r>
                    </a:p>
                  </a:txBody>
                  <a:tcPr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6240">
                <a:tc rowSpan="2">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Solution</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gridSpan="2">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Concentration</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Acid/Base Strength</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240">
                <a:tc vMerge="1">
                  <a:txBody>
                    <a:bodyPr/>
                    <a:lstStyle/>
                    <a:p>
                      <a:endParaRPr lang="en-US"/>
                    </a:p>
                  </a:txBody>
                  <a:tcPr/>
                </a:tc>
                <a:tc>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Quantitative (or Molar)</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Relative</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2"/>
                  </a:ext>
                </a:extLst>
              </a:tr>
              <a:tr h="396240">
                <a:tc>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rgbClr val="CC00FF"/>
                          </a:solidFill>
                          <a:effectLst/>
                          <a:latin typeface="Arial" panose="020B0604020202020204" pitchFamily="34" charset="0"/>
                          <a:ea typeface="MS PGothic" panose="020B0600070205080204" pitchFamily="34" charset="-128"/>
                        </a:rPr>
                        <a:t>Hydrochloric acid</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rgbClr val="CC00FF"/>
                          </a:solidFill>
                          <a:effectLst/>
                          <a:latin typeface="Arial" panose="020B0604020202020204" pitchFamily="34" charset="0"/>
                          <a:ea typeface="MS PGothic" panose="020B0600070205080204" pitchFamily="34" charset="-128"/>
                        </a:rPr>
                        <a:t>12</a:t>
                      </a:r>
                      <a:r>
                        <a:rPr kumimoji="0" lang="en-US" altLang="en-US" sz="2000" b="0" i="1" u="none" strike="noStrike" cap="none" normalizeH="0" baseline="0" dirty="0">
                          <a:ln>
                            <a:noFill/>
                          </a:ln>
                          <a:solidFill>
                            <a:srgbClr val="CC00FF"/>
                          </a:solidFill>
                          <a:effectLst/>
                          <a:latin typeface="Arial" panose="020B0604020202020204" pitchFamily="34" charset="0"/>
                          <a:ea typeface="MS PGothic" panose="020B0600070205080204" pitchFamily="34" charset="-128"/>
                        </a:rPr>
                        <a:t>M</a:t>
                      </a:r>
                      <a:r>
                        <a:rPr kumimoji="0" lang="en-US" altLang="en-US" sz="2000" b="0" i="0" u="none" strike="noStrike" cap="none" normalizeH="0" baseline="0" dirty="0">
                          <a:ln>
                            <a:noFill/>
                          </a:ln>
                          <a:solidFill>
                            <a:srgbClr val="CC00FF"/>
                          </a:solidFill>
                          <a:effectLst/>
                          <a:latin typeface="Arial" panose="020B0604020202020204" pitchFamily="34" charset="0"/>
                          <a:ea typeface="MS PGothic" panose="020B0600070205080204" pitchFamily="34" charset="-128"/>
                        </a:rPr>
                        <a:t> HCl</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rgbClr val="FF0000"/>
                          </a:solidFill>
                          <a:effectLst/>
                          <a:latin typeface="Arial" panose="020B0604020202020204" pitchFamily="34" charset="0"/>
                          <a:ea typeface="MS PGothic" panose="020B0600070205080204" pitchFamily="34" charset="-128"/>
                        </a:rPr>
                        <a:t>Concentrated</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rgbClr val="00B0F0"/>
                          </a:solidFill>
                          <a:effectLst/>
                          <a:latin typeface="Arial" panose="020B0604020202020204" pitchFamily="34" charset="0"/>
                          <a:ea typeface="MS PGothic" panose="020B0600070205080204" pitchFamily="34" charset="-128"/>
                        </a:rPr>
                        <a:t>Strong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240">
                <a:tc>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rgbClr val="CC00FF"/>
                          </a:solidFill>
                          <a:effectLst/>
                          <a:latin typeface="Arial" panose="020B0604020202020204" pitchFamily="34" charset="0"/>
                          <a:ea typeface="MS PGothic" panose="020B0600070205080204" pitchFamily="34" charset="-128"/>
                        </a:rPr>
                        <a:t>Gastric juice</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rgbClr val="CC00FF"/>
                          </a:solidFill>
                          <a:effectLst/>
                          <a:latin typeface="Arial" panose="020B0604020202020204" pitchFamily="34" charset="0"/>
                          <a:ea typeface="MS PGothic" panose="020B0600070205080204" pitchFamily="34" charset="-128"/>
                        </a:rPr>
                        <a:t>0.8</a:t>
                      </a:r>
                      <a:r>
                        <a:rPr kumimoji="0" lang="en-US" altLang="en-US" sz="2000" b="0" i="1" u="none" strike="noStrike" cap="none" normalizeH="0" baseline="0" dirty="0">
                          <a:ln>
                            <a:noFill/>
                          </a:ln>
                          <a:solidFill>
                            <a:srgbClr val="CC00FF"/>
                          </a:solidFill>
                          <a:effectLst/>
                          <a:latin typeface="Arial" panose="020B0604020202020204" pitchFamily="34" charset="0"/>
                          <a:ea typeface="MS PGothic" panose="020B0600070205080204" pitchFamily="34" charset="-128"/>
                        </a:rPr>
                        <a:t>M</a:t>
                      </a:r>
                      <a:r>
                        <a:rPr kumimoji="0" lang="en-US" altLang="en-US" sz="2000" b="0" i="0" u="none" strike="noStrike" cap="none" normalizeH="0" baseline="0" dirty="0">
                          <a:ln>
                            <a:noFill/>
                          </a:ln>
                          <a:solidFill>
                            <a:srgbClr val="CC00FF"/>
                          </a:solidFill>
                          <a:effectLst/>
                          <a:latin typeface="Arial" panose="020B0604020202020204" pitchFamily="34" charset="0"/>
                          <a:ea typeface="MS PGothic" panose="020B0600070205080204" pitchFamily="34" charset="-128"/>
                        </a:rPr>
                        <a:t> HCl</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rgbClr val="00B050"/>
                          </a:solidFill>
                          <a:effectLst/>
                          <a:latin typeface="Arial" panose="020B0604020202020204" pitchFamily="34" charset="0"/>
                          <a:ea typeface="MS PGothic" panose="020B0600070205080204" pitchFamily="34" charset="-128"/>
                        </a:rPr>
                        <a:t>Dilute</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rgbClr val="00B0F0"/>
                          </a:solidFill>
                          <a:effectLst/>
                          <a:latin typeface="Arial" panose="020B0604020202020204" pitchFamily="34" charset="0"/>
                          <a:ea typeface="MS PGothic" panose="020B0600070205080204" pitchFamily="34" charset="-128"/>
                        </a:rPr>
                        <a:t>Strong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240">
                <a:tc>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Ethanoic acid</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17</a:t>
                      </a:r>
                      <a:r>
                        <a:rPr kumimoji="0" lang="en-US" altLang="en-US" sz="2000" b="0" i="1" u="none" strike="noStrike" cap="none" normalizeH="0" baseline="0" dirty="0">
                          <a:ln>
                            <a:noFill/>
                          </a:ln>
                          <a:solidFill>
                            <a:schemeClr val="tx1"/>
                          </a:solidFill>
                          <a:effectLst/>
                          <a:latin typeface="Arial" panose="020B0604020202020204" pitchFamily="34" charset="0"/>
                          <a:ea typeface="MS PGothic" panose="020B0600070205080204" pitchFamily="34" charset="-128"/>
                        </a:rPr>
                        <a:t>M</a:t>
                      </a:r>
                      <a:r>
                        <a:rPr kumimoji="0" lang="en-US" altLang="en-US"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CH</a:t>
                      </a:r>
                      <a:r>
                        <a:rPr kumimoji="0" lang="en-US" altLang="en-US" sz="2000" b="0" i="0" u="none" strike="noStrike" cap="none" normalizeH="0" baseline="-25000" dirty="0">
                          <a:ln>
                            <a:noFill/>
                          </a:ln>
                          <a:solidFill>
                            <a:schemeClr val="tx1"/>
                          </a:solidFill>
                          <a:effectLst/>
                          <a:latin typeface="Arial" panose="020B0604020202020204" pitchFamily="34" charset="0"/>
                          <a:ea typeface="MS PGothic" panose="020B0600070205080204" pitchFamily="34" charset="-128"/>
                        </a:rPr>
                        <a:t>3</a:t>
                      </a:r>
                      <a:r>
                        <a:rPr kumimoji="0" lang="en-US" altLang="en-US"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COOH</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rgbClr val="FF0000"/>
                          </a:solidFill>
                          <a:effectLst/>
                          <a:latin typeface="Arial" panose="020B0604020202020204" pitchFamily="34" charset="0"/>
                          <a:ea typeface="MS PGothic" panose="020B0600070205080204" pitchFamily="34" charset="-128"/>
                        </a:rPr>
                        <a:t>Concentrated</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rgbClr val="7030A0"/>
                          </a:solidFill>
                          <a:effectLst/>
                          <a:latin typeface="Arial" panose="020B0604020202020204" pitchFamily="34" charset="0"/>
                          <a:ea typeface="MS PGothic" panose="020B0600070205080204" pitchFamily="34" charset="-128"/>
                        </a:rPr>
                        <a:t>Weak</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240">
                <a:tc>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Vinegar</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0.2</a:t>
                      </a:r>
                      <a:r>
                        <a:rPr kumimoji="0" lang="en-US" altLang="en-US" sz="2000" b="0" i="1" u="none" strike="noStrike" cap="none" normalizeH="0" baseline="0" dirty="0">
                          <a:ln>
                            <a:noFill/>
                          </a:ln>
                          <a:solidFill>
                            <a:schemeClr val="tx1"/>
                          </a:solidFill>
                          <a:effectLst/>
                          <a:latin typeface="Arial" panose="020B0604020202020204" pitchFamily="34" charset="0"/>
                          <a:ea typeface="MS PGothic" panose="020B0600070205080204" pitchFamily="34" charset="-128"/>
                        </a:rPr>
                        <a:t>M</a:t>
                      </a:r>
                      <a:r>
                        <a:rPr kumimoji="0" lang="en-US" altLang="en-US"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CH</a:t>
                      </a:r>
                      <a:r>
                        <a:rPr kumimoji="0" lang="en-US" altLang="en-US" sz="2000" b="0" i="0" u="none" strike="noStrike" cap="none" normalizeH="0" baseline="-25000" dirty="0">
                          <a:ln>
                            <a:noFill/>
                          </a:ln>
                          <a:solidFill>
                            <a:schemeClr val="tx1"/>
                          </a:solidFill>
                          <a:effectLst/>
                          <a:latin typeface="Arial" panose="020B0604020202020204" pitchFamily="34" charset="0"/>
                          <a:ea typeface="MS PGothic" panose="020B0600070205080204" pitchFamily="34" charset="-128"/>
                        </a:rPr>
                        <a:t>3</a:t>
                      </a:r>
                      <a:r>
                        <a:rPr kumimoji="0" lang="en-US" altLang="en-US"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COOH</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rgbClr val="00B050"/>
                          </a:solidFill>
                          <a:effectLst/>
                          <a:latin typeface="Arial" panose="020B0604020202020204" pitchFamily="34" charset="0"/>
                          <a:ea typeface="MS PGothic" panose="020B0600070205080204" pitchFamily="34" charset="-128"/>
                        </a:rPr>
                        <a:t>Dilute</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rgbClr val="7030A0"/>
                          </a:solidFill>
                          <a:effectLst/>
                          <a:latin typeface="Arial" panose="020B0604020202020204" pitchFamily="34" charset="0"/>
                          <a:ea typeface="MS PGothic" panose="020B0600070205080204" pitchFamily="34" charset="-128"/>
                        </a:rPr>
                        <a:t>Weak</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rgbClr val="CC00FF"/>
                          </a:solidFill>
                          <a:effectLst/>
                          <a:latin typeface="Arial" panose="020B0604020202020204" pitchFamily="34" charset="0"/>
                          <a:ea typeface="MS PGothic" panose="020B0600070205080204" pitchFamily="34" charset="-128"/>
                        </a:rPr>
                        <a:t>Sodium Hydroxide</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rgbClr val="CC00FF"/>
                          </a:solidFill>
                          <a:effectLst/>
                          <a:latin typeface="Arial" panose="020B0604020202020204" pitchFamily="34" charset="0"/>
                          <a:ea typeface="MS PGothic" panose="020B0600070205080204" pitchFamily="34" charset="-128"/>
                        </a:rPr>
                        <a:t>19.4 M NaOH</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rgbClr val="FF0000"/>
                          </a:solidFill>
                          <a:effectLst/>
                          <a:latin typeface="Arial" panose="020B0604020202020204" pitchFamily="34" charset="0"/>
                          <a:ea typeface="MS PGothic" panose="020B0600070205080204" pitchFamily="34" charset="-128"/>
                        </a:rPr>
                        <a:t>Concentrated</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rgbClr val="00B0F0"/>
                          </a:solidFill>
                          <a:effectLst/>
                          <a:latin typeface="Arial" panose="020B0604020202020204" pitchFamily="34" charset="0"/>
                          <a:ea typeface="MS PGothic" panose="020B0600070205080204" pitchFamily="34" charset="-128"/>
                        </a:rPr>
                        <a:t>Strong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240">
                <a:tc>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cap="none" normalizeH="0" baseline="0" dirty="0">
                          <a:ln>
                            <a:noFill/>
                          </a:ln>
                          <a:solidFill>
                            <a:srgbClr val="CC00FF"/>
                          </a:solidFill>
                          <a:effectLst/>
                          <a:latin typeface="Arial" panose="020B0604020202020204" pitchFamily="34" charset="0"/>
                          <a:ea typeface="MS PGothic" panose="020B0600070205080204" pitchFamily="34" charset="-128"/>
                        </a:rPr>
                        <a:t>Lye</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cap="none" normalizeH="0" baseline="0" dirty="0">
                          <a:ln>
                            <a:noFill/>
                          </a:ln>
                          <a:solidFill>
                            <a:srgbClr val="CC00FF"/>
                          </a:solidFill>
                          <a:effectLst/>
                          <a:latin typeface="Arial" panose="020B0604020202020204" pitchFamily="34" charset="0"/>
                          <a:ea typeface="MS PGothic" panose="020B0600070205080204" pitchFamily="34" charset="-128"/>
                        </a:rPr>
                        <a:t>5 M NaOH</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rgbClr val="00B050"/>
                          </a:solidFill>
                          <a:effectLst/>
                          <a:latin typeface="Arial" panose="020B0604020202020204" pitchFamily="34" charset="0"/>
                          <a:ea typeface="MS PGothic" panose="020B0600070205080204" pitchFamily="34" charset="-128"/>
                        </a:rPr>
                        <a:t>Dilute</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rgbClr val="00B0F0"/>
                          </a:solidFill>
                          <a:effectLst/>
                          <a:latin typeface="Arial" panose="020B0604020202020204" pitchFamily="34" charset="0"/>
                          <a:ea typeface="MS PGothic" panose="020B0600070205080204" pitchFamily="34" charset="-128"/>
                        </a:rPr>
                        <a:t>Strong</a:t>
                      </a:r>
                      <a:endParaRPr kumimoji="0" lang="en-US" altLang="en-US" sz="2000" b="0" i="0" u="none" strike="noStrike" cap="none" normalizeH="0" baseline="0" dirty="0">
                        <a:ln>
                          <a:noFill/>
                        </a:ln>
                        <a:solidFill>
                          <a:srgbClr val="7030A0"/>
                        </a:solidFill>
                        <a:effectLst/>
                        <a:latin typeface="Arial" panose="020B0604020202020204" pitchFamily="34" charset="0"/>
                        <a:ea typeface="MS PGothic"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Ammonium Hydroxide</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14.5 M NaOH</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rgbClr val="FF0000"/>
                          </a:solidFill>
                          <a:effectLst/>
                          <a:latin typeface="Arial" panose="020B0604020202020204" pitchFamily="34" charset="0"/>
                          <a:ea typeface="MS PGothic" panose="020B0600070205080204" pitchFamily="34" charset="-128"/>
                        </a:rPr>
                        <a:t>Concentrated</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rgbClr val="7030A0"/>
                          </a:solidFill>
                          <a:effectLst/>
                          <a:latin typeface="Arial" panose="020B0604020202020204" pitchFamily="34" charset="0"/>
                          <a:ea typeface="MS PGothic" panose="020B0600070205080204" pitchFamily="34" charset="-128"/>
                        </a:rPr>
                        <a:t>Weak</a:t>
                      </a:r>
                      <a:endParaRPr kumimoji="0" lang="en-US" altLang="en-US" sz="2000" b="0" i="0" u="none" strike="noStrike" cap="none" normalizeH="0" baseline="0" dirty="0">
                        <a:ln>
                          <a:noFill/>
                        </a:ln>
                        <a:solidFill>
                          <a:srgbClr val="00B0F0"/>
                        </a:solidFill>
                        <a:effectLst/>
                        <a:latin typeface="Arial" panose="020B0604020202020204" pitchFamily="34" charset="0"/>
                        <a:ea typeface="MS PGothic"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69243791"/>
                  </a:ext>
                </a:extLst>
              </a:tr>
              <a:tr h="396240">
                <a:tc>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en-US" altLang="en-US" sz="2000" b="0" dirty="0">
                          <a:solidFill>
                            <a:schemeClr val="tx1"/>
                          </a:solidFill>
                        </a:rPr>
                        <a:t>Ammonia </a:t>
                      </a:r>
                      <a:endParaRPr kumimoji="0" lang="en-US" altLang="en-US"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5 M NaOH</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rgbClr val="00B050"/>
                          </a:solidFill>
                          <a:effectLst/>
                          <a:latin typeface="Arial" panose="020B0604020202020204" pitchFamily="34" charset="0"/>
                          <a:ea typeface="MS PGothic" panose="020B0600070205080204" pitchFamily="34" charset="-128"/>
                        </a:rPr>
                        <a:t>Dilute</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MS PGothic" panose="020B0600070205080204" pitchFamily="34" charset="-128"/>
                        </a:defRPr>
                      </a:lvl1pPr>
                      <a:lvl2pPr marL="37931725" indent="-37474525">
                        <a:spcBef>
                          <a:spcPct val="20000"/>
                        </a:spcBef>
                        <a:defRPr sz="2800">
                          <a:solidFill>
                            <a:schemeClr val="tx1"/>
                          </a:solidFill>
                          <a:latin typeface="Arial" panose="020B0604020202020204" pitchFamily="34" charset="0"/>
                          <a:ea typeface="MS PGothic" panose="020B0600070205080204" pitchFamily="34" charset="-128"/>
                        </a:defRPr>
                      </a:lvl2pPr>
                      <a:lvl3pPr>
                        <a:spcBef>
                          <a:spcPct val="20000"/>
                        </a:spcBef>
                        <a:defRPr sz="2400">
                          <a:solidFill>
                            <a:schemeClr val="tx1"/>
                          </a:solidFill>
                          <a:latin typeface="Arial" panose="020B0604020202020204" pitchFamily="34" charset="0"/>
                          <a:ea typeface="MS PGothic" panose="020B0600070205080204" pitchFamily="34" charset="-128"/>
                        </a:defRPr>
                      </a:lvl3pPr>
                      <a:lvl4pPr>
                        <a:spcBef>
                          <a:spcPct val="20000"/>
                        </a:spcBef>
                        <a:defRPr sz="2400">
                          <a:solidFill>
                            <a:schemeClr val="tx1"/>
                          </a:solidFill>
                          <a:latin typeface="Arial" panose="020B0604020202020204" pitchFamily="34" charset="0"/>
                          <a:ea typeface="MS PGothic" panose="020B0600070205080204" pitchFamily="34" charset="-128"/>
                        </a:defRPr>
                      </a:lvl4pPr>
                      <a:lvl5pPr>
                        <a:spcBef>
                          <a:spcPct val="20000"/>
                        </a:spcBef>
                        <a:defRPr sz="2000">
                          <a:solidFill>
                            <a:schemeClr val="tx1"/>
                          </a:solidFill>
                          <a:latin typeface="Arial" panose="020B0604020202020204" pitchFamily="34" charset="0"/>
                          <a:ea typeface="MS PGothic" panose="020B0600070205080204" pitchFamily="34" charset="-128"/>
                        </a:defRPr>
                      </a:lvl5pPr>
                      <a:lvl6pPr marL="4572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6pPr>
                      <a:lvl7pPr marL="9144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7pPr>
                      <a:lvl8pPr marL="13716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8pPr>
                      <a:lvl9pPr marL="1828800" fontAlgn="base">
                        <a:spcBef>
                          <a:spcPct val="20000"/>
                        </a:spcBef>
                        <a:spcAft>
                          <a:spcPct val="0"/>
                        </a:spcAft>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rgbClr val="7030A0"/>
                          </a:solidFill>
                          <a:effectLst/>
                          <a:latin typeface="Arial" panose="020B0604020202020204" pitchFamily="34" charset="0"/>
                          <a:ea typeface="MS PGothic" panose="020B0600070205080204" pitchFamily="34" charset="-128"/>
                        </a:rPr>
                        <a:t>Weak</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50792362"/>
                  </a:ext>
                </a:extLst>
              </a:tr>
            </a:tbl>
          </a:graphicData>
        </a:graphic>
      </p:graphicFrame>
    </p:spTree>
    <p:extLst>
      <p:ext uri="{BB962C8B-B14F-4D97-AF65-F5344CB8AC3E}">
        <p14:creationId xmlns:p14="http://schemas.microsoft.com/office/powerpoint/2010/main" val="21755709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fade">
                                      <p:cBhvr>
                                        <p:cTn id="7" dur="500"/>
                                        <p:tgtEl>
                                          <p:spTgt spid="93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187">
                                            <p:txEl>
                                              <p:pRg st="1" end="1"/>
                                            </p:txEl>
                                          </p:spTgt>
                                        </p:tgtEl>
                                        <p:attrNameLst>
                                          <p:attrName>style.visibility</p:attrName>
                                        </p:attrNameLst>
                                      </p:cBhvr>
                                      <p:to>
                                        <p:strVal val="visible"/>
                                      </p:to>
                                    </p:set>
                                    <p:animEffect transition="in" filter="fade">
                                      <p:cBhvr>
                                        <p:cTn id="12" dur="500"/>
                                        <p:tgtEl>
                                          <p:spTgt spid="93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Text Box 4"/>
          <p:cNvSpPr txBox="1">
            <a:spLocks noChangeArrowheads="1"/>
          </p:cNvSpPr>
          <p:nvPr/>
        </p:nvSpPr>
        <p:spPr bwMode="auto">
          <a:xfrm>
            <a:off x="152402" y="762021"/>
            <a:ext cx="8839198" cy="2122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10" tIns="45205" rIns="90410" bIns="45205">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574675" indent="-350838"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marL="1035050" indent="-50787300" defTabSz="457200">
              <a:defRPr sz="2400">
                <a:solidFill>
                  <a:schemeClr val="tx1"/>
                </a:solidFill>
                <a:latin typeface="Arial" panose="020B0604020202020204" pitchFamily="34" charset="0"/>
                <a:ea typeface="MS PGothic" panose="020B0600070205080204" pitchFamily="34" charset="-128"/>
              </a:defRPr>
            </a:lvl5pPr>
            <a:lvl6pPr marL="149225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194945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240665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286385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pPr>
            <a:r>
              <a:rPr lang="en-US" altLang="en-US" dirty="0">
                <a:solidFill>
                  <a:srgbClr val="000000"/>
                </a:solidFill>
              </a:rPr>
              <a:t>Either acid-base indicators or pH meters can be used to measure pH.</a:t>
            </a:r>
          </a:p>
          <a:p>
            <a:pPr eaLnBrk="0" fontAlgn="base" hangingPunct="0">
              <a:spcBef>
                <a:spcPct val="50000"/>
              </a:spcBef>
              <a:spcAft>
                <a:spcPct val="0"/>
              </a:spcAft>
              <a:buClr>
                <a:srgbClr val="000000"/>
              </a:buClr>
              <a:buSzPct val="100000"/>
            </a:pPr>
            <a:r>
              <a:rPr lang="en-US" altLang="en-US" dirty="0">
                <a:solidFill>
                  <a:srgbClr val="00B050"/>
                </a:solidFill>
              </a:rPr>
              <a:t>An indicator (HIn) is an acid or a base that dissociates in a known pH range. </a:t>
            </a:r>
            <a:r>
              <a:rPr lang="en-US" altLang="en-US" dirty="0">
                <a:solidFill>
                  <a:srgbClr val="7030A0"/>
                </a:solidFill>
              </a:rPr>
              <a:t>Indicators work because their acid form and base form have different colors in solution.</a:t>
            </a:r>
          </a:p>
        </p:txBody>
      </p:sp>
      <p:sp>
        <p:nvSpPr>
          <p:cNvPr id="142340" name="Text Box 26"/>
          <p:cNvSpPr txBox="1">
            <a:spLocks noChangeArrowheads="1"/>
          </p:cNvSpPr>
          <p:nvPr/>
        </p:nvSpPr>
        <p:spPr bwMode="auto">
          <a:xfrm>
            <a:off x="2057439" y="45480"/>
            <a:ext cx="4957711" cy="589891"/>
          </a:xfrm>
          <a:prstGeom prst="rect">
            <a:avLst/>
          </a:prstGeom>
          <a:solidFill>
            <a:srgbClr val="FFFF00"/>
          </a:solidFill>
          <a:ln>
            <a:noFill/>
          </a:ln>
        </p:spPr>
        <p:txBody>
          <a:bodyPr wrap="square" lIns="90410" tIns="45205" rIns="90410" bIns="45205">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fontAlgn="base">
              <a:lnSpc>
                <a:spcPct val="90000"/>
              </a:lnSpc>
              <a:spcBef>
                <a:spcPct val="20000"/>
              </a:spcBef>
              <a:spcAft>
                <a:spcPct val="0"/>
              </a:spcAft>
              <a:buClr>
                <a:srgbClr val="000000"/>
              </a:buClr>
              <a:buSzPct val="100000"/>
              <a:buFont typeface="Times New Roman" panose="02020603050405020304" pitchFamily="18" charset="0"/>
              <a:buNone/>
            </a:pPr>
            <a:r>
              <a:rPr lang="en-US" altLang="en-US" sz="3600" b="1" dirty="0">
                <a:solidFill>
                  <a:srgbClr val="658B92"/>
                </a:solidFill>
              </a:rPr>
              <a:t>Acid-Base Indicators</a:t>
            </a:r>
          </a:p>
        </p:txBody>
      </p:sp>
      <p:pic>
        <p:nvPicPr>
          <p:cNvPr id="142347" name="Picture 11" descr="indicator2"/>
          <p:cNvPicPr>
            <a:picLocks noChangeAspect="1" noChangeArrowheads="1"/>
          </p:cNvPicPr>
          <p:nvPr/>
        </p:nvPicPr>
        <p:blipFill>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a:stretch>
            <a:fillRect/>
          </a:stretch>
        </p:blipFill>
        <p:spPr bwMode="auto">
          <a:xfrm>
            <a:off x="2209839" y="2885065"/>
            <a:ext cx="4333875" cy="895350"/>
          </a:xfrm>
          <a:prstGeom prst="rect">
            <a:avLst/>
          </a:prstGeom>
          <a:noFill/>
          <a:extLst>
            <a:ext uri="{909E8E84-426E-40DD-AFC4-6F175D3DCCD1}">
              <a14:hiddenFill xmlns:a14="http://schemas.microsoft.com/office/drawing/2010/main">
                <a:solidFill>
                  <a:srgbClr val="FFFFFF"/>
                </a:solidFill>
              </a14:hiddenFill>
            </a:ext>
          </a:extLst>
        </p:spPr>
      </p:pic>
      <p:sp>
        <p:nvSpPr>
          <p:cNvPr id="142348" name="Text Box 12"/>
          <p:cNvSpPr txBox="1">
            <a:spLocks noChangeArrowheads="1"/>
          </p:cNvSpPr>
          <p:nvPr/>
        </p:nvSpPr>
        <p:spPr bwMode="auto">
          <a:xfrm>
            <a:off x="152400" y="3886220"/>
            <a:ext cx="8839198" cy="1199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10" tIns="45205" rIns="90410" bIns="45205">
            <a:spAutoFit/>
          </a:bodyPr>
          <a:lstStyle>
            <a:lvl1pPr marL="339725" indent="-339725">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defTabSz="904191" eaLnBrk="0" fontAlgn="base" hangingPunct="0">
              <a:spcBef>
                <a:spcPct val="50000"/>
              </a:spcBef>
              <a:spcAft>
                <a:spcPct val="0"/>
              </a:spcAft>
            </a:pPr>
            <a:r>
              <a:rPr lang="en-US" altLang="en-US" dirty="0">
                <a:solidFill>
                  <a:srgbClr val="FF0000"/>
                </a:solidFill>
              </a:rPr>
              <a:t>The acid form of the indicator (HIn) is dominant at low pH and high [H</a:t>
            </a:r>
            <a:r>
              <a:rPr lang="en-US" altLang="en-US" baseline="30000" dirty="0">
                <a:solidFill>
                  <a:srgbClr val="FF0000"/>
                </a:solidFill>
              </a:rPr>
              <a:t>+</a:t>
            </a:r>
            <a:r>
              <a:rPr lang="en-US" altLang="en-US" dirty="0">
                <a:solidFill>
                  <a:srgbClr val="FF0000"/>
                </a:solidFill>
              </a:rPr>
              <a:t>]. </a:t>
            </a:r>
            <a:r>
              <a:rPr lang="en-US" altLang="en-US" dirty="0">
                <a:solidFill>
                  <a:srgbClr val="00B0F0"/>
                </a:solidFill>
              </a:rPr>
              <a:t>The base form (In</a:t>
            </a:r>
            <a:r>
              <a:rPr lang="en-US" altLang="en-US" baseline="30000" dirty="0">
                <a:solidFill>
                  <a:srgbClr val="00B0F0"/>
                </a:solidFill>
              </a:rPr>
              <a:t>−</a:t>
            </a:r>
            <a:r>
              <a:rPr lang="en-US" altLang="en-US" dirty="0">
                <a:solidFill>
                  <a:srgbClr val="00B0F0"/>
                </a:solidFill>
              </a:rPr>
              <a:t>) is dominant at high pH and high [OH</a:t>
            </a:r>
            <a:r>
              <a:rPr lang="en-US" altLang="en-US" baseline="30000" dirty="0">
                <a:solidFill>
                  <a:srgbClr val="00B0F0"/>
                </a:solidFill>
              </a:rPr>
              <a:t>−</a:t>
            </a:r>
            <a:r>
              <a:rPr lang="en-US" altLang="en-US" dirty="0">
                <a:solidFill>
                  <a:srgbClr val="00B0F0"/>
                </a:solidFill>
              </a:rPr>
              <a:t>].</a:t>
            </a: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
        <p:nvSpPr>
          <p:cNvPr id="3" name="Rectangle 2"/>
          <p:cNvSpPr/>
          <p:nvPr/>
        </p:nvSpPr>
        <p:spPr>
          <a:xfrm>
            <a:off x="2192740" y="5100153"/>
            <a:ext cx="5046259" cy="1153716"/>
          </a:xfrm>
          <a:prstGeom prst="rect">
            <a:avLst/>
          </a:prstGeom>
          <a:solidFill>
            <a:schemeClr val="tx1"/>
          </a:solidFill>
        </p:spPr>
        <p:txBody>
          <a:bodyPr wrap="square" lIns="90998" tIns="45499" rIns="90998" bIns="45499">
            <a:spAutoFit/>
          </a:bodyPr>
          <a:lstStyle/>
          <a:p>
            <a:pPr eaLnBrk="0" fontAlgn="base" hangingPunct="0">
              <a:spcBef>
                <a:spcPct val="50000"/>
              </a:spcBef>
              <a:spcAft>
                <a:spcPct val="0"/>
              </a:spcAft>
            </a:pPr>
            <a:r>
              <a:rPr lang="en-US" altLang="en-US" sz="2300" dirty="0">
                <a:solidFill>
                  <a:srgbClr val="FF0000"/>
                </a:solidFill>
              </a:rPr>
              <a:t>Chemists</a:t>
            </a:r>
            <a:r>
              <a:rPr lang="en-US" altLang="en-US" sz="2300" dirty="0">
                <a:solidFill>
                  <a:srgbClr val="FFFFFF"/>
                </a:solidFill>
              </a:rPr>
              <a:t> </a:t>
            </a:r>
            <a:r>
              <a:rPr lang="en-US" altLang="en-US" sz="2300" dirty="0">
                <a:solidFill>
                  <a:srgbClr val="FF8000"/>
                </a:solidFill>
              </a:rPr>
              <a:t>have</a:t>
            </a:r>
            <a:r>
              <a:rPr lang="en-US" altLang="en-US" sz="2300" dirty="0">
                <a:solidFill>
                  <a:srgbClr val="FFFFFF"/>
                </a:solidFill>
              </a:rPr>
              <a:t> </a:t>
            </a:r>
            <a:r>
              <a:rPr lang="en-US" altLang="en-US" sz="2300" dirty="0">
                <a:solidFill>
                  <a:srgbClr val="FFFF00"/>
                </a:solidFill>
              </a:rPr>
              <a:t>created</a:t>
            </a:r>
            <a:r>
              <a:rPr lang="en-US" altLang="en-US" sz="2300" dirty="0">
                <a:solidFill>
                  <a:srgbClr val="FFFFFF"/>
                </a:solidFill>
              </a:rPr>
              <a:t> </a:t>
            </a:r>
            <a:r>
              <a:rPr lang="en-US" altLang="en-US" sz="2300" dirty="0">
                <a:solidFill>
                  <a:srgbClr val="00FF00"/>
                </a:solidFill>
              </a:rPr>
              <a:t>a</a:t>
            </a:r>
            <a:r>
              <a:rPr lang="en-US" altLang="en-US" sz="2300" dirty="0">
                <a:solidFill>
                  <a:srgbClr val="FFFFFF"/>
                </a:solidFill>
              </a:rPr>
              <a:t> </a:t>
            </a:r>
            <a:r>
              <a:rPr lang="en-US" altLang="en-US" sz="2300" dirty="0">
                <a:solidFill>
                  <a:srgbClr val="66CCFF"/>
                </a:solidFill>
              </a:rPr>
              <a:t>blend</a:t>
            </a:r>
            <a:r>
              <a:rPr lang="en-US" altLang="en-US" sz="2300" dirty="0">
                <a:solidFill>
                  <a:srgbClr val="FFFFFF"/>
                </a:solidFill>
              </a:rPr>
              <a:t> </a:t>
            </a:r>
            <a:r>
              <a:rPr lang="en-US" altLang="en-US" sz="2300" dirty="0">
                <a:solidFill>
                  <a:srgbClr val="CC66FF"/>
                </a:solidFill>
              </a:rPr>
              <a:t>of</a:t>
            </a:r>
            <a:r>
              <a:rPr lang="en-US" altLang="en-US" sz="2300" dirty="0">
                <a:solidFill>
                  <a:srgbClr val="FFFFFF"/>
                </a:solidFill>
              </a:rPr>
              <a:t> </a:t>
            </a:r>
            <a:r>
              <a:rPr lang="en-US" altLang="en-US" sz="2300" dirty="0">
                <a:solidFill>
                  <a:srgbClr val="FF0000"/>
                </a:solidFill>
              </a:rPr>
              <a:t>indicators</a:t>
            </a:r>
            <a:r>
              <a:rPr lang="en-US" altLang="en-US" sz="2300" dirty="0">
                <a:solidFill>
                  <a:srgbClr val="FFFFFF"/>
                </a:solidFill>
              </a:rPr>
              <a:t> </a:t>
            </a:r>
            <a:r>
              <a:rPr lang="en-US" altLang="en-US" sz="2300" dirty="0">
                <a:solidFill>
                  <a:srgbClr val="FF8000"/>
                </a:solidFill>
              </a:rPr>
              <a:t>to</a:t>
            </a:r>
            <a:r>
              <a:rPr lang="en-US" altLang="en-US" sz="2300" dirty="0">
                <a:solidFill>
                  <a:srgbClr val="FFFFFF"/>
                </a:solidFill>
              </a:rPr>
              <a:t> </a:t>
            </a:r>
            <a:r>
              <a:rPr lang="en-US" altLang="en-US" sz="2300" dirty="0">
                <a:solidFill>
                  <a:srgbClr val="FFFF00"/>
                </a:solidFill>
              </a:rPr>
              <a:t>create</a:t>
            </a:r>
            <a:r>
              <a:rPr lang="en-US" altLang="en-US" sz="2300" dirty="0">
                <a:solidFill>
                  <a:srgbClr val="FFFFFF"/>
                </a:solidFill>
              </a:rPr>
              <a:t> </a:t>
            </a:r>
            <a:r>
              <a:rPr lang="en-US" altLang="en-US" sz="2300" dirty="0">
                <a:solidFill>
                  <a:srgbClr val="00FF00"/>
                </a:solidFill>
              </a:rPr>
              <a:t>universal</a:t>
            </a:r>
            <a:r>
              <a:rPr lang="en-US" altLang="en-US" sz="2300" dirty="0">
                <a:solidFill>
                  <a:srgbClr val="FFFFFF"/>
                </a:solidFill>
              </a:rPr>
              <a:t> </a:t>
            </a:r>
            <a:r>
              <a:rPr lang="en-US" altLang="en-US" sz="2300" dirty="0">
                <a:solidFill>
                  <a:srgbClr val="66CCFF"/>
                </a:solidFill>
              </a:rPr>
              <a:t>indicators</a:t>
            </a:r>
            <a:r>
              <a:rPr lang="en-US" altLang="en-US" sz="2300" dirty="0">
                <a:solidFill>
                  <a:srgbClr val="FFFFFF"/>
                </a:solidFill>
              </a:rPr>
              <a:t> </a:t>
            </a:r>
            <a:r>
              <a:rPr lang="en-US" altLang="en-US" sz="2300" dirty="0">
                <a:solidFill>
                  <a:srgbClr val="CC66FF"/>
                </a:solidFill>
              </a:rPr>
              <a:t>such</a:t>
            </a:r>
            <a:r>
              <a:rPr lang="en-US" altLang="en-US" sz="2300" dirty="0">
                <a:solidFill>
                  <a:srgbClr val="FFFFFF"/>
                </a:solidFill>
              </a:rPr>
              <a:t> </a:t>
            </a:r>
            <a:r>
              <a:rPr lang="en-US" altLang="en-US" sz="2300" dirty="0">
                <a:solidFill>
                  <a:srgbClr val="FF0000"/>
                </a:solidFill>
              </a:rPr>
              <a:t>as</a:t>
            </a:r>
            <a:r>
              <a:rPr lang="en-US" altLang="en-US" sz="2300" dirty="0">
                <a:solidFill>
                  <a:srgbClr val="FFFFFF"/>
                </a:solidFill>
              </a:rPr>
              <a:t> </a:t>
            </a:r>
            <a:r>
              <a:rPr lang="en-US" altLang="en-US" sz="2300" dirty="0">
                <a:solidFill>
                  <a:srgbClr val="FF8000"/>
                </a:solidFill>
              </a:rPr>
              <a:t>litmus</a:t>
            </a:r>
            <a:r>
              <a:rPr lang="en-US" altLang="en-US" sz="2300" dirty="0">
                <a:solidFill>
                  <a:srgbClr val="FFFFFF"/>
                </a:solidFill>
              </a:rPr>
              <a:t> </a:t>
            </a:r>
            <a:r>
              <a:rPr lang="en-US" altLang="en-US" sz="2300" dirty="0">
                <a:solidFill>
                  <a:srgbClr val="FFFF00"/>
                </a:solidFill>
              </a:rPr>
              <a:t>paper</a:t>
            </a:r>
            <a:r>
              <a:rPr lang="en-US" altLang="en-US" sz="2300" dirty="0">
                <a:solidFill>
                  <a:srgbClr val="00FF00"/>
                </a:solidFill>
              </a:rPr>
              <a:t>.</a:t>
            </a:r>
            <a:endParaRPr lang="en-US" altLang="en-US" sz="2300" dirty="0">
              <a:solidFill>
                <a:srgbClr val="FFFFFF"/>
              </a:solidFill>
            </a:endParaRPr>
          </a:p>
        </p:txBody>
      </p:sp>
      <p:sp>
        <p:nvSpPr>
          <p:cNvPr id="9" name="Rectangle 2"/>
          <p:cNvSpPr txBox="1">
            <a:spLocks noChangeArrowheads="1"/>
          </p:cNvSpPr>
          <p:nvPr/>
        </p:nvSpPr>
        <p:spPr>
          <a:xfrm>
            <a:off x="304800" y="5307319"/>
            <a:ext cx="1600199" cy="1017333"/>
          </a:xfrm>
          <a:prstGeom prst="rect">
            <a:avLst/>
          </a:prstGeom>
          <a:solidFill>
            <a:schemeClr val="tx1"/>
          </a:solidFill>
        </p:spPr>
        <p:txBody>
          <a:bodyPr lIns="90998" tIns="45499" rIns="90998" bIns="45499"/>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4273"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0855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628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1710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defTabSz="910014"/>
            <a:r>
              <a:rPr lang="en-US" altLang="en-US" sz="2100" dirty="0">
                <a:solidFill>
                  <a:schemeClr val="bg1"/>
                </a:solidFill>
                <a:effectLst/>
                <a:latin typeface="Helvetica" pitchFamily="-80" charset="0"/>
              </a:rPr>
              <a:t>Acids turn </a:t>
            </a:r>
            <a:r>
              <a:rPr lang="en-US" altLang="en-US" sz="2100" dirty="0">
                <a:solidFill>
                  <a:srgbClr val="66CCFF"/>
                </a:solidFill>
                <a:effectLst/>
                <a:latin typeface="Helvetica" pitchFamily="-80" charset="0"/>
              </a:rPr>
              <a:t>blue</a:t>
            </a:r>
            <a:r>
              <a:rPr lang="en-US" altLang="en-US" sz="2100" dirty="0">
                <a:solidFill>
                  <a:schemeClr val="accent1"/>
                </a:solidFill>
                <a:effectLst/>
                <a:latin typeface="Helvetica" pitchFamily="-80" charset="0"/>
              </a:rPr>
              <a:t> </a:t>
            </a:r>
            <a:r>
              <a:rPr lang="en-US" altLang="en-US" sz="2100" dirty="0">
                <a:solidFill>
                  <a:schemeClr val="bg1"/>
                </a:solidFill>
                <a:effectLst/>
                <a:latin typeface="Helvetica" pitchFamily="-80" charset="0"/>
              </a:rPr>
              <a:t>litmus paper </a:t>
            </a:r>
            <a:r>
              <a:rPr lang="en-US" altLang="en-US" sz="2100" dirty="0">
                <a:solidFill>
                  <a:srgbClr val="FF0000"/>
                </a:solidFill>
                <a:effectLst/>
                <a:latin typeface="Helvetica" pitchFamily="-80" charset="0"/>
              </a:rPr>
              <a:t>red</a:t>
            </a:r>
            <a:r>
              <a:rPr lang="en-US" altLang="en-US" sz="2100" dirty="0">
                <a:effectLst/>
                <a:latin typeface="Helvetica" pitchFamily="-80" charset="0"/>
              </a:rPr>
              <a:t>.</a:t>
            </a:r>
            <a:endParaRPr lang="en-US" altLang="en-US" sz="3600" b="1" dirty="0">
              <a:effectLst/>
              <a:latin typeface="Gill Sans Ultra Bold" pitchFamily="34" charset="0"/>
            </a:endParaRPr>
          </a:p>
        </p:txBody>
      </p:sp>
      <p:sp>
        <p:nvSpPr>
          <p:cNvPr id="4" name="Rectangle 3"/>
          <p:cNvSpPr/>
          <p:nvPr/>
        </p:nvSpPr>
        <p:spPr>
          <a:xfrm>
            <a:off x="7391440" y="5308950"/>
            <a:ext cx="1600197" cy="1061383"/>
          </a:xfrm>
          <a:prstGeom prst="rect">
            <a:avLst/>
          </a:prstGeom>
          <a:solidFill>
            <a:schemeClr val="tx1"/>
          </a:solidFill>
        </p:spPr>
        <p:txBody>
          <a:bodyPr wrap="square" lIns="90998" tIns="45499" rIns="90998" bIns="45499">
            <a:spAutoFit/>
          </a:bodyPr>
          <a:lstStyle/>
          <a:p>
            <a:pPr fontAlgn="base">
              <a:spcBef>
                <a:spcPct val="0"/>
              </a:spcBef>
              <a:spcAft>
                <a:spcPct val="0"/>
              </a:spcAft>
            </a:pPr>
            <a:r>
              <a:rPr lang="en-US" altLang="en-US" sz="2100" dirty="0">
                <a:solidFill>
                  <a:srgbClr val="FFFFFF"/>
                </a:solidFill>
                <a:latin typeface="Helvetica" pitchFamily="-80" charset="0"/>
              </a:rPr>
              <a:t>Bases turn </a:t>
            </a:r>
            <a:r>
              <a:rPr lang="en-US" altLang="en-US" sz="2100" dirty="0">
                <a:solidFill>
                  <a:srgbClr val="FF0000"/>
                </a:solidFill>
                <a:latin typeface="Helvetica" pitchFamily="-80" charset="0"/>
              </a:rPr>
              <a:t>red</a:t>
            </a:r>
            <a:r>
              <a:rPr lang="en-US" altLang="en-US" sz="2100" dirty="0">
                <a:solidFill>
                  <a:srgbClr val="FFFFFF"/>
                </a:solidFill>
                <a:latin typeface="Helvetica" pitchFamily="-80" charset="0"/>
              </a:rPr>
              <a:t> litmus paper </a:t>
            </a:r>
            <a:r>
              <a:rPr lang="en-US" altLang="en-US" sz="2100" dirty="0">
                <a:solidFill>
                  <a:srgbClr val="66CCFF"/>
                </a:solidFill>
                <a:latin typeface="Helvetica" pitchFamily="-80" charset="0"/>
              </a:rPr>
              <a:t>blue</a:t>
            </a:r>
            <a:r>
              <a:rPr lang="en-US" altLang="en-US" sz="2100" dirty="0">
                <a:solidFill>
                  <a:srgbClr val="FFFFFF"/>
                </a:solidFill>
                <a:latin typeface="Helvetica" pitchFamily="-80" charset="0"/>
              </a:rPr>
              <a:t>.</a:t>
            </a:r>
          </a:p>
        </p:txBody>
      </p:sp>
    </p:spTree>
    <p:extLst>
      <p:ext uri="{BB962C8B-B14F-4D97-AF65-F5344CB8AC3E}">
        <p14:creationId xmlns:p14="http://schemas.microsoft.com/office/powerpoint/2010/main" val="27303241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338">
                                            <p:txEl>
                                              <p:pRg st="0" end="0"/>
                                            </p:txEl>
                                          </p:spTgt>
                                        </p:tgtEl>
                                        <p:attrNameLst>
                                          <p:attrName>style.visibility</p:attrName>
                                        </p:attrNameLst>
                                      </p:cBhvr>
                                      <p:to>
                                        <p:strVal val="visible"/>
                                      </p:to>
                                    </p:set>
                                    <p:animEffect transition="in" filter="fade">
                                      <p:cBhvr>
                                        <p:cTn id="7" dur="500"/>
                                        <p:tgtEl>
                                          <p:spTgt spid="1423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338">
                                            <p:txEl>
                                              <p:pRg st="1" end="1"/>
                                            </p:txEl>
                                          </p:spTgt>
                                        </p:tgtEl>
                                        <p:attrNameLst>
                                          <p:attrName>style.visibility</p:attrName>
                                        </p:attrNameLst>
                                      </p:cBhvr>
                                      <p:to>
                                        <p:strVal val="visible"/>
                                      </p:to>
                                    </p:set>
                                    <p:animEffect transition="in" filter="fade">
                                      <p:cBhvr>
                                        <p:cTn id="12" dur="500"/>
                                        <p:tgtEl>
                                          <p:spTgt spid="1423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347"/>
                                        </p:tgtEl>
                                        <p:attrNameLst>
                                          <p:attrName>style.visibility</p:attrName>
                                        </p:attrNameLst>
                                      </p:cBhvr>
                                      <p:to>
                                        <p:strVal val="visible"/>
                                      </p:to>
                                    </p:set>
                                    <p:animEffect transition="in" filter="fade">
                                      <p:cBhvr>
                                        <p:cTn id="17" dur="500"/>
                                        <p:tgtEl>
                                          <p:spTgt spid="1423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2348"/>
                                        </p:tgtEl>
                                        <p:attrNameLst>
                                          <p:attrName>style.visibility</p:attrName>
                                        </p:attrNameLst>
                                      </p:cBhvr>
                                      <p:to>
                                        <p:strVal val="visible"/>
                                      </p:to>
                                    </p:set>
                                    <p:animEffect transition="in" filter="fade">
                                      <p:cBhvr>
                                        <p:cTn id="22" dur="500"/>
                                        <p:tgtEl>
                                          <p:spTgt spid="1423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8" grpId="0"/>
      <p:bldP spid="3" grpId="0" animBg="1"/>
      <p:bldP spid="9"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Text Box 4"/>
          <p:cNvSpPr txBox="1">
            <a:spLocks noChangeArrowheads="1"/>
          </p:cNvSpPr>
          <p:nvPr/>
        </p:nvSpPr>
        <p:spPr bwMode="auto">
          <a:xfrm>
            <a:off x="152400" y="685800"/>
            <a:ext cx="8839198" cy="2122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10" tIns="45205" rIns="90410" bIns="45205">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574675" indent="-350838"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marL="1035050" indent="-50787300" defTabSz="457200">
              <a:defRPr sz="2400">
                <a:solidFill>
                  <a:schemeClr val="tx1"/>
                </a:solidFill>
                <a:latin typeface="Arial" panose="020B0604020202020204" pitchFamily="34" charset="0"/>
                <a:ea typeface="MS PGothic" panose="020B0600070205080204" pitchFamily="34" charset="-128"/>
              </a:defRPr>
            </a:lvl5pPr>
            <a:lvl6pPr marL="149225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194945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240665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286385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dirty="0">
                <a:solidFill>
                  <a:srgbClr val="00B050"/>
                </a:solidFill>
              </a:rPr>
              <a:t>Temperature, dissolved salts, and any color in a tested solution can alter expected results of indicators. </a:t>
            </a:r>
          </a:p>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dirty="0"/>
              <a:t>Indicator strips </a:t>
            </a:r>
            <a:r>
              <a:rPr lang="en-US" altLang="en-US" dirty="0">
                <a:solidFill>
                  <a:srgbClr val="CC00FF"/>
                </a:solidFill>
              </a:rPr>
              <a:t>were developed to overcome these issues</a:t>
            </a:r>
            <a:r>
              <a:rPr lang="en-US" altLang="en-US" dirty="0">
                <a:solidFill>
                  <a:srgbClr val="00B050"/>
                </a:solidFill>
              </a:rPr>
              <a:t> and they can </a:t>
            </a:r>
            <a:r>
              <a:rPr lang="en-US" altLang="en-US" dirty="0">
                <a:solidFill>
                  <a:srgbClr val="FF0000"/>
                </a:solidFill>
              </a:rPr>
              <a:t>cover a wide range of pH values (</a:t>
            </a:r>
            <a:r>
              <a:rPr lang="en-US" altLang="en-US" dirty="0">
                <a:solidFill>
                  <a:srgbClr val="002060"/>
                </a:solidFill>
              </a:rPr>
              <a:t>e.g. pH or Hydrion paper</a:t>
            </a:r>
            <a:r>
              <a:rPr lang="en-US" altLang="en-US" dirty="0">
                <a:solidFill>
                  <a:srgbClr val="FF0000"/>
                </a:solidFill>
              </a:rPr>
              <a:t>).</a:t>
            </a:r>
          </a:p>
        </p:txBody>
      </p:sp>
      <p:sp>
        <p:nvSpPr>
          <p:cNvPr id="142340" name="Text Box 26"/>
          <p:cNvSpPr txBox="1">
            <a:spLocks noChangeArrowheads="1"/>
          </p:cNvSpPr>
          <p:nvPr/>
        </p:nvSpPr>
        <p:spPr bwMode="auto">
          <a:xfrm>
            <a:off x="2057439" y="45480"/>
            <a:ext cx="4957711" cy="589891"/>
          </a:xfrm>
          <a:prstGeom prst="rect">
            <a:avLst/>
          </a:prstGeom>
          <a:solidFill>
            <a:srgbClr val="FFFF00"/>
          </a:solidFill>
          <a:ln>
            <a:noFill/>
          </a:ln>
        </p:spPr>
        <p:txBody>
          <a:bodyPr wrap="square" lIns="90410" tIns="45205" rIns="90410" bIns="45205">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fontAlgn="base">
              <a:lnSpc>
                <a:spcPct val="90000"/>
              </a:lnSpc>
              <a:spcBef>
                <a:spcPct val="20000"/>
              </a:spcBef>
              <a:spcAft>
                <a:spcPct val="0"/>
              </a:spcAft>
              <a:buClr>
                <a:srgbClr val="000000"/>
              </a:buClr>
              <a:buSzPct val="100000"/>
              <a:buFont typeface="Times New Roman" panose="02020603050405020304" pitchFamily="18" charset="0"/>
              <a:buNone/>
            </a:pPr>
            <a:r>
              <a:rPr lang="en-US" altLang="en-US" sz="3600" b="1" dirty="0">
                <a:solidFill>
                  <a:srgbClr val="658B92"/>
                </a:solidFill>
              </a:rPr>
              <a:t>Acid-Base Indicators</a:t>
            </a: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4" y="2819400"/>
            <a:ext cx="5076825"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38" y="2819400"/>
            <a:ext cx="3733799"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47498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338">
                                            <p:txEl>
                                              <p:pRg st="0" end="0"/>
                                            </p:txEl>
                                          </p:spTgt>
                                        </p:tgtEl>
                                        <p:attrNameLst>
                                          <p:attrName>style.visibility</p:attrName>
                                        </p:attrNameLst>
                                      </p:cBhvr>
                                      <p:to>
                                        <p:strVal val="visible"/>
                                      </p:to>
                                    </p:set>
                                    <p:animEffect transition="in" filter="fade">
                                      <p:cBhvr>
                                        <p:cTn id="7" dur="500"/>
                                        <p:tgtEl>
                                          <p:spTgt spid="1423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338">
                                            <p:txEl>
                                              <p:pRg st="1" end="1"/>
                                            </p:txEl>
                                          </p:spTgt>
                                        </p:tgtEl>
                                        <p:attrNameLst>
                                          <p:attrName>style.visibility</p:attrName>
                                        </p:attrNameLst>
                                      </p:cBhvr>
                                      <p:to>
                                        <p:strVal val="visible"/>
                                      </p:to>
                                    </p:set>
                                    <p:animEffect transition="in" filter="fade">
                                      <p:cBhvr>
                                        <p:cTn id="12" dur="500"/>
                                        <p:tgtEl>
                                          <p:spTgt spid="1423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9" name="Picture 9" descr="CHEM12_cust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173913" cy="89535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0"/>
          </p:nvPr>
        </p:nvSpPr>
        <p:spPr/>
        <p:txBody>
          <a:bodyPr/>
          <a:lstStyle/>
          <a:p>
            <a:r>
              <a:rPr lang="en-US" altLang="en-US" dirty="0">
                <a:solidFill>
                  <a:srgbClr val="000000"/>
                </a:solidFill>
              </a:rPr>
              <a:t>Acids &amp; Bases</a:t>
            </a:r>
          </a:p>
        </p:txBody>
      </p:sp>
      <p:pic>
        <p:nvPicPr>
          <p:cNvPr id="5" name="Picture 4">
            <a:extLst>
              <a:ext uri="{FF2B5EF4-FFF2-40B4-BE49-F238E27FC236}">
                <a16:creationId xmlns:a16="http://schemas.microsoft.com/office/drawing/2014/main" id="{8EE8442C-E415-41EC-9D5B-319B1BEE6220}"/>
              </a:ext>
            </a:extLst>
          </p:cNvPr>
          <p:cNvPicPr>
            <a:picLocks noChangeAspect="1"/>
          </p:cNvPicPr>
          <p:nvPr/>
        </p:nvPicPr>
        <p:blipFill>
          <a:blip r:embed="rId4"/>
          <a:stretch>
            <a:fillRect/>
          </a:stretch>
        </p:blipFill>
        <p:spPr>
          <a:xfrm>
            <a:off x="403499" y="1047750"/>
            <a:ext cx="8337002" cy="5730737"/>
          </a:xfrm>
          <a:prstGeom prst="rect">
            <a:avLst/>
          </a:prstGeom>
        </p:spPr>
      </p:pic>
      <p:pic>
        <p:nvPicPr>
          <p:cNvPr id="15370" name="Picture 10" descr="CHEM12_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41" y="54"/>
            <a:ext cx="1279525" cy="166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7627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Text Box 4"/>
          <p:cNvSpPr txBox="1">
            <a:spLocks noChangeArrowheads="1"/>
          </p:cNvSpPr>
          <p:nvPr/>
        </p:nvSpPr>
        <p:spPr bwMode="auto">
          <a:xfrm>
            <a:off x="152400" y="762021"/>
            <a:ext cx="8839198" cy="119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10" tIns="45205" rIns="90410" bIns="45205">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574675" indent="-350838"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marL="1035050" indent="-50787300" defTabSz="457200">
              <a:defRPr sz="2400">
                <a:solidFill>
                  <a:schemeClr val="tx1"/>
                </a:solidFill>
                <a:latin typeface="Arial" panose="020B0604020202020204" pitchFamily="34" charset="0"/>
                <a:ea typeface="MS PGothic" panose="020B0600070205080204" pitchFamily="34" charset="-128"/>
              </a:defRPr>
            </a:lvl5pPr>
            <a:lvl6pPr marL="149225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194945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240665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2863850"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dirty="0"/>
              <a:t>Indicator strips </a:t>
            </a:r>
            <a:r>
              <a:rPr lang="en-US" altLang="en-US" dirty="0">
                <a:solidFill>
                  <a:srgbClr val="CC00FF"/>
                </a:solidFill>
              </a:rPr>
              <a:t>were developed to overcome these issues</a:t>
            </a:r>
            <a:r>
              <a:rPr lang="en-US" altLang="en-US" dirty="0">
                <a:solidFill>
                  <a:srgbClr val="00B050"/>
                </a:solidFill>
              </a:rPr>
              <a:t> and they can </a:t>
            </a:r>
            <a:r>
              <a:rPr lang="en-US" altLang="en-US" dirty="0">
                <a:solidFill>
                  <a:srgbClr val="FF0000"/>
                </a:solidFill>
              </a:rPr>
              <a:t>cover a wide range of pH values (</a:t>
            </a:r>
            <a:r>
              <a:rPr lang="en-US" altLang="en-US" dirty="0">
                <a:solidFill>
                  <a:srgbClr val="002060"/>
                </a:solidFill>
              </a:rPr>
              <a:t>e.g. pH or Hydrion paper</a:t>
            </a:r>
            <a:r>
              <a:rPr lang="en-US" altLang="en-US" dirty="0">
                <a:solidFill>
                  <a:srgbClr val="FF0000"/>
                </a:solidFill>
              </a:rPr>
              <a:t>).</a:t>
            </a:r>
          </a:p>
        </p:txBody>
      </p:sp>
      <p:sp>
        <p:nvSpPr>
          <p:cNvPr id="142340" name="Text Box 26"/>
          <p:cNvSpPr txBox="1">
            <a:spLocks noChangeArrowheads="1"/>
          </p:cNvSpPr>
          <p:nvPr/>
        </p:nvSpPr>
        <p:spPr bwMode="auto">
          <a:xfrm>
            <a:off x="2057439" y="45480"/>
            <a:ext cx="4957711" cy="589891"/>
          </a:xfrm>
          <a:prstGeom prst="rect">
            <a:avLst/>
          </a:prstGeom>
          <a:solidFill>
            <a:srgbClr val="FFFF00"/>
          </a:solidFill>
          <a:ln>
            <a:noFill/>
          </a:ln>
        </p:spPr>
        <p:txBody>
          <a:bodyPr wrap="square" lIns="90410" tIns="45205" rIns="90410" bIns="45205">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fontAlgn="base">
              <a:lnSpc>
                <a:spcPct val="90000"/>
              </a:lnSpc>
              <a:spcBef>
                <a:spcPct val="20000"/>
              </a:spcBef>
              <a:spcAft>
                <a:spcPct val="0"/>
              </a:spcAft>
              <a:buClr>
                <a:srgbClr val="000000"/>
              </a:buClr>
              <a:buSzPct val="100000"/>
              <a:buFont typeface="Times New Roman" panose="02020603050405020304" pitchFamily="18" charset="0"/>
              <a:buNone/>
            </a:pPr>
            <a:r>
              <a:rPr lang="en-US" altLang="en-US" sz="3600" b="1" dirty="0">
                <a:solidFill>
                  <a:srgbClr val="658B92"/>
                </a:solidFill>
              </a:rPr>
              <a:t>Acid-Base Indicators</a:t>
            </a: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pic>
        <p:nvPicPr>
          <p:cNvPr id="3" name="Picture 2">
            <a:extLst>
              <a:ext uri="{FF2B5EF4-FFF2-40B4-BE49-F238E27FC236}">
                <a16:creationId xmlns:a16="http://schemas.microsoft.com/office/drawing/2014/main" id="{73F0DC3A-CEAB-4EBC-BB8F-68E3DE72BC42}"/>
              </a:ext>
            </a:extLst>
          </p:cNvPr>
          <p:cNvPicPr>
            <a:picLocks noChangeAspect="1"/>
          </p:cNvPicPr>
          <p:nvPr/>
        </p:nvPicPr>
        <p:blipFill>
          <a:blip r:embed="rId3"/>
          <a:stretch>
            <a:fillRect/>
          </a:stretch>
        </p:blipFill>
        <p:spPr>
          <a:xfrm>
            <a:off x="2057439" y="2076349"/>
            <a:ext cx="4649082" cy="4351179"/>
          </a:xfrm>
          <a:prstGeom prst="rect">
            <a:avLst/>
          </a:prstGeom>
        </p:spPr>
      </p:pic>
    </p:spTree>
    <p:extLst>
      <p:ext uri="{BB962C8B-B14F-4D97-AF65-F5344CB8AC3E}">
        <p14:creationId xmlns:p14="http://schemas.microsoft.com/office/powerpoint/2010/main" val="5624340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2338"/>
                                        </p:tgtEl>
                                        <p:attrNameLst>
                                          <p:attrName>style.visibility</p:attrName>
                                        </p:attrNameLst>
                                      </p:cBhvr>
                                      <p:to>
                                        <p:strVal val="visible"/>
                                      </p:to>
                                    </p:set>
                                    <p:animEffect transition="in" filter="fade">
                                      <p:cBhvr>
                                        <p:cTn id="7" dur="500"/>
                                        <p:tgtEl>
                                          <p:spTgt spid="1423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8" y="228600"/>
            <a:ext cx="7772400" cy="609600"/>
          </a:xfrm>
        </p:spPr>
        <p:txBody>
          <a:bodyPr/>
          <a:lstStyle/>
          <a:p>
            <a:pPr eaLnBrk="1" hangingPunct="1"/>
            <a:r>
              <a:rPr lang="en-US" altLang="en-US" sz="5400" b="1" dirty="0">
                <a:solidFill>
                  <a:srgbClr val="00FF00"/>
                </a:solidFill>
                <a:latin typeface="Gill Sans Ultra Bold" pitchFamily="34" charset="0"/>
              </a:rPr>
              <a:t>Neutralization</a:t>
            </a:r>
          </a:p>
        </p:txBody>
      </p:sp>
      <p:sp>
        <p:nvSpPr>
          <p:cNvPr id="37891" name="Rectangle 3"/>
          <p:cNvSpPr>
            <a:spLocks noGrp="1" noChangeArrowheads="1"/>
          </p:cNvSpPr>
          <p:nvPr>
            <p:ph type="body" idx="1"/>
          </p:nvPr>
        </p:nvSpPr>
        <p:spPr>
          <a:xfrm>
            <a:off x="152440" y="990585"/>
            <a:ext cx="8762999" cy="3429015"/>
          </a:xfrm>
        </p:spPr>
        <p:txBody>
          <a:bodyPr/>
          <a:lstStyle/>
          <a:p>
            <a:pPr eaLnBrk="1" hangingPunct="1"/>
            <a:r>
              <a:rPr lang="en-US" altLang="en-US" sz="2800" b="1" dirty="0">
                <a:solidFill>
                  <a:srgbClr val="00FF00"/>
                </a:solidFill>
                <a:latin typeface="Gill Sans Ultra Bold" pitchFamily="34" charset="0"/>
              </a:rPr>
              <a:t>Neutralization </a:t>
            </a:r>
            <a:r>
              <a:rPr lang="en-US" altLang="en-US" sz="2800" b="1" dirty="0">
                <a:solidFill>
                  <a:srgbClr val="00B0F0"/>
                </a:solidFill>
                <a:latin typeface="+mj-lt"/>
              </a:rPr>
              <a:t>is t</a:t>
            </a:r>
            <a:r>
              <a:rPr lang="en-US" altLang="en-US" sz="2800" dirty="0">
                <a:solidFill>
                  <a:srgbClr val="00B0F0"/>
                </a:solidFill>
                <a:latin typeface="+mj-lt"/>
              </a:rPr>
              <a:t>he </a:t>
            </a:r>
            <a:r>
              <a:rPr lang="en-US" altLang="en-US" sz="2800" dirty="0">
                <a:solidFill>
                  <a:srgbClr val="00B0F0"/>
                </a:solidFill>
              </a:rPr>
              <a:t>complete reaction of a STRONG acid with a STRONG base to produce a </a:t>
            </a:r>
            <a:r>
              <a:rPr lang="en-US" altLang="en-US" sz="2800" dirty="0">
                <a:solidFill>
                  <a:srgbClr val="FFFF00"/>
                </a:solidFill>
              </a:rPr>
              <a:t>neutral</a:t>
            </a:r>
            <a:r>
              <a:rPr lang="en-US" altLang="en-US" sz="2800" dirty="0">
                <a:solidFill>
                  <a:srgbClr val="00B0F0"/>
                </a:solidFill>
              </a:rPr>
              <a:t> solution.</a:t>
            </a:r>
          </a:p>
          <a:p>
            <a:pPr eaLnBrk="1" hangingPunct="1">
              <a:spcBef>
                <a:spcPts val="1200"/>
              </a:spcBef>
            </a:pPr>
            <a:r>
              <a:rPr lang="en-US" altLang="en-US" sz="2800" dirty="0"/>
              <a:t>A neutral solution has a </a:t>
            </a:r>
            <a:r>
              <a:rPr lang="en-US" altLang="en-US" sz="2800" dirty="0">
                <a:solidFill>
                  <a:srgbClr val="FFFF00"/>
                </a:solidFill>
              </a:rPr>
              <a:t>pH of 7 </a:t>
            </a:r>
            <a:r>
              <a:rPr lang="en-US" altLang="en-US" sz="2800" dirty="0"/>
              <a:t>because it contains equal concentrations of </a:t>
            </a:r>
            <a:r>
              <a:rPr lang="en-US" altLang="en-US" sz="2800" dirty="0">
                <a:solidFill>
                  <a:srgbClr val="FF0000"/>
                </a:solidFill>
              </a:rPr>
              <a:t>hydrogen ions (H+) </a:t>
            </a:r>
            <a:r>
              <a:rPr lang="en-US" altLang="en-US" sz="2800" dirty="0"/>
              <a:t>and </a:t>
            </a:r>
            <a:r>
              <a:rPr lang="en-US" altLang="en-US" sz="2800" dirty="0">
                <a:solidFill>
                  <a:srgbClr val="00B0F0"/>
                </a:solidFill>
              </a:rPr>
              <a:t>hydroxide ions (OH-)</a:t>
            </a:r>
            <a:r>
              <a:rPr lang="en-US" altLang="en-US" sz="2800" dirty="0"/>
              <a:t>.</a:t>
            </a:r>
          </a:p>
          <a:p>
            <a:pPr algn="ctr" eaLnBrk="1" hangingPunct="1">
              <a:buFontTx/>
              <a:buNone/>
            </a:pPr>
            <a:r>
              <a:rPr lang="en-US" altLang="en-US" sz="2800" dirty="0">
                <a:solidFill>
                  <a:srgbClr val="FFFF00"/>
                </a:solidFill>
              </a:rPr>
              <a:t>[H</a:t>
            </a:r>
            <a:r>
              <a:rPr lang="en-US" altLang="en-US" sz="2800" baseline="30000" dirty="0">
                <a:solidFill>
                  <a:srgbClr val="FFFF00"/>
                </a:solidFill>
              </a:rPr>
              <a:t>+</a:t>
            </a:r>
            <a:r>
              <a:rPr lang="en-US" altLang="en-US" sz="2800" dirty="0">
                <a:solidFill>
                  <a:srgbClr val="FFFF00"/>
                </a:solidFill>
              </a:rPr>
              <a:t>] = [OH</a:t>
            </a:r>
            <a:r>
              <a:rPr lang="en-US" altLang="en-US" sz="2800" baseline="30000" dirty="0">
                <a:solidFill>
                  <a:srgbClr val="FFFF00"/>
                </a:solidFill>
              </a:rPr>
              <a:t>-</a:t>
            </a:r>
            <a:r>
              <a:rPr lang="en-US" altLang="en-US" sz="2800" dirty="0">
                <a:solidFill>
                  <a:srgbClr val="FFFF00"/>
                </a:solidFill>
              </a:rPr>
              <a:t>]</a:t>
            </a:r>
          </a:p>
        </p:txBody>
      </p:sp>
      <p:sp>
        <p:nvSpPr>
          <p:cNvPr id="3" name="Slide Number Placeholder 2"/>
          <p:cNvSpPr>
            <a:spLocks noGrp="1"/>
          </p:cNvSpPr>
          <p:nvPr>
            <p:ph type="sldNum" sz="quarter" idx="12"/>
          </p:nvPr>
        </p:nvSpPr>
        <p:spPr/>
        <p:txBody>
          <a:bodyPr/>
          <a:lstStyle/>
          <a:p>
            <a:pPr>
              <a:defRPr/>
            </a:pPr>
            <a:fld id="{B4882988-75FC-4BEE-B610-DFD609495041}" type="slidenum">
              <a:rPr lang="en-US" altLang="en-US" smtClean="0">
                <a:solidFill>
                  <a:srgbClr val="000000"/>
                </a:solidFill>
              </a:rPr>
              <a:pPr>
                <a:defRPr/>
              </a:pPr>
              <a:t>31</a:t>
            </a:fld>
            <a:endParaRPr lang="en-US" altLang="en-US" dirty="0">
              <a:solidFill>
                <a:srgbClr val="000000"/>
              </a:solidFill>
            </a:endParaRPr>
          </a:p>
        </p:txBody>
      </p:sp>
      <p:pic>
        <p:nvPicPr>
          <p:cNvPr id="2" name="Picture 1">
            <a:extLst>
              <a:ext uri="{FF2B5EF4-FFF2-40B4-BE49-F238E27FC236}">
                <a16:creationId xmlns:a16="http://schemas.microsoft.com/office/drawing/2014/main" id="{EE88F818-E288-4D93-89C8-0362224A4793}"/>
              </a:ext>
            </a:extLst>
          </p:cNvPr>
          <p:cNvPicPr>
            <a:picLocks noChangeAspect="1"/>
          </p:cNvPicPr>
          <p:nvPr/>
        </p:nvPicPr>
        <p:blipFill>
          <a:blip r:embed="rId3"/>
          <a:stretch>
            <a:fillRect/>
          </a:stretch>
        </p:blipFill>
        <p:spPr>
          <a:xfrm>
            <a:off x="1066800" y="4557808"/>
            <a:ext cx="7010400" cy="2034716"/>
          </a:xfrm>
          <a:prstGeom prst="rect">
            <a:avLst/>
          </a:prstGeom>
        </p:spPr>
      </p:pic>
    </p:spTree>
    <p:extLst>
      <p:ext uri="{BB962C8B-B14F-4D97-AF65-F5344CB8AC3E}">
        <p14:creationId xmlns:p14="http://schemas.microsoft.com/office/powerpoint/2010/main" val="4204452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1000"/>
                                        <p:tgtEl>
                                          <p:spTgt spid="37891">
                                            <p:txEl>
                                              <p:pRg st="0" end="0"/>
                                            </p:txEl>
                                          </p:spTgt>
                                        </p:tgtEl>
                                      </p:cBhvr>
                                    </p:animEffect>
                                    <p:anim calcmode="lin" valueType="num">
                                      <p:cBhvr>
                                        <p:cTn id="8" dur="10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8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7891">
                                            <p:txEl>
                                              <p:pRg st="1" end="1"/>
                                            </p:txEl>
                                          </p:spTgt>
                                        </p:tgtEl>
                                        <p:attrNameLst>
                                          <p:attrName>style.visibility</p:attrName>
                                        </p:attrNameLst>
                                      </p:cBhvr>
                                      <p:to>
                                        <p:strVal val="visible"/>
                                      </p:to>
                                    </p:set>
                                    <p:animEffect transition="in" filter="fade">
                                      <p:cBhvr>
                                        <p:cTn id="14" dur="1000"/>
                                        <p:tgtEl>
                                          <p:spTgt spid="37891">
                                            <p:txEl>
                                              <p:pRg st="1" end="1"/>
                                            </p:txEl>
                                          </p:spTgt>
                                        </p:tgtEl>
                                      </p:cBhvr>
                                    </p:animEffect>
                                    <p:anim calcmode="lin" valueType="num">
                                      <p:cBhvr>
                                        <p:cTn id="15" dur="10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78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7891">
                                            <p:txEl>
                                              <p:pRg st="2" end="2"/>
                                            </p:txEl>
                                          </p:spTgt>
                                        </p:tgtEl>
                                        <p:attrNameLst>
                                          <p:attrName>style.visibility</p:attrName>
                                        </p:attrNameLst>
                                      </p:cBhvr>
                                      <p:to>
                                        <p:strVal val="visible"/>
                                      </p:to>
                                    </p:set>
                                    <p:animEffect transition="in" filter="fade">
                                      <p:cBhvr>
                                        <p:cTn id="21" dur="1000"/>
                                        <p:tgtEl>
                                          <p:spTgt spid="37891">
                                            <p:txEl>
                                              <p:pRg st="2" end="2"/>
                                            </p:txEl>
                                          </p:spTgt>
                                        </p:tgtEl>
                                      </p:cBhvr>
                                    </p:animEffect>
                                    <p:anim calcmode="lin" valueType="num">
                                      <p:cBhvr>
                                        <p:cTn id="22" dur="10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78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8" y="228600"/>
            <a:ext cx="7772400" cy="609600"/>
          </a:xfrm>
        </p:spPr>
        <p:txBody>
          <a:bodyPr/>
          <a:lstStyle/>
          <a:p>
            <a:pPr eaLnBrk="1" hangingPunct="1"/>
            <a:r>
              <a:rPr lang="en-US" altLang="en-US" sz="5400" b="1" dirty="0">
                <a:solidFill>
                  <a:srgbClr val="00FF00"/>
                </a:solidFill>
                <a:latin typeface="Gill Sans Ultra Bold" pitchFamily="34" charset="0"/>
              </a:rPr>
              <a:t>Neutralization</a:t>
            </a:r>
          </a:p>
        </p:txBody>
      </p:sp>
      <p:sp>
        <p:nvSpPr>
          <p:cNvPr id="37891" name="Rectangle 3"/>
          <p:cNvSpPr>
            <a:spLocks noGrp="1" noChangeArrowheads="1"/>
          </p:cNvSpPr>
          <p:nvPr>
            <p:ph type="body" idx="1"/>
          </p:nvPr>
        </p:nvSpPr>
        <p:spPr>
          <a:xfrm>
            <a:off x="123391" y="1175432"/>
            <a:ext cx="8762999" cy="1524015"/>
          </a:xfrm>
        </p:spPr>
        <p:txBody>
          <a:bodyPr/>
          <a:lstStyle/>
          <a:p>
            <a:pPr marL="0" indent="0">
              <a:spcBef>
                <a:spcPct val="50000"/>
              </a:spcBef>
              <a:buNone/>
            </a:pPr>
            <a:r>
              <a:rPr lang="en-US" altLang="en-US" sz="2800" dirty="0">
                <a:solidFill>
                  <a:srgbClr val="7030A0"/>
                </a:solidFill>
              </a:rPr>
              <a:t>The general equation for an acid base neutralization: </a:t>
            </a:r>
          </a:p>
          <a:p>
            <a:pPr marL="0" indent="0" algn="ctr">
              <a:spcBef>
                <a:spcPts val="1800"/>
              </a:spcBef>
              <a:buNone/>
            </a:pPr>
            <a:r>
              <a:rPr lang="en-US" altLang="en-US" sz="4000" dirty="0">
                <a:solidFill>
                  <a:srgbClr val="FF0000"/>
                </a:solidFill>
              </a:rPr>
              <a:t>Acid</a:t>
            </a:r>
            <a:r>
              <a:rPr lang="en-US" altLang="en-US" sz="4000" dirty="0">
                <a:solidFill>
                  <a:srgbClr val="00FF00"/>
                </a:solidFill>
              </a:rPr>
              <a:t> </a:t>
            </a:r>
            <a:r>
              <a:rPr lang="en-US" altLang="en-US" sz="4000" dirty="0">
                <a:solidFill>
                  <a:srgbClr val="FFFFFF"/>
                </a:solidFill>
              </a:rPr>
              <a:t>+</a:t>
            </a:r>
            <a:r>
              <a:rPr lang="en-US" altLang="en-US" sz="4000" dirty="0">
                <a:solidFill>
                  <a:srgbClr val="00FF00"/>
                </a:solidFill>
              </a:rPr>
              <a:t> </a:t>
            </a:r>
            <a:r>
              <a:rPr lang="en-US" altLang="en-US" sz="4000" dirty="0">
                <a:solidFill>
                  <a:srgbClr val="00B0F0"/>
                </a:solidFill>
              </a:rPr>
              <a:t>Base</a:t>
            </a:r>
            <a:r>
              <a:rPr lang="en-US" altLang="en-US" sz="4000" dirty="0">
                <a:solidFill>
                  <a:srgbClr val="CC66FF"/>
                </a:solidFill>
              </a:rPr>
              <a:t> </a:t>
            </a:r>
            <a:r>
              <a:rPr lang="en-US" altLang="en-US" sz="4000" dirty="0">
                <a:solidFill>
                  <a:srgbClr val="FFFFFF"/>
                </a:solidFill>
                <a:sym typeface="Symbol" pitchFamily="18" charset="2"/>
              </a:rPr>
              <a:t> </a:t>
            </a:r>
            <a:r>
              <a:rPr lang="en-US" altLang="en-US" sz="4000" dirty="0">
                <a:solidFill>
                  <a:srgbClr val="00B050"/>
                </a:solidFill>
                <a:sym typeface="Symbol" pitchFamily="18" charset="2"/>
              </a:rPr>
              <a:t>Salt</a:t>
            </a:r>
            <a:r>
              <a:rPr lang="en-US" altLang="en-US" sz="4000" dirty="0">
                <a:solidFill>
                  <a:srgbClr val="FFFFFF"/>
                </a:solidFill>
                <a:sym typeface="Symbol" pitchFamily="18" charset="2"/>
              </a:rPr>
              <a:t> + </a:t>
            </a:r>
            <a:r>
              <a:rPr lang="en-US" altLang="en-US" sz="4000" dirty="0">
                <a:sym typeface="Symbol" pitchFamily="18" charset="2"/>
              </a:rPr>
              <a:t>Water</a:t>
            </a:r>
          </a:p>
        </p:txBody>
      </p:sp>
      <p:sp>
        <p:nvSpPr>
          <p:cNvPr id="3" name="Slide Number Placeholder 2"/>
          <p:cNvSpPr>
            <a:spLocks noGrp="1"/>
          </p:cNvSpPr>
          <p:nvPr>
            <p:ph type="sldNum" sz="quarter" idx="12"/>
          </p:nvPr>
        </p:nvSpPr>
        <p:spPr/>
        <p:txBody>
          <a:bodyPr/>
          <a:lstStyle/>
          <a:p>
            <a:pPr>
              <a:defRPr/>
            </a:pPr>
            <a:fld id="{B4882988-75FC-4BEE-B610-DFD609495041}" type="slidenum">
              <a:rPr lang="en-US" altLang="en-US" smtClean="0">
                <a:solidFill>
                  <a:srgbClr val="000000"/>
                </a:solidFill>
              </a:rPr>
              <a:pPr>
                <a:defRPr/>
              </a:pPr>
              <a:t>32</a:t>
            </a:fld>
            <a:endParaRPr lang="en-US" altLang="en-US" dirty="0">
              <a:solidFill>
                <a:srgbClr val="000000"/>
              </a:solidFill>
            </a:endParaRPr>
          </a:p>
        </p:txBody>
      </p:sp>
      <p:pic>
        <p:nvPicPr>
          <p:cNvPr id="2" name="Picture 1">
            <a:extLst>
              <a:ext uri="{FF2B5EF4-FFF2-40B4-BE49-F238E27FC236}">
                <a16:creationId xmlns:a16="http://schemas.microsoft.com/office/drawing/2014/main" id="{A7B0F7B6-5C49-4A47-B12E-45FE3E2DA958}"/>
              </a:ext>
            </a:extLst>
          </p:cNvPr>
          <p:cNvPicPr>
            <a:picLocks noChangeAspect="1"/>
          </p:cNvPicPr>
          <p:nvPr/>
        </p:nvPicPr>
        <p:blipFill>
          <a:blip r:embed="rId3"/>
          <a:stretch>
            <a:fillRect/>
          </a:stretch>
        </p:blipFill>
        <p:spPr>
          <a:xfrm>
            <a:off x="171664" y="2895600"/>
            <a:ext cx="8800672" cy="3419590"/>
          </a:xfrm>
          <a:prstGeom prst="rect">
            <a:avLst/>
          </a:prstGeom>
        </p:spPr>
      </p:pic>
      <p:pic>
        <p:nvPicPr>
          <p:cNvPr id="7" name="Picture 6" descr="strategy-01.eps">
            <a:extLst>
              <a:ext uri="{FF2B5EF4-FFF2-40B4-BE49-F238E27FC236}">
                <a16:creationId xmlns:a16="http://schemas.microsoft.com/office/drawing/2014/main" id="{DAFEA74A-C485-43E7-AC31-EF6C608C080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5717" y="104536"/>
            <a:ext cx="1200149" cy="972820"/>
          </a:xfrm>
          <a:prstGeom prst="rect">
            <a:avLst/>
          </a:prstGeom>
        </p:spPr>
      </p:pic>
    </p:spTree>
    <p:extLst>
      <p:ext uri="{BB962C8B-B14F-4D97-AF65-F5344CB8AC3E}">
        <p14:creationId xmlns:p14="http://schemas.microsoft.com/office/powerpoint/2010/main" val="228881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1000"/>
                                        <p:tgtEl>
                                          <p:spTgt spid="37891">
                                            <p:txEl>
                                              <p:pRg st="0" end="0"/>
                                            </p:txEl>
                                          </p:spTgt>
                                        </p:tgtEl>
                                      </p:cBhvr>
                                    </p:animEffect>
                                    <p:anim calcmode="lin" valueType="num">
                                      <p:cBhvr>
                                        <p:cTn id="8" dur="10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8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7891">
                                            <p:txEl>
                                              <p:pRg st="1" end="1"/>
                                            </p:txEl>
                                          </p:spTgt>
                                        </p:tgtEl>
                                        <p:attrNameLst>
                                          <p:attrName>style.visibility</p:attrName>
                                        </p:attrNameLst>
                                      </p:cBhvr>
                                      <p:to>
                                        <p:strVal val="visible"/>
                                      </p:to>
                                    </p:set>
                                    <p:animEffect transition="in" filter="fade">
                                      <p:cBhvr>
                                        <p:cTn id="14" dur="1000"/>
                                        <p:tgtEl>
                                          <p:spTgt spid="37891">
                                            <p:txEl>
                                              <p:pRg st="1" end="1"/>
                                            </p:txEl>
                                          </p:spTgt>
                                        </p:tgtEl>
                                      </p:cBhvr>
                                    </p:animEffect>
                                    <p:anim calcmode="lin" valueType="num">
                                      <p:cBhvr>
                                        <p:cTn id="15" dur="10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789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12488" y="190485"/>
            <a:ext cx="7010392" cy="609600"/>
          </a:xfrm>
        </p:spPr>
        <p:txBody>
          <a:bodyPr/>
          <a:lstStyle/>
          <a:p>
            <a:pPr eaLnBrk="1" hangingPunct="1"/>
            <a:r>
              <a:rPr lang="en-US" altLang="en-US" sz="5400" b="1" dirty="0">
                <a:solidFill>
                  <a:srgbClr val="00FF00"/>
                </a:solidFill>
                <a:latin typeface="Gill Sans Ultra Bold" pitchFamily="34" charset="0"/>
              </a:rPr>
              <a:t>Neutralization</a:t>
            </a:r>
          </a:p>
        </p:txBody>
      </p:sp>
      <p:sp>
        <p:nvSpPr>
          <p:cNvPr id="37891" name="Rectangle 3"/>
          <p:cNvSpPr>
            <a:spLocks noGrp="1" noChangeArrowheads="1"/>
          </p:cNvSpPr>
          <p:nvPr>
            <p:ph type="body" idx="1"/>
          </p:nvPr>
        </p:nvSpPr>
        <p:spPr>
          <a:xfrm>
            <a:off x="152440" y="990585"/>
            <a:ext cx="8762999" cy="3657615"/>
          </a:xfrm>
        </p:spPr>
        <p:txBody>
          <a:bodyPr/>
          <a:lstStyle/>
          <a:p>
            <a:pPr marL="0" indent="0">
              <a:spcBef>
                <a:spcPct val="50000"/>
              </a:spcBef>
              <a:buNone/>
            </a:pPr>
            <a:r>
              <a:rPr lang="en-US" altLang="en-US" sz="2100" dirty="0">
                <a:solidFill>
                  <a:srgbClr val="FFFF00"/>
                </a:solidFill>
              </a:rPr>
              <a:t>The general equation for an acid base neutralization: </a:t>
            </a:r>
          </a:p>
          <a:p>
            <a:pPr marL="0" indent="0" algn="ctr">
              <a:spcBef>
                <a:spcPts val="1800"/>
              </a:spcBef>
              <a:buNone/>
            </a:pPr>
            <a:r>
              <a:rPr lang="en-US" altLang="en-US" dirty="0">
                <a:solidFill>
                  <a:srgbClr val="FF0000"/>
                </a:solidFill>
              </a:rPr>
              <a:t>Acid</a:t>
            </a:r>
            <a:r>
              <a:rPr lang="en-US" altLang="en-US" dirty="0">
                <a:solidFill>
                  <a:srgbClr val="00FF00"/>
                </a:solidFill>
              </a:rPr>
              <a:t> </a:t>
            </a:r>
            <a:r>
              <a:rPr lang="en-US" altLang="en-US" dirty="0">
                <a:solidFill>
                  <a:srgbClr val="FFFFFF"/>
                </a:solidFill>
              </a:rPr>
              <a:t>+</a:t>
            </a:r>
            <a:r>
              <a:rPr lang="en-US" altLang="en-US" dirty="0">
                <a:solidFill>
                  <a:srgbClr val="00FF00"/>
                </a:solidFill>
              </a:rPr>
              <a:t> </a:t>
            </a:r>
            <a:r>
              <a:rPr lang="en-US" altLang="en-US" dirty="0">
                <a:solidFill>
                  <a:srgbClr val="00B0F0"/>
                </a:solidFill>
              </a:rPr>
              <a:t>Base</a:t>
            </a:r>
            <a:r>
              <a:rPr lang="en-US" altLang="en-US" dirty="0">
                <a:solidFill>
                  <a:srgbClr val="CC66FF"/>
                </a:solidFill>
              </a:rPr>
              <a:t> </a:t>
            </a:r>
            <a:r>
              <a:rPr lang="en-US" altLang="en-US" dirty="0">
                <a:solidFill>
                  <a:srgbClr val="FFFFFF"/>
                </a:solidFill>
                <a:sym typeface="Symbol" pitchFamily="18" charset="2"/>
              </a:rPr>
              <a:t> </a:t>
            </a:r>
            <a:r>
              <a:rPr lang="en-US" altLang="en-US" sz="4800" dirty="0">
                <a:solidFill>
                  <a:srgbClr val="00B050"/>
                </a:solidFill>
                <a:sym typeface="Symbol" pitchFamily="18" charset="2"/>
              </a:rPr>
              <a:t>Salt</a:t>
            </a:r>
            <a:r>
              <a:rPr lang="en-US" altLang="en-US" dirty="0">
                <a:solidFill>
                  <a:srgbClr val="FFFFFF"/>
                </a:solidFill>
                <a:sym typeface="Symbol" pitchFamily="18" charset="2"/>
              </a:rPr>
              <a:t> + </a:t>
            </a:r>
            <a:r>
              <a:rPr lang="en-US" altLang="en-US" dirty="0">
                <a:sym typeface="Symbol" pitchFamily="18" charset="2"/>
              </a:rPr>
              <a:t>Water</a:t>
            </a:r>
          </a:p>
          <a:p>
            <a:pPr marL="0" indent="0" algn="ctr">
              <a:spcBef>
                <a:spcPts val="1800"/>
              </a:spcBef>
              <a:buNone/>
            </a:pPr>
            <a:r>
              <a:rPr lang="en-US" altLang="en-US" sz="4800" dirty="0">
                <a:solidFill>
                  <a:srgbClr val="00B050"/>
                </a:solidFill>
              </a:rPr>
              <a:t>Salt</a:t>
            </a:r>
            <a:r>
              <a:rPr lang="en-US" altLang="en-US" sz="2100" dirty="0"/>
              <a:t> = the </a:t>
            </a:r>
            <a:r>
              <a:rPr lang="en-US" altLang="en-US" sz="2100" dirty="0">
                <a:solidFill>
                  <a:srgbClr val="FF0000"/>
                </a:solidFill>
              </a:rPr>
              <a:t>anion from an acid </a:t>
            </a:r>
            <a:r>
              <a:rPr lang="en-US" altLang="en-US" sz="2100" dirty="0"/>
              <a:t>and the </a:t>
            </a:r>
            <a:r>
              <a:rPr lang="en-US" altLang="en-US" sz="2100" dirty="0">
                <a:solidFill>
                  <a:srgbClr val="00B0F0"/>
                </a:solidFill>
              </a:rPr>
              <a:t>cation from a base </a:t>
            </a:r>
          </a:p>
        </p:txBody>
      </p:sp>
      <p:grpSp>
        <p:nvGrpSpPr>
          <p:cNvPr id="37894" name="Group 6"/>
          <p:cNvGrpSpPr>
            <a:grpSpLocks/>
          </p:cNvGrpSpPr>
          <p:nvPr/>
        </p:nvGrpSpPr>
        <p:grpSpPr bwMode="auto">
          <a:xfrm>
            <a:off x="1828800" y="4524130"/>
            <a:ext cx="5791200" cy="584201"/>
            <a:chOff x="1056" y="3552"/>
            <a:chExt cx="3648" cy="368"/>
          </a:xfrm>
        </p:grpSpPr>
        <p:sp>
          <p:nvSpPr>
            <p:cNvPr id="15376" name="Line 4"/>
            <p:cNvSpPr>
              <a:spLocks noChangeShapeType="1"/>
            </p:cNvSpPr>
            <p:nvPr/>
          </p:nvSpPr>
          <p:spPr bwMode="auto">
            <a:xfrm>
              <a:off x="2592" y="3696"/>
              <a:ext cx="432"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300" dirty="0">
                <a:solidFill>
                  <a:srgbClr val="000000"/>
                </a:solidFill>
              </a:endParaRPr>
            </a:p>
          </p:txBody>
        </p:sp>
        <p:sp>
          <p:nvSpPr>
            <p:cNvPr id="15377" name="Text Box 5"/>
            <p:cNvSpPr txBox="1">
              <a:spLocks noChangeArrowheads="1"/>
            </p:cNvSpPr>
            <p:nvPr/>
          </p:nvSpPr>
          <p:spPr bwMode="auto">
            <a:xfrm>
              <a:off x="1056" y="3552"/>
              <a:ext cx="3648" cy="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9pPr>
            </a:lstStyle>
            <a:p>
              <a:pPr eaLnBrk="0" fontAlgn="base" hangingPunct="0">
                <a:spcBef>
                  <a:spcPct val="50000"/>
                </a:spcBef>
                <a:spcAft>
                  <a:spcPct val="0"/>
                </a:spcAft>
              </a:pPr>
              <a:r>
                <a:rPr lang="en-US" altLang="en-US" sz="3200" dirty="0">
                  <a:solidFill>
                    <a:srgbClr val="FF0000"/>
                  </a:solidFill>
                </a:rPr>
                <a:t>K</a:t>
              </a:r>
              <a:r>
                <a:rPr lang="en-US" altLang="en-US" sz="3200" dirty="0">
                  <a:solidFill>
                    <a:srgbClr val="FFFFFF"/>
                  </a:solidFill>
                </a:rPr>
                <a:t>OH + H</a:t>
              </a:r>
              <a:r>
                <a:rPr lang="en-US" altLang="en-US" sz="3200" dirty="0">
                  <a:solidFill>
                    <a:srgbClr val="00B0F0"/>
                  </a:solidFill>
                </a:rPr>
                <a:t>Br</a:t>
              </a:r>
              <a:r>
                <a:rPr lang="en-US" altLang="en-US" sz="3200" dirty="0">
                  <a:solidFill>
                    <a:srgbClr val="FF0000"/>
                  </a:solidFill>
                </a:rPr>
                <a:t>           K</a:t>
              </a:r>
              <a:r>
                <a:rPr lang="en-US" altLang="en-US" sz="3200" dirty="0">
                  <a:solidFill>
                    <a:srgbClr val="00B0F0"/>
                  </a:solidFill>
                </a:rPr>
                <a:t>Br</a:t>
              </a:r>
              <a:r>
                <a:rPr lang="en-US" altLang="en-US" sz="3200" dirty="0">
                  <a:solidFill>
                    <a:srgbClr val="FFFFFF"/>
                  </a:solidFill>
                </a:rPr>
                <a:t> + H</a:t>
              </a:r>
              <a:r>
                <a:rPr lang="en-US" altLang="en-US" sz="3200" baseline="-25000" dirty="0">
                  <a:solidFill>
                    <a:srgbClr val="FFFFFF"/>
                  </a:solidFill>
                </a:rPr>
                <a:t>2</a:t>
              </a:r>
              <a:r>
                <a:rPr lang="en-US" altLang="en-US" sz="3200" dirty="0">
                  <a:solidFill>
                    <a:srgbClr val="FFFFFF"/>
                  </a:solidFill>
                </a:rPr>
                <a:t>O</a:t>
              </a:r>
            </a:p>
          </p:txBody>
        </p:sp>
      </p:grpSp>
      <p:grpSp>
        <p:nvGrpSpPr>
          <p:cNvPr id="37895" name="Group 7"/>
          <p:cNvGrpSpPr>
            <a:grpSpLocks/>
          </p:cNvGrpSpPr>
          <p:nvPr/>
        </p:nvGrpSpPr>
        <p:grpSpPr bwMode="auto">
          <a:xfrm>
            <a:off x="4430866" y="3545552"/>
            <a:ext cx="3814993" cy="584201"/>
            <a:chOff x="1584" y="2016"/>
            <a:chExt cx="2709" cy="368"/>
          </a:xfrm>
        </p:grpSpPr>
        <p:sp>
          <p:nvSpPr>
            <p:cNvPr id="15374" name="Line 8"/>
            <p:cNvSpPr>
              <a:spLocks noChangeShapeType="1"/>
            </p:cNvSpPr>
            <p:nvPr/>
          </p:nvSpPr>
          <p:spPr bwMode="auto">
            <a:xfrm>
              <a:off x="2544" y="2160"/>
              <a:ext cx="432"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300" dirty="0">
                <a:solidFill>
                  <a:srgbClr val="000000"/>
                </a:solidFill>
              </a:endParaRPr>
            </a:p>
          </p:txBody>
        </p:sp>
        <p:sp>
          <p:nvSpPr>
            <p:cNvPr id="15375" name="Text Box 9"/>
            <p:cNvSpPr txBox="1">
              <a:spLocks noChangeArrowheads="1"/>
            </p:cNvSpPr>
            <p:nvPr/>
          </p:nvSpPr>
          <p:spPr bwMode="auto">
            <a:xfrm>
              <a:off x="1584" y="2016"/>
              <a:ext cx="2709" cy="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9pPr>
            </a:lstStyle>
            <a:p>
              <a:pPr eaLnBrk="0" fontAlgn="base" hangingPunct="0">
                <a:spcBef>
                  <a:spcPct val="50000"/>
                </a:spcBef>
                <a:spcAft>
                  <a:spcPct val="0"/>
                </a:spcAft>
              </a:pPr>
              <a:r>
                <a:rPr lang="en-US" altLang="en-US" sz="3200" dirty="0">
                  <a:solidFill>
                    <a:srgbClr val="FFFFFF"/>
                  </a:solidFill>
                </a:rPr>
                <a:t>    H</a:t>
              </a:r>
              <a:r>
                <a:rPr lang="en-US" altLang="en-US" sz="3200" dirty="0">
                  <a:solidFill>
                    <a:srgbClr val="00B0F0"/>
                  </a:solidFill>
                </a:rPr>
                <a:t>Br</a:t>
              </a:r>
              <a:r>
                <a:rPr lang="en-US" altLang="en-US" sz="3200" dirty="0">
                  <a:solidFill>
                    <a:srgbClr val="FFFFFF"/>
                  </a:solidFill>
                </a:rPr>
                <a:t>	  H</a:t>
              </a:r>
              <a:r>
                <a:rPr lang="en-US" altLang="en-US" sz="3200" baseline="30000" dirty="0">
                  <a:solidFill>
                    <a:srgbClr val="FFFFFF"/>
                  </a:solidFill>
                </a:rPr>
                <a:t>+</a:t>
              </a:r>
              <a:r>
                <a:rPr lang="en-US" altLang="en-US" sz="3200" dirty="0">
                  <a:solidFill>
                    <a:srgbClr val="FFFFFF"/>
                  </a:solidFill>
                </a:rPr>
                <a:t> + </a:t>
              </a:r>
              <a:r>
                <a:rPr lang="en-US" altLang="en-US" sz="3200" dirty="0">
                  <a:solidFill>
                    <a:srgbClr val="00B0F0"/>
                  </a:solidFill>
                </a:rPr>
                <a:t>Br</a:t>
              </a:r>
              <a:r>
                <a:rPr lang="en-US" altLang="en-US" sz="3200" baseline="30000" dirty="0">
                  <a:solidFill>
                    <a:srgbClr val="00B0F0"/>
                  </a:solidFill>
                </a:rPr>
                <a:t>-</a:t>
              </a:r>
              <a:endParaRPr lang="en-US" altLang="en-US" sz="3200" dirty="0">
                <a:solidFill>
                  <a:srgbClr val="00B0F0"/>
                </a:solidFill>
              </a:endParaRPr>
            </a:p>
          </p:txBody>
        </p:sp>
      </p:grpSp>
      <p:grpSp>
        <p:nvGrpSpPr>
          <p:cNvPr id="37898" name="Group 10"/>
          <p:cNvGrpSpPr>
            <a:grpSpLocks/>
          </p:cNvGrpSpPr>
          <p:nvPr/>
        </p:nvGrpSpPr>
        <p:grpSpPr bwMode="auto">
          <a:xfrm>
            <a:off x="414475" y="3558929"/>
            <a:ext cx="4191195" cy="584201"/>
            <a:chOff x="1824" y="2016"/>
            <a:chExt cx="2467" cy="368"/>
          </a:xfrm>
        </p:grpSpPr>
        <p:sp>
          <p:nvSpPr>
            <p:cNvPr id="15372" name="Line 11"/>
            <p:cNvSpPr>
              <a:spLocks noChangeShapeType="1"/>
            </p:cNvSpPr>
            <p:nvPr/>
          </p:nvSpPr>
          <p:spPr bwMode="auto">
            <a:xfrm>
              <a:off x="2544" y="2160"/>
              <a:ext cx="432"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300" dirty="0">
                <a:solidFill>
                  <a:srgbClr val="000000"/>
                </a:solidFill>
              </a:endParaRPr>
            </a:p>
          </p:txBody>
        </p:sp>
        <p:sp>
          <p:nvSpPr>
            <p:cNvPr id="15373" name="Text Box 12"/>
            <p:cNvSpPr txBox="1">
              <a:spLocks noChangeArrowheads="1"/>
            </p:cNvSpPr>
            <p:nvPr/>
          </p:nvSpPr>
          <p:spPr bwMode="auto">
            <a:xfrm>
              <a:off x="1824" y="2016"/>
              <a:ext cx="2467" cy="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9pPr>
            </a:lstStyle>
            <a:p>
              <a:pPr eaLnBrk="0" fontAlgn="base" hangingPunct="0">
                <a:spcBef>
                  <a:spcPct val="50000"/>
                </a:spcBef>
                <a:spcAft>
                  <a:spcPct val="0"/>
                </a:spcAft>
              </a:pPr>
              <a:r>
                <a:rPr lang="en-US" altLang="en-US" dirty="0">
                  <a:solidFill>
                    <a:srgbClr val="FFFFFF"/>
                  </a:solidFill>
                </a:rPr>
                <a:t> </a:t>
              </a:r>
              <a:r>
                <a:rPr lang="en-US" altLang="en-US" sz="3200" dirty="0">
                  <a:solidFill>
                    <a:srgbClr val="FF0000"/>
                  </a:solidFill>
                </a:rPr>
                <a:t>K</a:t>
              </a:r>
              <a:r>
                <a:rPr lang="en-US" altLang="en-US" sz="3200" dirty="0">
                  <a:solidFill>
                    <a:srgbClr val="FFFFFF"/>
                  </a:solidFill>
                </a:rPr>
                <a:t>OH          </a:t>
              </a:r>
              <a:r>
                <a:rPr lang="en-US" altLang="en-US" sz="3200" dirty="0">
                  <a:solidFill>
                    <a:srgbClr val="FF0000"/>
                  </a:solidFill>
                </a:rPr>
                <a:t>K</a:t>
              </a:r>
              <a:r>
                <a:rPr lang="en-US" altLang="en-US" sz="3200" baseline="30000" dirty="0">
                  <a:solidFill>
                    <a:srgbClr val="FF0000"/>
                  </a:solidFill>
                </a:rPr>
                <a:t>+</a:t>
              </a:r>
              <a:r>
                <a:rPr lang="en-US" altLang="en-US" sz="3200" dirty="0">
                  <a:solidFill>
                    <a:srgbClr val="FFFFFF"/>
                  </a:solidFill>
                </a:rPr>
                <a:t> + OH</a:t>
              </a:r>
              <a:r>
                <a:rPr lang="en-US" altLang="en-US" sz="3200" baseline="30000" dirty="0">
                  <a:solidFill>
                    <a:srgbClr val="FFFFFF"/>
                  </a:solidFill>
                </a:rPr>
                <a:t>-</a:t>
              </a:r>
              <a:endParaRPr lang="en-US" altLang="en-US" sz="3200" dirty="0">
                <a:solidFill>
                  <a:srgbClr val="FFFFFF"/>
                </a:solidFill>
              </a:endParaRPr>
            </a:p>
          </p:txBody>
        </p:sp>
      </p:grpSp>
      <p:grpSp>
        <p:nvGrpSpPr>
          <p:cNvPr id="37906" name="Group 18"/>
          <p:cNvGrpSpPr>
            <a:grpSpLocks/>
          </p:cNvGrpSpPr>
          <p:nvPr/>
        </p:nvGrpSpPr>
        <p:grpSpPr bwMode="auto">
          <a:xfrm>
            <a:off x="5105400" y="5170313"/>
            <a:ext cx="1143000" cy="842963"/>
            <a:chOff x="2974" y="3696"/>
            <a:chExt cx="720" cy="531"/>
          </a:xfrm>
        </p:grpSpPr>
        <p:sp>
          <p:nvSpPr>
            <p:cNvPr id="15370" name="Line 16"/>
            <p:cNvSpPr>
              <a:spLocks noChangeShapeType="1"/>
            </p:cNvSpPr>
            <p:nvPr/>
          </p:nvSpPr>
          <p:spPr bwMode="auto">
            <a:xfrm flipH="1">
              <a:off x="3216" y="3696"/>
              <a:ext cx="0" cy="240"/>
            </a:xfrm>
            <a:prstGeom prst="line">
              <a:avLst/>
            </a:prstGeom>
            <a:noFill/>
            <a:ln w="38100">
              <a:solidFill>
                <a:schemeClr val="bg1"/>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300" dirty="0">
                <a:solidFill>
                  <a:srgbClr val="000000"/>
                </a:solidFill>
              </a:endParaRPr>
            </a:p>
          </p:txBody>
        </p:sp>
        <p:sp>
          <p:nvSpPr>
            <p:cNvPr id="15371" name="Text Box 17"/>
            <p:cNvSpPr txBox="1">
              <a:spLocks noChangeArrowheads="1"/>
            </p:cNvSpPr>
            <p:nvPr/>
          </p:nvSpPr>
          <p:spPr bwMode="auto">
            <a:xfrm>
              <a:off x="2974" y="3936"/>
              <a:ext cx="720" cy="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9pPr>
            </a:lstStyle>
            <a:p>
              <a:pPr eaLnBrk="0" fontAlgn="base" hangingPunct="0">
                <a:spcBef>
                  <a:spcPct val="50000"/>
                </a:spcBef>
                <a:spcAft>
                  <a:spcPct val="0"/>
                </a:spcAft>
              </a:pPr>
              <a:r>
                <a:rPr lang="en-US" altLang="en-US" dirty="0">
                  <a:solidFill>
                    <a:srgbClr val="00B050"/>
                  </a:solidFill>
                </a:rPr>
                <a:t>Salt</a:t>
              </a:r>
            </a:p>
          </p:txBody>
        </p:sp>
      </p:grpSp>
      <p:sp>
        <p:nvSpPr>
          <p:cNvPr id="3" name="Slide Number Placeholder 2"/>
          <p:cNvSpPr>
            <a:spLocks noGrp="1"/>
          </p:cNvSpPr>
          <p:nvPr>
            <p:ph type="sldNum" sz="quarter" idx="12"/>
          </p:nvPr>
        </p:nvSpPr>
        <p:spPr/>
        <p:txBody>
          <a:bodyPr/>
          <a:lstStyle/>
          <a:p>
            <a:pPr>
              <a:defRPr/>
            </a:pPr>
            <a:fld id="{B4882988-75FC-4BEE-B610-DFD609495041}" type="slidenum">
              <a:rPr lang="en-US" altLang="en-US" smtClean="0">
                <a:solidFill>
                  <a:srgbClr val="000000"/>
                </a:solidFill>
              </a:rPr>
              <a:pPr>
                <a:defRPr/>
              </a:pPr>
              <a:t>33</a:t>
            </a:fld>
            <a:endParaRPr lang="en-US" altLang="en-US" dirty="0">
              <a:solidFill>
                <a:srgbClr val="000000"/>
              </a:solidFill>
            </a:endParaRPr>
          </a:p>
        </p:txBody>
      </p:sp>
      <p:pic>
        <p:nvPicPr>
          <p:cNvPr id="20" name="Picture 19"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7858117" y="46990"/>
            <a:ext cx="1200149" cy="972820"/>
          </a:xfrm>
          <a:prstGeom prst="rect">
            <a:avLst/>
          </a:prstGeom>
        </p:spPr>
      </p:pic>
    </p:spTree>
    <p:extLst>
      <p:ext uri="{BB962C8B-B14F-4D97-AF65-F5344CB8AC3E}">
        <p14:creationId xmlns:p14="http://schemas.microsoft.com/office/powerpoint/2010/main" val="115469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1000"/>
                                        <p:tgtEl>
                                          <p:spTgt spid="37891">
                                            <p:txEl>
                                              <p:pRg st="0" end="0"/>
                                            </p:txEl>
                                          </p:spTgt>
                                        </p:tgtEl>
                                      </p:cBhvr>
                                    </p:animEffect>
                                    <p:anim calcmode="lin" valueType="num">
                                      <p:cBhvr>
                                        <p:cTn id="8" dur="10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8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7891">
                                            <p:txEl>
                                              <p:pRg st="1" end="1"/>
                                            </p:txEl>
                                          </p:spTgt>
                                        </p:tgtEl>
                                        <p:attrNameLst>
                                          <p:attrName>style.visibility</p:attrName>
                                        </p:attrNameLst>
                                      </p:cBhvr>
                                      <p:to>
                                        <p:strVal val="visible"/>
                                      </p:to>
                                    </p:set>
                                    <p:animEffect transition="in" filter="fade">
                                      <p:cBhvr>
                                        <p:cTn id="14" dur="1000"/>
                                        <p:tgtEl>
                                          <p:spTgt spid="37891">
                                            <p:txEl>
                                              <p:pRg st="1" end="1"/>
                                            </p:txEl>
                                          </p:spTgt>
                                        </p:tgtEl>
                                      </p:cBhvr>
                                    </p:animEffect>
                                    <p:anim calcmode="lin" valueType="num">
                                      <p:cBhvr>
                                        <p:cTn id="15" dur="10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78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7891">
                                            <p:txEl>
                                              <p:pRg st="2" end="2"/>
                                            </p:txEl>
                                          </p:spTgt>
                                        </p:tgtEl>
                                        <p:attrNameLst>
                                          <p:attrName>style.visibility</p:attrName>
                                        </p:attrNameLst>
                                      </p:cBhvr>
                                      <p:to>
                                        <p:strVal val="visible"/>
                                      </p:to>
                                    </p:set>
                                    <p:animEffect transition="in" filter="fade">
                                      <p:cBhvr>
                                        <p:cTn id="21" dur="1000"/>
                                        <p:tgtEl>
                                          <p:spTgt spid="37891">
                                            <p:txEl>
                                              <p:pRg st="2" end="2"/>
                                            </p:txEl>
                                          </p:spTgt>
                                        </p:tgtEl>
                                      </p:cBhvr>
                                    </p:animEffect>
                                    <p:anim calcmode="lin" valueType="num">
                                      <p:cBhvr>
                                        <p:cTn id="22" dur="10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78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10" fill="hold" nodeType="clickEffect">
                                  <p:stCondLst>
                                    <p:cond delay="0"/>
                                  </p:stCondLst>
                                  <p:childTnLst>
                                    <p:set>
                                      <p:cBhvr>
                                        <p:cTn id="27" dur="1" fill="hold">
                                          <p:stCondLst>
                                            <p:cond delay="0"/>
                                          </p:stCondLst>
                                        </p:cTn>
                                        <p:tgtEl>
                                          <p:spTgt spid="37898"/>
                                        </p:tgtEl>
                                        <p:attrNameLst>
                                          <p:attrName>style.visibility</p:attrName>
                                        </p:attrNameLst>
                                      </p:cBhvr>
                                      <p:to>
                                        <p:strVal val="visible"/>
                                      </p:to>
                                    </p:set>
                                    <p:anim calcmode="lin" valueType="num">
                                      <p:cBhvr>
                                        <p:cTn id="28" dur="500" fill="hold"/>
                                        <p:tgtEl>
                                          <p:spTgt spid="37898"/>
                                        </p:tgtEl>
                                        <p:attrNameLst>
                                          <p:attrName>ppt_w</p:attrName>
                                        </p:attrNameLst>
                                      </p:cBhvr>
                                      <p:tavLst>
                                        <p:tav tm="0">
                                          <p:val>
                                            <p:fltVal val="0"/>
                                          </p:val>
                                        </p:tav>
                                        <p:tav tm="100000">
                                          <p:val>
                                            <p:strVal val="#ppt_w"/>
                                          </p:val>
                                        </p:tav>
                                      </p:tavLst>
                                    </p:anim>
                                    <p:anim calcmode="lin" valueType="num">
                                      <p:cBhvr>
                                        <p:cTn id="29" dur="500" fill="hold"/>
                                        <p:tgtEl>
                                          <p:spTgt spid="37898"/>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nodeType="clickEffect">
                                  <p:stCondLst>
                                    <p:cond delay="0"/>
                                  </p:stCondLst>
                                  <p:childTnLst>
                                    <p:set>
                                      <p:cBhvr>
                                        <p:cTn id="33" dur="1" fill="hold">
                                          <p:stCondLst>
                                            <p:cond delay="0"/>
                                          </p:stCondLst>
                                        </p:cTn>
                                        <p:tgtEl>
                                          <p:spTgt spid="37895"/>
                                        </p:tgtEl>
                                        <p:attrNameLst>
                                          <p:attrName>style.visibility</p:attrName>
                                        </p:attrNameLst>
                                      </p:cBhvr>
                                      <p:to>
                                        <p:strVal val="visible"/>
                                      </p:to>
                                    </p:set>
                                    <p:anim calcmode="lin" valueType="num">
                                      <p:cBhvr>
                                        <p:cTn id="34" dur="500" fill="hold"/>
                                        <p:tgtEl>
                                          <p:spTgt spid="37895"/>
                                        </p:tgtEl>
                                        <p:attrNameLst>
                                          <p:attrName>ppt_w</p:attrName>
                                        </p:attrNameLst>
                                      </p:cBhvr>
                                      <p:tavLst>
                                        <p:tav tm="0">
                                          <p:val>
                                            <p:fltVal val="0"/>
                                          </p:val>
                                        </p:tav>
                                        <p:tav tm="100000">
                                          <p:val>
                                            <p:strVal val="#ppt_w"/>
                                          </p:val>
                                        </p:tav>
                                      </p:tavLst>
                                    </p:anim>
                                    <p:anim calcmode="lin" valueType="num">
                                      <p:cBhvr>
                                        <p:cTn id="35" dur="500" fill="hold"/>
                                        <p:tgtEl>
                                          <p:spTgt spid="37895"/>
                                        </p:tgtEl>
                                        <p:attrNameLst>
                                          <p:attrName>ppt_h</p:attrName>
                                        </p:attrNameLst>
                                      </p:cBhvr>
                                      <p:tavLst>
                                        <p:tav tm="0">
                                          <p:val>
                                            <p:strVal val="#ppt_h"/>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7" presetClass="entr" presetSubtype="10" fill="hold" nodeType="clickEffect">
                                  <p:stCondLst>
                                    <p:cond delay="0"/>
                                  </p:stCondLst>
                                  <p:childTnLst>
                                    <p:set>
                                      <p:cBhvr>
                                        <p:cTn id="39" dur="1" fill="hold">
                                          <p:stCondLst>
                                            <p:cond delay="0"/>
                                          </p:stCondLst>
                                        </p:cTn>
                                        <p:tgtEl>
                                          <p:spTgt spid="37894"/>
                                        </p:tgtEl>
                                        <p:attrNameLst>
                                          <p:attrName>style.visibility</p:attrName>
                                        </p:attrNameLst>
                                      </p:cBhvr>
                                      <p:to>
                                        <p:strVal val="visible"/>
                                      </p:to>
                                    </p:set>
                                    <p:anim calcmode="lin" valueType="num">
                                      <p:cBhvr>
                                        <p:cTn id="40" dur="500" fill="hold"/>
                                        <p:tgtEl>
                                          <p:spTgt spid="37894"/>
                                        </p:tgtEl>
                                        <p:attrNameLst>
                                          <p:attrName>ppt_w</p:attrName>
                                        </p:attrNameLst>
                                      </p:cBhvr>
                                      <p:tavLst>
                                        <p:tav tm="0">
                                          <p:val>
                                            <p:fltVal val="0"/>
                                          </p:val>
                                        </p:tav>
                                        <p:tav tm="100000">
                                          <p:val>
                                            <p:strVal val="#ppt_w"/>
                                          </p:val>
                                        </p:tav>
                                      </p:tavLst>
                                    </p:anim>
                                    <p:anim calcmode="lin" valueType="num">
                                      <p:cBhvr>
                                        <p:cTn id="41" dur="500" fill="hold"/>
                                        <p:tgtEl>
                                          <p:spTgt spid="37894"/>
                                        </p:tgtEl>
                                        <p:attrNameLst>
                                          <p:attrName>ppt_h</p:attrName>
                                        </p:attrNameLst>
                                      </p:cBhvr>
                                      <p:tavLst>
                                        <p:tav tm="0">
                                          <p:val>
                                            <p:strVal val="#ppt_h"/>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5" presetClass="entr" presetSubtype="0" fill="hold" nodeType="clickEffect">
                                  <p:stCondLst>
                                    <p:cond delay="0"/>
                                  </p:stCondLst>
                                  <p:childTnLst>
                                    <p:set>
                                      <p:cBhvr>
                                        <p:cTn id="45" dur="1" fill="hold">
                                          <p:stCondLst>
                                            <p:cond delay="0"/>
                                          </p:stCondLst>
                                        </p:cTn>
                                        <p:tgtEl>
                                          <p:spTgt spid="37906"/>
                                        </p:tgtEl>
                                        <p:attrNameLst>
                                          <p:attrName>style.visibility</p:attrName>
                                        </p:attrNameLst>
                                      </p:cBhvr>
                                      <p:to>
                                        <p:strVal val="visible"/>
                                      </p:to>
                                    </p:set>
                                    <p:anim calcmode="lin" valueType="num">
                                      <p:cBhvr>
                                        <p:cTn id="46" dur="1000" fill="hold"/>
                                        <p:tgtEl>
                                          <p:spTgt spid="37906"/>
                                        </p:tgtEl>
                                        <p:attrNameLst>
                                          <p:attrName>ppt_w</p:attrName>
                                        </p:attrNameLst>
                                      </p:cBhvr>
                                      <p:tavLst>
                                        <p:tav tm="0">
                                          <p:val>
                                            <p:fltVal val="0"/>
                                          </p:val>
                                        </p:tav>
                                        <p:tav tm="100000">
                                          <p:val>
                                            <p:strVal val="#ppt_w"/>
                                          </p:val>
                                        </p:tav>
                                      </p:tavLst>
                                    </p:anim>
                                    <p:anim calcmode="lin" valueType="num">
                                      <p:cBhvr>
                                        <p:cTn id="47" dur="1000" fill="hold"/>
                                        <p:tgtEl>
                                          <p:spTgt spid="37906"/>
                                        </p:tgtEl>
                                        <p:attrNameLst>
                                          <p:attrName>ppt_h</p:attrName>
                                        </p:attrNameLst>
                                      </p:cBhvr>
                                      <p:tavLst>
                                        <p:tav tm="0">
                                          <p:val>
                                            <p:fltVal val="0"/>
                                          </p:val>
                                        </p:tav>
                                        <p:tav tm="100000">
                                          <p:val>
                                            <p:strVal val="#ppt_h"/>
                                          </p:val>
                                        </p:tav>
                                      </p:tavLst>
                                    </p:anim>
                                    <p:anim calcmode="lin" valueType="num">
                                      <p:cBhvr>
                                        <p:cTn id="48" dur="1000" fill="hold"/>
                                        <p:tgtEl>
                                          <p:spTgt spid="37906"/>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3790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 y="1377153"/>
            <a:ext cx="5172080" cy="5480848"/>
          </a:xfrm>
        </p:spPr>
        <p:txBody>
          <a:bodyPr lIns="182125" tIns="91061"/>
          <a:lstStyle/>
          <a:p>
            <a:pPr marL="233979" indent="-233979">
              <a:buFont typeface="Arial" pitchFamily="34" charset="0"/>
              <a:buChar char="•"/>
            </a:pPr>
            <a:r>
              <a:rPr lang="en-US" dirty="0">
                <a:solidFill>
                  <a:srgbClr val="FF0000"/>
                </a:solidFill>
              </a:rPr>
              <a:t>Antacids neutralize excess stomach acid</a:t>
            </a:r>
          </a:p>
          <a:p>
            <a:pPr marL="233979" indent="-233979"/>
            <a:r>
              <a:rPr lang="en-US" dirty="0">
                <a:solidFill>
                  <a:srgbClr val="00B0F0"/>
                </a:solidFill>
              </a:rPr>
              <a:t>NaHCO</a:t>
            </a:r>
            <a:r>
              <a:rPr lang="en-US" baseline="-25000" dirty="0">
                <a:solidFill>
                  <a:srgbClr val="00B0F0"/>
                </a:solidFill>
              </a:rPr>
              <a:t>3</a:t>
            </a:r>
            <a:r>
              <a:rPr lang="en-US" dirty="0"/>
              <a:t> + </a:t>
            </a:r>
            <a:r>
              <a:rPr lang="en-US" dirty="0">
                <a:solidFill>
                  <a:srgbClr val="FF0000"/>
                </a:solidFill>
              </a:rPr>
              <a:t>HCl </a:t>
            </a:r>
            <a:r>
              <a:rPr lang="en-US" dirty="0"/>
              <a:t>→ H</a:t>
            </a:r>
            <a:r>
              <a:rPr lang="en-US" baseline="-25000" dirty="0"/>
              <a:t>2</a:t>
            </a:r>
            <a:r>
              <a:rPr lang="en-US" dirty="0"/>
              <a:t>O + </a:t>
            </a:r>
            <a:r>
              <a:rPr lang="en-US" dirty="0">
                <a:solidFill>
                  <a:srgbClr val="00B050"/>
                </a:solidFill>
              </a:rPr>
              <a:t>NaCl</a:t>
            </a:r>
            <a:r>
              <a:rPr lang="en-US" dirty="0"/>
              <a:t> + CO</a:t>
            </a:r>
            <a:r>
              <a:rPr lang="en-US" baseline="-25000" dirty="0"/>
              <a:t>2</a:t>
            </a:r>
            <a:endParaRPr lang="en-US" dirty="0"/>
          </a:p>
          <a:p>
            <a:pPr marL="233979" indent="-233979"/>
            <a:r>
              <a:rPr lang="en-US" dirty="0"/>
              <a:t> </a:t>
            </a:r>
            <a:r>
              <a:rPr lang="en-US" dirty="0">
                <a:solidFill>
                  <a:srgbClr val="00B0F0"/>
                </a:solidFill>
              </a:rPr>
              <a:t>Ca(OH)</a:t>
            </a:r>
            <a:r>
              <a:rPr lang="en-US" baseline="-25000" dirty="0">
                <a:solidFill>
                  <a:srgbClr val="00B0F0"/>
                </a:solidFill>
              </a:rPr>
              <a:t>2 </a:t>
            </a:r>
            <a:r>
              <a:rPr lang="en-US" dirty="0"/>
              <a:t>+ </a:t>
            </a:r>
            <a:r>
              <a:rPr lang="en-US" dirty="0">
                <a:solidFill>
                  <a:srgbClr val="FF0000"/>
                </a:solidFill>
              </a:rPr>
              <a:t>2HCl</a:t>
            </a:r>
            <a:r>
              <a:rPr lang="en-US" dirty="0"/>
              <a:t> → </a:t>
            </a:r>
            <a:r>
              <a:rPr lang="en-US" dirty="0">
                <a:solidFill>
                  <a:srgbClr val="00B050"/>
                </a:solidFill>
              </a:rPr>
              <a:t>CaCl</a:t>
            </a:r>
            <a:r>
              <a:rPr lang="en-US" baseline="-25000" dirty="0">
                <a:solidFill>
                  <a:srgbClr val="00B050"/>
                </a:solidFill>
              </a:rPr>
              <a:t>2</a:t>
            </a:r>
            <a:r>
              <a:rPr lang="en-US" dirty="0">
                <a:solidFill>
                  <a:srgbClr val="00B050"/>
                </a:solidFill>
              </a:rPr>
              <a:t> </a:t>
            </a:r>
            <a:r>
              <a:rPr lang="en-US" dirty="0"/>
              <a:t>+ 2H</a:t>
            </a:r>
            <a:r>
              <a:rPr lang="en-US" baseline="-25000" dirty="0"/>
              <a:t>2</a:t>
            </a:r>
            <a:r>
              <a:rPr lang="en-US" dirty="0"/>
              <a:t>O</a:t>
            </a:r>
            <a:br>
              <a:rPr lang="en-US" dirty="0"/>
            </a:br>
            <a:endParaRPr lang="en-US" sz="800" dirty="0"/>
          </a:p>
          <a:p>
            <a:pPr marL="233979" indent="-233979">
              <a:buFont typeface="Arial" pitchFamily="34" charset="0"/>
              <a:buChar char="•"/>
            </a:pPr>
            <a:r>
              <a:rPr lang="en-US" dirty="0">
                <a:solidFill>
                  <a:srgbClr val="0070C0"/>
                </a:solidFill>
              </a:rPr>
              <a:t>Toothpaste contains antacids to cancel acids that would damage teeth.</a:t>
            </a:r>
          </a:p>
          <a:p>
            <a:pPr marL="233979" indent="-233979">
              <a:buFont typeface="Arial" pitchFamily="34" charset="0"/>
              <a:buChar char="•"/>
            </a:pPr>
            <a:r>
              <a:rPr lang="en-US" dirty="0">
                <a:solidFill>
                  <a:srgbClr val="00B050"/>
                </a:solidFill>
              </a:rPr>
              <a:t>Lime (calcium hydroxide) is used to neutralize acidic soil.</a:t>
            </a:r>
          </a:p>
          <a:p>
            <a:pPr marL="126143" indent="-126143">
              <a:buFont typeface="Arial" pitchFamily="34" charset="0"/>
              <a:buChar char="•"/>
            </a:pPr>
            <a:endParaRPr lang="en-US" dirty="0"/>
          </a:p>
          <a:p>
            <a:pPr marL="126143" indent="-126143"/>
            <a:endParaRPr lang="en-US" dirty="0"/>
          </a:p>
          <a:p>
            <a:pPr marL="126143" indent="-126143"/>
            <a:endParaRPr lang="en-US" dirty="0"/>
          </a:p>
        </p:txBody>
      </p:sp>
      <p:pic>
        <p:nvPicPr>
          <p:cNvPr id="6" name="Content Placeholder 5"/>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5273044" y="2262930"/>
            <a:ext cx="3847033" cy="3415220"/>
          </a:xfrm>
        </p:spPr>
      </p:pic>
      <p:sp>
        <p:nvSpPr>
          <p:cNvPr id="5" name="Title 4"/>
          <p:cNvSpPr>
            <a:spLocks noGrp="1"/>
          </p:cNvSpPr>
          <p:nvPr>
            <p:ph type="title"/>
          </p:nvPr>
        </p:nvSpPr>
        <p:spPr>
          <a:xfrm>
            <a:off x="12" y="0"/>
            <a:ext cx="9143992" cy="1371600"/>
          </a:xfrm>
        </p:spPr>
        <p:txBody>
          <a:bodyPr/>
          <a:lstStyle/>
          <a:p>
            <a:r>
              <a:rPr lang="en-US" dirty="0">
                <a:solidFill>
                  <a:srgbClr val="FFC000"/>
                </a:solidFill>
              </a:rPr>
              <a:t>Neutralization Reactions in Everyday Life</a:t>
            </a:r>
          </a:p>
        </p:txBody>
      </p:sp>
    </p:spTree>
    <p:extLst>
      <p:ext uri="{BB962C8B-B14F-4D97-AF65-F5344CB8AC3E}">
        <p14:creationId xmlns:p14="http://schemas.microsoft.com/office/powerpoint/2010/main" val="371633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5" y="901029"/>
            <a:ext cx="9067799" cy="4870267"/>
          </a:xfrm>
          <a:prstGeom prst="rect">
            <a:avLst/>
          </a:prstGeom>
        </p:spPr>
        <p:txBody>
          <a:bodyPr wrap="square" lIns="91145" tIns="45573" rIns="91145" bIns="45573">
            <a:spAutoFit/>
          </a:bodyPr>
          <a:lstStyle/>
          <a:p>
            <a:pPr eaLnBrk="0" fontAlgn="base" hangingPunct="0">
              <a:spcBef>
                <a:spcPct val="50000"/>
              </a:spcBef>
              <a:spcAft>
                <a:spcPct val="0"/>
              </a:spcAft>
              <a:buClr>
                <a:srgbClr val="000000"/>
              </a:buClr>
              <a:buSzPct val="100000"/>
            </a:pPr>
            <a:r>
              <a:rPr lang="en-US" altLang="en-US" sz="2300" dirty="0">
                <a:solidFill>
                  <a:srgbClr val="000000"/>
                </a:solidFill>
              </a:rPr>
              <a:t>A reaction between an acid and a base will go to completion when the solutions contain </a:t>
            </a:r>
            <a:r>
              <a:rPr lang="en-US" altLang="en-US" sz="2300" b="1" dirty="0">
                <a:solidFill>
                  <a:srgbClr val="FF0000"/>
                </a:solidFill>
              </a:rPr>
              <a:t>equal numbers of hydrogen ions</a:t>
            </a:r>
            <a:r>
              <a:rPr lang="en-US" altLang="en-US" sz="2300" dirty="0">
                <a:solidFill>
                  <a:srgbClr val="FF0000"/>
                </a:solidFill>
              </a:rPr>
              <a:t> </a:t>
            </a:r>
            <a:r>
              <a:rPr lang="en-US" altLang="en-US" sz="2300" dirty="0">
                <a:solidFill>
                  <a:srgbClr val="000000"/>
                </a:solidFill>
              </a:rPr>
              <a:t>and </a:t>
            </a:r>
            <a:r>
              <a:rPr lang="en-US" altLang="en-US" sz="2300" b="1" dirty="0">
                <a:solidFill>
                  <a:srgbClr val="00B0F0"/>
                </a:solidFill>
              </a:rPr>
              <a:t>hydroxide ions</a:t>
            </a:r>
            <a:r>
              <a:rPr lang="en-US" altLang="en-US" sz="2300" dirty="0">
                <a:solidFill>
                  <a:srgbClr val="000000"/>
                </a:solidFill>
              </a:rPr>
              <a:t>. </a:t>
            </a:r>
            <a:r>
              <a:rPr lang="en-US" altLang="en-US" sz="2300" dirty="0"/>
              <a:t>This can occur between </a:t>
            </a:r>
            <a:r>
              <a:rPr lang="en-US" altLang="en-US" sz="2300" b="1" dirty="0">
                <a:solidFill>
                  <a:srgbClr val="FF0000"/>
                </a:solidFill>
              </a:rPr>
              <a:t>strong acids </a:t>
            </a:r>
            <a:r>
              <a:rPr lang="en-US" altLang="en-US" sz="2300" dirty="0"/>
              <a:t>and</a:t>
            </a:r>
            <a:r>
              <a:rPr lang="en-US" altLang="en-US" sz="2300" dirty="0">
                <a:solidFill>
                  <a:srgbClr val="00B050"/>
                </a:solidFill>
              </a:rPr>
              <a:t> </a:t>
            </a:r>
            <a:r>
              <a:rPr lang="en-US" altLang="en-US" sz="2300" b="1" dirty="0">
                <a:solidFill>
                  <a:srgbClr val="00B0F0"/>
                </a:solidFill>
              </a:rPr>
              <a:t>strong</a:t>
            </a:r>
            <a:r>
              <a:rPr lang="en-US" altLang="en-US" sz="2300" dirty="0">
                <a:solidFill>
                  <a:srgbClr val="00B0F0"/>
                </a:solidFill>
              </a:rPr>
              <a:t> </a:t>
            </a:r>
            <a:r>
              <a:rPr lang="en-US" altLang="en-US" sz="2300" b="1" dirty="0">
                <a:solidFill>
                  <a:srgbClr val="00B0F0"/>
                </a:solidFill>
              </a:rPr>
              <a:t>bases</a:t>
            </a:r>
            <a:r>
              <a:rPr lang="en-US" altLang="en-US" sz="2300" dirty="0">
                <a:solidFill>
                  <a:srgbClr val="00B050"/>
                </a:solidFill>
              </a:rPr>
              <a:t> </a:t>
            </a:r>
            <a:r>
              <a:rPr lang="en-US" altLang="en-US" sz="2300" dirty="0"/>
              <a:t>because both </a:t>
            </a:r>
            <a:r>
              <a:rPr lang="en-US" altLang="en-US" sz="2300" b="1" dirty="0">
                <a:solidFill>
                  <a:srgbClr val="00B050"/>
                </a:solidFill>
              </a:rPr>
              <a:t>dissociate completely</a:t>
            </a:r>
            <a:r>
              <a:rPr lang="en-US" altLang="en-US" sz="2300" dirty="0">
                <a:solidFill>
                  <a:srgbClr val="00B050"/>
                </a:solidFill>
              </a:rPr>
              <a:t>.</a:t>
            </a:r>
          </a:p>
          <a:p>
            <a:pPr eaLnBrk="0" fontAlgn="base" hangingPunct="0">
              <a:spcBef>
                <a:spcPct val="50000"/>
              </a:spcBef>
              <a:spcAft>
                <a:spcPct val="0"/>
              </a:spcAft>
              <a:buClr>
                <a:srgbClr val="000000"/>
              </a:buClr>
              <a:buSzPct val="100000"/>
            </a:pPr>
            <a:r>
              <a:rPr lang="en-US" altLang="en-US" sz="2300" dirty="0">
                <a:solidFill>
                  <a:srgbClr val="000000"/>
                </a:solidFill>
              </a:rPr>
              <a:t>The balanced equation provides the correct ratio of moles of acid to moles of base to produce the neutralization.</a:t>
            </a:r>
          </a:p>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sz="2300" dirty="0">
                <a:solidFill>
                  <a:srgbClr val="00B050"/>
                </a:solidFill>
              </a:rPr>
              <a:t>For hydrochloric acid and sodium hydroxide, the mole ratio is 1:1 so equal quantities of the acid and base neutralize.</a:t>
            </a:r>
          </a:p>
          <a:p>
            <a:pPr eaLnBrk="0" fontAlgn="base" hangingPunct="0">
              <a:spcBef>
                <a:spcPct val="50000"/>
              </a:spcBef>
              <a:spcAft>
                <a:spcPct val="0"/>
              </a:spcAft>
              <a:buClr>
                <a:srgbClr val="000000"/>
              </a:buClr>
              <a:buSzPct val="100000"/>
              <a:buFont typeface="Times New Roman" panose="02020603050405020304" pitchFamily="18" charset="0"/>
              <a:buNone/>
            </a:pPr>
            <a:endParaRPr lang="en-US" altLang="en-US" sz="2300" dirty="0">
              <a:solidFill>
                <a:srgbClr val="000000"/>
              </a:solidFill>
            </a:endParaRPr>
          </a:p>
          <a:p>
            <a:pPr algn="ctr" eaLnBrk="0" fontAlgn="base" hangingPunct="0">
              <a:spcBef>
                <a:spcPct val="50000"/>
              </a:spcBef>
              <a:spcAft>
                <a:spcPct val="0"/>
              </a:spcAft>
              <a:buClr>
                <a:srgbClr val="000000"/>
              </a:buClr>
              <a:buSzPct val="100000"/>
              <a:buFont typeface="Times New Roman" panose="02020603050405020304" pitchFamily="18" charset="0"/>
              <a:buNone/>
            </a:pPr>
            <a:r>
              <a:rPr lang="en-US" altLang="en-US" sz="2300" dirty="0">
                <a:solidFill>
                  <a:srgbClr val="FF0000"/>
                </a:solidFill>
              </a:rPr>
              <a:t>HCl(</a:t>
            </a:r>
            <a:r>
              <a:rPr lang="en-US" altLang="en-US" sz="2300" i="1" dirty="0">
                <a:solidFill>
                  <a:srgbClr val="FF0000"/>
                </a:solidFill>
              </a:rPr>
              <a:t>aq</a:t>
            </a:r>
            <a:r>
              <a:rPr lang="en-US" altLang="en-US" sz="2300" dirty="0">
                <a:solidFill>
                  <a:srgbClr val="FF0000"/>
                </a:solidFill>
              </a:rPr>
              <a:t>)</a:t>
            </a:r>
            <a:r>
              <a:rPr lang="en-US" altLang="en-US" sz="2300" dirty="0">
                <a:solidFill>
                  <a:srgbClr val="BBE0E3">
                    <a:lumMod val="50000"/>
                  </a:srgbClr>
                </a:solidFill>
              </a:rPr>
              <a:t> + </a:t>
            </a:r>
            <a:r>
              <a:rPr lang="en-US" altLang="en-US" sz="2300" dirty="0">
                <a:solidFill>
                  <a:srgbClr val="00B0F0"/>
                </a:solidFill>
              </a:rPr>
              <a:t>NaOH(</a:t>
            </a:r>
            <a:r>
              <a:rPr lang="en-US" altLang="en-US" sz="2300" i="1" dirty="0">
                <a:solidFill>
                  <a:srgbClr val="00B0F0"/>
                </a:solidFill>
              </a:rPr>
              <a:t>aq</a:t>
            </a:r>
            <a:r>
              <a:rPr lang="en-US" altLang="en-US" sz="2300" dirty="0">
                <a:solidFill>
                  <a:srgbClr val="00B0F0"/>
                </a:solidFill>
              </a:rPr>
              <a:t>)</a:t>
            </a:r>
            <a:r>
              <a:rPr lang="en-US" altLang="en-US" sz="2300" dirty="0">
                <a:solidFill>
                  <a:srgbClr val="BBE0E3">
                    <a:lumMod val="50000"/>
                  </a:srgbClr>
                </a:solidFill>
              </a:rPr>
              <a:t> </a:t>
            </a:r>
            <a:r>
              <a:rPr lang="en-US" altLang="en-US" sz="2300" dirty="0">
                <a:solidFill>
                  <a:srgbClr val="BBE0E3">
                    <a:lumMod val="50000"/>
                  </a:srgbClr>
                </a:solidFill>
                <a:cs typeface="Arial" panose="020B0604020202020204" pitchFamily="34" charset="0"/>
              </a:rPr>
              <a:t>→ </a:t>
            </a:r>
            <a:r>
              <a:rPr lang="en-US" altLang="en-US" sz="2300" dirty="0">
                <a:solidFill>
                  <a:srgbClr val="00B050"/>
                </a:solidFill>
              </a:rPr>
              <a:t>NaCl(</a:t>
            </a:r>
            <a:r>
              <a:rPr lang="en-US" altLang="en-US" sz="2300" i="1" dirty="0">
                <a:solidFill>
                  <a:srgbClr val="00B050"/>
                </a:solidFill>
              </a:rPr>
              <a:t>aq</a:t>
            </a:r>
            <a:r>
              <a:rPr lang="en-US" altLang="en-US" sz="2300" dirty="0">
                <a:solidFill>
                  <a:srgbClr val="00B050"/>
                </a:solidFill>
              </a:rPr>
              <a:t>)</a:t>
            </a:r>
            <a:r>
              <a:rPr lang="en-US" altLang="en-US" sz="2300" dirty="0">
                <a:solidFill>
                  <a:srgbClr val="BBE0E3">
                    <a:lumMod val="50000"/>
                  </a:srgbClr>
                </a:solidFill>
              </a:rPr>
              <a:t> + H</a:t>
            </a:r>
            <a:r>
              <a:rPr lang="en-US" altLang="en-US" sz="2300" baseline="-25000" dirty="0">
                <a:solidFill>
                  <a:srgbClr val="BBE0E3">
                    <a:lumMod val="50000"/>
                  </a:srgbClr>
                </a:solidFill>
              </a:rPr>
              <a:t>2</a:t>
            </a:r>
            <a:r>
              <a:rPr lang="en-US" altLang="en-US" sz="2300" dirty="0">
                <a:solidFill>
                  <a:srgbClr val="BBE0E3">
                    <a:lumMod val="50000"/>
                  </a:srgbClr>
                </a:solidFill>
              </a:rPr>
              <a:t>O(</a:t>
            </a:r>
            <a:r>
              <a:rPr lang="en-US" altLang="en-US" sz="2300" i="1" dirty="0">
                <a:solidFill>
                  <a:srgbClr val="BBE0E3">
                    <a:lumMod val="50000"/>
                  </a:srgbClr>
                </a:solidFill>
              </a:rPr>
              <a:t>l</a:t>
            </a:r>
            <a:r>
              <a:rPr lang="en-US" altLang="en-US" sz="2300" dirty="0">
                <a:solidFill>
                  <a:srgbClr val="BBE0E3">
                    <a:lumMod val="50000"/>
                  </a:srgbClr>
                </a:solidFill>
              </a:rPr>
              <a:t>)</a:t>
            </a:r>
          </a:p>
          <a:p>
            <a:pPr eaLnBrk="0" fontAlgn="base" hangingPunct="0">
              <a:spcBef>
                <a:spcPct val="50000"/>
              </a:spcBef>
              <a:spcAft>
                <a:spcPct val="0"/>
              </a:spcAft>
              <a:buClr>
                <a:srgbClr val="000000"/>
              </a:buClr>
              <a:buSzPct val="100000"/>
              <a:tabLst>
                <a:tab pos="1645706" algn="l"/>
                <a:tab pos="3020826" algn="l"/>
                <a:tab pos="4897564" algn="l"/>
                <a:tab pos="6434082" algn="l"/>
              </a:tabLst>
            </a:pPr>
            <a:r>
              <a:rPr lang="en-US" altLang="en-US" sz="2300" dirty="0">
                <a:solidFill>
                  <a:srgbClr val="BBE0E3">
                    <a:lumMod val="50000"/>
                  </a:srgbClr>
                </a:solidFill>
              </a:rPr>
              <a:t>	</a:t>
            </a:r>
            <a:r>
              <a:rPr lang="en-US" altLang="en-US" sz="2300" dirty="0">
                <a:solidFill>
                  <a:srgbClr val="FF0000"/>
                </a:solidFill>
              </a:rPr>
              <a:t>Acid</a:t>
            </a:r>
            <a:r>
              <a:rPr lang="en-US" altLang="en-US" sz="2300" dirty="0">
                <a:solidFill>
                  <a:srgbClr val="00FF00"/>
                </a:solidFill>
              </a:rPr>
              <a:t> 	</a:t>
            </a:r>
            <a:r>
              <a:rPr lang="en-US" altLang="en-US" sz="2300" dirty="0">
                <a:solidFill>
                  <a:srgbClr val="00B0F0"/>
                </a:solidFill>
              </a:rPr>
              <a:t>Base</a:t>
            </a:r>
            <a:r>
              <a:rPr lang="en-US" altLang="en-US" sz="2300" dirty="0">
                <a:solidFill>
                  <a:srgbClr val="CC66FF"/>
                </a:solidFill>
              </a:rPr>
              <a:t> 	 </a:t>
            </a:r>
            <a:r>
              <a:rPr lang="en-US" altLang="en-US" sz="2300" dirty="0">
                <a:solidFill>
                  <a:srgbClr val="00B050"/>
                </a:solidFill>
                <a:sym typeface="Symbol" pitchFamily="18" charset="2"/>
              </a:rPr>
              <a:t>Salt</a:t>
            </a:r>
            <a:r>
              <a:rPr lang="en-US" altLang="en-US" sz="2300" dirty="0">
                <a:solidFill>
                  <a:srgbClr val="FFFFFF"/>
                </a:solidFill>
                <a:sym typeface="Symbol" pitchFamily="18" charset="2"/>
              </a:rPr>
              <a:t> 	</a:t>
            </a:r>
            <a:r>
              <a:rPr lang="en-US" altLang="en-US" sz="2300" dirty="0">
                <a:sym typeface="Symbol" pitchFamily="18" charset="2"/>
              </a:rPr>
              <a:t>Water</a:t>
            </a:r>
          </a:p>
        </p:txBody>
      </p:sp>
      <p:grpSp>
        <p:nvGrpSpPr>
          <p:cNvPr id="28681" name="Group 9"/>
          <p:cNvGrpSpPr>
            <a:grpSpLocks/>
          </p:cNvGrpSpPr>
          <p:nvPr/>
        </p:nvGrpSpPr>
        <p:grpSpPr bwMode="auto">
          <a:xfrm>
            <a:off x="1665559" y="4417642"/>
            <a:ext cx="5736446" cy="417810"/>
            <a:chOff x="1255" y="2855"/>
            <a:chExt cx="3302" cy="238"/>
          </a:xfrm>
        </p:grpSpPr>
        <p:sp>
          <p:nvSpPr>
            <p:cNvPr id="28677" name="TextBox 7"/>
            <p:cNvSpPr txBox="1">
              <a:spLocks noChangeArrowheads="1"/>
            </p:cNvSpPr>
            <p:nvPr/>
          </p:nvSpPr>
          <p:spPr bwMode="auto">
            <a:xfrm>
              <a:off x="1255" y="2856"/>
              <a:ext cx="57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
                  <a:srgbClr val="000000"/>
                </a:buClr>
                <a:buSzPct val="100000"/>
                <a:buFont typeface="Times New Roman" panose="02020603050405020304" pitchFamily="18" charset="0"/>
                <a:buNone/>
              </a:pPr>
              <a:r>
                <a:rPr lang="en-US" altLang="en-US" sz="2100" dirty="0">
                  <a:solidFill>
                    <a:srgbClr val="658B92"/>
                  </a:solidFill>
                </a:rPr>
                <a:t>1 mol</a:t>
              </a:r>
              <a:endParaRPr lang="en-US" altLang="en-US" sz="2100" dirty="0">
                <a:solidFill>
                  <a:srgbClr val="000000"/>
                </a:solidFill>
              </a:endParaRPr>
            </a:p>
          </p:txBody>
        </p:sp>
        <p:sp>
          <p:nvSpPr>
            <p:cNvPr id="28678" name="TextBox 8"/>
            <p:cNvSpPr txBox="1">
              <a:spLocks noChangeArrowheads="1"/>
            </p:cNvSpPr>
            <p:nvPr/>
          </p:nvSpPr>
          <p:spPr bwMode="auto">
            <a:xfrm>
              <a:off x="2138" y="2856"/>
              <a:ext cx="57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
                  <a:srgbClr val="000000"/>
                </a:buClr>
                <a:buSzPct val="100000"/>
                <a:buFont typeface="Times New Roman" panose="02020603050405020304" pitchFamily="18" charset="0"/>
                <a:buNone/>
              </a:pPr>
              <a:r>
                <a:rPr lang="en-US" altLang="en-US" sz="2100" dirty="0">
                  <a:solidFill>
                    <a:srgbClr val="658B92"/>
                  </a:solidFill>
                </a:rPr>
                <a:t>1 mol</a:t>
              </a:r>
              <a:endParaRPr lang="en-US" altLang="en-US" sz="2100" dirty="0">
                <a:solidFill>
                  <a:srgbClr val="000000"/>
                </a:solidFill>
              </a:endParaRPr>
            </a:p>
          </p:txBody>
        </p:sp>
        <p:sp>
          <p:nvSpPr>
            <p:cNvPr id="28679" name="TextBox 9"/>
            <p:cNvSpPr txBox="1">
              <a:spLocks noChangeArrowheads="1"/>
            </p:cNvSpPr>
            <p:nvPr/>
          </p:nvSpPr>
          <p:spPr bwMode="auto">
            <a:xfrm>
              <a:off x="3191" y="2855"/>
              <a:ext cx="57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
                  <a:srgbClr val="000000"/>
                </a:buClr>
                <a:buSzPct val="100000"/>
                <a:buFont typeface="Times New Roman" panose="02020603050405020304" pitchFamily="18" charset="0"/>
                <a:buNone/>
              </a:pPr>
              <a:r>
                <a:rPr lang="en-US" altLang="en-US" sz="2100" dirty="0">
                  <a:solidFill>
                    <a:srgbClr val="658B92"/>
                  </a:solidFill>
                </a:rPr>
                <a:t>1 mol</a:t>
              </a:r>
              <a:endParaRPr lang="en-US" altLang="en-US" sz="2100" dirty="0">
                <a:solidFill>
                  <a:srgbClr val="000000"/>
                </a:solidFill>
              </a:endParaRPr>
            </a:p>
          </p:txBody>
        </p:sp>
        <p:sp>
          <p:nvSpPr>
            <p:cNvPr id="28680" name="TextBox 11"/>
            <p:cNvSpPr txBox="1">
              <a:spLocks noChangeArrowheads="1"/>
            </p:cNvSpPr>
            <p:nvPr/>
          </p:nvSpPr>
          <p:spPr bwMode="auto">
            <a:xfrm>
              <a:off x="3981" y="2855"/>
              <a:ext cx="57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
                  <a:srgbClr val="000000"/>
                </a:buClr>
                <a:buSzPct val="100000"/>
                <a:buFont typeface="Times New Roman" panose="02020603050405020304" pitchFamily="18" charset="0"/>
                <a:buNone/>
              </a:pPr>
              <a:r>
                <a:rPr lang="en-US" altLang="en-US" sz="2100" dirty="0">
                  <a:solidFill>
                    <a:srgbClr val="658B92"/>
                  </a:solidFill>
                </a:rPr>
                <a:t>1 mol</a:t>
              </a:r>
              <a:endParaRPr lang="en-US" altLang="en-US" sz="2100" dirty="0">
                <a:solidFill>
                  <a:srgbClr val="000000"/>
                </a:solidFill>
              </a:endParaRPr>
            </a:p>
          </p:txBody>
        </p:sp>
      </p:gr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
        <p:nvSpPr>
          <p:cNvPr id="10" name="Rectangle 2"/>
          <p:cNvSpPr txBox="1">
            <a:spLocks noChangeArrowheads="1"/>
          </p:cNvSpPr>
          <p:nvPr/>
        </p:nvSpPr>
        <p:spPr>
          <a:xfrm>
            <a:off x="1600232" y="76200"/>
            <a:ext cx="5867401" cy="609600"/>
          </a:xfrm>
          <a:prstGeom prst="rect">
            <a:avLst/>
          </a:prstGeom>
          <a:solidFill>
            <a:schemeClr val="tx1"/>
          </a:solidFill>
        </p:spPr>
        <p:txBody>
          <a:bodyPr lIns="91061" tIns="45531" rIns="91061" bIns="45531"/>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defTabSz="910638"/>
            <a:r>
              <a:rPr lang="en-US" altLang="en-US" sz="3200" b="1" dirty="0">
                <a:solidFill>
                  <a:srgbClr val="00FF00"/>
                </a:solidFill>
                <a:latin typeface="Gill Sans Ultra Bold" pitchFamily="34" charset="0"/>
              </a:rPr>
              <a:t>Neutralization</a:t>
            </a:r>
          </a:p>
        </p:txBody>
      </p:sp>
      <p:pic>
        <p:nvPicPr>
          <p:cNvPr id="12" name="Picture 11"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7866540" y="3933003"/>
            <a:ext cx="1200149" cy="972820"/>
          </a:xfrm>
          <a:prstGeom prst="rect">
            <a:avLst/>
          </a:prstGeom>
        </p:spPr>
      </p:pic>
    </p:spTree>
    <p:extLst>
      <p:ext uri="{BB962C8B-B14F-4D97-AF65-F5344CB8AC3E}">
        <p14:creationId xmlns:p14="http://schemas.microsoft.com/office/powerpoint/2010/main" val="143408258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681"/>
                                        </p:tgtEl>
                                        <p:attrNameLst>
                                          <p:attrName>style.visibility</p:attrName>
                                        </p:attrNameLst>
                                      </p:cBhvr>
                                      <p:to>
                                        <p:strVal val="visible"/>
                                      </p:to>
                                    </p:set>
                                    <p:animEffect transition="in" filter="fade">
                                      <p:cBhvr>
                                        <p:cTn id="27" dur="500"/>
                                        <p:tgtEl>
                                          <p:spTgt spid="2868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254759" y="870568"/>
            <a:ext cx="8696332" cy="4616182"/>
          </a:xfrm>
          <a:prstGeom prst="rect">
            <a:avLst/>
          </a:prstGeom>
          <a:noFill/>
          <a:ln w="9525">
            <a:noFill/>
            <a:miter lim="800000"/>
            <a:headEnd/>
            <a:tailEnd/>
          </a:ln>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pPr>
            <a:r>
              <a:rPr lang="en-US" altLang="en-US" dirty="0">
                <a:solidFill>
                  <a:srgbClr val="000000"/>
                </a:solidFill>
              </a:rPr>
              <a:t>What is the mole ratio of </a:t>
            </a:r>
            <a:r>
              <a:rPr lang="en-US" altLang="en-US" dirty="0">
                <a:solidFill>
                  <a:srgbClr val="FF0000"/>
                </a:solidFill>
              </a:rPr>
              <a:t>sulfuric acid </a:t>
            </a:r>
            <a:r>
              <a:rPr lang="en-US" altLang="en-US" dirty="0">
                <a:solidFill>
                  <a:srgbClr val="000000"/>
                </a:solidFill>
              </a:rPr>
              <a:t>to </a:t>
            </a:r>
            <a:r>
              <a:rPr lang="en-US" altLang="en-US" dirty="0">
                <a:solidFill>
                  <a:srgbClr val="00B0F0"/>
                </a:solidFill>
              </a:rPr>
              <a:t>sodium hydroxide</a:t>
            </a:r>
            <a:r>
              <a:rPr lang="en-US" altLang="en-US" dirty="0">
                <a:solidFill>
                  <a:srgbClr val="000000"/>
                </a:solidFill>
              </a:rPr>
              <a:t>? </a:t>
            </a:r>
          </a:p>
          <a:p>
            <a:pPr eaLnBrk="0" fontAlgn="base" hangingPunct="0">
              <a:spcBef>
                <a:spcPct val="50000"/>
              </a:spcBef>
              <a:spcAft>
                <a:spcPct val="0"/>
              </a:spcAft>
              <a:buClr>
                <a:srgbClr val="000000"/>
              </a:buClr>
              <a:buSzPct val="100000"/>
              <a:buFont typeface="Times New Roman" panose="02020603050405020304" pitchFamily="18" charset="0"/>
              <a:buNone/>
            </a:pPr>
            <a:endParaRPr lang="en-US" altLang="en-US" dirty="0">
              <a:solidFill>
                <a:srgbClr val="00B0F0"/>
              </a:solidFill>
            </a:endParaRPr>
          </a:p>
          <a:p>
            <a:pPr eaLnBrk="0" fontAlgn="base" hangingPunct="0">
              <a:spcBef>
                <a:spcPct val="50000"/>
              </a:spcBef>
              <a:spcAft>
                <a:spcPct val="0"/>
              </a:spcAft>
              <a:buClr>
                <a:srgbClr val="000000"/>
              </a:buClr>
              <a:buSzPct val="100000"/>
              <a:buFont typeface="Times New Roman" panose="02020603050405020304" pitchFamily="18" charset="0"/>
              <a:buNone/>
            </a:pPr>
            <a:endParaRPr lang="en-US" altLang="en-US" sz="3200" dirty="0">
              <a:solidFill>
                <a:srgbClr val="000000"/>
              </a:solidFill>
            </a:endParaRPr>
          </a:p>
          <a:p>
            <a:pPr eaLnBrk="0" fontAlgn="base" hangingPunct="0">
              <a:spcBef>
                <a:spcPct val="50000"/>
              </a:spcBef>
              <a:spcAft>
                <a:spcPct val="0"/>
              </a:spcAft>
              <a:buClr>
                <a:srgbClr val="000000"/>
              </a:buClr>
              <a:buSzPct val="100000"/>
              <a:buFont typeface="Times New Roman" panose="02020603050405020304" pitchFamily="18" charset="0"/>
              <a:buNone/>
            </a:pPr>
            <a:endParaRPr lang="en-US" altLang="en-US" sz="1900" dirty="0">
              <a:solidFill>
                <a:srgbClr val="000000"/>
              </a:solidFill>
            </a:endParaRPr>
          </a:p>
          <a:p>
            <a:pPr eaLnBrk="0" fontAlgn="base" hangingPunct="0">
              <a:spcBef>
                <a:spcPct val="50000"/>
              </a:spcBef>
              <a:spcAft>
                <a:spcPct val="0"/>
              </a:spcAft>
              <a:buClr>
                <a:srgbClr val="000000"/>
              </a:buClr>
              <a:buSzPct val="100000"/>
            </a:pPr>
            <a:endParaRPr lang="en-US" altLang="en-US" sz="800" dirty="0">
              <a:solidFill>
                <a:srgbClr val="000000"/>
              </a:solidFill>
            </a:endParaRPr>
          </a:p>
          <a:p>
            <a:pPr eaLnBrk="0" fontAlgn="base" hangingPunct="0">
              <a:spcBef>
                <a:spcPct val="50000"/>
              </a:spcBef>
              <a:spcAft>
                <a:spcPct val="0"/>
              </a:spcAft>
              <a:buClr>
                <a:srgbClr val="000000"/>
              </a:buClr>
              <a:buSzPct val="100000"/>
            </a:pPr>
            <a:r>
              <a:rPr lang="en-US" altLang="en-US" dirty="0">
                <a:solidFill>
                  <a:srgbClr val="000000"/>
                </a:solidFill>
              </a:rPr>
              <a:t>Similarly, in theory, what is the mole ratio of hydrochloric acid to calcium hydroxide?</a:t>
            </a:r>
            <a:endParaRPr lang="en-US" altLang="en-US" dirty="0">
              <a:solidFill>
                <a:srgbClr val="00B0F0"/>
              </a:solidFill>
            </a:endParaRPr>
          </a:p>
          <a:p>
            <a:pPr algn="ctr" eaLnBrk="0" fontAlgn="base" hangingPunct="0">
              <a:spcBef>
                <a:spcPts val="2400"/>
              </a:spcBef>
              <a:spcAft>
                <a:spcPct val="0"/>
              </a:spcAft>
              <a:buClr>
                <a:srgbClr val="000000"/>
              </a:buClr>
              <a:buSzPct val="100000"/>
            </a:pPr>
            <a:r>
              <a:rPr lang="en-US" altLang="en-US" sz="2500" dirty="0">
                <a:solidFill>
                  <a:srgbClr val="FF0000"/>
                </a:solidFill>
              </a:rPr>
              <a:t> HCl(</a:t>
            </a:r>
            <a:r>
              <a:rPr lang="en-US" altLang="en-US" sz="2500" i="1" dirty="0">
                <a:solidFill>
                  <a:srgbClr val="FF0000"/>
                </a:solidFill>
              </a:rPr>
              <a:t>aq</a:t>
            </a:r>
            <a:r>
              <a:rPr lang="en-US" altLang="en-US" sz="2500" dirty="0">
                <a:solidFill>
                  <a:srgbClr val="FF0000"/>
                </a:solidFill>
              </a:rPr>
              <a:t>)  </a:t>
            </a:r>
            <a:r>
              <a:rPr lang="en-US" altLang="en-US" sz="2500" dirty="0">
                <a:solidFill>
                  <a:srgbClr val="000000"/>
                </a:solidFill>
              </a:rPr>
              <a:t>+  </a:t>
            </a:r>
            <a:r>
              <a:rPr lang="en-US" altLang="en-US" sz="2500" dirty="0">
                <a:solidFill>
                  <a:srgbClr val="00B0F0"/>
                </a:solidFill>
              </a:rPr>
              <a:t>Ca(OH)</a:t>
            </a:r>
            <a:r>
              <a:rPr lang="en-US" altLang="en-US" sz="2500" baseline="-25000" dirty="0">
                <a:solidFill>
                  <a:srgbClr val="00B0F0"/>
                </a:solidFill>
              </a:rPr>
              <a:t>2</a:t>
            </a:r>
            <a:r>
              <a:rPr lang="en-US" altLang="en-US" sz="2500" dirty="0">
                <a:solidFill>
                  <a:srgbClr val="00B0F0"/>
                </a:solidFill>
              </a:rPr>
              <a:t>(</a:t>
            </a:r>
            <a:r>
              <a:rPr lang="en-US" altLang="en-US" sz="2500" i="1" dirty="0">
                <a:solidFill>
                  <a:srgbClr val="00B0F0"/>
                </a:solidFill>
              </a:rPr>
              <a:t>aq</a:t>
            </a:r>
            <a:r>
              <a:rPr lang="en-US" altLang="en-US" sz="2500" dirty="0">
                <a:solidFill>
                  <a:srgbClr val="00B0F0"/>
                </a:solidFill>
              </a:rPr>
              <a:t>)</a:t>
            </a:r>
            <a:r>
              <a:rPr lang="en-US" altLang="en-US" sz="2500" dirty="0">
                <a:solidFill>
                  <a:srgbClr val="000000"/>
                </a:solidFill>
              </a:rPr>
              <a:t> </a:t>
            </a:r>
            <a:r>
              <a:rPr lang="en-US" altLang="en-US" sz="2500" dirty="0">
                <a:solidFill>
                  <a:srgbClr val="000000"/>
                </a:solidFill>
                <a:cs typeface="Arial" panose="020B0604020202020204" pitchFamily="34" charset="0"/>
              </a:rPr>
              <a:t>          </a:t>
            </a:r>
            <a:r>
              <a:rPr lang="en-US" altLang="en-US" sz="2500" dirty="0">
                <a:solidFill>
                  <a:srgbClr val="00B050"/>
                </a:solidFill>
              </a:rPr>
              <a:t>CaCl</a:t>
            </a:r>
            <a:r>
              <a:rPr lang="en-US" altLang="en-US" sz="2500" baseline="-25000" dirty="0">
                <a:solidFill>
                  <a:srgbClr val="00B050"/>
                </a:solidFill>
              </a:rPr>
              <a:t>2</a:t>
            </a:r>
            <a:r>
              <a:rPr lang="en-US" altLang="en-US" sz="2500" dirty="0">
                <a:solidFill>
                  <a:srgbClr val="00B050"/>
                </a:solidFill>
              </a:rPr>
              <a:t>(</a:t>
            </a:r>
            <a:r>
              <a:rPr lang="en-US" altLang="en-US" sz="2500" i="1" dirty="0">
                <a:solidFill>
                  <a:srgbClr val="00B050"/>
                </a:solidFill>
              </a:rPr>
              <a:t>aq</a:t>
            </a:r>
            <a:r>
              <a:rPr lang="en-US" altLang="en-US" sz="2500" dirty="0">
                <a:solidFill>
                  <a:srgbClr val="00B050"/>
                </a:solidFill>
              </a:rPr>
              <a:t>)</a:t>
            </a:r>
            <a:r>
              <a:rPr lang="en-US" altLang="en-US" sz="2500" dirty="0">
                <a:solidFill>
                  <a:srgbClr val="000000"/>
                </a:solidFill>
              </a:rPr>
              <a:t>  +  H</a:t>
            </a:r>
            <a:r>
              <a:rPr lang="en-US" altLang="en-US" sz="2500" baseline="-25000" dirty="0">
                <a:solidFill>
                  <a:srgbClr val="000000"/>
                </a:solidFill>
              </a:rPr>
              <a:t>2</a:t>
            </a:r>
            <a:r>
              <a:rPr lang="en-US" altLang="en-US" sz="2500" dirty="0">
                <a:solidFill>
                  <a:srgbClr val="000000"/>
                </a:solidFill>
              </a:rPr>
              <a:t>O(</a:t>
            </a:r>
            <a:r>
              <a:rPr lang="en-US" altLang="en-US" sz="2500" i="1" dirty="0">
                <a:solidFill>
                  <a:srgbClr val="000000"/>
                </a:solidFill>
              </a:rPr>
              <a:t>l</a:t>
            </a:r>
            <a:r>
              <a:rPr lang="en-US" altLang="en-US" sz="2500" dirty="0">
                <a:solidFill>
                  <a:srgbClr val="000000"/>
                </a:solidFill>
              </a:rPr>
              <a:t>)</a:t>
            </a:r>
          </a:p>
          <a:p>
            <a:pPr eaLnBrk="0" fontAlgn="base" hangingPunct="0">
              <a:spcBef>
                <a:spcPct val="50000"/>
              </a:spcBef>
              <a:spcAft>
                <a:spcPct val="0"/>
              </a:spcAft>
              <a:buClr>
                <a:srgbClr val="000000"/>
              </a:buClr>
              <a:buSzPct val="100000"/>
              <a:tabLst>
                <a:tab pos="1088700" algn="l"/>
                <a:tab pos="2680608" algn="l"/>
                <a:tab pos="4788379" algn="l"/>
                <a:tab pos="6557515" algn="l"/>
              </a:tabLst>
            </a:pPr>
            <a:r>
              <a:rPr lang="en-US" altLang="en-US" sz="2700" dirty="0">
                <a:solidFill>
                  <a:srgbClr val="BBE0E3">
                    <a:lumMod val="50000"/>
                  </a:srgbClr>
                </a:solidFill>
              </a:rPr>
              <a:t>	</a:t>
            </a:r>
            <a:endParaRPr lang="en-US" altLang="en-US" sz="2700" dirty="0">
              <a:sym typeface="Symbol" pitchFamily="18" charset="2"/>
            </a:endParaRPr>
          </a:p>
        </p:txBody>
      </p:sp>
      <p:grpSp>
        <p:nvGrpSpPr>
          <p:cNvPr id="30730" name="Group 10"/>
          <p:cNvGrpSpPr>
            <a:grpSpLocks/>
          </p:cNvGrpSpPr>
          <p:nvPr/>
        </p:nvGrpSpPr>
        <p:grpSpPr bwMode="auto">
          <a:xfrm>
            <a:off x="641927" y="1637425"/>
            <a:ext cx="8229601" cy="949325"/>
            <a:chOff x="438" y="1343"/>
            <a:chExt cx="5184" cy="598"/>
          </a:xfrm>
        </p:grpSpPr>
        <p:sp>
          <p:nvSpPr>
            <p:cNvPr id="30725" name="TextBox 7"/>
            <p:cNvSpPr txBox="1">
              <a:spLocks noChangeArrowheads="1"/>
            </p:cNvSpPr>
            <p:nvPr/>
          </p:nvSpPr>
          <p:spPr bwMode="auto">
            <a:xfrm>
              <a:off x="672" y="1679"/>
              <a:ext cx="57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
                  <a:srgbClr val="000000"/>
                </a:buClr>
                <a:buSzPct val="100000"/>
                <a:buFont typeface="Times New Roman" panose="02020603050405020304" pitchFamily="18" charset="0"/>
                <a:buNone/>
              </a:pPr>
              <a:endParaRPr lang="en-US" altLang="en-US" sz="2100" dirty="0">
                <a:solidFill>
                  <a:srgbClr val="000000"/>
                </a:solidFill>
              </a:endParaRPr>
            </a:p>
          </p:txBody>
        </p:sp>
        <p:sp>
          <p:nvSpPr>
            <p:cNvPr id="30729" name="Text Box 9"/>
            <p:cNvSpPr txBox="1">
              <a:spLocks noChangeArrowheads="1"/>
            </p:cNvSpPr>
            <p:nvPr/>
          </p:nvSpPr>
          <p:spPr bwMode="auto">
            <a:xfrm>
              <a:off x="438" y="1343"/>
              <a:ext cx="5184"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pPr>
              <a:r>
                <a:rPr lang="en-US" altLang="en-US" sz="2500" dirty="0">
                  <a:solidFill>
                    <a:srgbClr val="FF0000"/>
                  </a:solidFill>
                </a:rPr>
                <a:t>H</a:t>
              </a:r>
              <a:r>
                <a:rPr lang="en-US" altLang="en-US" sz="2500" baseline="-25000" dirty="0">
                  <a:solidFill>
                    <a:srgbClr val="FF0000"/>
                  </a:solidFill>
                </a:rPr>
                <a:t>2</a:t>
              </a:r>
              <a:r>
                <a:rPr lang="en-US" altLang="en-US" sz="2500" dirty="0">
                  <a:solidFill>
                    <a:srgbClr val="FF0000"/>
                  </a:solidFill>
                </a:rPr>
                <a:t>SO</a:t>
              </a:r>
              <a:r>
                <a:rPr lang="en-US" altLang="en-US" sz="2500" baseline="-25000" dirty="0">
                  <a:solidFill>
                    <a:srgbClr val="FF0000"/>
                  </a:solidFill>
                </a:rPr>
                <a:t>4</a:t>
              </a:r>
              <a:r>
                <a:rPr lang="en-US" altLang="en-US" sz="2500" dirty="0">
                  <a:solidFill>
                    <a:srgbClr val="FF0000"/>
                  </a:solidFill>
                </a:rPr>
                <a:t>(</a:t>
              </a:r>
              <a:r>
                <a:rPr lang="en-US" altLang="en-US" sz="2500" i="1" dirty="0">
                  <a:solidFill>
                    <a:srgbClr val="FF0000"/>
                  </a:solidFill>
                </a:rPr>
                <a:t>aq</a:t>
              </a:r>
              <a:r>
                <a:rPr lang="en-US" altLang="en-US" sz="2500" dirty="0">
                  <a:solidFill>
                    <a:srgbClr val="FF0000"/>
                  </a:solidFill>
                </a:rPr>
                <a:t>)</a:t>
              </a:r>
              <a:r>
                <a:rPr lang="en-US" altLang="en-US" sz="2500" dirty="0">
                  <a:solidFill>
                    <a:srgbClr val="000000"/>
                  </a:solidFill>
                </a:rPr>
                <a:t> + </a:t>
              </a:r>
              <a:r>
                <a:rPr lang="en-US" altLang="en-US" sz="2500" dirty="0"/>
                <a:t> </a:t>
              </a:r>
              <a:r>
                <a:rPr lang="en-US" altLang="en-US" sz="2500" dirty="0">
                  <a:solidFill>
                    <a:srgbClr val="00B0F0"/>
                  </a:solidFill>
                </a:rPr>
                <a:t>NaOH(</a:t>
              </a:r>
              <a:r>
                <a:rPr lang="en-US" altLang="en-US" sz="2500" i="1" dirty="0">
                  <a:solidFill>
                    <a:srgbClr val="00B0F0"/>
                  </a:solidFill>
                </a:rPr>
                <a:t>aq</a:t>
              </a:r>
              <a:r>
                <a:rPr lang="en-US" altLang="en-US" sz="2500" dirty="0">
                  <a:solidFill>
                    <a:srgbClr val="00B0F0"/>
                  </a:solidFill>
                </a:rPr>
                <a:t>)</a:t>
              </a:r>
              <a:r>
                <a:rPr lang="en-US" altLang="en-US" sz="2500" dirty="0">
                  <a:solidFill>
                    <a:srgbClr val="000000"/>
                  </a:solidFill>
                </a:rPr>
                <a:t> </a:t>
              </a:r>
              <a:r>
                <a:rPr lang="en-US" altLang="en-US" sz="2500" dirty="0">
                  <a:solidFill>
                    <a:srgbClr val="000000"/>
                  </a:solidFill>
                  <a:cs typeface="Arial" panose="020B0604020202020204" pitchFamily="34" charset="0"/>
                </a:rPr>
                <a:t>→ </a:t>
              </a:r>
              <a:r>
                <a:rPr lang="en-US" altLang="en-US" sz="2500" dirty="0">
                  <a:solidFill>
                    <a:srgbClr val="00B050"/>
                  </a:solidFill>
                </a:rPr>
                <a:t>Na</a:t>
              </a:r>
              <a:r>
                <a:rPr lang="en-US" altLang="en-US" sz="2500" baseline="-25000" dirty="0">
                  <a:solidFill>
                    <a:srgbClr val="00B050"/>
                  </a:solidFill>
                </a:rPr>
                <a:t>2</a:t>
              </a:r>
              <a:r>
                <a:rPr lang="en-US" altLang="en-US" sz="2500" dirty="0">
                  <a:solidFill>
                    <a:srgbClr val="00B050"/>
                  </a:solidFill>
                </a:rPr>
                <a:t>SO</a:t>
              </a:r>
              <a:r>
                <a:rPr lang="en-US" altLang="en-US" sz="2500" baseline="-25000" dirty="0">
                  <a:solidFill>
                    <a:srgbClr val="00B050"/>
                  </a:solidFill>
                </a:rPr>
                <a:t>4</a:t>
              </a:r>
              <a:r>
                <a:rPr lang="en-US" altLang="en-US" sz="2500" dirty="0">
                  <a:solidFill>
                    <a:srgbClr val="00B050"/>
                  </a:solidFill>
                </a:rPr>
                <a:t>(</a:t>
              </a:r>
              <a:r>
                <a:rPr lang="en-US" altLang="en-US" sz="2500" i="1" dirty="0">
                  <a:solidFill>
                    <a:srgbClr val="00B050"/>
                  </a:solidFill>
                </a:rPr>
                <a:t>aq</a:t>
              </a:r>
              <a:r>
                <a:rPr lang="en-US" altLang="en-US" sz="2500" dirty="0">
                  <a:solidFill>
                    <a:srgbClr val="00B050"/>
                  </a:solidFill>
                </a:rPr>
                <a:t>)</a:t>
              </a:r>
              <a:r>
                <a:rPr lang="en-US" altLang="en-US" sz="2500" dirty="0">
                  <a:solidFill>
                    <a:srgbClr val="000000"/>
                  </a:solidFill>
                </a:rPr>
                <a:t> +  H</a:t>
              </a:r>
              <a:r>
                <a:rPr lang="en-US" altLang="en-US" sz="2500" baseline="-25000" dirty="0">
                  <a:solidFill>
                    <a:srgbClr val="000000"/>
                  </a:solidFill>
                </a:rPr>
                <a:t>2</a:t>
              </a:r>
              <a:r>
                <a:rPr lang="en-US" altLang="en-US" sz="2500" dirty="0">
                  <a:solidFill>
                    <a:srgbClr val="000000"/>
                  </a:solidFill>
                </a:rPr>
                <a:t>O(</a:t>
              </a:r>
              <a:r>
                <a:rPr lang="en-US" altLang="en-US" sz="2500" i="1" dirty="0">
                  <a:solidFill>
                    <a:srgbClr val="000000"/>
                  </a:solidFill>
                </a:rPr>
                <a:t>l</a:t>
              </a:r>
              <a:r>
                <a:rPr lang="en-US" altLang="en-US" sz="2500" dirty="0">
                  <a:solidFill>
                    <a:srgbClr val="000000"/>
                  </a:solidFill>
                </a:rPr>
                <a:t>)</a:t>
              </a:r>
            </a:p>
          </p:txBody>
        </p:sp>
      </p:grpSp>
      <p:sp>
        <p:nvSpPr>
          <p:cNvPr id="7" name="Footer Placeholder 6"/>
          <p:cNvSpPr>
            <a:spLocks noGrp="1"/>
          </p:cNvSpPr>
          <p:nvPr>
            <p:ph type="ftr" sz="quarter" idx="10"/>
          </p:nvPr>
        </p:nvSpPr>
        <p:spPr/>
        <p:txBody>
          <a:bodyPr/>
          <a:lstStyle/>
          <a:p>
            <a:r>
              <a:rPr lang="en-US" altLang="en-US" dirty="0">
                <a:solidFill>
                  <a:srgbClr val="000000"/>
                </a:solidFill>
              </a:rPr>
              <a:t>Acids &amp; Bases</a:t>
            </a:r>
          </a:p>
        </p:txBody>
      </p:sp>
      <p:sp>
        <p:nvSpPr>
          <p:cNvPr id="15" name="Rectangle 2"/>
          <p:cNvSpPr txBox="1">
            <a:spLocks noChangeArrowheads="1"/>
          </p:cNvSpPr>
          <p:nvPr/>
        </p:nvSpPr>
        <p:spPr>
          <a:xfrm>
            <a:off x="1600232" y="76200"/>
            <a:ext cx="5867401" cy="609600"/>
          </a:xfrm>
          <a:prstGeom prst="rect">
            <a:avLst/>
          </a:prstGeom>
          <a:solidFill>
            <a:schemeClr val="tx1"/>
          </a:solidFill>
        </p:spPr>
        <p:txBody>
          <a:bodyPr lIns="91061" tIns="45531" rIns="91061" bIns="45531"/>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defTabSz="910638"/>
            <a:r>
              <a:rPr lang="en-US" altLang="en-US" sz="3200" b="1" dirty="0">
                <a:solidFill>
                  <a:srgbClr val="00FF00"/>
                </a:solidFill>
                <a:latin typeface="Gill Sans Ultra Bold" pitchFamily="34" charset="0"/>
              </a:rPr>
              <a:t>Neutralization</a:t>
            </a:r>
          </a:p>
        </p:txBody>
      </p:sp>
      <p:pic>
        <p:nvPicPr>
          <p:cNvPr id="17" name="Picture 8" descr="acetic">
            <a:extLst>
              <a:ext uri="{FF2B5EF4-FFF2-40B4-BE49-F238E27FC236}">
                <a16:creationId xmlns:a16="http://schemas.microsoft.com/office/drawing/2014/main" id="{13BC30AC-FE3E-404D-B91B-E40DE9DB2954}"/>
              </a:ext>
            </a:extLst>
          </p:cNvPr>
          <p:cNvPicPr>
            <a:picLocks noChangeAspect="1" noChangeArrowheads="1"/>
          </p:cNvPicPr>
          <p:nvPr/>
        </p:nvPicPr>
        <p:blipFill rotWithShape="1">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l="41404" r="46604" b="44941"/>
          <a:stretch/>
        </p:blipFill>
        <p:spPr bwMode="auto">
          <a:xfrm>
            <a:off x="4533932" y="4244191"/>
            <a:ext cx="975447" cy="5034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7FAA657-87AC-4E40-AE2E-C243A2FD6F5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838200" cy="870568"/>
          </a:xfrm>
          <a:prstGeom prst="rect">
            <a:avLst/>
          </a:prstGeom>
          <a:noFill/>
          <a:ln>
            <a:noFill/>
          </a:ln>
          <a:effectLst/>
        </p:spPr>
      </p:pic>
    </p:spTree>
    <p:extLst>
      <p:ext uri="{BB962C8B-B14F-4D97-AF65-F5344CB8AC3E}">
        <p14:creationId xmlns:p14="http://schemas.microsoft.com/office/powerpoint/2010/main" val="41943748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254759" y="870568"/>
            <a:ext cx="8696332" cy="5731872"/>
          </a:xfrm>
          <a:prstGeom prst="rect">
            <a:avLst/>
          </a:prstGeom>
          <a:noFill/>
          <a:ln w="9525">
            <a:noFill/>
            <a:miter lim="800000"/>
            <a:headEnd/>
            <a:tailEnd/>
          </a:ln>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ts val="2400"/>
              </a:spcBef>
              <a:spcAft>
                <a:spcPct val="0"/>
              </a:spcAft>
              <a:buClr>
                <a:srgbClr val="000000"/>
              </a:buClr>
              <a:buSzPct val="100000"/>
              <a:buFont typeface="Times New Roman" panose="02020603050405020304" pitchFamily="18" charset="0"/>
              <a:buNone/>
            </a:pPr>
            <a:r>
              <a:rPr lang="en-US" altLang="en-US" dirty="0">
                <a:solidFill>
                  <a:srgbClr val="000000"/>
                </a:solidFill>
              </a:rPr>
              <a:t>What is the mole ratio of </a:t>
            </a:r>
            <a:r>
              <a:rPr lang="en-US" altLang="en-US" dirty="0">
                <a:solidFill>
                  <a:srgbClr val="FF0000"/>
                </a:solidFill>
              </a:rPr>
              <a:t>sulfuric acid </a:t>
            </a:r>
            <a:r>
              <a:rPr lang="en-US" altLang="en-US" dirty="0">
                <a:solidFill>
                  <a:srgbClr val="000000"/>
                </a:solidFill>
              </a:rPr>
              <a:t>to </a:t>
            </a:r>
            <a:r>
              <a:rPr lang="en-US" altLang="en-US" dirty="0">
                <a:solidFill>
                  <a:srgbClr val="00B0F0"/>
                </a:solidFill>
              </a:rPr>
              <a:t>sodium hydroxide</a:t>
            </a:r>
            <a:r>
              <a:rPr lang="en-US" altLang="en-US" dirty="0">
                <a:solidFill>
                  <a:srgbClr val="000000"/>
                </a:solidFill>
              </a:rPr>
              <a:t>?</a:t>
            </a:r>
          </a:p>
          <a:p>
            <a:pPr eaLnBrk="0" fontAlgn="base" hangingPunct="0">
              <a:spcBef>
                <a:spcPts val="1200"/>
              </a:spcBef>
              <a:spcAft>
                <a:spcPct val="0"/>
              </a:spcAft>
              <a:buClr>
                <a:srgbClr val="000000"/>
              </a:buClr>
              <a:buSzPct val="100000"/>
              <a:buFont typeface="Times New Roman" panose="02020603050405020304" pitchFamily="18" charset="0"/>
              <a:buNone/>
            </a:pPr>
            <a:r>
              <a:rPr lang="en-US" altLang="en-US" dirty="0">
                <a:solidFill>
                  <a:srgbClr val="00B0F0"/>
                </a:solidFill>
              </a:rPr>
              <a:t>Two moles of the strong base are required to neutralize </a:t>
            </a:r>
            <a:r>
              <a:rPr lang="en-US" altLang="en-US" dirty="0">
                <a:solidFill>
                  <a:srgbClr val="FF0000"/>
                </a:solidFill>
              </a:rPr>
              <a:t>one mole of the strong acid</a:t>
            </a:r>
            <a:r>
              <a:rPr lang="en-US" altLang="en-US" dirty="0">
                <a:solidFill>
                  <a:srgbClr val="00B0F0"/>
                </a:solidFill>
              </a:rPr>
              <a:t>.</a:t>
            </a:r>
          </a:p>
          <a:p>
            <a:pPr eaLnBrk="0" fontAlgn="base" hangingPunct="0">
              <a:spcBef>
                <a:spcPct val="50000"/>
              </a:spcBef>
              <a:spcAft>
                <a:spcPct val="0"/>
              </a:spcAft>
              <a:buClr>
                <a:srgbClr val="000000"/>
              </a:buClr>
              <a:buSzPct val="100000"/>
              <a:buFont typeface="Times New Roman" panose="02020603050405020304" pitchFamily="18" charset="0"/>
              <a:buNone/>
            </a:pPr>
            <a:endParaRPr lang="en-US" altLang="en-US" sz="3200" dirty="0">
              <a:solidFill>
                <a:srgbClr val="000000"/>
              </a:solidFill>
            </a:endParaRPr>
          </a:p>
          <a:p>
            <a:pPr eaLnBrk="0" fontAlgn="base" hangingPunct="0">
              <a:spcBef>
                <a:spcPct val="50000"/>
              </a:spcBef>
              <a:spcAft>
                <a:spcPct val="0"/>
              </a:spcAft>
              <a:buClr>
                <a:srgbClr val="000000"/>
              </a:buClr>
              <a:buSzPct val="100000"/>
              <a:buFont typeface="Times New Roman" panose="02020603050405020304" pitchFamily="18" charset="0"/>
              <a:buNone/>
            </a:pPr>
            <a:endParaRPr lang="en-US" altLang="en-US" sz="1900" dirty="0">
              <a:solidFill>
                <a:srgbClr val="000000"/>
              </a:solidFill>
            </a:endParaRPr>
          </a:p>
          <a:p>
            <a:pPr eaLnBrk="0" fontAlgn="base" hangingPunct="0">
              <a:spcBef>
                <a:spcPct val="50000"/>
              </a:spcBef>
              <a:spcAft>
                <a:spcPct val="0"/>
              </a:spcAft>
              <a:buClr>
                <a:srgbClr val="000000"/>
              </a:buClr>
              <a:buSzPct val="100000"/>
            </a:pPr>
            <a:r>
              <a:rPr lang="en-US" altLang="en-US" dirty="0">
                <a:solidFill>
                  <a:srgbClr val="000000"/>
                </a:solidFill>
              </a:rPr>
              <a:t>Similarly, in theory, what is the mole ratio of hydrochloric acid to calcium hydroxide react in a 2:1 ratio. In theory </a:t>
            </a:r>
            <a:r>
              <a:rPr lang="en-US" altLang="en-US" dirty="0">
                <a:solidFill>
                  <a:srgbClr val="FF0000"/>
                </a:solidFill>
              </a:rPr>
              <a:t>two moles of the acid </a:t>
            </a:r>
            <a:r>
              <a:rPr lang="en-US" altLang="en-US" dirty="0">
                <a:solidFill>
                  <a:srgbClr val="00B0F0"/>
                </a:solidFill>
              </a:rPr>
              <a:t>are required to neutralize one mole of the base.</a:t>
            </a:r>
          </a:p>
          <a:p>
            <a:pPr eaLnBrk="0" fontAlgn="base" hangingPunct="0">
              <a:spcBef>
                <a:spcPct val="50000"/>
              </a:spcBef>
              <a:spcAft>
                <a:spcPct val="0"/>
              </a:spcAft>
              <a:buClr>
                <a:srgbClr val="000000"/>
              </a:buClr>
              <a:buSzPct val="100000"/>
            </a:pPr>
            <a:endParaRPr lang="en-US" altLang="en-US" dirty="0">
              <a:solidFill>
                <a:srgbClr val="000000"/>
              </a:solidFill>
            </a:endParaRPr>
          </a:p>
          <a:p>
            <a:pPr algn="ctr" eaLnBrk="0" fontAlgn="base" hangingPunct="0">
              <a:spcBef>
                <a:spcPct val="50000"/>
              </a:spcBef>
              <a:spcAft>
                <a:spcPct val="0"/>
              </a:spcAft>
              <a:buClr>
                <a:srgbClr val="000000"/>
              </a:buClr>
              <a:buSzPct val="100000"/>
            </a:pPr>
            <a:r>
              <a:rPr lang="en-US" altLang="en-US" sz="2500" dirty="0">
                <a:solidFill>
                  <a:srgbClr val="FF0000"/>
                </a:solidFill>
              </a:rPr>
              <a:t>2HCl(</a:t>
            </a:r>
            <a:r>
              <a:rPr lang="en-US" altLang="en-US" sz="2500" i="1" dirty="0">
                <a:solidFill>
                  <a:srgbClr val="FF0000"/>
                </a:solidFill>
              </a:rPr>
              <a:t>aq</a:t>
            </a:r>
            <a:r>
              <a:rPr lang="en-US" altLang="en-US" sz="2500" dirty="0">
                <a:solidFill>
                  <a:srgbClr val="FF0000"/>
                </a:solidFill>
              </a:rPr>
              <a:t>) </a:t>
            </a:r>
            <a:r>
              <a:rPr lang="en-US" altLang="en-US" sz="2500" dirty="0">
                <a:solidFill>
                  <a:srgbClr val="000000"/>
                </a:solidFill>
              </a:rPr>
              <a:t>+ </a:t>
            </a:r>
            <a:r>
              <a:rPr lang="en-US" altLang="en-US" sz="2500" dirty="0">
                <a:solidFill>
                  <a:srgbClr val="00B0F0"/>
                </a:solidFill>
              </a:rPr>
              <a:t>Ca(OH)</a:t>
            </a:r>
            <a:r>
              <a:rPr lang="en-US" altLang="en-US" sz="2500" baseline="-25000" dirty="0">
                <a:solidFill>
                  <a:srgbClr val="00B0F0"/>
                </a:solidFill>
              </a:rPr>
              <a:t>2</a:t>
            </a:r>
            <a:r>
              <a:rPr lang="en-US" altLang="en-US" sz="2500" dirty="0">
                <a:solidFill>
                  <a:srgbClr val="00B0F0"/>
                </a:solidFill>
              </a:rPr>
              <a:t>(</a:t>
            </a:r>
            <a:r>
              <a:rPr lang="en-US" altLang="en-US" sz="2500" i="1" dirty="0">
                <a:solidFill>
                  <a:srgbClr val="00B0F0"/>
                </a:solidFill>
              </a:rPr>
              <a:t>aq</a:t>
            </a:r>
            <a:r>
              <a:rPr lang="en-US" altLang="en-US" sz="2500" dirty="0">
                <a:solidFill>
                  <a:srgbClr val="00B0F0"/>
                </a:solidFill>
              </a:rPr>
              <a:t>)</a:t>
            </a:r>
            <a:r>
              <a:rPr lang="en-US" altLang="en-US" sz="2500" dirty="0">
                <a:solidFill>
                  <a:srgbClr val="000000"/>
                </a:solidFill>
              </a:rPr>
              <a:t> </a:t>
            </a:r>
            <a:r>
              <a:rPr lang="en-US" altLang="en-US" sz="2500" dirty="0">
                <a:solidFill>
                  <a:srgbClr val="000000"/>
                </a:solidFill>
                <a:cs typeface="Arial" panose="020B0604020202020204" pitchFamily="34" charset="0"/>
              </a:rPr>
              <a:t>         </a:t>
            </a:r>
            <a:r>
              <a:rPr lang="en-US" altLang="en-US" sz="2500" dirty="0">
                <a:solidFill>
                  <a:srgbClr val="00B050"/>
                </a:solidFill>
              </a:rPr>
              <a:t>CaCl</a:t>
            </a:r>
            <a:r>
              <a:rPr lang="en-US" altLang="en-US" sz="2500" baseline="-25000" dirty="0">
                <a:solidFill>
                  <a:srgbClr val="00B050"/>
                </a:solidFill>
              </a:rPr>
              <a:t>2</a:t>
            </a:r>
            <a:r>
              <a:rPr lang="en-US" altLang="en-US" sz="2500" dirty="0">
                <a:solidFill>
                  <a:srgbClr val="00B050"/>
                </a:solidFill>
              </a:rPr>
              <a:t>(</a:t>
            </a:r>
            <a:r>
              <a:rPr lang="en-US" altLang="en-US" sz="2500" i="1" dirty="0">
                <a:solidFill>
                  <a:srgbClr val="00B050"/>
                </a:solidFill>
              </a:rPr>
              <a:t>aq</a:t>
            </a:r>
            <a:r>
              <a:rPr lang="en-US" altLang="en-US" sz="2500" dirty="0">
                <a:solidFill>
                  <a:srgbClr val="00B050"/>
                </a:solidFill>
              </a:rPr>
              <a:t>)</a:t>
            </a:r>
            <a:r>
              <a:rPr lang="en-US" altLang="en-US" sz="2500" dirty="0">
                <a:solidFill>
                  <a:srgbClr val="000000"/>
                </a:solidFill>
              </a:rPr>
              <a:t> + 2H(OH)(</a:t>
            </a:r>
            <a:r>
              <a:rPr lang="en-US" altLang="en-US" sz="2500" i="1" dirty="0">
                <a:solidFill>
                  <a:srgbClr val="000000"/>
                </a:solidFill>
              </a:rPr>
              <a:t>l</a:t>
            </a:r>
            <a:r>
              <a:rPr lang="en-US" altLang="en-US" sz="2500" dirty="0">
                <a:solidFill>
                  <a:srgbClr val="000000"/>
                </a:solidFill>
              </a:rPr>
              <a:t>)</a:t>
            </a:r>
          </a:p>
          <a:p>
            <a:pPr eaLnBrk="0" fontAlgn="base" hangingPunct="0">
              <a:spcBef>
                <a:spcPct val="50000"/>
              </a:spcBef>
              <a:spcAft>
                <a:spcPct val="0"/>
              </a:spcAft>
              <a:buClr>
                <a:srgbClr val="000000"/>
              </a:buClr>
              <a:buSzPct val="100000"/>
              <a:tabLst>
                <a:tab pos="1088700" algn="l"/>
                <a:tab pos="2680608" algn="l"/>
                <a:tab pos="4788379" algn="l"/>
                <a:tab pos="6557515" algn="l"/>
              </a:tabLst>
            </a:pPr>
            <a:r>
              <a:rPr lang="en-US" altLang="en-US" sz="2700" dirty="0">
                <a:solidFill>
                  <a:srgbClr val="BBE0E3">
                    <a:lumMod val="50000"/>
                  </a:srgbClr>
                </a:solidFill>
              </a:rPr>
              <a:t>	</a:t>
            </a:r>
            <a:r>
              <a:rPr lang="en-US" altLang="en-US" sz="2700" dirty="0">
                <a:solidFill>
                  <a:srgbClr val="FF0000"/>
                </a:solidFill>
              </a:rPr>
              <a:t>Acid</a:t>
            </a:r>
            <a:r>
              <a:rPr lang="en-US" altLang="en-US" sz="2700" dirty="0">
                <a:solidFill>
                  <a:srgbClr val="00FF00"/>
                </a:solidFill>
              </a:rPr>
              <a:t> 	</a:t>
            </a:r>
            <a:r>
              <a:rPr lang="en-US" altLang="en-US" sz="2700" dirty="0">
                <a:solidFill>
                  <a:srgbClr val="00B0F0"/>
                </a:solidFill>
              </a:rPr>
              <a:t>Base</a:t>
            </a:r>
            <a:r>
              <a:rPr lang="en-US" altLang="en-US" sz="2700" dirty="0">
                <a:solidFill>
                  <a:srgbClr val="CC66FF"/>
                </a:solidFill>
              </a:rPr>
              <a:t> 	     </a:t>
            </a:r>
            <a:r>
              <a:rPr lang="en-US" altLang="en-US" sz="2700" dirty="0">
                <a:solidFill>
                  <a:srgbClr val="00B050"/>
                </a:solidFill>
                <a:sym typeface="Symbol" pitchFamily="18" charset="2"/>
              </a:rPr>
              <a:t>Salt</a:t>
            </a:r>
            <a:r>
              <a:rPr lang="en-US" altLang="en-US" sz="2700" dirty="0">
                <a:solidFill>
                  <a:srgbClr val="FFFFFF"/>
                </a:solidFill>
                <a:sym typeface="Symbol" pitchFamily="18" charset="2"/>
              </a:rPr>
              <a:t> 	   </a:t>
            </a:r>
            <a:r>
              <a:rPr lang="en-US" altLang="en-US" sz="2700" dirty="0">
                <a:sym typeface="Symbol" pitchFamily="18" charset="2"/>
              </a:rPr>
              <a:t>Water</a:t>
            </a:r>
          </a:p>
        </p:txBody>
      </p:sp>
      <p:grpSp>
        <p:nvGrpSpPr>
          <p:cNvPr id="30730" name="Group 10"/>
          <p:cNvGrpSpPr>
            <a:grpSpLocks/>
          </p:cNvGrpSpPr>
          <p:nvPr/>
        </p:nvGrpSpPr>
        <p:grpSpPr bwMode="auto">
          <a:xfrm>
            <a:off x="695364" y="2312987"/>
            <a:ext cx="8229601" cy="963613"/>
            <a:chOff x="438" y="1343"/>
            <a:chExt cx="5184" cy="607"/>
          </a:xfrm>
        </p:grpSpPr>
        <p:sp>
          <p:nvSpPr>
            <p:cNvPr id="30725" name="TextBox 7"/>
            <p:cNvSpPr txBox="1">
              <a:spLocks noChangeArrowheads="1"/>
            </p:cNvSpPr>
            <p:nvPr/>
          </p:nvSpPr>
          <p:spPr bwMode="auto">
            <a:xfrm>
              <a:off x="672" y="1679"/>
              <a:ext cx="57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
                  <a:srgbClr val="000000"/>
                </a:buClr>
                <a:buSzPct val="100000"/>
                <a:buFont typeface="Times New Roman" panose="02020603050405020304" pitchFamily="18" charset="0"/>
                <a:buNone/>
              </a:pPr>
              <a:r>
                <a:rPr lang="en-US" altLang="en-US" sz="2100" dirty="0">
                  <a:solidFill>
                    <a:srgbClr val="658B92"/>
                  </a:solidFill>
                </a:rPr>
                <a:t>1 mol</a:t>
              </a:r>
              <a:endParaRPr lang="en-US" altLang="en-US" sz="2100" dirty="0">
                <a:solidFill>
                  <a:srgbClr val="000000"/>
                </a:solidFill>
              </a:endParaRPr>
            </a:p>
          </p:txBody>
        </p:sp>
        <p:sp>
          <p:nvSpPr>
            <p:cNvPr id="30726" name="TextBox 8"/>
            <p:cNvSpPr txBox="1">
              <a:spLocks noChangeArrowheads="1"/>
            </p:cNvSpPr>
            <p:nvPr/>
          </p:nvSpPr>
          <p:spPr bwMode="auto">
            <a:xfrm>
              <a:off x="1824" y="1673"/>
              <a:ext cx="57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
                  <a:srgbClr val="000000"/>
                </a:buClr>
                <a:buSzPct val="100000"/>
                <a:buFont typeface="Times New Roman" panose="02020603050405020304" pitchFamily="18" charset="0"/>
                <a:buNone/>
              </a:pPr>
              <a:r>
                <a:rPr lang="en-US" altLang="en-US" sz="2100" dirty="0">
                  <a:solidFill>
                    <a:srgbClr val="658B92"/>
                  </a:solidFill>
                </a:rPr>
                <a:t>2 mol</a:t>
              </a:r>
              <a:endParaRPr lang="en-US" altLang="en-US" sz="2100" dirty="0">
                <a:solidFill>
                  <a:srgbClr val="000000"/>
                </a:solidFill>
              </a:endParaRPr>
            </a:p>
          </p:txBody>
        </p:sp>
        <p:sp>
          <p:nvSpPr>
            <p:cNvPr id="30727" name="TextBox 9"/>
            <p:cNvSpPr txBox="1">
              <a:spLocks noChangeArrowheads="1"/>
            </p:cNvSpPr>
            <p:nvPr/>
          </p:nvSpPr>
          <p:spPr bwMode="auto">
            <a:xfrm>
              <a:off x="3079" y="1688"/>
              <a:ext cx="57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
                  <a:srgbClr val="000000"/>
                </a:buClr>
                <a:buSzPct val="100000"/>
                <a:buFont typeface="Times New Roman" panose="02020603050405020304" pitchFamily="18" charset="0"/>
                <a:buNone/>
              </a:pPr>
              <a:r>
                <a:rPr lang="en-US" altLang="en-US" sz="2100" dirty="0">
                  <a:solidFill>
                    <a:srgbClr val="658B92"/>
                  </a:solidFill>
                </a:rPr>
                <a:t>1 mol</a:t>
              </a:r>
              <a:endParaRPr lang="en-US" altLang="en-US" sz="2100" dirty="0">
                <a:solidFill>
                  <a:srgbClr val="000000"/>
                </a:solidFill>
              </a:endParaRPr>
            </a:p>
          </p:txBody>
        </p:sp>
        <p:sp>
          <p:nvSpPr>
            <p:cNvPr id="30728" name="TextBox 11"/>
            <p:cNvSpPr txBox="1">
              <a:spLocks noChangeArrowheads="1"/>
            </p:cNvSpPr>
            <p:nvPr/>
          </p:nvSpPr>
          <p:spPr bwMode="auto">
            <a:xfrm>
              <a:off x="4272" y="1679"/>
              <a:ext cx="57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
                  <a:srgbClr val="000000"/>
                </a:buClr>
                <a:buSzPct val="100000"/>
                <a:buFont typeface="Times New Roman" panose="02020603050405020304" pitchFamily="18" charset="0"/>
                <a:buNone/>
              </a:pPr>
              <a:r>
                <a:rPr lang="en-US" altLang="en-US" sz="2100" dirty="0">
                  <a:solidFill>
                    <a:srgbClr val="658B92"/>
                  </a:solidFill>
                </a:rPr>
                <a:t>2 mol</a:t>
              </a:r>
              <a:endParaRPr lang="en-US" altLang="en-US" sz="2100" dirty="0">
                <a:solidFill>
                  <a:srgbClr val="000000"/>
                </a:solidFill>
              </a:endParaRPr>
            </a:p>
          </p:txBody>
        </p:sp>
        <p:sp>
          <p:nvSpPr>
            <p:cNvPr id="30729" name="Text Box 9"/>
            <p:cNvSpPr txBox="1">
              <a:spLocks noChangeArrowheads="1"/>
            </p:cNvSpPr>
            <p:nvPr/>
          </p:nvSpPr>
          <p:spPr bwMode="auto">
            <a:xfrm>
              <a:off x="438" y="1343"/>
              <a:ext cx="5184"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pPr>
              <a:r>
                <a:rPr lang="en-US" altLang="en-US" sz="2500" dirty="0">
                  <a:solidFill>
                    <a:srgbClr val="FF0000"/>
                  </a:solidFill>
                </a:rPr>
                <a:t>H</a:t>
              </a:r>
              <a:r>
                <a:rPr lang="en-US" altLang="en-US" sz="2500" baseline="-25000" dirty="0">
                  <a:solidFill>
                    <a:srgbClr val="FF0000"/>
                  </a:solidFill>
                </a:rPr>
                <a:t>2</a:t>
              </a:r>
              <a:r>
                <a:rPr lang="en-US" altLang="en-US" sz="2500" dirty="0">
                  <a:solidFill>
                    <a:srgbClr val="FF0000"/>
                  </a:solidFill>
                </a:rPr>
                <a:t>SO</a:t>
              </a:r>
              <a:r>
                <a:rPr lang="en-US" altLang="en-US" sz="2500" baseline="-25000" dirty="0">
                  <a:solidFill>
                    <a:srgbClr val="FF0000"/>
                  </a:solidFill>
                </a:rPr>
                <a:t>4</a:t>
              </a:r>
              <a:r>
                <a:rPr lang="en-US" altLang="en-US" sz="2500" dirty="0">
                  <a:solidFill>
                    <a:srgbClr val="FF0000"/>
                  </a:solidFill>
                </a:rPr>
                <a:t>(</a:t>
              </a:r>
              <a:r>
                <a:rPr lang="en-US" altLang="en-US" sz="2500" i="1" dirty="0">
                  <a:solidFill>
                    <a:srgbClr val="FF0000"/>
                  </a:solidFill>
                </a:rPr>
                <a:t>aq</a:t>
              </a:r>
              <a:r>
                <a:rPr lang="en-US" altLang="en-US" sz="2500" dirty="0">
                  <a:solidFill>
                    <a:srgbClr val="FF0000"/>
                  </a:solidFill>
                </a:rPr>
                <a:t>)</a:t>
              </a:r>
              <a:r>
                <a:rPr lang="en-US" altLang="en-US" sz="2500" dirty="0">
                  <a:solidFill>
                    <a:srgbClr val="000000"/>
                  </a:solidFill>
                </a:rPr>
                <a:t> + </a:t>
              </a:r>
              <a:r>
                <a:rPr lang="en-US" altLang="en-US" sz="2500" dirty="0"/>
                <a:t>2</a:t>
              </a:r>
              <a:r>
                <a:rPr lang="en-US" altLang="en-US" sz="2500" dirty="0">
                  <a:solidFill>
                    <a:srgbClr val="00B0F0"/>
                  </a:solidFill>
                </a:rPr>
                <a:t>NaOH(</a:t>
              </a:r>
              <a:r>
                <a:rPr lang="en-US" altLang="en-US" sz="2500" i="1" dirty="0">
                  <a:solidFill>
                    <a:srgbClr val="00B0F0"/>
                  </a:solidFill>
                </a:rPr>
                <a:t>aq</a:t>
              </a:r>
              <a:r>
                <a:rPr lang="en-US" altLang="en-US" sz="2500" dirty="0">
                  <a:solidFill>
                    <a:srgbClr val="00B0F0"/>
                  </a:solidFill>
                </a:rPr>
                <a:t>)</a:t>
              </a:r>
              <a:r>
                <a:rPr lang="en-US" altLang="en-US" sz="2500" dirty="0">
                  <a:solidFill>
                    <a:srgbClr val="000000"/>
                  </a:solidFill>
                </a:rPr>
                <a:t> </a:t>
              </a:r>
              <a:r>
                <a:rPr lang="en-US" altLang="en-US" sz="2500" dirty="0">
                  <a:solidFill>
                    <a:srgbClr val="000000"/>
                  </a:solidFill>
                  <a:cs typeface="Arial" panose="020B0604020202020204" pitchFamily="34" charset="0"/>
                </a:rPr>
                <a:t>→ </a:t>
              </a:r>
              <a:r>
                <a:rPr lang="en-US" altLang="en-US" sz="2500" dirty="0">
                  <a:solidFill>
                    <a:srgbClr val="00B050"/>
                  </a:solidFill>
                </a:rPr>
                <a:t>Na</a:t>
              </a:r>
              <a:r>
                <a:rPr lang="en-US" altLang="en-US" sz="2500" baseline="-25000" dirty="0">
                  <a:solidFill>
                    <a:srgbClr val="00B050"/>
                  </a:solidFill>
                </a:rPr>
                <a:t>2</a:t>
              </a:r>
              <a:r>
                <a:rPr lang="en-US" altLang="en-US" sz="2500" dirty="0">
                  <a:solidFill>
                    <a:srgbClr val="00B050"/>
                  </a:solidFill>
                </a:rPr>
                <a:t>SO</a:t>
              </a:r>
              <a:r>
                <a:rPr lang="en-US" altLang="en-US" sz="2500" baseline="-25000" dirty="0">
                  <a:solidFill>
                    <a:srgbClr val="00B050"/>
                  </a:solidFill>
                </a:rPr>
                <a:t>4</a:t>
              </a:r>
              <a:r>
                <a:rPr lang="en-US" altLang="en-US" sz="2500" dirty="0">
                  <a:solidFill>
                    <a:srgbClr val="00B050"/>
                  </a:solidFill>
                </a:rPr>
                <a:t>(</a:t>
              </a:r>
              <a:r>
                <a:rPr lang="en-US" altLang="en-US" sz="2500" i="1" dirty="0">
                  <a:solidFill>
                    <a:srgbClr val="00B050"/>
                  </a:solidFill>
                </a:rPr>
                <a:t>aq</a:t>
              </a:r>
              <a:r>
                <a:rPr lang="en-US" altLang="en-US" sz="2500" dirty="0">
                  <a:solidFill>
                    <a:srgbClr val="00B050"/>
                  </a:solidFill>
                </a:rPr>
                <a:t>)</a:t>
              </a:r>
              <a:r>
                <a:rPr lang="en-US" altLang="en-US" sz="2500" dirty="0">
                  <a:solidFill>
                    <a:srgbClr val="000000"/>
                  </a:solidFill>
                </a:rPr>
                <a:t> + 2H(OH)(</a:t>
              </a:r>
              <a:r>
                <a:rPr lang="en-US" altLang="en-US" sz="2500" i="1" dirty="0">
                  <a:solidFill>
                    <a:srgbClr val="000000"/>
                  </a:solidFill>
                </a:rPr>
                <a:t>l</a:t>
              </a:r>
              <a:r>
                <a:rPr lang="en-US" altLang="en-US" sz="2500" dirty="0">
                  <a:solidFill>
                    <a:srgbClr val="000000"/>
                  </a:solidFill>
                </a:rPr>
                <a:t>)</a:t>
              </a:r>
            </a:p>
          </p:txBody>
        </p:sp>
      </p:grpSp>
      <p:pic>
        <p:nvPicPr>
          <p:cNvPr id="2" name="Picture 1"/>
          <p:cNvPicPr>
            <a:picLocks noChangeAspect="1"/>
          </p:cNvPicPr>
          <p:nvPr/>
        </p:nvPicPr>
        <p:blipFill>
          <a:blip r:embed="rId3"/>
          <a:stretch>
            <a:fillRect/>
          </a:stretch>
        </p:blipFill>
        <p:spPr>
          <a:xfrm>
            <a:off x="1219201" y="4876800"/>
            <a:ext cx="975446" cy="536495"/>
          </a:xfrm>
          <a:prstGeom prst="rect">
            <a:avLst/>
          </a:prstGeom>
        </p:spPr>
      </p:pic>
      <p:pic>
        <p:nvPicPr>
          <p:cNvPr id="3" name="Picture 2"/>
          <p:cNvPicPr>
            <a:picLocks noChangeAspect="1"/>
          </p:cNvPicPr>
          <p:nvPr/>
        </p:nvPicPr>
        <p:blipFill>
          <a:blip r:embed="rId3"/>
          <a:stretch>
            <a:fillRect/>
          </a:stretch>
        </p:blipFill>
        <p:spPr>
          <a:xfrm>
            <a:off x="6949354" y="4873705"/>
            <a:ext cx="975446" cy="536495"/>
          </a:xfrm>
          <a:prstGeom prst="rect">
            <a:avLst/>
          </a:prstGeom>
        </p:spPr>
      </p:pic>
      <p:pic>
        <p:nvPicPr>
          <p:cNvPr id="4" name="Picture 3"/>
          <p:cNvPicPr>
            <a:picLocks noChangeAspect="1"/>
          </p:cNvPicPr>
          <p:nvPr/>
        </p:nvPicPr>
        <p:blipFill>
          <a:blip r:embed="rId4"/>
          <a:stretch>
            <a:fillRect/>
          </a:stretch>
        </p:blipFill>
        <p:spPr>
          <a:xfrm>
            <a:off x="2834562" y="4870490"/>
            <a:ext cx="975446" cy="539710"/>
          </a:xfrm>
          <a:prstGeom prst="rect">
            <a:avLst/>
          </a:prstGeom>
        </p:spPr>
      </p:pic>
      <p:pic>
        <p:nvPicPr>
          <p:cNvPr id="5" name="Picture 4"/>
          <p:cNvPicPr>
            <a:picLocks noChangeAspect="1"/>
          </p:cNvPicPr>
          <p:nvPr/>
        </p:nvPicPr>
        <p:blipFill>
          <a:blip r:embed="rId4"/>
          <a:stretch>
            <a:fillRect/>
          </a:stretch>
        </p:blipFill>
        <p:spPr>
          <a:xfrm>
            <a:off x="5196754" y="4873705"/>
            <a:ext cx="975446" cy="536495"/>
          </a:xfrm>
          <a:prstGeom prst="rect">
            <a:avLst/>
          </a:prstGeom>
        </p:spPr>
      </p:pic>
      <p:sp>
        <p:nvSpPr>
          <p:cNvPr id="7" name="Footer Placeholder 6"/>
          <p:cNvSpPr>
            <a:spLocks noGrp="1"/>
          </p:cNvSpPr>
          <p:nvPr>
            <p:ph type="ftr" sz="quarter" idx="10"/>
          </p:nvPr>
        </p:nvSpPr>
        <p:spPr/>
        <p:txBody>
          <a:bodyPr/>
          <a:lstStyle/>
          <a:p>
            <a:r>
              <a:rPr lang="en-US" altLang="en-US" dirty="0">
                <a:solidFill>
                  <a:srgbClr val="000000"/>
                </a:solidFill>
              </a:rPr>
              <a:t>Acids &amp; Bases</a:t>
            </a:r>
          </a:p>
        </p:txBody>
      </p:sp>
      <p:sp>
        <p:nvSpPr>
          <p:cNvPr id="15" name="Rectangle 2"/>
          <p:cNvSpPr txBox="1">
            <a:spLocks noChangeArrowheads="1"/>
          </p:cNvSpPr>
          <p:nvPr/>
        </p:nvSpPr>
        <p:spPr>
          <a:xfrm>
            <a:off x="1600232" y="76200"/>
            <a:ext cx="5867401" cy="609600"/>
          </a:xfrm>
          <a:prstGeom prst="rect">
            <a:avLst/>
          </a:prstGeom>
          <a:solidFill>
            <a:schemeClr val="tx1"/>
          </a:solidFill>
        </p:spPr>
        <p:txBody>
          <a:bodyPr lIns="91061" tIns="45531" rIns="91061" bIns="45531"/>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defTabSz="910638"/>
            <a:r>
              <a:rPr lang="en-US" altLang="en-US" sz="3200" b="1" dirty="0">
                <a:solidFill>
                  <a:srgbClr val="00FF00"/>
                </a:solidFill>
                <a:latin typeface="Gill Sans Ultra Bold" pitchFamily="34" charset="0"/>
              </a:rPr>
              <a:t>Neutralization</a:t>
            </a:r>
          </a:p>
        </p:txBody>
      </p:sp>
      <p:pic>
        <p:nvPicPr>
          <p:cNvPr id="17" name="Picture 8" descr="acetic">
            <a:extLst>
              <a:ext uri="{FF2B5EF4-FFF2-40B4-BE49-F238E27FC236}">
                <a16:creationId xmlns:a16="http://schemas.microsoft.com/office/drawing/2014/main" id="{13BC30AC-FE3E-404D-B91B-E40DE9DB2954}"/>
              </a:ext>
            </a:extLst>
          </p:cNvPr>
          <p:cNvPicPr>
            <a:picLocks noChangeAspect="1" noChangeArrowheads="1"/>
          </p:cNvPicPr>
          <p:nvPr/>
        </p:nvPicPr>
        <p:blipFill rotWithShape="1">
          <a:blip r:embed="rId5">
            <a:clrChange>
              <a:clrFrom>
                <a:srgbClr val="F1F9FB"/>
              </a:clrFrom>
              <a:clrTo>
                <a:srgbClr val="F1F9FB">
                  <a:alpha val="0"/>
                </a:srgbClr>
              </a:clrTo>
            </a:clrChange>
            <a:extLst>
              <a:ext uri="{28A0092B-C50C-407E-A947-70E740481C1C}">
                <a14:useLocalDpi xmlns:a14="http://schemas.microsoft.com/office/drawing/2010/main" val="0"/>
              </a:ext>
            </a:extLst>
          </a:blip>
          <a:srcRect l="41404" r="46604" b="44941"/>
          <a:stretch/>
        </p:blipFill>
        <p:spPr bwMode="auto">
          <a:xfrm>
            <a:off x="4267200" y="5257800"/>
            <a:ext cx="975447" cy="5034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A4214F7A-4155-4488-928F-A1B6DA7BBC9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838200" cy="870568"/>
          </a:xfrm>
          <a:prstGeom prst="rect">
            <a:avLst/>
          </a:prstGeom>
          <a:noFill/>
          <a:ln>
            <a:noFill/>
          </a:ln>
          <a:effectLst/>
        </p:spPr>
      </p:pic>
    </p:spTree>
    <p:extLst>
      <p:ext uri="{BB962C8B-B14F-4D97-AF65-F5344CB8AC3E}">
        <p14:creationId xmlns:p14="http://schemas.microsoft.com/office/powerpoint/2010/main" val="20694905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30"/>
                                        </p:tgtEl>
                                        <p:attrNameLst>
                                          <p:attrName>style.visibility</p:attrName>
                                        </p:attrNameLst>
                                      </p:cBhvr>
                                      <p:to>
                                        <p:strVal val="visible"/>
                                      </p:to>
                                    </p:set>
                                    <p:animEffect transition="in" filter="fade">
                                      <p:cBhvr>
                                        <p:cTn id="12" dur="500"/>
                                        <p:tgtEl>
                                          <p:spTgt spid="307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500"/>
                                        <p:tgtEl>
                                          <p:spTgt spid="6">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par>
                                <p:cTn id="41" presetID="10"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par>
                                <p:cTn id="44" presetID="10" presetClass="entr" presetSubtype="0"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solidFill>
                  <a:srgbClr val="FFFF00"/>
                </a:solidFill>
              </a:rPr>
              <a:t>Neutralization</a:t>
            </a:r>
          </a:p>
        </p:txBody>
      </p:sp>
      <p:sp>
        <p:nvSpPr>
          <p:cNvPr id="8" name="Content Placeholder 7"/>
          <p:cNvSpPr>
            <a:spLocks noGrp="1"/>
          </p:cNvSpPr>
          <p:nvPr>
            <p:ph sz="quarter" idx="16"/>
          </p:nvPr>
        </p:nvSpPr>
        <p:spPr>
          <a:xfrm>
            <a:off x="10" y="1377155"/>
            <a:ext cx="9143996" cy="5480845"/>
          </a:xfrm>
        </p:spPr>
        <p:txBody>
          <a:bodyPr lIns="182125" tIns="91061"/>
          <a:lstStyle/>
          <a:p>
            <a:r>
              <a:rPr lang="en-US" sz="2100" dirty="0">
                <a:solidFill>
                  <a:srgbClr val="CC00FF"/>
                </a:solidFill>
              </a:rPr>
              <a:t>Each of the following incomplete reactions are neutralization reactions. What is the formula of the salt formed?</a:t>
            </a:r>
          </a:p>
          <a:p>
            <a:pPr>
              <a:lnSpc>
                <a:spcPct val="100000"/>
              </a:lnSpc>
              <a:spcBef>
                <a:spcPts val="1200"/>
              </a:spcBef>
            </a:pPr>
            <a:r>
              <a:rPr lang="en-US" sz="3200" dirty="0"/>
              <a:t>H</a:t>
            </a:r>
            <a:r>
              <a:rPr lang="en-US" sz="3200" baseline="-25000" dirty="0"/>
              <a:t>2</a:t>
            </a:r>
            <a:r>
              <a:rPr lang="en-US" sz="3200" dirty="0"/>
              <a:t>SO</a:t>
            </a:r>
            <a:r>
              <a:rPr lang="en-US" sz="3200" baseline="-25000" dirty="0"/>
              <a:t>4 (</a:t>
            </a:r>
            <a:r>
              <a:rPr lang="en-US" sz="3200" baseline="-25000" dirty="0" err="1"/>
              <a:t>aq</a:t>
            </a:r>
            <a:r>
              <a:rPr lang="en-US" sz="3200" baseline="-25000" dirty="0"/>
              <a:t>)</a:t>
            </a:r>
            <a:r>
              <a:rPr lang="en-US" sz="3200" dirty="0"/>
              <a:t> + NH</a:t>
            </a:r>
            <a:r>
              <a:rPr lang="en-US" sz="3200" baseline="-25000" dirty="0"/>
              <a:t>4</a:t>
            </a:r>
            <a:r>
              <a:rPr lang="en-US" sz="3200" dirty="0"/>
              <a:t>OH</a:t>
            </a:r>
            <a:r>
              <a:rPr lang="en-US" sz="3200" baseline="-25000" dirty="0"/>
              <a:t> (</a:t>
            </a:r>
            <a:r>
              <a:rPr lang="en-US" sz="3200" baseline="-25000" dirty="0" err="1"/>
              <a:t>aq</a:t>
            </a:r>
            <a:r>
              <a:rPr lang="en-US" sz="3200" baseline="-25000" dirty="0"/>
              <a:t>)</a:t>
            </a:r>
            <a:r>
              <a:rPr lang="en-US" sz="3200" dirty="0"/>
              <a:t> →  </a:t>
            </a:r>
            <a:r>
              <a:rPr lang="en-US" sz="3200" b="1" dirty="0">
                <a:solidFill>
                  <a:srgbClr val="FF0000"/>
                </a:solidFill>
              </a:rPr>
              <a:t>? </a:t>
            </a:r>
          </a:p>
          <a:p>
            <a:pPr>
              <a:lnSpc>
                <a:spcPct val="100000"/>
              </a:lnSpc>
              <a:spcBef>
                <a:spcPts val="1200"/>
              </a:spcBef>
            </a:pPr>
            <a:r>
              <a:rPr lang="en-US" sz="3200" dirty="0"/>
              <a:t>NaOH</a:t>
            </a:r>
            <a:r>
              <a:rPr lang="en-US" sz="3200" baseline="-25000" dirty="0"/>
              <a:t> (</a:t>
            </a:r>
            <a:r>
              <a:rPr lang="en-US" sz="3200" baseline="-25000" dirty="0" err="1"/>
              <a:t>aq</a:t>
            </a:r>
            <a:r>
              <a:rPr lang="en-US" sz="3200" baseline="-25000" dirty="0"/>
              <a:t>)</a:t>
            </a:r>
            <a:r>
              <a:rPr lang="en-US" sz="3200" dirty="0"/>
              <a:t> + H</a:t>
            </a:r>
            <a:r>
              <a:rPr lang="en-US" sz="3200" baseline="-25000" dirty="0"/>
              <a:t>2</a:t>
            </a:r>
            <a:r>
              <a:rPr lang="en-US" sz="3200" dirty="0"/>
              <a:t>CO</a:t>
            </a:r>
            <a:r>
              <a:rPr lang="en-US" sz="3200" baseline="-25000" dirty="0"/>
              <a:t>3 (</a:t>
            </a:r>
            <a:r>
              <a:rPr lang="en-US" sz="3200" baseline="-25000" dirty="0" err="1"/>
              <a:t>aq</a:t>
            </a:r>
            <a:r>
              <a:rPr lang="en-US" sz="3200" baseline="-25000" dirty="0"/>
              <a:t>)</a:t>
            </a:r>
            <a:r>
              <a:rPr lang="en-US" sz="3200" dirty="0"/>
              <a:t> →  </a:t>
            </a:r>
            <a:r>
              <a:rPr lang="en-US" sz="3200" b="1" dirty="0">
                <a:solidFill>
                  <a:srgbClr val="FF0000"/>
                </a:solidFill>
              </a:rPr>
              <a:t>?</a:t>
            </a:r>
            <a:endParaRPr lang="en-US" sz="3200" dirty="0"/>
          </a:p>
          <a:p>
            <a:pPr>
              <a:lnSpc>
                <a:spcPct val="100000"/>
              </a:lnSpc>
              <a:spcBef>
                <a:spcPts val="1200"/>
              </a:spcBef>
            </a:pPr>
            <a:r>
              <a:rPr lang="en-US" sz="3200" dirty="0"/>
              <a:t>HNO</a:t>
            </a:r>
            <a:r>
              <a:rPr lang="en-US" sz="3200" baseline="-25000" dirty="0"/>
              <a:t>3 (</a:t>
            </a:r>
            <a:r>
              <a:rPr lang="en-US" sz="3200" baseline="-25000" dirty="0" err="1"/>
              <a:t>aq</a:t>
            </a:r>
            <a:r>
              <a:rPr lang="en-US" sz="3200" baseline="-25000" dirty="0"/>
              <a:t>)</a:t>
            </a:r>
            <a:r>
              <a:rPr lang="en-US" sz="3200" dirty="0"/>
              <a:t> + KOH</a:t>
            </a:r>
            <a:r>
              <a:rPr lang="en-US" sz="3200" baseline="-25000" dirty="0"/>
              <a:t> (</a:t>
            </a:r>
            <a:r>
              <a:rPr lang="en-US" sz="3200" baseline="-25000" dirty="0" err="1"/>
              <a:t>aq</a:t>
            </a:r>
            <a:r>
              <a:rPr lang="en-US" sz="3200" baseline="-25000" dirty="0"/>
              <a:t>)</a:t>
            </a:r>
            <a:r>
              <a:rPr lang="en-US" sz="3200" dirty="0"/>
              <a:t> →    </a:t>
            </a:r>
            <a:r>
              <a:rPr lang="en-US" sz="3200" b="1" dirty="0">
                <a:solidFill>
                  <a:srgbClr val="FF0000"/>
                </a:solidFill>
              </a:rPr>
              <a:t>?</a:t>
            </a:r>
            <a:endParaRPr lang="en-US" sz="3200" dirty="0"/>
          </a:p>
          <a:p>
            <a:pPr>
              <a:lnSpc>
                <a:spcPct val="100000"/>
              </a:lnSpc>
              <a:spcBef>
                <a:spcPts val="1200"/>
              </a:spcBef>
            </a:pPr>
            <a:r>
              <a:rPr lang="en-US" sz="3200" dirty="0"/>
              <a:t>H</a:t>
            </a:r>
            <a:r>
              <a:rPr lang="en-US" sz="3200" baseline="-25000" dirty="0"/>
              <a:t>3</a:t>
            </a:r>
            <a:r>
              <a:rPr lang="en-US" sz="3200" dirty="0"/>
              <a:t>PO</a:t>
            </a:r>
            <a:r>
              <a:rPr lang="en-US" sz="3200" baseline="-25000" dirty="0"/>
              <a:t>4 (</a:t>
            </a:r>
            <a:r>
              <a:rPr lang="en-US" sz="3200" baseline="-25000" dirty="0" err="1"/>
              <a:t>aq</a:t>
            </a:r>
            <a:r>
              <a:rPr lang="en-US" sz="3200" baseline="-25000" dirty="0"/>
              <a:t>)</a:t>
            </a:r>
            <a:r>
              <a:rPr lang="en-US" sz="3200" dirty="0"/>
              <a:t> + NaOH</a:t>
            </a:r>
            <a:r>
              <a:rPr lang="en-US" sz="3200" baseline="-25000" dirty="0"/>
              <a:t> (</a:t>
            </a:r>
            <a:r>
              <a:rPr lang="en-US" sz="3200" baseline="-25000" dirty="0" err="1"/>
              <a:t>aq</a:t>
            </a:r>
            <a:r>
              <a:rPr lang="en-US" sz="3200" baseline="-25000" dirty="0"/>
              <a:t>)</a:t>
            </a:r>
            <a:r>
              <a:rPr lang="en-US" sz="3200" dirty="0"/>
              <a:t> →   </a:t>
            </a:r>
            <a:r>
              <a:rPr lang="en-US" sz="3200" b="1" dirty="0">
                <a:solidFill>
                  <a:srgbClr val="FF0000"/>
                </a:solidFill>
              </a:rPr>
              <a:t>?</a:t>
            </a:r>
          </a:p>
        </p:txBody>
      </p:sp>
      <p:pic>
        <p:nvPicPr>
          <p:cNvPr id="6" name="Picture 5" descr="quick_check-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710" y="205823"/>
            <a:ext cx="881636" cy="952500"/>
          </a:xfrm>
          <a:prstGeom prst="rect">
            <a:avLst/>
          </a:prstGeom>
        </p:spPr>
      </p:pic>
    </p:spTree>
    <p:extLst>
      <p:ext uri="{BB962C8B-B14F-4D97-AF65-F5344CB8AC3E}">
        <p14:creationId xmlns:p14="http://schemas.microsoft.com/office/powerpoint/2010/main" val="30847821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solidFill>
                  <a:srgbClr val="FFFF00"/>
                </a:solidFill>
              </a:rPr>
              <a:t>Neutralization</a:t>
            </a:r>
          </a:p>
        </p:txBody>
      </p:sp>
      <p:sp>
        <p:nvSpPr>
          <p:cNvPr id="8" name="Content Placeholder 7"/>
          <p:cNvSpPr>
            <a:spLocks noGrp="1"/>
          </p:cNvSpPr>
          <p:nvPr>
            <p:ph sz="quarter" idx="16"/>
          </p:nvPr>
        </p:nvSpPr>
        <p:spPr>
          <a:xfrm>
            <a:off x="10" y="1377155"/>
            <a:ext cx="9143996" cy="5480845"/>
          </a:xfrm>
        </p:spPr>
        <p:txBody>
          <a:bodyPr lIns="182125" tIns="91061"/>
          <a:lstStyle/>
          <a:p>
            <a:r>
              <a:rPr lang="en-US" sz="2100" dirty="0">
                <a:solidFill>
                  <a:srgbClr val="CC00FF"/>
                </a:solidFill>
              </a:rPr>
              <a:t>Each of the following incomplete reactions are neutralization reactions. What is the formula of the salt formed?</a:t>
            </a:r>
          </a:p>
          <a:p>
            <a:pPr>
              <a:lnSpc>
                <a:spcPct val="100000"/>
              </a:lnSpc>
              <a:spcBef>
                <a:spcPts val="1200"/>
              </a:spcBef>
            </a:pPr>
            <a:r>
              <a:rPr lang="en-US" sz="2800" dirty="0"/>
              <a:t>H</a:t>
            </a:r>
            <a:r>
              <a:rPr lang="en-US" sz="2800" baseline="-25000" dirty="0"/>
              <a:t>2</a:t>
            </a:r>
            <a:r>
              <a:rPr lang="en-US" sz="2800" dirty="0"/>
              <a:t>SO</a:t>
            </a:r>
            <a:r>
              <a:rPr lang="en-US" sz="2800" baseline="-25000" dirty="0"/>
              <a:t>4</a:t>
            </a:r>
            <a:r>
              <a:rPr kumimoji="0" lang="en-US" sz="1100" b="0" i="0" u="none" strike="noStrike" kern="0" cap="none" spc="0" normalizeH="0" baseline="-25000" noProof="0" dirty="0">
                <a:ln>
                  <a:noFill/>
                </a:ln>
                <a:solidFill>
                  <a:srgbClr val="000000"/>
                </a:solidFill>
                <a:effectLst/>
                <a:uLnTx/>
                <a:uFillTx/>
                <a:latin typeface="Arial"/>
                <a:ea typeface="+mn-ea"/>
                <a:cs typeface="+mn-cs"/>
              </a:rPr>
              <a:t> (</a:t>
            </a:r>
            <a:r>
              <a:rPr kumimoji="0" lang="en-US" sz="1100" b="0" i="0" u="none" strike="noStrike" kern="0" cap="none" spc="0" normalizeH="0" baseline="-25000" noProof="0" dirty="0" err="1">
                <a:ln>
                  <a:noFill/>
                </a:ln>
                <a:solidFill>
                  <a:srgbClr val="000000"/>
                </a:solidFill>
                <a:effectLst/>
                <a:uLnTx/>
                <a:uFillTx/>
                <a:latin typeface="Arial"/>
                <a:ea typeface="+mn-ea"/>
                <a:cs typeface="+mn-cs"/>
              </a:rPr>
              <a:t>aq</a:t>
            </a:r>
            <a:r>
              <a:rPr kumimoji="0" lang="en-US" sz="1100" b="0" i="0" u="none" strike="noStrike" kern="0" cap="none" spc="0" normalizeH="0" baseline="-25000" noProof="0" dirty="0">
                <a:ln>
                  <a:noFill/>
                </a:ln>
                <a:solidFill>
                  <a:srgbClr val="000000"/>
                </a:solidFill>
                <a:effectLst/>
                <a:uLnTx/>
                <a:uFillTx/>
                <a:latin typeface="Arial"/>
                <a:ea typeface="+mn-ea"/>
                <a:cs typeface="+mn-cs"/>
              </a:rPr>
              <a:t>)</a:t>
            </a:r>
            <a:r>
              <a:rPr lang="en-US" sz="3200" dirty="0"/>
              <a:t>+ </a:t>
            </a:r>
            <a:r>
              <a:rPr lang="en-US" sz="3200" b="1" dirty="0">
                <a:solidFill>
                  <a:srgbClr val="FF0000"/>
                </a:solidFill>
              </a:rPr>
              <a:t>2</a:t>
            </a:r>
            <a:r>
              <a:rPr lang="en-US" sz="3200" dirty="0"/>
              <a:t>NH</a:t>
            </a:r>
            <a:r>
              <a:rPr lang="en-US" sz="3200" baseline="-25000" dirty="0"/>
              <a:t>4</a:t>
            </a:r>
            <a:r>
              <a:rPr lang="en-US" sz="3200" dirty="0"/>
              <a:t>OH</a:t>
            </a:r>
            <a:r>
              <a:rPr kumimoji="0" lang="en-US" sz="1100" b="0" i="0" u="none" strike="noStrike" kern="0" cap="none" spc="0" normalizeH="0" baseline="-25000" noProof="0" dirty="0">
                <a:ln>
                  <a:noFill/>
                </a:ln>
                <a:solidFill>
                  <a:srgbClr val="000000"/>
                </a:solidFill>
                <a:effectLst/>
                <a:uLnTx/>
                <a:uFillTx/>
                <a:latin typeface="Arial"/>
                <a:ea typeface="+mn-ea"/>
                <a:cs typeface="+mn-cs"/>
              </a:rPr>
              <a:t> (</a:t>
            </a:r>
            <a:r>
              <a:rPr kumimoji="0" lang="en-US" sz="1100" b="0" i="0" u="none" strike="noStrike" kern="0" cap="none" spc="0" normalizeH="0" baseline="-25000" noProof="0" dirty="0" err="1">
                <a:ln>
                  <a:noFill/>
                </a:ln>
                <a:solidFill>
                  <a:srgbClr val="000000"/>
                </a:solidFill>
                <a:effectLst/>
                <a:uLnTx/>
                <a:uFillTx/>
                <a:latin typeface="Arial"/>
                <a:ea typeface="+mn-ea"/>
                <a:cs typeface="+mn-cs"/>
              </a:rPr>
              <a:t>aq</a:t>
            </a:r>
            <a:r>
              <a:rPr kumimoji="0" lang="en-US" sz="1100" b="0" i="0" u="none" strike="noStrike" kern="0" cap="none" spc="0" normalizeH="0" baseline="-25000" noProof="0" dirty="0">
                <a:ln>
                  <a:noFill/>
                </a:ln>
                <a:solidFill>
                  <a:srgbClr val="000000"/>
                </a:solidFill>
                <a:effectLst/>
                <a:uLnTx/>
                <a:uFillTx/>
                <a:latin typeface="Arial"/>
                <a:ea typeface="+mn-ea"/>
                <a:cs typeface="+mn-cs"/>
              </a:rPr>
              <a:t>)</a:t>
            </a:r>
            <a:r>
              <a:rPr lang="en-US" sz="3200" dirty="0"/>
              <a:t>→ </a:t>
            </a:r>
            <a:r>
              <a:rPr lang="en-US" sz="3200" b="1" dirty="0">
                <a:solidFill>
                  <a:srgbClr val="FF0000"/>
                </a:solidFill>
              </a:rPr>
              <a:t>(NH</a:t>
            </a:r>
            <a:r>
              <a:rPr lang="en-US" sz="3200" b="1" baseline="-25000" dirty="0">
                <a:solidFill>
                  <a:srgbClr val="FF0000"/>
                </a:solidFill>
              </a:rPr>
              <a:t>4</a:t>
            </a:r>
            <a:r>
              <a:rPr lang="en-US" sz="3200" b="1" dirty="0">
                <a:solidFill>
                  <a:srgbClr val="FF0000"/>
                </a:solidFill>
              </a:rPr>
              <a:t>)</a:t>
            </a:r>
            <a:r>
              <a:rPr lang="en-US" sz="3200" b="1" baseline="-25000" dirty="0">
                <a:solidFill>
                  <a:srgbClr val="FF0000"/>
                </a:solidFill>
              </a:rPr>
              <a:t>2</a:t>
            </a:r>
            <a:r>
              <a:rPr lang="en-US" sz="3200" b="1" baseline="30000" dirty="0">
                <a:solidFill>
                  <a:srgbClr val="FF0000"/>
                </a:solidFill>
              </a:rPr>
              <a:t>+</a:t>
            </a:r>
            <a:r>
              <a:rPr lang="en-US" sz="3200" b="1" dirty="0">
                <a:solidFill>
                  <a:srgbClr val="FF0000"/>
                </a:solidFill>
              </a:rPr>
              <a:t>(SO</a:t>
            </a:r>
            <a:r>
              <a:rPr lang="en-US" sz="3200" b="1" baseline="-25000" dirty="0">
                <a:solidFill>
                  <a:srgbClr val="FF0000"/>
                </a:solidFill>
              </a:rPr>
              <a:t>4</a:t>
            </a:r>
            <a:r>
              <a:rPr lang="en-US" sz="3200" b="1" dirty="0">
                <a:solidFill>
                  <a:srgbClr val="FF0000"/>
                </a:solidFill>
              </a:rPr>
              <a:t>)</a:t>
            </a:r>
            <a:r>
              <a:rPr lang="en-US" sz="3200" b="1" baseline="30000" dirty="0">
                <a:solidFill>
                  <a:srgbClr val="FF0000"/>
                </a:solidFill>
              </a:rPr>
              <a:t>-2</a:t>
            </a:r>
            <a:r>
              <a:rPr kumimoji="0" lang="en-US" sz="1100" b="0" i="0" u="none" strike="noStrike" kern="0" cap="none" spc="0" normalizeH="0" baseline="-25000" noProof="0" dirty="0">
                <a:ln>
                  <a:noFill/>
                </a:ln>
                <a:solidFill>
                  <a:srgbClr val="000000"/>
                </a:solidFill>
                <a:effectLst/>
                <a:uLnTx/>
                <a:uFillTx/>
                <a:latin typeface="Arial"/>
                <a:ea typeface="+mn-ea"/>
                <a:cs typeface="+mn-cs"/>
              </a:rPr>
              <a:t> (</a:t>
            </a:r>
            <a:r>
              <a:rPr kumimoji="0" lang="en-US" sz="1100" b="0" i="0" u="none" strike="noStrike" kern="0" cap="none" spc="0" normalizeH="0" baseline="-25000" noProof="0" dirty="0" err="1">
                <a:ln>
                  <a:noFill/>
                </a:ln>
                <a:solidFill>
                  <a:srgbClr val="000000"/>
                </a:solidFill>
                <a:effectLst/>
                <a:uLnTx/>
                <a:uFillTx/>
                <a:latin typeface="Arial"/>
                <a:ea typeface="+mn-ea"/>
                <a:cs typeface="+mn-cs"/>
              </a:rPr>
              <a:t>aq</a:t>
            </a:r>
            <a:r>
              <a:rPr kumimoji="0" lang="en-US" sz="1100" b="0" i="0" u="none" strike="noStrike" kern="0" cap="none" spc="0" normalizeH="0" baseline="-25000" noProof="0" dirty="0">
                <a:ln>
                  <a:noFill/>
                </a:ln>
                <a:solidFill>
                  <a:srgbClr val="000000"/>
                </a:solidFill>
                <a:effectLst/>
                <a:uLnTx/>
                <a:uFillTx/>
                <a:latin typeface="Arial"/>
                <a:ea typeface="+mn-ea"/>
                <a:cs typeface="+mn-cs"/>
              </a:rPr>
              <a:t>)</a:t>
            </a:r>
            <a:r>
              <a:rPr lang="en-US" sz="3200" dirty="0">
                <a:solidFill>
                  <a:schemeClr val="tx1"/>
                </a:solidFill>
              </a:rPr>
              <a:t>+ </a:t>
            </a:r>
            <a:r>
              <a:rPr lang="en-US" sz="3200" dirty="0">
                <a:solidFill>
                  <a:srgbClr val="CC00FF"/>
                </a:solidFill>
              </a:rPr>
              <a:t>2</a:t>
            </a:r>
            <a:r>
              <a:rPr lang="en-US" sz="3200" dirty="0">
                <a:solidFill>
                  <a:srgbClr val="FF0000"/>
                </a:solidFill>
              </a:rPr>
              <a:t>H</a:t>
            </a:r>
            <a:r>
              <a:rPr lang="en-US" sz="3200" b="1" baseline="30000" dirty="0">
                <a:solidFill>
                  <a:srgbClr val="FF0000"/>
                </a:solidFill>
              </a:rPr>
              <a:t>+</a:t>
            </a:r>
            <a:r>
              <a:rPr lang="en-US" sz="3200" dirty="0">
                <a:solidFill>
                  <a:srgbClr val="CC00FF"/>
                </a:solidFill>
              </a:rPr>
              <a:t>(</a:t>
            </a:r>
            <a:r>
              <a:rPr lang="en-US" sz="3200" dirty="0">
                <a:solidFill>
                  <a:srgbClr val="00B0F0"/>
                </a:solidFill>
              </a:rPr>
              <a:t>OH</a:t>
            </a:r>
            <a:r>
              <a:rPr lang="en-US" sz="3200" dirty="0">
                <a:solidFill>
                  <a:srgbClr val="CC00FF"/>
                </a:solidFill>
              </a:rPr>
              <a:t>)</a:t>
            </a:r>
            <a:r>
              <a:rPr lang="en-US" sz="3200" b="1" baseline="30000" dirty="0">
                <a:solidFill>
                  <a:srgbClr val="FF0000"/>
                </a:solidFill>
              </a:rPr>
              <a:t>-</a:t>
            </a:r>
            <a:r>
              <a:rPr kumimoji="0" lang="en-US" sz="1100" b="0" i="0" u="none" strike="noStrike" kern="0" cap="none" spc="0" normalizeH="0" baseline="-25000" noProof="0" dirty="0">
                <a:ln>
                  <a:noFill/>
                </a:ln>
                <a:solidFill>
                  <a:srgbClr val="000000"/>
                </a:solidFill>
                <a:effectLst/>
                <a:uLnTx/>
                <a:uFillTx/>
                <a:latin typeface="Arial"/>
                <a:ea typeface="+mn-ea"/>
                <a:cs typeface="+mn-cs"/>
              </a:rPr>
              <a:t> (</a:t>
            </a:r>
            <a:r>
              <a:rPr kumimoji="0" lang="en-US" sz="1100" b="0" i="0" u="none" strike="noStrike" kern="0" cap="none" spc="0" normalizeH="0" baseline="-25000" noProof="0" dirty="0" err="1">
                <a:ln>
                  <a:noFill/>
                </a:ln>
                <a:solidFill>
                  <a:srgbClr val="000000"/>
                </a:solidFill>
                <a:effectLst/>
                <a:uLnTx/>
                <a:uFillTx/>
                <a:latin typeface="Arial"/>
                <a:ea typeface="+mn-ea"/>
                <a:cs typeface="+mn-cs"/>
              </a:rPr>
              <a:t>aq</a:t>
            </a:r>
            <a:r>
              <a:rPr kumimoji="0" lang="en-US" sz="1100" b="0" i="0" u="none" strike="noStrike" kern="0" cap="none" spc="0" normalizeH="0" baseline="-25000" noProof="0" dirty="0">
                <a:ln>
                  <a:noFill/>
                </a:ln>
                <a:solidFill>
                  <a:srgbClr val="000000"/>
                </a:solidFill>
                <a:effectLst/>
                <a:uLnTx/>
                <a:uFillTx/>
                <a:latin typeface="Arial"/>
                <a:ea typeface="+mn-ea"/>
                <a:cs typeface="+mn-cs"/>
              </a:rPr>
              <a:t>)</a:t>
            </a:r>
            <a:r>
              <a:rPr lang="en-US" sz="3200" dirty="0">
                <a:solidFill>
                  <a:srgbClr val="CC00FF"/>
                </a:solidFill>
              </a:rPr>
              <a:t> </a:t>
            </a:r>
            <a:endParaRPr lang="en-US" sz="3200" b="1" baseline="30000" dirty="0">
              <a:solidFill>
                <a:srgbClr val="FF0000"/>
              </a:solidFill>
            </a:endParaRPr>
          </a:p>
          <a:p>
            <a:pPr>
              <a:lnSpc>
                <a:spcPct val="100000"/>
              </a:lnSpc>
              <a:spcBef>
                <a:spcPts val="1200"/>
              </a:spcBef>
            </a:pPr>
            <a:r>
              <a:rPr lang="en-US" sz="3200" b="1" dirty="0">
                <a:solidFill>
                  <a:srgbClr val="FF0000"/>
                </a:solidFill>
              </a:rPr>
              <a:t>2</a:t>
            </a:r>
            <a:r>
              <a:rPr lang="en-US" sz="3200" dirty="0"/>
              <a:t>NaOH</a:t>
            </a:r>
            <a:r>
              <a:rPr kumimoji="0" lang="en-US" sz="1100" b="0" i="0" u="none" strike="noStrike" kern="0" cap="none" spc="0" normalizeH="0" baseline="-25000" noProof="0" dirty="0">
                <a:ln>
                  <a:noFill/>
                </a:ln>
                <a:solidFill>
                  <a:srgbClr val="000000"/>
                </a:solidFill>
                <a:effectLst/>
                <a:uLnTx/>
                <a:uFillTx/>
                <a:latin typeface="Arial"/>
                <a:ea typeface="+mn-ea"/>
                <a:cs typeface="+mn-cs"/>
              </a:rPr>
              <a:t> (</a:t>
            </a:r>
            <a:r>
              <a:rPr kumimoji="0" lang="en-US" sz="1100" b="0" i="0" u="none" strike="noStrike" kern="0" cap="none" spc="0" normalizeH="0" baseline="-25000" noProof="0" dirty="0" err="1">
                <a:ln>
                  <a:noFill/>
                </a:ln>
                <a:solidFill>
                  <a:srgbClr val="000000"/>
                </a:solidFill>
                <a:effectLst/>
                <a:uLnTx/>
                <a:uFillTx/>
                <a:latin typeface="Arial"/>
                <a:ea typeface="+mn-ea"/>
                <a:cs typeface="+mn-cs"/>
              </a:rPr>
              <a:t>aq</a:t>
            </a:r>
            <a:r>
              <a:rPr kumimoji="0" lang="en-US" sz="1100" b="0" i="0" u="none" strike="noStrike" kern="0" cap="none" spc="0" normalizeH="0" baseline="-25000" noProof="0" dirty="0">
                <a:ln>
                  <a:noFill/>
                </a:ln>
                <a:solidFill>
                  <a:srgbClr val="000000"/>
                </a:solidFill>
                <a:effectLst/>
                <a:uLnTx/>
                <a:uFillTx/>
                <a:latin typeface="Arial"/>
                <a:ea typeface="+mn-ea"/>
                <a:cs typeface="+mn-cs"/>
              </a:rPr>
              <a:t>)</a:t>
            </a:r>
            <a:r>
              <a:rPr lang="en-US" sz="3200" dirty="0"/>
              <a:t> + H</a:t>
            </a:r>
            <a:r>
              <a:rPr lang="en-US" sz="3200" baseline="-25000" dirty="0"/>
              <a:t>2</a:t>
            </a:r>
            <a:r>
              <a:rPr lang="en-US" sz="3200" dirty="0"/>
              <a:t>CO</a:t>
            </a:r>
            <a:r>
              <a:rPr lang="en-US" sz="3200" baseline="-25000" dirty="0"/>
              <a:t>3</a:t>
            </a:r>
            <a:r>
              <a:rPr kumimoji="0" lang="en-US" sz="1100" b="0" i="0" u="none" strike="noStrike" kern="0" cap="none" spc="0" normalizeH="0" baseline="-25000" noProof="0" dirty="0">
                <a:ln>
                  <a:noFill/>
                </a:ln>
                <a:solidFill>
                  <a:srgbClr val="000000"/>
                </a:solidFill>
                <a:effectLst/>
                <a:uLnTx/>
                <a:uFillTx/>
                <a:latin typeface="Arial"/>
                <a:ea typeface="+mn-ea"/>
                <a:cs typeface="+mn-cs"/>
              </a:rPr>
              <a:t> (</a:t>
            </a:r>
            <a:r>
              <a:rPr kumimoji="0" lang="en-US" sz="1100" b="0" i="0" u="none" strike="noStrike" kern="0" cap="none" spc="0" normalizeH="0" baseline="-25000" noProof="0" dirty="0" err="1">
                <a:ln>
                  <a:noFill/>
                </a:ln>
                <a:solidFill>
                  <a:srgbClr val="000000"/>
                </a:solidFill>
                <a:effectLst/>
                <a:uLnTx/>
                <a:uFillTx/>
                <a:latin typeface="Arial"/>
                <a:ea typeface="+mn-ea"/>
                <a:cs typeface="+mn-cs"/>
              </a:rPr>
              <a:t>aq</a:t>
            </a:r>
            <a:r>
              <a:rPr kumimoji="0" lang="en-US" sz="1100" b="0" i="0" u="none" strike="noStrike" kern="0" cap="none" spc="0" normalizeH="0" baseline="-25000" noProof="0" dirty="0">
                <a:ln>
                  <a:noFill/>
                </a:ln>
                <a:solidFill>
                  <a:srgbClr val="000000"/>
                </a:solidFill>
                <a:effectLst/>
                <a:uLnTx/>
                <a:uFillTx/>
                <a:latin typeface="Arial"/>
                <a:ea typeface="+mn-ea"/>
                <a:cs typeface="+mn-cs"/>
              </a:rPr>
              <a:t>)</a:t>
            </a:r>
            <a:r>
              <a:rPr lang="en-US" sz="3200" dirty="0"/>
              <a:t> → </a:t>
            </a:r>
            <a:r>
              <a:rPr lang="en-US" sz="3200" b="1" dirty="0">
                <a:solidFill>
                  <a:srgbClr val="FF0000"/>
                </a:solidFill>
              </a:rPr>
              <a:t>Na</a:t>
            </a:r>
            <a:r>
              <a:rPr lang="en-US" sz="3200" b="1" baseline="-25000" dirty="0">
                <a:solidFill>
                  <a:srgbClr val="FF0000"/>
                </a:solidFill>
              </a:rPr>
              <a:t>2</a:t>
            </a:r>
            <a:r>
              <a:rPr lang="en-US" sz="3200" b="1" baseline="30000" dirty="0">
                <a:solidFill>
                  <a:srgbClr val="FF0000"/>
                </a:solidFill>
              </a:rPr>
              <a:t>+</a:t>
            </a:r>
            <a:r>
              <a:rPr lang="en-US" sz="3200" b="1" dirty="0">
                <a:solidFill>
                  <a:srgbClr val="FF0000"/>
                </a:solidFill>
              </a:rPr>
              <a:t>(CO</a:t>
            </a:r>
            <a:r>
              <a:rPr lang="en-US" sz="3200" b="1" baseline="-25000" dirty="0">
                <a:solidFill>
                  <a:srgbClr val="FF0000"/>
                </a:solidFill>
              </a:rPr>
              <a:t>3</a:t>
            </a:r>
            <a:r>
              <a:rPr lang="en-US" sz="3200" b="1" dirty="0">
                <a:solidFill>
                  <a:srgbClr val="FF0000"/>
                </a:solidFill>
              </a:rPr>
              <a:t>)</a:t>
            </a:r>
            <a:r>
              <a:rPr lang="en-US" sz="3200" b="1" baseline="30000" dirty="0">
                <a:solidFill>
                  <a:srgbClr val="FF0000"/>
                </a:solidFill>
              </a:rPr>
              <a:t>-2</a:t>
            </a:r>
            <a:r>
              <a:rPr kumimoji="0" lang="en-US" sz="1100" b="0" i="0" u="none" strike="noStrike" kern="0" cap="none" spc="0" normalizeH="0" baseline="-25000" noProof="0" dirty="0">
                <a:ln>
                  <a:noFill/>
                </a:ln>
                <a:solidFill>
                  <a:srgbClr val="000000"/>
                </a:solidFill>
                <a:effectLst/>
                <a:uLnTx/>
                <a:uFillTx/>
                <a:latin typeface="Arial"/>
                <a:ea typeface="+mn-ea"/>
                <a:cs typeface="+mn-cs"/>
              </a:rPr>
              <a:t> (</a:t>
            </a:r>
            <a:r>
              <a:rPr kumimoji="0" lang="en-US" sz="1100" b="0" i="0" u="none" strike="noStrike" kern="0" cap="none" spc="0" normalizeH="0" baseline="-25000" noProof="0" dirty="0" err="1">
                <a:ln>
                  <a:noFill/>
                </a:ln>
                <a:solidFill>
                  <a:srgbClr val="000000"/>
                </a:solidFill>
                <a:effectLst/>
                <a:uLnTx/>
                <a:uFillTx/>
                <a:latin typeface="Arial"/>
                <a:ea typeface="+mn-ea"/>
                <a:cs typeface="+mn-cs"/>
              </a:rPr>
              <a:t>aq</a:t>
            </a:r>
            <a:r>
              <a:rPr kumimoji="0" lang="en-US" sz="1100" b="0" i="0" u="none" strike="noStrike" kern="0" cap="none" spc="0" normalizeH="0" baseline="-25000" noProof="0" dirty="0">
                <a:ln>
                  <a:noFill/>
                </a:ln>
                <a:solidFill>
                  <a:srgbClr val="000000"/>
                </a:solidFill>
                <a:effectLst/>
                <a:uLnTx/>
                <a:uFillTx/>
                <a:latin typeface="Arial"/>
                <a:ea typeface="+mn-ea"/>
                <a:cs typeface="+mn-cs"/>
              </a:rPr>
              <a:t>)</a:t>
            </a:r>
            <a:r>
              <a:rPr lang="en-US" sz="3200" b="1" dirty="0">
                <a:solidFill>
                  <a:srgbClr val="FF0000"/>
                </a:solidFill>
              </a:rPr>
              <a:t> </a:t>
            </a:r>
            <a:r>
              <a:rPr lang="en-US" sz="3200" dirty="0">
                <a:solidFill>
                  <a:schemeClr val="tx1"/>
                </a:solidFill>
              </a:rPr>
              <a:t>+</a:t>
            </a:r>
            <a:r>
              <a:rPr lang="en-US" sz="3200" dirty="0">
                <a:solidFill>
                  <a:srgbClr val="CC00FF"/>
                </a:solidFill>
              </a:rPr>
              <a:t> 2</a:t>
            </a:r>
            <a:r>
              <a:rPr lang="en-US" sz="3200" dirty="0">
                <a:solidFill>
                  <a:srgbClr val="FF0000"/>
                </a:solidFill>
              </a:rPr>
              <a:t>H</a:t>
            </a:r>
            <a:r>
              <a:rPr lang="en-US" sz="3200" b="1" baseline="30000" dirty="0">
                <a:solidFill>
                  <a:srgbClr val="FF0000"/>
                </a:solidFill>
              </a:rPr>
              <a:t>+</a:t>
            </a:r>
            <a:r>
              <a:rPr lang="en-US" sz="3200" dirty="0">
                <a:solidFill>
                  <a:srgbClr val="CC00FF"/>
                </a:solidFill>
              </a:rPr>
              <a:t>(</a:t>
            </a:r>
            <a:r>
              <a:rPr lang="en-US" sz="3200" dirty="0">
                <a:solidFill>
                  <a:srgbClr val="00B0F0"/>
                </a:solidFill>
              </a:rPr>
              <a:t>OH</a:t>
            </a:r>
            <a:r>
              <a:rPr lang="en-US" sz="3200" dirty="0">
                <a:solidFill>
                  <a:srgbClr val="CC00FF"/>
                </a:solidFill>
              </a:rPr>
              <a:t>)</a:t>
            </a:r>
            <a:r>
              <a:rPr lang="en-US" sz="3200" b="1" baseline="30000" dirty="0">
                <a:solidFill>
                  <a:srgbClr val="FF0000"/>
                </a:solidFill>
              </a:rPr>
              <a:t>-</a:t>
            </a:r>
            <a:r>
              <a:rPr kumimoji="0" lang="en-US" sz="1100" b="0" i="0" u="none" strike="noStrike" kern="0" cap="none" spc="0" normalizeH="0" baseline="-25000" noProof="0" dirty="0">
                <a:ln>
                  <a:noFill/>
                </a:ln>
                <a:solidFill>
                  <a:srgbClr val="000000"/>
                </a:solidFill>
                <a:effectLst/>
                <a:uLnTx/>
                <a:uFillTx/>
                <a:latin typeface="Arial"/>
                <a:ea typeface="+mn-ea"/>
                <a:cs typeface="+mn-cs"/>
              </a:rPr>
              <a:t> (</a:t>
            </a:r>
            <a:r>
              <a:rPr kumimoji="0" lang="en-US" sz="1100" b="0" i="0" u="none" strike="noStrike" kern="0" cap="none" spc="0" normalizeH="0" baseline="-25000" noProof="0" dirty="0" err="1">
                <a:ln>
                  <a:noFill/>
                </a:ln>
                <a:solidFill>
                  <a:srgbClr val="000000"/>
                </a:solidFill>
                <a:effectLst/>
                <a:uLnTx/>
                <a:uFillTx/>
                <a:latin typeface="Arial"/>
                <a:ea typeface="+mn-ea"/>
                <a:cs typeface="+mn-cs"/>
              </a:rPr>
              <a:t>aq</a:t>
            </a:r>
            <a:r>
              <a:rPr kumimoji="0" lang="en-US" sz="1100" b="0" i="0" u="none" strike="noStrike" kern="0" cap="none" spc="0" normalizeH="0" baseline="-25000" noProof="0" dirty="0">
                <a:ln>
                  <a:noFill/>
                </a:ln>
                <a:solidFill>
                  <a:srgbClr val="000000"/>
                </a:solidFill>
                <a:effectLst/>
                <a:uLnTx/>
                <a:uFillTx/>
                <a:latin typeface="Arial"/>
                <a:ea typeface="+mn-ea"/>
                <a:cs typeface="+mn-cs"/>
              </a:rPr>
              <a:t>)</a:t>
            </a:r>
            <a:r>
              <a:rPr lang="en-US" sz="3200" dirty="0"/>
              <a:t>             </a:t>
            </a:r>
          </a:p>
          <a:p>
            <a:pPr>
              <a:lnSpc>
                <a:spcPct val="100000"/>
              </a:lnSpc>
              <a:spcBef>
                <a:spcPts val="1200"/>
              </a:spcBef>
            </a:pPr>
            <a:r>
              <a:rPr lang="en-US" sz="3200" dirty="0"/>
              <a:t>HNO</a:t>
            </a:r>
            <a:r>
              <a:rPr lang="en-US" sz="3200" baseline="-25000" dirty="0"/>
              <a:t>3</a:t>
            </a:r>
            <a:r>
              <a:rPr kumimoji="0" lang="en-US" sz="1100" b="0" i="0" u="none" strike="noStrike" kern="0" cap="none" spc="0" normalizeH="0" baseline="-25000" noProof="0" dirty="0">
                <a:ln>
                  <a:noFill/>
                </a:ln>
                <a:solidFill>
                  <a:srgbClr val="000000"/>
                </a:solidFill>
                <a:effectLst/>
                <a:uLnTx/>
                <a:uFillTx/>
                <a:latin typeface="Arial"/>
                <a:ea typeface="+mn-ea"/>
                <a:cs typeface="+mn-cs"/>
              </a:rPr>
              <a:t> (</a:t>
            </a:r>
            <a:r>
              <a:rPr kumimoji="0" lang="en-US" sz="1100" b="0" i="0" u="none" strike="noStrike" kern="0" cap="none" spc="0" normalizeH="0" baseline="-25000" noProof="0" dirty="0" err="1">
                <a:ln>
                  <a:noFill/>
                </a:ln>
                <a:solidFill>
                  <a:srgbClr val="000000"/>
                </a:solidFill>
                <a:effectLst/>
                <a:uLnTx/>
                <a:uFillTx/>
                <a:latin typeface="Arial"/>
                <a:ea typeface="+mn-ea"/>
                <a:cs typeface="+mn-cs"/>
              </a:rPr>
              <a:t>aq</a:t>
            </a:r>
            <a:r>
              <a:rPr kumimoji="0" lang="en-US" sz="1100" b="0" i="0" u="none" strike="noStrike" kern="0" cap="none" spc="0" normalizeH="0" baseline="-25000" noProof="0" dirty="0">
                <a:ln>
                  <a:noFill/>
                </a:ln>
                <a:solidFill>
                  <a:srgbClr val="000000"/>
                </a:solidFill>
                <a:effectLst/>
                <a:uLnTx/>
                <a:uFillTx/>
                <a:latin typeface="Arial"/>
                <a:ea typeface="+mn-ea"/>
                <a:cs typeface="+mn-cs"/>
              </a:rPr>
              <a:t>)</a:t>
            </a:r>
            <a:r>
              <a:rPr lang="en-US" sz="3200" dirty="0"/>
              <a:t> + KOH</a:t>
            </a:r>
            <a:r>
              <a:rPr kumimoji="0" lang="en-US" sz="1100" b="0" i="0" u="none" strike="noStrike" kern="0" cap="none" spc="0" normalizeH="0" baseline="-25000" noProof="0" dirty="0">
                <a:ln>
                  <a:noFill/>
                </a:ln>
                <a:solidFill>
                  <a:srgbClr val="000000"/>
                </a:solidFill>
                <a:effectLst/>
                <a:uLnTx/>
                <a:uFillTx/>
                <a:latin typeface="Arial"/>
                <a:ea typeface="+mn-ea"/>
                <a:cs typeface="+mn-cs"/>
              </a:rPr>
              <a:t> (</a:t>
            </a:r>
            <a:r>
              <a:rPr kumimoji="0" lang="en-US" sz="1100" b="0" i="0" u="none" strike="noStrike" kern="0" cap="none" spc="0" normalizeH="0" baseline="-25000" noProof="0" dirty="0" err="1">
                <a:ln>
                  <a:noFill/>
                </a:ln>
                <a:solidFill>
                  <a:srgbClr val="000000"/>
                </a:solidFill>
                <a:effectLst/>
                <a:uLnTx/>
                <a:uFillTx/>
                <a:latin typeface="Arial"/>
                <a:ea typeface="+mn-ea"/>
                <a:cs typeface="+mn-cs"/>
              </a:rPr>
              <a:t>aq</a:t>
            </a:r>
            <a:r>
              <a:rPr kumimoji="0" lang="en-US" sz="1100" b="0" i="0" u="none" strike="noStrike" kern="0" cap="none" spc="0" normalizeH="0" baseline="-25000" noProof="0" dirty="0">
                <a:ln>
                  <a:noFill/>
                </a:ln>
                <a:solidFill>
                  <a:srgbClr val="000000"/>
                </a:solidFill>
                <a:effectLst/>
                <a:uLnTx/>
                <a:uFillTx/>
                <a:latin typeface="Arial"/>
                <a:ea typeface="+mn-ea"/>
                <a:cs typeface="+mn-cs"/>
              </a:rPr>
              <a:t>)</a:t>
            </a:r>
            <a:r>
              <a:rPr lang="en-US" sz="3200" dirty="0"/>
              <a:t> → </a:t>
            </a:r>
            <a:r>
              <a:rPr lang="en-US" sz="3200" b="1" dirty="0">
                <a:solidFill>
                  <a:srgbClr val="FF0000"/>
                </a:solidFill>
              </a:rPr>
              <a:t>K</a:t>
            </a:r>
            <a:r>
              <a:rPr lang="en-US" sz="3200" b="1" baseline="30000" dirty="0">
                <a:solidFill>
                  <a:srgbClr val="FF0000"/>
                </a:solidFill>
              </a:rPr>
              <a:t>+</a:t>
            </a:r>
            <a:r>
              <a:rPr lang="en-US" sz="3200" b="1" dirty="0">
                <a:solidFill>
                  <a:srgbClr val="FF0000"/>
                </a:solidFill>
              </a:rPr>
              <a:t>(NO</a:t>
            </a:r>
            <a:r>
              <a:rPr lang="en-US" sz="3200" b="1" baseline="-25000" dirty="0">
                <a:solidFill>
                  <a:srgbClr val="FF0000"/>
                </a:solidFill>
              </a:rPr>
              <a:t>3</a:t>
            </a:r>
            <a:r>
              <a:rPr lang="en-US" sz="3200" b="1" dirty="0">
                <a:solidFill>
                  <a:srgbClr val="FF0000"/>
                </a:solidFill>
              </a:rPr>
              <a:t>)</a:t>
            </a:r>
            <a:r>
              <a:rPr lang="en-US" sz="3200" b="1" baseline="30000" dirty="0">
                <a:solidFill>
                  <a:srgbClr val="FF0000"/>
                </a:solidFill>
              </a:rPr>
              <a:t>-</a:t>
            </a:r>
            <a:r>
              <a:rPr kumimoji="0" lang="en-US" sz="1100" b="0" i="0" u="none" strike="noStrike" kern="0" cap="none" spc="0" normalizeH="0" baseline="-25000" noProof="0" dirty="0">
                <a:ln>
                  <a:noFill/>
                </a:ln>
                <a:solidFill>
                  <a:srgbClr val="000000"/>
                </a:solidFill>
                <a:effectLst/>
                <a:uLnTx/>
                <a:uFillTx/>
                <a:latin typeface="Arial"/>
                <a:ea typeface="+mn-ea"/>
                <a:cs typeface="+mn-cs"/>
              </a:rPr>
              <a:t> (</a:t>
            </a:r>
            <a:r>
              <a:rPr kumimoji="0" lang="en-US" sz="1100" b="0" i="0" u="none" strike="noStrike" kern="0" cap="none" spc="0" normalizeH="0" baseline="-25000" noProof="0" dirty="0" err="1">
                <a:ln>
                  <a:noFill/>
                </a:ln>
                <a:solidFill>
                  <a:srgbClr val="000000"/>
                </a:solidFill>
                <a:effectLst/>
                <a:uLnTx/>
                <a:uFillTx/>
                <a:latin typeface="Arial"/>
                <a:ea typeface="+mn-ea"/>
                <a:cs typeface="+mn-cs"/>
              </a:rPr>
              <a:t>aq</a:t>
            </a:r>
            <a:r>
              <a:rPr kumimoji="0" lang="en-US" sz="1100" b="0" i="0" u="none" strike="noStrike" kern="0" cap="none" spc="0" normalizeH="0" baseline="-25000" noProof="0" dirty="0">
                <a:ln>
                  <a:noFill/>
                </a:ln>
                <a:solidFill>
                  <a:srgbClr val="000000"/>
                </a:solidFill>
                <a:effectLst/>
                <a:uLnTx/>
                <a:uFillTx/>
                <a:latin typeface="Arial"/>
                <a:ea typeface="+mn-ea"/>
                <a:cs typeface="+mn-cs"/>
              </a:rPr>
              <a:t>)</a:t>
            </a:r>
            <a:r>
              <a:rPr lang="en-US" sz="3200" b="1" dirty="0">
                <a:solidFill>
                  <a:srgbClr val="FF0000"/>
                </a:solidFill>
              </a:rPr>
              <a:t> </a:t>
            </a:r>
            <a:r>
              <a:rPr lang="en-US" sz="3200" dirty="0">
                <a:solidFill>
                  <a:schemeClr val="tx1"/>
                </a:solidFill>
              </a:rPr>
              <a:t>+</a:t>
            </a:r>
            <a:r>
              <a:rPr lang="en-US" sz="3200" dirty="0">
                <a:solidFill>
                  <a:srgbClr val="CC00FF"/>
                </a:solidFill>
              </a:rPr>
              <a:t> </a:t>
            </a:r>
            <a:r>
              <a:rPr lang="en-US" sz="3200" dirty="0">
                <a:solidFill>
                  <a:srgbClr val="FF0000"/>
                </a:solidFill>
              </a:rPr>
              <a:t>H</a:t>
            </a:r>
            <a:r>
              <a:rPr lang="en-US" sz="3200" b="1" baseline="30000" dirty="0">
                <a:solidFill>
                  <a:srgbClr val="FF0000"/>
                </a:solidFill>
              </a:rPr>
              <a:t>+</a:t>
            </a:r>
            <a:r>
              <a:rPr lang="en-US" sz="3200" dirty="0">
                <a:solidFill>
                  <a:srgbClr val="CC00FF"/>
                </a:solidFill>
              </a:rPr>
              <a:t>(</a:t>
            </a:r>
            <a:r>
              <a:rPr lang="en-US" sz="3200" dirty="0">
                <a:solidFill>
                  <a:srgbClr val="00B0F0"/>
                </a:solidFill>
              </a:rPr>
              <a:t>OH</a:t>
            </a:r>
            <a:r>
              <a:rPr lang="en-US" sz="3200" dirty="0">
                <a:solidFill>
                  <a:srgbClr val="CC00FF"/>
                </a:solidFill>
              </a:rPr>
              <a:t>)</a:t>
            </a:r>
            <a:r>
              <a:rPr lang="en-US" sz="3200" b="1" baseline="30000" dirty="0">
                <a:solidFill>
                  <a:srgbClr val="FF0000"/>
                </a:solidFill>
              </a:rPr>
              <a:t>-</a:t>
            </a:r>
            <a:r>
              <a:rPr kumimoji="0" lang="en-US" sz="1100" b="0" i="0" u="none" strike="noStrike" kern="0" cap="none" spc="0" normalizeH="0" baseline="-25000" noProof="0" dirty="0">
                <a:ln>
                  <a:noFill/>
                </a:ln>
                <a:solidFill>
                  <a:srgbClr val="000000"/>
                </a:solidFill>
                <a:effectLst/>
                <a:uLnTx/>
                <a:uFillTx/>
                <a:latin typeface="Arial"/>
                <a:ea typeface="+mn-ea"/>
                <a:cs typeface="+mn-cs"/>
              </a:rPr>
              <a:t> (</a:t>
            </a:r>
            <a:r>
              <a:rPr kumimoji="0" lang="en-US" sz="1100" b="0" i="0" u="none" strike="noStrike" kern="0" cap="none" spc="0" normalizeH="0" baseline="-25000" noProof="0" dirty="0" err="1">
                <a:ln>
                  <a:noFill/>
                </a:ln>
                <a:solidFill>
                  <a:srgbClr val="000000"/>
                </a:solidFill>
                <a:effectLst/>
                <a:uLnTx/>
                <a:uFillTx/>
                <a:latin typeface="Arial"/>
                <a:ea typeface="+mn-ea"/>
                <a:cs typeface="+mn-cs"/>
              </a:rPr>
              <a:t>aq</a:t>
            </a:r>
            <a:r>
              <a:rPr kumimoji="0" lang="en-US" sz="1100" b="0" i="0" u="none" strike="noStrike" kern="0" cap="none" spc="0" normalizeH="0" baseline="-25000" noProof="0" dirty="0">
                <a:ln>
                  <a:noFill/>
                </a:ln>
                <a:solidFill>
                  <a:srgbClr val="000000"/>
                </a:solidFill>
                <a:effectLst/>
                <a:uLnTx/>
                <a:uFillTx/>
                <a:latin typeface="Arial"/>
                <a:ea typeface="+mn-ea"/>
                <a:cs typeface="+mn-cs"/>
              </a:rPr>
              <a:t>)</a:t>
            </a:r>
            <a:r>
              <a:rPr lang="en-US" sz="3200" dirty="0"/>
              <a:t>    </a:t>
            </a:r>
          </a:p>
          <a:p>
            <a:pPr>
              <a:lnSpc>
                <a:spcPct val="100000"/>
              </a:lnSpc>
              <a:spcBef>
                <a:spcPts val="1200"/>
              </a:spcBef>
            </a:pPr>
            <a:r>
              <a:rPr lang="en-US" sz="3200" dirty="0"/>
              <a:t>H</a:t>
            </a:r>
            <a:r>
              <a:rPr lang="en-US" sz="3200" baseline="-25000" dirty="0"/>
              <a:t>3</a:t>
            </a:r>
            <a:r>
              <a:rPr lang="en-US" sz="3200" dirty="0"/>
              <a:t>PO</a:t>
            </a:r>
            <a:r>
              <a:rPr lang="en-US" sz="3200" baseline="-25000" dirty="0"/>
              <a:t>4</a:t>
            </a:r>
            <a:r>
              <a:rPr kumimoji="0" lang="en-US" sz="1100" b="0" i="0" u="none" strike="noStrike" kern="0" cap="none" spc="0" normalizeH="0" baseline="-25000" noProof="0" dirty="0">
                <a:ln>
                  <a:noFill/>
                </a:ln>
                <a:solidFill>
                  <a:srgbClr val="000000"/>
                </a:solidFill>
                <a:effectLst/>
                <a:uLnTx/>
                <a:uFillTx/>
                <a:latin typeface="Arial"/>
                <a:ea typeface="+mn-ea"/>
                <a:cs typeface="+mn-cs"/>
              </a:rPr>
              <a:t> (</a:t>
            </a:r>
            <a:r>
              <a:rPr kumimoji="0" lang="en-US" sz="1100" b="0" i="0" u="none" strike="noStrike" kern="0" cap="none" spc="0" normalizeH="0" baseline="-25000" noProof="0" dirty="0" err="1">
                <a:ln>
                  <a:noFill/>
                </a:ln>
                <a:solidFill>
                  <a:srgbClr val="000000"/>
                </a:solidFill>
                <a:effectLst/>
                <a:uLnTx/>
                <a:uFillTx/>
                <a:latin typeface="Arial"/>
                <a:ea typeface="+mn-ea"/>
                <a:cs typeface="+mn-cs"/>
              </a:rPr>
              <a:t>aq</a:t>
            </a:r>
            <a:r>
              <a:rPr kumimoji="0" lang="en-US" sz="1100" b="0" i="0" u="none" strike="noStrike" kern="0" cap="none" spc="0" normalizeH="0" baseline="-25000" noProof="0" dirty="0">
                <a:ln>
                  <a:noFill/>
                </a:ln>
                <a:solidFill>
                  <a:srgbClr val="000000"/>
                </a:solidFill>
                <a:effectLst/>
                <a:uLnTx/>
                <a:uFillTx/>
                <a:latin typeface="Arial"/>
                <a:ea typeface="+mn-ea"/>
                <a:cs typeface="+mn-cs"/>
              </a:rPr>
              <a:t>)</a:t>
            </a:r>
            <a:r>
              <a:rPr lang="en-US" sz="3200" dirty="0"/>
              <a:t> + </a:t>
            </a:r>
            <a:r>
              <a:rPr lang="en-US" sz="3200" b="1" dirty="0">
                <a:solidFill>
                  <a:srgbClr val="FF0000"/>
                </a:solidFill>
              </a:rPr>
              <a:t>3</a:t>
            </a:r>
            <a:r>
              <a:rPr lang="en-US" sz="3200" dirty="0"/>
              <a:t>NaOH</a:t>
            </a:r>
            <a:r>
              <a:rPr kumimoji="0" lang="en-US" sz="1100" b="0" i="0" u="none" strike="noStrike" kern="0" cap="none" spc="0" normalizeH="0" baseline="-25000" noProof="0" dirty="0">
                <a:ln>
                  <a:noFill/>
                </a:ln>
                <a:solidFill>
                  <a:srgbClr val="000000"/>
                </a:solidFill>
                <a:effectLst/>
                <a:uLnTx/>
                <a:uFillTx/>
                <a:latin typeface="Arial"/>
                <a:ea typeface="+mn-ea"/>
                <a:cs typeface="+mn-cs"/>
              </a:rPr>
              <a:t> (</a:t>
            </a:r>
            <a:r>
              <a:rPr kumimoji="0" lang="en-US" sz="1100" b="0" i="0" u="none" strike="noStrike" kern="0" cap="none" spc="0" normalizeH="0" baseline="-25000" noProof="0" dirty="0" err="1">
                <a:ln>
                  <a:noFill/>
                </a:ln>
                <a:solidFill>
                  <a:srgbClr val="000000"/>
                </a:solidFill>
                <a:effectLst/>
                <a:uLnTx/>
                <a:uFillTx/>
                <a:latin typeface="Arial"/>
                <a:ea typeface="+mn-ea"/>
                <a:cs typeface="+mn-cs"/>
              </a:rPr>
              <a:t>aq</a:t>
            </a:r>
            <a:r>
              <a:rPr kumimoji="0" lang="en-US" sz="1100" b="0" i="0" u="none" strike="noStrike" kern="0" cap="none" spc="0" normalizeH="0" baseline="-25000" noProof="0" dirty="0">
                <a:ln>
                  <a:noFill/>
                </a:ln>
                <a:solidFill>
                  <a:srgbClr val="000000"/>
                </a:solidFill>
                <a:effectLst/>
                <a:uLnTx/>
                <a:uFillTx/>
                <a:latin typeface="Arial"/>
                <a:ea typeface="+mn-ea"/>
                <a:cs typeface="+mn-cs"/>
              </a:rPr>
              <a:t>)</a:t>
            </a:r>
            <a:r>
              <a:rPr lang="en-US" sz="3200" dirty="0"/>
              <a:t> → </a:t>
            </a:r>
            <a:r>
              <a:rPr lang="en-US" sz="3200" b="1" dirty="0">
                <a:solidFill>
                  <a:srgbClr val="FF0000"/>
                </a:solidFill>
              </a:rPr>
              <a:t>Na</a:t>
            </a:r>
            <a:r>
              <a:rPr lang="en-US" sz="3200" b="1" baseline="-25000" dirty="0">
                <a:solidFill>
                  <a:srgbClr val="FF0000"/>
                </a:solidFill>
              </a:rPr>
              <a:t>3</a:t>
            </a:r>
            <a:r>
              <a:rPr lang="en-US" sz="3200" b="1" baseline="30000" dirty="0">
                <a:solidFill>
                  <a:srgbClr val="FF0000"/>
                </a:solidFill>
              </a:rPr>
              <a:t>+</a:t>
            </a:r>
            <a:r>
              <a:rPr lang="en-US" sz="3200" b="1" dirty="0">
                <a:solidFill>
                  <a:srgbClr val="FF0000"/>
                </a:solidFill>
              </a:rPr>
              <a:t>(PO</a:t>
            </a:r>
            <a:r>
              <a:rPr lang="en-US" sz="3200" b="1" baseline="-25000" dirty="0">
                <a:solidFill>
                  <a:srgbClr val="FF0000"/>
                </a:solidFill>
              </a:rPr>
              <a:t>4</a:t>
            </a:r>
            <a:r>
              <a:rPr lang="en-US" sz="3200" b="1" dirty="0">
                <a:solidFill>
                  <a:srgbClr val="FF0000"/>
                </a:solidFill>
              </a:rPr>
              <a:t>)</a:t>
            </a:r>
            <a:r>
              <a:rPr lang="en-US" sz="3200" b="1" baseline="30000" dirty="0">
                <a:solidFill>
                  <a:srgbClr val="FF0000"/>
                </a:solidFill>
              </a:rPr>
              <a:t>-3</a:t>
            </a:r>
            <a:r>
              <a:rPr kumimoji="0" lang="en-US" sz="1100" b="0" i="0" u="none" strike="noStrike" kern="0" cap="none" spc="0" normalizeH="0" baseline="-25000" noProof="0" dirty="0">
                <a:ln>
                  <a:noFill/>
                </a:ln>
                <a:solidFill>
                  <a:srgbClr val="000000"/>
                </a:solidFill>
                <a:effectLst/>
                <a:uLnTx/>
                <a:uFillTx/>
                <a:latin typeface="Arial"/>
                <a:ea typeface="+mn-ea"/>
                <a:cs typeface="+mn-cs"/>
              </a:rPr>
              <a:t> (</a:t>
            </a:r>
            <a:r>
              <a:rPr kumimoji="0" lang="en-US" sz="1100" b="0" i="0" u="none" strike="noStrike" kern="0" cap="none" spc="0" normalizeH="0" baseline="-25000" noProof="0" dirty="0" err="1">
                <a:ln>
                  <a:noFill/>
                </a:ln>
                <a:solidFill>
                  <a:srgbClr val="000000"/>
                </a:solidFill>
                <a:effectLst/>
                <a:uLnTx/>
                <a:uFillTx/>
                <a:latin typeface="Arial"/>
                <a:ea typeface="+mn-ea"/>
                <a:cs typeface="+mn-cs"/>
              </a:rPr>
              <a:t>aq</a:t>
            </a:r>
            <a:r>
              <a:rPr kumimoji="0" lang="en-US" sz="1100" b="0" i="0" u="none" strike="noStrike" kern="0" cap="none" spc="0" normalizeH="0" baseline="-25000" noProof="0" dirty="0">
                <a:ln>
                  <a:noFill/>
                </a:ln>
                <a:solidFill>
                  <a:srgbClr val="000000"/>
                </a:solidFill>
                <a:effectLst/>
                <a:uLnTx/>
                <a:uFillTx/>
                <a:latin typeface="Arial"/>
                <a:ea typeface="+mn-ea"/>
                <a:cs typeface="+mn-cs"/>
              </a:rPr>
              <a:t>)</a:t>
            </a:r>
            <a:r>
              <a:rPr lang="en-US" sz="3200" b="1" dirty="0">
                <a:solidFill>
                  <a:srgbClr val="FF0000"/>
                </a:solidFill>
              </a:rPr>
              <a:t> </a:t>
            </a:r>
            <a:r>
              <a:rPr lang="en-US" sz="3200" dirty="0">
                <a:solidFill>
                  <a:schemeClr val="tx1"/>
                </a:solidFill>
              </a:rPr>
              <a:t>+</a:t>
            </a:r>
            <a:r>
              <a:rPr lang="en-US" sz="3200" dirty="0">
                <a:solidFill>
                  <a:srgbClr val="CC00FF"/>
                </a:solidFill>
              </a:rPr>
              <a:t> 3</a:t>
            </a:r>
            <a:r>
              <a:rPr lang="en-US" sz="3200" dirty="0">
                <a:solidFill>
                  <a:srgbClr val="FF0000"/>
                </a:solidFill>
              </a:rPr>
              <a:t>H</a:t>
            </a:r>
            <a:r>
              <a:rPr lang="en-US" sz="3200" b="1" baseline="30000" dirty="0">
                <a:solidFill>
                  <a:srgbClr val="FF0000"/>
                </a:solidFill>
              </a:rPr>
              <a:t>+</a:t>
            </a:r>
            <a:r>
              <a:rPr lang="en-US" sz="3200" dirty="0">
                <a:solidFill>
                  <a:srgbClr val="CC00FF"/>
                </a:solidFill>
              </a:rPr>
              <a:t>(</a:t>
            </a:r>
            <a:r>
              <a:rPr lang="en-US" sz="3200" dirty="0">
                <a:solidFill>
                  <a:srgbClr val="00B0F0"/>
                </a:solidFill>
              </a:rPr>
              <a:t>OH</a:t>
            </a:r>
            <a:r>
              <a:rPr lang="en-US" sz="3200" dirty="0">
                <a:solidFill>
                  <a:srgbClr val="CC00FF"/>
                </a:solidFill>
              </a:rPr>
              <a:t>)</a:t>
            </a:r>
            <a:r>
              <a:rPr lang="en-US" sz="3200" b="1" baseline="30000" dirty="0">
                <a:solidFill>
                  <a:srgbClr val="FF0000"/>
                </a:solidFill>
              </a:rPr>
              <a:t>-</a:t>
            </a:r>
            <a:r>
              <a:rPr kumimoji="0" lang="en-US" sz="1100" b="0" i="0" u="none" strike="noStrike" kern="0" cap="none" spc="0" normalizeH="0" baseline="-25000" noProof="0" dirty="0">
                <a:ln>
                  <a:noFill/>
                </a:ln>
                <a:solidFill>
                  <a:srgbClr val="000000"/>
                </a:solidFill>
                <a:effectLst/>
                <a:uLnTx/>
                <a:uFillTx/>
                <a:latin typeface="Arial"/>
                <a:ea typeface="+mn-ea"/>
                <a:cs typeface="+mn-cs"/>
              </a:rPr>
              <a:t> (</a:t>
            </a:r>
            <a:r>
              <a:rPr kumimoji="0" lang="en-US" sz="1100" b="0" i="0" u="none" strike="noStrike" kern="0" cap="none" spc="0" normalizeH="0" baseline="-25000" noProof="0" dirty="0" err="1">
                <a:ln>
                  <a:noFill/>
                </a:ln>
                <a:solidFill>
                  <a:srgbClr val="000000"/>
                </a:solidFill>
                <a:effectLst/>
                <a:uLnTx/>
                <a:uFillTx/>
                <a:latin typeface="Arial"/>
                <a:ea typeface="+mn-ea"/>
                <a:cs typeface="+mn-cs"/>
              </a:rPr>
              <a:t>aq</a:t>
            </a:r>
            <a:r>
              <a:rPr kumimoji="0" lang="en-US" sz="1100" b="0" i="0" u="none" strike="noStrike" kern="0" cap="none" spc="0" normalizeH="0" baseline="-25000" noProof="0" dirty="0">
                <a:ln>
                  <a:noFill/>
                </a:ln>
                <a:solidFill>
                  <a:srgbClr val="000000"/>
                </a:solidFill>
                <a:effectLst/>
                <a:uLnTx/>
                <a:uFillTx/>
                <a:latin typeface="Arial"/>
                <a:ea typeface="+mn-ea"/>
                <a:cs typeface="+mn-cs"/>
              </a:rPr>
              <a:t>)</a:t>
            </a:r>
            <a:r>
              <a:rPr lang="en-US" sz="3200" b="1" dirty="0">
                <a:solidFill>
                  <a:srgbClr val="FF0000"/>
                </a:solidFill>
              </a:rPr>
              <a:t>   </a:t>
            </a:r>
          </a:p>
          <a:p>
            <a:pPr>
              <a:lnSpc>
                <a:spcPct val="100000"/>
              </a:lnSpc>
              <a:spcBef>
                <a:spcPts val="1200"/>
              </a:spcBef>
            </a:pPr>
            <a:r>
              <a:rPr lang="en-US" sz="3200" b="1" dirty="0">
                <a:solidFill>
                  <a:srgbClr val="FF0000"/>
                </a:solidFill>
              </a:rPr>
              <a:t>       </a:t>
            </a:r>
          </a:p>
          <a:p>
            <a:pPr algn="ctr">
              <a:lnSpc>
                <a:spcPct val="100000"/>
              </a:lnSpc>
              <a:spcBef>
                <a:spcPts val="1200"/>
              </a:spcBef>
            </a:pPr>
            <a:r>
              <a:rPr lang="en-US" altLang="en-US" sz="3200" dirty="0">
                <a:solidFill>
                  <a:schemeClr val="tx1"/>
                </a:solidFill>
              </a:rPr>
              <a:t>Neutralization:  </a:t>
            </a:r>
            <a:r>
              <a:rPr lang="en-US" altLang="en-US" sz="3200" dirty="0">
                <a:solidFill>
                  <a:srgbClr val="FF0000"/>
                </a:solidFill>
              </a:rPr>
              <a:t>Acid</a:t>
            </a:r>
            <a:r>
              <a:rPr lang="en-US" altLang="en-US" sz="3200" dirty="0">
                <a:solidFill>
                  <a:schemeClr val="tx1"/>
                </a:solidFill>
              </a:rPr>
              <a:t> + </a:t>
            </a:r>
            <a:r>
              <a:rPr lang="en-US" altLang="en-US" sz="3200" dirty="0">
                <a:solidFill>
                  <a:srgbClr val="00B0F0"/>
                </a:solidFill>
              </a:rPr>
              <a:t>Base</a:t>
            </a:r>
            <a:r>
              <a:rPr lang="en-US" altLang="en-US" sz="3200" dirty="0">
                <a:solidFill>
                  <a:schemeClr val="tx1"/>
                </a:solidFill>
              </a:rPr>
              <a:t> </a:t>
            </a:r>
            <a:r>
              <a:rPr lang="en-US" altLang="en-US" sz="3200" dirty="0">
                <a:solidFill>
                  <a:schemeClr val="tx1"/>
                </a:solidFill>
                <a:sym typeface="Wingdings" panose="05000000000000000000" pitchFamily="2" charset="2"/>
              </a:rPr>
              <a:t> </a:t>
            </a:r>
            <a:r>
              <a:rPr lang="en-US" altLang="en-US" sz="3200" dirty="0">
                <a:solidFill>
                  <a:srgbClr val="00B050"/>
                </a:solidFill>
                <a:sym typeface="Symbol" pitchFamily="18" charset="2"/>
              </a:rPr>
              <a:t>Sa</a:t>
            </a:r>
            <a:r>
              <a:rPr lang="en-US" altLang="en-US" sz="3200" dirty="0">
                <a:solidFill>
                  <a:srgbClr val="CC00FF"/>
                </a:solidFill>
                <a:sym typeface="Symbol" pitchFamily="18" charset="2"/>
              </a:rPr>
              <a:t>lt</a:t>
            </a:r>
            <a:r>
              <a:rPr lang="en-US" altLang="en-US" sz="3200" dirty="0">
                <a:solidFill>
                  <a:schemeClr val="tx1"/>
                </a:solidFill>
                <a:sym typeface="Symbol" pitchFamily="18" charset="2"/>
              </a:rPr>
              <a:t> + Water</a:t>
            </a:r>
          </a:p>
        </p:txBody>
      </p:sp>
      <p:pic>
        <p:nvPicPr>
          <p:cNvPr id="6" name="Picture 5" descr="quick_check-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710" y="205823"/>
            <a:ext cx="881636" cy="952500"/>
          </a:xfrm>
          <a:prstGeom prst="rect">
            <a:avLst/>
          </a:prstGeom>
        </p:spPr>
      </p:pic>
    </p:spTree>
    <p:extLst>
      <p:ext uri="{BB962C8B-B14F-4D97-AF65-F5344CB8AC3E}">
        <p14:creationId xmlns:p14="http://schemas.microsoft.com/office/powerpoint/2010/main" val="134225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a:t>
            </a:r>
            <a:r>
              <a:rPr lang="en-US" dirty="0">
                <a:solidFill>
                  <a:srgbClr val="FFFF00"/>
                </a:solidFill>
              </a:rPr>
              <a:t>Interpreting Equilibrium</a:t>
            </a:r>
          </a:p>
        </p:txBody>
      </p:sp>
      <p:sp>
        <p:nvSpPr>
          <p:cNvPr id="8" name="Content Placeholder 7"/>
          <p:cNvSpPr>
            <a:spLocks noGrp="1"/>
          </p:cNvSpPr>
          <p:nvPr>
            <p:ph sz="quarter" idx="15"/>
          </p:nvPr>
        </p:nvSpPr>
        <p:spPr/>
        <p:txBody>
          <a:bodyPr lIns="181957" tIns="90977"/>
          <a:lstStyle/>
          <a:p>
            <a:r>
              <a:rPr lang="en-US" sz="2100" dirty="0"/>
              <a:t>What would be the magnitude of the equilibrium constant, </a:t>
            </a:r>
            <a:r>
              <a:rPr lang="en-US" sz="2100" i="1" dirty="0"/>
              <a:t>K</a:t>
            </a:r>
            <a:r>
              <a:rPr lang="en-US" sz="2100" baseline="-25000" dirty="0"/>
              <a:t>eq</a:t>
            </a:r>
            <a:r>
              <a:rPr lang="en-US" sz="2100" dirty="0"/>
              <a:t>?</a:t>
            </a:r>
          </a:p>
          <a:p>
            <a:pPr algn="ctr"/>
            <a:r>
              <a:rPr lang="en-US" sz="2100" i="1" dirty="0">
                <a:solidFill>
                  <a:schemeClr val="tx1"/>
                </a:solidFill>
              </a:rPr>
              <a:t>K</a:t>
            </a:r>
            <a:r>
              <a:rPr lang="en-US" sz="2100" dirty="0">
                <a:solidFill>
                  <a:schemeClr val="tx1"/>
                </a:solidFill>
              </a:rPr>
              <a:t>  &lt;  1          </a:t>
            </a:r>
            <a:r>
              <a:rPr lang="en-US" sz="2100" i="1" dirty="0">
                <a:solidFill>
                  <a:schemeClr val="tx1"/>
                </a:solidFill>
              </a:rPr>
              <a:t>K</a:t>
            </a:r>
            <a:r>
              <a:rPr lang="en-US" sz="2100" dirty="0">
                <a:solidFill>
                  <a:schemeClr val="tx1"/>
                </a:solidFill>
              </a:rPr>
              <a:t>  =  1          </a:t>
            </a:r>
            <a:r>
              <a:rPr lang="en-US" sz="2100" i="1" dirty="0">
                <a:solidFill>
                  <a:schemeClr val="tx1"/>
                </a:solidFill>
              </a:rPr>
              <a:t>K  </a:t>
            </a:r>
            <a:r>
              <a:rPr lang="en-US" sz="2100" dirty="0">
                <a:solidFill>
                  <a:schemeClr val="tx1"/>
                </a:solidFill>
              </a:rPr>
              <a:t>&gt;  1</a:t>
            </a:r>
          </a:p>
          <a:p>
            <a:pPr>
              <a:lnSpc>
                <a:spcPct val="100000"/>
              </a:lnSpc>
              <a:spcBef>
                <a:spcPts val="1800"/>
              </a:spcBef>
            </a:pPr>
            <a:r>
              <a:rPr lang="en-US" sz="2100" dirty="0">
                <a:solidFill>
                  <a:srgbClr val="0070C0"/>
                </a:solidFill>
              </a:rPr>
              <a:t>Rank the equilibrium systems in order from most products to least.</a:t>
            </a:r>
          </a:p>
          <a:p>
            <a:pPr algn="ctr"/>
            <a:r>
              <a:rPr lang="en-US" sz="2100" dirty="0">
                <a:solidFill>
                  <a:schemeClr val="tx1"/>
                </a:solidFill>
              </a:rPr>
              <a:t> </a:t>
            </a:r>
          </a:p>
          <a:p>
            <a:endParaRPr lang="en-US" sz="2100" dirty="0">
              <a:solidFill>
                <a:schemeClr val="tx1"/>
              </a:solidFill>
            </a:endParaRPr>
          </a:p>
          <a:p>
            <a:pPr indent="716566"/>
            <a:endParaRPr lang="en-US" dirty="0"/>
          </a:p>
        </p:txBody>
      </p:sp>
      <p:sp>
        <p:nvSpPr>
          <p:cNvPr id="9" name="Content Placeholder 8"/>
          <p:cNvSpPr>
            <a:spLocks noGrp="1"/>
          </p:cNvSpPr>
          <p:nvPr>
            <p:ph sz="quarter" idx="16"/>
          </p:nvPr>
        </p:nvSpPr>
        <p:spPr/>
        <p:txBody>
          <a:bodyPr lIns="181957" tIns="90977"/>
          <a:lstStyle/>
          <a:p>
            <a:r>
              <a:rPr lang="en-US" sz="2100" dirty="0"/>
              <a:t>Which shows the correct expression for the equilibrium constant for the following system?</a:t>
            </a:r>
          </a:p>
          <a:p>
            <a:pPr algn="ctr"/>
            <a:r>
              <a:rPr lang="en-US" sz="2100" dirty="0"/>
              <a:t>2POCl</a:t>
            </a:r>
            <a:r>
              <a:rPr lang="en-US" sz="2100" baseline="-25000" dirty="0"/>
              <a:t>3</a:t>
            </a:r>
            <a:r>
              <a:rPr lang="en-US" sz="2100" dirty="0"/>
              <a:t>             2PCl</a:t>
            </a:r>
            <a:r>
              <a:rPr lang="en-US" sz="2100" baseline="-25000" dirty="0"/>
              <a:t>3</a:t>
            </a:r>
            <a:r>
              <a:rPr lang="en-US" sz="2100" dirty="0"/>
              <a:t>   +   O</a:t>
            </a:r>
            <a:r>
              <a:rPr lang="en-US" sz="2100" baseline="-25000" dirty="0"/>
              <a:t>2</a:t>
            </a:r>
            <a:endParaRPr lang="en-US" sz="2100" dirty="0"/>
          </a:p>
          <a:p>
            <a:endParaRPr lang="en-US" sz="800" dirty="0"/>
          </a:p>
          <a:p>
            <a:pPr indent="338015"/>
            <a:r>
              <a:rPr lang="en-US" sz="1500" dirty="0">
                <a:solidFill>
                  <a:schemeClr val="tx1"/>
                </a:solidFill>
              </a:rPr>
              <a:t>1</a:t>
            </a:r>
          </a:p>
          <a:p>
            <a:pPr indent="338015"/>
            <a:endParaRPr lang="en-US" sz="2100" dirty="0">
              <a:solidFill>
                <a:schemeClr val="tx1"/>
              </a:solidFill>
            </a:endParaRPr>
          </a:p>
          <a:p>
            <a:pPr indent="338015"/>
            <a:r>
              <a:rPr lang="en-US" sz="1500" dirty="0">
                <a:solidFill>
                  <a:schemeClr val="tx1"/>
                </a:solidFill>
              </a:rPr>
              <a:t>2</a:t>
            </a:r>
          </a:p>
          <a:p>
            <a:pPr indent="338015"/>
            <a:endParaRPr lang="en-US" dirty="0">
              <a:solidFill>
                <a:schemeClr val="tx1"/>
              </a:solidFill>
            </a:endParaRPr>
          </a:p>
          <a:p>
            <a:pPr indent="338015"/>
            <a:r>
              <a:rPr lang="en-US" sz="1500" dirty="0">
                <a:solidFill>
                  <a:schemeClr val="tx1"/>
                </a:solidFill>
              </a:rPr>
              <a:t>3</a:t>
            </a:r>
          </a:p>
          <a:p>
            <a:pPr indent="338015"/>
            <a:endParaRPr lang="en-US" sz="1500" dirty="0">
              <a:solidFill>
                <a:schemeClr val="tx1"/>
              </a:solidFill>
            </a:endParaRPr>
          </a:p>
          <a:p>
            <a:pPr indent="338015"/>
            <a:r>
              <a:rPr lang="en-US" sz="1500" dirty="0">
                <a:solidFill>
                  <a:schemeClr val="tx1"/>
                </a:solidFill>
              </a:rPr>
              <a:t>4</a:t>
            </a:r>
            <a:r>
              <a:rPr lang="en-US" dirty="0">
                <a:solidFill>
                  <a:schemeClr val="tx1"/>
                </a:solidFill>
              </a:rPr>
              <a:t>                                     </a:t>
            </a:r>
          </a:p>
          <a:p>
            <a:endParaRPr lang="en-US" dirty="0"/>
          </a:p>
          <a:p>
            <a:endParaRPr lang="en-US" dirty="0"/>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graphicFrame>
        <p:nvGraphicFramePr>
          <p:cNvPr id="45059" name="Object 3"/>
          <p:cNvGraphicFramePr>
            <a:graphicFrameLocks noChangeAspect="1"/>
          </p:cNvGraphicFramePr>
          <p:nvPr>
            <p:extLst>
              <p:ext uri="{D42A27DB-BD31-4B8C-83A1-F6EECF244321}">
                <p14:modId xmlns:p14="http://schemas.microsoft.com/office/powerpoint/2010/main" val="3084117447"/>
              </p:ext>
            </p:extLst>
          </p:nvPr>
        </p:nvGraphicFramePr>
        <p:xfrm>
          <a:off x="914441" y="3124200"/>
          <a:ext cx="1896809" cy="671515"/>
        </p:xfrm>
        <a:graphic>
          <a:graphicData uri="http://schemas.openxmlformats.org/presentationml/2006/ole">
            <mc:AlternateContent xmlns:mc="http://schemas.openxmlformats.org/markup-compatibility/2006">
              <mc:Choice xmlns:v="urn:schemas-microsoft-com:vml" Requires="v">
                <p:oleObj name="Equation" r:id="rId4" imgW="939800" imgH="419100" progId="Equation.DSMT4">
                  <p:embed/>
                </p:oleObj>
              </mc:Choice>
              <mc:Fallback>
                <p:oleObj name="Equation" r:id="rId4" imgW="939800" imgH="4191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41" y="3124200"/>
                        <a:ext cx="1896809" cy="671515"/>
                      </a:xfrm>
                      <a:prstGeom prst="rect">
                        <a:avLst/>
                      </a:prstGeom>
                      <a:noFill/>
                      <a:ln>
                        <a:noFill/>
                      </a:ln>
                      <a:effectLst/>
                    </p:spPr>
                  </p:pic>
                </p:oleObj>
              </mc:Fallback>
            </mc:AlternateContent>
          </a:graphicData>
        </a:graphic>
      </p:graphicFrame>
      <p:graphicFrame>
        <p:nvGraphicFramePr>
          <p:cNvPr id="45060" name="Object 4"/>
          <p:cNvGraphicFramePr>
            <a:graphicFrameLocks noChangeAspect="1"/>
          </p:cNvGraphicFramePr>
          <p:nvPr>
            <p:extLst>
              <p:ext uri="{D42A27DB-BD31-4B8C-83A1-F6EECF244321}">
                <p14:modId xmlns:p14="http://schemas.microsoft.com/office/powerpoint/2010/main" val="3742005852"/>
              </p:ext>
            </p:extLst>
          </p:nvPr>
        </p:nvGraphicFramePr>
        <p:xfrm>
          <a:off x="914401" y="4724454"/>
          <a:ext cx="1814651" cy="686593"/>
        </p:xfrm>
        <a:graphic>
          <a:graphicData uri="http://schemas.openxmlformats.org/presentationml/2006/ole">
            <mc:AlternateContent xmlns:mc="http://schemas.openxmlformats.org/markup-compatibility/2006">
              <mc:Choice xmlns:v="urn:schemas-microsoft-com:vml" Requires="v">
                <p:oleObj name="Equation" r:id="rId6" imgW="876300" imgH="381000" progId="Equation.DSMT4">
                  <p:embed/>
                </p:oleObj>
              </mc:Choice>
              <mc:Fallback>
                <p:oleObj name="Equation" r:id="rId6" imgW="876300" imgH="381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1" y="4724454"/>
                        <a:ext cx="1814651" cy="686593"/>
                      </a:xfrm>
                      <a:prstGeom prst="rect">
                        <a:avLst/>
                      </a:prstGeom>
                      <a:noFill/>
                      <a:ln>
                        <a:noFill/>
                      </a:ln>
                      <a:effectLst/>
                    </p:spPr>
                  </p:pic>
                </p:oleObj>
              </mc:Fallback>
            </mc:AlternateContent>
          </a:graphicData>
        </a:graphic>
      </p:graphicFrame>
      <p:graphicFrame>
        <p:nvGraphicFramePr>
          <p:cNvPr id="45061" name="Object 5"/>
          <p:cNvGraphicFramePr>
            <a:graphicFrameLocks noChangeAspect="1"/>
          </p:cNvGraphicFramePr>
          <p:nvPr>
            <p:extLst>
              <p:ext uri="{D42A27DB-BD31-4B8C-83A1-F6EECF244321}">
                <p14:modId xmlns:p14="http://schemas.microsoft.com/office/powerpoint/2010/main" val="2268595880"/>
              </p:ext>
            </p:extLst>
          </p:nvPr>
        </p:nvGraphicFramePr>
        <p:xfrm>
          <a:off x="914407" y="3886254"/>
          <a:ext cx="1917658" cy="754063"/>
        </p:xfrm>
        <a:graphic>
          <a:graphicData uri="http://schemas.openxmlformats.org/presentationml/2006/ole">
            <mc:AlternateContent xmlns:mc="http://schemas.openxmlformats.org/markup-compatibility/2006">
              <mc:Choice xmlns:v="urn:schemas-microsoft-com:vml" Requires="v">
                <p:oleObj name="Equation" r:id="rId8" imgW="939600" imgH="419040" progId="Equation.DSMT4">
                  <p:embed/>
                </p:oleObj>
              </mc:Choice>
              <mc:Fallback>
                <p:oleObj name="Equation" r:id="rId8" imgW="939600" imgH="419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7" y="3886254"/>
                        <a:ext cx="1917658" cy="754063"/>
                      </a:xfrm>
                      <a:prstGeom prst="rect">
                        <a:avLst/>
                      </a:prstGeom>
                      <a:noFill/>
                      <a:ln>
                        <a:noFill/>
                      </a:ln>
                      <a:effectLst/>
                    </p:spPr>
                  </p:pic>
                </p:oleObj>
              </mc:Fallback>
            </mc:AlternateContent>
          </a:graphicData>
        </a:graphic>
      </p:graphicFrame>
      <p:graphicFrame>
        <p:nvGraphicFramePr>
          <p:cNvPr id="45062" name="Object 6"/>
          <p:cNvGraphicFramePr>
            <a:graphicFrameLocks noChangeAspect="1"/>
          </p:cNvGraphicFramePr>
          <p:nvPr>
            <p:extLst>
              <p:ext uri="{D42A27DB-BD31-4B8C-83A1-F6EECF244321}">
                <p14:modId xmlns:p14="http://schemas.microsoft.com/office/powerpoint/2010/main" val="2496881937"/>
              </p:ext>
            </p:extLst>
          </p:nvPr>
        </p:nvGraphicFramePr>
        <p:xfrm>
          <a:off x="914441" y="5486400"/>
          <a:ext cx="1896809" cy="686595"/>
        </p:xfrm>
        <a:graphic>
          <a:graphicData uri="http://schemas.openxmlformats.org/presentationml/2006/ole">
            <mc:AlternateContent xmlns:mc="http://schemas.openxmlformats.org/markup-compatibility/2006">
              <mc:Choice xmlns:v="urn:schemas-microsoft-com:vml" Requires="v">
                <p:oleObj name="Equation" r:id="rId10" imgW="876300" imgH="381000" progId="Equation.DSMT4">
                  <p:embed/>
                </p:oleObj>
              </mc:Choice>
              <mc:Fallback>
                <p:oleObj name="Equation" r:id="rId10" imgW="876300" imgH="3810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4441" y="5486400"/>
                        <a:ext cx="1896809" cy="686595"/>
                      </a:xfrm>
                      <a:prstGeom prst="rect">
                        <a:avLst/>
                      </a:prstGeom>
                      <a:noFill/>
                      <a:ln>
                        <a:noFill/>
                      </a:ln>
                      <a:effectLst/>
                    </p:spPr>
                  </p:pic>
                </p:oleObj>
              </mc:Fallback>
            </mc:AlternateContent>
          </a:graphicData>
        </a:graphic>
      </p:graphicFrame>
      <p:pic>
        <p:nvPicPr>
          <p:cNvPr id="1027"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2514600"/>
            <a:ext cx="68580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4" name="Table 13"/>
          <p:cNvGraphicFramePr>
            <a:graphicFrameLocks noGrp="1"/>
          </p:cNvGraphicFramePr>
          <p:nvPr>
            <p:extLst>
              <p:ext uri="{D42A27DB-BD31-4B8C-83A1-F6EECF244321}">
                <p14:modId xmlns:p14="http://schemas.microsoft.com/office/powerpoint/2010/main" val="2592366140"/>
              </p:ext>
            </p:extLst>
          </p:nvPr>
        </p:nvGraphicFramePr>
        <p:xfrm>
          <a:off x="4953000" y="3657600"/>
          <a:ext cx="3657600" cy="2895601"/>
        </p:xfrm>
        <a:graphic>
          <a:graphicData uri="http://schemas.openxmlformats.org/drawingml/2006/table">
            <a:tbl>
              <a:tblPr/>
              <a:tblGrid>
                <a:gridCol w="1614372">
                  <a:extLst>
                    <a:ext uri="{9D8B030D-6E8A-4147-A177-3AD203B41FA5}">
                      <a16:colId xmlns:a16="http://schemas.microsoft.com/office/drawing/2014/main" val="20000"/>
                    </a:ext>
                  </a:extLst>
                </a:gridCol>
                <a:gridCol w="2043228">
                  <a:extLst>
                    <a:ext uri="{9D8B030D-6E8A-4147-A177-3AD203B41FA5}">
                      <a16:colId xmlns:a16="http://schemas.microsoft.com/office/drawing/2014/main" val="20001"/>
                    </a:ext>
                  </a:extLst>
                </a:gridCol>
              </a:tblGrid>
              <a:tr h="859905">
                <a:tc>
                  <a:txBody>
                    <a:bodyPr/>
                    <a:lstStyle/>
                    <a:p>
                      <a:pPr algn="ctr"/>
                      <a:r>
                        <a:rPr lang="en-US" sz="2000" b="1" dirty="0"/>
                        <a:t>System</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000" b="1" i="1" dirty="0"/>
                        <a:t>K </a:t>
                      </a:r>
                    </a:p>
                    <a:p>
                      <a:pPr algn="ctr"/>
                      <a:r>
                        <a:rPr lang="en-US" sz="2000" b="1" i="0" dirty="0"/>
                        <a:t>(at 25°C)</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508924">
                <a:tc>
                  <a:txBody>
                    <a:bodyPr/>
                    <a:lstStyle/>
                    <a:p>
                      <a:pPr algn="ctr"/>
                      <a:r>
                        <a:rPr lang="en-US" sz="2000" dirty="0"/>
                        <a:t>A</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1.5 ×</a:t>
                      </a:r>
                      <a:r>
                        <a:rPr lang="en-US" sz="2000" baseline="0" dirty="0"/>
                        <a:t> </a:t>
                      </a:r>
                      <a:r>
                        <a:rPr lang="en-US" sz="2000" dirty="0"/>
                        <a:t>10</a:t>
                      </a:r>
                      <a:r>
                        <a:rPr lang="en-US" sz="2000" baseline="30000" dirty="0"/>
                        <a:t>−2</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08924">
                <a:tc>
                  <a:txBody>
                    <a:bodyPr/>
                    <a:lstStyle/>
                    <a:p>
                      <a:pPr algn="ctr"/>
                      <a:r>
                        <a:rPr lang="en-US" sz="2000" dirty="0"/>
                        <a:t>B</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9.2 × 10</a:t>
                      </a:r>
                      <a:r>
                        <a:rPr lang="en-US" sz="2000" baseline="30000" dirty="0"/>
                        <a:t>−6</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08924">
                <a:tc>
                  <a:txBody>
                    <a:bodyPr/>
                    <a:lstStyle/>
                    <a:p>
                      <a:pPr algn="ctr"/>
                      <a:r>
                        <a:rPr lang="en-US" sz="2000" dirty="0"/>
                        <a:t>C</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4.7 × 10</a:t>
                      </a:r>
                      <a:r>
                        <a:rPr lang="en-US" sz="2000" baseline="30000" dirty="0"/>
                        <a:t>−1</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08924">
                <a:tc>
                  <a:txBody>
                    <a:bodyPr/>
                    <a:lstStyle/>
                    <a:p>
                      <a:pPr algn="ctr"/>
                      <a:r>
                        <a:rPr lang="en-US" sz="2000" dirty="0"/>
                        <a:t>D</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2.3 × 10</a:t>
                      </a:r>
                      <a:r>
                        <a:rPr lang="en-US" sz="2000" baseline="30000" dirty="0"/>
                        <a:t>−10</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874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solidFill>
                  <a:srgbClr val="FFFF00"/>
                </a:solidFill>
              </a:rPr>
              <a:t> Hydrolysis of a Salt</a:t>
            </a:r>
          </a:p>
        </p:txBody>
      </p:sp>
      <p:sp>
        <p:nvSpPr>
          <p:cNvPr id="8" name="Content Placeholder 7"/>
          <p:cNvSpPr>
            <a:spLocks noGrp="1"/>
          </p:cNvSpPr>
          <p:nvPr>
            <p:ph sz="quarter" idx="16"/>
          </p:nvPr>
        </p:nvSpPr>
        <p:spPr>
          <a:xfrm>
            <a:off x="10" y="1377155"/>
            <a:ext cx="9143996" cy="5480845"/>
          </a:xfrm>
        </p:spPr>
        <p:txBody>
          <a:bodyPr lIns="182125" tIns="91061"/>
          <a:lstStyle/>
          <a:p>
            <a:r>
              <a:rPr lang="en-US" sz="2100" dirty="0">
                <a:solidFill>
                  <a:srgbClr val="CC00FF"/>
                </a:solidFill>
              </a:rPr>
              <a:t>Show the acid and base used to form each salt in a neutralizing reaction.  </a:t>
            </a:r>
          </a:p>
          <a:p>
            <a:pPr>
              <a:tabLst>
                <a:tab pos="1481362" algn="l"/>
              </a:tabLst>
            </a:pPr>
            <a:r>
              <a:rPr lang="en-US" sz="3200" dirty="0"/>
              <a:t>K</a:t>
            </a:r>
            <a:r>
              <a:rPr lang="en-US" sz="3200" baseline="-25000" dirty="0"/>
              <a:t>2</a:t>
            </a:r>
            <a:r>
              <a:rPr lang="en-US" sz="3200" dirty="0"/>
              <a:t>SO</a:t>
            </a:r>
            <a:r>
              <a:rPr lang="en-US" sz="3200" baseline="-25000" dirty="0"/>
              <a:t>4</a:t>
            </a:r>
            <a:r>
              <a:rPr lang="en-US" sz="3200" dirty="0"/>
              <a:t>	</a:t>
            </a:r>
            <a:r>
              <a:rPr lang="en-US" sz="3200" b="1" dirty="0">
                <a:solidFill>
                  <a:srgbClr val="FF0000"/>
                </a:solidFill>
              </a:rPr>
              <a:t> </a:t>
            </a:r>
          </a:p>
          <a:p>
            <a:pPr>
              <a:tabLst>
                <a:tab pos="1481362" algn="l"/>
              </a:tabLst>
            </a:pPr>
            <a:r>
              <a:rPr lang="en-US" sz="3200" dirty="0"/>
              <a:t>NaBr	</a:t>
            </a:r>
            <a:r>
              <a:rPr lang="en-US" sz="3200" b="1" dirty="0">
                <a:solidFill>
                  <a:srgbClr val="FF0000"/>
                </a:solidFill>
              </a:rPr>
              <a:t> </a:t>
            </a:r>
          </a:p>
          <a:p>
            <a:pPr>
              <a:tabLst>
                <a:tab pos="1481362" algn="l"/>
              </a:tabLst>
            </a:pPr>
            <a:r>
              <a:rPr lang="en-US" sz="3200" dirty="0"/>
              <a:t>MgCl</a:t>
            </a:r>
            <a:r>
              <a:rPr lang="en-US" sz="3200" baseline="-25000" dirty="0"/>
              <a:t>2</a:t>
            </a:r>
            <a:r>
              <a:rPr lang="en-US" sz="3200" dirty="0"/>
              <a:t>	</a:t>
            </a:r>
            <a:r>
              <a:rPr lang="en-US" sz="3200" b="1" dirty="0">
                <a:solidFill>
                  <a:srgbClr val="FF0000"/>
                </a:solidFill>
              </a:rPr>
              <a:t> </a:t>
            </a:r>
          </a:p>
          <a:p>
            <a:pPr>
              <a:tabLst>
                <a:tab pos="1481362" algn="l"/>
              </a:tabLst>
            </a:pPr>
            <a:r>
              <a:rPr lang="en-US" sz="3200" dirty="0"/>
              <a:t>(NH</a:t>
            </a:r>
            <a:r>
              <a:rPr lang="en-US" sz="3200" baseline="-25000" dirty="0"/>
              <a:t>4</a:t>
            </a:r>
            <a:r>
              <a:rPr lang="en-US" sz="3200" dirty="0"/>
              <a:t>)</a:t>
            </a:r>
            <a:r>
              <a:rPr lang="en-US" sz="3200" baseline="-25000" dirty="0"/>
              <a:t>3</a:t>
            </a:r>
            <a:r>
              <a:rPr lang="en-US" sz="3200" dirty="0"/>
              <a:t>PO</a:t>
            </a:r>
            <a:r>
              <a:rPr lang="en-US" sz="3200" baseline="-25000" dirty="0"/>
              <a:t>4	</a:t>
            </a:r>
            <a:r>
              <a:rPr lang="en-US" sz="3200" b="1" dirty="0">
                <a:solidFill>
                  <a:srgbClr val="FF0000"/>
                </a:solidFill>
              </a:rPr>
              <a:t> </a:t>
            </a:r>
          </a:p>
        </p:txBody>
      </p:sp>
      <p:pic>
        <p:nvPicPr>
          <p:cNvPr id="6" name="Picture 5" descr="quick_check-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710" y="205823"/>
            <a:ext cx="881636" cy="952500"/>
          </a:xfrm>
          <a:prstGeom prst="rect">
            <a:avLst/>
          </a:prstGeom>
        </p:spPr>
      </p:pic>
    </p:spTree>
    <p:extLst>
      <p:ext uri="{BB962C8B-B14F-4D97-AF65-F5344CB8AC3E}">
        <p14:creationId xmlns:p14="http://schemas.microsoft.com/office/powerpoint/2010/main" val="1900383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solidFill>
                  <a:srgbClr val="FFFF00"/>
                </a:solidFill>
              </a:rPr>
              <a:t>Hydrolysis of a Salt</a:t>
            </a:r>
          </a:p>
        </p:txBody>
      </p:sp>
      <p:sp>
        <p:nvSpPr>
          <p:cNvPr id="8" name="Content Placeholder 7"/>
          <p:cNvSpPr>
            <a:spLocks noGrp="1"/>
          </p:cNvSpPr>
          <p:nvPr>
            <p:ph sz="quarter" idx="16"/>
          </p:nvPr>
        </p:nvSpPr>
        <p:spPr>
          <a:xfrm>
            <a:off x="10" y="1377155"/>
            <a:ext cx="9143996" cy="5480845"/>
          </a:xfrm>
        </p:spPr>
        <p:txBody>
          <a:bodyPr lIns="182125" tIns="91061"/>
          <a:lstStyle/>
          <a:p>
            <a:r>
              <a:rPr lang="en-US" sz="2100" dirty="0">
                <a:solidFill>
                  <a:srgbClr val="CC00FF"/>
                </a:solidFill>
              </a:rPr>
              <a:t>Show the acid and base used to form each salt in a neutralizing reaction.  </a:t>
            </a:r>
          </a:p>
          <a:p>
            <a:pPr>
              <a:tabLst>
                <a:tab pos="2286000" algn="l"/>
              </a:tabLst>
            </a:pPr>
            <a:r>
              <a:rPr lang="en-US" sz="3000" dirty="0">
                <a:solidFill>
                  <a:srgbClr val="00B050"/>
                </a:solidFill>
              </a:rPr>
              <a:t>K</a:t>
            </a:r>
            <a:r>
              <a:rPr lang="en-US" sz="3000" baseline="-25000" dirty="0">
                <a:solidFill>
                  <a:srgbClr val="00B050"/>
                </a:solidFill>
              </a:rPr>
              <a:t>2</a:t>
            </a:r>
            <a:r>
              <a:rPr lang="en-US" sz="3000" dirty="0">
                <a:solidFill>
                  <a:srgbClr val="CC00FF"/>
                </a:solidFill>
              </a:rPr>
              <a:t>SO</a:t>
            </a:r>
            <a:r>
              <a:rPr lang="en-US" sz="3000" baseline="-25000" dirty="0">
                <a:solidFill>
                  <a:srgbClr val="CC00FF"/>
                </a:solidFill>
              </a:rPr>
              <a:t>4</a:t>
            </a:r>
            <a:r>
              <a:rPr lang="en-US" sz="3000" dirty="0">
                <a:solidFill>
                  <a:srgbClr val="CC00FF"/>
                </a:solidFill>
              </a:rPr>
              <a:t> </a:t>
            </a:r>
            <a:r>
              <a:rPr lang="en-US" sz="3000" dirty="0">
                <a:solidFill>
                  <a:schemeClr val="tx1"/>
                </a:solidFill>
              </a:rPr>
              <a:t>+</a:t>
            </a:r>
            <a:r>
              <a:rPr lang="en-US" sz="3000" dirty="0">
                <a:solidFill>
                  <a:srgbClr val="CC00FF"/>
                </a:solidFill>
              </a:rPr>
              <a:t> 2</a:t>
            </a:r>
            <a:r>
              <a:rPr lang="en-US" sz="3000" dirty="0">
                <a:solidFill>
                  <a:srgbClr val="FF0000"/>
                </a:solidFill>
              </a:rPr>
              <a:t>H</a:t>
            </a:r>
            <a:r>
              <a:rPr lang="en-US" sz="3000" b="1" baseline="30000" dirty="0">
                <a:solidFill>
                  <a:srgbClr val="FF0000"/>
                </a:solidFill>
              </a:rPr>
              <a:t>+</a:t>
            </a:r>
            <a:r>
              <a:rPr lang="en-US" sz="3000" dirty="0">
                <a:solidFill>
                  <a:srgbClr val="CC00FF"/>
                </a:solidFill>
              </a:rPr>
              <a:t>(</a:t>
            </a:r>
            <a:r>
              <a:rPr lang="en-US" sz="3000" dirty="0">
                <a:solidFill>
                  <a:srgbClr val="00B0F0"/>
                </a:solidFill>
              </a:rPr>
              <a:t>OH</a:t>
            </a:r>
            <a:r>
              <a:rPr lang="en-US" sz="3000" dirty="0">
                <a:solidFill>
                  <a:srgbClr val="CC00FF"/>
                </a:solidFill>
              </a:rPr>
              <a:t>)</a:t>
            </a:r>
            <a:r>
              <a:rPr lang="en-US" sz="3000" b="1" baseline="30000" dirty="0">
                <a:solidFill>
                  <a:srgbClr val="FF0000"/>
                </a:solidFill>
              </a:rPr>
              <a:t>-</a:t>
            </a:r>
            <a:r>
              <a:rPr lang="en-US" sz="3000" dirty="0">
                <a:solidFill>
                  <a:srgbClr val="CC00FF"/>
                </a:solidFill>
              </a:rPr>
              <a:t> </a:t>
            </a:r>
            <a:r>
              <a:rPr lang="en-US" sz="3000" dirty="0"/>
              <a:t>→  </a:t>
            </a:r>
            <a:r>
              <a:rPr lang="en-US" sz="3000" b="1" dirty="0">
                <a:solidFill>
                  <a:srgbClr val="FF0000"/>
                </a:solidFill>
              </a:rPr>
              <a:t>H</a:t>
            </a:r>
            <a:r>
              <a:rPr lang="en-US" sz="3000" b="1" baseline="-25000" dirty="0">
                <a:solidFill>
                  <a:srgbClr val="FF0000"/>
                </a:solidFill>
              </a:rPr>
              <a:t>2</a:t>
            </a:r>
            <a:r>
              <a:rPr lang="en-US" sz="3000" b="1" baseline="30000" dirty="0">
                <a:solidFill>
                  <a:srgbClr val="FF0000"/>
                </a:solidFill>
              </a:rPr>
              <a:t>+</a:t>
            </a:r>
            <a:r>
              <a:rPr lang="en-US" sz="3000" b="1" dirty="0">
                <a:solidFill>
                  <a:srgbClr val="CC00FF"/>
                </a:solidFill>
              </a:rPr>
              <a:t>(SO</a:t>
            </a:r>
            <a:r>
              <a:rPr lang="en-US" sz="3000" b="1" baseline="-25000" dirty="0">
                <a:solidFill>
                  <a:srgbClr val="CC00FF"/>
                </a:solidFill>
              </a:rPr>
              <a:t>4</a:t>
            </a:r>
            <a:r>
              <a:rPr lang="en-US" sz="3000" b="1" dirty="0">
                <a:solidFill>
                  <a:srgbClr val="CC00FF"/>
                </a:solidFill>
              </a:rPr>
              <a:t>)</a:t>
            </a:r>
            <a:r>
              <a:rPr lang="en-US" sz="3000" b="1" baseline="30000" dirty="0">
                <a:solidFill>
                  <a:srgbClr val="CC00FF"/>
                </a:solidFill>
              </a:rPr>
              <a:t>-2</a:t>
            </a:r>
            <a:r>
              <a:rPr lang="en-US" sz="3000" baseline="-25000" dirty="0"/>
              <a:t> (</a:t>
            </a:r>
            <a:r>
              <a:rPr lang="en-US" sz="3000" baseline="-25000" dirty="0" err="1"/>
              <a:t>aq</a:t>
            </a:r>
            <a:r>
              <a:rPr lang="en-US" sz="3000" baseline="-25000" dirty="0"/>
              <a:t>)</a:t>
            </a:r>
            <a:r>
              <a:rPr lang="en-US" sz="3000" b="1" baseline="30000" dirty="0">
                <a:solidFill>
                  <a:srgbClr val="CC00FF"/>
                </a:solidFill>
              </a:rPr>
              <a:t> </a:t>
            </a:r>
            <a:r>
              <a:rPr lang="en-US" sz="3000" dirty="0"/>
              <a:t>+ 2</a:t>
            </a:r>
            <a:r>
              <a:rPr lang="en-US" sz="3000" b="1" dirty="0">
                <a:solidFill>
                  <a:srgbClr val="00B050"/>
                </a:solidFill>
              </a:rPr>
              <a:t>K</a:t>
            </a:r>
            <a:r>
              <a:rPr lang="en-US" sz="3000" b="1" baseline="30000" dirty="0">
                <a:solidFill>
                  <a:srgbClr val="00B050"/>
                </a:solidFill>
              </a:rPr>
              <a:t>+</a:t>
            </a:r>
            <a:r>
              <a:rPr lang="en-US" sz="3000" b="1" dirty="0">
                <a:solidFill>
                  <a:srgbClr val="FF0000"/>
                </a:solidFill>
              </a:rPr>
              <a:t>(</a:t>
            </a:r>
            <a:r>
              <a:rPr lang="en-US" sz="3000" b="1" dirty="0">
                <a:solidFill>
                  <a:srgbClr val="00B0F0"/>
                </a:solidFill>
              </a:rPr>
              <a:t>OH</a:t>
            </a:r>
            <a:r>
              <a:rPr lang="en-US" sz="3000" b="1" dirty="0">
                <a:solidFill>
                  <a:srgbClr val="FF0000"/>
                </a:solidFill>
              </a:rPr>
              <a:t>)</a:t>
            </a:r>
            <a:r>
              <a:rPr lang="en-US" sz="3000" b="1" baseline="30000" dirty="0">
                <a:solidFill>
                  <a:srgbClr val="FF0000"/>
                </a:solidFill>
              </a:rPr>
              <a:t>-</a:t>
            </a:r>
            <a:r>
              <a:rPr lang="en-US" sz="3000" dirty="0"/>
              <a:t> </a:t>
            </a:r>
            <a:r>
              <a:rPr lang="en-US" sz="3000" baseline="-25000" dirty="0"/>
              <a:t>(</a:t>
            </a:r>
            <a:r>
              <a:rPr lang="en-US" sz="3000" baseline="-25000" dirty="0" err="1"/>
              <a:t>aq</a:t>
            </a:r>
            <a:r>
              <a:rPr lang="en-US" sz="3000" baseline="-25000" dirty="0"/>
              <a:t>)</a:t>
            </a:r>
            <a:r>
              <a:rPr lang="en-US" sz="3000" dirty="0"/>
              <a:t> </a:t>
            </a:r>
            <a:endParaRPr lang="en-US" sz="3000" b="1" dirty="0">
              <a:solidFill>
                <a:srgbClr val="FF0000"/>
              </a:solidFill>
            </a:endParaRPr>
          </a:p>
          <a:p>
            <a:pPr>
              <a:tabLst>
                <a:tab pos="2286000" algn="l"/>
              </a:tabLst>
            </a:pPr>
            <a:r>
              <a:rPr lang="en-US" sz="3200" dirty="0" err="1">
                <a:solidFill>
                  <a:srgbClr val="00B050"/>
                </a:solidFill>
              </a:rPr>
              <a:t>Na</a:t>
            </a:r>
            <a:r>
              <a:rPr lang="en-US" sz="3200" dirty="0" err="1">
                <a:solidFill>
                  <a:srgbClr val="CC00FF"/>
                </a:solidFill>
              </a:rPr>
              <a:t>Br</a:t>
            </a:r>
            <a:r>
              <a:rPr lang="en-US" sz="3200" dirty="0">
                <a:solidFill>
                  <a:srgbClr val="CC00FF"/>
                </a:solidFill>
              </a:rPr>
              <a:t> </a:t>
            </a:r>
            <a:r>
              <a:rPr lang="en-US" sz="3200" dirty="0">
                <a:solidFill>
                  <a:schemeClr val="tx1"/>
                </a:solidFill>
              </a:rPr>
              <a:t>+</a:t>
            </a:r>
            <a:r>
              <a:rPr lang="en-US" sz="3200" dirty="0">
                <a:solidFill>
                  <a:srgbClr val="CC00FF"/>
                </a:solidFill>
              </a:rPr>
              <a:t> </a:t>
            </a:r>
            <a:r>
              <a:rPr lang="en-US" sz="3200" dirty="0">
                <a:solidFill>
                  <a:srgbClr val="FF0000"/>
                </a:solidFill>
              </a:rPr>
              <a:t>H</a:t>
            </a:r>
            <a:r>
              <a:rPr lang="en-US" sz="3200" b="1" baseline="30000" dirty="0">
                <a:solidFill>
                  <a:srgbClr val="FF0000"/>
                </a:solidFill>
              </a:rPr>
              <a:t>+</a:t>
            </a:r>
            <a:r>
              <a:rPr lang="en-US" sz="3200" dirty="0">
                <a:solidFill>
                  <a:srgbClr val="CC00FF"/>
                </a:solidFill>
              </a:rPr>
              <a:t>(</a:t>
            </a:r>
            <a:r>
              <a:rPr lang="en-US" sz="3200" dirty="0">
                <a:solidFill>
                  <a:srgbClr val="00B0F0"/>
                </a:solidFill>
              </a:rPr>
              <a:t>OH</a:t>
            </a:r>
            <a:r>
              <a:rPr lang="en-US" sz="3200" dirty="0">
                <a:solidFill>
                  <a:srgbClr val="CC00FF"/>
                </a:solidFill>
              </a:rPr>
              <a:t>)</a:t>
            </a:r>
            <a:r>
              <a:rPr lang="en-US" sz="3200" b="1" baseline="30000" dirty="0">
                <a:solidFill>
                  <a:srgbClr val="FF0000"/>
                </a:solidFill>
              </a:rPr>
              <a:t>-</a:t>
            </a:r>
            <a:r>
              <a:rPr lang="en-US" sz="3200" dirty="0">
                <a:solidFill>
                  <a:srgbClr val="CC00FF"/>
                </a:solidFill>
              </a:rPr>
              <a:t> </a:t>
            </a:r>
            <a:r>
              <a:rPr lang="en-US" sz="3200" dirty="0"/>
              <a:t>→ </a:t>
            </a:r>
            <a:r>
              <a:rPr lang="en-US" sz="3200" b="1" dirty="0" err="1">
                <a:solidFill>
                  <a:srgbClr val="FF0000"/>
                </a:solidFill>
              </a:rPr>
              <a:t>H</a:t>
            </a:r>
            <a:r>
              <a:rPr lang="en-US" sz="3200" b="1" baseline="30000" dirty="0" err="1">
                <a:solidFill>
                  <a:srgbClr val="FF0000"/>
                </a:solidFill>
              </a:rPr>
              <a:t>+</a:t>
            </a:r>
            <a:r>
              <a:rPr lang="en-US" sz="3200" b="1" dirty="0" err="1">
                <a:solidFill>
                  <a:srgbClr val="CC00FF"/>
                </a:solidFill>
              </a:rPr>
              <a:t>Br</a:t>
            </a:r>
            <a:r>
              <a:rPr lang="en-US" sz="3200" b="1" baseline="30000" dirty="0">
                <a:solidFill>
                  <a:srgbClr val="CC00FF"/>
                </a:solidFill>
              </a:rPr>
              <a:t>-</a:t>
            </a:r>
            <a:r>
              <a:rPr lang="en-US" sz="3200" b="1" dirty="0">
                <a:solidFill>
                  <a:srgbClr val="CC00FF"/>
                </a:solidFill>
              </a:rPr>
              <a:t> </a:t>
            </a:r>
            <a:r>
              <a:rPr lang="en-US" sz="3200" baseline="-25000" dirty="0"/>
              <a:t>(</a:t>
            </a:r>
            <a:r>
              <a:rPr lang="en-US" sz="3200" baseline="-25000" dirty="0" err="1"/>
              <a:t>aq</a:t>
            </a:r>
            <a:r>
              <a:rPr lang="en-US" sz="3200" baseline="-25000" dirty="0"/>
              <a:t>)</a:t>
            </a:r>
            <a:r>
              <a:rPr lang="en-US" sz="3200" dirty="0"/>
              <a:t> + </a:t>
            </a:r>
            <a:r>
              <a:rPr lang="en-US" sz="3200" b="1" dirty="0">
                <a:solidFill>
                  <a:srgbClr val="00B050"/>
                </a:solidFill>
              </a:rPr>
              <a:t>Na</a:t>
            </a:r>
            <a:r>
              <a:rPr lang="en-US" sz="3200" b="1" baseline="30000" dirty="0">
                <a:solidFill>
                  <a:srgbClr val="00B050"/>
                </a:solidFill>
              </a:rPr>
              <a:t>+</a:t>
            </a:r>
            <a:r>
              <a:rPr lang="en-US" sz="3200" b="1" dirty="0">
                <a:solidFill>
                  <a:srgbClr val="FF0000"/>
                </a:solidFill>
              </a:rPr>
              <a:t>(</a:t>
            </a:r>
            <a:r>
              <a:rPr lang="en-US" sz="3200" b="1" dirty="0">
                <a:solidFill>
                  <a:srgbClr val="00B0F0"/>
                </a:solidFill>
              </a:rPr>
              <a:t>OH</a:t>
            </a:r>
            <a:r>
              <a:rPr lang="en-US" sz="3200" b="1" dirty="0">
                <a:solidFill>
                  <a:srgbClr val="FF0000"/>
                </a:solidFill>
              </a:rPr>
              <a:t>)</a:t>
            </a:r>
            <a:r>
              <a:rPr lang="en-US" sz="3200" b="1" baseline="30000" dirty="0">
                <a:solidFill>
                  <a:srgbClr val="FF0000"/>
                </a:solidFill>
              </a:rPr>
              <a:t>-</a:t>
            </a:r>
            <a:r>
              <a:rPr lang="en-US" sz="3200" dirty="0"/>
              <a:t> </a:t>
            </a:r>
            <a:r>
              <a:rPr lang="en-US" sz="3200" baseline="-25000" dirty="0"/>
              <a:t>(</a:t>
            </a:r>
            <a:r>
              <a:rPr lang="en-US" sz="3200" baseline="-25000" dirty="0" err="1"/>
              <a:t>aq</a:t>
            </a:r>
            <a:r>
              <a:rPr lang="en-US" sz="3200" baseline="-25000" dirty="0"/>
              <a:t>)</a:t>
            </a:r>
            <a:r>
              <a:rPr lang="en-US" sz="3200" dirty="0"/>
              <a:t> </a:t>
            </a:r>
            <a:endParaRPr lang="en-US" sz="3200" b="1" dirty="0">
              <a:solidFill>
                <a:srgbClr val="FF0000"/>
              </a:solidFill>
            </a:endParaRPr>
          </a:p>
          <a:p>
            <a:pPr>
              <a:tabLst>
                <a:tab pos="2286000" algn="l"/>
              </a:tabLst>
            </a:pPr>
            <a:r>
              <a:rPr lang="en-US" sz="3200" dirty="0">
                <a:solidFill>
                  <a:srgbClr val="00B050"/>
                </a:solidFill>
              </a:rPr>
              <a:t>Mg</a:t>
            </a:r>
            <a:r>
              <a:rPr lang="en-US" sz="3200" dirty="0">
                <a:solidFill>
                  <a:srgbClr val="CC00FF"/>
                </a:solidFill>
              </a:rPr>
              <a:t>Cl</a:t>
            </a:r>
            <a:r>
              <a:rPr lang="en-US" sz="3200" baseline="-25000" dirty="0">
                <a:solidFill>
                  <a:srgbClr val="CC00FF"/>
                </a:solidFill>
              </a:rPr>
              <a:t>2</a:t>
            </a:r>
            <a:r>
              <a:rPr lang="en-US" sz="3200" dirty="0">
                <a:solidFill>
                  <a:schemeClr val="tx1"/>
                </a:solidFill>
              </a:rPr>
              <a:t> +</a:t>
            </a:r>
            <a:r>
              <a:rPr lang="en-US" sz="3200" dirty="0">
                <a:solidFill>
                  <a:srgbClr val="CC00FF"/>
                </a:solidFill>
              </a:rPr>
              <a:t> 2</a:t>
            </a:r>
            <a:r>
              <a:rPr lang="en-US" sz="3200" dirty="0">
                <a:solidFill>
                  <a:srgbClr val="FF0000"/>
                </a:solidFill>
              </a:rPr>
              <a:t>H</a:t>
            </a:r>
            <a:r>
              <a:rPr lang="en-US" sz="3200" b="1" baseline="30000" dirty="0">
                <a:solidFill>
                  <a:srgbClr val="FF0000"/>
                </a:solidFill>
              </a:rPr>
              <a:t>+</a:t>
            </a:r>
            <a:r>
              <a:rPr lang="en-US" sz="3200" dirty="0">
                <a:solidFill>
                  <a:srgbClr val="CC00FF"/>
                </a:solidFill>
              </a:rPr>
              <a:t>(</a:t>
            </a:r>
            <a:r>
              <a:rPr lang="en-US" sz="3200" dirty="0">
                <a:solidFill>
                  <a:srgbClr val="00B0F0"/>
                </a:solidFill>
              </a:rPr>
              <a:t>OH</a:t>
            </a:r>
            <a:r>
              <a:rPr lang="en-US" sz="3200" dirty="0">
                <a:solidFill>
                  <a:srgbClr val="CC00FF"/>
                </a:solidFill>
              </a:rPr>
              <a:t>)</a:t>
            </a:r>
            <a:r>
              <a:rPr lang="en-US" sz="3200" b="1" baseline="30000" dirty="0">
                <a:solidFill>
                  <a:srgbClr val="FF0000"/>
                </a:solidFill>
              </a:rPr>
              <a:t>-</a:t>
            </a:r>
            <a:r>
              <a:rPr lang="en-US" sz="3200" dirty="0">
                <a:solidFill>
                  <a:srgbClr val="CC00FF"/>
                </a:solidFill>
              </a:rPr>
              <a:t> </a:t>
            </a:r>
            <a:r>
              <a:rPr lang="en-US" sz="3200" dirty="0"/>
              <a:t>→ 2</a:t>
            </a:r>
            <a:r>
              <a:rPr lang="en-US" sz="3200" b="1" dirty="0">
                <a:solidFill>
                  <a:srgbClr val="FF0000"/>
                </a:solidFill>
              </a:rPr>
              <a:t>H</a:t>
            </a:r>
            <a:r>
              <a:rPr lang="en-US" sz="3200" b="1" baseline="30000" dirty="0">
                <a:solidFill>
                  <a:srgbClr val="FF0000"/>
                </a:solidFill>
              </a:rPr>
              <a:t>+</a:t>
            </a:r>
            <a:r>
              <a:rPr lang="en-US" sz="3200" b="1" dirty="0">
                <a:solidFill>
                  <a:srgbClr val="CC00FF"/>
                </a:solidFill>
              </a:rPr>
              <a:t>Cl</a:t>
            </a:r>
            <a:r>
              <a:rPr lang="en-US" sz="3200" b="1" baseline="30000" dirty="0">
                <a:solidFill>
                  <a:srgbClr val="CC00FF"/>
                </a:solidFill>
              </a:rPr>
              <a:t>-</a:t>
            </a:r>
            <a:r>
              <a:rPr lang="en-US" sz="3200" baseline="-25000" dirty="0"/>
              <a:t> (</a:t>
            </a:r>
            <a:r>
              <a:rPr lang="en-US" sz="3200" baseline="-25000" dirty="0" err="1"/>
              <a:t>aq</a:t>
            </a:r>
            <a:r>
              <a:rPr lang="en-US" sz="3200" baseline="-25000" dirty="0"/>
              <a:t>)</a:t>
            </a:r>
            <a:r>
              <a:rPr lang="en-US" sz="3200" dirty="0">
                <a:solidFill>
                  <a:srgbClr val="CC00FF"/>
                </a:solidFill>
              </a:rPr>
              <a:t> </a:t>
            </a:r>
            <a:r>
              <a:rPr lang="en-US" sz="3200" dirty="0"/>
              <a:t>+ </a:t>
            </a:r>
            <a:r>
              <a:rPr lang="en-US" sz="3200" b="1" dirty="0">
                <a:solidFill>
                  <a:srgbClr val="00B050"/>
                </a:solidFill>
              </a:rPr>
              <a:t>Mg</a:t>
            </a:r>
            <a:r>
              <a:rPr lang="en-US" sz="3200" b="1" baseline="30000" dirty="0">
                <a:solidFill>
                  <a:srgbClr val="00B050"/>
                </a:solidFill>
              </a:rPr>
              <a:t>+2</a:t>
            </a:r>
            <a:r>
              <a:rPr lang="en-US" sz="3200" b="1" dirty="0">
                <a:solidFill>
                  <a:srgbClr val="FF0000"/>
                </a:solidFill>
              </a:rPr>
              <a:t>(</a:t>
            </a:r>
            <a:r>
              <a:rPr lang="en-US" sz="3200" b="1" dirty="0">
                <a:solidFill>
                  <a:srgbClr val="00B0F0"/>
                </a:solidFill>
              </a:rPr>
              <a:t>OH</a:t>
            </a:r>
            <a:r>
              <a:rPr lang="en-US" sz="3200" b="1" dirty="0">
                <a:solidFill>
                  <a:srgbClr val="FF0000"/>
                </a:solidFill>
              </a:rPr>
              <a:t>)</a:t>
            </a:r>
            <a:r>
              <a:rPr lang="en-US" sz="3200" b="1" baseline="-25000" dirty="0">
                <a:solidFill>
                  <a:srgbClr val="FF0000"/>
                </a:solidFill>
              </a:rPr>
              <a:t>2</a:t>
            </a:r>
            <a:r>
              <a:rPr lang="en-US" sz="3200" b="1" baseline="30000" dirty="0">
                <a:solidFill>
                  <a:srgbClr val="FF0000"/>
                </a:solidFill>
              </a:rPr>
              <a:t>-</a:t>
            </a:r>
            <a:r>
              <a:rPr lang="en-US" sz="3200" baseline="-25000" dirty="0"/>
              <a:t> (</a:t>
            </a:r>
            <a:r>
              <a:rPr lang="en-US" sz="3200" baseline="-25000" dirty="0" err="1"/>
              <a:t>aq</a:t>
            </a:r>
            <a:r>
              <a:rPr lang="en-US" sz="3200" baseline="-25000" dirty="0"/>
              <a:t>)</a:t>
            </a:r>
            <a:r>
              <a:rPr lang="en-US" sz="3200" dirty="0"/>
              <a:t> </a:t>
            </a:r>
            <a:endParaRPr lang="en-US" sz="3200" b="1" dirty="0">
              <a:solidFill>
                <a:srgbClr val="FF0000"/>
              </a:solidFill>
            </a:endParaRPr>
          </a:p>
          <a:p>
            <a:pPr>
              <a:tabLst>
                <a:tab pos="2286000" algn="l"/>
              </a:tabLst>
            </a:pPr>
            <a:r>
              <a:rPr lang="en-US" sz="3000" dirty="0">
                <a:solidFill>
                  <a:srgbClr val="00B050"/>
                </a:solidFill>
              </a:rPr>
              <a:t>(NH</a:t>
            </a:r>
            <a:r>
              <a:rPr lang="en-US" sz="3000" baseline="-25000" dirty="0">
                <a:solidFill>
                  <a:srgbClr val="00B050"/>
                </a:solidFill>
              </a:rPr>
              <a:t>4</a:t>
            </a:r>
            <a:r>
              <a:rPr lang="en-US" sz="3000" dirty="0">
                <a:solidFill>
                  <a:srgbClr val="00B050"/>
                </a:solidFill>
              </a:rPr>
              <a:t>)</a:t>
            </a:r>
            <a:r>
              <a:rPr lang="en-US" sz="3000" baseline="-25000" dirty="0">
                <a:solidFill>
                  <a:srgbClr val="00B050"/>
                </a:solidFill>
              </a:rPr>
              <a:t>3</a:t>
            </a:r>
            <a:r>
              <a:rPr lang="en-US" sz="3000" dirty="0">
                <a:solidFill>
                  <a:srgbClr val="CC00FF"/>
                </a:solidFill>
              </a:rPr>
              <a:t>PO</a:t>
            </a:r>
            <a:r>
              <a:rPr lang="en-US" sz="3000" baseline="-25000" dirty="0">
                <a:solidFill>
                  <a:srgbClr val="CC00FF"/>
                </a:solidFill>
              </a:rPr>
              <a:t>4</a:t>
            </a:r>
            <a:r>
              <a:rPr lang="en-US" sz="3000" dirty="0">
                <a:solidFill>
                  <a:schemeClr val="tx1"/>
                </a:solidFill>
              </a:rPr>
              <a:t> +</a:t>
            </a:r>
            <a:r>
              <a:rPr lang="en-US" sz="3000" dirty="0">
                <a:solidFill>
                  <a:srgbClr val="CC00FF"/>
                </a:solidFill>
              </a:rPr>
              <a:t> 3</a:t>
            </a:r>
            <a:r>
              <a:rPr lang="en-US" sz="3000" dirty="0">
                <a:solidFill>
                  <a:srgbClr val="FF0000"/>
                </a:solidFill>
              </a:rPr>
              <a:t>H</a:t>
            </a:r>
            <a:r>
              <a:rPr lang="en-US" sz="3000" b="1" baseline="30000" dirty="0">
                <a:solidFill>
                  <a:srgbClr val="FF0000"/>
                </a:solidFill>
              </a:rPr>
              <a:t>+</a:t>
            </a:r>
            <a:r>
              <a:rPr lang="en-US" sz="3000" dirty="0">
                <a:solidFill>
                  <a:srgbClr val="CC00FF"/>
                </a:solidFill>
              </a:rPr>
              <a:t>(</a:t>
            </a:r>
            <a:r>
              <a:rPr lang="en-US" sz="3000" dirty="0">
                <a:solidFill>
                  <a:srgbClr val="00B0F0"/>
                </a:solidFill>
              </a:rPr>
              <a:t>OH</a:t>
            </a:r>
            <a:r>
              <a:rPr lang="en-US" sz="3000" dirty="0">
                <a:solidFill>
                  <a:srgbClr val="CC00FF"/>
                </a:solidFill>
              </a:rPr>
              <a:t>)</a:t>
            </a:r>
            <a:r>
              <a:rPr lang="en-US" sz="3000" b="1" baseline="30000" dirty="0">
                <a:solidFill>
                  <a:srgbClr val="FF0000"/>
                </a:solidFill>
              </a:rPr>
              <a:t>-</a:t>
            </a:r>
            <a:r>
              <a:rPr lang="en-US" sz="3000" dirty="0">
                <a:solidFill>
                  <a:srgbClr val="CC00FF"/>
                </a:solidFill>
              </a:rPr>
              <a:t> </a:t>
            </a:r>
            <a:r>
              <a:rPr lang="en-US" sz="3000" dirty="0"/>
              <a:t>→ </a:t>
            </a:r>
            <a:r>
              <a:rPr lang="en-US" sz="3000" b="1" dirty="0">
                <a:solidFill>
                  <a:srgbClr val="FF0000"/>
                </a:solidFill>
              </a:rPr>
              <a:t>H</a:t>
            </a:r>
            <a:r>
              <a:rPr lang="en-US" sz="3000" b="1" baseline="-25000" dirty="0">
                <a:solidFill>
                  <a:srgbClr val="FF0000"/>
                </a:solidFill>
              </a:rPr>
              <a:t>3</a:t>
            </a:r>
            <a:r>
              <a:rPr lang="en-US" sz="3000" b="1" baseline="30000" dirty="0">
                <a:solidFill>
                  <a:srgbClr val="FF0000"/>
                </a:solidFill>
              </a:rPr>
              <a:t>+</a:t>
            </a:r>
            <a:r>
              <a:rPr lang="en-US" sz="3000" b="1" dirty="0">
                <a:solidFill>
                  <a:srgbClr val="CC00FF"/>
                </a:solidFill>
              </a:rPr>
              <a:t>(PO</a:t>
            </a:r>
            <a:r>
              <a:rPr lang="en-US" sz="3000" b="1" baseline="-25000" dirty="0">
                <a:solidFill>
                  <a:srgbClr val="CC00FF"/>
                </a:solidFill>
              </a:rPr>
              <a:t>4</a:t>
            </a:r>
            <a:r>
              <a:rPr lang="en-US" sz="3000" b="1" dirty="0">
                <a:solidFill>
                  <a:srgbClr val="CC00FF"/>
                </a:solidFill>
              </a:rPr>
              <a:t>)</a:t>
            </a:r>
            <a:r>
              <a:rPr lang="en-US" sz="3000" b="1" baseline="30000" dirty="0">
                <a:solidFill>
                  <a:srgbClr val="CC00FF"/>
                </a:solidFill>
              </a:rPr>
              <a:t>-3</a:t>
            </a:r>
            <a:r>
              <a:rPr lang="en-US" sz="1100" baseline="-25000" dirty="0"/>
              <a:t>(</a:t>
            </a:r>
            <a:r>
              <a:rPr lang="en-US" sz="1100" baseline="-25000" dirty="0" err="1"/>
              <a:t>aq</a:t>
            </a:r>
            <a:r>
              <a:rPr lang="en-US" sz="1100" baseline="-25000" dirty="0"/>
              <a:t>)</a:t>
            </a:r>
            <a:r>
              <a:rPr lang="en-US" sz="1100" dirty="0">
                <a:solidFill>
                  <a:srgbClr val="CC00FF"/>
                </a:solidFill>
              </a:rPr>
              <a:t> </a:t>
            </a:r>
            <a:r>
              <a:rPr lang="en-US" sz="3200" dirty="0"/>
              <a:t>+ </a:t>
            </a:r>
            <a:r>
              <a:rPr lang="en-US" sz="2800" dirty="0"/>
              <a:t>3</a:t>
            </a:r>
            <a:r>
              <a:rPr lang="en-US" sz="2800" b="1" dirty="0">
                <a:solidFill>
                  <a:srgbClr val="00B050"/>
                </a:solidFill>
              </a:rPr>
              <a:t>NH</a:t>
            </a:r>
            <a:r>
              <a:rPr lang="en-US" sz="2800" b="1" baseline="-25000" dirty="0">
                <a:solidFill>
                  <a:srgbClr val="00B050"/>
                </a:solidFill>
              </a:rPr>
              <a:t>4</a:t>
            </a:r>
            <a:r>
              <a:rPr lang="en-US" sz="2800" b="1" baseline="30000" dirty="0">
                <a:solidFill>
                  <a:srgbClr val="00B050"/>
                </a:solidFill>
              </a:rPr>
              <a:t>+</a:t>
            </a:r>
            <a:r>
              <a:rPr lang="en-US" sz="2800" b="1" dirty="0">
                <a:solidFill>
                  <a:srgbClr val="FF0000"/>
                </a:solidFill>
              </a:rPr>
              <a:t>(</a:t>
            </a:r>
            <a:r>
              <a:rPr lang="en-US" sz="2800" b="1" dirty="0">
                <a:solidFill>
                  <a:srgbClr val="00B0F0"/>
                </a:solidFill>
              </a:rPr>
              <a:t>OH</a:t>
            </a:r>
            <a:r>
              <a:rPr lang="en-US" sz="2800" b="1" dirty="0">
                <a:solidFill>
                  <a:srgbClr val="FF0000"/>
                </a:solidFill>
              </a:rPr>
              <a:t>)</a:t>
            </a:r>
            <a:r>
              <a:rPr lang="en-US" sz="2800" b="1" baseline="30000" dirty="0">
                <a:solidFill>
                  <a:srgbClr val="FF0000"/>
                </a:solidFill>
              </a:rPr>
              <a:t>-</a:t>
            </a:r>
            <a:r>
              <a:rPr lang="en-US" sz="1100" baseline="-25000" dirty="0"/>
              <a:t>(</a:t>
            </a:r>
            <a:r>
              <a:rPr lang="en-US" sz="1100" baseline="-25000" dirty="0" err="1"/>
              <a:t>aq</a:t>
            </a:r>
            <a:r>
              <a:rPr lang="en-US" sz="1100" baseline="-25000" dirty="0"/>
              <a:t>)</a:t>
            </a:r>
            <a:r>
              <a:rPr lang="en-US" sz="1100" dirty="0">
                <a:solidFill>
                  <a:srgbClr val="CC00FF"/>
                </a:solidFill>
              </a:rPr>
              <a:t> </a:t>
            </a:r>
            <a:endParaRPr lang="en-US" sz="1100" b="1" baseline="30000" dirty="0">
              <a:solidFill>
                <a:srgbClr val="FF0000"/>
              </a:solidFill>
            </a:endParaRPr>
          </a:p>
          <a:p>
            <a:pPr>
              <a:lnSpc>
                <a:spcPct val="100000"/>
              </a:lnSpc>
              <a:spcBef>
                <a:spcPts val="3000"/>
              </a:spcBef>
            </a:pPr>
            <a:r>
              <a:rPr lang="en-US" altLang="en-US" sz="3200" dirty="0">
                <a:solidFill>
                  <a:schemeClr val="tx1"/>
                </a:solidFill>
              </a:rPr>
              <a:t>Hydrolysis:  </a:t>
            </a:r>
            <a:r>
              <a:rPr lang="en-US" altLang="en-US" sz="3200" dirty="0">
                <a:solidFill>
                  <a:srgbClr val="00B050"/>
                </a:solidFill>
                <a:sym typeface="Symbol" pitchFamily="18" charset="2"/>
              </a:rPr>
              <a:t>Sa</a:t>
            </a:r>
            <a:r>
              <a:rPr lang="en-US" altLang="en-US" sz="3200" dirty="0">
                <a:solidFill>
                  <a:srgbClr val="CC00FF"/>
                </a:solidFill>
                <a:sym typeface="Symbol" pitchFamily="18" charset="2"/>
              </a:rPr>
              <a:t>lt</a:t>
            </a:r>
            <a:r>
              <a:rPr lang="en-US" altLang="en-US" sz="3200" dirty="0">
                <a:solidFill>
                  <a:schemeClr val="tx1"/>
                </a:solidFill>
                <a:sym typeface="Symbol" pitchFamily="18" charset="2"/>
              </a:rPr>
              <a:t> + Water </a:t>
            </a:r>
            <a:r>
              <a:rPr lang="en-US" altLang="en-US" sz="3200" dirty="0">
                <a:solidFill>
                  <a:schemeClr val="tx1"/>
                </a:solidFill>
                <a:sym typeface="Wingdings" panose="05000000000000000000" pitchFamily="2" charset="2"/>
              </a:rPr>
              <a:t> </a:t>
            </a:r>
            <a:r>
              <a:rPr lang="en-US" altLang="en-US" sz="3200" dirty="0">
                <a:solidFill>
                  <a:srgbClr val="FF0000"/>
                </a:solidFill>
              </a:rPr>
              <a:t>Acid</a:t>
            </a:r>
            <a:r>
              <a:rPr lang="en-US" altLang="en-US" sz="3200" dirty="0">
                <a:solidFill>
                  <a:schemeClr val="tx1"/>
                </a:solidFill>
              </a:rPr>
              <a:t> + </a:t>
            </a:r>
            <a:r>
              <a:rPr lang="en-US" altLang="en-US" sz="3200" dirty="0">
                <a:solidFill>
                  <a:srgbClr val="00B0F0"/>
                </a:solidFill>
              </a:rPr>
              <a:t>Base</a:t>
            </a:r>
          </a:p>
          <a:p>
            <a:pPr>
              <a:lnSpc>
                <a:spcPct val="100000"/>
              </a:lnSpc>
              <a:spcBef>
                <a:spcPts val="1800"/>
              </a:spcBef>
            </a:pPr>
            <a:r>
              <a:rPr lang="en-US" altLang="en-US" sz="3200" dirty="0">
                <a:solidFill>
                  <a:schemeClr val="tx1"/>
                </a:solidFill>
              </a:rPr>
              <a:t>Neutralization:  </a:t>
            </a:r>
            <a:r>
              <a:rPr lang="en-US" altLang="en-US" sz="3200" dirty="0">
                <a:solidFill>
                  <a:srgbClr val="FF0000"/>
                </a:solidFill>
              </a:rPr>
              <a:t>Acid</a:t>
            </a:r>
            <a:r>
              <a:rPr lang="en-US" altLang="en-US" sz="3200" dirty="0">
                <a:solidFill>
                  <a:schemeClr val="tx1"/>
                </a:solidFill>
              </a:rPr>
              <a:t> + </a:t>
            </a:r>
            <a:r>
              <a:rPr lang="en-US" altLang="en-US" sz="3200" dirty="0">
                <a:solidFill>
                  <a:srgbClr val="00B0F0"/>
                </a:solidFill>
              </a:rPr>
              <a:t>Base</a:t>
            </a:r>
            <a:r>
              <a:rPr lang="en-US" altLang="en-US" sz="3200" dirty="0">
                <a:solidFill>
                  <a:schemeClr val="tx1"/>
                </a:solidFill>
              </a:rPr>
              <a:t> </a:t>
            </a:r>
            <a:r>
              <a:rPr lang="en-US" altLang="en-US" sz="3200" dirty="0">
                <a:solidFill>
                  <a:schemeClr val="tx1"/>
                </a:solidFill>
                <a:sym typeface="Wingdings" panose="05000000000000000000" pitchFamily="2" charset="2"/>
              </a:rPr>
              <a:t> </a:t>
            </a:r>
            <a:r>
              <a:rPr lang="en-US" altLang="en-US" sz="3200" dirty="0">
                <a:solidFill>
                  <a:srgbClr val="00B050"/>
                </a:solidFill>
                <a:sym typeface="Symbol" pitchFamily="18" charset="2"/>
              </a:rPr>
              <a:t>Sa</a:t>
            </a:r>
            <a:r>
              <a:rPr lang="en-US" altLang="en-US" sz="3200" dirty="0">
                <a:solidFill>
                  <a:srgbClr val="CC00FF"/>
                </a:solidFill>
                <a:sym typeface="Symbol" pitchFamily="18" charset="2"/>
              </a:rPr>
              <a:t>lt</a:t>
            </a:r>
            <a:r>
              <a:rPr lang="en-US" altLang="en-US" sz="3200" dirty="0">
                <a:solidFill>
                  <a:schemeClr val="tx1"/>
                </a:solidFill>
                <a:sym typeface="Symbol" pitchFamily="18" charset="2"/>
              </a:rPr>
              <a:t> + Water</a:t>
            </a:r>
          </a:p>
        </p:txBody>
      </p:sp>
      <p:pic>
        <p:nvPicPr>
          <p:cNvPr id="6" name="Picture 5" descr="quick_check-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710" y="205823"/>
            <a:ext cx="881636" cy="952500"/>
          </a:xfrm>
          <a:prstGeom prst="rect">
            <a:avLst/>
          </a:prstGeom>
        </p:spPr>
      </p:pic>
    </p:spTree>
    <p:extLst>
      <p:ext uri="{BB962C8B-B14F-4D97-AF65-F5344CB8AC3E}">
        <p14:creationId xmlns:p14="http://schemas.microsoft.com/office/powerpoint/2010/main" val="86354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pPr marL="0" indent="0"/>
            <a:r>
              <a:rPr lang="en-US" dirty="0"/>
              <a:t>Neutralization Reactions</a:t>
            </a:r>
          </a:p>
        </p:txBody>
      </p:sp>
      <p:sp>
        <p:nvSpPr>
          <p:cNvPr id="9" name="Content Placeholder 8"/>
          <p:cNvSpPr>
            <a:spLocks noGrp="1"/>
          </p:cNvSpPr>
          <p:nvPr>
            <p:ph sz="quarter" idx="16"/>
          </p:nvPr>
        </p:nvSpPr>
        <p:spPr>
          <a:xfrm>
            <a:off x="0" y="1377155"/>
            <a:ext cx="9134474" cy="5480845"/>
          </a:xfrm>
        </p:spPr>
        <p:txBody>
          <a:bodyPr lIns="182293" tIns="91145"/>
          <a:lstStyle/>
          <a:p>
            <a:pPr marL="0" lvl="1" indent="0">
              <a:buNone/>
            </a:pPr>
            <a:r>
              <a:rPr lang="en-US" sz="2100" dirty="0"/>
              <a:t>Indicate the number corresponding to each coefficient required to write the balanced equation given. </a:t>
            </a:r>
          </a:p>
          <a:p>
            <a:pPr marL="0" lvl="1" indent="0" algn="ctr">
              <a:buNone/>
            </a:pPr>
            <a:r>
              <a:rPr lang="en-US" sz="2300" i="1" dirty="0">
                <a:latin typeface="Georgia" pitchFamily="18" charset="0"/>
              </a:rPr>
              <a:t>a</a:t>
            </a:r>
            <a:r>
              <a:rPr lang="en-US" sz="2300" dirty="0"/>
              <a:t>HNO</a:t>
            </a:r>
            <a:r>
              <a:rPr lang="en-US" sz="2300" baseline="-25000" dirty="0"/>
              <a:t>3 (aq)</a:t>
            </a:r>
            <a:r>
              <a:rPr lang="en-US" sz="2300" dirty="0"/>
              <a:t> + </a:t>
            </a:r>
            <a:r>
              <a:rPr lang="en-US" sz="2300" i="1" dirty="0">
                <a:latin typeface="Georgia" pitchFamily="18" charset="0"/>
              </a:rPr>
              <a:t>b</a:t>
            </a:r>
            <a:r>
              <a:rPr lang="en-US" sz="2300" dirty="0"/>
              <a:t>Mg(OH)</a:t>
            </a:r>
            <a:r>
              <a:rPr lang="en-US" sz="2300" baseline="-25000" dirty="0"/>
              <a:t>2 (aq)</a:t>
            </a:r>
            <a:r>
              <a:rPr lang="en-US" sz="2300" dirty="0"/>
              <a:t> </a:t>
            </a:r>
            <a:r>
              <a:rPr lang="en-US" sz="2300" dirty="0">
                <a:latin typeface="Arial"/>
                <a:cs typeface="Arial"/>
                <a:sym typeface="Wingdings" pitchFamily="2" charset="2"/>
              </a:rPr>
              <a:t>→</a:t>
            </a:r>
            <a:r>
              <a:rPr lang="en-US" sz="2300" dirty="0">
                <a:sym typeface="Wingdings" pitchFamily="2" charset="2"/>
              </a:rPr>
              <a:t> </a:t>
            </a:r>
            <a:r>
              <a:rPr lang="en-US" sz="2300" i="1" dirty="0">
                <a:latin typeface="Georgia" pitchFamily="18" charset="0"/>
                <a:sym typeface="Wingdings" pitchFamily="2" charset="2"/>
              </a:rPr>
              <a:t>c</a:t>
            </a:r>
            <a:r>
              <a:rPr lang="en-US" sz="2300" dirty="0">
                <a:sym typeface="Wingdings" pitchFamily="2" charset="2"/>
              </a:rPr>
              <a:t>H</a:t>
            </a:r>
            <a:r>
              <a:rPr lang="en-US" sz="2300" baseline="-25000" dirty="0">
                <a:sym typeface="Wingdings" pitchFamily="2" charset="2"/>
              </a:rPr>
              <a:t>2</a:t>
            </a:r>
            <a:r>
              <a:rPr lang="en-US" sz="2300" dirty="0">
                <a:sym typeface="Wingdings" pitchFamily="2" charset="2"/>
              </a:rPr>
              <a:t>O + </a:t>
            </a:r>
            <a:r>
              <a:rPr lang="en-US" sz="2300" i="1" dirty="0">
                <a:latin typeface="Georgia" pitchFamily="18" charset="0"/>
                <a:sym typeface="Wingdings" pitchFamily="2" charset="2"/>
              </a:rPr>
              <a:t>d</a:t>
            </a:r>
            <a:r>
              <a:rPr lang="en-US" sz="2300" dirty="0">
                <a:sym typeface="Wingdings" pitchFamily="2" charset="2"/>
              </a:rPr>
              <a:t>Mg(NO</a:t>
            </a:r>
            <a:r>
              <a:rPr lang="en-US" sz="2300" baseline="-25000" dirty="0">
                <a:sym typeface="Wingdings" pitchFamily="2" charset="2"/>
              </a:rPr>
              <a:t>3</a:t>
            </a:r>
            <a:r>
              <a:rPr lang="en-US" sz="2300" dirty="0">
                <a:sym typeface="Wingdings" pitchFamily="2" charset="2"/>
              </a:rPr>
              <a:t>)</a:t>
            </a:r>
            <a:r>
              <a:rPr lang="en-US" sz="2300" baseline="-25000" dirty="0">
                <a:sym typeface="Wingdings" pitchFamily="2" charset="2"/>
              </a:rPr>
              <a:t>2</a:t>
            </a:r>
            <a:r>
              <a:rPr lang="en-US" sz="2300" baseline="-25000" dirty="0"/>
              <a:t> (aq)</a:t>
            </a:r>
            <a:r>
              <a:rPr lang="en-US" sz="2300" dirty="0"/>
              <a:t> </a:t>
            </a:r>
            <a:endParaRPr lang="en-US" sz="2300" baseline="-25000" dirty="0"/>
          </a:p>
          <a:p>
            <a:pPr marL="239248" lvl="1" indent="0">
              <a:buNone/>
              <a:tabLst>
                <a:tab pos="968433" algn="l"/>
                <a:tab pos="2734410" algn="l"/>
                <a:tab pos="4956115" algn="l"/>
                <a:tab pos="6038483" algn="l"/>
              </a:tabLst>
            </a:pPr>
            <a:r>
              <a:rPr lang="en-US" sz="1900" i="1" dirty="0">
                <a:latin typeface="Georgia" pitchFamily="18" charset="0"/>
              </a:rPr>
              <a:t>	a</a:t>
            </a:r>
            <a:r>
              <a:rPr lang="en-US" sz="1900" dirty="0"/>
              <a:t> =  	</a:t>
            </a:r>
            <a:r>
              <a:rPr lang="en-US" sz="1900" i="1" dirty="0">
                <a:latin typeface="Georgia" pitchFamily="18" charset="0"/>
              </a:rPr>
              <a:t>b</a:t>
            </a:r>
            <a:r>
              <a:rPr lang="en-US" sz="1900" dirty="0"/>
              <a:t> =  	</a:t>
            </a:r>
            <a:r>
              <a:rPr lang="en-US" sz="1900" i="1" dirty="0">
                <a:latin typeface="Georgia" pitchFamily="18" charset="0"/>
              </a:rPr>
              <a:t>c</a:t>
            </a:r>
            <a:r>
              <a:rPr lang="en-US" sz="1900" dirty="0"/>
              <a:t> =  	</a:t>
            </a:r>
            <a:r>
              <a:rPr lang="en-US" sz="1900" i="1" dirty="0">
                <a:latin typeface="Georgia" pitchFamily="18" charset="0"/>
              </a:rPr>
              <a:t>d</a:t>
            </a:r>
            <a:r>
              <a:rPr lang="en-US" sz="1900" dirty="0"/>
              <a:t> =   </a:t>
            </a:r>
            <a:endParaRPr lang="en-US" sz="1900" baseline="-25000" dirty="0"/>
          </a:p>
          <a:p>
            <a:pPr marL="0" lvl="1" indent="0">
              <a:buNone/>
            </a:pPr>
            <a:r>
              <a:rPr lang="en-US" sz="1900" dirty="0">
                <a:solidFill>
                  <a:srgbClr val="CC00FF"/>
                </a:solidFill>
              </a:rPr>
              <a:t>How many moles of Mg(OH)</a:t>
            </a:r>
            <a:r>
              <a:rPr lang="en-US" sz="1900" baseline="-25000" dirty="0">
                <a:solidFill>
                  <a:srgbClr val="CC00FF"/>
                </a:solidFill>
              </a:rPr>
              <a:t>2 </a:t>
            </a:r>
            <a:r>
              <a:rPr lang="en-US" sz="1900" dirty="0">
                <a:solidFill>
                  <a:srgbClr val="CC00FF"/>
                </a:solidFill>
              </a:rPr>
              <a:t>are needed to completely neutralize 2.48 mol HNO</a:t>
            </a:r>
            <a:r>
              <a:rPr lang="en-US" sz="1900" baseline="-25000" dirty="0">
                <a:solidFill>
                  <a:srgbClr val="CC00FF"/>
                </a:solidFill>
              </a:rPr>
              <a:t>3</a:t>
            </a:r>
            <a:r>
              <a:rPr lang="en-US" sz="1900" dirty="0">
                <a:solidFill>
                  <a:srgbClr val="CC00FF"/>
                </a:solidFill>
              </a:rPr>
              <a:t>?</a:t>
            </a:r>
          </a:p>
          <a:p>
            <a:pPr marL="0" lvl="1" indent="0" algn="ctr">
              <a:lnSpc>
                <a:spcPct val="100000"/>
              </a:lnSpc>
              <a:spcBef>
                <a:spcPts val="1200"/>
              </a:spcBef>
              <a:buNone/>
            </a:pPr>
            <a:endParaRPr lang="en-US" sz="4000" i="1" dirty="0">
              <a:latin typeface="Georgia" pitchFamily="18" charset="0"/>
            </a:endParaRPr>
          </a:p>
          <a:p>
            <a:pPr marL="0" lvl="1" indent="0" algn="ctr">
              <a:lnSpc>
                <a:spcPct val="100000"/>
              </a:lnSpc>
              <a:spcBef>
                <a:spcPts val="1200"/>
              </a:spcBef>
              <a:buNone/>
            </a:pPr>
            <a:r>
              <a:rPr lang="en-US" sz="2300" i="1" dirty="0">
                <a:latin typeface="Georgia" pitchFamily="18" charset="0"/>
              </a:rPr>
              <a:t>a</a:t>
            </a:r>
            <a:r>
              <a:rPr lang="en-US" sz="2300" dirty="0"/>
              <a:t>H</a:t>
            </a:r>
            <a:r>
              <a:rPr lang="en-US" sz="2300" baseline="-25000" dirty="0"/>
              <a:t>2</a:t>
            </a:r>
            <a:r>
              <a:rPr lang="en-US" sz="2300" dirty="0"/>
              <a:t>SO</a:t>
            </a:r>
            <a:r>
              <a:rPr lang="en-US" sz="2300" baseline="-25000" dirty="0"/>
              <a:t>4 (aq)</a:t>
            </a:r>
            <a:r>
              <a:rPr lang="en-US" sz="2300" dirty="0"/>
              <a:t> + </a:t>
            </a:r>
            <a:r>
              <a:rPr lang="en-US" sz="2300" i="1" dirty="0">
                <a:latin typeface="Georgia" pitchFamily="18" charset="0"/>
              </a:rPr>
              <a:t>b</a:t>
            </a:r>
            <a:r>
              <a:rPr lang="en-US" sz="2300" dirty="0"/>
              <a:t>KOH</a:t>
            </a:r>
            <a:r>
              <a:rPr lang="en-US" sz="2300" baseline="-25000" dirty="0"/>
              <a:t> (aq)</a:t>
            </a:r>
            <a:r>
              <a:rPr lang="en-US" sz="2300" dirty="0"/>
              <a:t> </a:t>
            </a:r>
            <a:r>
              <a:rPr lang="en-US" sz="2300" dirty="0">
                <a:latin typeface="Arial"/>
                <a:cs typeface="Arial"/>
                <a:sym typeface="Wingdings" pitchFamily="2" charset="2"/>
              </a:rPr>
              <a:t>→</a:t>
            </a:r>
            <a:r>
              <a:rPr lang="en-US" sz="2300" dirty="0">
                <a:sym typeface="Wingdings" pitchFamily="2" charset="2"/>
              </a:rPr>
              <a:t> </a:t>
            </a:r>
            <a:r>
              <a:rPr lang="en-US" sz="2300" i="1" dirty="0">
                <a:latin typeface="Georgia" pitchFamily="18" charset="0"/>
                <a:sym typeface="Wingdings" pitchFamily="2" charset="2"/>
              </a:rPr>
              <a:t>c</a:t>
            </a:r>
            <a:r>
              <a:rPr lang="en-US" sz="2300" dirty="0">
                <a:sym typeface="Wingdings" pitchFamily="2" charset="2"/>
              </a:rPr>
              <a:t>H</a:t>
            </a:r>
            <a:r>
              <a:rPr lang="en-US" sz="2300" baseline="-25000" dirty="0">
                <a:sym typeface="Wingdings" pitchFamily="2" charset="2"/>
              </a:rPr>
              <a:t>2</a:t>
            </a:r>
            <a:r>
              <a:rPr lang="en-US" sz="2300" dirty="0">
                <a:sym typeface="Wingdings" pitchFamily="2" charset="2"/>
              </a:rPr>
              <a:t>O + </a:t>
            </a:r>
            <a:r>
              <a:rPr lang="en-US" sz="2300" i="1" dirty="0">
                <a:latin typeface="Georgia" pitchFamily="18" charset="0"/>
                <a:sym typeface="Wingdings" pitchFamily="2" charset="2"/>
              </a:rPr>
              <a:t>d</a:t>
            </a:r>
            <a:r>
              <a:rPr lang="en-US" sz="2300" dirty="0">
                <a:sym typeface="Wingdings" pitchFamily="2" charset="2"/>
              </a:rPr>
              <a:t>K</a:t>
            </a:r>
            <a:r>
              <a:rPr lang="en-US" sz="2300" baseline="-25000" dirty="0">
                <a:sym typeface="Wingdings" pitchFamily="2" charset="2"/>
              </a:rPr>
              <a:t>2</a:t>
            </a:r>
            <a:r>
              <a:rPr lang="en-US" sz="2300" dirty="0">
                <a:sym typeface="Wingdings" pitchFamily="2" charset="2"/>
              </a:rPr>
              <a:t>SO</a:t>
            </a:r>
            <a:r>
              <a:rPr lang="en-US" sz="2300" baseline="-25000" dirty="0">
                <a:sym typeface="Wingdings" pitchFamily="2" charset="2"/>
              </a:rPr>
              <a:t>4</a:t>
            </a:r>
            <a:r>
              <a:rPr lang="en-US" sz="2300" baseline="-25000" dirty="0"/>
              <a:t> (aq)</a:t>
            </a:r>
            <a:r>
              <a:rPr lang="en-US" sz="2300" dirty="0"/>
              <a:t> </a:t>
            </a:r>
            <a:endParaRPr lang="en-US" sz="2300" baseline="-25000" dirty="0"/>
          </a:p>
          <a:p>
            <a:pPr marL="239248" lvl="1" indent="0">
              <a:buNone/>
              <a:tabLst>
                <a:tab pos="1424168" algn="l"/>
                <a:tab pos="3247110" algn="l"/>
                <a:tab pos="4956115" algn="l"/>
                <a:tab pos="6038483" algn="l"/>
              </a:tabLst>
            </a:pPr>
            <a:r>
              <a:rPr lang="en-US" sz="1900" i="1" dirty="0">
                <a:latin typeface="Georgia" pitchFamily="18" charset="0"/>
              </a:rPr>
              <a:t>	a</a:t>
            </a:r>
            <a:r>
              <a:rPr lang="en-US" sz="1900" dirty="0"/>
              <a:t> =  	</a:t>
            </a:r>
            <a:r>
              <a:rPr lang="en-US" sz="1900" i="1" dirty="0">
                <a:latin typeface="Georgia" pitchFamily="18" charset="0"/>
              </a:rPr>
              <a:t>b</a:t>
            </a:r>
            <a:r>
              <a:rPr lang="en-US" sz="1900" dirty="0"/>
              <a:t> =  	</a:t>
            </a:r>
            <a:r>
              <a:rPr lang="en-US" sz="1900" i="1" dirty="0">
                <a:latin typeface="Georgia" pitchFamily="18" charset="0"/>
              </a:rPr>
              <a:t>c</a:t>
            </a:r>
            <a:r>
              <a:rPr lang="en-US" sz="1900" dirty="0"/>
              <a:t> =  	</a:t>
            </a:r>
            <a:r>
              <a:rPr lang="en-US" sz="1900" i="1" dirty="0">
                <a:latin typeface="Georgia" pitchFamily="18" charset="0"/>
              </a:rPr>
              <a:t>d</a:t>
            </a:r>
            <a:r>
              <a:rPr lang="en-US" sz="1900" dirty="0"/>
              <a:t> =   </a:t>
            </a:r>
            <a:endParaRPr lang="en-US" sz="1900" baseline="-25000" dirty="0"/>
          </a:p>
          <a:p>
            <a:pPr marL="0" lvl="1" indent="0">
              <a:buNone/>
            </a:pPr>
            <a:r>
              <a:rPr lang="en-US" sz="1900" dirty="0">
                <a:solidFill>
                  <a:srgbClr val="CC00FF"/>
                </a:solidFill>
              </a:rPr>
              <a:t>How many moles of H</a:t>
            </a:r>
            <a:r>
              <a:rPr lang="en-US" sz="1900" baseline="-25000" dirty="0">
                <a:solidFill>
                  <a:srgbClr val="CC00FF"/>
                </a:solidFill>
              </a:rPr>
              <a:t>2</a:t>
            </a:r>
            <a:r>
              <a:rPr lang="en-US" sz="1900" dirty="0">
                <a:solidFill>
                  <a:srgbClr val="CC00FF"/>
                </a:solidFill>
              </a:rPr>
              <a:t>SO</a:t>
            </a:r>
            <a:r>
              <a:rPr lang="en-US" sz="1900" baseline="-25000" dirty="0">
                <a:solidFill>
                  <a:srgbClr val="CC00FF"/>
                </a:solidFill>
              </a:rPr>
              <a:t>4 </a:t>
            </a:r>
            <a:r>
              <a:rPr lang="en-US" sz="1900" dirty="0">
                <a:solidFill>
                  <a:srgbClr val="CC00FF"/>
                </a:solidFill>
              </a:rPr>
              <a:t>are needed to completely neutralize 0.0164 mol KOH?</a:t>
            </a:r>
            <a:endParaRPr lang="en-US" sz="1900" baseline="-25000" dirty="0">
              <a:solidFill>
                <a:srgbClr val="CC00FF"/>
              </a:solidFill>
            </a:endParaRPr>
          </a:p>
          <a:p>
            <a:pPr marL="0" lvl="1" indent="3174">
              <a:buNone/>
            </a:pPr>
            <a:r>
              <a:rPr lang="en-US" sz="1900" dirty="0">
                <a:solidFill>
                  <a:srgbClr val="FF0000"/>
                </a:solidFill>
              </a:rPr>
              <a:t> </a:t>
            </a:r>
            <a:endParaRPr lang="en-US" b="1" dirty="0">
              <a:solidFill>
                <a:srgbClr val="FF0000"/>
              </a:solidFill>
            </a:endParaRPr>
          </a:p>
          <a:p>
            <a:endParaRPr lang="en-US" dirty="0"/>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1475" y="0"/>
            <a:ext cx="1143000" cy="1256030"/>
          </a:xfrm>
          <a:prstGeom prst="rect">
            <a:avLst/>
          </a:prstGeom>
          <a:noFill/>
          <a:ln>
            <a:noFill/>
          </a:ln>
          <a:effectLst/>
        </p:spPr>
      </p:pic>
    </p:spTree>
    <p:extLst>
      <p:ext uri="{BB962C8B-B14F-4D97-AF65-F5344CB8AC3E}">
        <p14:creationId xmlns:p14="http://schemas.microsoft.com/office/powerpoint/2010/main" val="193802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500"/>
                                        <p:tgtEl>
                                          <p:spTgt spid="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5" end="5"/>
                                            </p:txEl>
                                          </p:spTgt>
                                        </p:tgtEl>
                                        <p:attrNameLst>
                                          <p:attrName>style.visibility</p:attrName>
                                        </p:attrNameLst>
                                      </p:cBhvr>
                                      <p:to>
                                        <p:strVal val="visible"/>
                                      </p:to>
                                    </p:set>
                                    <p:animEffect transition="in" filter="fade">
                                      <p:cBhvr>
                                        <p:cTn id="12" dur="500"/>
                                        <p:tgtEl>
                                          <p:spTgt spid="9">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animEffect transition="in" filter="fade">
                                      <p:cBhvr>
                                        <p:cTn id="17" dur="500"/>
                                        <p:tgtEl>
                                          <p:spTgt spid="9">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7" end="7"/>
                                            </p:txEl>
                                          </p:spTgt>
                                        </p:tgtEl>
                                        <p:attrNameLst>
                                          <p:attrName>style.visibility</p:attrName>
                                        </p:attrNameLst>
                                      </p:cBhvr>
                                      <p:to>
                                        <p:strVal val="visible"/>
                                      </p:to>
                                    </p:set>
                                    <p:animEffect transition="in" filter="fade">
                                      <p:cBhvr>
                                        <p:cTn id="2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pPr marL="0" indent="0"/>
            <a:r>
              <a:rPr lang="en-US" dirty="0"/>
              <a:t>           Neutralization Reactions</a:t>
            </a:r>
          </a:p>
        </p:txBody>
      </p:sp>
      <p:sp>
        <p:nvSpPr>
          <p:cNvPr id="9" name="Content Placeholder 8"/>
          <p:cNvSpPr>
            <a:spLocks noGrp="1"/>
          </p:cNvSpPr>
          <p:nvPr>
            <p:ph sz="quarter" idx="16"/>
          </p:nvPr>
        </p:nvSpPr>
        <p:spPr>
          <a:xfrm>
            <a:off x="0" y="1377155"/>
            <a:ext cx="9134474" cy="5480845"/>
          </a:xfrm>
        </p:spPr>
        <p:txBody>
          <a:bodyPr lIns="182293" tIns="91145"/>
          <a:lstStyle/>
          <a:p>
            <a:pPr marL="0" lvl="1" indent="0">
              <a:buNone/>
            </a:pPr>
            <a:r>
              <a:rPr lang="en-US" sz="1900" dirty="0"/>
              <a:t>Indicate the number corresponding to each coefficient required to write the balanced equation given. </a:t>
            </a:r>
          </a:p>
          <a:p>
            <a:pPr marL="0" lvl="1" indent="0" algn="ctr">
              <a:buNone/>
            </a:pPr>
            <a:r>
              <a:rPr lang="en-US" sz="2400" dirty="0"/>
              <a:t>2</a:t>
            </a:r>
            <a:r>
              <a:rPr lang="en-US" sz="2300" dirty="0"/>
              <a:t>HNO</a:t>
            </a:r>
            <a:r>
              <a:rPr lang="en-US" sz="2300" baseline="-25000" dirty="0"/>
              <a:t>3 (aq)</a:t>
            </a:r>
            <a:r>
              <a:rPr lang="en-US" sz="2300" dirty="0"/>
              <a:t> + Mg(OH)</a:t>
            </a:r>
            <a:r>
              <a:rPr lang="en-US" sz="2300" baseline="-25000" dirty="0"/>
              <a:t>2 (aq)</a:t>
            </a:r>
            <a:r>
              <a:rPr lang="en-US" sz="2300" dirty="0"/>
              <a:t> </a:t>
            </a:r>
            <a:r>
              <a:rPr lang="en-US" sz="2300" dirty="0">
                <a:cs typeface="Arial"/>
                <a:sym typeface="Wingdings" pitchFamily="2" charset="2"/>
              </a:rPr>
              <a:t>→</a:t>
            </a:r>
            <a:r>
              <a:rPr lang="en-US" sz="2300" dirty="0">
                <a:sym typeface="Wingdings" pitchFamily="2" charset="2"/>
              </a:rPr>
              <a:t> </a:t>
            </a:r>
            <a:r>
              <a:rPr lang="en-US" sz="2400" dirty="0"/>
              <a:t>2</a:t>
            </a:r>
            <a:r>
              <a:rPr lang="en-US" sz="2300" dirty="0">
                <a:sym typeface="Wingdings" pitchFamily="2" charset="2"/>
              </a:rPr>
              <a:t>H(OH) + Mg(NO</a:t>
            </a:r>
            <a:r>
              <a:rPr lang="en-US" sz="2300" baseline="-25000" dirty="0">
                <a:sym typeface="Wingdings" pitchFamily="2" charset="2"/>
              </a:rPr>
              <a:t>3</a:t>
            </a:r>
            <a:r>
              <a:rPr lang="en-US" sz="2300" dirty="0">
                <a:sym typeface="Wingdings" pitchFamily="2" charset="2"/>
              </a:rPr>
              <a:t>)</a:t>
            </a:r>
            <a:r>
              <a:rPr lang="en-US" sz="2300" baseline="-25000" dirty="0">
                <a:sym typeface="Wingdings" pitchFamily="2" charset="2"/>
              </a:rPr>
              <a:t>2</a:t>
            </a:r>
            <a:r>
              <a:rPr lang="en-US" sz="2300" baseline="-25000" dirty="0"/>
              <a:t> (aq)</a:t>
            </a:r>
            <a:r>
              <a:rPr lang="en-US" sz="2300" dirty="0"/>
              <a:t> </a:t>
            </a:r>
            <a:endParaRPr lang="en-US" sz="2300" baseline="-25000" dirty="0"/>
          </a:p>
          <a:p>
            <a:pPr marL="239248" lvl="1" indent="0">
              <a:buNone/>
              <a:tabLst>
                <a:tab pos="1025405" algn="l"/>
                <a:tab pos="2734410" algn="l"/>
                <a:tab pos="4956115" algn="l"/>
                <a:tab pos="6038483" algn="l"/>
              </a:tabLst>
            </a:pPr>
            <a:r>
              <a:rPr lang="en-US" sz="1900" dirty="0">
                <a:solidFill>
                  <a:srgbClr val="CC00FF"/>
                </a:solidFill>
              </a:rPr>
              <a:t>How many moles of Mg(OH)</a:t>
            </a:r>
            <a:r>
              <a:rPr lang="en-US" sz="1900" baseline="-25000" dirty="0">
                <a:solidFill>
                  <a:srgbClr val="CC00FF"/>
                </a:solidFill>
              </a:rPr>
              <a:t>2 </a:t>
            </a:r>
            <a:r>
              <a:rPr lang="en-US" sz="1900" dirty="0">
                <a:solidFill>
                  <a:srgbClr val="CC00FF"/>
                </a:solidFill>
              </a:rPr>
              <a:t>are needed to completely neutralize 2.48 mol HNO</a:t>
            </a:r>
            <a:r>
              <a:rPr lang="en-US" sz="1900" baseline="-25000" dirty="0">
                <a:solidFill>
                  <a:srgbClr val="CC00FF"/>
                </a:solidFill>
              </a:rPr>
              <a:t>3</a:t>
            </a:r>
            <a:r>
              <a:rPr lang="en-US" sz="1900" dirty="0">
                <a:solidFill>
                  <a:srgbClr val="CC00FF"/>
                </a:solidFill>
              </a:rPr>
              <a:t>?</a:t>
            </a:r>
          </a:p>
          <a:p>
            <a:pPr marL="0" lvl="1" indent="0">
              <a:buNone/>
            </a:pPr>
            <a:r>
              <a:rPr lang="en-US" sz="1900" dirty="0">
                <a:solidFill>
                  <a:srgbClr val="FF0000"/>
                </a:solidFill>
              </a:rPr>
              <a:t>The mol ratio is 2:1. Therefore, 2.48 mol/2 mol = X/1 mol = </a:t>
            </a:r>
            <a:r>
              <a:rPr lang="en-US" sz="1900" b="1" dirty="0">
                <a:solidFill>
                  <a:srgbClr val="FF0000"/>
                </a:solidFill>
              </a:rPr>
              <a:t>1.24 mol Mg(OH)</a:t>
            </a:r>
            <a:r>
              <a:rPr lang="en-US" sz="1900" b="1" baseline="-25000" dirty="0">
                <a:solidFill>
                  <a:srgbClr val="FF0000"/>
                </a:solidFill>
              </a:rPr>
              <a:t>2 </a:t>
            </a:r>
          </a:p>
          <a:p>
            <a:pPr marL="0" lvl="1" indent="0">
              <a:buNone/>
            </a:pPr>
            <a:endParaRPr lang="en-US" sz="800" i="1" dirty="0">
              <a:latin typeface="Georgia" pitchFamily="18" charset="0"/>
            </a:endParaRPr>
          </a:p>
          <a:p>
            <a:pPr marL="0" lvl="1" indent="0" algn="ctr">
              <a:lnSpc>
                <a:spcPct val="100000"/>
              </a:lnSpc>
              <a:spcBef>
                <a:spcPts val="1200"/>
              </a:spcBef>
              <a:buNone/>
            </a:pPr>
            <a:r>
              <a:rPr lang="en-US" sz="2300" dirty="0"/>
              <a:t>H</a:t>
            </a:r>
            <a:r>
              <a:rPr lang="en-US" sz="2300" baseline="-25000" dirty="0"/>
              <a:t>2</a:t>
            </a:r>
            <a:r>
              <a:rPr lang="en-US" sz="2300" dirty="0"/>
              <a:t>SO</a:t>
            </a:r>
            <a:r>
              <a:rPr lang="en-US" sz="2300" baseline="-25000" dirty="0"/>
              <a:t>4 (aq)</a:t>
            </a:r>
            <a:r>
              <a:rPr lang="en-US" sz="2300" dirty="0"/>
              <a:t> + </a:t>
            </a:r>
            <a:r>
              <a:rPr lang="en-US" sz="2400" dirty="0"/>
              <a:t>2</a:t>
            </a:r>
            <a:r>
              <a:rPr lang="en-US" sz="2300" dirty="0"/>
              <a:t>KOH</a:t>
            </a:r>
            <a:r>
              <a:rPr lang="en-US" sz="2300" baseline="-25000" dirty="0"/>
              <a:t> (aq)</a:t>
            </a:r>
            <a:r>
              <a:rPr lang="en-US" sz="2300" dirty="0"/>
              <a:t> </a:t>
            </a:r>
            <a:r>
              <a:rPr lang="en-US" sz="2300" dirty="0">
                <a:cs typeface="Arial"/>
                <a:sym typeface="Wingdings" pitchFamily="2" charset="2"/>
              </a:rPr>
              <a:t>→</a:t>
            </a:r>
            <a:r>
              <a:rPr lang="en-US" sz="2300" dirty="0">
                <a:sym typeface="Wingdings" pitchFamily="2" charset="2"/>
              </a:rPr>
              <a:t> </a:t>
            </a:r>
            <a:r>
              <a:rPr lang="en-US" sz="2400" dirty="0"/>
              <a:t>2</a:t>
            </a:r>
            <a:r>
              <a:rPr lang="en-US" sz="2300" dirty="0">
                <a:sym typeface="Wingdings" pitchFamily="2" charset="2"/>
              </a:rPr>
              <a:t>H(OH) + K</a:t>
            </a:r>
            <a:r>
              <a:rPr lang="en-US" sz="2300" baseline="-25000" dirty="0">
                <a:sym typeface="Wingdings" pitchFamily="2" charset="2"/>
              </a:rPr>
              <a:t>2</a:t>
            </a:r>
            <a:r>
              <a:rPr lang="en-US" sz="2300" dirty="0">
                <a:sym typeface="Wingdings" pitchFamily="2" charset="2"/>
              </a:rPr>
              <a:t>SO</a:t>
            </a:r>
            <a:r>
              <a:rPr lang="en-US" sz="2300" baseline="-25000" dirty="0">
                <a:sym typeface="Wingdings" pitchFamily="2" charset="2"/>
              </a:rPr>
              <a:t>4</a:t>
            </a:r>
            <a:r>
              <a:rPr lang="en-US" sz="2300" baseline="-25000" dirty="0"/>
              <a:t> (aq)</a:t>
            </a:r>
            <a:r>
              <a:rPr lang="en-US" sz="2300" dirty="0"/>
              <a:t> </a:t>
            </a:r>
            <a:endParaRPr lang="en-US" sz="2300" baseline="-25000" dirty="0"/>
          </a:p>
          <a:p>
            <a:pPr marL="239248" lvl="1" indent="0">
              <a:buNone/>
              <a:tabLst>
                <a:tab pos="1424168" algn="l"/>
                <a:tab pos="3247110" algn="l"/>
                <a:tab pos="4956115" algn="l"/>
                <a:tab pos="6038483" algn="l"/>
              </a:tabLst>
            </a:pPr>
            <a:r>
              <a:rPr lang="en-US" sz="1900" dirty="0">
                <a:solidFill>
                  <a:srgbClr val="CC00FF"/>
                </a:solidFill>
              </a:rPr>
              <a:t>How many moles of H</a:t>
            </a:r>
            <a:r>
              <a:rPr lang="en-US" sz="1900" baseline="-25000" dirty="0">
                <a:solidFill>
                  <a:srgbClr val="CC00FF"/>
                </a:solidFill>
              </a:rPr>
              <a:t>2</a:t>
            </a:r>
            <a:r>
              <a:rPr lang="en-US" sz="1900" dirty="0">
                <a:solidFill>
                  <a:srgbClr val="CC00FF"/>
                </a:solidFill>
              </a:rPr>
              <a:t>SO</a:t>
            </a:r>
            <a:r>
              <a:rPr lang="en-US" sz="1900" baseline="-25000" dirty="0">
                <a:solidFill>
                  <a:srgbClr val="CC00FF"/>
                </a:solidFill>
              </a:rPr>
              <a:t>4 </a:t>
            </a:r>
            <a:r>
              <a:rPr lang="en-US" sz="1900" dirty="0">
                <a:solidFill>
                  <a:srgbClr val="CC00FF"/>
                </a:solidFill>
              </a:rPr>
              <a:t>are needed to completely neutralize 0.0164 mol KOH?</a:t>
            </a:r>
            <a:endParaRPr lang="en-US" sz="1900" baseline="-25000" dirty="0">
              <a:solidFill>
                <a:srgbClr val="CC00FF"/>
              </a:solidFill>
            </a:endParaRPr>
          </a:p>
          <a:p>
            <a:pPr marL="0" lvl="1" indent="3174">
              <a:buNone/>
            </a:pPr>
            <a:r>
              <a:rPr lang="en-US" sz="1900" dirty="0">
                <a:solidFill>
                  <a:srgbClr val="FF0000"/>
                </a:solidFill>
              </a:rPr>
              <a:t>The mol ratio is 1:2. Therefore, 0.0164 mol/2 mol = X/1 mol = </a:t>
            </a:r>
            <a:r>
              <a:rPr lang="en-US" sz="1900" b="1" dirty="0">
                <a:solidFill>
                  <a:srgbClr val="FF0000"/>
                </a:solidFill>
              </a:rPr>
              <a:t>0.0082 mol H</a:t>
            </a:r>
            <a:r>
              <a:rPr lang="en-US" sz="1900" b="1" baseline="-25000" dirty="0">
                <a:solidFill>
                  <a:srgbClr val="FF0000"/>
                </a:solidFill>
              </a:rPr>
              <a:t>2</a:t>
            </a:r>
            <a:r>
              <a:rPr lang="en-US" sz="1900" b="1" dirty="0">
                <a:solidFill>
                  <a:srgbClr val="FF0000"/>
                </a:solidFill>
              </a:rPr>
              <a:t>SO</a:t>
            </a:r>
            <a:r>
              <a:rPr lang="en-US" sz="1900" b="1" baseline="-25000" dirty="0">
                <a:solidFill>
                  <a:srgbClr val="FF0000"/>
                </a:solidFill>
              </a:rPr>
              <a:t>4</a:t>
            </a:r>
            <a:endParaRPr lang="en-US" b="1" dirty="0">
              <a:solidFill>
                <a:srgbClr val="FF0000"/>
              </a:solidFill>
            </a:endParaRPr>
          </a:p>
          <a:p>
            <a:endParaRPr lang="en-US" dirty="0"/>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1475" y="0"/>
            <a:ext cx="1143000" cy="1256030"/>
          </a:xfrm>
          <a:prstGeom prst="rect">
            <a:avLst/>
          </a:prstGeom>
          <a:noFill/>
          <a:ln>
            <a:noFill/>
          </a:ln>
          <a:effectLst/>
        </p:spPr>
      </p:pic>
      <p:sp>
        <p:nvSpPr>
          <p:cNvPr id="7" name="TextBox 6">
            <a:extLst>
              <a:ext uri="{FF2B5EF4-FFF2-40B4-BE49-F238E27FC236}">
                <a16:creationId xmlns:a16="http://schemas.microsoft.com/office/drawing/2014/main" id="{FAC003ED-F213-45A6-A0F3-A86180BA1A13}"/>
              </a:ext>
            </a:extLst>
          </p:cNvPr>
          <p:cNvSpPr txBox="1"/>
          <p:nvPr/>
        </p:nvSpPr>
        <p:spPr>
          <a:xfrm>
            <a:off x="2029780" y="6248400"/>
            <a:ext cx="4759960" cy="400110"/>
          </a:xfrm>
          <a:prstGeom prst="rect">
            <a:avLst/>
          </a:prstGeom>
          <a:noFill/>
        </p:spPr>
        <p:txBody>
          <a:bodyPr wrap="square">
            <a:spAutoFit/>
          </a:bodyPr>
          <a:lstStyle/>
          <a:p>
            <a:pPr algn="ctr">
              <a:spcBef>
                <a:spcPts val="1200"/>
              </a:spcBef>
            </a:pPr>
            <a:r>
              <a:rPr lang="en-US" sz="2000" dirty="0" err="1">
                <a:solidFill>
                  <a:srgbClr val="002060"/>
                </a:solidFill>
              </a:rPr>
              <a:t>M</a:t>
            </a:r>
            <a:r>
              <a:rPr lang="en-US" sz="2000" baseline="-25000" dirty="0" err="1">
                <a:solidFill>
                  <a:srgbClr val="002060"/>
                </a:solidFill>
              </a:rPr>
              <a:t>b</a:t>
            </a:r>
            <a:r>
              <a:rPr lang="en-US" sz="2000" dirty="0" err="1">
                <a:solidFill>
                  <a:srgbClr val="002060"/>
                </a:solidFill>
              </a:rPr>
              <a:t>V</a:t>
            </a:r>
            <a:r>
              <a:rPr lang="en-US" sz="2000" baseline="-25000" dirty="0" err="1">
                <a:solidFill>
                  <a:srgbClr val="002060"/>
                </a:solidFill>
              </a:rPr>
              <a:t>b</a:t>
            </a:r>
            <a:r>
              <a:rPr lang="en-US" sz="2000" dirty="0">
                <a:solidFill>
                  <a:srgbClr val="002060"/>
                </a:solidFill>
              </a:rPr>
              <a:t> = </a:t>
            </a:r>
            <a:r>
              <a:rPr lang="en-US" sz="2000" dirty="0" err="1">
                <a:solidFill>
                  <a:srgbClr val="002060"/>
                </a:solidFill>
              </a:rPr>
              <a:t>M</a:t>
            </a:r>
            <a:r>
              <a:rPr lang="en-US" sz="2000" baseline="-25000" dirty="0" err="1">
                <a:solidFill>
                  <a:srgbClr val="002060"/>
                </a:solidFill>
              </a:rPr>
              <a:t>a</a:t>
            </a:r>
            <a:r>
              <a:rPr lang="en-US" sz="2000" dirty="0" err="1">
                <a:solidFill>
                  <a:srgbClr val="002060"/>
                </a:solidFill>
              </a:rPr>
              <a:t>V</a:t>
            </a:r>
            <a:r>
              <a:rPr lang="en-US" sz="2000" baseline="-25000" dirty="0" err="1">
                <a:solidFill>
                  <a:srgbClr val="002060"/>
                </a:solidFill>
              </a:rPr>
              <a:t>a</a:t>
            </a:r>
            <a:endParaRPr lang="en-US" sz="2000" dirty="0">
              <a:solidFill>
                <a:srgbClr val="002060"/>
              </a:solidFill>
            </a:endParaRPr>
          </a:p>
        </p:txBody>
      </p:sp>
    </p:spTree>
    <p:extLst>
      <p:ext uri="{BB962C8B-B14F-4D97-AF65-F5344CB8AC3E}">
        <p14:creationId xmlns:p14="http://schemas.microsoft.com/office/powerpoint/2010/main" val="242062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500"/>
                                        <p:tgtEl>
                                          <p:spTgt spid="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5" end="5"/>
                                            </p:txEl>
                                          </p:spTgt>
                                        </p:tgtEl>
                                        <p:attrNameLst>
                                          <p:attrName>style.visibility</p:attrName>
                                        </p:attrNameLst>
                                      </p:cBhvr>
                                      <p:to>
                                        <p:strVal val="visible"/>
                                      </p:to>
                                    </p:set>
                                    <p:animEffect transition="in" filter="fade">
                                      <p:cBhvr>
                                        <p:cTn id="12" dur="500"/>
                                        <p:tgtEl>
                                          <p:spTgt spid="9">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animEffect transition="in" filter="fade">
                                      <p:cBhvr>
                                        <p:cTn id="17" dur="500"/>
                                        <p:tgtEl>
                                          <p:spTgt spid="9">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7" end="7"/>
                                            </p:txEl>
                                          </p:spTgt>
                                        </p:tgtEl>
                                        <p:attrNameLst>
                                          <p:attrName>style.visibility</p:attrName>
                                        </p:attrNameLst>
                                      </p:cBhvr>
                                      <p:to>
                                        <p:strVal val="visible"/>
                                      </p:to>
                                    </p:set>
                                    <p:animEffect transition="in" filter="fade">
                                      <p:cBhvr>
                                        <p:cTn id="22" dur="500"/>
                                        <p:tgtEl>
                                          <p:spTgt spid="9">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20" name="Text Box 5"/>
          <p:cNvSpPr txBox="1">
            <a:spLocks noChangeArrowheads="1"/>
          </p:cNvSpPr>
          <p:nvPr/>
        </p:nvSpPr>
        <p:spPr bwMode="auto">
          <a:xfrm>
            <a:off x="152402" y="990614"/>
            <a:ext cx="8839198" cy="249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dirty="0">
                <a:solidFill>
                  <a:srgbClr val="00B050"/>
                </a:solidFill>
                <a:latin typeface="Times New Roman" panose="02020603050405020304" pitchFamily="18" charset="0"/>
                <a:cs typeface="Times New Roman" panose="02020603050405020304" pitchFamily="18" charset="0"/>
              </a:rPr>
              <a:t>The term </a:t>
            </a:r>
            <a:r>
              <a:rPr lang="en-US" altLang="en-US" i="1" dirty="0">
                <a:solidFill>
                  <a:srgbClr val="00B050"/>
                </a:solidFill>
                <a:latin typeface="Times New Roman" panose="02020603050405020304" pitchFamily="18" charset="0"/>
                <a:cs typeface="Times New Roman" panose="02020603050405020304" pitchFamily="18" charset="0"/>
              </a:rPr>
              <a:t>neutralization</a:t>
            </a:r>
            <a:r>
              <a:rPr lang="en-US" altLang="en-US" dirty="0">
                <a:solidFill>
                  <a:srgbClr val="00B050"/>
                </a:solidFill>
                <a:latin typeface="Times New Roman" panose="02020603050405020304" pitchFamily="18" charset="0"/>
                <a:cs typeface="Times New Roman" panose="02020603050405020304" pitchFamily="18" charset="0"/>
              </a:rPr>
              <a:t> is used to describe both the reaction and the point at which a neutralization reaction is complete. </a:t>
            </a:r>
          </a:p>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dirty="0">
                <a:solidFill>
                  <a:srgbClr val="000000"/>
                </a:solidFill>
              </a:rPr>
              <a:t>How many moles of sulfuric acid are required to neutralize 0.50 mol of sodium hydroxide? </a:t>
            </a:r>
          </a:p>
          <a:p>
            <a:pPr eaLnBrk="0" fontAlgn="base" hangingPunct="0">
              <a:spcBef>
                <a:spcPct val="50000"/>
              </a:spcBef>
              <a:spcAft>
                <a:spcPct val="0"/>
              </a:spcAft>
              <a:buClr>
                <a:srgbClr val="000000"/>
              </a:buClr>
              <a:buSzPct val="100000"/>
              <a:buFont typeface="Times New Roman" panose="02020603050405020304" pitchFamily="18" charset="0"/>
              <a:buNone/>
            </a:pPr>
            <a:endParaRPr lang="en-US" altLang="en-US" dirty="0">
              <a:solidFill>
                <a:srgbClr val="000000"/>
              </a:solidFill>
            </a:endParaRPr>
          </a:p>
          <a:p>
            <a:pPr eaLnBrk="0" fontAlgn="base" hangingPunct="0">
              <a:spcBef>
                <a:spcPct val="50000"/>
              </a:spcBef>
              <a:spcAft>
                <a:spcPct val="0"/>
              </a:spcAft>
              <a:buClr>
                <a:srgbClr val="000000"/>
              </a:buClr>
              <a:buSzPct val="100000"/>
            </a:pPr>
            <a:endParaRPr lang="en-US" altLang="en-US" sz="800" dirty="0">
              <a:solidFill>
                <a:srgbClr val="000000"/>
              </a:solidFill>
            </a:endParaRPr>
          </a:p>
        </p:txBody>
      </p:sp>
      <p:sp>
        <p:nvSpPr>
          <p:cNvPr id="34823" name="Text Box 5"/>
          <p:cNvSpPr txBox="1">
            <a:spLocks noChangeArrowheads="1"/>
          </p:cNvSpPr>
          <p:nvPr/>
        </p:nvSpPr>
        <p:spPr bwMode="auto">
          <a:xfrm>
            <a:off x="457227" y="2819404"/>
            <a:ext cx="8077199" cy="4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sz="2500" dirty="0">
                <a:solidFill>
                  <a:srgbClr val="000000"/>
                </a:solidFill>
              </a:rPr>
              <a:t>H</a:t>
            </a:r>
            <a:r>
              <a:rPr lang="en-US" altLang="en-US" sz="2500" baseline="-25000" dirty="0">
                <a:solidFill>
                  <a:srgbClr val="000000"/>
                </a:solidFill>
              </a:rPr>
              <a:t>2</a:t>
            </a:r>
            <a:r>
              <a:rPr lang="en-US" altLang="en-US" sz="2500" dirty="0">
                <a:solidFill>
                  <a:srgbClr val="000000"/>
                </a:solidFill>
              </a:rPr>
              <a:t>SO</a:t>
            </a:r>
            <a:r>
              <a:rPr lang="en-US" altLang="en-US" sz="2500" baseline="-25000" dirty="0">
                <a:solidFill>
                  <a:srgbClr val="000000"/>
                </a:solidFill>
              </a:rPr>
              <a:t>4</a:t>
            </a:r>
            <a:r>
              <a:rPr lang="en-US" altLang="en-US" sz="2500" dirty="0">
                <a:solidFill>
                  <a:srgbClr val="000000"/>
                </a:solidFill>
              </a:rPr>
              <a:t>(</a:t>
            </a:r>
            <a:r>
              <a:rPr lang="en-US" altLang="en-US" sz="2500" i="1" dirty="0">
                <a:solidFill>
                  <a:srgbClr val="000000"/>
                </a:solidFill>
              </a:rPr>
              <a:t>aq</a:t>
            </a:r>
            <a:r>
              <a:rPr lang="en-US" altLang="en-US" sz="2500" dirty="0">
                <a:solidFill>
                  <a:srgbClr val="000000"/>
                </a:solidFill>
              </a:rPr>
              <a:t>) + 2NaOH(</a:t>
            </a:r>
            <a:r>
              <a:rPr lang="en-US" altLang="en-US" sz="2500" i="1" dirty="0">
                <a:solidFill>
                  <a:srgbClr val="000000"/>
                </a:solidFill>
              </a:rPr>
              <a:t>aq</a:t>
            </a:r>
            <a:r>
              <a:rPr lang="en-US" altLang="en-US" sz="2500" dirty="0">
                <a:solidFill>
                  <a:srgbClr val="000000"/>
                </a:solidFill>
              </a:rPr>
              <a:t>) </a:t>
            </a:r>
            <a:r>
              <a:rPr lang="en-US" altLang="en-US" sz="2500" dirty="0">
                <a:solidFill>
                  <a:srgbClr val="000000"/>
                </a:solidFill>
                <a:cs typeface="Arial" panose="020B0604020202020204" pitchFamily="34" charset="0"/>
              </a:rPr>
              <a:t>→ </a:t>
            </a:r>
            <a:r>
              <a:rPr lang="en-US" altLang="en-US" sz="2500" dirty="0">
                <a:solidFill>
                  <a:srgbClr val="000000"/>
                </a:solidFill>
              </a:rPr>
              <a:t>Na</a:t>
            </a:r>
            <a:r>
              <a:rPr lang="en-US" altLang="en-US" sz="2500" baseline="-25000" dirty="0">
                <a:solidFill>
                  <a:srgbClr val="000000"/>
                </a:solidFill>
              </a:rPr>
              <a:t>2</a:t>
            </a:r>
            <a:r>
              <a:rPr lang="en-US" altLang="en-US" sz="2500" dirty="0">
                <a:solidFill>
                  <a:srgbClr val="000000"/>
                </a:solidFill>
              </a:rPr>
              <a:t>SO</a:t>
            </a:r>
            <a:r>
              <a:rPr lang="en-US" altLang="en-US" sz="2500" baseline="-25000" dirty="0">
                <a:solidFill>
                  <a:srgbClr val="000000"/>
                </a:solidFill>
              </a:rPr>
              <a:t>4</a:t>
            </a:r>
            <a:r>
              <a:rPr lang="en-US" altLang="en-US" sz="2500" dirty="0">
                <a:solidFill>
                  <a:srgbClr val="000000"/>
                </a:solidFill>
              </a:rPr>
              <a:t>(</a:t>
            </a:r>
            <a:r>
              <a:rPr lang="en-US" altLang="en-US" sz="2500" i="1" dirty="0">
                <a:solidFill>
                  <a:srgbClr val="000000"/>
                </a:solidFill>
              </a:rPr>
              <a:t>aq</a:t>
            </a:r>
            <a:r>
              <a:rPr lang="en-US" altLang="en-US" sz="2500" dirty="0">
                <a:solidFill>
                  <a:srgbClr val="000000"/>
                </a:solidFill>
              </a:rPr>
              <a:t>) + 2H</a:t>
            </a:r>
            <a:r>
              <a:rPr lang="en-US" altLang="en-US" sz="2500" baseline="-25000" dirty="0">
                <a:solidFill>
                  <a:srgbClr val="000000"/>
                </a:solidFill>
              </a:rPr>
              <a:t>2</a:t>
            </a:r>
            <a:r>
              <a:rPr lang="en-US" altLang="en-US" sz="2500" dirty="0">
                <a:solidFill>
                  <a:srgbClr val="000000"/>
                </a:solidFill>
              </a:rPr>
              <a:t>O.</a:t>
            </a: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
        <p:nvSpPr>
          <p:cNvPr id="17" name="Rectangle 2"/>
          <p:cNvSpPr txBox="1">
            <a:spLocks noChangeArrowheads="1"/>
          </p:cNvSpPr>
          <p:nvPr/>
        </p:nvSpPr>
        <p:spPr>
          <a:xfrm>
            <a:off x="1600232" y="76200"/>
            <a:ext cx="5867401" cy="609600"/>
          </a:xfrm>
          <a:prstGeom prst="rect">
            <a:avLst/>
          </a:prstGeom>
          <a:solidFill>
            <a:schemeClr val="tx1"/>
          </a:solidFill>
        </p:spPr>
        <p:txBody>
          <a:bodyPr lIns="91061" tIns="45531" rIns="91061" bIns="45531"/>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defTabSz="910638"/>
            <a:r>
              <a:rPr lang="en-US" altLang="en-US" sz="3200" b="1" dirty="0">
                <a:solidFill>
                  <a:srgbClr val="00FF00"/>
                </a:solidFill>
                <a:latin typeface="Gill Sans Ultra Bold" pitchFamily="34" charset="0"/>
              </a:rPr>
              <a:t>Neutralization</a:t>
            </a:r>
          </a:p>
        </p:txBody>
      </p:sp>
      <p:pic>
        <p:nvPicPr>
          <p:cNvPr id="18" name="Picture 1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90600" cy="990600"/>
          </a:xfrm>
          <a:prstGeom prst="rect">
            <a:avLst/>
          </a:prstGeom>
          <a:noFill/>
          <a:ln>
            <a:noFill/>
          </a:ln>
          <a:effectLst/>
        </p:spPr>
      </p:pic>
    </p:spTree>
    <p:extLst>
      <p:ext uri="{BB962C8B-B14F-4D97-AF65-F5344CB8AC3E}">
        <p14:creationId xmlns:p14="http://schemas.microsoft.com/office/powerpoint/2010/main" val="34837537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20" name="Text Box 5"/>
          <p:cNvSpPr txBox="1">
            <a:spLocks noChangeArrowheads="1"/>
          </p:cNvSpPr>
          <p:nvPr/>
        </p:nvSpPr>
        <p:spPr bwMode="auto">
          <a:xfrm>
            <a:off x="152402" y="990614"/>
            <a:ext cx="8839198" cy="429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dirty="0">
                <a:solidFill>
                  <a:srgbClr val="00B050"/>
                </a:solidFill>
                <a:latin typeface="Times New Roman" panose="02020603050405020304" pitchFamily="18" charset="0"/>
                <a:cs typeface="Times New Roman" panose="02020603050405020304" pitchFamily="18" charset="0"/>
              </a:rPr>
              <a:t>The term </a:t>
            </a:r>
            <a:r>
              <a:rPr lang="en-US" altLang="en-US" i="1" dirty="0">
                <a:solidFill>
                  <a:srgbClr val="00B050"/>
                </a:solidFill>
                <a:latin typeface="Times New Roman" panose="02020603050405020304" pitchFamily="18" charset="0"/>
                <a:cs typeface="Times New Roman" panose="02020603050405020304" pitchFamily="18" charset="0"/>
              </a:rPr>
              <a:t>neutralization</a:t>
            </a:r>
            <a:r>
              <a:rPr lang="en-US" altLang="en-US" dirty="0">
                <a:solidFill>
                  <a:srgbClr val="00B050"/>
                </a:solidFill>
                <a:latin typeface="Times New Roman" panose="02020603050405020304" pitchFamily="18" charset="0"/>
                <a:cs typeface="Times New Roman" panose="02020603050405020304" pitchFamily="18" charset="0"/>
              </a:rPr>
              <a:t> is used to describe both the reaction and the point at which a neutralization reaction is complete. </a:t>
            </a:r>
          </a:p>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dirty="0">
                <a:solidFill>
                  <a:srgbClr val="000000"/>
                </a:solidFill>
              </a:rPr>
              <a:t>How many moles of sulfuric acid are required to neutralize 0.50 mol of sodium hydroxide? </a:t>
            </a:r>
          </a:p>
          <a:p>
            <a:pPr eaLnBrk="0" fontAlgn="base" hangingPunct="0">
              <a:spcBef>
                <a:spcPct val="50000"/>
              </a:spcBef>
              <a:spcAft>
                <a:spcPct val="0"/>
              </a:spcAft>
              <a:buClr>
                <a:srgbClr val="000000"/>
              </a:buClr>
              <a:buSzPct val="100000"/>
              <a:buFont typeface="Times New Roman" panose="02020603050405020304" pitchFamily="18" charset="0"/>
              <a:buNone/>
            </a:pPr>
            <a:endParaRPr lang="en-US" altLang="en-US" dirty="0">
              <a:solidFill>
                <a:srgbClr val="000000"/>
              </a:solidFill>
            </a:endParaRPr>
          </a:p>
          <a:p>
            <a:pPr eaLnBrk="0" fontAlgn="base" hangingPunct="0">
              <a:spcBef>
                <a:spcPct val="50000"/>
              </a:spcBef>
              <a:spcAft>
                <a:spcPct val="0"/>
              </a:spcAft>
              <a:buClr>
                <a:srgbClr val="000000"/>
              </a:buClr>
              <a:buSzPct val="100000"/>
            </a:pPr>
            <a:endParaRPr lang="en-US" altLang="en-US" sz="800" dirty="0">
              <a:solidFill>
                <a:srgbClr val="000000"/>
              </a:solidFill>
            </a:endParaRPr>
          </a:p>
          <a:p>
            <a:pPr eaLnBrk="0" fontAlgn="base" hangingPunct="0">
              <a:spcBef>
                <a:spcPct val="50000"/>
              </a:spcBef>
              <a:spcAft>
                <a:spcPct val="0"/>
              </a:spcAft>
              <a:buClr>
                <a:srgbClr val="000000"/>
              </a:buClr>
              <a:buSzPct val="100000"/>
            </a:pPr>
            <a:r>
              <a:rPr lang="en-US" altLang="en-US" dirty="0">
                <a:solidFill>
                  <a:srgbClr val="7030A0"/>
                </a:solidFill>
              </a:rPr>
              <a:t>Use the mole ratio of acid (A) to base (B) to determine the number of moles of acid:</a:t>
            </a:r>
          </a:p>
          <a:p>
            <a:pPr marL="0" lvl="1" indent="0" eaLnBrk="0" fontAlgn="base" hangingPunct="0">
              <a:spcBef>
                <a:spcPct val="50000"/>
              </a:spcBef>
              <a:spcAft>
                <a:spcPct val="0"/>
              </a:spcAft>
              <a:buClr>
                <a:srgbClr val="000000"/>
              </a:buClr>
              <a:buSzPct val="100000"/>
            </a:pPr>
            <a:r>
              <a:rPr lang="en-US" sz="1900" dirty="0">
                <a:solidFill>
                  <a:srgbClr val="FF0000"/>
                </a:solidFill>
              </a:rPr>
              <a:t>The mol ratio is 1:2. Therefore, X/1 mol A = 0.50 mol/2 mol B = </a:t>
            </a:r>
            <a:r>
              <a:rPr lang="en-US" sz="1900" b="1" dirty="0">
                <a:solidFill>
                  <a:srgbClr val="FF0000"/>
                </a:solidFill>
              </a:rPr>
              <a:t>0.25 mol H</a:t>
            </a:r>
            <a:r>
              <a:rPr lang="en-US" sz="1900" b="1" baseline="-25000" dirty="0">
                <a:solidFill>
                  <a:srgbClr val="FF0000"/>
                </a:solidFill>
              </a:rPr>
              <a:t>2</a:t>
            </a:r>
            <a:r>
              <a:rPr lang="en-US" sz="1900" b="1" dirty="0">
                <a:solidFill>
                  <a:srgbClr val="FF0000"/>
                </a:solidFill>
              </a:rPr>
              <a:t>SO</a:t>
            </a:r>
            <a:r>
              <a:rPr lang="en-US" sz="1900" b="1" baseline="-25000" dirty="0">
                <a:solidFill>
                  <a:srgbClr val="FF0000"/>
                </a:solidFill>
              </a:rPr>
              <a:t>4</a:t>
            </a:r>
          </a:p>
          <a:p>
            <a:pPr marL="0" lvl="1" indent="0" algn="ctr" eaLnBrk="0" fontAlgn="base" hangingPunct="0">
              <a:spcBef>
                <a:spcPct val="50000"/>
              </a:spcBef>
              <a:spcAft>
                <a:spcPct val="0"/>
              </a:spcAft>
              <a:buClr>
                <a:srgbClr val="000000"/>
              </a:buClr>
              <a:buSzPct val="100000"/>
            </a:pPr>
            <a:r>
              <a:rPr lang="en-US" sz="1900" b="1" dirty="0">
                <a:solidFill>
                  <a:srgbClr val="7030A0"/>
                </a:solidFill>
              </a:rPr>
              <a:t>OR</a:t>
            </a:r>
            <a:endParaRPr lang="en-US" altLang="en-US" dirty="0">
              <a:solidFill>
                <a:srgbClr val="7030A0"/>
              </a:solidFill>
            </a:endParaRPr>
          </a:p>
        </p:txBody>
      </p:sp>
      <p:sp>
        <p:nvSpPr>
          <p:cNvPr id="34823" name="Text Box 5"/>
          <p:cNvSpPr txBox="1">
            <a:spLocks noChangeArrowheads="1"/>
          </p:cNvSpPr>
          <p:nvPr/>
        </p:nvSpPr>
        <p:spPr bwMode="auto">
          <a:xfrm>
            <a:off x="457227" y="2819404"/>
            <a:ext cx="8077199" cy="4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sz="2500" dirty="0">
                <a:solidFill>
                  <a:srgbClr val="000000"/>
                </a:solidFill>
              </a:rPr>
              <a:t>H</a:t>
            </a:r>
            <a:r>
              <a:rPr lang="en-US" altLang="en-US" sz="2500" baseline="-25000" dirty="0">
                <a:solidFill>
                  <a:srgbClr val="000000"/>
                </a:solidFill>
              </a:rPr>
              <a:t>2</a:t>
            </a:r>
            <a:r>
              <a:rPr lang="en-US" altLang="en-US" sz="2500" dirty="0">
                <a:solidFill>
                  <a:srgbClr val="000000"/>
                </a:solidFill>
              </a:rPr>
              <a:t>SO</a:t>
            </a:r>
            <a:r>
              <a:rPr lang="en-US" altLang="en-US" sz="2500" baseline="-25000" dirty="0">
                <a:solidFill>
                  <a:srgbClr val="000000"/>
                </a:solidFill>
              </a:rPr>
              <a:t>4</a:t>
            </a:r>
            <a:r>
              <a:rPr lang="en-US" altLang="en-US" sz="2500" dirty="0">
                <a:solidFill>
                  <a:srgbClr val="000000"/>
                </a:solidFill>
              </a:rPr>
              <a:t>(</a:t>
            </a:r>
            <a:r>
              <a:rPr lang="en-US" altLang="en-US" sz="2500" i="1" dirty="0">
                <a:solidFill>
                  <a:srgbClr val="000000"/>
                </a:solidFill>
              </a:rPr>
              <a:t>aq</a:t>
            </a:r>
            <a:r>
              <a:rPr lang="en-US" altLang="en-US" sz="2500" dirty="0">
                <a:solidFill>
                  <a:srgbClr val="000000"/>
                </a:solidFill>
              </a:rPr>
              <a:t>) + 2NaOH(</a:t>
            </a:r>
            <a:r>
              <a:rPr lang="en-US" altLang="en-US" sz="2500" i="1" dirty="0">
                <a:solidFill>
                  <a:srgbClr val="000000"/>
                </a:solidFill>
              </a:rPr>
              <a:t>aq</a:t>
            </a:r>
            <a:r>
              <a:rPr lang="en-US" altLang="en-US" sz="2500" dirty="0">
                <a:solidFill>
                  <a:srgbClr val="000000"/>
                </a:solidFill>
              </a:rPr>
              <a:t>) </a:t>
            </a:r>
            <a:r>
              <a:rPr lang="en-US" altLang="en-US" sz="2500" dirty="0">
                <a:solidFill>
                  <a:srgbClr val="000000"/>
                </a:solidFill>
                <a:cs typeface="Arial" panose="020B0604020202020204" pitchFamily="34" charset="0"/>
              </a:rPr>
              <a:t>→ </a:t>
            </a:r>
            <a:r>
              <a:rPr lang="en-US" altLang="en-US" sz="2500" dirty="0">
                <a:solidFill>
                  <a:srgbClr val="000000"/>
                </a:solidFill>
              </a:rPr>
              <a:t>Na</a:t>
            </a:r>
            <a:r>
              <a:rPr lang="en-US" altLang="en-US" sz="2500" baseline="-25000" dirty="0">
                <a:solidFill>
                  <a:srgbClr val="000000"/>
                </a:solidFill>
              </a:rPr>
              <a:t>2</a:t>
            </a:r>
            <a:r>
              <a:rPr lang="en-US" altLang="en-US" sz="2500" dirty="0">
                <a:solidFill>
                  <a:srgbClr val="000000"/>
                </a:solidFill>
              </a:rPr>
              <a:t>SO</a:t>
            </a:r>
            <a:r>
              <a:rPr lang="en-US" altLang="en-US" sz="2500" baseline="-25000" dirty="0">
                <a:solidFill>
                  <a:srgbClr val="000000"/>
                </a:solidFill>
              </a:rPr>
              <a:t>4</a:t>
            </a:r>
            <a:r>
              <a:rPr lang="en-US" altLang="en-US" sz="2500" dirty="0">
                <a:solidFill>
                  <a:srgbClr val="000000"/>
                </a:solidFill>
              </a:rPr>
              <a:t>(</a:t>
            </a:r>
            <a:r>
              <a:rPr lang="en-US" altLang="en-US" sz="2500" i="1" dirty="0">
                <a:solidFill>
                  <a:srgbClr val="000000"/>
                </a:solidFill>
              </a:rPr>
              <a:t>aq</a:t>
            </a:r>
            <a:r>
              <a:rPr lang="en-US" altLang="en-US" sz="2500" dirty="0">
                <a:solidFill>
                  <a:srgbClr val="000000"/>
                </a:solidFill>
              </a:rPr>
              <a:t>) + 2H</a:t>
            </a:r>
            <a:r>
              <a:rPr lang="en-US" altLang="en-US" sz="2500" baseline="-25000" dirty="0">
                <a:solidFill>
                  <a:srgbClr val="000000"/>
                </a:solidFill>
              </a:rPr>
              <a:t>2</a:t>
            </a:r>
            <a:r>
              <a:rPr lang="en-US" altLang="en-US" sz="2500" dirty="0">
                <a:solidFill>
                  <a:srgbClr val="000000"/>
                </a:solidFill>
              </a:rPr>
              <a:t>O.</a:t>
            </a:r>
          </a:p>
        </p:txBody>
      </p:sp>
      <p:grpSp>
        <p:nvGrpSpPr>
          <p:cNvPr id="9" name="Group 18"/>
          <p:cNvGrpSpPr>
            <a:grpSpLocks/>
          </p:cNvGrpSpPr>
          <p:nvPr/>
        </p:nvGrpSpPr>
        <p:grpSpPr bwMode="auto">
          <a:xfrm>
            <a:off x="226219" y="5340895"/>
            <a:ext cx="8691560" cy="968375"/>
            <a:chOff x="3" y="2208"/>
            <a:chExt cx="5613" cy="610"/>
          </a:xfrm>
        </p:grpSpPr>
        <p:sp>
          <p:nvSpPr>
            <p:cNvPr id="10" name="Text Box 17"/>
            <p:cNvSpPr txBox="1">
              <a:spLocks noChangeArrowheads="1"/>
            </p:cNvSpPr>
            <p:nvPr/>
          </p:nvSpPr>
          <p:spPr bwMode="auto">
            <a:xfrm>
              <a:off x="3" y="2400"/>
              <a:ext cx="1917"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dirty="0">
                  <a:solidFill>
                    <a:srgbClr val="000000"/>
                  </a:solidFill>
                </a:rPr>
                <a:t>0.50 mol  NaOH     </a:t>
              </a:r>
              <a:r>
                <a:rPr lang="en-US" altLang="en-US" sz="2700" dirty="0">
                  <a:solidFill>
                    <a:srgbClr val="000000"/>
                  </a:solidFill>
                </a:rPr>
                <a:t>x</a:t>
              </a:r>
            </a:p>
          </p:txBody>
        </p:sp>
        <p:sp>
          <p:nvSpPr>
            <p:cNvPr id="11" name="Text Box 17"/>
            <p:cNvSpPr txBox="1">
              <a:spLocks noChangeArrowheads="1"/>
            </p:cNvSpPr>
            <p:nvPr/>
          </p:nvSpPr>
          <p:spPr bwMode="auto">
            <a:xfrm>
              <a:off x="2064" y="2208"/>
              <a:ext cx="139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dirty="0">
                  <a:solidFill>
                    <a:srgbClr val="000000"/>
                  </a:solidFill>
                </a:rPr>
                <a:t>1 mol H</a:t>
              </a:r>
              <a:r>
                <a:rPr lang="en-US" altLang="en-US" baseline="-25000" dirty="0">
                  <a:solidFill>
                    <a:srgbClr val="000000"/>
                  </a:solidFill>
                </a:rPr>
                <a:t>2</a:t>
              </a:r>
              <a:r>
                <a:rPr lang="en-US" altLang="en-US" dirty="0">
                  <a:solidFill>
                    <a:srgbClr val="000000"/>
                  </a:solidFill>
                </a:rPr>
                <a:t>SO</a:t>
              </a:r>
              <a:r>
                <a:rPr lang="en-US" altLang="en-US" baseline="-25000" dirty="0">
                  <a:solidFill>
                    <a:srgbClr val="000000"/>
                  </a:solidFill>
                </a:rPr>
                <a:t>4</a:t>
              </a:r>
              <a:endParaRPr lang="en-US" altLang="en-US" dirty="0">
                <a:solidFill>
                  <a:srgbClr val="000000"/>
                </a:solidFill>
              </a:endParaRPr>
            </a:p>
          </p:txBody>
        </p:sp>
        <p:sp>
          <p:nvSpPr>
            <p:cNvPr id="12" name="Text Box 17"/>
            <p:cNvSpPr txBox="1">
              <a:spLocks noChangeArrowheads="1"/>
            </p:cNvSpPr>
            <p:nvPr/>
          </p:nvSpPr>
          <p:spPr bwMode="auto">
            <a:xfrm>
              <a:off x="2113" y="2527"/>
              <a:ext cx="139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dirty="0">
                  <a:solidFill>
                    <a:srgbClr val="000000"/>
                  </a:solidFill>
                </a:rPr>
                <a:t>2 mol NaOH</a:t>
              </a:r>
            </a:p>
          </p:txBody>
        </p:sp>
        <p:cxnSp>
          <p:nvCxnSpPr>
            <p:cNvPr id="13" name="Straight Connector 18"/>
            <p:cNvCxnSpPr>
              <a:cxnSpLocks noChangeShapeType="1"/>
            </p:cNvCxnSpPr>
            <p:nvPr/>
          </p:nvCxnSpPr>
          <p:spPr bwMode="auto">
            <a:xfrm>
              <a:off x="2112" y="2544"/>
              <a:ext cx="1344" cy="1"/>
            </a:xfrm>
            <a:prstGeom prst="line">
              <a:avLst/>
            </a:prstGeom>
            <a:noFill/>
            <a:ln w="9525">
              <a:solidFill>
                <a:schemeClr val="tx1"/>
              </a:solidFill>
              <a:round/>
              <a:headEnd/>
              <a:tailEnd/>
            </a:ln>
          </p:spPr>
        </p:cxnSp>
        <p:sp>
          <p:nvSpPr>
            <p:cNvPr id="14" name="Text Box 17"/>
            <p:cNvSpPr txBox="1">
              <a:spLocks noChangeArrowheads="1"/>
            </p:cNvSpPr>
            <p:nvPr/>
          </p:nvSpPr>
          <p:spPr bwMode="auto">
            <a:xfrm>
              <a:off x="3600" y="2400"/>
              <a:ext cx="201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dirty="0">
                  <a:solidFill>
                    <a:srgbClr val="000000"/>
                  </a:solidFill>
                </a:rPr>
                <a:t>= 0.25 mol H</a:t>
              </a:r>
              <a:r>
                <a:rPr lang="en-US" altLang="en-US" baseline="-25000" dirty="0">
                  <a:solidFill>
                    <a:srgbClr val="000000"/>
                  </a:solidFill>
                </a:rPr>
                <a:t>2</a:t>
              </a:r>
              <a:r>
                <a:rPr lang="en-US" altLang="en-US" dirty="0">
                  <a:solidFill>
                    <a:srgbClr val="000000"/>
                  </a:solidFill>
                </a:rPr>
                <a:t>SO</a:t>
              </a:r>
              <a:r>
                <a:rPr lang="en-US" altLang="en-US" baseline="-25000" dirty="0">
                  <a:solidFill>
                    <a:srgbClr val="000000"/>
                  </a:solidFill>
                </a:rPr>
                <a:t>4</a:t>
              </a:r>
              <a:endParaRPr lang="en-US" altLang="en-US" dirty="0">
                <a:solidFill>
                  <a:srgbClr val="000000"/>
                </a:solidFill>
              </a:endParaRPr>
            </a:p>
          </p:txBody>
        </p:sp>
        <p:sp>
          <p:nvSpPr>
            <p:cNvPr id="15" name="Line 15"/>
            <p:cNvSpPr>
              <a:spLocks noChangeShapeType="1"/>
            </p:cNvSpPr>
            <p:nvPr/>
          </p:nvSpPr>
          <p:spPr bwMode="auto">
            <a:xfrm flipV="1">
              <a:off x="870" y="2527"/>
              <a:ext cx="671" cy="113"/>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700" dirty="0">
                <a:solidFill>
                  <a:srgbClr val="000000"/>
                </a:solidFill>
              </a:endParaRPr>
            </a:p>
          </p:txBody>
        </p:sp>
        <p:sp>
          <p:nvSpPr>
            <p:cNvPr id="16" name="Line 16"/>
            <p:cNvSpPr>
              <a:spLocks noChangeShapeType="1"/>
            </p:cNvSpPr>
            <p:nvPr/>
          </p:nvSpPr>
          <p:spPr bwMode="auto">
            <a:xfrm flipV="1">
              <a:off x="2352" y="2640"/>
              <a:ext cx="1056" cy="144"/>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700" dirty="0">
                <a:solidFill>
                  <a:srgbClr val="000000"/>
                </a:solidFill>
              </a:endParaRPr>
            </a:p>
          </p:txBody>
        </p:sp>
      </p:gr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
        <p:nvSpPr>
          <p:cNvPr id="17" name="Rectangle 2"/>
          <p:cNvSpPr txBox="1">
            <a:spLocks noChangeArrowheads="1"/>
          </p:cNvSpPr>
          <p:nvPr/>
        </p:nvSpPr>
        <p:spPr>
          <a:xfrm>
            <a:off x="1600232" y="76200"/>
            <a:ext cx="5867401" cy="609600"/>
          </a:xfrm>
          <a:prstGeom prst="rect">
            <a:avLst/>
          </a:prstGeom>
          <a:solidFill>
            <a:schemeClr val="tx1"/>
          </a:solidFill>
        </p:spPr>
        <p:txBody>
          <a:bodyPr lIns="91061" tIns="45531" rIns="91061" bIns="45531"/>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defTabSz="910638"/>
            <a:r>
              <a:rPr lang="en-US" altLang="en-US" sz="3200" b="1" dirty="0">
                <a:solidFill>
                  <a:srgbClr val="00FF00"/>
                </a:solidFill>
                <a:latin typeface="Gill Sans Ultra Bold" pitchFamily="34" charset="0"/>
              </a:rPr>
              <a:t>Neutralization</a:t>
            </a:r>
          </a:p>
        </p:txBody>
      </p:sp>
      <p:pic>
        <p:nvPicPr>
          <p:cNvPr id="18" name="Picture 1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90600" cy="990600"/>
          </a:xfrm>
          <a:prstGeom prst="rect">
            <a:avLst/>
          </a:prstGeom>
          <a:noFill/>
          <a:ln>
            <a:noFill/>
          </a:ln>
          <a:effectLst/>
        </p:spPr>
      </p:pic>
    </p:spTree>
    <p:extLst>
      <p:ext uri="{BB962C8B-B14F-4D97-AF65-F5344CB8AC3E}">
        <p14:creationId xmlns:p14="http://schemas.microsoft.com/office/powerpoint/2010/main" val="16957691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20">
                                            <p:txEl>
                                              <p:pRg st="4" end="4"/>
                                            </p:txEl>
                                          </p:spTgt>
                                        </p:tgtEl>
                                        <p:attrNameLst>
                                          <p:attrName>style.visibility</p:attrName>
                                        </p:attrNameLst>
                                      </p:cBhvr>
                                      <p:to>
                                        <p:strVal val="visible"/>
                                      </p:to>
                                    </p:set>
                                    <p:animEffect transition="in" filter="fade">
                                      <p:cBhvr>
                                        <p:cTn id="7" dur="500"/>
                                        <p:tgtEl>
                                          <p:spTgt spid="3482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820">
                                            <p:txEl>
                                              <p:pRg st="5" end="5"/>
                                            </p:txEl>
                                          </p:spTgt>
                                        </p:tgtEl>
                                        <p:attrNameLst>
                                          <p:attrName>style.visibility</p:attrName>
                                        </p:attrNameLst>
                                      </p:cBhvr>
                                      <p:to>
                                        <p:strVal val="visible"/>
                                      </p:to>
                                    </p:set>
                                    <p:animEffect transition="in" filter="fade">
                                      <p:cBhvr>
                                        <p:cTn id="12" dur="500"/>
                                        <p:tgtEl>
                                          <p:spTgt spid="34820">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820">
                                            <p:txEl>
                                              <p:pRg st="6" end="6"/>
                                            </p:txEl>
                                          </p:spTgt>
                                        </p:tgtEl>
                                        <p:attrNameLst>
                                          <p:attrName>style.visibility</p:attrName>
                                        </p:attrNameLst>
                                      </p:cBhvr>
                                      <p:to>
                                        <p:strVal val="visible"/>
                                      </p:to>
                                    </p:set>
                                    <p:animEffect transition="in" filter="fade">
                                      <p:cBhvr>
                                        <p:cTn id="17" dur="500"/>
                                        <p:tgtEl>
                                          <p:spTgt spid="34820">
                                            <p:txEl>
                                              <p:pRg st="6" end="6"/>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
        <p:nvSpPr>
          <p:cNvPr id="4" name="Rectangle 2"/>
          <p:cNvSpPr txBox="1">
            <a:spLocks noChangeArrowheads="1"/>
          </p:cNvSpPr>
          <p:nvPr/>
        </p:nvSpPr>
        <p:spPr>
          <a:xfrm>
            <a:off x="2438400" y="76200"/>
            <a:ext cx="4191008" cy="609600"/>
          </a:xfrm>
          <a:prstGeom prst="rect">
            <a:avLst/>
          </a:prstGeom>
          <a:solidFill>
            <a:srgbClr val="0070C0"/>
          </a:solidFill>
        </p:spPr>
        <p:txBody>
          <a:bodyPr lIns="91061" tIns="45531" rIns="91061" bIns="45531"/>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defTabSz="910638"/>
            <a:r>
              <a:rPr lang="en-US" altLang="en-US" sz="3200" b="1" dirty="0">
                <a:solidFill>
                  <a:srgbClr val="00FF00"/>
                </a:solidFill>
                <a:latin typeface="Gill Sans Ultra Bold" pitchFamily="34" charset="0"/>
              </a:rPr>
              <a:t>Titration</a:t>
            </a:r>
          </a:p>
        </p:txBody>
      </p:sp>
      <p:pic>
        <p:nvPicPr>
          <p:cNvPr id="7" name="Picture 6">
            <a:extLst>
              <a:ext uri="{FF2B5EF4-FFF2-40B4-BE49-F238E27FC236}">
                <a16:creationId xmlns:a16="http://schemas.microsoft.com/office/drawing/2014/main" id="{12EFC804-3166-4F2B-AE06-F6DA5A19820E}"/>
              </a:ext>
            </a:extLst>
          </p:cNvPr>
          <p:cNvPicPr>
            <a:picLocks noChangeAspect="1"/>
          </p:cNvPicPr>
          <p:nvPr/>
        </p:nvPicPr>
        <p:blipFill rotWithShape="1">
          <a:blip r:embed="rId3"/>
          <a:srcRect r="43474"/>
          <a:stretch/>
        </p:blipFill>
        <p:spPr>
          <a:xfrm>
            <a:off x="-15834" y="701806"/>
            <a:ext cx="4648200" cy="6164197"/>
          </a:xfrm>
          <a:prstGeom prst="rect">
            <a:avLst/>
          </a:prstGeom>
        </p:spPr>
      </p:pic>
      <p:pic>
        <p:nvPicPr>
          <p:cNvPr id="3" name="Picture 2">
            <a:extLst>
              <a:ext uri="{FF2B5EF4-FFF2-40B4-BE49-F238E27FC236}">
                <a16:creationId xmlns:a16="http://schemas.microsoft.com/office/drawing/2014/main" id="{085DAE13-8832-0134-2EAF-96F4C8ABDFF5}"/>
              </a:ext>
            </a:extLst>
          </p:cNvPr>
          <p:cNvPicPr>
            <a:picLocks noChangeAspect="1"/>
          </p:cNvPicPr>
          <p:nvPr/>
        </p:nvPicPr>
        <p:blipFill rotWithShape="1">
          <a:blip r:embed="rId3"/>
          <a:srcRect l="54673"/>
          <a:stretch/>
        </p:blipFill>
        <p:spPr>
          <a:xfrm>
            <a:off x="4523018" y="693803"/>
            <a:ext cx="3727315" cy="6164197"/>
          </a:xfrm>
          <a:prstGeom prst="rect">
            <a:avLst/>
          </a:prstGeom>
        </p:spPr>
      </p:pic>
      <p:pic>
        <p:nvPicPr>
          <p:cNvPr id="9" name="Picture 8">
            <a:extLst>
              <a:ext uri="{FF2B5EF4-FFF2-40B4-BE49-F238E27FC236}">
                <a16:creationId xmlns:a16="http://schemas.microsoft.com/office/drawing/2014/main" id="{EF84F1B8-458F-460F-8961-368960CC31FD}"/>
              </a:ext>
            </a:extLst>
          </p:cNvPr>
          <p:cNvPicPr>
            <a:picLocks noChangeAspect="1"/>
          </p:cNvPicPr>
          <p:nvPr/>
        </p:nvPicPr>
        <p:blipFill>
          <a:blip r:embed="rId4"/>
          <a:stretch>
            <a:fillRect/>
          </a:stretch>
        </p:blipFill>
        <p:spPr>
          <a:xfrm>
            <a:off x="7448274" y="8003"/>
            <a:ext cx="1681135" cy="2514600"/>
          </a:xfrm>
          <a:prstGeom prst="rect">
            <a:avLst/>
          </a:prstGeom>
        </p:spPr>
      </p:pic>
    </p:spTree>
    <p:extLst>
      <p:ext uri="{BB962C8B-B14F-4D97-AF65-F5344CB8AC3E}">
        <p14:creationId xmlns:p14="http://schemas.microsoft.com/office/powerpoint/2010/main" val="28587475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9" name="Text Box 3"/>
          <p:cNvSpPr txBox="1">
            <a:spLocks noChangeArrowheads="1"/>
          </p:cNvSpPr>
          <p:nvPr/>
        </p:nvSpPr>
        <p:spPr bwMode="auto">
          <a:xfrm>
            <a:off x="93033" y="1099788"/>
            <a:ext cx="4267200" cy="541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ts val="1200"/>
              </a:spcBef>
              <a:spcAft>
                <a:spcPct val="0"/>
              </a:spcAft>
              <a:buClr>
                <a:srgbClr val="000000"/>
              </a:buClr>
              <a:buSzPct val="100000"/>
            </a:pPr>
            <a:r>
              <a:rPr lang="en-US" altLang="en-US" sz="2800" dirty="0">
                <a:solidFill>
                  <a:srgbClr val="CC00FF"/>
                </a:solidFill>
                <a:effectLst>
                  <a:outerShdw blurRad="38100" dist="38100" dir="2700000" algn="tl">
                    <a:srgbClr val="000000">
                      <a:alpha val="43137"/>
                    </a:srgbClr>
                  </a:outerShdw>
                </a:effectLst>
              </a:rPr>
              <a:t>Chemists use a neutralization reaction to determine the concentration of an acid or base. </a:t>
            </a:r>
          </a:p>
          <a:p>
            <a:pPr eaLnBrk="0" fontAlgn="base" hangingPunct="0">
              <a:spcBef>
                <a:spcPts val="1200"/>
              </a:spcBef>
              <a:spcAft>
                <a:spcPct val="0"/>
              </a:spcAft>
              <a:buClr>
                <a:srgbClr val="000000"/>
              </a:buClr>
              <a:buSzPct val="100000"/>
            </a:pPr>
            <a:r>
              <a:rPr lang="en-US" altLang="en-US" sz="2800" dirty="0">
                <a:solidFill>
                  <a:srgbClr val="000000"/>
                </a:solidFill>
              </a:rPr>
              <a:t>The process of adding a measured amount of a solution of </a:t>
            </a:r>
            <a:r>
              <a:rPr lang="en-US" altLang="en-US" sz="2800" b="1" dirty="0">
                <a:solidFill>
                  <a:srgbClr val="FF0000"/>
                </a:solidFill>
              </a:rPr>
              <a:t>known concentration (titrant) </a:t>
            </a:r>
            <a:r>
              <a:rPr lang="en-US" altLang="en-US" sz="2800" dirty="0">
                <a:solidFill>
                  <a:srgbClr val="000000"/>
                </a:solidFill>
              </a:rPr>
              <a:t>to a solution of </a:t>
            </a:r>
            <a:r>
              <a:rPr lang="en-US" altLang="en-US" sz="2800" b="1" dirty="0">
                <a:solidFill>
                  <a:srgbClr val="00B0F0"/>
                </a:solidFill>
              </a:rPr>
              <a:t>unknown concentration (analyte) </a:t>
            </a:r>
            <a:r>
              <a:rPr lang="en-US" altLang="en-US" sz="2800" dirty="0">
                <a:solidFill>
                  <a:srgbClr val="000000"/>
                </a:solidFill>
              </a:rPr>
              <a:t>is called a </a:t>
            </a:r>
            <a:r>
              <a:rPr lang="en-US" altLang="en-US" sz="2800" b="1" dirty="0">
                <a:solidFill>
                  <a:srgbClr val="CC00FF"/>
                </a:solidFill>
              </a:rPr>
              <a:t>titration</a:t>
            </a:r>
            <a:r>
              <a:rPr lang="en-US" altLang="en-US" sz="2800" dirty="0">
                <a:solidFill>
                  <a:srgbClr val="000000"/>
                </a:solidFill>
              </a:rPr>
              <a:t>. </a:t>
            </a: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
        <p:nvSpPr>
          <p:cNvPr id="4" name="Rectangle 2"/>
          <p:cNvSpPr txBox="1">
            <a:spLocks noChangeArrowheads="1"/>
          </p:cNvSpPr>
          <p:nvPr/>
        </p:nvSpPr>
        <p:spPr>
          <a:xfrm>
            <a:off x="2438400" y="76199"/>
            <a:ext cx="4191008" cy="823511"/>
          </a:xfrm>
          <a:prstGeom prst="rect">
            <a:avLst/>
          </a:prstGeom>
          <a:solidFill>
            <a:srgbClr val="0070C0"/>
          </a:solidFill>
        </p:spPr>
        <p:txBody>
          <a:bodyPr lIns="91061" tIns="45531" rIns="91061" bIns="45531"/>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defTabSz="910638"/>
            <a:r>
              <a:rPr lang="en-US" altLang="en-US" sz="4000" b="1" dirty="0">
                <a:solidFill>
                  <a:srgbClr val="00FF00"/>
                </a:solidFill>
                <a:latin typeface="Gill Sans Ultra Bold" pitchFamily="34" charset="0"/>
              </a:rPr>
              <a:t>Titration</a:t>
            </a:r>
          </a:p>
        </p:txBody>
      </p:sp>
      <p:graphicFrame>
        <p:nvGraphicFramePr>
          <p:cNvPr id="3" name="Object 2"/>
          <p:cNvGraphicFramePr>
            <a:graphicFrameLocks noChangeAspect="1"/>
          </p:cNvGraphicFramePr>
          <p:nvPr>
            <p:extLst>
              <p:ext uri="{D42A27DB-BD31-4B8C-83A1-F6EECF244321}">
                <p14:modId xmlns:p14="http://schemas.microsoft.com/office/powerpoint/2010/main" val="1633270747"/>
              </p:ext>
            </p:extLst>
          </p:nvPr>
        </p:nvGraphicFramePr>
        <p:xfrm>
          <a:off x="4533904" y="1330060"/>
          <a:ext cx="4592061" cy="5019005"/>
        </p:xfrm>
        <a:graphic>
          <a:graphicData uri="http://schemas.openxmlformats.org/presentationml/2006/ole">
            <mc:AlternateContent xmlns:mc="http://schemas.openxmlformats.org/markup-compatibility/2006">
              <mc:Choice xmlns:v="urn:schemas-microsoft-com:vml" Requires="v">
                <p:oleObj name="Document" r:id="rId3" imgW="5350347" imgH="5492627" progId="Word.Document.12">
                  <p:embed/>
                </p:oleObj>
              </mc:Choice>
              <mc:Fallback>
                <p:oleObj name="Document" r:id="rId3" imgW="5350347" imgH="5492627" progId="Word.Document.12">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4" y="1330060"/>
                        <a:ext cx="4592061" cy="501900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537677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fade">
                                      <p:cBhvr>
                                        <p:cTn id="12" dur="500"/>
                                        <p:tgtEl>
                                          <p:spTgt spid="4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4177" y="6491178"/>
            <a:ext cx="4267199" cy="304800"/>
          </a:xfrm>
        </p:spPr>
        <p:txBody>
          <a:bodyPr/>
          <a:lstStyle/>
          <a:p>
            <a:pPr algn="l"/>
            <a:r>
              <a:rPr lang="en-US" altLang="en-US" dirty="0">
                <a:solidFill>
                  <a:srgbClr val="000000"/>
                </a:solidFill>
              </a:rPr>
              <a:t>Acids &amp; Bases</a:t>
            </a:r>
          </a:p>
        </p:txBody>
      </p:sp>
      <p:sp>
        <p:nvSpPr>
          <p:cNvPr id="4" name="Rectangle 2"/>
          <p:cNvSpPr txBox="1">
            <a:spLocks noChangeArrowheads="1"/>
          </p:cNvSpPr>
          <p:nvPr/>
        </p:nvSpPr>
        <p:spPr>
          <a:xfrm>
            <a:off x="2438400" y="76199"/>
            <a:ext cx="4191008" cy="823511"/>
          </a:xfrm>
          <a:prstGeom prst="rect">
            <a:avLst/>
          </a:prstGeom>
          <a:solidFill>
            <a:srgbClr val="0070C0"/>
          </a:solidFill>
        </p:spPr>
        <p:txBody>
          <a:bodyPr lIns="91061" tIns="45531" rIns="91061" bIns="45531"/>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defTabSz="910638"/>
            <a:r>
              <a:rPr lang="en-US" altLang="en-US" sz="4000" b="1" dirty="0">
                <a:solidFill>
                  <a:srgbClr val="00FF00"/>
                </a:solidFill>
                <a:latin typeface="Gill Sans Ultra Bold" pitchFamily="34" charset="0"/>
              </a:rPr>
              <a:t>Titration</a:t>
            </a:r>
          </a:p>
        </p:txBody>
      </p:sp>
      <p:graphicFrame>
        <p:nvGraphicFramePr>
          <p:cNvPr id="3" name="Object 2"/>
          <p:cNvGraphicFramePr>
            <a:graphicFrameLocks noChangeAspect="1"/>
          </p:cNvGraphicFramePr>
          <p:nvPr>
            <p:extLst>
              <p:ext uri="{D42A27DB-BD31-4B8C-83A1-F6EECF244321}">
                <p14:modId xmlns:p14="http://schemas.microsoft.com/office/powerpoint/2010/main" val="1434034769"/>
              </p:ext>
            </p:extLst>
          </p:nvPr>
        </p:nvGraphicFramePr>
        <p:xfrm>
          <a:off x="0" y="1513610"/>
          <a:ext cx="3731525" cy="3830780"/>
        </p:xfrm>
        <a:graphic>
          <a:graphicData uri="http://schemas.openxmlformats.org/presentationml/2006/ole">
            <mc:AlternateContent xmlns:mc="http://schemas.openxmlformats.org/markup-compatibility/2006">
              <mc:Choice xmlns:v="urn:schemas-microsoft-com:vml" Requires="v">
                <p:oleObj name="Document" r:id="rId3" imgW="5350347" imgH="5492627" progId="Word.Document.12">
                  <p:embed/>
                </p:oleObj>
              </mc:Choice>
              <mc:Fallback>
                <p:oleObj name="Document" r:id="rId3" imgW="5350347" imgH="5492627" progId="Word.Document.12">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13610"/>
                        <a:ext cx="3731525" cy="3830780"/>
                      </a:xfrm>
                      <a:prstGeom prst="rect">
                        <a:avLst/>
                      </a:prstGeom>
                      <a:noFill/>
                      <a:ln>
                        <a:noFill/>
                      </a:ln>
                    </p:spPr>
                  </p:pic>
                </p:oleObj>
              </mc:Fallback>
            </mc:AlternateContent>
          </a:graphicData>
        </a:graphic>
      </p:graphicFrame>
      <p:sp>
        <p:nvSpPr>
          <p:cNvPr id="5" name="Rectangle 4"/>
          <p:cNvSpPr/>
          <p:nvPr/>
        </p:nvSpPr>
        <p:spPr>
          <a:xfrm>
            <a:off x="3809999" y="1055522"/>
            <a:ext cx="5319823" cy="5755125"/>
          </a:xfrm>
          <a:prstGeom prst="rect">
            <a:avLst/>
          </a:prstGeom>
        </p:spPr>
        <p:txBody>
          <a:bodyPr wrap="square" lIns="91145" tIns="45573" rIns="91145" bIns="45573">
            <a:spAutoFit/>
          </a:bodyPr>
          <a:lstStyle/>
          <a:p>
            <a:pPr eaLnBrk="0" fontAlgn="base" hangingPunct="0">
              <a:spcBef>
                <a:spcPts val="1200"/>
              </a:spcBef>
              <a:spcAft>
                <a:spcPct val="0"/>
              </a:spcAft>
              <a:buClr>
                <a:srgbClr val="000000"/>
              </a:buClr>
              <a:buSzPct val="100000"/>
            </a:pPr>
            <a:r>
              <a:rPr lang="en-US" altLang="en-US" sz="2600" dirty="0">
                <a:solidFill>
                  <a:srgbClr val="00B050"/>
                </a:solidFill>
              </a:rPr>
              <a:t>The picture to the left shows a titration. </a:t>
            </a:r>
          </a:p>
          <a:p>
            <a:pPr eaLnBrk="0" fontAlgn="base" hangingPunct="0">
              <a:spcBef>
                <a:spcPts val="1200"/>
              </a:spcBef>
              <a:spcAft>
                <a:spcPct val="0"/>
              </a:spcAft>
              <a:buClr>
                <a:srgbClr val="000000"/>
              </a:buClr>
              <a:buSzPct val="100000"/>
            </a:pPr>
            <a:r>
              <a:rPr lang="en-US" altLang="en-US" sz="2600" dirty="0">
                <a:solidFill>
                  <a:srgbClr val="000000"/>
                </a:solidFill>
              </a:rPr>
              <a:t>A measured volume of an </a:t>
            </a:r>
            <a:r>
              <a:rPr lang="en-US" altLang="en-US" sz="2600" dirty="0">
                <a:solidFill>
                  <a:srgbClr val="7030A0"/>
                </a:solidFill>
              </a:rPr>
              <a:t>acid</a:t>
            </a:r>
            <a:r>
              <a:rPr lang="en-US" altLang="en-US" sz="2600" dirty="0">
                <a:solidFill>
                  <a:srgbClr val="000000"/>
                </a:solidFill>
              </a:rPr>
              <a:t> solution of </a:t>
            </a:r>
            <a:r>
              <a:rPr lang="en-US" altLang="en-US" sz="2600" dirty="0">
                <a:solidFill>
                  <a:srgbClr val="00B0F0"/>
                </a:solidFill>
              </a:rPr>
              <a:t>unknown concentration </a:t>
            </a:r>
            <a:r>
              <a:rPr lang="en-US" altLang="en-US" sz="2600" dirty="0">
                <a:solidFill>
                  <a:srgbClr val="000000"/>
                </a:solidFill>
              </a:rPr>
              <a:t>is added to a flask (</a:t>
            </a:r>
            <a:r>
              <a:rPr lang="en-US" altLang="en-US" sz="2600" dirty="0">
                <a:solidFill>
                  <a:srgbClr val="FF0000"/>
                </a:solidFill>
              </a:rPr>
              <a:t>analyte</a:t>
            </a:r>
            <a:r>
              <a:rPr lang="en-US" altLang="en-US" sz="2600" dirty="0">
                <a:solidFill>
                  <a:srgbClr val="000000"/>
                </a:solidFill>
              </a:rPr>
              <a:t>).</a:t>
            </a:r>
          </a:p>
          <a:p>
            <a:pPr eaLnBrk="0" fontAlgn="base" hangingPunct="0">
              <a:spcBef>
                <a:spcPts val="1200"/>
              </a:spcBef>
              <a:spcAft>
                <a:spcPct val="0"/>
              </a:spcAft>
              <a:buClr>
                <a:srgbClr val="000000"/>
              </a:buClr>
              <a:buSzPct val="100000"/>
            </a:pPr>
            <a:r>
              <a:rPr lang="en-US" altLang="en-US" sz="2600" dirty="0">
                <a:solidFill>
                  <a:srgbClr val="CC00FF"/>
                </a:solidFill>
              </a:rPr>
              <a:t>Several drops of an indicator (phenolphthalein) are added to the solution. </a:t>
            </a:r>
          </a:p>
          <a:p>
            <a:pPr eaLnBrk="0" fontAlgn="base" hangingPunct="0">
              <a:spcBef>
                <a:spcPts val="1200"/>
              </a:spcBef>
              <a:spcAft>
                <a:spcPct val="0"/>
              </a:spcAft>
              <a:buClr>
                <a:srgbClr val="000000"/>
              </a:buClr>
              <a:buSzPct val="100000"/>
            </a:pPr>
            <a:r>
              <a:rPr lang="en-US" altLang="en-US" sz="2600" dirty="0">
                <a:solidFill>
                  <a:srgbClr val="000000"/>
                </a:solidFill>
              </a:rPr>
              <a:t>Measured volumes of a </a:t>
            </a:r>
            <a:r>
              <a:rPr lang="en-US" altLang="en-US" sz="2600" dirty="0">
                <a:solidFill>
                  <a:srgbClr val="0070C0"/>
                </a:solidFill>
              </a:rPr>
              <a:t>base </a:t>
            </a:r>
            <a:r>
              <a:rPr lang="en-US" altLang="en-US" sz="2600" dirty="0">
                <a:solidFill>
                  <a:srgbClr val="000000"/>
                </a:solidFill>
              </a:rPr>
              <a:t>of </a:t>
            </a:r>
            <a:r>
              <a:rPr lang="en-US" altLang="en-US" sz="2600" dirty="0">
                <a:solidFill>
                  <a:srgbClr val="FF0000"/>
                </a:solidFill>
              </a:rPr>
              <a:t>known concentration</a:t>
            </a:r>
            <a:r>
              <a:rPr lang="en-US" altLang="en-US" sz="2600" dirty="0">
                <a:solidFill>
                  <a:srgbClr val="000000"/>
                </a:solidFill>
              </a:rPr>
              <a:t> (</a:t>
            </a:r>
            <a:r>
              <a:rPr lang="en-US" altLang="en-US" sz="2600" dirty="0">
                <a:solidFill>
                  <a:srgbClr val="CC00FF"/>
                </a:solidFill>
              </a:rPr>
              <a:t>titrant</a:t>
            </a:r>
            <a:r>
              <a:rPr lang="en-US" altLang="en-US" sz="2600" dirty="0">
                <a:solidFill>
                  <a:srgbClr val="000000"/>
                </a:solidFill>
              </a:rPr>
              <a:t>) are mixed into the acid until the indicator shows a stable color change.</a:t>
            </a:r>
          </a:p>
        </p:txBody>
      </p:sp>
    </p:spTree>
    <p:extLst>
      <p:ext uri="{BB962C8B-B14F-4D97-AF65-F5344CB8AC3E}">
        <p14:creationId xmlns:p14="http://schemas.microsoft.com/office/powerpoint/2010/main" val="19791705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5" descr="titration">
            <a:extLst>
              <a:ext uri="{FF2B5EF4-FFF2-40B4-BE49-F238E27FC236}">
                <a16:creationId xmlns:a16="http://schemas.microsoft.com/office/drawing/2014/main" id="{AA0C200F-D364-B14E-681A-8ABAFC4536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365"/>
          <a:stretch/>
        </p:blipFill>
        <p:spPr bwMode="auto">
          <a:xfrm>
            <a:off x="6257012" y="685800"/>
            <a:ext cx="2505988" cy="41449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titration">
            <a:extLst>
              <a:ext uri="{FF2B5EF4-FFF2-40B4-BE49-F238E27FC236}">
                <a16:creationId xmlns:a16="http://schemas.microsoft.com/office/drawing/2014/main" id="{AE770F36-E0A7-B31D-06AA-A33FCFB352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723" r="34645"/>
          <a:stretch/>
        </p:blipFill>
        <p:spPr bwMode="auto">
          <a:xfrm>
            <a:off x="3429000" y="685800"/>
            <a:ext cx="2429059" cy="4144963"/>
          </a:xfrm>
          <a:prstGeom prst="rect">
            <a:avLst/>
          </a:prstGeom>
          <a:noFill/>
          <a:extLst>
            <a:ext uri="{909E8E84-426E-40DD-AFC4-6F175D3DCCD1}">
              <a14:hiddenFill xmlns:a14="http://schemas.microsoft.com/office/drawing/2010/main">
                <a:solidFill>
                  <a:srgbClr val="FFFFFF"/>
                </a:solidFill>
              </a14:hiddenFill>
            </a:ext>
          </a:extLst>
        </p:spPr>
      </p:pic>
      <p:sp>
        <p:nvSpPr>
          <p:cNvPr id="98310" name="Text Box 6"/>
          <p:cNvSpPr txBox="1">
            <a:spLocks noChangeArrowheads="1"/>
          </p:cNvSpPr>
          <p:nvPr/>
        </p:nvSpPr>
        <p:spPr bwMode="auto">
          <a:xfrm>
            <a:off x="381002" y="4800657"/>
            <a:ext cx="2897567" cy="2031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en-US" altLang="en-US" sz="2100" dirty="0">
                <a:solidFill>
                  <a:srgbClr val="000000"/>
                </a:solidFill>
              </a:rPr>
              <a:t>A flask with a known </a:t>
            </a:r>
            <a:r>
              <a:rPr lang="en-US" altLang="en-US" sz="2100" b="1" dirty="0">
                <a:solidFill>
                  <a:srgbClr val="FF0000"/>
                </a:solidFill>
              </a:rPr>
              <a:t>volume</a:t>
            </a:r>
            <a:r>
              <a:rPr lang="en-US" altLang="en-US" sz="2100" dirty="0">
                <a:solidFill>
                  <a:srgbClr val="000000"/>
                </a:solidFill>
              </a:rPr>
              <a:t> of </a:t>
            </a:r>
            <a:r>
              <a:rPr lang="en-US" altLang="en-US" sz="2100" b="1" dirty="0">
                <a:solidFill>
                  <a:srgbClr val="000000"/>
                </a:solidFill>
                <a:effectLst>
                  <a:outerShdw blurRad="38100" dist="38100" dir="2700000" algn="tl">
                    <a:srgbClr val="000000">
                      <a:alpha val="43137"/>
                    </a:srgbClr>
                  </a:outerShdw>
                </a:effectLst>
              </a:rPr>
              <a:t>acid</a:t>
            </a:r>
            <a:r>
              <a:rPr lang="en-US" altLang="en-US" sz="2100" dirty="0">
                <a:solidFill>
                  <a:srgbClr val="000000"/>
                </a:solidFill>
              </a:rPr>
              <a:t> (and an indicator) is placed beneath a burette that is filled with a base of known </a:t>
            </a:r>
            <a:r>
              <a:rPr lang="en-US" altLang="en-US" sz="2100" b="1" dirty="0">
                <a:solidFill>
                  <a:srgbClr val="CC00FF"/>
                </a:solidFill>
              </a:rPr>
              <a:t>concentration</a:t>
            </a:r>
            <a:r>
              <a:rPr lang="en-US" altLang="en-US" sz="2100" dirty="0">
                <a:solidFill>
                  <a:srgbClr val="000000"/>
                </a:solidFill>
              </a:rPr>
              <a:t>.</a:t>
            </a:r>
          </a:p>
        </p:txBody>
      </p:sp>
      <p:sp>
        <p:nvSpPr>
          <p:cNvPr id="98311" name="Text Box 7"/>
          <p:cNvSpPr txBox="1">
            <a:spLocks noChangeArrowheads="1"/>
          </p:cNvSpPr>
          <p:nvPr/>
        </p:nvSpPr>
        <p:spPr bwMode="auto">
          <a:xfrm>
            <a:off x="3438341" y="4800657"/>
            <a:ext cx="2429059" cy="10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100" dirty="0">
                <a:solidFill>
                  <a:srgbClr val="000000"/>
                </a:solidFill>
              </a:rPr>
              <a:t>The </a:t>
            </a:r>
            <a:r>
              <a:rPr lang="en-US" altLang="en-US" sz="2100" b="1" dirty="0">
                <a:solidFill>
                  <a:srgbClr val="000000"/>
                </a:solidFill>
                <a:effectLst>
                  <a:outerShdw blurRad="38100" dist="38100" dir="2700000" algn="tl">
                    <a:srgbClr val="000000">
                      <a:alpha val="43137"/>
                    </a:srgbClr>
                  </a:outerShdw>
                </a:effectLst>
              </a:rPr>
              <a:t>base</a:t>
            </a:r>
            <a:r>
              <a:rPr lang="en-US" altLang="en-US" sz="2100" dirty="0">
                <a:solidFill>
                  <a:srgbClr val="000000"/>
                </a:solidFill>
              </a:rPr>
              <a:t> is slowly added from the burette to the acid.</a:t>
            </a:r>
          </a:p>
        </p:txBody>
      </p:sp>
      <p:sp>
        <p:nvSpPr>
          <p:cNvPr id="98312" name="Text Box 8"/>
          <p:cNvSpPr txBox="1">
            <a:spLocks noChangeArrowheads="1"/>
          </p:cNvSpPr>
          <p:nvPr/>
        </p:nvSpPr>
        <p:spPr bwMode="auto">
          <a:xfrm>
            <a:off x="6094557" y="4800657"/>
            <a:ext cx="2820843" cy="1708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100" dirty="0">
                <a:solidFill>
                  <a:srgbClr val="000000"/>
                </a:solidFill>
              </a:rPr>
              <a:t>A stable change in the color of the solution is the signal that </a:t>
            </a:r>
            <a:r>
              <a:rPr lang="en-US" altLang="en-US" sz="2100" b="1" dirty="0">
                <a:solidFill>
                  <a:srgbClr val="000000"/>
                </a:solidFill>
                <a:effectLst>
                  <a:outerShdw blurRad="38100" dist="38100" dir="2700000" algn="tl">
                    <a:srgbClr val="000000">
                      <a:alpha val="43137"/>
                    </a:srgbClr>
                  </a:outerShdw>
                </a:effectLst>
              </a:rPr>
              <a:t>neutralization</a:t>
            </a:r>
            <a:r>
              <a:rPr lang="en-US" altLang="en-US" sz="2100" dirty="0">
                <a:solidFill>
                  <a:srgbClr val="000000"/>
                </a:solidFill>
              </a:rPr>
              <a:t> has occurred.</a:t>
            </a: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
        <p:nvSpPr>
          <p:cNvPr id="9" name="Rectangle 2"/>
          <p:cNvSpPr txBox="1">
            <a:spLocks noChangeArrowheads="1"/>
          </p:cNvSpPr>
          <p:nvPr/>
        </p:nvSpPr>
        <p:spPr>
          <a:xfrm>
            <a:off x="2438400" y="76200"/>
            <a:ext cx="4191008" cy="609600"/>
          </a:xfrm>
          <a:prstGeom prst="rect">
            <a:avLst/>
          </a:prstGeom>
          <a:solidFill>
            <a:srgbClr val="0070C0"/>
          </a:solidFill>
        </p:spPr>
        <p:txBody>
          <a:bodyPr lIns="91061" tIns="45531" rIns="91061" bIns="45531"/>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defTabSz="910638"/>
            <a:r>
              <a:rPr lang="en-US" altLang="en-US" sz="3200" b="1" dirty="0">
                <a:solidFill>
                  <a:srgbClr val="00FF00"/>
                </a:solidFill>
                <a:latin typeface="Gill Sans Ultra Bold" pitchFamily="34" charset="0"/>
              </a:rPr>
              <a:t>Titration</a:t>
            </a:r>
          </a:p>
        </p:txBody>
      </p:sp>
      <p:pic>
        <p:nvPicPr>
          <p:cNvPr id="10" name="Picture 5" descr="titration"/>
          <p:cNvPicPr>
            <a:picLocks noChangeAspect="1" noChangeArrowheads="1"/>
          </p:cNvPicPr>
          <p:nvPr/>
        </p:nvPicPr>
        <p:blipFill rotWithShape="1">
          <a:blip r:embed="rId3">
            <a:extLst>
              <a:ext uri="{28A0092B-C50C-407E-A947-70E740481C1C}">
                <a14:useLocalDpi xmlns:a14="http://schemas.microsoft.com/office/drawing/2010/main" val="0"/>
              </a:ext>
            </a:extLst>
          </a:blip>
          <a:srcRect r="67813"/>
          <a:stretch/>
        </p:blipFill>
        <p:spPr bwMode="auto">
          <a:xfrm>
            <a:off x="533400" y="685834"/>
            <a:ext cx="2471664" cy="41449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C13FA0D-C1C6-4918-A217-66B48750E5DA}"/>
              </a:ext>
            </a:extLst>
          </p:cNvPr>
          <p:cNvSpPr txBox="1"/>
          <p:nvPr/>
        </p:nvSpPr>
        <p:spPr>
          <a:xfrm>
            <a:off x="838200" y="1752600"/>
            <a:ext cx="381000" cy="384721"/>
          </a:xfrm>
          <a:prstGeom prst="rect">
            <a:avLst/>
          </a:prstGeom>
          <a:noFill/>
        </p:spPr>
        <p:txBody>
          <a:bodyPr wrap="square" rtlCol="0">
            <a:spAutoFit/>
          </a:bodyPr>
          <a:lstStyle/>
          <a:p>
            <a:pPr algn="ctr"/>
            <a:r>
              <a:rPr lang="en-US" b="1" dirty="0"/>
              <a:t>1</a:t>
            </a:r>
          </a:p>
        </p:txBody>
      </p:sp>
      <p:sp>
        <p:nvSpPr>
          <p:cNvPr id="11" name="TextBox 10">
            <a:extLst>
              <a:ext uri="{FF2B5EF4-FFF2-40B4-BE49-F238E27FC236}">
                <a16:creationId xmlns:a16="http://schemas.microsoft.com/office/drawing/2014/main" id="{4329A24E-9B6A-4005-8F85-382CE90A70E1}"/>
              </a:ext>
            </a:extLst>
          </p:cNvPr>
          <p:cNvSpPr txBox="1"/>
          <p:nvPr/>
        </p:nvSpPr>
        <p:spPr>
          <a:xfrm>
            <a:off x="6420106" y="1761058"/>
            <a:ext cx="381000" cy="384721"/>
          </a:xfrm>
          <a:prstGeom prst="rect">
            <a:avLst/>
          </a:prstGeom>
          <a:noFill/>
        </p:spPr>
        <p:txBody>
          <a:bodyPr wrap="square" rtlCol="0">
            <a:spAutoFit/>
          </a:bodyPr>
          <a:lstStyle/>
          <a:p>
            <a:pPr algn="ctr"/>
            <a:r>
              <a:rPr lang="en-US" b="1" dirty="0"/>
              <a:t>3</a:t>
            </a:r>
          </a:p>
        </p:txBody>
      </p:sp>
      <p:sp>
        <p:nvSpPr>
          <p:cNvPr id="12" name="TextBox 11">
            <a:extLst>
              <a:ext uri="{FF2B5EF4-FFF2-40B4-BE49-F238E27FC236}">
                <a16:creationId xmlns:a16="http://schemas.microsoft.com/office/drawing/2014/main" id="{FDC034E4-7F43-473B-A1B1-316C839FD3C2}"/>
              </a:ext>
            </a:extLst>
          </p:cNvPr>
          <p:cNvSpPr txBox="1"/>
          <p:nvPr/>
        </p:nvSpPr>
        <p:spPr>
          <a:xfrm>
            <a:off x="3505200" y="1789757"/>
            <a:ext cx="381000" cy="384721"/>
          </a:xfrm>
          <a:prstGeom prst="rect">
            <a:avLst/>
          </a:prstGeom>
          <a:noFill/>
        </p:spPr>
        <p:txBody>
          <a:bodyPr wrap="square" rtlCol="0">
            <a:spAutoFit/>
          </a:bodyPr>
          <a:lstStyle/>
          <a:p>
            <a:pPr algn="ctr"/>
            <a:r>
              <a:rPr lang="en-US" b="1" dirty="0"/>
              <a:t>2</a:t>
            </a:r>
          </a:p>
        </p:txBody>
      </p:sp>
    </p:spTree>
    <p:extLst>
      <p:ext uri="{BB962C8B-B14F-4D97-AF65-F5344CB8AC3E}">
        <p14:creationId xmlns:p14="http://schemas.microsoft.com/office/powerpoint/2010/main" val="24951260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310"/>
                                        </p:tgtEl>
                                        <p:attrNameLst>
                                          <p:attrName>style.visibility</p:attrName>
                                        </p:attrNameLst>
                                      </p:cBhvr>
                                      <p:to>
                                        <p:strVal val="visible"/>
                                      </p:to>
                                    </p:set>
                                    <p:animEffect transition="in" filter="fade">
                                      <p:cBhvr>
                                        <p:cTn id="7" dur="500"/>
                                        <p:tgtEl>
                                          <p:spTgt spid="983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8311"/>
                                        </p:tgtEl>
                                        <p:attrNameLst>
                                          <p:attrName>style.visibility</p:attrName>
                                        </p:attrNameLst>
                                      </p:cBhvr>
                                      <p:to>
                                        <p:strVal val="visible"/>
                                      </p:to>
                                    </p:set>
                                    <p:animEffect transition="in" filter="fade">
                                      <p:cBhvr>
                                        <p:cTn id="20" dur="500"/>
                                        <p:tgtEl>
                                          <p:spTgt spid="983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8312"/>
                                        </p:tgtEl>
                                        <p:attrNameLst>
                                          <p:attrName>style.visibility</p:attrName>
                                        </p:attrNameLst>
                                      </p:cBhvr>
                                      <p:to>
                                        <p:strVal val="visible"/>
                                      </p:to>
                                    </p:set>
                                    <p:animEffect transition="in" filter="fade">
                                      <p:cBhvr>
                                        <p:cTn id="33" dur="500"/>
                                        <p:tgtEl>
                                          <p:spTgt spid="98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0" grpId="0"/>
      <p:bldP spid="98311" grpId="0"/>
      <p:bldP spid="98312"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a:t>
            </a:r>
            <a:r>
              <a:rPr lang="en-US" dirty="0">
                <a:solidFill>
                  <a:srgbClr val="FFFF00"/>
                </a:solidFill>
              </a:rPr>
              <a:t>Interpreting Equilibrium</a:t>
            </a:r>
          </a:p>
        </p:txBody>
      </p:sp>
      <p:sp>
        <p:nvSpPr>
          <p:cNvPr id="8" name="Content Placeholder 7"/>
          <p:cNvSpPr>
            <a:spLocks noGrp="1"/>
          </p:cNvSpPr>
          <p:nvPr>
            <p:ph sz="quarter" idx="15"/>
          </p:nvPr>
        </p:nvSpPr>
        <p:spPr/>
        <p:txBody>
          <a:bodyPr lIns="181957" tIns="90977"/>
          <a:lstStyle/>
          <a:p>
            <a:r>
              <a:rPr lang="en-US" sz="1800" dirty="0"/>
              <a:t>What would be the magnitude of the equilibrium constant, </a:t>
            </a:r>
            <a:r>
              <a:rPr lang="en-US" sz="1800" i="1" dirty="0"/>
              <a:t>K</a:t>
            </a:r>
            <a:r>
              <a:rPr lang="en-US" sz="1800" baseline="-25000" dirty="0"/>
              <a:t>eq</a:t>
            </a:r>
            <a:r>
              <a:rPr lang="en-US" sz="1800" dirty="0"/>
              <a:t>?</a:t>
            </a:r>
          </a:p>
          <a:p>
            <a:pPr algn="ctr"/>
            <a:r>
              <a:rPr lang="en-US" sz="2100" b="1" i="1" dirty="0">
                <a:solidFill>
                  <a:srgbClr val="FF0000"/>
                </a:solidFill>
              </a:rPr>
              <a:t>K</a:t>
            </a:r>
            <a:r>
              <a:rPr lang="en-US" sz="2100" b="1" dirty="0">
                <a:solidFill>
                  <a:srgbClr val="FF0000"/>
                </a:solidFill>
              </a:rPr>
              <a:t>  &lt;  1  favors reverse rxn (longer arrow to the left)        </a:t>
            </a:r>
            <a:r>
              <a:rPr lang="en-US" sz="2100" b="1" i="1" dirty="0">
                <a:solidFill>
                  <a:srgbClr val="FF0000"/>
                </a:solidFill>
              </a:rPr>
              <a:t> </a:t>
            </a:r>
            <a:endParaRPr lang="en-US" sz="2100" b="1" dirty="0">
              <a:solidFill>
                <a:srgbClr val="FF0000"/>
              </a:solidFill>
            </a:endParaRPr>
          </a:p>
          <a:p>
            <a:r>
              <a:rPr lang="en-US" sz="1800" dirty="0">
                <a:solidFill>
                  <a:srgbClr val="0070C0"/>
                </a:solidFill>
              </a:rPr>
              <a:t>Rank the equilibrium systems in order from most products to least.</a:t>
            </a:r>
          </a:p>
          <a:p>
            <a:pPr algn="ctr"/>
            <a:r>
              <a:rPr lang="en-US" sz="2100" b="1" dirty="0">
                <a:solidFill>
                  <a:srgbClr val="FF0000"/>
                </a:solidFill>
              </a:rPr>
              <a:t>C  &gt;  A  &gt;  B  &gt;  D</a:t>
            </a:r>
          </a:p>
          <a:p>
            <a:endParaRPr lang="en-US" sz="2100" dirty="0">
              <a:solidFill>
                <a:schemeClr val="tx1"/>
              </a:solidFill>
            </a:endParaRPr>
          </a:p>
          <a:p>
            <a:pPr indent="716566"/>
            <a:endParaRPr lang="en-US" dirty="0"/>
          </a:p>
        </p:txBody>
      </p:sp>
      <p:sp>
        <p:nvSpPr>
          <p:cNvPr id="9" name="Content Placeholder 8"/>
          <p:cNvSpPr>
            <a:spLocks noGrp="1"/>
          </p:cNvSpPr>
          <p:nvPr>
            <p:ph sz="quarter" idx="16"/>
          </p:nvPr>
        </p:nvSpPr>
        <p:spPr/>
        <p:txBody>
          <a:bodyPr lIns="181957" tIns="90977"/>
          <a:lstStyle/>
          <a:p>
            <a:r>
              <a:rPr lang="en-US" sz="2100" dirty="0"/>
              <a:t>Which shows the correct expression for the equilibrium constant for the following system?</a:t>
            </a:r>
          </a:p>
          <a:p>
            <a:pPr algn="ctr"/>
            <a:r>
              <a:rPr lang="en-US" sz="2100" dirty="0"/>
              <a:t>2POCl</a:t>
            </a:r>
            <a:r>
              <a:rPr lang="en-US" sz="2100" baseline="-25000" dirty="0"/>
              <a:t>3</a:t>
            </a:r>
            <a:r>
              <a:rPr lang="en-US" sz="2100" dirty="0"/>
              <a:t>             2PCl</a:t>
            </a:r>
            <a:r>
              <a:rPr lang="en-US" sz="2100" baseline="-25000" dirty="0"/>
              <a:t>3</a:t>
            </a:r>
            <a:r>
              <a:rPr lang="en-US" sz="2100" dirty="0"/>
              <a:t>   +   O</a:t>
            </a:r>
            <a:r>
              <a:rPr lang="en-US" sz="2100" baseline="-25000" dirty="0"/>
              <a:t>2</a:t>
            </a:r>
            <a:endParaRPr lang="en-US" sz="2100" dirty="0"/>
          </a:p>
          <a:p>
            <a:endParaRPr lang="en-US" sz="800" dirty="0"/>
          </a:p>
          <a:p>
            <a:pPr indent="338015"/>
            <a:r>
              <a:rPr lang="en-US" sz="1500" dirty="0">
                <a:solidFill>
                  <a:schemeClr val="tx1"/>
                </a:solidFill>
              </a:rPr>
              <a:t> </a:t>
            </a:r>
          </a:p>
          <a:p>
            <a:pPr indent="338015"/>
            <a:endParaRPr lang="en-US" dirty="0">
              <a:solidFill>
                <a:schemeClr val="tx1"/>
              </a:solidFill>
            </a:endParaRPr>
          </a:p>
          <a:p>
            <a:pPr indent="338015"/>
            <a:r>
              <a:rPr lang="en-US" sz="1500" dirty="0">
                <a:solidFill>
                  <a:schemeClr val="tx1"/>
                </a:solidFill>
              </a:rPr>
              <a:t> </a:t>
            </a:r>
          </a:p>
          <a:p>
            <a:pPr indent="338015"/>
            <a:endParaRPr lang="en-US" sz="1500" dirty="0">
              <a:solidFill>
                <a:schemeClr val="tx1"/>
              </a:solidFill>
            </a:endParaRPr>
          </a:p>
          <a:p>
            <a:pPr indent="338015"/>
            <a:r>
              <a:rPr lang="en-US" sz="1500" dirty="0">
                <a:solidFill>
                  <a:schemeClr val="tx1"/>
                </a:solidFill>
              </a:rPr>
              <a:t> </a:t>
            </a:r>
            <a:r>
              <a:rPr lang="en-US" dirty="0">
                <a:solidFill>
                  <a:schemeClr val="tx1"/>
                </a:solidFill>
              </a:rPr>
              <a:t>                                   </a:t>
            </a:r>
          </a:p>
          <a:p>
            <a:endParaRPr lang="en-US" dirty="0"/>
          </a:p>
          <a:p>
            <a:endParaRPr lang="en-US" dirty="0"/>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graphicFrame>
        <p:nvGraphicFramePr>
          <p:cNvPr id="45061" name="Object 5"/>
          <p:cNvGraphicFramePr>
            <a:graphicFrameLocks noChangeAspect="1"/>
          </p:cNvGraphicFramePr>
          <p:nvPr>
            <p:extLst>
              <p:ext uri="{D42A27DB-BD31-4B8C-83A1-F6EECF244321}">
                <p14:modId xmlns:p14="http://schemas.microsoft.com/office/powerpoint/2010/main" val="2907135279"/>
              </p:ext>
            </p:extLst>
          </p:nvPr>
        </p:nvGraphicFramePr>
        <p:xfrm>
          <a:off x="517017" y="3733800"/>
          <a:ext cx="3497930" cy="1371600"/>
        </p:xfrm>
        <a:graphic>
          <a:graphicData uri="http://schemas.openxmlformats.org/presentationml/2006/ole">
            <mc:AlternateContent xmlns:mc="http://schemas.openxmlformats.org/markup-compatibility/2006">
              <mc:Choice xmlns:v="urn:schemas-microsoft-com:vml" Requires="v">
                <p:oleObj name="Equation" r:id="rId4" imgW="939600" imgH="419040" progId="Equation.DSMT4">
                  <p:embed/>
                </p:oleObj>
              </mc:Choice>
              <mc:Fallback>
                <p:oleObj name="Equation" r:id="rId4" imgW="93960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017" y="3733800"/>
                        <a:ext cx="3497930" cy="1371600"/>
                      </a:xfrm>
                      <a:prstGeom prst="rect">
                        <a:avLst/>
                      </a:prstGeom>
                      <a:noFill/>
                      <a:ln>
                        <a:noFill/>
                      </a:ln>
                      <a:effectLst/>
                    </p:spPr>
                  </p:pic>
                </p:oleObj>
              </mc:Fallback>
            </mc:AlternateContent>
          </a:graphicData>
        </a:graphic>
      </p:graphicFrame>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2514600"/>
            <a:ext cx="68580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4" name="Table 13"/>
          <p:cNvGraphicFramePr>
            <a:graphicFrameLocks noGrp="1"/>
          </p:cNvGraphicFramePr>
          <p:nvPr>
            <p:extLst>
              <p:ext uri="{D42A27DB-BD31-4B8C-83A1-F6EECF244321}">
                <p14:modId xmlns:p14="http://schemas.microsoft.com/office/powerpoint/2010/main" val="1816207003"/>
              </p:ext>
            </p:extLst>
          </p:nvPr>
        </p:nvGraphicFramePr>
        <p:xfrm>
          <a:off x="5268412" y="4223545"/>
          <a:ext cx="3046072" cy="2514600"/>
        </p:xfrm>
        <a:graphic>
          <a:graphicData uri="http://schemas.openxmlformats.org/drawingml/2006/table">
            <a:tbl>
              <a:tblPr/>
              <a:tblGrid>
                <a:gridCol w="1344459">
                  <a:extLst>
                    <a:ext uri="{9D8B030D-6E8A-4147-A177-3AD203B41FA5}">
                      <a16:colId xmlns:a16="http://schemas.microsoft.com/office/drawing/2014/main" val="20000"/>
                    </a:ext>
                  </a:extLst>
                </a:gridCol>
                <a:gridCol w="1701613">
                  <a:extLst>
                    <a:ext uri="{9D8B030D-6E8A-4147-A177-3AD203B41FA5}">
                      <a16:colId xmlns:a16="http://schemas.microsoft.com/office/drawing/2014/main" val="20001"/>
                    </a:ext>
                  </a:extLst>
                </a:gridCol>
              </a:tblGrid>
              <a:tr h="594360">
                <a:tc>
                  <a:txBody>
                    <a:bodyPr/>
                    <a:lstStyle/>
                    <a:p>
                      <a:pPr algn="ctr"/>
                      <a:r>
                        <a:rPr lang="en-US" sz="2000" b="1" dirty="0"/>
                        <a:t>System</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000" b="1" i="1" dirty="0"/>
                        <a:t>K </a:t>
                      </a:r>
                    </a:p>
                    <a:p>
                      <a:pPr algn="ctr"/>
                      <a:r>
                        <a:rPr lang="en-US" sz="2000" b="1" i="0" dirty="0"/>
                        <a:t>(at 25°C)</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441960">
                <a:tc>
                  <a:txBody>
                    <a:bodyPr/>
                    <a:lstStyle/>
                    <a:p>
                      <a:pPr algn="ctr"/>
                      <a:r>
                        <a:rPr lang="en-US" sz="2000" dirty="0"/>
                        <a:t>A</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1.5 ×</a:t>
                      </a:r>
                      <a:r>
                        <a:rPr lang="en-US" sz="2000" baseline="0" dirty="0"/>
                        <a:t> </a:t>
                      </a:r>
                      <a:r>
                        <a:rPr lang="en-US" sz="2000" dirty="0"/>
                        <a:t>10</a:t>
                      </a:r>
                      <a:r>
                        <a:rPr lang="en-US" sz="2000" baseline="30000" dirty="0"/>
                        <a:t>−2</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41960">
                <a:tc>
                  <a:txBody>
                    <a:bodyPr/>
                    <a:lstStyle/>
                    <a:p>
                      <a:pPr algn="ctr"/>
                      <a:r>
                        <a:rPr lang="en-US" sz="2000" dirty="0"/>
                        <a:t>B</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9.2 × 10</a:t>
                      </a:r>
                      <a:r>
                        <a:rPr lang="en-US" sz="2000" baseline="30000" dirty="0"/>
                        <a:t>−6</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41960">
                <a:tc>
                  <a:txBody>
                    <a:bodyPr/>
                    <a:lstStyle/>
                    <a:p>
                      <a:pPr algn="ctr"/>
                      <a:r>
                        <a:rPr lang="en-US" sz="2000" dirty="0"/>
                        <a:t>C</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4.7 × 10</a:t>
                      </a:r>
                      <a:r>
                        <a:rPr lang="en-US" sz="2000" baseline="30000" dirty="0"/>
                        <a:t>−1</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41960">
                <a:tc>
                  <a:txBody>
                    <a:bodyPr/>
                    <a:lstStyle/>
                    <a:p>
                      <a:pPr algn="ctr"/>
                      <a:r>
                        <a:rPr lang="en-US" sz="2000" dirty="0"/>
                        <a:t>D</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2.3 × 10</a:t>
                      </a:r>
                      <a:r>
                        <a:rPr lang="en-US" sz="2000" baseline="30000" dirty="0"/>
                        <a:t>−10</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pic>
        <p:nvPicPr>
          <p:cNvPr id="11" name="Picture 10">
            <a:extLst>
              <a:ext uri="{FF2B5EF4-FFF2-40B4-BE49-F238E27FC236}">
                <a16:creationId xmlns:a16="http://schemas.microsoft.com/office/drawing/2014/main" id="{A8530C2A-CE22-4863-BA20-BEA7BEAE061A}"/>
              </a:ext>
            </a:extLst>
          </p:cNvPr>
          <p:cNvPicPr>
            <a:picLocks noChangeAspect="1"/>
          </p:cNvPicPr>
          <p:nvPr/>
        </p:nvPicPr>
        <p:blipFill>
          <a:blip r:embed="rId7"/>
          <a:stretch>
            <a:fillRect/>
          </a:stretch>
        </p:blipFill>
        <p:spPr>
          <a:xfrm>
            <a:off x="1253507" y="5238348"/>
            <a:ext cx="3276134" cy="1086252"/>
          </a:xfrm>
          <a:prstGeom prst="rect">
            <a:avLst/>
          </a:prstGeom>
        </p:spPr>
      </p:pic>
    </p:spTree>
    <p:extLst>
      <p:ext uri="{BB962C8B-B14F-4D97-AF65-F5344CB8AC3E}">
        <p14:creationId xmlns:p14="http://schemas.microsoft.com/office/powerpoint/2010/main" val="282022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ext Box 4"/>
          <p:cNvSpPr txBox="1">
            <a:spLocks noChangeArrowheads="1"/>
          </p:cNvSpPr>
          <p:nvPr/>
        </p:nvSpPr>
        <p:spPr bwMode="auto">
          <a:xfrm>
            <a:off x="228622" y="762015"/>
            <a:ext cx="8686799" cy="583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588825" indent="-37474525" defTabSz="457200">
              <a:defRPr sz="2400">
                <a:solidFill>
                  <a:schemeClr val="tx1"/>
                </a:solidFill>
                <a:latin typeface="Arial" panose="020B0604020202020204" pitchFamily="34" charset="0"/>
                <a:ea typeface="MS PGothic" panose="020B0600070205080204" pitchFamily="34" charset="-128"/>
              </a:defRPr>
            </a:lvl2pPr>
            <a:lvl3pPr marL="1144588" indent="-228600" defTabSz="457200">
              <a:defRPr sz="2400">
                <a:solidFill>
                  <a:schemeClr val="tx1"/>
                </a:solidFill>
                <a:latin typeface="Arial" panose="020B0604020202020204" pitchFamily="34" charset="0"/>
                <a:ea typeface="MS PGothic" panose="020B0600070205080204" pitchFamily="34" charset="-128"/>
              </a:defRPr>
            </a:lvl3pPr>
            <a:lvl4pPr marL="457200" indent="-50787300" defTabSz="457200">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341960" indent="-232725">
              <a:spcBef>
                <a:spcPts val="601"/>
              </a:spcBef>
              <a:buFont typeface="Arial" panose="020B0604020202020204" pitchFamily="34" charset="0"/>
              <a:buChar char="•"/>
            </a:pPr>
            <a:r>
              <a:rPr lang="en-US" dirty="0">
                <a:solidFill>
                  <a:srgbClr val="CC00FF"/>
                </a:solidFill>
              </a:rPr>
              <a:t>Used to determine the composition or concentration of acids and bases in solution.</a:t>
            </a:r>
          </a:p>
          <a:p>
            <a:pPr marL="341960" indent="-232725">
              <a:spcBef>
                <a:spcPts val="601"/>
              </a:spcBef>
              <a:buFont typeface="Arial" panose="020B0604020202020204" pitchFamily="34" charset="0"/>
              <a:buChar char="•"/>
            </a:pPr>
            <a:r>
              <a:rPr lang="en-US" dirty="0">
                <a:solidFill>
                  <a:srgbClr val="00B050"/>
                </a:solidFill>
              </a:rPr>
              <a:t>Used to analyze mixtures.</a:t>
            </a:r>
          </a:p>
          <a:p>
            <a:pPr marL="341960" indent="-232725">
              <a:spcBef>
                <a:spcPts val="601"/>
              </a:spcBef>
              <a:buFont typeface="Arial" panose="020B0604020202020204" pitchFamily="34" charset="0"/>
              <a:buChar char="•"/>
            </a:pPr>
            <a:r>
              <a:rPr lang="en-US" dirty="0">
                <a:solidFill>
                  <a:srgbClr val="0070C0"/>
                </a:solidFill>
              </a:rPr>
              <a:t>Used in nearly every laboratory:  university, power plants, breweries, etc.</a:t>
            </a:r>
          </a:p>
          <a:p>
            <a:pPr marL="341960" indent="-232725">
              <a:spcBef>
                <a:spcPts val="601"/>
              </a:spcBef>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Titration is one of the most precise methods of chemical analysis [</a:t>
            </a:r>
            <a:r>
              <a:rPr lang="en-US" i="1" dirty="0">
                <a:latin typeface="Times New Roman" panose="02020603050405020304" pitchFamily="18" charset="0"/>
                <a:cs typeface="Times New Roman" panose="02020603050405020304" pitchFamily="18" charset="0"/>
              </a:rPr>
              <a:t>“Coke,” “Pepsi,” candy bars,  prescription drugs, medicines, coloring in foods &amp; clothing,  flavorings, sewage treatment, paint mixing, food testing, water testing, fuels, pregnancy tests, etc.]</a:t>
            </a:r>
            <a:endParaRPr lang="en-US" dirty="0">
              <a:latin typeface="Times New Roman" panose="02020603050405020304" pitchFamily="18" charset="0"/>
              <a:cs typeface="Times New Roman" panose="02020603050405020304" pitchFamily="18" charset="0"/>
            </a:endParaRPr>
          </a:p>
          <a:p>
            <a:pPr marL="1483404" indent="-1483404">
              <a:spcBef>
                <a:spcPts val="1200"/>
              </a:spcBef>
            </a:pPr>
            <a:r>
              <a:rPr lang="en-US" b="1" i="1" dirty="0">
                <a:solidFill>
                  <a:srgbClr val="FF0000"/>
                </a:solidFill>
              </a:rPr>
              <a:t>Example</a:t>
            </a:r>
            <a:r>
              <a:rPr lang="en-US" dirty="0"/>
              <a:t>:	</a:t>
            </a:r>
            <a:r>
              <a:rPr lang="en-US" i="1" dirty="0"/>
              <a:t>Something splashes in your eyes.  You’re not sure what it is … it burns.  What should you do?</a:t>
            </a:r>
            <a:endParaRPr lang="en-US" dirty="0"/>
          </a:p>
          <a:p>
            <a:pPr marL="690563" indent="-350838">
              <a:buFont typeface="Courier New" panose="02070309020205020404" pitchFamily="49" charset="0"/>
              <a:buChar char="o"/>
            </a:pPr>
            <a:r>
              <a:rPr lang="en-US" sz="2100" dirty="0">
                <a:solidFill>
                  <a:srgbClr val="CC00FF"/>
                </a:solidFill>
              </a:rPr>
              <a:t>Get a sample of what went into your eye</a:t>
            </a:r>
          </a:p>
          <a:p>
            <a:pPr marL="690563" indent="-350838">
              <a:buFont typeface="Courier New" panose="02070309020205020404" pitchFamily="49" charset="0"/>
              <a:buChar char="o"/>
            </a:pPr>
            <a:r>
              <a:rPr lang="en-US" sz="2100" dirty="0">
                <a:solidFill>
                  <a:srgbClr val="00B050"/>
                </a:solidFill>
              </a:rPr>
              <a:t>Dilute your eye with water for about 15-20 minutes</a:t>
            </a:r>
          </a:p>
          <a:p>
            <a:pPr marL="690563" indent="-350838">
              <a:buFont typeface="Courier New" panose="02070309020205020404" pitchFamily="49" charset="0"/>
              <a:buChar char="o"/>
            </a:pPr>
            <a:r>
              <a:rPr lang="en-US" sz="2100" dirty="0">
                <a:solidFill>
                  <a:srgbClr val="7030A0"/>
                </a:solidFill>
              </a:rPr>
              <a:t>Get to the hospital … the lab will TITRATE the substance to determine if it is an acid or a base … then neutralize it. </a:t>
            </a:r>
          </a:p>
        </p:txBody>
      </p:sp>
      <p:sp>
        <p:nvSpPr>
          <p:cNvPr id="3" name="Footer Placeholder 2"/>
          <p:cNvSpPr>
            <a:spLocks noGrp="1"/>
          </p:cNvSpPr>
          <p:nvPr>
            <p:ph type="ftr" sz="quarter" idx="10"/>
          </p:nvPr>
        </p:nvSpPr>
        <p:spPr/>
        <p:txBody>
          <a:bodyPr/>
          <a:lstStyle/>
          <a:p>
            <a:r>
              <a:rPr lang="en-US" altLang="en-US" dirty="0">
                <a:solidFill>
                  <a:srgbClr val="000000"/>
                </a:solidFill>
              </a:rPr>
              <a:t>Acids &amp; Bases</a:t>
            </a:r>
          </a:p>
        </p:txBody>
      </p:sp>
      <p:sp>
        <p:nvSpPr>
          <p:cNvPr id="6" name="Rectangle 2"/>
          <p:cNvSpPr txBox="1">
            <a:spLocks noChangeArrowheads="1"/>
          </p:cNvSpPr>
          <p:nvPr/>
        </p:nvSpPr>
        <p:spPr>
          <a:xfrm>
            <a:off x="2438400" y="76200"/>
            <a:ext cx="4191008" cy="609600"/>
          </a:xfrm>
          <a:prstGeom prst="rect">
            <a:avLst/>
          </a:prstGeom>
          <a:solidFill>
            <a:srgbClr val="0070C0"/>
          </a:solidFill>
        </p:spPr>
        <p:txBody>
          <a:bodyPr lIns="91061" tIns="45531" rIns="91061" bIns="45531"/>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defTabSz="910638"/>
            <a:r>
              <a:rPr lang="en-US" altLang="en-US" sz="3200" b="1" dirty="0">
                <a:solidFill>
                  <a:srgbClr val="00FF00"/>
                </a:solidFill>
                <a:latin typeface="Gill Sans Ultra Bold" pitchFamily="34" charset="0"/>
              </a:rPr>
              <a:t>Titration</a:t>
            </a:r>
          </a:p>
        </p:txBody>
      </p:sp>
    </p:spTree>
    <p:extLst>
      <p:ext uri="{BB962C8B-B14F-4D97-AF65-F5344CB8AC3E}">
        <p14:creationId xmlns:p14="http://schemas.microsoft.com/office/powerpoint/2010/main" val="24111654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animEffect transition="in" filter="fade">
                                      <p:cBhvr>
                                        <p:cTn id="7" dur="500"/>
                                        <p:tgtEl>
                                          <p:spTgt spid="552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298">
                                            <p:txEl>
                                              <p:pRg st="1" end="1"/>
                                            </p:txEl>
                                          </p:spTgt>
                                        </p:tgtEl>
                                        <p:attrNameLst>
                                          <p:attrName>style.visibility</p:attrName>
                                        </p:attrNameLst>
                                      </p:cBhvr>
                                      <p:to>
                                        <p:strVal val="visible"/>
                                      </p:to>
                                    </p:set>
                                    <p:animEffect transition="in" filter="fade">
                                      <p:cBhvr>
                                        <p:cTn id="12" dur="500"/>
                                        <p:tgtEl>
                                          <p:spTgt spid="552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298">
                                            <p:txEl>
                                              <p:pRg st="2" end="2"/>
                                            </p:txEl>
                                          </p:spTgt>
                                        </p:tgtEl>
                                        <p:attrNameLst>
                                          <p:attrName>style.visibility</p:attrName>
                                        </p:attrNameLst>
                                      </p:cBhvr>
                                      <p:to>
                                        <p:strVal val="visible"/>
                                      </p:to>
                                    </p:set>
                                    <p:animEffect transition="in" filter="fade">
                                      <p:cBhvr>
                                        <p:cTn id="17" dur="500"/>
                                        <p:tgtEl>
                                          <p:spTgt spid="552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298">
                                            <p:txEl>
                                              <p:pRg st="3" end="3"/>
                                            </p:txEl>
                                          </p:spTgt>
                                        </p:tgtEl>
                                        <p:attrNameLst>
                                          <p:attrName>style.visibility</p:attrName>
                                        </p:attrNameLst>
                                      </p:cBhvr>
                                      <p:to>
                                        <p:strVal val="visible"/>
                                      </p:to>
                                    </p:set>
                                    <p:animEffect transition="in" filter="fade">
                                      <p:cBhvr>
                                        <p:cTn id="22" dur="500"/>
                                        <p:tgtEl>
                                          <p:spTgt spid="552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5298">
                                            <p:txEl>
                                              <p:pRg st="4" end="4"/>
                                            </p:txEl>
                                          </p:spTgt>
                                        </p:tgtEl>
                                        <p:attrNameLst>
                                          <p:attrName>style.visibility</p:attrName>
                                        </p:attrNameLst>
                                      </p:cBhvr>
                                      <p:to>
                                        <p:strVal val="visible"/>
                                      </p:to>
                                    </p:set>
                                    <p:animEffect transition="in" filter="fade">
                                      <p:cBhvr>
                                        <p:cTn id="27" dur="500"/>
                                        <p:tgtEl>
                                          <p:spTgt spid="5529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5298">
                                            <p:txEl>
                                              <p:pRg st="5" end="5"/>
                                            </p:txEl>
                                          </p:spTgt>
                                        </p:tgtEl>
                                        <p:attrNameLst>
                                          <p:attrName>style.visibility</p:attrName>
                                        </p:attrNameLst>
                                      </p:cBhvr>
                                      <p:to>
                                        <p:strVal val="visible"/>
                                      </p:to>
                                    </p:set>
                                    <p:animEffect transition="in" filter="fade">
                                      <p:cBhvr>
                                        <p:cTn id="32" dur="500"/>
                                        <p:tgtEl>
                                          <p:spTgt spid="5529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5298">
                                            <p:txEl>
                                              <p:pRg st="6" end="6"/>
                                            </p:txEl>
                                          </p:spTgt>
                                        </p:tgtEl>
                                        <p:attrNameLst>
                                          <p:attrName>style.visibility</p:attrName>
                                        </p:attrNameLst>
                                      </p:cBhvr>
                                      <p:to>
                                        <p:strVal val="visible"/>
                                      </p:to>
                                    </p:set>
                                    <p:animEffect transition="in" filter="fade">
                                      <p:cBhvr>
                                        <p:cTn id="37" dur="500"/>
                                        <p:tgtEl>
                                          <p:spTgt spid="5529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5298">
                                            <p:txEl>
                                              <p:pRg st="7" end="7"/>
                                            </p:txEl>
                                          </p:spTgt>
                                        </p:tgtEl>
                                        <p:attrNameLst>
                                          <p:attrName>style.visibility</p:attrName>
                                        </p:attrNameLst>
                                      </p:cBhvr>
                                      <p:to>
                                        <p:strVal val="visible"/>
                                      </p:to>
                                    </p:set>
                                    <p:animEffect transition="in" filter="fade">
                                      <p:cBhvr>
                                        <p:cTn id="42" dur="500"/>
                                        <p:tgtEl>
                                          <p:spTgt spid="5529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ext Box 4"/>
          <p:cNvSpPr txBox="1">
            <a:spLocks noChangeArrowheads="1"/>
          </p:cNvSpPr>
          <p:nvPr/>
        </p:nvSpPr>
        <p:spPr bwMode="auto">
          <a:xfrm>
            <a:off x="152423" y="762000"/>
            <a:ext cx="4952977" cy="601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588825" indent="-37474525" defTabSz="457200">
              <a:defRPr sz="2400">
                <a:solidFill>
                  <a:schemeClr val="tx1"/>
                </a:solidFill>
                <a:latin typeface="Arial" panose="020B0604020202020204" pitchFamily="34" charset="0"/>
                <a:ea typeface="MS PGothic" panose="020B0600070205080204" pitchFamily="34" charset="-128"/>
              </a:defRPr>
            </a:lvl2pPr>
            <a:lvl3pPr marL="1144588" indent="-228600" defTabSz="457200">
              <a:defRPr sz="2400">
                <a:solidFill>
                  <a:schemeClr val="tx1"/>
                </a:solidFill>
                <a:latin typeface="Arial" panose="020B0604020202020204" pitchFamily="34" charset="0"/>
                <a:ea typeface="MS PGothic" panose="020B0600070205080204" pitchFamily="34" charset="-128"/>
              </a:defRPr>
            </a:lvl3pPr>
            <a:lvl4pPr marL="457200" indent="-50787300" defTabSz="457200">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pPr>
            <a:r>
              <a:rPr lang="en-US" altLang="en-US" sz="3200" b="1" dirty="0">
                <a:solidFill>
                  <a:srgbClr val="CC00FF"/>
                </a:solidFill>
              </a:rPr>
              <a:t>Equivalence Point </a:t>
            </a:r>
          </a:p>
          <a:p>
            <a:pPr marL="342900" indent="-342900" eaLnBrk="0" fontAlgn="base" hangingPunct="0">
              <a:spcBef>
                <a:spcPct val="50000"/>
              </a:spcBef>
              <a:spcAft>
                <a:spcPct val="0"/>
              </a:spcAft>
              <a:buFont typeface="Arial" panose="020B0604020202020204" pitchFamily="34" charset="0"/>
              <a:buChar char="•"/>
            </a:pPr>
            <a:r>
              <a:rPr lang="en-US" altLang="en-US" dirty="0">
                <a:solidFill>
                  <a:srgbClr val="000000"/>
                </a:solidFill>
              </a:rPr>
              <a:t>The point at which neutralization occurs.</a:t>
            </a:r>
          </a:p>
          <a:p>
            <a:pPr marL="341960" lvl="1" indent="-232725" eaLnBrk="0" fontAlgn="base" hangingPunct="0">
              <a:spcBef>
                <a:spcPts val="601"/>
              </a:spcBef>
              <a:spcAft>
                <a:spcPct val="0"/>
              </a:spcAft>
              <a:buFont typeface="Arial" panose="020B0604020202020204" pitchFamily="34" charset="0"/>
              <a:buChar char="•"/>
            </a:pPr>
            <a:r>
              <a:rPr lang="en-US" dirty="0">
                <a:solidFill>
                  <a:srgbClr val="7030A0"/>
                </a:solidFill>
              </a:rPr>
              <a:t>The point at which moles of one reactant (acid) have been added in stoichiometric quantity to react completely with the moles of the other reactant (base).</a:t>
            </a:r>
          </a:p>
          <a:p>
            <a:pPr marL="0" lvl="1" eaLnBrk="0" fontAlgn="base" hangingPunct="0">
              <a:spcBef>
                <a:spcPct val="50000"/>
              </a:spcBef>
              <a:spcAft>
                <a:spcPct val="0"/>
              </a:spcAft>
            </a:pPr>
            <a:r>
              <a:rPr lang="en-US" altLang="en-US" dirty="0">
                <a:solidFill>
                  <a:srgbClr val="00B050"/>
                </a:solidFill>
              </a:rPr>
              <a:t>The indicator chosen for this titration changes color at or near the </a:t>
            </a:r>
            <a:r>
              <a:rPr lang="en-US" altLang="en-US" dirty="0">
                <a:solidFill>
                  <a:srgbClr val="CC00FF"/>
                </a:solidFill>
              </a:rPr>
              <a:t>pH</a:t>
            </a:r>
            <a:r>
              <a:rPr lang="en-US" altLang="en-US" dirty="0">
                <a:solidFill>
                  <a:srgbClr val="00B050"/>
                </a:solidFill>
              </a:rPr>
              <a:t> of the equivalence point (</a:t>
            </a:r>
            <a:r>
              <a:rPr lang="en-US" altLang="en-US" dirty="0">
                <a:solidFill>
                  <a:srgbClr val="CC00FF"/>
                </a:solidFill>
              </a:rPr>
              <a:t>7</a:t>
            </a:r>
            <a:r>
              <a:rPr lang="en-US" altLang="en-US" dirty="0">
                <a:solidFill>
                  <a:srgbClr val="00B050"/>
                </a:solidFill>
              </a:rPr>
              <a:t>).</a:t>
            </a:r>
          </a:p>
          <a:p>
            <a:pPr eaLnBrk="0" fontAlgn="base" hangingPunct="0">
              <a:spcBef>
                <a:spcPct val="50000"/>
              </a:spcBef>
              <a:spcAft>
                <a:spcPct val="0"/>
              </a:spcAft>
            </a:pPr>
            <a:r>
              <a:rPr lang="en-US" altLang="en-US" dirty="0">
                <a:solidFill>
                  <a:srgbClr val="7030A0"/>
                </a:solidFill>
              </a:rPr>
              <a:t>The point at which the indicator forms a stable color change is the </a:t>
            </a:r>
            <a:r>
              <a:rPr lang="en-US" altLang="en-US" b="1" dirty="0">
                <a:solidFill>
                  <a:srgbClr val="FF0000"/>
                </a:solidFill>
              </a:rPr>
              <a:t>end point</a:t>
            </a:r>
            <a:r>
              <a:rPr lang="en-US" altLang="en-US" dirty="0">
                <a:solidFill>
                  <a:srgbClr val="FF0000"/>
                </a:solidFill>
              </a:rPr>
              <a:t> </a:t>
            </a:r>
            <a:r>
              <a:rPr lang="en-US" altLang="en-US" dirty="0">
                <a:solidFill>
                  <a:srgbClr val="7030A0"/>
                </a:solidFill>
              </a:rPr>
              <a:t>of the titration.</a:t>
            </a:r>
          </a:p>
        </p:txBody>
      </p:sp>
      <p:sp>
        <p:nvSpPr>
          <p:cNvPr id="3" name="Footer Placeholder 2"/>
          <p:cNvSpPr>
            <a:spLocks noGrp="1"/>
          </p:cNvSpPr>
          <p:nvPr>
            <p:ph type="ftr" sz="quarter" idx="10"/>
          </p:nvPr>
        </p:nvSpPr>
        <p:spPr/>
        <p:txBody>
          <a:bodyPr/>
          <a:lstStyle/>
          <a:p>
            <a:r>
              <a:rPr lang="en-US" altLang="en-US" dirty="0">
                <a:solidFill>
                  <a:srgbClr val="000000"/>
                </a:solidFill>
              </a:rPr>
              <a:t>Acids &amp; Bases</a:t>
            </a:r>
          </a:p>
        </p:txBody>
      </p:sp>
      <p:sp>
        <p:nvSpPr>
          <p:cNvPr id="6" name="Rectangle 2"/>
          <p:cNvSpPr txBox="1">
            <a:spLocks noChangeArrowheads="1"/>
          </p:cNvSpPr>
          <p:nvPr/>
        </p:nvSpPr>
        <p:spPr>
          <a:xfrm>
            <a:off x="2438400" y="76200"/>
            <a:ext cx="4191008" cy="609600"/>
          </a:xfrm>
          <a:prstGeom prst="rect">
            <a:avLst/>
          </a:prstGeom>
          <a:solidFill>
            <a:srgbClr val="0070C0"/>
          </a:solidFill>
        </p:spPr>
        <p:txBody>
          <a:bodyPr lIns="91061" tIns="45531" rIns="91061" bIns="45531"/>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defTabSz="910638"/>
            <a:r>
              <a:rPr lang="en-US" altLang="en-US" sz="3200" b="1" dirty="0">
                <a:solidFill>
                  <a:srgbClr val="00FF00"/>
                </a:solidFill>
                <a:latin typeface="Gill Sans Ultra Bold" pitchFamily="34" charset="0"/>
              </a:rPr>
              <a:t>Titration</a:t>
            </a:r>
          </a:p>
        </p:txBody>
      </p:sp>
      <p:pic>
        <p:nvPicPr>
          <p:cNvPr id="7" name="Picture 5" descr="titration curve"/>
          <p:cNvPicPr>
            <a:picLocks noChangeAspect="1" noChangeArrowheads="1"/>
          </p:cNvPicPr>
          <p:nvPr/>
        </p:nvPicPr>
        <p:blipFill>
          <a:blip r:embed="rId3">
            <a:clrChange>
              <a:clrFrom>
                <a:srgbClr val="F2F6F7"/>
              </a:clrFrom>
              <a:clrTo>
                <a:srgbClr val="F2F6F7">
                  <a:alpha val="0"/>
                </a:srgbClr>
              </a:clrTo>
            </a:clrChange>
            <a:extLst>
              <a:ext uri="{28A0092B-C50C-407E-A947-70E740481C1C}">
                <a14:useLocalDpi xmlns:a14="http://schemas.microsoft.com/office/drawing/2010/main" val="0"/>
              </a:ext>
            </a:extLst>
          </a:blip>
          <a:srcRect/>
          <a:stretch>
            <a:fillRect/>
          </a:stretch>
        </p:blipFill>
        <p:spPr bwMode="auto">
          <a:xfrm>
            <a:off x="4953000" y="838200"/>
            <a:ext cx="4112734" cy="5181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10FE64E-2A0C-40D7-84CD-D41668D3AE4E}"/>
              </a:ext>
            </a:extLst>
          </p:cNvPr>
          <p:cNvSpPr/>
          <p:nvPr/>
        </p:nvSpPr>
        <p:spPr>
          <a:xfrm>
            <a:off x="5053758" y="6237998"/>
            <a:ext cx="3959942" cy="276999"/>
          </a:xfrm>
          <a:prstGeom prst="rect">
            <a:avLst/>
          </a:prstGeom>
        </p:spPr>
        <p:txBody>
          <a:bodyPr wrap="square">
            <a:spAutoFit/>
          </a:bodyPr>
          <a:lstStyle/>
          <a:p>
            <a:r>
              <a:rPr lang="en-US" sz="1200" dirty="0">
                <a:hlinkClick r:id="rId4"/>
              </a:rPr>
              <a:t>https://screencast-o-matic.com/watch/cqfZDaZyxB</a:t>
            </a:r>
            <a:endParaRPr lang="en-US" sz="1200" dirty="0"/>
          </a:p>
        </p:txBody>
      </p:sp>
    </p:spTree>
    <p:extLst>
      <p:ext uri="{BB962C8B-B14F-4D97-AF65-F5344CB8AC3E}">
        <p14:creationId xmlns:p14="http://schemas.microsoft.com/office/powerpoint/2010/main" val="10329614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animEffect transition="in" filter="fade">
                                      <p:cBhvr>
                                        <p:cTn id="7" dur="500"/>
                                        <p:tgtEl>
                                          <p:spTgt spid="552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298">
                                            <p:txEl>
                                              <p:pRg st="1" end="1"/>
                                            </p:txEl>
                                          </p:spTgt>
                                        </p:tgtEl>
                                        <p:attrNameLst>
                                          <p:attrName>style.visibility</p:attrName>
                                        </p:attrNameLst>
                                      </p:cBhvr>
                                      <p:to>
                                        <p:strVal val="visible"/>
                                      </p:to>
                                    </p:set>
                                    <p:animEffect transition="in" filter="fade">
                                      <p:cBhvr>
                                        <p:cTn id="12" dur="500"/>
                                        <p:tgtEl>
                                          <p:spTgt spid="552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298">
                                            <p:txEl>
                                              <p:pRg st="2" end="2"/>
                                            </p:txEl>
                                          </p:spTgt>
                                        </p:tgtEl>
                                        <p:attrNameLst>
                                          <p:attrName>style.visibility</p:attrName>
                                        </p:attrNameLst>
                                      </p:cBhvr>
                                      <p:to>
                                        <p:strVal val="visible"/>
                                      </p:to>
                                    </p:set>
                                    <p:animEffect transition="in" filter="fade">
                                      <p:cBhvr>
                                        <p:cTn id="22" dur="500"/>
                                        <p:tgtEl>
                                          <p:spTgt spid="5529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5298">
                                            <p:txEl>
                                              <p:pRg st="3" end="3"/>
                                            </p:txEl>
                                          </p:spTgt>
                                        </p:tgtEl>
                                        <p:attrNameLst>
                                          <p:attrName>style.visibility</p:attrName>
                                        </p:attrNameLst>
                                      </p:cBhvr>
                                      <p:to>
                                        <p:strVal val="visible"/>
                                      </p:to>
                                    </p:set>
                                    <p:animEffect transition="in" filter="fade">
                                      <p:cBhvr>
                                        <p:cTn id="27" dur="500"/>
                                        <p:tgtEl>
                                          <p:spTgt spid="5529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5298">
                                            <p:txEl>
                                              <p:pRg st="4" end="4"/>
                                            </p:txEl>
                                          </p:spTgt>
                                        </p:tgtEl>
                                        <p:attrNameLst>
                                          <p:attrName>style.visibility</p:attrName>
                                        </p:attrNameLst>
                                      </p:cBhvr>
                                      <p:to>
                                        <p:strVal val="visible"/>
                                      </p:to>
                                    </p:set>
                                    <p:animEffect transition="in" filter="fade">
                                      <p:cBhvr>
                                        <p:cTn id="32" dur="500"/>
                                        <p:tgtEl>
                                          <p:spTgt spid="552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ext Box 4"/>
          <p:cNvSpPr txBox="1">
            <a:spLocks noChangeArrowheads="1"/>
          </p:cNvSpPr>
          <p:nvPr/>
        </p:nvSpPr>
        <p:spPr bwMode="auto">
          <a:xfrm>
            <a:off x="151633" y="729012"/>
            <a:ext cx="8991598" cy="138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588825" indent="-37474525" defTabSz="457200">
              <a:defRPr sz="2400">
                <a:solidFill>
                  <a:schemeClr val="tx1"/>
                </a:solidFill>
                <a:latin typeface="Arial" panose="020B0604020202020204" pitchFamily="34" charset="0"/>
                <a:ea typeface="MS PGothic" panose="020B0600070205080204" pitchFamily="34" charset="-128"/>
              </a:defRPr>
            </a:lvl2pPr>
            <a:lvl3pPr marL="1144588" indent="-228600" defTabSz="457200">
              <a:defRPr sz="2400">
                <a:solidFill>
                  <a:schemeClr val="tx1"/>
                </a:solidFill>
                <a:latin typeface="Arial" panose="020B0604020202020204" pitchFamily="34" charset="0"/>
                <a:ea typeface="MS PGothic" panose="020B0600070205080204" pitchFamily="34" charset="-128"/>
              </a:defRPr>
            </a:lvl3pPr>
            <a:lvl4pPr marL="457200" indent="-50787300" defTabSz="457200">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pPr>
            <a:r>
              <a:rPr lang="en-US" altLang="en-US" dirty="0">
                <a:solidFill>
                  <a:srgbClr val="7030A0"/>
                </a:solidFill>
              </a:rPr>
              <a:t>Titrations can be done by adding </a:t>
            </a:r>
            <a:r>
              <a:rPr lang="en-US" altLang="en-US" b="1" dirty="0">
                <a:solidFill>
                  <a:srgbClr val="FF0000"/>
                </a:solidFill>
              </a:rPr>
              <a:t>strong</a:t>
            </a:r>
            <a:r>
              <a:rPr lang="en-US" altLang="en-US" dirty="0">
                <a:solidFill>
                  <a:srgbClr val="7030A0"/>
                </a:solidFill>
              </a:rPr>
              <a:t> acid to </a:t>
            </a:r>
            <a:r>
              <a:rPr lang="en-US" altLang="en-US" b="1" dirty="0">
                <a:solidFill>
                  <a:srgbClr val="FF0000"/>
                </a:solidFill>
              </a:rPr>
              <a:t>strong</a:t>
            </a:r>
            <a:r>
              <a:rPr lang="en-US" altLang="en-US" dirty="0">
                <a:solidFill>
                  <a:srgbClr val="7030A0"/>
                </a:solidFill>
              </a:rPr>
              <a:t> base or strong base to strong acid.</a:t>
            </a:r>
          </a:p>
          <a:p>
            <a:pPr eaLnBrk="0" fontAlgn="base" hangingPunct="0">
              <a:spcBef>
                <a:spcPct val="50000"/>
              </a:spcBef>
              <a:spcAft>
                <a:spcPct val="0"/>
              </a:spcAft>
              <a:tabLst>
                <a:tab pos="627063" algn="l"/>
                <a:tab pos="5029200" algn="l"/>
              </a:tabLst>
            </a:pPr>
            <a:r>
              <a:rPr lang="en-US" altLang="en-US" dirty="0">
                <a:solidFill>
                  <a:srgbClr val="000000"/>
                </a:solidFill>
              </a:rPr>
              <a:t>	Adding </a:t>
            </a:r>
            <a:r>
              <a:rPr lang="en-US" altLang="en-US" b="1" dirty="0">
                <a:solidFill>
                  <a:srgbClr val="FF0000"/>
                </a:solidFill>
              </a:rPr>
              <a:t>Acid</a:t>
            </a:r>
            <a:r>
              <a:rPr lang="en-US" altLang="en-US" dirty="0">
                <a:solidFill>
                  <a:srgbClr val="000000"/>
                </a:solidFill>
              </a:rPr>
              <a:t> to </a:t>
            </a:r>
            <a:r>
              <a:rPr lang="en-US" altLang="en-US" b="1" dirty="0">
                <a:solidFill>
                  <a:srgbClr val="00B0F0"/>
                </a:solidFill>
              </a:rPr>
              <a:t>Base</a:t>
            </a:r>
            <a:r>
              <a:rPr lang="en-US" altLang="en-US" dirty="0">
                <a:solidFill>
                  <a:srgbClr val="000000"/>
                </a:solidFill>
              </a:rPr>
              <a:t>	</a:t>
            </a:r>
            <a:endParaRPr lang="en-US" altLang="en-US" b="1" dirty="0">
              <a:solidFill>
                <a:srgbClr val="FF0000"/>
              </a:solidFill>
            </a:endParaRPr>
          </a:p>
        </p:txBody>
      </p:sp>
      <p:sp>
        <p:nvSpPr>
          <p:cNvPr id="3" name="Footer Placeholder 2"/>
          <p:cNvSpPr>
            <a:spLocks noGrp="1"/>
          </p:cNvSpPr>
          <p:nvPr>
            <p:ph type="ftr" sz="quarter" idx="10"/>
          </p:nvPr>
        </p:nvSpPr>
        <p:spPr/>
        <p:txBody>
          <a:bodyPr/>
          <a:lstStyle/>
          <a:p>
            <a:r>
              <a:rPr lang="en-US" altLang="en-US" dirty="0">
                <a:solidFill>
                  <a:srgbClr val="000000"/>
                </a:solidFill>
              </a:rPr>
              <a:t>Acids &amp; Bases</a:t>
            </a:r>
          </a:p>
        </p:txBody>
      </p:sp>
      <p:sp>
        <p:nvSpPr>
          <p:cNvPr id="6" name="Rectangle 2"/>
          <p:cNvSpPr txBox="1">
            <a:spLocks noChangeArrowheads="1"/>
          </p:cNvSpPr>
          <p:nvPr/>
        </p:nvSpPr>
        <p:spPr>
          <a:xfrm>
            <a:off x="2438400" y="76200"/>
            <a:ext cx="4191008" cy="609600"/>
          </a:xfrm>
          <a:prstGeom prst="rect">
            <a:avLst/>
          </a:prstGeom>
          <a:solidFill>
            <a:srgbClr val="0070C0"/>
          </a:solidFill>
        </p:spPr>
        <p:txBody>
          <a:bodyPr lIns="91061" tIns="45531" rIns="91061" bIns="45531"/>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defTabSz="910638"/>
            <a:r>
              <a:rPr lang="en-US" altLang="en-US" sz="3200" b="1" dirty="0">
                <a:solidFill>
                  <a:srgbClr val="00FF00"/>
                </a:solidFill>
                <a:latin typeface="Gill Sans Ultra Bold" pitchFamily="34" charset="0"/>
              </a:rPr>
              <a:t>Titration</a:t>
            </a: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569" t="23480" r="8496" b="15384"/>
          <a:stretch/>
        </p:blipFill>
        <p:spPr bwMode="auto">
          <a:xfrm>
            <a:off x="4727117" y="2094150"/>
            <a:ext cx="4265250" cy="307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9994" t="7938" r="8428" b="23569"/>
          <a:stretch/>
        </p:blipFill>
        <p:spPr bwMode="auto">
          <a:xfrm>
            <a:off x="192192" y="2094150"/>
            <a:ext cx="4138804" cy="307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188648" y="5207452"/>
            <a:ext cx="8879151" cy="138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588825" indent="-37474525" defTabSz="457200">
              <a:defRPr sz="2400">
                <a:solidFill>
                  <a:schemeClr val="tx1"/>
                </a:solidFill>
                <a:latin typeface="Arial" panose="020B0604020202020204" pitchFamily="34" charset="0"/>
                <a:ea typeface="MS PGothic" panose="020B0600070205080204" pitchFamily="34" charset="-128"/>
              </a:defRPr>
            </a:lvl2pPr>
            <a:lvl3pPr marL="1144588" indent="-228600" defTabSz="457200">
              <a:defRPr sz="2400">
                <a:solidFill>
                  <a:schemeClr val="tx1"/>
                </a:solidFill>
                <a:latin typeface="Arial" panose="020B0604020202020204" pitchFamily="34" charset="0"/>
                <a:ea typeface="MS PGothic" panose="020B0600070205080204" pitchFamily="34" charset="-128"/>
              </a:defRPr>
            </a:lvl3pPr>
            <a:lvl4pPr marL="457200" indent="-50787300" defTabSz="457200">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lvl="2" indent="0" eaLnBrk="0" fontAlgn="base" hangingPunct="0">
              <a:spcBef>
                <a:spcPct val="50000"/>
              </a:spcBef>
              <a:spcAft>
                <a:spcPct val="0"/>
              </a:spcAft>
            </a:pPr>
            <a:r>
              <a:rPr lang="en-US" altLang="en-US" dirty="0">
                <a:solidFill>
                  <a:srgbClr val="000000"/>
                </a:solidFill>
              </a:rPr>
              <a:t>The pH changes gradually until near the equivalence point where equal moles of acid and base react completely (</a:t>
            </a:r>
            <a:r>
              <a:rPr lang="en-US" altLang="en-US" dirty="0">
                <a:solidFill>
                  <a:srgbClr val="CC00FF"/>
                </a:solidFill>
              </a:rPr>
              <a:t>pH = 7</a:t>
            </a:r>
            <a:r>
              <a:rPr lang="en-US" altLang="en-US" dirty="0">
                <a:solidFill>
                  <a:srgbClr val="000000"/>
                </a:solidFill>
              </a:rPr>
              <a:t>).</a:t>
            </a:r>
          </a:p>
          <a:p>
            <a:pPr marL="0" lvl="2" indent="0" eaLnBrk="0" fontAlgn="base" hangingPunct="0">
              <a:spcBef>
                <a:spcPct val="50000"/>
              </a:spcBef>
              <a:spcAft>
                <a:spcPct val="0"/>
              </a:spcAft>
            </a:pPr>
            <a:r>
              <a:rPr lang="en-US" altLang="en-US" dirty="0">
                <a:solidFill>
                  <a:srgbClr val="00B050"/>
                </a:solidFill>
              </a:rPr>
              <a:t>At the equivalence point </a:t>
            </a:r>
            <a:r>
              <a:rPr lang="en-US" dirty="0">
                <a:solidFill>
                  <a:srgbClr val="00B050"/>
                </a:solidFill>
              </a:rPr>
              <a:t>pH changes dramatically.</a:t>
            </a:r>
          </a:p>
        </p:txBody>
      </p:sp>
      <p:sp>
        <p:nvSpPr>
          <p:cNvPr id="9" name="TextBox 8">
            <a:extLst>
              <a:ext uri="{FF2B5EF4-FFF2-40B4-BE49-F238E27FC236}">
                <a16:creationId xmlns:a16="http://schemas.microsoft.com/office/drawing/2014/main" id="{DA40CDD6-789B-44FC-9E2F-9DAF1D270F59}"/>
              </a:ext>
            </a:extLst>
          </p:cNvPr>
          <p:cNvSpPr txBox="1"/>
          <p:nvPr/>
        </p:nvSpPr>
        <p:spPr>
          <a:xfrm>
            <a:off x="8153399" y="2095922"/>
            <a:ext cx="914400" cy="523220"/>
          </a:xfrm>
          <a:prstGeom prst="rect">
            <a:avLst/>
          </a:prstGeom>
          <a:noFill/>
        </p:spPr>
        <p:txBody>
          <a:bodyPr wrap="square" rtlCol="0">
            <a:spAutoFit/>
          </a:bodyPr>
          <a:lstStyle/>
          <a:p>
            <a:pPr algn="ctr"/>
            <a:r>
              <a:rPr lang="en-US" sz="1400" b="1" dirty="0"/>
              <a:t>Basic pH ~13</a:t>
            </a:r>
          </a:p>
        </p:txBody>
      </p:sp>
      <p:sp>
        <p:nvSpPr>
          <p:cNvPr id="10" name="TextBox 9">
            <a:extLst>
              <a:ext uri="{FF2B5EF4-FFF2-40B4-BE49-F238E27FC236}">
                <a16:creationId xmlns:a16="http://schemas.microsoft.com/office/drawing/2014/main" id="{679E581D-8D37-4F82-B78B-BFD258C9388B}"/>
              </a:ext>
            </a:extLst>
          </p:cNvPr>
          <p:cNvSpPr txBox="1"/>
          <p:nvPr/>
        </p:nvSpPr>
        <p:spPr>
          <a:xfrm>
            <a:off x="5486400" y="4005598"/>
            <a:ext cx="914400" cy="523220"/>
          </a:xfrm>
          <a:prstGeom prst="rect">
            <a:avLst/>
          </a:prstGeom>
          <a:noFill/>
        </p:spPr>
        <p:txBody>
          <a:bodyPr wrap="square" rtlCol="0">
            <a:spAutoFit/>
          </a:bodyPr>
          <a:lstStyle/>
          <a:p>
            <a:pPr algn="ctr"/>
            <a:r>
              <a:rPr lang="en-US" sz="1400" b="1" dirty="0"/>
              <a:t>Strong Acid</a:t>
            </a:r>
          </a:p>
        </p:txBody>
      </p:sp>
      <p:sp>
        <p:nvSpPr>
          <p:cNvPr id="11" name="Rectangle 10">
            <a:extLst>
              <a:ext uri="{FF2B5EF4-FFF2-40B4-BE49-F238E27FC236}">
                <a16:creationId xmlns:a16="http://schemas.microsoft.com/office/drawing/2014/main" id="{2EB3925B-8225-4FB1-8FD0-B46E759716FA}"/>
              </a:ext>
            </a:extLst>
          </p:cNvPr>
          <p:cNvSpPr/>
          <p:nvPr/>
        </p:nvSpPr>
        <p:spPr>
          <a:xfrm>
            <a:off x="6556722" y="3290011"/>
            <a:ext cx="748923" cy="338554"/>
          </a:xfrm>
          <a:prstGeom prst="rect">
            <a:avLst/>
          </a:prstGeom>
        </p:spPr>
        <p:txBody>
          <a:bodyPr wrap="none">
            <a:spAutoFit/>
          </a:bodyPr>
          <a:lstStyle/>
          <a:p>
            <a:r>
              <a:rPr lang="en-US" sz="1600" b="1" dirty="0"/>
              <a:t>pH ~7</a:t>
            </a:r>
            <a:endParaRPr lang="en-US" sz="1400" dirty="0"/>
          </a:p>
        </p:txBody>
      </p:sp>
      <p:sp>
        <p:nvSpPr>
          <p:cNvPr id="12" name="Rectangle 11">
            <a:extLst>
              <a:ext uri="{FF2B5EF4-FFF2-40B4-BE49-F238E27FC236}">
                <a16:creationId xmlns:a16="http://schemas.microsoft.com/office/drawing/2014/main" id="{11D327E5-7A9B-4264-A813-346DDF231CFF}"/>
              </a:ext>
            </a:extLst>
          </p:cNvPr>
          <p:cNvSpPr/>
          <p:nvPr/>
        </p:nvSpPr>
        <p:spPr>
          <a:xfrm>
            <a:off x="1850065" y="3259723"/>
            <a:ext cx="748923" cy="338554"/>
          </a:xfrm>
          <a:prstGeom prst="rect">
            <a:avLst/>
          </a:prstGeom>
        </p:spPr>
        <p:txBody>
          <a:bodyPr wrap="none">
            <a:spAutoFit/>
          </a:bodyPr>
          <a:lstStyle/>
          <a:p>
            <a:r>
              <a:rPr lang="en-US" sz="1600" b="1" dirty="0"/>
              <a:t>pH ~7</a:t>
            </a:r>
            <a:endParaRPr lang="en-US" sz="1400" dirty="0"/>
          </a:p>
        </p:txBody>
      </p:sp>
      <p:sp>
        <p:nvSpPr>
          <p:cNvPr id="13" name="TextBox 12">
            <a:extLst>
              <a:ext uri="{FF2B5EF4-FFF2-40B4-BE49-F238E27FC236}">
                <a16:creationId xmlns:a16="http://schemas.microsoft.com/office/drawing/2014/main" id="{85022C66-CD72-4185-B96F-AB3C05590000}"/>
              </a:ext>
            </a:extLst>
          </p:cNvPr>
          <p:cNvSpPr txBox="1"/>
          <p:nvPr/>
        </p:nvSpPr>
        <p:spPr>
          <a:xfrm>
            <a:off x="3689340" y="4114800"/>
            <a:ext cx="914400" cy="523220"/>
          </a:xfrm>
          <a:prstGeom prst="rect">
            <a:avLst/>
          </a:prstGeom>
          <a:noFill/>
        </p:spPr>
        <p:txBody>
          <a:bodyPr wrap="square" rtlCol="0">
            <a:spAutoFit/>
          </a:bodyPr>
          <a:lstStyle/>
          <a:p>
            <a:pPr algn="ctr"/>
            <a:r>
              <a:rPr lang="en-US" sz="1400" b="1" dirty="0"/>
              <a:t>Acidic pH ~1</a:t>
            </a:r>
          </a:p>
        </p:txBody>
      </p:sp>
      <p:sp>
        <p:nvSpPr>
          <p:cNvPr id="14" name="TextBox 13">
            <a:extLst>
              <a:ext uri="{FF2B5EF4-FFF2-40B4-BE49-F238E27FC236}">
                <a16:creationId xmlns:a16="http://schemas.microsoft.com/office/drawing/2014/main" id="{D1847B54-DC03-42CA-A3CA-0D8225227885}"/>
              </a:ext>
            </a:extLst>
          </p:cNvPr>
          <p:cNvSpPr txBox="1"/>
          <p:nvPr/>
        </p:nvSpPr>
        <p:spPr>
          <a:xfrm>
            <a:off x="609600" y="2058418"/>
            <a:ext cx="914400" cy="523220"/>
          </a:xfrm>
          <a:prstGeom prst="rect">
            <a:avLst/>
          </a:prstGeom>
          <a:noFill/>
        </p:spPr>
        <p:txBody>
          <a:bodyPr wrap="square" rtlCol="0">
            <a:spAutoFit/>
          </a:bodyPr>
          <a:lstStyle/>
          <a:p>
            <a:pPr algn="ctr"/>
            <a:r>
              <a:rPr lang="en-US" sz="1400" b="1" dirty="0"/>
              <a:t>Strong Base</a:t>
            </a:r>
          </a:p>
        </p:txBody>
      </p:sp>
      <p:pic>
        <p:nvPicPr>
          <p:cNvPr id="15" name="Picture 14" descr="strategy-01.eps">
            <a:extLst>
              <a:ext uri="{FF2B5EF4-FFF2-40B4-BE49-F238E27FC236}">
                <a16:creationId xmlns:a16="http://schemas.microsoft.com/office/drawing/2014/main" id="{6F2D6CC8-38B6-435F-9DD4-AA21CB53D779}"/>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315887" y="0"/>
            <a:ext cx="819164" cy="762000"/>
          </a:xfrm>
          <a:prstGeom prst="rect">
            <a:avLst/>
          </a:prstGeom>
        </p:spPr>
      </p:pic>
      <p:sp>
        <p:nvSpPr>
          <p:cNvPr id="2" name="Text Box 4">
            <a:extLst>
              <a:ext uri="{FF2B5EF4-FFF2-40B4-BE49-F238E27FC236}">
                <a16:creationId xmlns:a16="http://schemas.microsoft.com/office/drawing/2014/main" id="{6BFD494F-AC94-58AF-A6BB-B0ADB3C08233}"/>
              </a:ext>
            </a:extLst>
          </p:cNvPr>
          <p:cNvSpPr txBox="1">
            <a:spLocks noChangeArrowheads="1"/>
          </p:cNvSpPr>
          <p:nvPr/>
        </p:nvSpPr>
        <p:spPr bwMode="auto">
          <a:xfrm>
            <a:off x="5453103" y="1594957"/>
            <a:ext cx="3157496" cy="46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588825" indent="-37474525" defTabSz="457200">
              <a:defRPr sz="2400">
                <a:solidFill>
                  <a:schemeClr val="tx1"/>
                </a:solidFill>
                <a:latin typeface="Arial" panose="020B0604020202020204" pitchFamily="34" charset="0"/>
                <a:ea typeface="MS PGothic" panose="020B0600070205080204" pitchFamily="34" charset="-128"/>
              </a:defRPr>
            </a:lvl2pPr>
            <a:lvl3pPr marL="1144588" indent="-228600" defTabSz="457200">
              <a:defRPr sz="2400">
                <a:solidFill>
                  <a:schemeClr val="tx1"/>
                </a:solidFill>
                <a:latin typeface="Arial" panose="020B0604020202020204" pitchFamily="34" charset="0"/>
                <a:ea typeface="MS PGothic" panose="020B0600070205080204" pitchFamily="34" charset="-128"/>
              </a:defRPr>
            </a:lvl3pPr>
            <a:lvl4pPr marL="457200" indent="-50787300" defTabSz="457200">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pPr>
            <a:r>
              <a:rPr lang="en-US" altLang="en-US" dirty="0">
                <a:solidFill>
                  <a:srgbClr val="000000"/>
                </a:solidFill>
              </a:rPr>
              <a:t>Adding </a:t>
            </a:r>
            <a:r>
              <a:rPr lang="en-US" altLang="en-US" b="1" dirty="0">
                <a:solidFill>
                  <a:srgbClr val="00B0F0"/>
                </a:solidFill>
              </a:rPr>
              <a:t>Base</a:t>
            </a:r>
            <a:r>
              <a:rPr lang="en-US" altLang="en-US" dirty="0">
                <a:solidFill>
                  <a:srgbClr val="000000"/>
                </a:solidFill>
              </a:rPr>
              <a:t> to </a:t>
            </a:r>
            <a:r>
              <a:rPr lang="en-US" altLang="en-US" b="1" dirty="0">
                <a:solidFill>
                  <a:srgbClr val="FF0000"/>
                </a:solidFill>
              </a:rPr>
              <a:t>Acid</a:t>
            </a:r>
          </a:p>
        </p:txBody>
      </p:sp>
    </p:spTree>
    <p:extLst>
      <p:ext uri="{BB962C8B-B14F-4D97-AF65-F5344CB8AC3E}">
        <p14:creationId xmlns:p14="http://schemas.microsoft.com/office/powerpoint/2010/main" val="37553509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animEffect transition="in" filter="fade">
                                      <p:cBhvr>
                                        <p:cTn id="7" dur="500"/>
                                        <p:tgtEl>
                                          <p:spTgt spid="552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fade">
                                      <p:cBhvr>
                                        <p:cTn id="12" dur="5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5298">
                                            <p:txEl>
                                              <p:pRg st="1" end="1"/>
                                            </p:txEl>
                                          </p:spTgt>
                                        </p:tgtEl>
                                        <p:attrNameLst>
                                          <p:attrName>style.visibility</p:attrName>
                                        </p:attrNameLst>
                                      </p:cBhvr>
                                      <p:to>
                                        <p:strVal val="visible"/>
                                      </p:to>
                                    </p:set>
                                    <p:animEffect transition="in" filter="fade">
                                      <p:cBhvr>
                                        <p:cTn id="32" dur="500"/>
                                        <p:tgtEl>
                                          <p:spTgt spid="5529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122"/>
                                        </p:tgtEl>
                                        <p:attrNameLst>
                                          <p:attrName>style.visibility</p:attrName>
                                        </p:attrNameLst>
                                      </p:cBhvr>
                                      <p:to>
                                        <p:strVal val="visible"/>
                                      </p:to>
                                    </p:set>
                                    <p:animEffect transition="in" filter="fade">
                                      <p:cBhvr>
                                        <p:cTn id="37" dur="500"/>
                                        <p:tgtEl>
                                          <p:spTgt spid="51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0" end="0"/>
                                            </p:txEl>
                                          </p:spTgt>
                                        </p:tgtEl>
                                        <p:attrNameLst>
                                          <p:attrName>style.visibility</p:attrName>
                                        </p:attrNameLst>
                                      </p:cBhvr>
                                      <p:to>
                                        <p:strVal val="visible"/>
                                      </p:to>
                                    </p:set>
                                    <p:animEffect transition="in" filter="fade">
                                      <p:cBhvr>
                                        <p:cTn id="57" dur="500"/>
                                        <p:tgtEl>
                                          <p:spTgt spid="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0" end="0"/>
                                            </p:txEl>
                                          </p:spTgt>
                                        </p:tgtEl>
                                        <p:attrNameLst>
                                          <p:attrName>style.visibility</p:attrName>
                                        </p:attrNameLst>
                                      </p:cBhvr>
                                      <p:to>
                                        <p:strVal val="visible"/>
                                      </p:to>
                                    </p:set>
                                    <p:animEffect transition="in" filter="fade">
                                      <p:cBhvr>
                                        <p:cTn id="62" dur="500"/>
                                        <p:tgtEl>
                                          <p:spTgt spid="8">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
                                            <p:txEl>
                                              <p:pRg st="1" end="1"/>
                                            </p:txEl>
                                          </p:spTgt>
                                        </p:tgtEl>
                                        <p:attrNameLst>
                                          <p:attrName>style.visibility</p:attrName>
                                        </p:attrNameLst>
                                      </p:cBhvr>
                                      <p:to>
                                        <p:strVal val="visible"/>
                                      </p:to>
                                    </p:set>
                                    <p:animEffect transition="in" filter="fade">
                                      <p:cBhvr>
                                        <p:cTn id="6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dirty="0"/>
              <a:t> </a:t>
            </a:r>
          </a:p>
        </p:txBody>
      </p:sp>
      <p:sp>
        <p:nvSpPr>
          <p:cNvPr id="2" name="Title 1"/>
          <p:cNvSpPr>
            <a:spLocks noGrp="1"/>
          </p:cNvSpPr>
          <p:nvPr>
            <p:ph type="title"/>
          </p:nvPr>
        </p:nvSpPr>
        <p:spPr>
          <a:xfrm>
            <a:off x="10" y="0"/>
            <a:ext cx="9143996" cy="1377165"/>
          </a:xfrm>
        </p:spPr>
        <p:txBody>
          <a:bodyPr/>
          <a:lstStyle/>
          <a:p>
            <a:pPr marL="239411" indent="-239411"/>
            <a:r>
              <a:rPr lang="en-US" dirty="0"/>
              <a:t>What Is a Titration?</a:t>
            </a:r>
          </a:p>
        </p:txBody>
      </p:sp>
      <p:sp>
        <p:nvSpPr>
          <p:cNvPr id="5" name="Rounded Rectangle 4"/>
          <p:cNvSpPr/>
          <p:nvPr/>
        </p:nvSpPr>
        <p:spPr>
          <a:xfrm>
            <a:off x="598457" y="2270497"/>
            <a:ext cx="1931069" cy="579545"/>
          </a:xfrm>
          <a:prstGeom prst="roundRect">
            <a:avLst/>
          </a:prstGeom>
          <a:solidFill>
            <a:srgbClr val="BEE593"/>
          </a:solidFill>
          <a:ln w="28575" cmpd="sng">
            <a:solidFill>
              <a:schemeClr val="accent3"/>
            </a:solidFill>
          </a:ln>
        </p:spPr>
        <p:txBody>
          <a:bodyPr wrap="square" lIns="191524" tIns="95769" rIns="191524" bIns="95769" anchor="ctr" anchorCtr="0">
            <a:spAutoFit/>
          </a:bodyPr>
          <a:lstStyle/>
          <a:p>
            <a:pPr algn="ctr" defTabSz="1915696" fontAlgn="base">
              <a:lnSpc>
                <a:spcPct val="113000"/>
              </a:lnSpc>
              <a:spcBef>
                <a:spcPts val="945"/>
              </a:spcBef>
              <a:buClr>
                <a:srgbClr val="2877C4"/>
              </a:buClr>
              <a:defRPr/>
            </a:pPr>
            <a:r>
              <a:rPr lang="en-US" b="1" dirty="0">
                <a:solidFill>
                  <a:srgbClr val="000000"/>
                </a:solidFill>
              </a:rPr>
              <a:t>Definition</a:t>
            </a:r>
          </a:p>
        </p:txBody>
      </p:sp>
      <p:sp>
        <p:nvSpPr>
          <p:cNvPr id="6" name="_s2055"/>
          <p:cNvSpPr>
            <a:spLocks noChangeArrowheads="1"/>
          </p:cNvSpPr>
          <p:nvPr/>
        </p:nvSpPr>
        <p:spPr bwMode="auto">
          <a:xfrm>
            <a:off x="3949493" y="2270497"/>
            <a:ext cx="1715617" cy="579545"/>
          </a:xfrm>
          <a:prstGeom prst="roundRect">
            <a:avLst/>
          </a:prstGeom>
          <a:solidFill>
            <a:schemeClr val="accent1">
              <a:lumMod val="40000"/>
              <a:lumOff val="60000"/>
            </a:schemeClr>
          </a:solidFill>
          <a:ln w="28575" cmpd="sng">
            <a:solidFill>
              <a:srgbClr val="FE8600"/>
            </a:solidFill>
            <a:miter lim="800000"/>
            <a:headEnd/>
            <a:tailEnd/>
          </a:ln>
        </p:spPr>
        <p:txBody>
          <a:bodyPr wrap="square" lIns="191524" tIns="95769" rIns="191524" bIns="95769" anchor="ctr">
            <a:spAutoFit/>
          </a:bodyPr>
          <a:lstStyle/>
          <a:p>
            <a:pPr algn="ctr" defTabSz="1915696" fontAlgn="base">
              <a:lnSpc>
                <a:spcPct val="113000"/>
              </a:lnSpc>
              <a:spcBef>
                <a:spcPts val="945"/>
              </a:spcBef>
              <a:buClr>
                <a:srgbClr val="2877C4"/>
              </a:buClr>
            </a:pPr>
            <a:r>
              <a:rPr lang="en-US" b="1" dirty="0">
                <a:solidFill>
                  <a:srgbClr val="000000"/>
                </a:solidFill>
              </a:rPr>
              <a:t>Goal </a:t>
            </a:r>
          </a:p>
        </p:txBody>
      </p:sp>
      <p:sp>
        <p:nvSpPr>
          <p:cNvPr id="7" name="Content Placeholder 2"/>
          <p:cNvSpPr txBox="1">
            <a:spLocks/>
          </p:cNvSpPr>
          <p:nvPr/>
        </p:nvSpPr>
        <p:spPr bwMode="auto">
          <a:xfrm>
            <a:off x="6559025" y="2233930"/>
            <a:ext cx="2288208" cy="945106"/>
          </a:xfrm>
          <a:prstGeom prst="roundRect">
            <a:avLst/>
          </a:prstGeom>
          <a:solidFill>
            <a:schemeClr val="accent5">
              <a:lumMod val="40000"/>
              <a:lumOff val="60000"/>
            </a:schemeClr>
          </a:solidFill>
          <a:ln w="28575" cap="flat" cmpd="sng" algn="ctr">
            <a:solidFill>
              <a:schemeClr val="accent5"/>
            </a:solidFill>
            <a:prstDash val="solid"/>
          </a:ln>
        </p:spPr>
        <p:style>
          <a:lnRef idx="2">
            <a:schemeClr val="accent2">
              <a:shade val="50000"/>
            </a:schemeClr>
          </a:lnRef>
          <a:fillRef idx="1">
            <a:schemeClr val="accent2"/>
          </a:fillRef>
          <a:effectRef idx="0">
            <a:schemeClr val="accent2"/>
          </a:effectRef>
          <a:fontRef idx="minor">
            <a:schemeClr val="lt1"/>
          </a:fontRef>
        </p:style>
        <p:txBody>
          <a:bodyPr vert="horz" wrap="square" lIns="191524" tIns="95769" rIns="191524" bIns="95769" numCol="1" anchor="t" anchorCtr="0" compatLnSpc="1">
            <a:prstTxWarp prst="textNoShape">
              <a:avLst/>
            </a:prstTxWarp>
            <a:spAutoFit/>
          </a:bodyPr>
          <a:lstStyle>
            <a:lvl1pPr algn="l" rtl="0" eaLnBrk="1" fontAlgn="base" hangingPunct="1">
              <a:lnSpc>
                <a:spcPct val="113000"/>
              </a:lnSpc>
              <a:spcBef>
                <a:spcPts val="450"/>
              </a:spcBef>
              <a:spcAft>
                <a:spcPts val="0"/>
              </a:spcAft>
              <a:buClr>
                <a:srgbClr val="2877C4"/>
              </a:buClr>
              <a:buFont typeface="Arial Unicode MS" pitchFamily="34" charset="-128"/>
              <a:defRPr sz="800">
                <a:solidFill>
                  <a:schemeClr val="lt1"/>
                </a:solidFill>
                <a:latin typeface="+mn-lt"/>
                <a:ea typeface="+mn-ea"/>
                <a:cs typeface="+mn-cs"/>
              </a:defRPr>
            </a:lvl1pPr>
            <a:lvl2pPr marL="173038" indent="-173038" algn="l" rtl="0" eaLnBrk="1" fontAlgn="base" hangingPunct="1">
              <a:lnSpc>
                <a:spcPct val="113000"/>
              </a:lnSpc>
              <a:spcBef>
                <a:spcPts val="450"/>
              </a:spcBef>
              <a:spcAft>
                <a:spcPts val="0"/>
              </a:spcAft>
              <a:buClr>
                <a:schemeClr val="accent1"/>
              </a:buClr>
              <a:buFontTx/>
              <a:buNone/>
              <a:defRPr sz="800">
                <a:solidFill>
                  <a:schemeClr val="lt1"/>
                </a:solidFill>
                <a:latin typeface="+mn-lt"/>
                <a:ea typeface="+mn-ea"/>
                <a:cs typeface="+mn-cs"/>
              </a:defRPr>
            </a:lvl2pPr>
            <a:lvl3pPr marL="107950" indent="-107950" algn="l" rtl="0" eaLnBrk="1" fontAlgn="base" hangingPunct="1">
              <a:lnSpc>
                <a:spcPct val="113000"/>
              </a:lnSpc>
              <a:spcBef>
                <a:spcPts val="450"/>
              </a:spcBef>
              <a:spcAft>
                <a:spcPts val="0"/>
              </a:spcAft>
              <a:buClr>
                <a:schemeClr val="accent1"/>
              </a:buClr>
              <a:buFont typeface="Wingdings" charset="2"/>
              <a:buChar char="§"/>
              <a:defRPr sz="800">
                <a:solidFill>
                  <a:schemeClr val="lt1"/>
                </a:solidFill>
                <a:latin typeface="+mn-lt"/>
                <a:ea typeface="+mn-ea"/>
                <a:cs typeface="+mn-cs"/>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100">
                <a:solidFill>
                  <a:schemeClr val="lt1"/>
                </a:solidFill>
                <a:latin typeface="+mn-lt"/>
                <a:ea typeface="+mn-ea"/>
                <a:cs typeface="+mn-cs"/>
              </a:defRPr>
            </a:lvl4pPr>
            <a:lvl5pPr marL="977913" indent="-107985" algn="l" rtl="0" eaLnBrk="1" fontAlgn="base" hangingPunct="1">
              <a:lnSpc>
                <a:spcPct val="115000"/>
              </a:lnSpc>
              <a:spcBef>
                <a:spcPct val="20000"/>
              </a:spcBef>
              <a:spcAft>
                <a:spcPct val="0"/>
              </a:spcAft>
              <a:buChar char="»"/>
              <a:defRPr sz="1100">
                <a:solidFill>
                  <a:schemeClr val="lt1"/>
                </a:solidFill>
                <a:latin typeface="+mn-lt"/>
                <a:ea typeface="+mn-ea"/>
                <a:cs typeface="+mn-cs"/>
              </a:defRPr>
            </a:lvl5pPr>
            <a:lvl6pPr marL="1195395"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6pPr>
            <a:lvl7pPr marL="1412876"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7pPr>
            <a:lvl8pPr marL="1630358"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8pPr>
            <a:lvl9pPr marL="1847839"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9pPr>
          </a:lstStyle>
          <a:p>
            <a:pPr algn="ctr" defTabSz="1915696"/>
            <a:r>
              <a:rPr lang="en-US" sz="1900" b="1" dirty="0">
                <a:solidFill>
                  <a:srgbClr val="000000"/>
                </a:solidFill>
              </a:rPr>
              <a:t>Role of an Indicator</a:t>
            </a:r>
          </a:p>
        </p:txBody>
      </p:sp>
      <p:sp>
        <p:nvSpPr>
          <p:cNvPr id="8" name="Rounded Rectangle 7"/>
          <p:cNvSpPr/>
          <p:nvPr/>
        </p:nvSpPr>
        <p:spPr>
          <a:xfrm>
            <a:off x="357674" y="3740888"/>
            <a:ext cx="2412588" cy="2724434"/>
          </a:xfrm>
          <a:prstGeom prst="roundRect">
            <a:avLst/>
          </a:prstGeom>
          <a:solidFill>
            <a:srgbClr val="BEE593"/>
          </a:solidFill>
          <a:ln w="28575" cmpd="sng">
            <a:solidFill>
              <a:schemeClr val="accent3"/>
            </a:solidFill>
          </a:ln>
        </p:spPr>
        <p:txBody>
          <a:bodyPr wrap="square" lIns="191524" tIns="95769" rIns="191524" bIns="95769" anchor="ctr" anchorCtr="0">
            <a:spAutoFit/>
          </a:bodyPr>
          <a:lstStyle/>
          <a:p>
            <a:pPr algn="ctr" defTabSz="1915696" fontAlgn="base">
              <a:lnSpc>
                <a:spcPct val="113000"/>
              </a:lnSpc>
              <a:spcBef>
                <a:spcPts val="945"/>
              </a:spcBef>
              <a:buClr>
                <a:srgbClr val="2877C4"/>
              </a:buClr>
              <a:defRPr/>
            </a:pPr>
            <a:r>
              <a:rPr lang="en-US" dirty="0">
                <a:solidFill>
                  <a:srgbClr val="000000"/>
                </a:solidFill>
              </a:rPr>
              <a:t>a lab technique based on reaching the equivalence point in a chemical reaction</a:t>
            </a:r>
            <a:endParaRPr lang="en-US" b="1" dirty="0">
              <a:solidFill>
                <a:srgbClr val="000000"/>
              </a:solidFill>
            </a:endParaRPr>
          </a:p>
        </p:txBody>
      </p:sp>
      <p:sp>
        <p:nvSpPr>
          <p:cNvPr id="11" name="_s2055"/>
          <p:cNvSpPr>
            <a:spLocks noChangeArrowheads="1"/>
          </p:cNvSpPr>
          <p:nvPr/>
        </p:nvSpPr>
        <p:spPr bwMode="auto">
          <a:xfrm>
            <a:off x="3359484" y="3910930"/>
            <a:ext cx="2895642" cy="2419990"/>
          </a:xfrm>
          <a:prstGeom prst="roundRect">
            <a:avLst/>
          </a:prstGeom>
          <a:solidFill>
            <a:schemeClr val="accent1">
              <a:lumMod val="40000"/>
              <a:lumOff val="60000"/>
            </a:schemeClr>
          </a:solidFill>
          <a:ln w="28575" cmpd="sng">
            <a:solidFill>
              <a:srgbClr val="FE8600"/>
            </a:solidFill>
            <a:miter lim="800000"/>
            <a:headEnd/>
            <a:tailEnd/>
          </a:ln>
        </p:spPr>
        <p:txBody>
          <a:bodyPr wrap="square" lIns="191524" tIns="95769" rIns="191524" bIns="95769" anchor="ctr">
            <a:spAutoFit/>
          </a:bodyPr>
          <a:lstStyle/>
          <a:p>
            <a:pPr marL="0" lvl="1" algn="ctr" defTabSz="1915696" fontAlgn="base">
              <a:lnSpc>
                <a:spcPct val="113000"/>
              </a:lnSpc>
              <a:spcBef>
                <a:spcPts val="945"/>
              </a:spcBef>
              <a:buClr>
                <a:srgbClr val="2877C4"/>
              </a:buClr>
            </a:pPr>
            <a:r>
              <a:rPr lang="en-US" dirty="0">
                <a:solidFill>
                  <a:srgbClr val="000000"/>
                </a:solidFill>
              </a:rPr>
              <a:t>use a known concentration of one reactant  to find an unknown concentration of another reactant</a:t>
            </a:r>
            <a:r>
              <a:rPr lang="en-US" b="1" dirty="0">
                <a:solidFill>
                  <a:srgbClr val="000000"/>
                </a:solidFill>
              </a:rPr>
              <a:t> </a:t>
            </a:r>
          </a:p>
        </p:txBody>
      </p:sp>
      <p:sp>
        <p:nvSpPr>
          <p:cNvPr id="12" name="Content Placeholder 2"/>
          <p:cNvSpPr txBox="1">
            <a:spLocks/>
          </p:cNvSpPr>
          <p:nvPr/>
        </p:nvSpPr>
        <p:spPr bwMode="auto">
          <a:xfrm>
            <a:off x="6559025" y="3910930"/>
            <a:ext cx="2288208" cy="2042415"/>
          </a:xfrm>
          <a:prstGeom prst="roundRect">
            <a:avLst/>
          </a:prstGeom>
          <a:solidFill>
            <a:schemeClr val="accent5">
              <a:lumMod val="40000"/>
              <a:lumOff val="60000"/>
            </a:schemeClr>
          </a:solidFill>
          <a:ln w="28575" cap="flat" cmpd="sng" algn="ctr">
            <a:solidFill>
              <a:schemeClr val="accent5"/>
            </a:solidFill>
            <a:prstDash val="solid"/>
          </a:ln>
        </p:spPr>
        <p:style>
          <a:lnRef idx="2">
            <a:schemeClr val="accent2">
              <a:shade val="50000"/>
            </a:schemeClr>
          </a:lnRef>
          <a:fillRef idx="1">
            <a:schemeClr val="accent2"/>
          </a:fillRef>
          <a:effectRef idx="0">
            <a:schemeClr val="accent2"/>
          </a:effectRef>
          <a:fontRef idx="minor">
            <a:schemeClr val="lt1"/>
          </a:fontRef>
        </p:style>
        <p:txBody>
          <a:bodyPr vert="horz" wrap="square" lIns="191524" tIns="95769" rIns="191524" bIns="95769" numCol="1" anchor="t" anchorCtr="0" compatLnSpc="1">
            <a:prstTxWarp prst="textNoShape">
              <a:avLst/>
            </a:prstTxWarp>
            <a:spAutoFit/>
          </a:bodyPr>
          <a:lstStyle>
            <a:lvl1pPr algn="l" rtl="0" eaLnBrk="1" fontAlgn="base" hangingPunct="1">
              <a:lnSpc>
                <a:spcPct val="113000"/>
              </a:lnSpc>
              <a:spcBef>
                <a:spcPts val="450"/>
              </a:spcBef>
              <a:spcAft>
                <a:spcPts val="0"/>
              </a:spcAft>
              <a:buClr>
                <a:srgbClr val="2877C4"/>
              </a:buClr>
              <a:buFont typeface="Arial Unicode MS" pitchFamily="34" charset="-128"/>
              <a:defRPr sz="800">
                <a:solidFill>
                  <a:schemeClr val="lt1"/>
                </a:solidFill>
                <a:latin typeface="+mn-lt"/>
                <a:ea typeface="+mn-ea"/>
                <a:cs typeface="+mn-cs"/>
              </a:defRPr>
            </a:lvl1pPr>
            <a:lvl2pPr marL="173038" indent="-173038" algn="l" rtl="0" eaLnBrk="1" fontAlgn="base" hangingPunct="1">
              <a:lnSpc>
                <a:spcPct val="113000"/>
              </a:lnSpc>
              <a:spcBef>
                <a:spcPts val="450"/>
              </a:spcBef>
              <a:spcAft>
                <a:spcPts val="0"/>
              </a:spcAft>
              <a:buClr>
                <a:schemeClr val="accent1"/>
              </a:buClr>
              <a:buFontTx/>
              <a:buNone/>
              <a:defRPr sz="800">
                <a:solidFill>
                  <a:schemeClr val="lt1"/>
                </a:solidFill>
                <a:latin typeface="+mn-lt"/>
                <a:ea typeface="+mn-ea"/>
                <a:cs typeface="+mn-cs"/>
              </a:defRPr>
            </a:lvl2pPr>
            <a:lvl3pPr marL="107950" indent="-107950" algn="l" rtl="0" eaLnBrk="1" fontAlgn="base" hangingPunct="1">
              <a:lnSpc>
                <a:spcPct val="113000"/>
              </a:lnSpc>
              <a:spcBef>
                <a:spcPts val="450"/>
              </a:spcBef>
              <a:spcAft>
                <a:spcPts val="0"/>
              </a:spcAft>
              <a:buClr>
                <a:schemeClr val="accent1"/>
              </a:buClr>
              <a:buFont typeface="Wingdings" charset="2"/>
              <a:buChar char="§"/>
              <a:defRPr sz="800">
                <a:solidFill>
                  <a:schemeClr val="lt1"/>
                </a:solidFill>
                <a:latin typeface="+mn-lt"/>
                <a:ea typeface="+mn-ea"/>
                <a:cs typeface="+mn-cs"/>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100">
                <a:solidFill>
                  <a:schemeClr val="lt1"/>
                </a:solidFill>
                <a:latin typeface="+mn-lt"/>
                <a:ea typeface="+mn-ea"/>
                <a:cs typeface="+mn-cs"/>
              </a:defRPr>
            </a:lvl4pPr>
            <a:lvl5pPr marL="977913" indent="-107985" algn="l" rtl="0" eaLnBrk="1" fontAlgn="base" hangingPunct="1">
              <a:lnSpc>
                <a:spcPct val="115000"/>
              </a:lnSpc>
              <a:spcBef>
                <a:spcPct val="20000"/>
              </a:spcBef>
              <a:spcAft>
                <a:spcPct val="0"/>
              </a:spcAft>
              <a:buChar char="»"/>
              <a:defRPr sz="1100">
                <a:solidFill>
                  <a:schemeClr val="lt1"/>
                </a:solidFill>
                <a:latin typeface="+mn-lt"/>
                <a:ea typeface="+mn-ea"/>
                <a:cs typeface="+mn-cs"/>
              </a:defRPr>
            </a:lvl5pPr>
            <a:lvl6pPr marL="1195395"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6pPr>
            <a:lvl7pPr marL="1412876"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7pPr>
            <a:lvl8pPr marL="1630358"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8pPr>
            <a:lvl9pPr marL="1847839"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9pPr>
          </a:lstStyle>
          <a:p>
            <a:pPr algn="ctr" defTabSz="1915696"/>
            <a:r>
              <a:rPr lang="en-US" sz="1900" dirty="0">
                <a:solidFill>
                  <a:srgbClr val="000000"/>
                </a:solidFill>
              </a:rPr>
              <a:t>Allows accurate signaling that equivalence point has been reached</a:t>
            </a:r>
            <a:endParaRPr lang="en-US" sz="1900" b="1" dirty="0">
              <a:solidFill>
                <a:srgbClr val="000000"/>
              </a:solidFill>
            </a:endParaRPr>
          </a:p>
        </p:txBody>
      </p:sp>
      <p:cxnSp>
        <p:nvCxnSpPr>
          <p:cNvPr id="13" name="Straight Arrow Connector 12"/>
          <p:cNvCxnSpPr>
            <a:stCxn id="6" idx="2"/>
            <a:endCxn id="11" idx="0"/>
          </p:cNvCxnSpPr>
          <p:nvPr/>
        </p:nvCxnSpPr>
        <p:spPr bwMode="auto">
          <a:xfrm>
            <a:off x="4807302" y="2850042"/>
            <a:ext cx="3" cy="1060888"/>
          </a:xfrm>
          <a:prstGeom prst="straightConnector1">
            <a:avLst/>
          </a:prstGeom>
          <a:noFill/>
          <a:ln w="28575" cap="flat" cmpd="sng" algn="ctr">
            <a:solidFill>
              <a:schemeClr val="accent4"/>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a:stCxn id="5" idx="2"/>
            <a:endCxn id="8" idx="0"/>
          </p:cNvCxnSpPr>
          <p:nvPr/>
        </p:nvCxnSpPr>
        <p:spPr bwMode="auto">
          <a:xfrm flipH="1">
            <a:off x="1563968" y="2850042"/>
            <a:ext cx="24" cy="890846"/>
          </a:xfrm>
          <a:prstGeom prst="straightConnector1">
            <a:avLst/>
          </a:prstGeom>
          <a:noFill/>
          <a:ln w="28575" cap="flat" cmpd="sng" algn="ctr">
            <a:solidFill>
              <a:schemeClr val="accent4"/>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a:stCxn id="7" idx="2"/>
            <a:endCxn id="12" idx="0"/>
          </p:cNvCxnSpPr>
          <p:nvPr/>
        </p:nvCxnSpPr>
        <p:spPr bwMode="auto">
          <a:xfrm>
            <a:off x="7703129" y="3179036"/>
            <a:ext cx="0" cy="731894"/>
          </a:xfrm>
          <a:prstGeom prst="straightConnector1">
            <a:avLst/>
          </a:prstGeom>
          <a:noFill/>
          <a:ln w="28575" cap="flat" cmpd="sng" algn="ctr">
            <a:solidFill>
              <a:schemeClr val="accent4"/>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6997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up)">
                                      <p:cBhvr>
                                        <p:cTn id="40" dur="500"/>
                                        <p:tgtEl>
                                          <p:spTgt spid="17"/>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ext Box 4"/>
          <p:cNvSpPr txBox="1">
            <a:spLocks noChangeArrowheads="1"/>
          </p:cNvSpPr>
          <p:nvPr/>
        </p:nvSpPr>
        <p:spPr bwMode="auto">
          <a:xfrm>
            <a:off x="152402" y="768926"/>
            <a:ext cx="8991598" cy="907474"/>
          </a:xfrm>
          <a:prstGeom prst="rect">
            <a:avLst/>
          </a:prstGeom>
          <a:solidFill>
            <a:srgbClr val="FFFF00"/>
          </a:solidFill>
          <a:ln>
            <a:noFill/>
          </a:ln>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588825" indent="-37474525" defTabSz="457200">
              <a:defRPr sz="2400">
                <a:solidFill>
                  <a:schemeClr val="tx1"/>
                </a:solidFill>
                <a:latin typeface="Arial" panose="020B0604020202020204" pitchFamily="34" charset="0"/>
                <a:ea typeface="MS PGothic" panose="020B0600070205080204" pitchFamily="34" charset="-128"/>
              </a:defRPr>
            </a:lvl2pPr>
            <a:lvl3pPr marL="1144588" indent="-228600" defTabSz="457200">
              <a:defRPr sz="2400">
                <a:solidFill>
                  <a:schemeClr val="tx1"/>
                </a:solidFill>
                <a:latin typeface="Arial" panose="020B0604020202020204" pitchFamily="34" charset="0"/>
                <a:ea typeface="MS PGothic" panose="020B0600070205080204" pitchFamily="34" charset="-128"/>
              </a:defRPr>
            </a:lvl3pPr>
            <a:lvl4pPr marL="457200" indent="-50787300" defTabSz="457200">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pPr>
            <a:r>
              <a:rPr lang="en-US" altLang="en-US" dirty="0">
                <a:solidFill>
                  <a:srgbClr val="7030A0"/>
                </a:solidFill>
              </a:rPr>
              <a:t>What type of Titrations is shown here? </a:t>
            </a:r>
          </a:p>
          <a:p>
            <a:pPr algn="ctr" eaLnBrk="0" fontAlgn="base" hangingPunct="0">
              <a:spcBef>
                <a:spcPts val="600"/>
              </a:spcBef>
              <a:spcAft>
                <a:spcPct val="0"/>
              </a:spcAft>
            </a:pPr>
            <a:r>
              <a:rPr lang="en-US" altLang="en-US" dirty="0">
                <a:solidFill>
                  <a:srgbClr val="7030A0"/>
                </a:solidFill>
              </a:rPr>
              <a:t>(strong or weak) </a:t>
            </a:r>
            <a:r>
              <a:rPr lang="en-US" altLang="en-US" dirty="0">
                <a:solidFill>
                  <a:srgbClr val="FF0000"/>
                </a:solidFill>
              </a:rPr>
              <a:t>acid </a:t>
            </a:r>
            <a:r>
              <a:rPr lang="en-US" altLang="en-US" dirty="0">
                <a:solidFill>
                  <a:srgbClr val="7030A0"/>
                </a:solidFill>
              </a:rPr>
              <a:t>with a (strong or weak)</a:t>
            </a:r>
            <a:r>
              <a:rPr lang="en-US" altLang="en-US" dirty="0">
                <a:solidFill>
                  <a:srgbClr val="00B0F0"/>
                </a:solidFill>
              </a:rPr>
              <a:t> base</a:t>
            </a:r>
          </a:p>
        </p:txBody>
      </p:sp>
      <p:sp>
        <p:nvSpPr>
          <p:cNvPr id="3" name="Footer Placeholder 2"/>
          <p:cNvSpPr>
            <a:spLocks noGrp="1"/>
          </p:cNvSpPr>
          <p:nvPr>
            <p:ph type="ftr" sz="quarter" idx="10"/>
          </p:nvPr>
        </p:nvSpPr>
        <p:spPr/>
        <p:txBody>
          <a:bodyPr/>
          <a:lstStyle/>
          <a:p>
            <a:r>
              <a:rPr lang="en-US" altLang="en-US" dirty="0">
                <a:solidFill>
                  <a:srgbClr val="000000"/>
                </a:solidFill>
              </a:rPr>
              <a:t>Acids &amp; Bases</a:t>
            </a:r>
          </a:p>
        </p:txBody>
      </p:sp>
      <p:sp>
        <p:nvSpPr>
          <p:cNvPr id="6" name="Rectangle 2"/>
          <p:cNvSpPr txBox="1">
            <a:spLocks noChangeArrowheads="1"/>
          </p:cNvSpPr>
          <p:nvPr/>
        </p:nvSpPr>
        <p:spPr>
          <a:xfrm>
            <a:off x="2438400" y="76200"/>
            <a:ext cx="4191008" cy="609600"/>
          </a:xfrm>
          <a:prstGeom prst="rect">
            <a:avLst/>
          </a:prstGeom>
          <a:solidFill>
            <a:srgbClr val="0070C0"/>
          </a:solidFill>
        </p:spPr>
        <p:txBody>
          <a:bodyPr lIns="91061" tIns="45531" rIns="91061" bIns="45531"/>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defTabSz="910638"/>
            <a:r>
              <a:rPr lang="en-US" altLang="en-US" sz="3200" b="1" dirty="0">
                <a:solidFill>
                  <a:srgbClr val="00FF00"/>
                </a:solidFill>
                <a:latin typeface="Gill Sans Ultra Bold" pitchFamily="34" charset="0"/>
              </a:rPr>
              <a:t>Titration</a:t>
            </a:r>
          </a:p>
        </p:txBody>
      </p:sp>
      <p:sp>
        <p:nvSpPr>
          <p:cNvPr id="8" name="Text Box 4"/>
          <p:cNvSpPr txBox="1">
            <a:spLocks noChangeArrowheads="1"/>
          </p:cNvSpPr>
          <p:nvPr/>
        </p:nvSpPr>
        <p:spPr bwMode="auto">
          <a:xfrm>
            <a:off x="152421" y="5257815"/>
            <a:ext cx="8800175" cy="8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588825" indent="-37474525" defTabSz="457200">
              <a:defRPr sz="2400">
                <a:solidFill>
                  <a:schemeClr val="tx1"/>
                </a:solidFill>
                <a:latin typeface="Arial" panose="020B0604020202020204" pitchFamily="34" charset="0"/>
                <a:ea typeface="MS PGothic" panose="020B0600070205080204" pitchFamily="34" charset="-128"/>
              </a:defRPr>
            </a:lvl2pPr>
            <a:lvl3pPr marL="1144588" indent="-228600" defTabSz="457200">
              <a:defRPr sz="2400">
                <a:solidFill>
                  <a:schemeClr val="tx1"/>
                </a:solidFill>
                <a:latin typeface="Arial" panose="020B0604020202020204" pitchFamily="34" charset="0"/>
                <a:ea typeface="MS PGothic" panose="020B0600070205080204" pitchFamily="34" charset="-128"/>
              </a:defRPr>
            </a:lvl3pPr>
            <a:lvl4pPr marL="457200" indent="-50787300" defTabSz="457200">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lvl="2" indent="0" eaLnBrk="0" fontAlgn="base" hangingPunct="0">
              <a:spcBef>
                <a:spcPct val="50000"/>
              </a:spcBef>
              <a:spcAft>
                <a:spcPct val="0"/>
              </a:spcAft>
            </a:pPr>
            <a:r>
              <a:rPr lang="en-US" altLang="en-US" dirty="0">
                <a:solidFill>
                  <a:srgbClr val="00B050"/>
                </a:solidFill>
              </a:rPr>
              <a:t>Describe the process for each graph (i.e. strong acid or base, pH of equivalence point, final solution).</a:t>
            </a:r>
            <a:endParaRPr lang="en-US" b="1" dirty="0">
              <a:solidFill>
                <a:srgbClr val="00B0F0"/>
              </a:solidFill>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884" t="45480" r="11402" b="2715"/>
          <a:stretch/>
        </p:blipFill>
        <p:spPr bwMode="auto">
          <a:xfrm>
            <a:off x="4933390" y="2188290"/>
            <a:ext cx="4024872" cy="291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466" t="5473" r="8559" b="35995"/>
          <a:stretch/>
        </p:blipFill>
        <p:spPr bwMode="auto">
          <a:xfrm>
            <a:off x="299989" y="2188290"/>
            <a:ext cx="3967210" cy="291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8" y="1788859"/>
            <a:ext cx="3962392" cy="384466"/>
          </a:xfrm>
          <a:prstGeom prst="rect">
            <a:avLst/>
          </a:prstGeom>
        </p:spPr>
        <p:txBody>
          <a:bodyPr wrap="square" lIns="91187" tIns="45594" rIns="91187" bIns="45594">
            <a:spAutoFit/>
          </a:bodyPr>
          <a:lstStyle/>
          <a:p>
            <a:pPr eaLnBrk="0" fontAlgn="base" hangingPunct="0">
              <a:spcBef>
                <a:spcPct val="50000"/>
              </a:spcBef>
              <a:spcAft>
                <a:spcPct val="0"/>
              </a:spcAft>
              <a:tabLst>
                <a:tab pos="462281" algn="l"/>
                <a:tab pos="4450198" algn="l"/>
              </a:tabLst>
            </a:pPr>
            <a:r>
              <a:rPr lang="en-US" altLang="en-US" dirty="0">
                <a:solidFill>
                  <a:srgbClr val="000000"/>
                </a:solidFill>
              </a:rPr>
              <a:t>	Adding ? </a:t>
            </a:r>
            <a:r>
              <a:rPr lang="en-US" altLang="en-US" b="1" dirty="0">
                <a:solidFill>
                  <a:srgbClr val="FF0000"/>
                </a:solidFill>
              </a:rPr>
              <a:t>Acid</a:t>
            </a:r>
            <a:r>
              <a:rPr lang="en-US" altLang="en-US" dirty="0">
                <a:solidFill>
                  <a:srgbClr val="000000"/>
                </a:solidFill>
              </a:rPr>
              <a:t> to </a:t>
            </a:r>
            <a:r>
              <a:rPr lang="en-US" altLang="en-US" u="sng" dirty="0">
                <a:solidFill>
                  <a:srgbClr val="000000"/>
                </a:solidFill>
              </a:rPr>
              <a:t>?</a:t>
            </a:r>
            <a:r>
              <a:rPr lang="en-US" altLang="en-US" dirty="0">
                <a:solidFill>
                  <a:srgbClr val="000000"/>
                </a:solidFill>
              </a:rPr>
              <a:t> </a:t>
            </a:r>
            <a:r>
              <a:rPr lang="en-US" altLang="en-US" b="1" dirty="0">
                <a:solidFill>
                  <a:srgbClr val="00B0F0"/>
                </a:solidFill>
              </a:rPr>
              <a:t>Base</a:t>
            </a:r>
            <a:endParaRPr lang="en-US" altLang="en-US" b="1" dirty="0">
              <a:solidFill>
                <a:srgbClr val="FF0000"/>
              </a:solidFill>
            </a:endParaRPr>
          </a:p>
        </p:txBody>
      </p:sp>
      <p:pic>
        <p:nvPicPr>
          <p:cNvPr id="14" name="Picture 13">
            <a:extLst>
              <a:ext uri="{FF2B5EF4-FFF2-40B4-BE49-F238E27FC236}">
                <a16:creationId xmlns:a16="http://schemas.microsoft.com/office/drawing/2014/main" id="{9193C377-4488-474B-AC8F-977378D75DE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35163" y="-3544"/>
            <a:ext cx="685800" cy="685800"/>
          </a:xfrm>
          <a:prstGeom prst="rect">
            <a:avLst/>
          </a:prstGeom>
          <a:noFill/>
          <a:ln>
            <a:noFill/>
          </a:ln>
          <a:effectLst/>
        </p:spPr>
      </p:pic>
      <p:sp>
        <p:nvSpPr>
          <p:cNvPr id="4" name="Rectangle 3">
            <a:extLst>
              <a:ext uri="{FF2B5EF4-FFF2-40B4-BE49-F238E27FC236}">
                <a16:creationId xmlns:a16="http://schemas.microsoft.com/office/drawing/2014/main" id="{D403933A-CDA5-7262-A84F-AE36E9259C21}"/>
              </a:ext>
            </a:extLst>
          </p:cNvPr>
          <p:cNvSpPr/>
          <p:nvPr/>
        </p:nvSpPr>
        <p:spPr>
          <a:xfrm>
            <a:off x="4519156" y="1822660"/>
            <a:ext cx="4572006" cy="384466"/>
          </a:xfrm>
          <a:prstGeom prst="rect">
            <a:avLst/>
          </a:prstGeom>
        </p:spPr>
        <p:txBody>
          <a:bodyPr wrap="square" lIns="91187" tIns="45594" rIns="91187" bIns="45594">
            <a:spAutoFit/>
          </a:bodyPr>
          <a:lstStyle/>
          <a:p>
            <a:pPr eaLnBrk="0" fontAlgn="base" hangingPunct="0">
              <a:spcBef>
                <a:spcPct val="50000"/>
              </a:spcBef>
              <a:spcAft>
                <a:spcPct val="0"/>
              </a:spcAft>
              <a:tabLst>
                <a:tab pos="462281" algn="l"/>
                <a:tab pos="4450198" algn="l"/>
              </a:tabLst>
            </a:pPr>
            <a:r>
              <a:rPr lang="en-US" altLang="en-US" dirty="0">
                <a:solidFill>
                  <a:srgbClr val="000000"/>
                </a:solidFill>
              </a:rPr>
              <a:t>	   Adding ? </a:t>
            </a:r>
            <a:r>
              <a:rPr lang="en-US" altLang="en-US" b="1" dirty="0">
                <a:solidFill>
                  <a:srgbClr val="00B0F0"/>
                </a:solidFill>
              </a:rPr>
              <a:t>Base</a:t>
            </a:r>
            <a:r>
              <a:rPr lang="en-US" altLang="en-US" dirty="0">
                <a:solidFill>
                  <a:srgbClr val="000000"/>
                </a:solidFill>
              </a:rPr>
              <a:t> to ? </a:t>
            </a:r>
            <a:r>
              <a:rPr lang="en-US" altLang="en-US" b="1" dirty="0">
                <a:solidFill>
                  <a:srgbClr val="FF0000"/>
                </a:solidFill>
              </a:rPr>
              <a:t>Acid</a:t>
            </a:r>
          </a:p>
        </p:txBody>
      </p:sp>
    </p:spTree>
    <p:extLst>
      <p:ext uri="{BB962C8B-B14F-4D97-AF65-F5344CB8AC3E}">
        <p14:creationId xmlns:p14="http://schemas.microsoft.com/office/powerpoint/2010/main" val="16538972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500"/>
                                        <p:tgtEl>
                                          <p:spTgt spid="552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fade">
                                      <p:cBhvr>
                                        <p:cTn id="12" dur="500"/>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6"/>
                                        </p:tgtEl>
                                        <p:attrNameLst>
                                          <p:attrName>style.visibility</p:attrName>
                                        </p:attrNameLst>
                                      </p:cBhvr>
                                      <p:to>
                                        <p:strVal val="visible"/>
                                      </p:to>
                                    </p:set>
                                    <p:animEffect transition="in" filter="fade">
                                      <p:cBhvr>
                                        <p:cTn id="27" dur="500"/>
                                        <p:tgtEl>
                                          <p:spTgt spid="61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nimBg="1"/>
      <p:bldP spid="8" grpId="0"/>
      <p:bldP spid="2" grpId="0"/>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ext Box 4"/>
          <p:cNvSpPr txBox="1">
            <a:spLocks noChangeArrowheads="1"/>
          </p:cNvSpPr>
          <p:nvPr/>
        </p:nvSpPr>
        <p:spPr bwMode="auto">
          <a:xfrm>
            <a:off x="848032" y="938976"/>
            <a:ext cx="7619998" cy="461198"/>
          </a:xfrm>
          <a:prstGeom prst="rect">
            <a:avLst/>
          </a:prstGeom>
          <a:solidFill>
            <a:srgbClr val="FFFF00"/>
          </a:solidFill>
          <a:ln>
            <a:noFill/>
          </a:ln>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588825" indent="-37474525" defTabSz="457200">
              <a:defRPr sz="2400">
                <a:solidFill>
                  <a:schemeClr val="tx1"/>
                </a:solidFill>
                <a:latin typeface="Arial" panose="020B0604020202020204" pitchFamily="34" charset="0"/>
                <a:ea typeface="MS PGothic" panose="020B0600070205080204" pitchFamily="34" charset="-128"/>
              </a:defRPr>
            </a:lvl2pPr>
            <a:lvl3pPr marL="1144588" indent="-228600" defTabSz="457200">
              <a:defRPr sz="2400">
                <a:solidFill>
                  <a:schemeClr val="tx1"/>
                </a:solidFill>
                <a:latin typeface="Arial" panose="020B0604020202020204" pitchFamily="34" charset="0"/>
                <a:ea typeface="MS PGothic" panose="020B0600070205080204" pitchFamily="34" charset="-128"/>
              </a:defRPr>
            </a:lvl3pPr>
            <a:lvl4pPr marL="457200" indent="-50787300" defTabSz="457200">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50000"/>
              </a:spcBef>
              <a:spcAft>
                <a:spcPct val="0"/>
              </a:spcAft>
            </a:pPr>
            <a:r>
              <a:rPr lang="en-US" altLang="en-US" dirty="0">
                <a:solidFill>
                  <a:srgbClr val="7030A0"/>
                </a:solidFill>
              </a:rPr>
              <a:t>Titrations of a </a:t>
            </a:r>
            <a:r>
              <a:rPr lang="en-US" altLang="en-US" dirty="0">
                <a:solidFill>
                  <a:srgbClr val="FF0000"/>
                </a:solidFill>
              </a:rPr>
              <a:t>STRONG acid </a:t>
            </a:r>
            <a:r>
              <a:rPr lang="en-US" altLang="en-US" dirty="0">
                <a:solidFill>
                  <a:srgbClr val="7030A0"/>
                </a:solidFill>
              </a:rPr>
              <a:t>with a </a:t>
            </a:r>
            <a:r>
              <a:rPr lang="en-US" altLang="en-US" dirty="0">
                <a:solidFill>
                  <a:srgbClr val="00B0F0"/>
                </a:solidFill>
              </a:rPr>
              <a:t>WEAK base.</a:t>
            </a:r>
          </a:p>
        </p:txBody>
      </p:sp>
      <p:sp>
        <p:nvSpPr>
          <p:cNvPr id="3" name="Footer Placeholder 2"/>
          <p:cNvSpPr>
            <a:spLocks noGrp="1"/>
          </p:cNvSpPr>
          <p:nvPr>
            <p:ph type="ftr" sz="quarter" idx="10"/>
          </p:nvPr>
        </p:nvSpPr>
        <p:spPr/>
        <p:txBody>
          <a:bodyPr/>
          <a:lstStyle/>
          <a:p>
            <a:r>
              <a:rPr lang="en-US" altLang="en-US" dirty="0">
                <a:solidFill>
                  <a:srgbClr val="000000"/>
                </a:solidFill>
              </a:rPr>
              <a:t>Acids &amp; Bases</a:t>
            </a:r>
          </a:p>
        </p:txBody>
      </p:sp>
      <p:sp>
        <p:nvSpPr>
          <p:cNvPr id="6" name="Rectangle 2"/>
          <p:cNvSpPr txBox="1">
            <a:spLocks noChangeArrowheads="1"/>
          </p:cNvSpPr>
          <p:nvPr/>
        </p:nvSpPr>
        <p:spPr>
          <a:xfrm>
            <a:off x="2438400" y="76200"/>
            <a:ext cx="4191008" cy="609600"/>
          </a:xfrm>
          <a:prstGeom prst="rect">
            <a:avLst/>
          </a:prstGeom>
          <a:solidFill>
            <a:srgbClr val="0070C0"/>
          </a:solidFill>
        </p:spPr>
        <p:txBody>
          <a:bodyPr lIns="91061" tIns="45531" rIns="91061" bIns="45531"/>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defTabSz="910638"/>
            <a:r>
              <a:rPr lang="en-US" altLang="en-US" sz="3200" b="1" dirty="0">
                <a:solidFill>
                  <a:srgbClr val="00FF00"/>
                </a:solidFill>
                <a:latin typeface="Gill Sans Ultra Bold" pitchFamily="34" charset="0"/>
              </a:rPr>
              <a:t>Titration</a:t>
            </a:r>
          </a:p>
        </p:txBody>
      </p:sp>
      <p:sp>
        <p:nvSpPr>
          <p:cNvPr id="8" name="Text Box 4"/>
          <p:cNvSpPr txBox="1">
            <a:spLocks noChangeArrowheads="1"/>
          </p:cNvSpPr>
          <p:nvPr/>
        </p:nvSpPr>
        <p:spPr bwMode="auto">
          <a:xfrm>
            <a:off x="152421" y="5257815"/>
            <a:ext cx="8800175" cy="138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588825" indent="-37474525" defTabSz="457200">
              <a:defRPr sz="2400">
                <a:solidFill>
                  <a:schemeClr val="tx1"/>
                </a:solidFill>
                <a:latin typeface="Arial" panose="020B0604020202020204" pitchFamily="34" charset="0"/>
                <a:ea typeface="MS PGothic" panose="020B0600070205080204" pitchFamily="34" charset="-128"/>
              </a:defRPr>
            </a:lvl2pPr>
            <a:lvl3pPr marL="1144588" indent="-228600" defTabSz="457200">
              <a:defRPr sz="2400">
                <a:solidFill>
                  <a:schemeClr val="tx1"/>
                </a:solidFill>
                <a:latin typeface="Arial" panose="020B0604020202020204" pitchFamily="34" charset="0"/>
                <a:ea typeface="MS PGothic" panose="020B0600070205080204" pitchFamily="34" charset="-128"/>
              </a:defRPr>
            </a:lvl3pPr>
            <a:lvl4pPr marL="457200" indent="-50787300" defTabSz="457200">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lvl="2" indent="0" eaLnBrk="0" fontAlgn="base" hangingPunct="0">
              <a:spcBef>
                <a:spcPct val="50000"/>
              </a:spcBef>
              <a:spcAft>
                <a:spcPct val="0"/>
              </a:spcAft>
            </a:pPr>
            <a:r>
              <a:rPr lang="en-US" altLang="en-US" dirty="0">
                <a:solidFill>
                  <a:srgbClr val="00B050"/>
                </a:solidFill>
              </a:rPr>
              <a:t>The equivalence point is NO longer at a </a:t>
            </a:r>
            <a:r>
              <a:rPr lang="en-US" dirty="0">
                <a:solidFill>
                  <a:srgbClr val="00B050"/>
                </a:solidFill>
              </a:rPr>
              <a:t>pH of 7 as with the strong acids and strong bases. At the equivalence point:</a:t>
            </a:r>
          </a:p>
          <a:p>
            <a:pPr marL="0" lvl="2" indent="0" eaLnBrk="0" fontAlgn="base" hangingPunct="0">
              <a:spcBef>
                <a:spcPct val="50000"/>
              </a:spcBef>
              <a:spcAft>
                <a:spcPct val="0"/>
              </a:spcAft>
              <a:tabLst>
                <a:tab pos="4454525" algn="l"/>
              </a:tabLst>
            </a:pPr>
            <a:r>
              <a:rPr lang="en-US" b="1" dirty="0">
                <a:solidFill>
                  <a:srgbClr val="FF0000"/>
                </a:solidFill>
              </a:rPr>
              <a:t>LEFT: ACIDIC (pH below 7)	</a:t>
            </a:r>
            <a:r>
              <a:rPr lang="en-US" b="1" dirty="0">
                <a:solidFill>
                  <a:srgbClr val="00B0F0"/>
                </a:solidFill>
              </a:rPr>
              <a:t>RIGHT:  </a:t>
            </a:r>
            <a:r>
              <a:rPr lang="en-US" b="1" dirty="0">
                <a:solidFill>
                  <a:srgbClr val="FF0000"/>
                </a:solidFill>
              </a:rPr>
              <a:t>ACIDIC (pH below 7)</a:t>
            </a:r>
            <a:endParaRPr lang="en-US" b="1" dirty="0">
              <a:solidFill>
                <a:srgbClr val="00B0F0"/>
              </a:solidFill>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884" t="45480" r="11402" b="2715"/>
          <a:stretch/>
        </p:blipFill>
        <p:spPr bwMode="auto">
          <a:xfrm>
            <a:off x="4933390" y="2188290"/>
            <a:ext cx="4024872" cy="291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466" t="5473" r="8559" b="35995"/>
          <a:stretch/>
        </p:blipFill>
        <p:spPr bwMode="auto">
          <a:xfrm>
            <a:off x="299989" y="2188290"/>
            <a:ext cx="3967210" cy="291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718142" y="1788859"/>
            <a:ext cx="4425864" cy="384466"/>
          </a:xfrm>
          <a:prstGeom prst="rect">
            <a:avLst/>
          </a:prstGeom>
        </p:spPr>
        <p:txBody>
          <a:bodyPr wrap="square" lIns="91187" tIns="45594" rIns="91187" bIns="45594">
            <a:spAutoFit/>
          </a:bodyPr>
          <a:lstStyle/>
          <a:p>
            <a:pPr eaLnBrk="0" fontAlgn="base" hangingPunct="0">
              <a:spcBef>
                <a:spcPct val="50000"/>
              </a:spcBef>
              <a:spcAft>
                <a:spcPct val="0"/>
              </a:spcAft>
              <a:tabLst>
                <a:tab pos="462281" algn="l"/>
                <a:tab pos="4450198" algn="l"/>
              </a:tabLst>
            </a:pPr>
            <a:r>
              <a:rPr lang="en-US" altLang="en-US" dirty="0">
                <a:solidFill>
                  <a:srgbClr val="000000"/>
                </a:solidFill>
              </a:rPr>
              <a:t>Adding WEAK </a:t>
            </a:r>
            <a:r>
              <a:rPr lang="en-US" altLang="en-US" b="1" dirty="0">
                <a:solidFill>
                  <a:srgbClr val="00B0F0"/>
                </a:solidFill>
              </a:rPr>
              <a:t>Base</a:t>
            </a:r>
            <a:r>
              <a:rPr lang="en-US" altLang="en-US" dirty="0">
                <a:solidFill>
                  <a:srgbClr val="000000"/>
                </a:solidFill>
              </a:rPr>
              <a:t> to STRONG </a:t>
            </a:r>
            <a:r>
              <a:rPr lang="en-US" altLang="en-US" b="1" dirty="0">
                <a:solidFill>
                  <a:srgbClr val="FF0000"/>
                </a:solidFill>
              </a:rPr>
              <a:t>Acid</a:t>
            </a:r>
          </a:p>
        </p:txBody>
      </p:sp>
      <p:sp>
        <p:nvSpPr>
          <p:cNvPr id="11" name="Right Arrow 10"/>
          <p:cNvSpPr/>
          <p:nvPr/>
        </p:nvSpPr>
        <p:spPr bwMode="auto">
          <a:xfrm>
            <a:off x="4718142" y="3646845"/>
            <a:ext cx="533402"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7" tIns="45594" rIns="91187" bIns="45594" numCol="1" spcCol="0" rtlCol="0" anchor="t" anchorCtr="0" compatLnSpc="1">
            <a:prstTxWarp prst="textNoShape">
              <a:avLst/>
            </a:prstTxWarp>
          </a:bodyPr>
          <a:lstStyle/>
          <a:p>
            <a:pPr defTabSz="911886" eaLnBrk="0" fontAlgn="base" hangingPunct="0">
              <a:spcBef>
                <a:spcPct val="0"/>
              </a:spcBef>
              <a:spcAft>
                <a:spcPct val="0"/>
              </a:spcAft>
            </a:pPr>
            <a:endParaRPr lang="en-US" sz="2700" dirty="0">
              <a:solidFill>
                <a:srgbClr val="000000"/>
              </a:solidFill>
              <a:latin typeface="Arial" panose="020B0604020202020204" pitchFamily="34" charset="0"/>
              <a:ea typeface="MS PGothic" panose="020B0600070205080204" pitchFamily="34" charset="-128"/>
            </a:endParaRPr>
          </a:p>
        </p:txBody>
      </p:sp>
      <p:sp>
        <p:nvSpPr>
          <p:cNvPr id="12" name="Right Arrow 11"/>
          <p:cNvSpPr/>
          <p:nvPr/>
        </p:nvSpPr>
        <p:spPr bwMode="auto">
          <a:xfrm>
            <a:off x="281794" y="3676415"/>
            <a:ext cx="533402"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7" tIns="45594" rIns="91187" bIns="45594" numCol="1" spcCol="0" rtlCol="0" anchor="t" anchorCtr="0" compatLnSpc="1">
            <a:prstTxWarp prst="textNoShape">
              <a:avLst/>
            </a:prstTxWarp>
          </a:bodyPr>
          <a:lstStyle/>
          <a:p>
            <a:pPr defTabSz="911886" eaLnBrk="0" fontAlgn="base" hangingPunct="0">
              <a:spcBef>
                <a:spcPct val="0"/>
              </a:spcBef>
              <a:spcAft>
                <a:spcPct val="0"/>
              </a:spcAft>
            </a:pPr>
            <a:endParaRPr lang="en-US" sz="2700" dirty="0">
              <a:solidFill>
                <a:srgbClr val="000000"/>
              </a:solidFill>
              <a:latin typeface="Arial" panose="020B0604020202020204" pitchFamily="34" charset="0"/>
              <a:ea typeface="MS PGothic" panose="020B0600070205080204" pitchFamily="34" charset="-128"/>
            </a:endParaRPr>
          </a:p>
        </p:txBody>
      </p:sp>
      <p:sp>
        <p:nvSpPr>
          <p:cNvPr id="13" name="TextBox 12">
            <a:extLst>
              <a:ext uri="{FF2B5EF4-FFF2-40B4-BE49-F238E27FC236}">
                <a16:creationId xmlns:a16="http://schemas.microsoft.com/office/drawing/2014/main" id="{BD6E0606-7210-4382-8560-AB1668CA1F45}"/>
              </a:ext>
            </a:extLst>
          </p:cNvPr>
          <p:cNvSpPr txBox="1"/>
          <p:nvPr/>
        </p:nvSpPr>
        <p:spPr>
          <a:xfrm>
            <a:off x="3568047" y="4096295"/>
            <a:ext cx="914400" cy="523220"/>
          </a:xfrm>
          <a:prstGeom prst="rect">
            <a:avLst/>
          </a:prstGeom>
          <a:noFill/>
        </p:spPr>
        <p:txBody>
          <a:bodyPr wrap="square" rtlCol="0">
            <a:spAutoFit/>
          </a:bodyPr>
          <a:lstStyle/>
          <a:p>
            <a:pPr algn="ctr"/>
            <a:r>
              <a:rPr lang="en-US" sz="1400" b="1" dirty="0"/>
              <a:t>Acidic pH ~1</a:t>
            </a:r>
          </a:p>
        </p:txBody>
      </p:sp>
      <p:sp>
        <p:nvSpPr>
          <p:cNvPr id="14" name="TextBox 13">
            <a:extLst>
              <a:ext uri="{FF2B5EF4-FFF2-40B4-BE49-F238E27FC236}">
                <a16:creationId xmlns:a16="http://schemas.microsoft.com/office/drawing/2014/main" id="{26F92709-2630-4C13-AE76-6D95B6D75123}"/>
              </a:ext>
            </a:extLst>
          </p:cNvPr>
          <p:cNvSpPr txBox="1"/>
          <p:nvPr/>
        </p:nvSpPr>
        <p:spPr>
          <a:xfrm>
            <a:off x="8153400" y="2861156"/>
            <a:ext cx="914400" cy="523220"/>
          </a:xfrm>
          <a:prstGeom prst="rect">
            <a:avLst/>
          </a:prstGeom>
          <a:noFill/>
        </p:spPr>
        <p:txBody>
          <a:bodyPr wrap="square" rtlCol="0">
            <a:spAutoFit/>
          </a:bodyPr>
          <a:lstStyle/>
          <a:p>
            <a:pPr algn="ctr"/>
            <a:r>
              <a:rPr lang="en-US" sz="1400" b="1" dirty="0"/>
              <a:t>Basic pH ~9</a:t>
            </a:r>
          </a:p>
        </p:txBody>
      </p:sp>
      <p:sp>
        <p:nvSpPr>
          <p:cNvPr id="15" name="TextBox 14">
            <a:extLst>
              <a:ext uri="{FF2B5EF4-FFF2-40B4-BE49-F238E27FC236}">
                <a16:creationId xmlns:a16="http://schemas.microsoft.com/office/drawing/2014/main" id="{15ADD45D-B9C4-43E8-80B2-B63ABDBA6D87}"/>
              </a:ext>
            </a:extLst>
          </p:cNvPr>
          <p:cNvSpPr txBox="1"/>
          <p:nvPr/>
        </p:nvSpPr>
        <p:spPr>
          <a:xfrm>
            <a:off x="381000" y="2590800"/>
            <a:ext cx="914400" cy="523220"/>
          </a:xfrm>
          <a:prstGeom prst="rect">
            <a:avLst/>
          </a:prstGeom>
          <a:noFill/>
        </p:spPr>
        <p:txBody>
          <a:bodyPr wrap="square" rtlCol="0">
            <a:spAutoFit/>
          </a:bodyPr>
          <a:lstStyle/>
          <a:p>
            <a:pPr algn="ctr"/>
            <a:r>
              <a:rPr lang="en-US" sz="1400" b="1" dirty="0"/>
              <a:t>Weak Base</a:t>
            </a:r>
          </a:p>
        </p:txBody>
      </p:sp>
      <p:sp>
        <p:nvSpPr>
          <p:cNvPr id="16" name="TextBox 15">
            <a:extLst>
              <a:ext uri="{FF2B5EF4-FFF2-40B4-BE49-F238E27FC236}">
                <a16:creationId xmlns:a16="http://schemas.microsoft.com/office/drawing/2014/main" id="{B477F7B0-3CDD-4391-B256-F017E3D0BD2C}"/>
              </a:ext>
            </a:extLst>
          </p:cNvPr>
          <p:cNvSpPr txBox="1"/>
          <p:nvPr/>
        </p:nvSpPr>
        <p:spPr>
          <a:xfrm>
            <a:off x="5486400" y="4005598"/>
            <a:ext cx="914400" cy="523220"/>
          </a:xfrm>
          <a:prstGeom prst="rect">
            <a:avLst/>
          </a:prstGeom>
          <a:noFill/>
        </p:spPr>
        <p:txBody>
          <a:bodyPr wrap="square" rtlCol="0">
            <a:spAutoFit/>
          </a:bodyPr>
          <a:lstStyle/>
          <a:p>
            <a:pPr algn="ctr"/>
            <a:r>
              <a:rPr lang="en-US" sz="1400" b="1" dirty="0"/>
              <a:t>Strong Acid</a:t>
            </a:r>
          </a:p>
        </p:txBody>
      </p:sp>
      <p:sp>
        <p:nvSpPr>
          <p:cNvPr id="4" name="Rectangle 3">
            <a:extLst>
              <a:ext uri="{FF2B5EF4-FFF2-40B4-BE49-F238E27FC236}">
                <a16:creationId xmlns:a16="http://schemas.microsoft.com/office/drawing/2014/main" id="{D2D16F0F-AD93-4277-A1D8-122942B2D857}"/>
              </a:ext>
            </a:extLst>
          </p:cNvPr>
          <p:cNvSpPr/>
          <p:nvPr/>
        </p:nvSpPr>
        <p:spPr>
          <a:xfrm>
            <a:off x="1822755" y="3646845"/>
            <a:ext cx="920445" cy="338554"/>
          </a:xfrm>
          <a:prstGeom prst="rect">
            <a:avLst/>
          </a:prstGeom>
        </p:spPr>
        <p:txBody>
          <a:bodyPr wrap="none">
            <a:spAutoFit/>
          </a:bodyPr>
          <a:lstStyle/>
          <a:p>
            <a:r>
              <a:rPr lang="en-US" sz="1600" b="1" dirty="0"/>
              <a:t>pH ~4.8</a:t>
            </a:r>
            <a:endParaRPr lang="en-US" sz="1400" dirty="0"/>
          </a:p>
        </p:txBody>
      </p:sp>
      <p:sp>
        <p:nvSpPr>
          <p:cNvPr id="17" name="Rectangle 16">
            <a:extLst>
              <a:ext uri="{FF2B5EF4-FFF2-40B4-BE49-F238E27FC236}">
                <a16:creationId xmlns:a16="http://schemas.microsoft.com/office/drawing/2014/main" id="{15944986-FDBC-4F39-B28D-03CB342A3037}"/>
              </a:ext>
            </a:extLst>
          </p:cNvPr>
          <p:cNvSpPr/>
          <p:nvPr/>
        </p:nvSpPr>
        <p:spPr>
          <a:xfrm>
            <a:off x="6400800" y="3596442"/>
            <a:ext cx="920445" cy="338554"/>
          </a:xfrm>
          <a:prstGeom prst="rect">
            <a:avLst/>
          </a:prstGeom>
        </p:spPr>
        <p:txBody>
          <a:bodyPr wrap="none">
            <a:spAutoFit/>
          </a:bodyPr>
          <a:lstStyle/>
          <a:p>
            <a:r>
              <a:rPr lang="en-US" sz="1600" b="1" dirty="0"/>
              <a:t>pH ~4.8</a:t>
            </a:r>
            <a:endParaRPr lang="en-US" sz="1400" dirty="0"/>
          </a:p>
        </p:txBody>
      </p:sp>
      <p:pic>
        <p:nvPicPr>
          <p:cNvPr id="19" name="Picture 18">
            <a:extLst>
              <a:ext uri="{FF2B5EF4-FFF2-40B4-BE49-F238E27FC236}">
                <a16:creationId xmlns:a16="http://schemas.microsoft.com/office/drawing/2014/main" id="{347D1365-E836-41F2-8ED4-09095ECC8AF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35163" y="-3544"/>
            <a:ext cx="685800" cy="685800"/>
          </a:xfrm>
          <a:prstGeom prst="rect">
            <a:avLst/>
          </a:prstGeom>
          <a:noFill/>
          <a:ln>
            <a:noFill/>
          </a:ln>
          <a:effectLst/>
        </p:spPr>
      </p:pic>
      <p:sp>
        <p:nvSpPr>
          <p:cNvPr id="5" name="Rectangle 4">
            <a:extLst>
              <a:ext uri="{FF2B5EF4-FFF2-40B4-BE49-F238E27FC236}">
                <a16:creationId xmlns:a16="http://schemas.microsoft.com/office/drawing/2014/main" id="{389EA1E1-7168-6465-4242-CBE99F23CDAD}"/>
              </a:ext>
            </a:extLst>
          </p:cNvPr>
          <p:cNvSpPr/>
          <p:nvPr/>
        </p:nvSpPr>
        <p:spPr>
          <a:xfrm>
            <a:off x="121551" y="1809859"/>
            <a:ext cx="4780982" cy="384466"/>
          </a:xfrm>
          <a:prstGeom prst="rect">
            <a:avLst/>
          </a:prstGeom>
        </p:spPr>
        <p:txBody>
          <a:bodyPr wrap="square" lIns="91187" tIns="45594" rIns="91187" bIns="45594">
            <a:spAutoFit/>
          </a:bodyPr>
          <a:lstStyle/>
          <a:p>
            <a:pPr eaLnBrk="0" fontAlgn="base" hangingPunct="0">
              <a:spcBef>
                <a:spcPct val="50000"/>
              </a:spcBef>
              <a:spcAft>
                <a:spcPct val="0"/>
              </a:spcAft>
              <a:tabLst>
                <a:tab pos="462281" algn="l"/>
                <a:tab pos="4450198" algn="l"/>
              </a:tabLst>
            </a:pPr>
            <a:r>
              <a:rPr lang="en-US" altLang="en-US" dirty="0">
                <a:solidFill>
                  <a:srgbClr val="000000"/>
                </a:solidFill>
              </a:rPr>
              <a:t>Adding STRONG </a:t>
            </a:r>
            <a:r>
              <a:rPr lang="en-US" altLang="en-US" b="1" dirty="0">
                <a:solidFill>
                  <a:srgbClr val="FF0000"/>
                </a:solidFill>
              </a:rPr>
              <a:t>Acid</a:t>
            </a:r>
            <a:r>
              <a:rPr lang="en-US" altLang="en-US" dirty="0">
                <a:solidFill>
                  <a:srgbClr val="000000"/>
                </a:solidFill>
              </a:rPr>
              <a:t> to </a:t>
            </a:r>
            <a:r>
              <a:rPr lang="en-US" altLang="en-US" u="sng" dirty="0">
                <a:solidFill>
                  <a:srgbClr val="000000"/>
                </a:solidFill>
              </a:rPr>
              <a:t>WEAK</a:t>
            </a:r>
            <a:r>
              <a:rPr lang="en-US" altLang="en-US" dirty="0">
                <a:solidFill>
                  <a:srgbClr val="000000"/>
                </a:solidFill>
              </a:rPr>
              <a:t> </a:t>
            </a:r>
            <a:r>
              <a:rPr lang="en-US" altLang="en-US" b="1" dirty="0">
                <a:solidFill>
                  <a:srgbClr val="00B0F0"/>
                </a:solidFill>
              </a:rPr>
              <a:t>Base</a:t>
            </a:r>
            <a:r>
              <a:rPr lang="en-US" altLang="en-US" dirty="0">
                <a:solidFill>
                  <a:srgbClr val="000000"/>
                </a:solidFill>
              </a:rPr>
              <a:t>	</a:t>
            </a:r>
            <a:endParaRPr lang="en-US" altLang="en-US" b="1" dirty="0">
              <a:solidFill>
                <a:srgbClr val="FF0000"/>
              </a:solidFill>
            </a:endParaRPr>
          </a:p>
        </p:txBody>
      </p:sp>
    </p:spTree>
    <p:extLst>
      <p:ext uri="{BB962C8B-B14F-4D97-AF65-F5344CB8AC3E}">
        <p14:creationId xmlns:p14="http://schemas.microsoft.com/office/powerpoint/2010/main" val="6623023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0" end="0"/>
                                            </p:txEl>
                                          </p:spTgt>
                                        </p:tgtEl>
                                        <p:attrNameLst>
                                          <p:attrName>style.visibility</p:attrName>
                                        </p:attrNameLst>
                                      </p:cBhvr>
                                      <p:to>
                                        <p:strVal val="visible"/>
                                      </p:to>
                                    </p:set>
                                    <p:animEffect transition="in" filter="fade">
                                      <p:cBhvr>
                                        <p:cTn id="57" dur="500"/>
                                        <p:tgtEl>
                                          <p:spTgt spid="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1" end="1"/>
                                            </p:txEl>
                                          </p:spTgt>
                                        </p:tgtEl>
                                        <p:attrNameLst>
                                          <p:attrName>style.visibility</p:attrName>
                                        </p:attrNameLst>
                                      </p:cBhvr>
                                      <p:to>
                                        <p:strVal val="visible"/>
                                      </p:to>
                                    </p:set>
                                    <p:animEffect transition="in" filter="fade">
                                      <p:cBhvr>
                                        <p:cTn id="62" dur="500"/>
                                        <p:tgtEl>
                                          <p:spTgt spid="8">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5298"/>
                                        </p:tgtEl>
                                        <p:attrNameLst>
                                          <p:attrName>style.visibility</p:attrName>
                                        </p:attrNameLst>
                                      </p:cBhvr>
                                      <p:to>
                                        <p:strVal val="visible"/>
                                      </p:to>
                                    </p:set>
                                    <p:animEffect transition="in" filter="fade">
                                      <p:cBhvr>
                                        <p:cTn id="67" dur="5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nimBg="1"/>
      <p:bldP spid="2" grpId="0"/>
      <p:bldP spid="11" grpId="0" animBg="1"/>
      <p:bldP spid="12" grpId="0" animBg="1"/>
      <p:bldP spid="13" grpId="0"/>
      <p:bldP spid="14" grpId="0"/>
      <p:bldP spid="15" grpId="0"/>
      <p:bldP spid="16" grpId="0"/>
      <p:bldP spid="4" grpId="0"/>
      <p:bldP spid="17" grpId="0"/>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ltLang="en-US" dirty="0">
                <a:solidFill>
                  <a:srgbClr val="000000"/>
                </a:solidFill>
              </a:rPr>
              <a:t>Acids &amp; Bases</a:t>
            </a:r>
          </a:p>
        </p:txBody>
      </p:sp>
      <p:sp>
        <p:nvSpPr>
          <p:cNvPr id="6" name="Rectangle 2"/>
          <p:cNvSpPr txBox="1">
            <a:spLocks noChangeArrowheads="1"/>
          </p:cNvSpPr>
          <p:nvPr/>
        </p:nvSpPr>
        <p:spPr>
          <a:xfrm>
            <a:off x="2438400" y="76200"/>
            <a:ext cx="4191008" cy="609600"/>
          </a:xfrm>
          <a:prstGeom prst="rect">
            <a:avLst/>
          </a:prstGeom>
          <a:solidFill>
            <a:srgbClr val="0070C0"/>
          </a:solidFill>
        </p:spPr>
        <p:txBody>
          <a:bodyPr lIns="91061" tIns="45531" rIns="91061" bIns="45531"/>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defTabSz="910638"/>
            <a:r>
              <a:rPr lang="en-US" altLang="en-US" sz="3200" b="1" dirty="0">
                <a:solidFill>
                  <a:srgbClr val="00FF00"/>
                </a:solidFill>
                <a:latin typeface="Gill Sans Ultra Bold" pitchFamily="34" charset="0"/>
              </a:rPr>
              <a:t>Titration</a:t>
            </a:r>
          </a:p>
        </p:txBody>
      </p:sp>
      <p:sp>
        <p:nvSpPr>
          <p:cNvPr id="8" name="Text Box 4"/>
          <p:cNvSpPr txBox="1">
            <a:spLocks noChangeArrowheads="1"/>
          </p:cNvSpPr>
          <p:nvPr/>
        </p:nvSpPr>
        <p:spPr bwMode="auto">
          <a:xfrm>
            <a:off x="152421" y="5257815"/>
            <a:ext cx="8800175" cy="8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588825" indent="-37474525" defTabSz="457200">
              <a:defRPr sz="2400">
                <a:solidFill>
                  <a:schemeClr val="tx1"/>
                </a:solidFill>
                <a:latin typeface="Arial" panose="020B0604020202020204" pitchFamily="34" charset="0"/>
                <a:ea typeface="MS PGothic" panose="020B0600070205080204" pitchFamily="34" charset="-128"/>
              </a:defRPr>
            </a:lvl2pPr>
            <a:lvl3pPr marL="1144588" indent="-228600" defTabSz="457200">
              <a:defRPr sz="2400">
                <a:solidFill>
                  <a:schemeClr val="tx1"/>
                </a:solidFill>
                <a:latin typeface="Arial" panose="020B0604020202020204" pitchFamily="34" charset="0"/>
                <a:ea typeface="MS PGothic" panose="020B0600070205080204" pitchFamily="34" charset="-128"/>
              </a:defRPr>
            </a:lvl3pPr>
            <a:lvl4pPr marL="457200" indent="-50787300" defTabSz="457200">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lvl="2" indent="0" eaLnBrk="0" fontAlgn="base" hangingPunct="0">
              <a:spcBef>
                <a:spcPct val="50000"/>
              </a:spcBef>
              <a:spcAft>
                <a:spcPct val="0"/>
              </a:spcAft>
            </a:pPr>
            <a:r>
              <a:rPr lang="en-US" altLang="en-US" dirty="0">
                <a:solidFill>
                  <a:srgbClr val="00B050"/>
                </a:solidFill>
              </a:rPr>
              <a:t>Describe the process for each graph (i.e. strong acid or base, pH of equivalence point, final solution).</a:t>
            </a:r>
            <a:endParaRPr lang="en-US" b="1" dirty="0">
              <a:solidFill>
                <a:srgbClr val="00B0F0"/>
              </a:solidFill>
            </a:endParaRPr>
          </a:p>
        </p:txBody>
      </p:sp>
      <p:sp>
        <p:nvSpPr>
          <p:cNvPr id="2" name="Rectangle 1"/>
          <p:cNvSpPr/>
          <p:nvPr/>
        </p:nvSpPr>
        <p:spPr>
          <a:xfrm>
            <a:off x="152408" y="1788859"/>
            <a:ext cx="8991598" cy="384466"/>
          </a:xfrm>
          <a:prstGeom prst="rect">
            <a:avLst/>
          </a:prstGeom>
        </p:spPr>
        <p:txBody>
          <a:bodyPr wrap="square" lIns="91187" tIns="45594" rIns="91187" bIns="45594">
            <a:spAutoFit/>
          </a:bodyPr>
          <a:lstStyle/>
          <a:p>
            <a:pPr eaLnBrk="0" fontAlgn="base" hangingPunct="0">
              <a:spcBef>
                <a:spcPct val="50000"/>
              </a:spcBef>
              <a:spcAft>
                <a:spcPct val="0"/>
              </a:spcAft>
              <a:tabLst>
                <a:tab pos="461963" algn="l"/>
                <a:tab pos="5146675" algn="l"/>
              </a:tabLst>
            </a:pPr>
            <a:r>
              <a:rPr lang="en-US" altLang="en-US" dirty="0">
                <a:solidFill>
                  <a:srgbClr val="000000"/>
                </a:solidFill>
              </a:rPr>
              <a:t>  	Adding </a:t>
            </a:r>
            <a:r>
              <a:rPr lang="en-US" altLang="en-US" u="sng" dirty="0">
                <a:solidFill>
                  <a:srgbClr val="000000"/>
                </a:solidFill>
              </a:rPr>
              <a:t>?</a:t>
            </a:r>
            <a:r>
              <a:rPr lang="en-US" altLang="en-US" dirty="0">
                <a:solidFill>
                  <a:srgbClr val="000000"/>
                </a:solidFill>
              </a:rPr>
              <a:t> </a:t>
            </a:r>
            <a:r>
              <a:rPr lang="en-US" altLang="en-US" b="1" dirty="0">
                <a:solidFill>
                  <a:srgbClr val="FF0000"/>
                </a:solidFill>
              </a:rPr>
              <a:t>Acid</a:t>
            </a:r>
            <a:r>
              <a:rPr lang="en-US" altLang="en-US" dirty="0">
                <a:solidFill>
                  <a:srgbClr val="000000"/>
                </a:solidFill>
              </a:rPr>
              <a:t> to ? </a:t>
            </a:r>
            <a:r>
              <a:rPr lang="en-US" altLang="en-US" b="1" dirty="0">
                <a:solidFill>
                  <a:srgbClr val="00B0F0"/>
                </a:solidFill>
              </a:rPr>
              <a:t>Base</a:t>
            </a:r>
            <a:r>
              <a:rPr lang="en-US" altLang="en-US" dirty="0">
                <a:solidFill>
                  <a:srgbClr val="000000"/>
                </a:solidFill>
              </a:rPr>
              <a:t>	   Adding ? </a:t>
            </a:r>
            <a:r>
              <a:rPr lang="en-US" altLang="en-US" b="1" dirty="0">
                <a:solidFill>
                  <a:srgbClr val="00B0F0"/>
                </a:solidFill>
              </a:rPr>
              <a:t>Base</a:t>
            </a:r>
            <a:r>
              <a:rPr lang="en-US" altLang="en-US" dirty="0">
                <a:solidFill>
                  <a:srgbClr val="000000"/>
                </a:solidFill>
              </a:rPr>
              <a:t> to ? </a:t>
            </a:r>
            <a:r>
              <a:rPr lang="en-US" altLang="en-US" b="1" dirty="0">
                <a:solidFill>
                  <a:srgbClr val="FF0000"/>
                </a:solidFill>
              </a:rPr>
              <a:t>Acid</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21" y="2289533"/>
            <a:ext cx="3886201" cy="2869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7" y="2263404"/>
            <a:ext cx="3962392" cy="2909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a:extLst>
              <a:ext uri="{FF2B5EF4-FFF2-40B4-BE49-F238E27FC236}">
                <a16:creationId xmlns:a16="http://schemas.microsoft.com/office/drawing/2014/main" id="{BF75F953-1818-444A-B8E9-96FA4F179AF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685800" cy="685800"/>
          </a:xfrm>
          <a:prstGeom prst="rect">
            <a:avLst/>
          </a:prstGeom>
          <a:noFill/>
          <a:ln>
            <a:noFill/>
          </a:ln>
          <a:effectLst/>
        </p:spPr>
      </p:pic>
      <p:sp>
        <p:nvSpPr>
          <p:cNvPr id="10" name="Text Box 4">
            <a:extLst>
              <a:ext uri="{FF2B5EF4-FFF2-40B4-BE49-F238E27FC236}">
                <a16:creationId xmlns:a16="http://schemas.microsoft.com/office/drawing/2014/main" id="{41386261-18A7-4363-AFF9-CD7A11A5AD7C}"/>
              </a:ext>
            </a:extLst>
          </p:cNvPr>
          <p:cNvSpPr txBox="1">
            <a:spLocks noChangeArrowheads="1"/>
          </p:cNvSpPr>
          <p:nvPr/>
        </p:nvSpPr>
        <p:spPr bwMode="auto">
          <a:xfrm>
            <a:off x="152402" y="769655"/>
            <a:ext cx="8839198" cy="907474"/>
          </a:xfrm>
          <a:prstGeom prst="rect">
            <a:avLst/>
          </a:prstGeom>
          <a:solidFill>
            <a:srgbClr val="FFFF00"/>
          </a:solidFill>
          <a:ln>
            <a:noFill/>
          </a:ln>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588825" indent="-37474525" defTabSz="457200">
              <a:defRPr sz="2400">
                <a:solidFill>
                  <a:schemeClr val="tx1"/>
                </a:solidFill>
                <a:latin typeface="Arial" panose="020B0604020202020204" pitchFamily="34" charset="0"/>
                <a:ea typeface="MS PGothic" panose="020B0600070205080204" pitchFamily="34" charset="-128"/>
              </a:defRPr>
            </a:lvl2pPr>
            <a:lvl3pPr marL="1144588" indent="-228600" defTabSz="457200">
              <a:defRPr sz="2400">
                <a:solidFill>
                  <a:schemeClr val="tx1"/>
                </a:solidFill>
                <a:latin typeface="Arial" panose="020B0604020202020204" pitchFamily="34" charset="0"/>
                <a:ea typeface="MS PGothic" panose="020B0600070205080204" pitchFamily="34" charset="-128"/>
              </a:defRPr>
            </a:lvl3pPr>
            <a:lvl4pPr marL="457200" indent="-50787300" defTabSz="457200">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pPr>
            <a:r>
              <a:rPr lang="en-US" altLang="en-US" dirty="0">
                <a:solidFill>
                  <a:srgbClr val="7030A0"/>
                </a:solidFill>
              </a:rPr>
              <a:t>What type of Titrations is shown here? </a:t>
            </a:r>
          </a:p>
          <a:p>
            <a:pPr algn="ctr" eaLnBrk="0" fontAlgn="base" hangingPunct="0">
              <a:spcBef>
                <a:spcPts val="600"/>
              </a:spcBef>
              <a:spcAft>
                <a:spcPct val="0"/>
              </a:spcAft>
            </a:pPr>
            <a:r>
              <a:rPr lang="en-US" altLang="en-US" dirty="0">
                <a:solidFill>
                  <a:srgbClr val="7030A0"/>
                </a:solidFill>
              </a:rPr>
              <a:t>(strong or weak) </a:t>
            </a:r>
            <a:r>
              <a:rPr lang="en-US" altLang="en-US" dirty="0">
                <a:solidFill>
                  <a:srgbClr val="FF0000"/>
                </a:solidFill>
              </a:rPr>
              <a:t>acid </a:t>
            </a:r>
            <a:r>
              <a:rPr lang="en-US" altLang="en-US" dirty="0">
                <a:solidFill>
                  <a:srgbClr val="7030A0"/>
                </a:solidFill>
              </a:rPr>
              <a:t>with a (strong or weak)</a:t>
            </a:r>
            <a:r>
              <a:rPr lang="en-US" altLang="en-US" dirty="0">
                <a:solidFill>
                  <a:srgbClr val="00B0F0"/>
                </a:solidFill>
              </a:rPr>
              <a:t> base</a:t>
            </a:r>
          </a:p>
        </p:txBody>
      </p:sp>
    </p:spTree>
    <p:extLst>
      <p:ext uri="{BB962C8B-B14F-4D97-AF65-F5344CB8AC3E}">
        <p14:creationId xmlns:p14="http://schemas.microsoft.com/office/powerpoint/2010/main" val="1227114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ltLang="en-US" dirty="0">
                <a:solidFill>
                  <a:srgbClr val="000000"/>
                </a:solidFill>
              </a:rPr>
              <a:t>Acids &amp; Bases</a:t>
            </a:r>
          </a:p>
        </p:txBody>
      </p:sp>
      <p:sp>
        <p:nvSpPr>
          <p:cNvPr id="6" name="Rectangle 2"/>
          <p:cNvSpPr txBox="1">
            <a:spLocks noChangeArrowheads="1"/>
          </p:cNvSpPr>
          <p:nvPr/>
        </p:nvSpPr>
        <p:spPr>
          <a:xfrm>
            <a:off x="2438400" y="76200"/>
            <a:ext cx="4191008" cy="609600"/>
          </a:xfrm>
          <a:prstGeom prst="rect">
            <a:avLst/>
          </a:prstGeom>
          <a:solidFill>
            <a:srgbClr val="0070C0"/>
          </a:solidFill>
        </p:spPr>
        <p:txBody>
          <a:bodyPr lIns="91061" tIns="45531" rIns="91061" bIns="45531"/>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defTabSz="910638"/>
            <a:r>
              <a:rPr lang="en-US" altLang="en-US" sz="3200" b="1" dirty="0">
                <a:solidFill>
                  <a:srgbClr val="00FF00"/>
                </a:solidFill>
                <a:latin typeface="Gill Sans Ultra Bold" pitchFamily="34" charset="0"/>
              </a:rPr>
              <a:t>Titration</a:t>
            </a:r>
          </a:p>
        </p:txBody>
      </p:sp>
      <p:sp>
        <p:nvSpPr>
          <p:cNvPr id="8" name="Text Box 4"/>
          <p:cNvSpPr txBox="1">
            <a:spLocks noChangeArrowheads="1"/>
          </p:cNvSpPr>
          <p:nvPr/>
        </p:nvSpPr>
        <p:spPr bwMode="auto">
          <a:xfrm>
            <a:off x="195984" y="5233036"/>
            <a:ext cx="8800175" cy="138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588825" indent="-37474525" defTabSz="457200">
              <a:defRPr sz="2400">
                <a:solidFill>
                  <a:schemeClr val="tx1"/>
                </a:solidFill>
                <a:latin typeface="Arial" panose="020B0604020202020204" pitchFamily="34" charset="0"/>
                <a:ea typeface="MS PGothic" panose="020B0600070205080204" pitchFamily="34" charset="-128"/>
              </a:defRPr>
            </a:lvl2pPr>
            <a:lvl3pPr marL="1144588" indent="-228600" defTabSz="457200">
              <a:defRPr sz="2400">
                <a:solidFill>
                  <a:schemeClr val="tx1"/>
                </a:solidFill>
                <a:latin typeface="Arial" panose="020B0604020202020204" pitchFamily="34" charset="0"/>
                <a:ea typeface="MS PGothic" panose="020B0600070205080204" pitchFamily="34" charset="-128"/>
              </a:defRPr>
            </a:lvl3pPr>
            <a:lvl4pPr marL="457200" indent="-50787300" defTabSz="457200">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lvl="2" indent="0" eaLnBrk="0" fontAlgn="base" hangingPunct="0">
              <a:spcBef>
                <a:spcPct val="50000"/>
              </a:spcBef>
              <a:spcAft>
                <a:spcPct val="0"/>
              </a:spcAft>
            </a:pPr>
            <a:r>
              <a:rPr lang="en-US" altLang="en-US" dirty="0">
                <a:solidFill>
                  <a:srgbClr val="00B050"/>
                </a:solidFill>
              </a:rPr>
              <a:t>The equivalence point is NO longer at a </a:t>
            </a:r>
            <a:r>
              <a:rPr lang="en-US" dirty="0">
                <a:solidFill>
                  <a:srgbClr val="00B050"/>
                </a:solidFill>
              </a:rPr>
              <a:t>pH of 7 as with the strong acids and strong bases. At the equivalence point:</a:t>
            </a:r>
          </a:p>
          <a:p>
            <a:pPr marL="0" lvl="2" indent="0" eaLnBrk="0" fontAlgn="base" hangingPunct="0">
              <a:spcBef>
                <a:spcPct val="50000"/>
              </a:spcBef>
              <a:spcAft>
                <a:spcPct val="0"/>
              </a:spcAft>
              <a:tabLst>
                <a:tab pos="4346575" algn="l"/>
              </a:tabLst>
            </a:pPr>
            <a:r>
              <a:rPr lang="en-US" b="1" dirty="0">
                <a:solidFill>
                  <a:srgbClr val="FF0000"/>
                </a:solidFill>
              </a:rPr>
              <a:t>LEFT: </a:t>
            </a:r>
            <a:r>
              <a:rPr lang="en-US" b="1" dirty="0">
                <a:solidFill>
                  <a:srgbClr val="00B0F0"/>
                </a:solidFill>
              </a:rPr>
              <a:t>Basic (pH above 7).</a:t>
            </a:r>
            <a:r>
              <a:rPr lang="en-US" b="1" dirty="0">
                <a:solidFill>
                  <a:srgbClr val="FF0000"/>
                </a:solidFill>
              </a:rPr>
              <a:t>	</a:t>
            </a:r>
            <a:r>
              <a:rPr lang="en-US" b="1" dirty="0">
                <a:solidFill>
                  <a:srgbClr val="00B0F0"/>
                </a:solidFill>
              </a:rPr>
              <a:t>RIGHT:  Basic (pH above 7). </a:t>
            </a:r>
          </a:p>
        </p:txBody>
      </p:sp>
      <p:sp>
        <p:nvSpPr>
          <p:cNvPr id="2" name="Rectangle 1"/>
          <p:cNvSpPr/>
          <p:nvPr/>
        </p:nvSpPr>
        <p:spPr>
          <a:xfrm>
            <a:off x="195971" y="1764080"/>
            <a:ext cx="4648199" cy="384466"/>
          </a:xfrm>
          <a:prstGeom prst="rect">
            <a:avLst/>
          </a:prstGeom>
        </p:spPr>
        <p:txBody>
          <a:bodyPr wrap="square" lIns="91187" tIns="45594" rIns="91187" bIns="45594">
            <a:spAutoFit/>
          </a:bodyPr>
          <a:lstStyle/>
          <a:p>
            <a:pPr eaLnBrk="0" fontAlgn="base" hangingPunct="0">
              <a:spcBef>
                <a:spcPct val="50000"/>
              </a:spcBef>
              <a:spcAft>
                <a:spcPct val="0"/>
              </a:spcAft>
              <a:tabLst>
                <a:tab pos="462281" algn="l"/>
                <a:tab pos="4450198" algn="l"/>
              </a:tabLst>
            </a:pPr>
            <a:r>
              <a:rPr lang="en-US" altLang="en-US" dirty="0">
                <a:solidFill>
                  <a:srgbClr val="000000"/>
                </a:solidFill>
              </a:rPr>
              <a:t>Adding </a:t>
            </a:r>
            <a:r>
              <a:rPr lang="en-US" altLang="en-US" u="sng" dirty="0">
                <a:solidFill>
                  <a:srgbClr val="000000"/>
                </a:solidFill>
              </a:rPr>
              <a:t>WEAK</a:t>
            </a:r>
            <a:r>
              <a:rPr lang="en-US" altLang="en-US" dirty="0">
                <a:solidFill>
                  <a:srgbClr val="000000"/>
                </a:solidFill>
              </a:rPr>
              <a:t> </a:t>
            </a:r>
            <a:r>
              <a:rPr lang="en-US" altLang="en-US" b="1" dirty="0">
                <a:solidFill>
                  <a:srgbClr val="FF0000"/>
                </a:solidFill>
              </a:rPr>
              <a:t>Acid</a:t>
            </a:r>
            <a:r>
              <a:rPr lang="en-US" altLang="en-US" dirty="0">
                <a:solidFill>
                  <a:srgbClr val="000000"/>
                </a:solidFill>
              </a:rPr>
              <a:t> to STRONG </a:t>
            </a:r>
            <a:r>
              <a:rPr lang="en-US" altLang="en-US" b="1" dirty="0">
                <a:solidFill>
                  <a:srgbClr val="00B0F0"/>
                </a:solidFill>
              </a:rPr>
              <a:t>Base</a:t>
            </a:r>
            <a:r>
              <a:rPr lang="en-US" altLang="en-US" dirty="0">
                <a:solidFill>
                  <a:srgbClr val="000000"/>
                </a:solidFill>
              </a:rPr>
              <a:t>	</a:t>
            </a:r>
            <a:endParaRPr lang="en-US" altLang="en-US" b="1" dirty="0">
              <a:solidFill>
                <a:srgbClr val="FF00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21" y="2289533"/>
            <a:ext cx="3886201" cy="2869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7" y="2263404"/>
            <a:ext cx="3962392" cy="2909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bwMode="auto">
          <a:xfrm>
            <a:off x="4691761" y="2947021"/>
            <a:ext cx="533402"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7" tIns="45594" rIns="91187" bIns="45594" numCol="1" spcCol="0" rtlCol="0" anchor="t" anchorCtr="0" compatLnSpc="1">
            <a:prstTxWarp prst="textNoShape">
              <a:avLst/>
            </a:prstTxWarp>
          </a:bodyPr>
          <a:lstStyle/>
          <a:p>
            <a:pPr defTabSz="911886" eaLnBrk="0" fontAlgn="base" hangingPunct="0">
              <a:spcBef>
                <a:spcPct val="0"/>
              </a:spcBef>
              <a:spcAft>
                <a:spcPct val="0"/>
              </a:spcAft>
            </a:pPr>
            <a:endParaRPr lang="en-US" sz="2700" dirty="0">
              <a:solidFill>
                <a:srgbClr val="000000"/>
              </a:solidFill>
              <a:latin typeface="Arial" panose="020B0604020202020204" pitchFamily="34" charset="0"/>
              <a:ea typeface="MS PGothic" panose="020B0600070205080204" pitchFamily="34" charset="-128"/>
            </a:endParaRPr>
          </a:p>
        </p:txBody>
      </p:sp>
      <p:sp>
        <p:nvSpPr>
          <p:cNvPr id="12" name="Right Arrow 11"/>
          <p:cNvSpPr/>
          <p:nvPr/>
        </p:nvSpPr>
        <p:spPr bwMode="auto">
          <a:xfrm>
            <a:off x="195961" y="3023221"/>
            <a:ext cx="533402"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7" tIns="45594" rIns="91187" bIns="45594" numCol="1" spcCol="0" rtlCol="0" anchor="t" anchorCtr="0" compatLnSpc="1">
            <a:prstTxWarp prst="textNoShape">
              <a:avLst/>
            </a:prstTxWarp>
          </a:bodyPr>
          <a:lstStyle/>
          <a:p>
            <a:pPr defTabSz="911886" eaLnBrk="0" fontAlgn="base" hangingPunct="0">
              <a:spcBef>
                <a:spcPct val="0"/>
              </a:spcBef>
              <a:spcAft>
                <a:spcPct val="0"/>
              </a:spcAft>
            </a:pPr>
            <a:endParaRPr lang="en-US" sz="2700" dirty="0">
              <a:solidFill>
                <a:srgbClr val="000000"/>
              </a:solidFill>
              <a:latin typeface="Arial" panose="020B0604020202020204" pitchFamily="34" charset="0"/>
              <a:ea typeface="MS PGothic" panose="020B0600070205080204" pitchFamily="34" charset="-128"/>
            </a:endParaRPr>
          </a:p>
        </p:txBody>
      </p:sp>
      <p:sp>
        <p:nvSpPr>
          <p:cNvPr id="5" name="TextBox 4">
            <a:extLst>
              <a:ext uri="{FF2B5EF4-FFF2-40B4-BE49-F238E27FC236}">
                <a16:creationId xmlns:a16="http://schemas.microsoft.com/office/drawing/2014/main" id="{B938F2CD-3E6C-4FC8-A359-B029773089A9}"/>
              </a:ext>
            </a:extLst>
          </p:cNvPr>
          <p:cNvSpPr txBox="1"/>
          <p:nvPr/>
        </p:nvSpPr>
        <p:spPr>
          <a:xfrm>
            <a:off x="832137" y="2400764"/>
            <a:ext cx="914400" cy="523220"/>
          </a:xfrm>
          <a:prstGeom prst="rect">
            <a:avLst/>
          </a:prstGeom>
          <a:noFill/>
        </p:spPr>
        <p:txBody>
          <a:bodyPr wrap="square" rtlCol="0">
            <a:spAutoFit/>
          </a:bodyPr>
          <a:lstStyle/>
          <a:p>
            <a:pPr algn="ctr"/>
            <a:r>
              <a:rPr lang="en-US" sz="1400" b="1" dirty="0"/>
              <a:t>Strong Base</a:t>
            </a:r>
          </a:p>
        </p:txBody>
      </p:sp>
      <p:sp>
        <p:nvSpPr>
          <p:cNvPr id="13" name="TextBox 12">
            <a:extLst>
              <a:ext uri="{FF2B5EF4-FFF2-40B4-BE49-F238E27FC236}">
                <a16:creationId xmlns:a16="http://schemas.microsoft.com/office/drawing/2014/main" id="{C55D8DFB-C60D-49A3-9C7E-6D61577BBA7D}"/>
              </a:ext>
            </a:extLst>
          </p:cNvPr>
          <p:cNvSpPr txBox="1"/>
          <p:nvPr/>
        </p:nvSpPr>
        <p:spPr>
          <a:xfrm>
            <a:off x="5529963" y="3980819"/>
            <a:ext cx="914400" cy="523220"/>
          </a:xfrm>
          <a:prstGeom prst="rect">
            <a:avLst/>
          </a:prstGeom>
          <a:noFill/>
        </p:spPr>
        <p:txBody>
          <a:bodyPr wrap="square" rtlCol="0">
            <a:spAutoFit/>
          </a:bodyPr>
          <a:lstStyle/>
          <a:p>
            <a:pPr algn="ctr"/>
            <a:r>
              <a:rPr lang="en-US" sz="1400" b="1" dirty="0"/>
              <a:t>Weak Acid</a:t>
            </a:r>
          </a:p>
        </p:txBody>
      </p:sp>
      <p:sp>
        <p:nvSpPr>
          <p:cNvPr id="14" name="TextBox 13">
            <a:extLst>
              <a:ext uri="{FF2B5EF4-FFF2-40B4-BE49-F238E27FC236}">
                <a16:creationId xmlns:a16="http://schemas.microsoft.com/office/drawing/2014/main" id="{3C87872F-0B9C-40F6-BEBB-C36258C5A2F3}"/>
              </a:ext>
            </a:extLst>
          </p:cNvPr>
          <p:cNvSpPr txBox="1"/>
          <p:nvPr/>
        </p:nvSpPr>
        <p:spPr>
          <a:xfrm>
            <a:off x="3472557" y="3483901"/>
            <a:ext cx="914400" cy="523220"/>
          </a:xfrm>
          <a:prstGeom prst="rect">
            <a:avLst/>
          </a:prstGeom>
          <a:noFill/>
        </p:spPr>
        <p:txBody>
          <a:bodyPr wrap="square" rtlCol="0">
            <a:spAutoFit/>
          </a:bodyPr>
          <a:lstStyle/>
          <a:p>
            <a:pPr algn="ctr"/>
            <a:r>
              <a:rPr lang="en-US" sz="1400" b="1" dirty="0"/>
              <a:t>Acidic pH ~5</a:t>
            </a:r>
          </a:p>
        </p:txBody>
      </p:sp>
      <p:sp>
        <p:nvSpPr>
          <p:cNvPr id="15" name="TextBox 14">
            <a:extLst>
              <a:ext uri="{FF2B5EF4-FFF2-40B4-BE49-F238E27FC236}">
                <a16:creationId xmlns:a16="http://schemas.microsoft.com/office/drawing/2014/main" id="{C2F925B6-A031-47B7-B14D-A8FA5B19682E}"/>
              </a:ext>
            </a:extLst>
          </p:cNvPr>
          <p:cNvSpPr txBox="1"/>
          <p:nvPr/>
        </p:nvSpPr>
        <p:spPr>
          <a:xfrm>
            <a:off x="8081759" y="2199899"/>
            <a:ext cx="914400" cy="523220"/>
          </a:xfrm>
          <a:prstGeom prst="rect">
            <a:avLst/>
          </a:prstGeom>
          <a:noFill/>
        </p:spPr>
        <p:txBody>
          <a:bodyPr wrap="square" rtlCol="0">
            <a:spAutoFit/>
          </a:bodyPr>
          <a:lstStyle/>
          <a:p>
            <a:pPr algn="ctr"/>
            <a:r>
              <a:rPr lang="en-US" sz="1400" b="1" dirty="0"/>
              <a:t>Basic pH ~13</a:t>
            </a:r>
          </a:p>
        </p:txBody>
      </p:sp>
      <p:sp>
        <p:nvSpPr>
          <p:cNvPr id="16" name="Rectangle 15">
            <a:extLst>
              <a:ext uri="{FF2B5EF4-FFF2-40B4-BE49-F238E27FC236}">
                <a16:creationId xmlns:a16="http://schemas.microsoft.com/office/drawing/2014/main" id="{46DB2CA6-B4C5-4719-A997-7584E91B5B31}"/>
              </a:ext>
            </a:extLst>
          </p:cNvPr>
          <p:cNvSpPr/>
          <p:nvPr/>
        </p:nvSpPr>
        <p:spPr>
          <a:xfrm>
            <a:off x="1831261" y="2987134"/>
            <a:ext cx="920445" cy="338554"/>
          </a:xfrm>
          <a:prstGeom prst="rect">
            <a:avLst/>
          </a:prstGeom>
        </p:spPr>
        <p:txBody>
          <a:bodyPr wrap="none">
            <a:spAutoFit/>
          </a:bodyPr>
          <a:lstStyle/>
          <a:p>
            <a:r>
              <a:rPr lang="en-US" sz="1600" b="1" dirty="0"/>
              <a:t>pH ~9.1</a:t>
            </a:r>
            <a:endParaRPr lang="en-US" sz="1400" dirty="0"/>
          </a:p>
        </p:txBody>
      </p:sp>
      <p:sp>
        <p:nvSpPr>
          <p:cNvPr id="17" name="Rectangle 16">
            <a:extLst>
              <a:ext uri="{FF2B5EF4-FFF2-40B4-BE49-F238E27FC236}">
                <a16:creationId xmlns:a16="http://schemas.microsoft.com/office/drawing/2014/main" id="{CED33843-AA8E-4AE8-B485-6B142EA471AA}"/>
              </a:ext>
            </a:extLst>
          </p:cNvPr>
          <p:cNvSpPr/>
          <p:nvPr/>
        </p:nvSpPr>
        <p:spPr>
          <a:xfrm>
            <a:off x="6365143" y="2989467"/>
            <a:ext cx="920445" cy="338554"/>
          </a:xfrm>
          <a:prstGeom prst="rect">
            <a:avLst/>
          </a:prstGeom>
        </p:spPr>
        <p:txBody>
          <a:bodyPr wrap="none">
            <a:spAutoFit/>
          </a:bodyPr>
          <a:lstStyle/>
          <a:p>
            <a:r>
              <a:rPr lang="en-US" sz="1600" b="1" dirty="0"/>
              <a:t>pH ~9.1</a:t>
            </a:r>
            <a:endParaRPr lang="en-US" sz="1400" dirty="0"/>
          </a:p>
        </p:txBody>
      </p:sp>
      <p:pic>
        <p:nvPicPr>
          <p:cNvPr id="18" name="Picture 17">
            <a:extLst>
              <a:ext uri="{FF2B5EF4-FFF2-40B4-BE49-F238E27FC236}">
                <a16:creationId xmlns:a16="http://schemas.microsoft.com/office/drawing/2014/main" id="{76753E27-BD37-4B78-87E9-F2D39EEE006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685800" cy="685800"/>
          </a:xfrm>
          <a:prstGeom prst="rect">
            <a:avLst/>
          </a:prstGeom>
          <a:noFill/>
          <a:ln>
            <a:noFill/>
          </a:ln>
          <a:effectLst/>
        </p:spPr>
      </p:pic>
      <p:sp>
        <p:nvSpPr>
          <p:cNvPr id="19" name="Text Box 4">
            <a:extLst>
              <a:ext uri="{FF2B5EF4-FFF2-40B4-BE49-F238E27FC236}">
                <a16:creationId xmlns:a16="http://schemas.microsoft.com/office/drawing/2014/main" id="{ADD90143-3335-477A-AC72-1671D933AF08}"/>
              </a:ext>
            </a:extLst>
          </p:cNvPr>
          <p:cNvSpPr txBox="1">
            <a:spLocks noChangeArrowheads="1"/>
          </p:cNvSpPr>
          <p:nvPr/>
        </p:nvSpPr>
        <p:spPr bwMode="auto">
          <a:xfrm>
            <a:off x="848032" y="938976"/>
            <a:ext cx="7619998" cy="461198"/>
          </a:xfrm>
          <a:prstGeom prst="rect">
            <a:avLst/>
          </a:prstGeom>
          <a:solidFill>
            <a:srgbClr val="FFFF00"/>
          </a:solidFill>
          <a:ln>
            <a:noFill/>
          </a:ln>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588825" indent="-37474525" defTabSz="457200">
              <a:defRPr sz="2400">
                <a:solidFill>
                  <a:schemeClr val="tx1"/>
                </a:solidFill>
                <a:latin typeface="Arial" panose="020B0604020202020204" pitchFamily="34" charset="0"/>
                <a:ea typeface="MS PGothic" panose="020B0600070205080204" pitchFamily="34" charset="-128"/>
              </a:defRPr>
            </a:lvl2pPr>
            <a:lvl3pPr marL="1144588" indent="-228600" defTabSz="457200">
              <a:defRPr sz="2400">
                <a:solidFill>
                  <a:schemeClr val="tx1"/>
                </a:solidFill>
                <a:latin typeface="Arial" panose="020B0604020202020204" pitchFamily="34" charset="0"/>
                <a:ea typeface="MS PGothic" panose="020B0600070205080204" pitchFamily="34" charset="-128"/>
              </a:defRPr>
            </a:lvl3pPr>
            <a:lvl4pPr marL="457200" indent="-50787300" defTabSz="457200">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50000"/>
              </a:spcBef>
              <a:spcAft>
                <a:spcPct val="0"/>
              </a:spcAft>
            </a:pPr>
            <a:r>
              <a:rPr lang="en-US" altLang="en-US" dirty="0">
                <a:solidFill>
                  <a:srgbClr val="7030A0"/>
                </a:solidFill>
              </a:rPr>
              <a:t>Titrations of a </a:t>
            </a:r>
            <a:r>
              <a:rPr lang="en-US" altLang="en-US" dirty="0">
                <a:solidFill>
                  <a:srgbClr val="FF0000"/>
                </a:solidFill>
              </a:rPr>
              <a:t>WEAK acid </a:t>
            </a:r>
            <a:r>
              <a:rPr lang="en-US" altLang="en-US" dirty="0">
                <a:solidFill>
                  <a:srgbClr val="7030A0"/>
                </a:solidFill>
              </a:rPr>
              <a:t>with a </a:t>
            </a:r>
            <a:r>
              <a:rPr lang="en-US" altLang="en-US" dirty="0">
                <a:solidFill>
                  <a:srgbClr val="00B0F0"/>
                </a:solidFill>
              </a:rPr>
              <a:t>STRONG base.</a:t>
            </a:r>
          </a:p>
        </p:txBody>
      </p:sp>
      <p:sp>
        <p:nvSpPr>
          <p:cNvPr id="7" name="Rectangle 6">
            <a:extLst>
              <a:ext uri="{FF2B5EF4-FFF2-40B4-BE49-F238E27FC236}">
                <a16:creationId xmlns:a16="http://schemas.microsoft.com/office/drawing/2014/main" id="{915D549B-2EB3-2248-738E-3C6664A0B9BA}"/>
              </a:ext>
            </a:extLst>
          </p:cNvPr>
          <p:cNvSpPr/>
          <p:nvPr/>
        </p:nvSpPr>
        <p:spPr>
          <a:xfrm>
            <a:off x="4691762" y="1727821"/>
            <a:ext cx="4495802" cy="384466"/>
          </a:xfrm>
          <a:prstGeom prst="rect">
            <a:avLst/>
          </a:prstGeom>
        </p:spPr>
        <p:txBody>
          <a:bodyPr wrap="square" lIns="91187" tIns="45594" rIns="91187" bIns="45594">
            <a:spAutoFit/>
          </a:bodyPr>
          <a:lstStyle/>
          <a:p>
            <a:pPr eaLnBrk="0" fontAlgn="base" hangingPunct="0">
              <a:spcBef>
                <a:spcPct val="50000"/>
              </a:spcBef>
              <a:spcAft>
                <a:spcPct val="0"/>
              </a:spcAft>
              <a:tabLst>
                <a:tab pos="462281" algn="l"/>
                <a:tab pos="4450198" algn="l"/>
              </a:tabLst>
            </a:pPr>
            <a:r>
              <a:rPr lang="en-US" altLang="en-US" dirty="0">
                <a:solidFill>
                  <a:srgbClr val="000000"/>
                </a:solidFill>
              </a:rPr>
              <a:t>Adding STRONG </a:t>
            </a:r>
            <a:r>
              <a:rPr lang="en-US" altLang="en-US" b="1" dirty="0">
                <a:solidFill>
                  <a:srgbClr val="00B0F0"/>
                </a:solidFill>
              </a:rPr>
              <a:t>Base</a:t>
            </a:r>
            <a:r>
              <a:rPr lang="en-US" altLang="en-US" dirty="0">
                <a:solidFill>
                  <a:srgbClr val="000000"/>
                </a:solidFill>
              </a:rPr>
              <a:t> to WEAK </a:t>
            </a:r>
            <a:r>
              <a:rPr lang="en-US" altLang="en-US" b="1" dirty="0">
                <a:solidFill>
                  <a:srgbClr val="FF0000"/>
                </a:solidFill>
              </a:rPr>
              <a:t>Acid</a:t>
            </a:r>
          </a:p>
        </p:txBody>
      </p:sp>
    </p:spTree>
    <p:extLst>
      <p:ext uri="{BB962C8B-B14F-4D97-AF65-F5344CB8AC3E}">
        <p14:creationId xmlns:p14="http://schemas.microsoft.com/office/powerpoint/2010/main" val="10566228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0" end="0"/>
                                            </p:txEl>
                                          </p:spTgt>
                                        </p:tgtEl>
                                        <p:attrNameLst>
                                          <p:attrName>style.visibility</p:attrName>
                                        </p:attrNameLst>
                                      </p:cBhvr>
                                      <p:to>
                                        <p:strVal val="visible"/>
                                      </p:to>
                                    </p:set>
                                    <p:animEffect transition="in" filter="fade">
                                      <p:cBhvr>
                                        <p:cTn id="57" dur="500"/>
                                        <p:tgtEl>
                                          <p:spTgt spid="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1" end="1"/>
                                            </p:txEl>
                                          </p:spTgt>
                                        </p:tgtEl>
                                        <p:attrNameLst>
                                          <p:attrName>style.visibility</p:attrName>
                                        </p:attrNameLst>
                                      </p:cBhvr>
                                      <p:to>
                                        <p:strVal val="visible"/>
                                      </p:to>
                                    </p:set>
                                    <p:animEffect transition="in" filter="fade">
                                      <p:cBhvr>
                                        <p:cTn id="62" dur="500"/>
                                        <p:tgtEl>
                                          <p:spTgt spid="8">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2" grpId="0" animBg="1"/>
      <p:bldP spid="5" grpId="0"/>
      <p:bldP spid="13" grpId="0"/>
      <p:bldP spid="14" grpId="0"/>
      <p:bldP spid="15" grpId="0"/>
      <p:bldP spid="16" grpId="0"/>
      <p:bldP spid="17" grpId="0"/>
      <p:bldP spid="19" grpId="0" animBg="1"/>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8788" name="Picture 4" descr="0132525763_R619b.jpg"/>
          <p:cNvPicPr>
            <a:picLocks noChangeAspect="1"/>
          </p:cNvPicPr>
          <p:nvPr/>
        </p:nvPicPr>
        <p:blipFill>
          <a:blip r:embed="rId3">
            <a:extLst>
              <a:ext uri="{28A0092B-C50C-407E-A947-70E740481C1C}">
                <a14:useLocalDpi xmlns:a14="http://schemas.microsoft.com/office/drawing/2010/main" val="0"/>
              </a:ext>
            </a:extLst>
          </a:blip>
          <a:srcRect l="26183" t="14049" r="25833" b="5853"/>
          <a:stretch>
            <a:fillRect/>
          </a:stretch>
        </p:blipFill>
        <p:spPr bwMode="auto">
          <a:xfrm>
            <a:off x="838201" y="2971800"/>
            <a:ext cx="1805786"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6" name="Text Box 4"/>
          <p:cNvSpPr txBox="1">
            <a:spLocks noChangeArrowheads="1"/>
          </p:cNvSpPr>
          <p:nvPr/>
        </p:nvSpPr>
        <p:spPr bwMode="auto">
          <a:xfrm>
            <a:off x="407197" y="835850"/>
            <a:ext cx="8203443" cy="1938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lvl="1" indent="0" eaLnBrk="0" fontAlgn="base" hangingPunct="0">
              <a:spcBef>
                <a:spcPct val="50000"/>
              </a:spcBef>
              <a:spcAft>
                <a:spcPct val="0"/>
              </a:spcAft>
              <a:buClr>
                <a:srgbClr val="000000"/>
              </a:buClr>
              <a:buSzPct val="100000"/>
            </a:pPr>
            <a:r>
              <a:rPr lang="en-US" altLang="en-US" dirty="0">
                <a:solidFill>
                  <a:srgbClr val="000000"/>
                </a:solidFill>
              </a:rPr>
              <a:t>Titration depends on neutralization:  </a:t>
            </a:r>
          </a:p>
          <a:p>
            <a:pPr marL="0" lvl="1" indent="0" algn="ctr" eaLnBrk="0" fontAlgn="base" hangingPunct="0">
              <a:spcBef>
                <a:spcPct val="50000"/>
              </a:spcBef>
              <a:spcAft>
                <a:spcPct val="0"/>
              </a:spcAft>
              <a:buClr>
                <a:srgbClr val="000000"/>
              </a:buClr>
              <a:buSzPct val="100000"/>
            </a:pPr>
            <a:r>
              <a:rPr lang="en-US" altLang="en-US" dirty="0">
                <a:solidFill>
                  <a:srgbClr val="FF0000"/>
                </a:solidFill>
              </a:rPr>
              <a:t>acid</a:t>
            </a:r>
            <a:r>
              <a:rPr lang="en-US" altLang="en-US" dirty="0">
                <a:solidFill>
                  <a:srgbClr val="000000"/>
                </a:solidFill>
              </a:rPr>
              <a:t> + </a:t>
            </a:r>
            <a:r>
              <a:rPr lang="en-US" altLang="en-US" dirty="0">
                <a:solidFill>
                  <a:srgbClr val="00B0F0"/>
                </a:solidFill>
              </a:rPr>
              <a:t>base</a:t>
            </a:r>
            <a:r>
              <a:rPr lang="en-US" altLang="en-US" dirty="0">
                <a:solidFill>
                  <a:srgbClr val="000000"/>
                </a:solidFill>
              </a:rPr>
              <a:t> </a:t>
            </a:r>
            <a:r>
              <a:rPr lang="en-US" altLang="en-US" dirty="0">
                <a:solidFill>
                  <a:srgbClr val="000000"/>
                </a:solidFill>
                <a:sym typeface="Wingdings" panose="05000000000000000000" pitchFamily="2" charset="2"/>
              </a:rPr>
              <a:t> </a:t>
            </a:r>
            <a:r>
              <a:rPr lang="en-US" altLang="en-US" dirty="0">
                <a:solidFill>
                  <a:srgbClr val="00B050"/>
                </a:solidFill>
                <a:sym typeface="Wingdings" panose="05000000000000000000" pitchFamily="2" charset="2"/>
              </a:rPr>
              <a:t>SALT</a:t>
            </a:r>
            <a:r>
              <a:rPr lang="en-US" altLang="en-US" dirty="0">
                <a:solidFill>
                  <a:srgbClr val="000000"/>
                </a:solidFill>
                <a:sym typeface="Wingdings" panose="05000000000000000000" pitchFamily="2" charset="2"/>
              </a:rPr>
              <a:t> + water</a:t>
            </a:r>
          </a:p>
          <a:p>
            <a:pPr marL="0" lvl="1" indent="0" eaLnBrk="0" fontAlgn="base" hangingPunct="0">
              <a:spcBef>
                <a:spcPct val="50000"/>
              </a:spcBef>
              <a:spcAft>
                <a:spcPct val="0"/>
              </a:spcAft>
              <a:buClr>
                <a:srgbClr val="000000"/>
              </a:buClr>
              <a:buSzPct val="100000"/>
            </a:pPr>
            <a:r>
              <a:rPr lang="en-US" altLang="en-US" dirty="0">
                <a:solidFill>
                  <a:srgbClr val="000000"/>
                </a:solidFill>
              </a:rPr>
              <a:t>The strength of the acids &amp; bases used will determine the type of salt solution produced: </a:t>
            </a:r>
            <a:r>
              <a:rPr lang="en-US" altLang="en-US" dirty="0">
                <a:solidFill>
                  <a:srgbClr val="FF0000"/>
                </a:solidFill>
              </a:rPr>
              <a:t>acidic</a:t>
            </a:r>
            <a:r>
              <a:rPr lang="en-US" altLang="en-US" dirty="0">
                <a:solidFill>
                  <a:srgbClr val="000000"/>
                </a:solidFill>
              </a:rPr>
              <a:t>, </a:t>
            </a:r>
            <a:r>
              <a:rPr lang="en-US" altLang="en-US" dirty="0">
                <a:solidFill>
                  <a:srgbClr val="00B050"/>
                </a:solidFill>
              </a:rPr>
              <a:t>neutral</a:t>
            </a:r>
            <a:r>
              <a:rPr lang="en-US" altLang="en-US" dirty="0">
                <a:solidFill>
                  <a:srgbClr val="000000"/>
                </a:solidFill>
              </a:rPr>
              <a:t>, or </a:t>
            </a:r>
            <a:r>
              <a:rPr lang="en-US" altLang="en-US" dirty="0">
                <a:solidFill>
                  <a:srgbClr val="00B0F0"/>
                </a:solidFill>
              </a:rPr>
              <a:t>basic</a:t>
            </a:r>
            <a:r>
              <a:rPr lang="en-US" altLang="en-US" dirty="0">
                <a:solidFill>
                  <a:srgbClr val="000000"/>
                </a:solidFill>
              </a:rPr>
              <a:t>.</a:t>
            </a:r>
          </a:p>
        </p:txBody>
      </p:sp>
      <p:pic>
        <p:nvPicPr>
          <p:cNvPr id="118789" name="Picture 6" descr="0132525763_R619c.jpg"/>
          <p:cNvPicPr>
            <a:picLocks noChangeAspect="1"/>
          </p:cNvPicPr>
          <p:nvPr/>
        </p:nvPicPr>
        <p:blipFill>
          <a:blip r:embed="rId4">
            <a:extLst>
              <a:ext uri="{28A0092B-C50C-407E-A947-70E740481C1C}">
                <a14:useLocalDpi xmlns:a14="http://schemas.microsoft.com/office/drawing/2010/main" val="0"/>
              </a:ext>
            </a:extLst>
          </a:blip>
          <a:srcRect l="26007" t="15688" r="26007" b="7025"/>
          <a:stretch>
            <a:fillRect/>
          </a:stretch>
        </p:blipFill>
        <p:spPr bwMode="auto">
          <a:xfrm>
            <a:off x="3505240" y="2971800"/>
            <a:ext cx="1905001" cy="2287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0" name="Picture 7" descr="0132525763_R619d.jpg"/>
          <p:cNvPicPr>
            <a:picLocks noChangeAspect="1"/>
          </p:cNvPicPr>
          <p:nvPr/>
        </p:nvPicPr>
        <p:blipFill>
          <a:blip r:embed="rId5">
            <a:extLst>
              <a:ext uri="{28A0092B-C50C-407E-A947-70E740481C1C}">
                <a14:useLocalDpi xmlns:a14="http://schemas.microsoft.com/office/drawing/2010/main" val="0"/>
              </a:ext>
            </a:extLst>
          </a:blip>
          <a:srcRect l="26007" t="16391" r="26007" b="4683"/>
          <a:stretch>
            <a:fillRect/>
          </a:stretch>
        </p:blipFill>
        <p:spPr bwMode="auto">
          <a:xfrm>
            <a:off x="6181766" y="2971800"/>
            <a:ext cx="1812725"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1" name="Rectangle 7"/>
          <p:cNvSpPr>
            <a:spLocks noChangeArrowheads="1"/>
          </p:cNvSpPr>
          <p:nvPr/>
        </p:nvSpPr>
        <p:spPr bwMode="auto">
          <a:xfrm>
            <a:off x="2286000" y="0"/>
            <a:ext cx="4495800" cy="685800"/>
          </a:xfrm>
          <a:prstGeom prst="rect">
            <a:avLst/>
          </a:prstGeom>
          <a:solidFill>
            <a:srgbClr val="FFC000"/>
          </a:solidFill>
          <a:ln>
            <a:noFill/>
          </a:ln>
        </p:spPr>
        <p:txBody>
          <a:bodyPr lIns="90977" tIns="45489" rIns="90977" bIns="45489" anchor="ctr"/>
          <a:lstStyle>
            <a:lvl1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sz="4000" dirty="0">
                <a:solidFill>
                  <a:srgbClr val="002060"/>
                </a:solidFill>
              </a:rPr>
              <a:t>Salt Hydrolysis</a:t>
            </a:r>
          </a:p>
        </p:txBody>
      </p:sp>
      <p:sp>
        <p:nvSpPr>
          <p:cNvPr id="118793" name="Text Box 9"/>
          <p:cNvSpPr txBox="1">
            <a:spLocks noChangeArrowheads="1"/>
          </p:cNvSpPr>
          <p:nvPr/>
        </p:nvSpPr>
        <p:spPr bwMode="auto">
          <a:xfrm>
            <a:off x="304800" y="5410200"/>
            <a:ext cx="2667000" cy="106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77" tIns="45489" rIns="90977" bIns="45489">
            <a:spAutoFit/>
          </a:bodyPr>
          <a:lstStyle/>
          <a:p>
            <a:pPr eaLnBrk="0" fontAlgn="base" hangingPunct="0">
              <a:spcBef>
                <a:spcPct val="50000"/>
              </a:spcBef>
              <a:spcAft>
                <a:spcPct val="0"/>
              </a:spcAft>
            </a:pPr>
            <a:r>
              <a:rPr lang="en-US" altLang="en-US" sz="2100" dirty="0">
                <a:solidFill>
                  <a:srgbClr val="FF0000"/>
                </a:solidFill>
              </a:rPr>
              <a:t>Ammonium chloride, NH</a:t>
            </a:r>
            <a:r>
              <a:rPr lang="en-US" altLang="en-US" sz="2100" baseline="-25000" dirty="0">
                <a:solidFill>
                  <a:srgbClr val="FF0000"/>
                </a:solidFill>
              </a:rPr>
              <a:t>4</a:t>
            </a:r>
            <a:r>
              <a:rPr lang="en-US" altLang="en-US" sz="2100" dirty="0">
                <a:solidFill>
                  <a:srgbClr val="FF0000"/>
                </a:solidFill>
              </a:rPr>
              <a:t>Cl(</a:t>
            </a:r>
            <a:r>
              <a:rPr lang="en-US" altLang="en-US" sz="2100" i="1" dirty="0">
                <a:solidFill>
                  <a:srgbClr val="FF0000"/>
                </a:solidFill>
              </a:rPr>
              <a:t>aq</a:t>
            </a:r>
            <a:r>
              <a:rPr lang="en-US" altLang="en-US" sz="2100" dirty="0">
                <a:solidFill>
                  <a:srgbClr val="FF0000"/>
                </a:solidFill>
              </a:rPr>
              <a:t>), is </a:t>
            </a:r>
            <a:r>
              <a:rPr lang="en-US" altLang="en-US" sz="2100" b="1" dirty="0">
                <a:solidFill>
                  <a:srgbClr val="FF0000"/>
                </a:solidFill>
              </a:rPr>
              <a:t>acidic</a:t>
            </a:r>
            <a:r>
              <a:rPr lang="en-US" altLang="en-US" sz="2100" dirty="0">
                <a:solidFill>
                  <a:srgbClr val="FF0000"/>
                </a:solidFill>
              </a:rPr>
              <a:t> (pH of about 5.3).</a:t>
            </a:r>
          </a:p>
        </p:txBody>
      </p:sp>
      <p:sp>
        <p:nvSpPr>
          <p:cNvPr id="118794" name="Text Box 10"/>
          <p:cNvSpPr txBox="1">
            <a:spLocks noChangeArrowheads="1"/>
          </p:cNvSpPr>
          <p:nvPr/>
        </p:nvSpPr>
        <p:spPr bwMode="auto">
          <a:xfrm>
            <a:off x="5943600" y="5415637"/>
            <a:ext cx="3048000" cy="106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977" tIns="45489" rIns="90977" bIns="45489">
            <a:spAutoFit/>
          </a:bodyPr>
          <a:lstStyle/>
          <a:p>
            <a:pPr eaLnBrk="0" fontAlgn="base" hangingPunct="0">
              <a:spcBef>
                <a:spcPct val="50000"/>
              </a:spcBef>
              <a:spcAft>
                <a:spcPct val="0"/>
              </a:spcAft>
            </a:pPr>
            <a:r>
              <a:rPr lang="en-US" altLang="en-US" sz="2100" dirty="0">
                <a:solidFill>
                  <a:srgbClr val="00B0F0"/>
                </a:solidFill>
              </a:rPr>
              <a:t>Sodium acetate, NaCH</a:t>
            </a:r>
            <a:r>
              <a:rPr lang="en-US" altLang="en-US" sz="2100" baseline="-25000" dirty="0">
                <a:solidFill>
                  <a:srgbClr val="00B0F0"/>
                </a:solidFill>
              </a:rPr>
              <a:t>2</a:t>
            </a:r>
            <a:r>
              <a:rPr lang="en-US" altLang="en-US" sz="2100" dirty="0">
                <a:solidFill>
                  <a:srgbClr val="00B0F0"/>
                </a:solidFill>
              </a:rPr>
              <a:t>COOH(</a:t>
            </a:r>
            <a:r>
              <a:rPr lang="en-US" altLang="en-US" sz="2100" i="1" dirty="0">
                <a:solidFill>
                  <a:srgbClr val="00B0F0"/>
                </a:solidFill>
              </a:rPr>
              <a:t>aq</a:t>
            </a:r>
            <a:r>
              <a:rPr lang="en-US" altLang="en-US" sz="2100" dirty="0">
                <a:solidFill>
                  <a:srgbClr val="00B0F0"/>
                </a:solidFill>
              </a:rPr>
              <a:t>), is </a:t>
            </a:r>
            <a:r>
              <a:rPr lang="en-US" altLang="en-US" sz="2100" b="1" dirty="0">
                <a:solidFill>
                  <a:srgbClr val="00B0F0"/>
                </a:solidFill>
              </a:rPr>
              <a:t>basic</a:t>
            </a:r>
            <a:r>
              <a:rPr lang="en-US" altLang="en-US" sz="2100" dirty="0">
                <a:solidFill>
                  <a:srgbClr val="00B0F0"/>
                </a:solidFill>
              </a:rPr>
              <a:t> (pH of about 8.7).</a:t>
            </a:r>
          </a:p>
        </p:txBody>
      </p:sp>
      <p:sp>
        <p:nvSpPr>
          <p:cNvPr id="118795" name="Text Box 11"/>
          <p:cNvSpPr txBox="1">
            <a:spLocks noChangeArrowheads="1"/>
          </p:cNvSpPr>
          <p:nvPr/>
        </p:nvSpPr>
        <p:spPr bwMode="auto">
          <a:xfrm>
            <a:off x="3200400" y="5410200"/>
            <a:ext cx="2667000" cy="106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77" tIns="45489" rIns="90977" bIns="45489">
            <a:spAutoFit/>
          </a:bodyPr>
          <a:lstStyle/>
          <a:p>
            <a:pPr eaLnBrk="0" fontAlgn="base" hangingPunct="0">
              <a:spcBef>
                <a:spcPct val="50000"/>
              </a:spcBef>
              <a:spcAft>
                <a:spcPct val="0"/>
              </a:spcAft>
            </a:pPr>
            <a:r>
              <a:rPr lang="en-US" altLang="en-US" sz="2100" dirty="0">
                <a:solidFill>
                  <a:srgbClr val="00B050"/>
                </a:solidFill>
              </a:rPr>
              <a:t>Sodium chloride, NaCl(</a:t>
            </a:r>
            <a:r>
              <a:rPr lang="en-US" altLang="en-US" sz="2100" i="1" dirty="0">
                <a:solidFill>
                  <a:srgbClr val="00B050"/>
                </a:solidFill>
              </a:rPr>
              <a:t>aq</a:t>
            </a:r>
            <a:r>
              <a:rPr lang="en-US" altLang="en-US" sz="2100" dirty="0">
                <a:solidFill>
                  <a:srgbClr val="00B050"/>
                </a:solidFill>
              </a:rPr>
              <a:t>), is </a:t>
            </a:r>
            <a:r>
              <a:rPr lang="en-US" altLang="en-US" sz="2100" b="1" dirty="0">
                <a:solidFill>
                  <a:srgbClr val="00B050"/>
                </a:solidFill>
              </a:rPr>
              <a:t>neutral</a:t>
            </a:r>
            <a:r>
              <a:rPr lang="en-US" altLang="en-US" sz="2100" dirty="0">
                <a:solidFill>
                  <a:srgbClr val="00B050"/>
                </a:solidFill>
              </a:rPr>
              <a:t> (pH of 7).</a:t>
            </a: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Tree>
    <p:extLst>
      <p:ext uri="{BB962C8B-B14F-4D97-AF65-F5344CB8AC3E}">
        <p14:creationId xmlns:p14="http://schemas.microsoft.com/office/powerpoint/2010/main" val="29570762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786">
                                            <p:txEl>
                                              <p:pRg st="0" end="0"/>
                                            </p:txEl>
                                          </p:spTgt>
                                        </p:tgtEl>
                                        <p:attrNameLst>
                                          <p:attrName>style.visibility</p:attrName>
                                        </p:attrNameLst>
                                      </p:cBhvr>
                                      <p:to>
                                        <p:strVal val="visible"/>
                                      </p:to>
                                    </p:set>
                                    <p:animEffect transition="in" filter="fade">
                                      <p:cBhvr>
                                        <p:cTn id="7" dur="500"/>
                                        <p:tgtEl>
                                          <p:spTgt spid="1187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786">
                                            <p:txEl>
                                              <p:pRg st="1" end="1"/>
                                            </p:txEl>
                                          </p:spTgt>
                                        </p:tgtEl>
                                        <p:attrNameLst>
                                          <p:attrName>style.visibility</p:attrName>
                                        </p:attrNameLst>
                                      </p:cBhvr>
                                      <p:to>
                                        <p:strVal val="visible"/>
                                      </p:to>
                                    </p:set>
                                    <p:animEffect transition="in" filter="fade">
                                      <p:cBhvr>
                                        <p:cTn id="12" dur="500"/>
                                        <p:tgtEl>
                                          <p:spTgt spid="1187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8786">
                                            <p:txEl>
                                              <p:pRg st="2" end="2"/>
                                            </p:txEl>
                                          </p:spTgt>
                                        </p:tgtEl>
                                        <p:attrNameLst>
                                          <p:attrName>style.visibility</p:attrName>
                                        </p:attrNameLst>
                                      </p:cBhvr>
                                      <p:to>
                                        <p:strVal val="visible"/>
                                      </p:to>
                                    </p:set>
                                    <p:animEffect transition="in" filter="fade">
                                      <p:cBhvr>
                                        <p:cTn id="17" dur="500"/>
                                        <p:tgtEl>
                                          <p:spTgt spid="1187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8788"/>
                                        </p:tgtEl>
                                        <p:attrNameLst>
                                          <p:attrName>style.visibility</p:attrName>
                                        </p:attrNameLst>
                                      </p:cBhvr>
                                      <p:to>
                                        <p:strVal val="visible"/>
                                      </p:to>
                                    </p:set>
                                    <p:animEffect transition="in" filter="fade">
                                      <p:cBhvr>
                                        <p:cTn id="22" dur="500"/>
                                        <p:tgtEl>
                                          <p:spTgt spid="11878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8793"/>
                                        </p:tgtEl>
                                        <p:attrNameLst>
                                          <p:attrName>style.visibility</p:attrName>
                                        </p:attrNameLst>
                                      </p:cBhvr>
                                      <p:to>
                                        <p:strVal val="visible"/>
                                      </p:to>
                                    </p:set>
                                    <p:animEffect transition="in" filter="fade">
                                      <p:cBhvr>
                                        <p:cTn id="27" dur="500"/>
                                        <p:tgtEl>
                                          <p:spTgt spid="11879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8789"/>
                                        </p:tgtEl>
                                        <p:attrNameLst>
                                          <p:attrName>style.visibility</p:attrName>
                                        </p:attrNameLst>
                                      </p:cBhvr>
                                      <p:to>
                                        <p:strVal val="visible"/>
                                      </p:to>
                                    </p:set>
                                    <p:animEffect transition="in" filter="fade">
                                      <p:cBhvr>
                                        <p:cTn id="32" dur="500"/>
                                        <p:tgtEl>
                                          <p:spTgt spid="11878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8795"/>
                                        </p:tgtEl>
                                        <p:attrNameLst>
                                          <p:attrName>style.visibility</p:attrName>
                                        </p:attrNameLst>
                                      </p:cBhvr>
                                      <p:to>
                                        <p:strVal val="visible"/>
                                      </p:to>
                                    </p:set>
                                    <p:animEffect transition="in" filter="fade">
                                      <p:cBhvr>
                                        <p:cTn id="37" dur="500"/>
                                        <p:tgtEl>
                                          <p:spTgt spid="11879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8790"/>
                                        </p:tgtEl>
                                        <p:attrNameLst>
                                          <p:attrName>style.visibility</p:attrName>
                                        </p:attrNameLst>
                                      </p:cBhvr>
                                      <p:to>
                                        <p:strVal val="visible"/>
                                      </p:to>
                                    </p:set>
                                    <p:animEffect transition="in" filter="fade">
                                      <p:cBhvr>
                                        <p:cTn id="42" dur="500"/>
                                        <p:tgtEl>
                                          <p:spTgt spid="11879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8794"/>
                                        </p:tgtEl>
                                        <p:attrNameLst>
                                          <p:attrName>style.visibility</p:attrName>
                                        </p:attrNameLst>
                                      </p:cBhvr>
                                      <p:to>
                                        <p:strVal val="visible"/>
                                      </p:to>
                                    </p:set>
                                    <p:animEffect transition="in" filter="fade">
                                      <p:cBhvr>
                                        <p:cTn id="47" dur="500"/>
                                        <p:tgtEl>
                                          <p:spTgt spid="118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3" grpId="0"/>
      <p:bldP spid="118794" grpId="0"/>
      <p:bldP spid="118795" grpId="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8788" name="Picture 4" descr="0132525763_R619b.jpg"/>
          <p:cNvPicPr>
            <a:picLocks noChangeAspect="1"/>
          </p:cNvPicPr>
          <p:nvPr/>
        </p:nvPicPr>
        <p:blipFill>
          <a:blip r:embed="rId3">
            <a:extLst>
              <a:ext uri="{28A0092B-C50C-407E-A947-70E740481C1C}">
                <a14:useLocalDpi xmlns:a14="http://schemas.microsoft.com/office/drawing/2010/main" val="0"/>
              </a:ext>
            </a:extLst>
          </a:blip>
          <a:srcRect l="26183" t="14049" r="25833" b="5853"/>
          <a:stretch>
            <a:fillRect/>
          </a:stretch>
        </p:blipFill>
        <p:spPr bwMode="auto">
          <a:xfrm>
            <a:off x="152401" y="830534"/>
            <a:ext cx="1805786"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9" name="Picture 6" descr="0132525763_R619c.jpg"/>
          <p:cNvPicPr>
            <a:picLocks noChangeAspect="1"/>
          </p:cNvPicPr>
          <p:nvPr/>
        </p:nvPicPr>
        <p:blipFill>
          <a:blip r:embed="rId4">
            <a:extLst>
              <a:ext uri="{28A0092B-C50C-407E-A947-70E740481C1C}">
                <a14:useLocalDpi xmlns:a14="http://schemas.microsoft.com/office/drawing/2010/main" val="0"/>
              </a:ext>
            </a:extLst>
          </a:blip>
          <a:srcRect l="26007" t="15688" r="26007" b="7025"/>
          <a:stretch>
            <a:fillRect/>
          </a:stretch>
        </p:blipFill>
        <p:spPr bwMode="auto">
          <a:xfrm>
            <a:off x="2514600" y="2506992"/>
            <a:ext cx="1905001" cy="2287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0" name="Picture 7" descr="0132525763_R619d.jpg"/>
          <p:cNvPicPr>
            <a:picLocks noChangeAspect="1"/>
          </p:cNvPicPr>
          <p:nvPr/>
        </p:nvPicPr>
        <p:blipFill>
          <a:blip r:embed="rId5">
            <a:extLst>
              <a:ext uri="{28A0092B-C50C-407E-A947-70E740481C1C}">
                <a14:useLocalDpi xmlns:a14="http://schemas.microsoft.com/office/drawing/2010/main" val="0"/>
              </a:ext>
            </a:extLst>
          </a:blip>
          <a:srcRect l="26007" t="16391" r="26007" b="4683"/>
          <a:stretch>
            <a:fillRect/>
          </a:stretch>
        </p:blipFill>
        <p:spPr bwMode="auto">
          <a:xfrm>
            <a:off x="7010400" y="4329112"/>
            <a:ext cx="1812725"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1" name="Rectangle 7"/>
          <p:cNvSpPr>
            <a:spLocks noChangeArrowheads="1"/>
          </p:cNvSpPr>
          <p:nvPr/>
        </p:nvSpPr>
        <p:spPr bwMode="auto">
          <a:xfrm>
            <a:off x="2286000" y="0"/>
            <a:ext cx="4495800" cy="685800"/>
          </a:xfrm>
          <a:prstGeom prst="rect">
            <a:avLst/>
          </a:prstGeom>
          <a:solidFill>
            <a:srgbClr val="FFC000"/>
          </a:solidFill>
          <a:ln>
            <a:noFill/>
          </a:ln>
        </p:spPr>
        <p:txBody>
          <a:bodyPr lIns="90977" tIns="45489" rIns="90977" bIns="45489" anchor="ctr"/>
          <a:lstStyle>
            <a:lvl1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sz="4000" dirty="0">
                <a:solidFill>
                  <a:srgbClr val="002060"/>
                </a:solidFill>
              </a:rPr>
              <a:t>Salt Hydrolysis</a:t>
            </a:r>
          </a:p>
        </p:txBody>
      </p:sp>
      <p:sp>
        <p:nvSpPr>
          <p:cNvPr id="118793" name="Text Box 9"/>
          <p:cNvSpPr txBox="1">
            <a:spLocks noChangeArrowheads="1"/>
          </p:cNvSpPr>
          <p:nvPr/>
        </p:nvSpPr>
        <p:spPr bwMode="auto">
          <a:xfrm>
            <a:off x="2052402" y="830534"/>
            <a:ext cx="6939197" cy="1584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977" tIns="45489" rIns="90977" bIns="45489">
            <a:spAutoFit/>
          </a:bodyPr>
          <a:lstStyle/>
          <a:p>
            <a:pPr eaLnBrk="0" fontAlgn="base" hangingPunct="0">
              <a:spcBef>
                <a:spcPct val="50000"/>
              </a:spcBef>
              <a:spcAft>
                <a:spcPct val="0"/>
              </a:spcAft>
            </a:pPr>
            <a:r>
              <a:rPr lang="en-US" altLang="en-US" sz="2100" dirty="0">
                <a:solidFill>
                  <a:srgbClr val="FF0000"/>
                </a:solidFill>
              </a:rPr>
              <a:t>Ammonium chloride, NH</a:t>
            </a:r>
            <a:r>
              <a:rPr lang="en-US" altLang="en-US" sz="2100" baseline="-25000" dirty="0">
                <a:solidFill>
                  <a:srgbClr val="FF0000"/>
                </a:solidFill>
              </a:rPr>
              <a:t>4</a:t>
            </a:r>
            <a:r>
              <a:rPr lang="en-US" altLang="en-US" sz="2100" dirty="0">
                <a:solidFill>
                  <a:srgbClr val="FF0000"/>
                </a:solidFill>
              </a:rPr>
              <a:t>Cl(</a:t>
            </a:r>
            <a:r>
              <a:rPr lang="en-US" altLang="en-US" sz="2100" i="1" dirty="0">
                <a:solidFill>
                  <a:srgbClr val="FF0000"/>
                </a:solidFill>
              </a:rPr>
              <a:t>aq</a:t>
            </a:r>
            <a:r>
              <a:rPr lang="en-US" altLang="en-US" sz="2100" dirty="0">
                <a:solidFill>
                  <a:srgbClr val="FF0000"/>
                </a:solidFill>
              </a:rPr>
              <a:t>), is </a:t>
            </a:r>
            <a:r>
              <a:rPr lang="en-US" altLang="en-US" sz="2100" b="1" dirty="0">
                <a:solidFill>
                  <a:srgbClr val="FF0000"/>
                </a:solidFill>
              </a:rPr>
              <a:t>acidic</a:t>
            </a:r>
            <a:r>
              <a:rPr lang="en-US" altLang="en-US" sz="2100" dirty="0">
                <a:solidFill>
                  <a:srgbClr val="FF0000"/>
                </a:solidFill>
              </a:rPr>
              <a:t> (pH of about 5.3). </a:t>
            </a:r>
            <a:endParaRPr lang="en-US" altLang="en-US" sz="2100" dirty="0">
              <a:solidFill>
                <a:srgbClr val="CC00FF"/>
              </a:solidFill>
            </a:endParaRPr>
          </a:p>
          <a:p>
            <a:pPr eaLnBrk="0" fontAlgn="base" hangingPunct="0">
              <a:spcBef>
                <a:spcPct val="50000"/>
              </a:spcBef>
              <a:spcAft>
                <a:spcPct val="0"/>
              </a:spcAft>
            </a:pPr>
            <a:r>
              <a:rPr lang="en-US" altLang="en-US" sz="2100" dirty="0">
                <a:solidFill>
                  <a:srgbClr val="CC00FF"/>
                </a:solidFill>
              </a:rPr>
              <a:t>NH</a:t>
            </a:r>
            <a:r>
              <a:rPr lang="en-US" altLang="en-US" sz="2100" baseline="-25000" dirty="0">
                <a:solidFill>
                  <a:srgbClr val="CC00FF"/>
                </a:solidFill>
              </a:rPr>
              <a:t>4</a:t>
            </a:r>
            <a:r>
              <a:rPr lang="en-US" sz="2400" b="1" baseline="30000" dirty="0">
                <a:solidFill>
                  <a:srgbClr val="FF0000"/>
                </a:solidFill>
              </a:rPr>
              <a:t>+</a:t>
            </a:r>
            <a:r>
              <a:rPr lang="en-US" altLang="en-US" sz="2100" dirty="0">
                <a:solidFill>
                  <a:srgbClr val="CC00FF"/>
                </a:solidFill>
              </a:rPr>
              <a:t>Cl</a:t>
            </a:r>
            <a:r>
              <a:rPr lang="en-US" sz="2400" b="1" baseline="30000" dirty="0">
                <a:solidFill>
                  <a:srgbClr val="FF0000"/>
                </a:solidFill>
              </a:rPr>
              <a:t>-</a:t>
            </a:r>
            <a:r>
              <a:rPr lang="en-US" altLang="en-US" sz="2100" dirty="0">
                <a:solidFill>
                  <a:srgbClr val="CC00FF"/>
                </a:solidFill>
              </a:rPr>
              <a:t>(</a:t>
            </a:r>
            <a:r>
              <a:rPr lang="en-US" altLang="en-US" sz="2100" i="1" dirty="0">
                <a:solidFill>
                  <a:srgbClr val="CC00FF"/>
                </a:solidFill>
              </a:rPr>
              <a:t>aq</a:t>
            </a:r>
            <a:r>
              <a:rPr lang="en-US" altLang="en-US" sz="2100" dirty="0">
                <a:solidFill>
                  <a:srgbClr val="CC00FF"/>
                </a:solidFill>
              </a:rPr>
              <a:t>) </a:t>
            </a:r>
            <a:r>
              <a:rPr lang="en-US" altLang="en-US" sz="2100" dirty="0">
                <a:solidFill>
                  <a:srgbClr val="CC00FF"/>
                </a:solidFill>
                <a:sym typeface="Wingdings" panose="05000000000000000000" pitchFamily="2" charset="2"/>
              </a:rPr>
              <a:t> </a:t>
            </a:r>
            <a:r>
              <a:rPr lang="en-US" altLang="en-US" sz="2100" dirty="0">
                <a:solidFill>
                  <a:srgbClr val="CC00FF"/>
                </a:solidFill>
              </a:rPr>
              <a:t>NH</a:t>
            </a:r>
            <a:r>
              <a:rPr lang="en-US" altLang="en-US" sz="2100" baseline="-25000" dirty="0">
                <a:solidFill>
                  <a:srgbClr val="CC00FF"/>
                </a:solidFill>
              </a:rPr>
              <a:t>4</a:t>
            </a:r>
            <a:r>
              <a:rPr lang="en-US" sz="2400" b="1" baseline="30000" dirty="0">
                <a:solidFill>
                  <a:srgbClr val="FF0000"/>
                </a:solidFill>
              </a:rPr>
              <a:t>+</a:t>
            </a:r>
            <a:r>
              <a:rPr lang="en-US" altLang="en-US" sz="2100" dirty="0">
                <a:solidFill>
                  <a:srgbClr val="CC00FF"/>
                </a:solidFill>
              </a:rPr>
              <a:t>(OH)</a:t>
            </a:r>
            <a:r>
              <a:rPr lang="en-US" sz="2400" b="1" baseline="30000" dirty="0">
                <a:solidFill>
                  <a:srgbClr val="FF0000"/>
                </a:solidFill>
              </a:rPr>
              <a:t>-</a:t>
            </a:r>
            <a:r>
              <a:rPr lang="en-US" altLang="en-US" sz="2100" dirty="0">
                <a:solidFill>
                  <a:srgbClr val="CC00FF"/>
                </a:solidFill>
              </a:rPr>
              <a:t>(</a:t>
            </a:r>
            <a:r>
              <a:rPr lang="en-US" altLang="en-US" sz="2100" i="1" dirty="0">
                <a:solidFill>
                  <a:srgbClr val="CC00FF"/>
                </a:solidFill>
              </a:rPr>
              <a:t>aq</a:t>
            </a:r>
            <a:r>
              <a:rPr lang="en-US" altLang="en-US" sz="2100" dirty="0">
                <a:solidFill>
                  <a:srgbClr val="CC00FF"/>
                </a:solidFill>
              </a:rPr>
              <a:t>), + </a:t>
            </a:r>
            <a:r>
              <a:rPr lang="en-US" altLang="en-US" sz="2100" dirty="0" err="1">
                <a:solidFill>
                  <a:srgbClr val="CC00FF"/>
                </a:solidFill>
              </a:rPr>
              <a:t>H</a:t>
            </a:r>
            <a:r>
              <a:rPr lang="en-US" sz="2400" b="1" baseline="30000" dirty="0" err="1">
                <a:solidFill>
                  <a:srgbClr val="FF0000"/>
                </a:solidFill>
              </a:rPr>
              <a:t>+</a:t>
            </a:r>
            <a:r>
              <a:rPr lang="en-US" altLang="en-US" sz="2100" dirty="0" err="1">
                <a:solidFill>
                  <a:srgbClr val="CC00FF"/>
                </a:solidFill>
              </a:rPr>
              <a:t>Cl</a:t>
            </a:r>
            <a:r>
              <a:rPr lang="en-US" sz="2400" b="1" baseline="30000" dirty="0">
                <a:solidFill>
                  <a:srgbClr val="FF0000"/>
                </a:solidFill>
              </a:rPr>
              <a:t>-</a:t>
            </a:r>
            <a:r>
              <a:rPr lang="en-US" altLang="en-US" sz="2100" dirty="0">
                <a:solidFill>
                  <a:srgbClr val="CC00FF"/>
                </a:solidFill>
              </a:rPr>
              <a:t>(</a:t>
            </a:r>
            <a:r>
              <a:rPr lang="en-US" altLang="en-US" sz="2100" i="1" dirty="0">
                <a:solidFill>
                  <a:srgbClr val="CC00FF"/>
                </a:solidFill>
              </a:rPr>
              <a:t>aq</a:t>
            </a:r>
            <a:r>
              <a:rPr lang="en-US" altLang="en-US" sz="2100" dirty="0">
                <a:solidFill>
                  <a:srgbClr val="CC00FF"/>
                </a:solidFill>
              </a:rPr>
              <a:t>)</a:t>
            </a:r>
          </a:p>
          <a:p>
            <a:pPr eaLnBrk="0" fontAlgn="base" hangingPunct="0">
              <a:spcBef>
                <a:spcPts val="300"/>
              </a:spcBef>
              <a:spcAft>
                <a:spcPct val="0"/>
              </a:spcAft>
              <a:tabLst>
                <a:tab pos="233363" algn="l"/>
                <a:tab pos="1658938" algn="l"/>
                <a:tab pos="3487738" algn="l"/>
              </a:tabLst>
            </a:pPr>
            <a:r>
              <a:rPr lang="en-US" altLang="en-US" sz="2100" dirty="0">
                <a:solidFill>
                  <a:srgbClr val="CC00FF"/>
                </a:solidFill>
              </a:rPr>
              <a:t>	salt	</a:t>
            </a:r>
            <a:r>
              <a:rPr lang="en-US" altLang="en-US" sz="2100" dirty="0">
                <a:solidFill>
                  <a:srgbClr val="00B0F0"/>
                </a:solidFill>
              </a:rPr>
              <a:t>weak base</a:t>
            </a:r>
            <a:r>
              <a:rPr lang="en-US" altLang="en-US" sz="2100" dirty="0">
                <a:solidFill>
                  <a:srgbClr val="CC00FF"/>
                </a:solidFill>
              </a:rPr>
              <a:t>	</a:t>
            </a:r>
            <a:r>
              <a:rPr lang="en-US" altLang="en-US" sz="2100" dirty="0">
                <a:solidFill>
                  <a:srgbClr val="FF0000"/>
                </a:solidFill>
              </a:rPr>
              <a:t>strong acid</a:t>
            </a:r>
          </a:p>
        </p:txBody>
      </p:sp>
      <p:sp>
        <p:nvSpPr>
          <p:cNvPr id="118794" name="Text Box 10"/>
          <p:cNvSpPr txBox="1">
            <a:spLocks noChangeArrowheads="1"/>
          </p:cNvSpPr>
          <p:nvPr/>
        </p:nvSpPr>
        <p:spPr bwMode="auto">
          <a:xfrm>
            <a:off x="597194" y="5029200"/>
            <a:ext cx="6413206" cy="1630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977" tIns="45489" rIns="90977" bIns="45489">
            <a:spAutoFit/>
          </a:bodyPr>
          <a:lstStyle/>
          <a:p>
            <a:pPr eaLnBrk="0" fontAlgn="base" hangingPunct="0">
              <a:spcBef>
                <a:spcPct val="50000"/>
              </a:spcBef>
              <a:spcAft>
                <a:spcPct val="0"/>
              </a:spcAft>
            </a:pPr>
            <a:r>
              <a:rPr lang="en-US" altLang="en-US" sz="2100" dirty="0">
                <a:solidFill>
                  <a:srgbClr val="00B0F0"/>
                </a:solidFill>
              </a:rPr>
              <a:t>Sodium acetate, NaCH</a:t>
            </a:r>
            <a:r>
              <a:rPr lang="en-US" altLang="en-US" sz="2100" baseline="-25000" dirty="0">
                <a:solidFill>
                  <a:srgbClr val="00B0F0"/>
                </a:solidFill>
              </a:rPr>
              <a:t>2</a:t>
            </a:r>
            <a:r>
              <a:rPr lang="en-US" altLang="en-US" sz="2100" dirty="0">
                <a:solidFill>
                  <a:srgbClr val="00B0F0"/>
                </a:solidFill>
              </a:rPr>
              <a:t>COOH(</a:t>
            </a:r>
            <a:r>
              <a:rPr lang="en-US" altLang="en-US" sz="2100" i="1" dirty="0">
                <a:solidFill>
                  <a:srgbClr val="00B0F0"/>
                </a:solidFill>
              </a:rPr>
              <a:t>aq</a:t>
            </a:r>
            <a:r>
              <a:rPr lang="en-US" altLang="en-US" sz="2100" dirty="0">
                <a:solidFill>
                  <a:srgbClr val="00B0F0"/>
                </a:solidFill>
              </a:rPr>
              <a:t>), is </a:t>
            </a:r>
            <a:r>
              <a:rPr lang="en-US" altLang="en-US" sz="2100" b="1" dirty="0">
                <a:solidFill>
                  <a:srgbClr val="00B0F0"/>
                </a:solidFill>
              </a:rPr>
              <a:t>basic</a:t>
            </a:r>
            <a:r>
              <a:rPr lang="en-US" altLang="en-US" sz="2100" dirty="0">
                <a:solidFill>
                  <a:srgbClr val="00B0F0"/>
                </a:solidFill>
              </a:rPr>
              <a:t> (pH of about 8.7).</a:t>
            </a:r>
          </a:p>
          <a:p>
            <a:pPr algn="ctr" eaLnBrk="0" fontAlgn="base" hangingPunct="0">
              <a:spcBef>
                <a:spcPct val="50000"/>
              </a:spcBef>
              <a:spcAft>
                <a:spcPct val="0"/>
              </a:spcAft>
            </a:pPr>
            <a:r>
              <a:rPr lang="en-US" altLang="en-US" sz="2100" dirty="0">
                <a:solidFill>
                  <a:srgbClr val="CC00FF"/>
                </a:solidFill>
              </a:rPr>
              <a:t>NaCH</a:t>
            </a:r>
            <a:r>
              <a:rPr lang="en-US" altLang="en-US" sz="2100" baseline="-25000" dirty="0">
                <a:solidFill>
                  <a:srgbClr val="CC00FF"/>
                </a:solidFill>
              </a:rPr>
              <a:t>2</a:t>
            </a:r>
            <a:r>
              <a:rPr lang="en-US" altLang="en-US" sz="2100" dirty="0">
                <a:solidFill>
                  <a:srgbClr val="CC00FF"/>
                </a:solidFill>
              </a:rPr>
              <a:t>COOH(</a:t>
            </a:r>
            <a:r>
              <a:rPr lang="en-US" altLang="en-US" sz="2100" i="1" dirty="0">
                <a:solidFill>
                  <a:srgbClr val="CC00FF"/>
                </a:solidFill>
              </a:rPr>
              <a:t>aq</a:t>
            </a:r>
            <a:r>
              <a:rPr lang="en-US" altLang="en-US" sz="2100" dirty="0">
                <a:solidFill>
                  <a:srgbClr val="CC00FF"/>
                </a:solidFill>
              </a:rPr>
              <a:t>) </a:t>
            </a:r>
            <a:r>
              <a:rPr lang="en-US" altLang="en-US" sz="2100" dirty="0">
                <a:solidFill>
                  <a:srgbClr val="CC00FF"/>
                </a:solidFill>
                <a:sym typeface="Wingdings" panose="05000000000000000000" pitchFamily="2" charset="2"/>
              </a:rPr>
              <a:t> </a:t>
            </a:r>
            <a:r>
              <a:rPr lang="en-US" altLang="en-US" sz="2100" dirty="0">
                <a:solidFill>
                  <a:srgbClr val="CC00FF"/>
                </a:solidFill>
              </a:rPr>
              <a:t>CH</a:t>
            </a:r>
            <a:r>
              <a:rPr lang="en-US" altLang="en-US" sz="2100" baseline="-25000" dirty="0">
                <a:solidFill>
                  <a:srgbClr val="CC00FF"/>
                </a:solidFill>
              </a:rPr>
              <a:t>3</a:t>
            </a:r>
            <a:r>
              <a:rPr lang="en-US" altLang="en-US" sz="2100" dirty="0">
                <a:solidFill>
                  <a:srgbClr val="CC00FF"/>
                </a:solidFill>
              </a:rPr>
              <a:t>COOH(</a:t>
            </a:r>
            <a:r>
              <a:rPr lang="en-US" altLang="en-US" sz="2100" i="1" dirty="0">
                <a:solidFill>
                  <a:srgbClr val="CC00FF"/>
                </a:solidFill>
              </a:rPr>
              <a:t>aq</a:t>
            </a:r>
            <a:r>
              <a:rPr lang="en-US" altLang="en-US" sz="2100" dirty="0">
                <a:solidFill>
                  <a:srgbClr val="CC00FF"/>
                </a:solidFill>
              </a:rPr>
              <a:t>)  + NaOH(</a:t>
            </a:r>
            <a:r>
              <a:rPr lang="en-US" altLang="en-US" sz="2100" i="1" dirty="0">
                <a:solidFill>
                  <a:srgbClr val="CC00FF"/>
                </a:solidFill>
              </a:rPr>
              <a:t>aq</a:t>
            </a:r>
            <a:r>
              <a:rPr lang="en-US" altLang="en-US" sz="2100" dirty="0">
                <a:solidFill>
                  <a:srgbClr val="CC00FF"/>
                </a:solidFill>
              </a:rPr>
              <a:t>)</a:t>
            </a:r>
          </a:p>
          <a:p>
            <a:pPr eaLnBrk="0" fontAlgn="base" hangingPunct="0">
              <a:spcBef>
                <a:spcPts val="300"/>
              </a:spcBef>
              <a:spcAft>
                <a:spcPct val="0"/>
              </a:spcAft>
              <a:tabLst>
                <a:tab pos="339725" algn="l"/>
                <a:tab pos="2743200" algn="l"/>
                <a:tab pos="4624388" algn="l"/>
              </a:tabLst>
            </a:pPr>
            <a:r>
              <a:rPr lang="en-US" altLang="en-US" sz="2400" dirty="0">
                <a:solidFill>
                  <a:srgbClr val="CC00FF"/>
                </a:solidFill>
              </a:rPr>
              <a:t>	salt	</a:t>
            </a:r>
            <a:r>
              <a:rPr lang="en-US" altLang="en-US" sz="2400" dirty="0">
                <a:solidFill>
                  <a:srgbClr val="FF0000"/>
                </a:solidFill>
              </a:rPr>
              <a:t>weak acid</a:t>
            </a:r>
            <a:r>
              <a:rPr lang="en-US" altLang="en-US" sz="2400" dirty="0">
                <a:solidFill>
                  <a:srgbClr val="CC00FF"/>
                </a:solidFill>
              </a:rPr>
              <a:t>	</a:t>
            </a:r>
            <a:r>
              <a:rPr lang="en-US" altLang="en-US" sz="2400" dirty="0">
                <a:solidFill>
                  <a:srgbClr val="00B0F0"/>
                </a:solidFill>
              </a:rPr>
              <a:t>strong base</a:t>
            </a: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
        <p:nvSpPr>
          <p:cNvPr id="3" name="Rectangle 2">
            <a:extLst>
              <a:ext uri="{FF2B5EF4-FFF2-40B4-BE49-F238E27FC236}">
                <a16:creationId xmlns:a16="http://schemas.microsoft.com/office/drawing/2014/main" id="{B061F18D-4C06-479A-802A-0E67F583612C}"/>
              </a:ext>
            </a:extLst>
          </p:cNvPr>
          <p:cNvSpPr/>
          <p:nvPr/>
        </p:nvSpPr>
        <p:spPr>
          <a:xfrm>
            <a:off x="4419602" y="2703796"/>
            <a:ext cx="4403524" cy="1823576"/>
          </a:xfrm>
          <a:prstGeom prst="rect">
            <a:avLst/>
          </a:prstGeom>
        </p:spPr>
        <p:txBody>
          <a:bodyPr wrap="square">
            <a:spAutoFit/>
          </a:bodyPr>
          <a:lstStyle/>
          <a:p>
            <a:r>
              <a:rPr lang="en-US" altLang="en-US" sz="2000" dirty="0">
                <a:solidFill>
                  <a:srgbClr val="00B050"/>
                </a:solidFill>
              </a:rPr>
              <a:t>Sodium chloride, NaCl(</a:t>
            </a:r>
            <a:r>
              <a:rPr lang="en-US" altLang="en-US" sz="2000" i="1" dirty="0">
                <a:solidFill>
                  <a:srgbClr val="00B050"/>
                </a:solidFill>
              </a:rPr>
              <a:t>aq</a:t>
            </a:r>
            <a:r>
              <a:rPr lang="en-US" altLang="en-US" sz="2000" dirty="0">
                <a:solidFill>
                  <a:srgbClr val="00B050"/>
                </a:solidFill>
              </a:rPr>
              <a:t>), is </a:t>
            </a:r>
            <a:r>
              <a:rPr lang="en-US" altLang="en-US" sz="2000" b="1" dirty="0">
                <a:solidFill>
                  <a:srgbClr val="00B050"/>
                </a:solidFill>
              </a:rPr>
              <a:t>neutral</a:t>
            </a:r>
            <a:r>
              <a:rPr lang="en-US" altLang="en-US" sz="2000" dirty="0">
                <a:solidFill>
                  <a:srgbClr val="00B050"/>
                </a:solidFill>
              </a:rPr>
              <a:t> (pH of 7).</a:t>
            </a:r>
          </a:p>
          <a:p>
            <a:pPr>
              <a:spcBef>
                <a:spcPts val="1200"/>
              </a:spcBef>
            </a:pPr>
            <a:r>
              <a:rPr lang="en-US" altLang="en-US" sz="2000" dirty="0">
                <a:solidFill>
                  <a:srgbClr val="CC00FF"/>
                </a:solidFill>
              </a:rPr>
              <a:t>NaCl(</a:t>
            </a:r>
            <a:r>
              <a:rPr lang="en-US" altLang="en-US" sz="2000" i="1" dirty="0">
                <a:solidFill>
                  <a:srgbClr val="CC00FF"/>
                </a:solidFill>
              </a:rPr>
              <a:t>aq</a:t>
            </a:r>
            <a:r>
              <a:rPr lang="en-US" altLang="en-US" sz="2000" dirty="0">
                <a:solidFill>
                  <a:srgbClr val="CC00FF"/>
                </a:solidFill>
              </a:rPr>
              <a:t>) </a:t>
            </a:r>
            <a:r>
              <a:rPr lang="en-US" altLang="en-US" sz="2000" dirty="0">
                <a:solidFill>
                  <a:srgbClr val="CC00FF"/>
                </a:solidFill>
                <a:sym typeface="Wingdings" panose="05000000000000000000" pitchFamily="2" charset="2"/>
              </a:rPr>
              <a:t> H</a:t>
            </a:r>
            <a:r>
              <a:rPr lang="en-US" altLang="en-US" sz="2000" dirty="0">
                <a:solidFill>
                  <a:srgbClr val="CC00FF"/>
                </a:solidFill>
              </a:rPr>
              <a:t>Cl(</a:t>
            </a:r>
            <a:r>
              <a:rPr lang="en-US" altLang="en-US" sz="2000" i="1" dirty="0">
                <a:solidFill>
                  <a:srgbClr val="CC00FF"/>
                </a:solidFill>
              </a:rPr>
              <a:t>aq</a:t>
            </a:r>
            <a:r>
              <a:rPr lang="en-US" altLang="en-US" sz="2000" dirty="0">
                <a:solidFill>
                  <a:srgbClr val="CC00FF"/>
                </a:solidFill>
              </a:rPr>
              <a:t>),  +  NaOH(</a:t>
            </a:r>
            <a:r>
              <a:rPr lang="en-US" altLang="en-US" sz="2000" i="1" dirty="0">
                <a:solidFill>
                  <a:srgbClr val="CC00FF"/>
                </a:solidFill>
              </a:rPr>
              <a:t>aq</a:t>
            </a:r>
            <a:r>
              <a:rPr lang="en-US" altLang="en-US" sz="2000" dirty="0">
                <a:solidFill>
                  <a:srgbClr val="CC00FF"/>
                </a:solidFill>
              </a:rPr>
              <a:t>) </a:t>
            </a:r>
          </a:p>
          <a:p>
            <a:pPr>
              <a:spcBef>
                <a:spcPts val="300"/>
              </a:spcBef>
              <a:tabLst>
                <a:tab pos="1319213" algn="l"/>
              </a:tabLst>
            </a:pPr>
            <a:r>
              <a:rPr lang="en-US" altLang="en-US" sz="2000" dirty="0">
                <a:solidFill>
                  <a:srgbClr val="CC00FF"/>
                </a:solidFill>
              </a:rPr>
              <a:t>  salt	</a:t>
            </a:r>
            <a:r>
              <a:rPr lang="en-US" altLang="en-US" sz="2000" dirty="0">
                <a:solidFill>
                  <a:srgbClr val="FF0000"/>
                </a:solidFill>
              </a:rPr>
              <a:t>strong acid   </a:t>
            </a:r>
            <a:r>
              <a:rPr lang="en-US" altLang="en-US" sz="2000" dirty="0">
                <a:solidFill>
                  <a:srgbClr val="00B0F0"/>
                </a:solidFill>
              </a:rPr>
              <a:t>strong base</a:t>
            </a:r>
            <a:r>
              <a:rPr lang="en-US" altLang="en-US" sz="2000" dirty="0">
                <a:solidFill>
                  <a:srgbClr val="CC00FF"/>
                </a:solidFill>
              </a:rPr>
              <a:t>	</a:t>
            </a:r>
            <a:endParaRPr lang="en-US" dirty="0">
              <a:solidFill>
                <a:srgbClr val="CC00FF"/>
              </a:solidFill>
            </a:endParaRPr>
          </a:p>
        </p:txBody>
      </p:sp>
      <p:sp>
        <p:nvSpPr>
          <p:cNvPr id="4" name="Rectangle 3">
            <a:extLst>
              <a:ext uri="{FF2B5EF4-FFF2-40B4-BE49-F238E27FC236}">
                <a16:creationId xmlns:a16="http://schemas.microsoft.com/office/drawing/2014/main" id="{59E66F70-8C5A-D95D-10A8-31B3782A1327}"/>
              </a:ext>
            </a:extLst>
          </p:cNvPr>
          <p:cNvSpPr/>
          <p:nvPr/>
        </p:nvSpPr>
        <p:spPr>
          <a:xfrm>
            <a:off x="8839200" y="50667"/>
            <a:ext cx="300082" cy="215444"/>
          </a:xfrm>
          <a:prstGeom prst="rect">
            <a:avLst/>
          </a:prstGeom>
        </p:spPr>
        <p:txBody>
          <a:bodyPr wrap="none">
            <a:spAutoFit/>
          </a:bodyPr>
          <a:lstStyle/>
          <a:p>
            <a:r>
              <a:rPr lang="en-US" sz="800" b="1" dirty="0"/>
              <a:t>59</a:t>
            </a:r>
            <a:endParaRPr lang="en-US" sz="700" dirty="0"/>
          </a:p>
        </p:txBody>
      </p:sp>
    </p:spTree>
    <p:extLst>
      <p:ext uri="{BB962C8B-B14F-4D97-AF65-F5344CB8AC3E}">
        <p14:creationId xmlns:p14="http://schemas.microsoft.com/office/powerpoint/2010/main" val="107790209"/>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788"/>
                                        </p:tgtEl>
                                        <p:attrNameLst>
                                          <p:attrName>style.visibility</p:attrName>
                                        </p:attrNameLst>
                                      </p:cBhvr>
                                      <p:to>
                                        <p:strVal val="visible"/>
                                      </p:to>
                                    </p:set>
                                    <p:animEffect transition="in" filter="fade">
                                      <p:cBhvr>
                                        <p:cTn id="7" dur="500"/>
                                        <p:tgtEl>
                                          <p:spTgt spid="1187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8793"/>
                                        </p:tgtEl>
                                        <p:attrNameLst>
                                          <p:attrName>style.visibility</p:attrName>
                                        </p:attrNameLst>
                                      </p:cBhvr>
                                      <p:to>
                                        <p:strVal val="visible"/>
                                      </p:to>
                                    </p:set>
                                    <p:animEffect transition="in" filter="fade">
                                      <p:cBhvr>
                                        <p:cTn id="12" dur="500"/>
                                        <p:tgtEl>
                                          <p:spTgt spid="11879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8793">
                                            <p:txEl>
                                              <p:pRg st="0" end="0"/>
                                            </p:txEl>
                                          </p:spTgt>
                                        </p:tgtEl>
                                        <p:attrNameLst>
                                          <p:attrName>style.visibility</p:attrName>
                                        </p:attrNameLst>
                                      </p:cBhvr>
                                      <p:to>
                                        <p:strVal val="visible"/>
                                      </p:to>
                                    </p:set>
                                    <p:animEffect transition="in" filter="fade">
                                      <p:cBhvr>
                                        <p:cTn id="17" dur="500"/>
                                        <p:tgtEl>
                                          <p:spTgt spid="11879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8793">
                                            <p:txEl>
                                              <p:pRg st="1" end="1"/>
                                            </p:txEl>
                                          </p:spTgt>
                                        </p:tgtEl>
                                        <p:attrNameLst>
                                          <p:attrName>style.visibility</p:attrName>
                                        </p:attrNameLst>
                                      </p:cBhvr>
                                      <p:to>
                                        <p:strVal val="visible"/>
                                      </p:to>
                                    </p:set>
                                    <p:animEffect transition="in" filter="fade">
                                      <p:cBhvr>
                                        <p:cTn id="22" dur="500"/>
                                        <p:tgtEl>
                                          <p:spTgt spid="11879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8793">
                                            <p:txEl>
                                              <p:pRg st="2" end="2"/>
                                            </p:txEl>
                                          </p:spTgt>
                                        </p:tgtEl>
                                        <p:attrNameLst>
                                          <p:attrName>style.visibility</p:attrName>
                                        </p:attrNameLst>
                                      </p:cBhvr>
                                      <p:to>
                                        <p:strVal val="visible"/>
                                      </p:to>
                                    </p:set>
                                    <p:animEffect transition="in" filter="fade">
                                      <p:cBhvr>
                                        <p:cTn id="27" dur="500"/>
                                        <p:tgtEl>
                                          <p:spTgt spid="11879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8789"/>
                                        </p:tgtEl>
                                        <p:attrNameLst>
                                          <p:attrName>style.visibility</p:attrName>
                                        </p:attrNameLst>
                                      </p:cBhvr>
                                      <p:to>
                                        <p:strVal val="visible"/>
                                      </p:to>
                                    </p:set>
                                    <p:animEffect transition="in" filter="fade">
                                      <p:cBhvr>
                                        <p:cTn id="32" dur="500"/>
                                        <p:tgtEl>
                                          <p:spTgt spid="11878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500"/>
                                        <p:tgtEl>
                                          <p:spTgt spid="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fade">
                                      <p:cBhvr>
                                        <p:cTn id="42" dur="500"/>
                                        <p:tgtEl>
                                          <p:spTgt spid="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fade">
                                      <p:cBhvr>
                                        <p:cTn id="47" dur="500"/>
                                        <p:tgtEl>
                                          <p:spTgt spid="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8790"/>
                                        </p:tgtEl>
                                        <p:attrNameLst>
                                          <p:attrName>style.visibility</p:attrName>
                                        </p:attrNameLst>
                                      </p:cBhvr>
                                      <p:to>
                                        <p:strVal val="visible"/>
                                      </p:to>
                                    </p:set>
                                    <p:animEffect transition="in" filter="fade">
                                      <p:cBhvr>
                                        <p:cTn id="52" dur="500"/>
                                        <p:tgtEl>
                                          <p:spTgt spid="11879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18794">
                                            <p:txEl>
                                              <p:pRg st="0" end="0"/>
                                            </p:txEl>
                                          </p:spTgt>
                                        </p:tgtEl>
                                        <p:attrNameLst>
                                          <p:attrName>style.visibility</p:attrName>
                                        </p:attrNameLst>
                                      </p:cBhvr>
                                      <p:to>
                                        <p:strVal val="visible"/>
                                      </p:to>
                                    </p:set>
                                    <p:animEffect transition="in" filter="wipe(left)">
                                      <p:cBhvr>
                                        <p:cTn id="57" dur="500"/>
                                        <p:tgtEl>
                                          <p:spTgt spid="118794">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18794">
                                            <p:txEl>
                                              <p:pRg st="1" end="1"/>
                                            </p:txEl>
                                          </p:spTgt>
                                        </p:tgtEl>
                                        <p:attrNameLst>
                                          <p:attrName>style.visibility</p:attrName>
                                        </p:attrNameLst>
                                      </p:cBhvr>
                                      <p:to>
                                        <p:strVal val="visible"/>
                                      </p:to>
                                    </p:set>
                                    <p:animEffect transition="in" filter="wipe(left)">
                                      <p:cBhvr>
                                        <p:cTn id="62" dur="500"/>
                                        <p:tgtEl>
                                          <p:spTgt spid="118794">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18794">
                                            <p:txEl>
                                              <p:pRg st="2" end="2"/>
                                            </p:txEl>
                                          </p:spTgt>
                                        </p:tgtEl>
                                        <p:attrNameLst>
                                          <p:attrName>style.visibility</p:attrName>
                                        </p:attrNameLst>
                                      </p:cBhvr>
                                      <p:to>
                                        <p:strVal val="visible"/>
                                      </p:to>
                                    </p:set>
                                    <p:animEffect transition="in" filter="wipe(left)">
                                      <p:cBhvr>
                                        <p:cTn id="67" dur="500"/>
                                        <p:tgtEl>
                                          <p:spTgt spid="118794">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fade">
                                      <p:cBhvr>
                                        <p:cTn id="7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prstGeom prst="rect">
            <a:avLst/>
          </a:prstGeom>
        </p:spPr>
        <p:txBody>
          <a:bodyPr lIns="182880" tIns="91440"/>
          <a:lstStyle/>
          <a:p>
            <a:pPr lvl="1">
              <a:lnSpc>
                <a:spcPct val="100000"/>
              </a:lnSpc>
              <a:spcBef>
                <a:spcPts val="1200"/>
              </a:spcBef>
            </a:pPr>
            <a:r>
              <a:rPr lang="en-US" sz="2100" dirty="0"/>
              <a:t>Differentiate between strong and weak acids and bases based on dissociation and ionization.</a:t>
            </a:r>
          </a:p>
          <a:p>
            <a:pPr lvl="1">
              <a:lnSpc>
                <a:spcPct val="100000"/>
              </a:lnSpc>
              <a:spcBef>
                <a:spcPts val="1200"/>
              </a:spcBef>
            </a:pPr>
            <a:r>
              <a:rPr lang="en-US" sz="2100" dirty="0"/>
              <a:t>Explain how the acid-dissociation constant, </a:t>
            </a:r>
            <a:r>
              <a:rPr lang="en-US" sz="2100" i="1" dirty="0"/>
              <a:t>K</a:t>
            </a:r>
            <a:r>
              <a:rPr lang="en-US" sz="2100" baseline="-25000" dirty="0"/>
              <a:t>a</a:t>
            </a:r>
            <a:r>
              <a:rPr lang="en-US" sz="2100" dirty="0"/>
              <a:t>, and the base-dissociation constant, </a:t>
            </a:r>
            <a:r>
              <a:rPr lang="en-US" sz="2100" i="1" dirty="0"/>
              <a:t>K</a:t>
            </a:r>
            <a:r>
              <a:rPr lang="en-US" sz="2100" baseline="-25000" dirty="0"/>
              <a:t>b</a:t>
            </a:r>
            <a:r>
              <a:rPr lang="en-US" sz="2100" dirty="0"/>
              <a:t>, relate to the acid &amp; base strength.</a:t>
            </a:r>
          </a:p>
          <a:p>
            <a:pPr lvl="1">
              <a:lnSpc>
                <a:spcPct val="100000"/>
              </a:lnSpc>
              <a:spcBef>
                <a:spcPts val="1200"/>
              </a:spcBef>
            </a:pPr>
            <a:r>
              <a:rPr lang="en-US" dirty="0"/>
              <a:t>Differentiate between the concentration &amp; strength of solutions.</a:t>
            </a:r>
          </a:p>
          <a:p>
            <a:pPr lvl="1">
              <a:lnSpc>
                <a:spcPct val="100000"/>
              </a:lnSpc>
              <a:spcBef>
                <a:spcPts val="1200"/>
              </a:spcBef>
            </a:pPr>
            <a:r>
              <a:rPr lang="en-US" dirty="0"/>
              <a:t>Predict the products of acid-base neutralization reactions, and calculate the molar concentrations of acid or base needed.</a:t>
            </a:r>
          </a:p>
          <a:p>
            <a:pPr lvl="1">
              <a:lnSpc>
                <a:spcPct val="100000"/>
              </a:lnSpc>
              <a:spcBef>
                <a:spcPts val="1200"/>
              </a:spcBef>
            </a:pPr>
            <a:r>
              <a:rPr lang="en-US" dirty="0"/>
              <a:t>Explain the use of titration in chemistry, and describe the steps of the titration process. Recognize &amp; describe titration graphs for strong and weak acids &amp; bases.</a:t>
            </a:r>
          </a:p>
          <a:p>
            <a:pPr lvl="1">
              <a:lnSpc>
                <a:spcPct val="100000"/>
              </a:lnSpc>
              <a:spcBef>
                <a:spcPts val="1200"/>
              </a:spcBef>
            </a:pPr>
            <a:r>
              <a:rPr lang="en-US" dirty="0"/>
              <a:t>Show how salt solutions can be acidic, neutral, or basic.</a:t>
            </a:r>
          </a:p>
          <a:p>
            <a:pPr lvl="1">
              <a:lnSpc>
                <a:spcPct val="100000"/>
              </a:lnSpc>
              <a:spcBef>
                <a:spcPts val="1200"/>
              </a:spcBef>
            </a:pPr>
            <a:r>
              <a:rPr lang="en-US" dirty="0"/>
              <a:t>Explain buffers and write the resulting chemical equations when an acid or base is added to the system.</a:t>
            </a:r>
          </a:p>
          <a:p>
            <a:pPr lvl="1"/>
            <a:endParaRPr lang="en-US" dirty="0"/>
          </a:p>
          <a:p>
            <a:pPr lvl="1"/>
            <a:endParaRPr lang="en-US" dirty="0"/>
          </a:p>
          <a:p>
            <a:pPr lvl="1"/>
            <a:endParaRPr lang="en-US" sz="2100" dirty="0"/>
          </a:p>
        </p:txBody>
      </p:sp>
      <p:sp>
        <p:nvSpPr>
          <p:cNvPr id="6" name="Title 5"/>
          <p:cNvSpPr>
            <a:spLocks noGrp="1"/>
          </p:cNvSpPr>
          <p:nvPr>
            <p:ph type="title"/>
          </p:nvPr>
        </p:nvSpPr>
        <p:spPr>
          <a:xfrm>
            <a:off x="10" y="0"/>
            <a:ext cx="9143996" cy="1377165"/>
          </a:xfrm>
        </p:spPr>
        <p:txBody>
          <a:bodyPr/>
          <a:lstStyle/>
          <a:p>
            <a:r>
              <a:rPr lang="en-US" dirty="0"/>
              <a:t>	Lesson Objectives</a:t>
            </a:r>
          </a:p>
        </p:txBody>
      </p:sp>
      <p:pic>
        <p:nvPicPr>
          <p:cNvPr id="8" name="Picture 7" descr="objectives-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grpSp>
        <p:nvGrpSpPr>
          <p:cNvPr id="9" name="Group 8"/>
          <p:cNvGrpSpPr>
            <a:grpSpLocks noChangeAspect="1"/>
          </p:cNvGrpSpPr>
          <p:nvPr/>
        </p:nvGrpSpPr>
        <p:grpSpPr>
          <a:xfrm>
            <a:off x="7391399" y="152400"/>
            <a:ext cx="685800" cy="1136385"/>
            <a:chOff x="611981" y="1262063"/>
            <a:chExt cx="902494" cy="959643"/>
          </a:xfrm>
        </p:grpSpPr>
        <p:sp>
          <p:nvSpPr>
            <p:cNvPr id="10" name="Rectangle 9"/>
            <p:cNvSpPr/>
            <p:nvPr/>
          </p:nvSpPr>
          <p:spPr bwMode="auto">
            <a:xfrm>
              <a:off x="611981" y="1262063"/>
              <a:ext cx="902494" cy="959643"/>
            </a:xfrm>
            <a:prstGeom prst="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defTabSz="1910869" fontAlgn="base">
                <a:lnSpc>
                  <a:spcPct val="115000"/>
                </a:lnSpc>
                <a:spcBef>
                  <a:spcPct val="20000"/>
                </a:spcBef>
                <a:spcAft>
                  <a:spcPct val="0"/>
                </a:spcAft>
                <a:buClr>
                  <a:srgbClr val="2877C4"/>
                </a:buClr>
              </a:pPr>
              <a:endParaRPr lang="en-US" sz="6700" dirty="0">
                <a:solidFill>
                  <a:srgbClr val="000000"/>
                </a:solidFill>
              </a:endParaRPr>
            </a:p>
          </p:txBody>
        </p:sp>
        <p:grpSp>
          <p:nvGrpSpPr>
            <p:cNvPr id="11" name="Group 6"/>
            <p:cNvGrpSpPr>
              <a:grpSpLocks noChangeAspect="1"/>
            </p:cNvGrpSpPr>
            <p:nvPr/>
          </p:nvGrpSpPr>
          <p:grpSpPr bwMode="auto">
            <a:xfrm>
              <a:off x="633982" y="1282430"/>
              <a:ext cx="858515" cy="918842"/>
              <a:chOff x="1439" y="765"/>
              <a:chExt cx="185" cy="198"/>
            </a:xfrm>
          </p:grpSpPr>
          <p:sp>
            <p:nvSpPr>
              <p:cNvPr id="12" name="Freeform 8"/>
              <p:cNvSpPr>
                <a:spLocks/>
              </p:cNvSpPr>
              <p:nvPr/>
            </p:nvSpPr>
            <p:spPr bwMode="auto">
              <a:xfrm>
                <a:off x="1439" y="824"/>
                <a:ext cx="185" cy="139"/>
              </a:xfrm>
              <a:custGeom>
                <a:avLst/>
                <a:gdLst>
                  <a:gd name="T0" fmla="*/ 2254 w 3142"/>
                  <a:gd name="T1" fmla="*/ 0 h 2361"/>
                  <a:gd name="T2" fmla="*/ 3100 w 3142"/>
                  <a:gd name="T3" fmla="*/ 1886 h 2361"/>
                  <a:gd name="T4" fmla="*/ 3102 w 3142"/>
                  <a:gd name="T5" fmla="*/ 1892 h 2361"/>
                  <a:gd name="T6" fmla="*/ 3109 w 3142"/>
                  <a:gd name="T7" fmla="*/ 1907 h 2361"/>
                  <a:gd name="T8" fmla="*/ 3118 w 3142"/>
                  <a:gd name="T9" fmla="*/ 1933 h 2361"/>
                  <a:gd name="T10" fmla="*/ 3127 w 3142"/>
                  <a:gd name="T11" fmla="*/ 1964 h 2361"/>
                  <a:gd name="T12" fmla="*/ 3135 w 3142"/>
                  <a:gd name="T13" fmla="*/ 2002 h 2361"/>
                  <a:gd name="T14" fmla="*/ 3141 w 3142"/>
                  <a:gd name="T15" fmla="*/ 2045 h 2361"/>
                  <a:gd name="T16" fmla="*/ 3142 w 3142"/>
                  <a:gd name="T17" fmla="*/ 2089 h 2361"/>
                  <a:gd name="T18" fmla="*/ 3137 w 3142"/>
                  <a:gd name="T19" fmla="*/ 2135 h 2361"/>
                  <a:gd name="T20" fmla="*/ 3125 w 3142"/>
                  <a:gd name="T21" fmla="*/ 2180 h 2361"/>
                  <a:gd name="T22" fmla="*/ 3103 w 3142"/>
                  <a:gd name="T23" fmla="*/ 2224 h 2361"/>
                  <a:gd name="T24" fmla="*/ 3071 w 3142"/>
                  <a:gd name="T25" fmla="*/ 2264 h 2361"/>
                  <a:gd name="T26" fmla="*/ 3026 w 3142"/>
                  <a:gd name="T27" fmla="*/ 2299 h 2361"/>
                  <a:gd name="T28" fmla="*/ 2966 w 3142"/>
                  <a:gd name="T29" fmla="*/ 2328 h 2361"/>
                  <a:gd name="T30" fmla="*/ 2891 w 3142"/>
                  <a:gd name="T31" fmla="*/ 2349 h 2361"/>
                  <a:gd name="T32" fmla="*/ 2798 w 3142"/>
                  <a:gd name="T33" fmla="*/ 2360 h 2361"/>
                  <a:gd name="T34" fmla="*/ 1571 w 3142"/>
                  <a:gd name="T35" fmla="*/ 2361 h 2361"/>
                  <a:gd name="T36" fmla="*/ 1379 w 3142"/>
                  <a:gd name="T37" fmla="*/ 2361 h 2361"/>
                  <a:gd name="T38" fmla="*/ 570 w 3142"/>
                  <a:gd name="T39" fmla="*/ 2361 h 2361"/>
                  <a:gd name="T40" fmla="*/ 398 w 3142"/>
                  <a:gd name="T41" fmla="*/ 2361 h 2361"/>
                  <a:gd name="T42" fmla="*/ 296 w 3142"/>
                  <a:gd name="T43" fmla="*/ 2355 h 2361"/>
                  <a:gd name="T44" fmla="*/ 211 w 3142"/>
                  <a:gd name="T45" fmla="*/ 2340 h 2361"/>
                  <a:gd name="T46" fmla="*/ 144 w 3142"/>
                  <a:gd name="T47" fmla="*/ 2314 h 2361"/>
                  <a:gd name="T48" fmla="*/ 93 w 3142"/>
                  <a:gd name="T49" fmla="*/ 2282 h 2361"/>
                  <a:gd name="T50" fmla="*/ 54 w 3142"/>
                  <a:gd name="T51" fmla="*/ 2245 h 2361"/>
                  <a:gd name="T52" fmla="*/ 27 w 3142"/>
                  <a:gd name="T53" fmla="*/ 2203 h 2361"/>
                  <a:gd name="T54" fmla="*/ 10 w 3142"/>
                  <a:gd name="T55" fmla="*/ 2158 h 2361"/>
                  <a:gd name="T56" fmla="*/ 2 w 3142"/>
                  <a:gd name="T57" fmla="*/ 2112 h 2361"/>
                  <a:gd name="T58" fmla="*/ 0 w 3142"/>
                  <a:gd name="T59" fmla="*/ 2066 h 2361"/>
                  <a:gd name="T60" fmla="*/ 4 w 3142"/>
                  <a:gd name="T61" fmla="*/ 2022 h 2361"/>
                  <a:gd name="T62" fmla="*/ 11 w 3142"/>
                  <a:gd name="T63" fmla="*/ 1983 h 2361"/>
                  <a:gd name="T64" fmla="*/ 20 w 3142"/>
                  <a:gd name="T65" fmla="*/ 1948 h 2361"/>
                  <a:gd name="T66" fmla="*/ 29 w 3142"/>
                  <a:gd name="T67" fmla="*/ 1919 h 2361"/>
                  <a:gd name="T68" fmla="*/ 37 w 3142"/>
                  <a:gd name="T69" fmla="*/ 1898 h 2361"/>
                  <a:gd name="T70" fmla="*/ 41 w 3142"/>
                  <a:gd name="T71" fmla="*/ 1888 h 2361"/>
                  <a:gd name="T72" fmla="*/ 889 w 3142"/>
                  <a:gd name="T73" fmla="*/ 632 h 2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42" h="2361">
                    <a:moveTo>
                      <a:pt x="889" y="0"/>
                    </a:moveTo>
                    <a:lnTo>
                      <a:pt x="2254" y="0"/>
                    </a:lnTo>
                    <a:lnTo>
                      <a:pt x="2254" y="632"/>
                    </a:lnTo>
                    <a:lnTo>
                      <a:pt x="3100" y="1886"/>
                    </a:lnTo>
                    <a:lnTo>
                      <a:pt x="3101" y="1888"/>
                    </a:lnTo>
                    <a:lnTo>
                      <a:pt x="3102" y="1892"/>
                    </a:lnTo>
                    <a:lnTo>
                      <a:pt x="3105" y="1898"/>
                    </a:lnTo>
                    <a:lnTo>
                      <a:pt x="3109" y="1907"/>
                    </a:lnTo>
                    <a:lnTo>
                      <a:pt x="3114" y="1919"/>
                    </a:lnTo>
                    <a:lnTo>
                      <a:pt x="3118" y="1933"/>
                    </a:lnTo>
                    <a:lnTo>
                      <a:pt x="3123" y="1948"/>
                    </a:lnTo>
                    <a:lnTo>
                      <a:pt x="3127" y="1964"/>
                    </a:lnTo>
                    <a:lnTo>
                      <a:pt x="3131" y="1983"/>
                    </a:lnTo>
                    <a:lnTo>
                      <a:pt x="3135" y="2002"/>
                    </a:lnTo>
                    <a:lnTo>
                      <a:pt x="3138" y="2022"/>
                    </a:lnTo>
                    <a:lnTo>
                      <a:pt x="3141" y="2045"/>
                    </a:lnTo>
                    <a:lnTo>
                      <a:pt x="3142" y="2066"/>
                    </a:lnTo>
                    <a:lnTo>
                      <a:pt x="3142" y="2089"/>
                    </a:lnTo>
                    <a:lnTo>
                      <a:pt x="3140" y="2112"/>
                    </a:lnTo>
                    <a:lnTo>
                      <a:pt x="3137" y="2135"/>
                    </a:lnTo>
                    <a:lnTo>
                      <a:pt x="3132" y="2158"/>
                    </a:lnTo>
                    <a:lnTo>
                      <a:pt x="3125" y="2180"/>
                    </a:lnTo>
                    <a:lnTo>
                      <a:pt x="3116" y="2203"/>
                    </a:lnTo>
                    <a:lnTo>
                      <a:pt x="3103" y="2224"/>
                    </a:lnTo>
                    <a:lnTo>
                      <a:pt x="3089" y="2245"/>
                    </a:lnTo>
                    <a:lnTo>
                      <a:pt x="3071" y="2264"/>
                    </a:lnTo>
                    <a:lnTo>
                      <a:pt x="3050" y="2282"/>
                    </a:lnTo>
                    <a:lnTo>
                      <a:pt x="3026" y="2299"/>
                    </a:lnTo>
                    <a:lnTo>
                      <a:pt x="2998" y="2314"/>
                    </a:lnTo>
                    <a:lnTo>
                      <a:pt x="2966" y="2328"/>
                    </a:lnTo>
                    <a:lnTo>
                      <a:pt x="2931" y="2340"/>
                    </a:lnTo>
                    <a:lnTo>
                      <a:pt x="2891" y="2349"/>
                    </a:lnTo>
                    <a:lnTo>
                      <a:pt x="2847" y="2355"/>
                    </a:lnTo>
                    <a:lnTo>
                      <a:pt x="2798" y="2360"/>
                    </a:lnTo>
                    <a:lnTo>
                      <a:pt x="2745" y="2361"/>
                    </a:lnTo>
                    <a:lnTo>
                      <a:pt x="1571" y="2361"/>
                    </a:lnTo>
                    <a:lnTo>
                      <a:pt x="1451" y="2361"/>
                    </a:lnTo>
                    <a:lnTo>
                      <a:pt x="1379" y="2361"/>
                    </a:lnTo>
                    <a:lnTo>
                      <a:pt x="666" y="2361"/>
                    </a:lnTo>
                    <a:lnTo>
                      <a:pt x="570" y="2361"/>
                    </a:lnTo>
                    <a:lnTo>
                      <a:pt x="480" y="2361"/>
                    </a:lnTo>
                    <a:lnTo>
                      <a:pt x="398" y="2361"/>
                    </a:lnTo>
                    <a:lnTo>
                      <a:pt x="344" y="2360"/>
                    </a:lnTo>
                    <a:lnTo>
                      <a:pt x="296" y="2355"/>
                    </a:lnTo>
                    <a:lnTo>
                      <a:pt x="251" y="2349"/>
                    </a:lnTo>
                    <a:lnTo>
                      <a:pt x="211" y="2340"/>
                    </a:lnTo>
                    <a:lnTo>
                      <a:pt x="176" y="2328"/>
                    </a:lnTo>
                    <a:lnTo>
                      <a:pt x="144" y="2314"/>
                    </a:lnTo>
                    <a:lnTo>
                      <a:pt x="116" y="2299"/>
                    </a:lnTo>
                    <a:lnTo>
                      <a:pt x="93" y="2282"/>
                    </a:lnTo>
                    <a:lnTo>
                      <a:pt x="71" y="2264"/>
                    </a:lnTo>
                    <a:lnTo>
                      <a:pt x="54" y="2245"/>
                    </a:lnTo>
                    <a:lnTo>
                      <a:pt x="39" y="2224"/>
                    </a:lnTo>
                    <a:lnTo>
                      <a:pt x="27" y="2203"/>
                    </a:lnTo>
                    <a:lnTo>
                      <a:pt x="18" y="2180"/>
                    </a:lnTo>
                    <a:lnTo>
                      <a:pt x="10" y="2158"/>
                    </a:lnTo>
                    <a:lnTo>
                      <a:pt x="5" y="2135"/>
                    </a:lnTo>
                    <a:lnTo>
                      <a:pt x="2" y="2112"/>
                    </a:lnTo>
                    <a:lnTo>
                      <a:pt x="0" y="2089"/>
                    </a:lnTo>
                    <a:lnTo>
                      <a:pt x="0" y="2066"/>
                    </a:lnTo>
                    <a:lnTo>
                      <a:pt x="1" y="2045"/>
                    </a:lnTo>
                    <a:lnTo>
                      <a:pt x="4" y="2022"/>
                    </a:lnTo>
                    <a:lnTo>
                      <a:pt x="7" y="2002"/>
                    </a:lnTo>
                    <a:lnTo>
                      <a:pt x="11" y="1983"/>
                    </a:lnTo>
                    <a:lnTo>
                      <a:pt x="15" y="1964"/>
                    </a:lnTo>
                    <a:lnTo>
                      <a:pt x="20" y="1948"/>
                    </a:lnTo>
                    <a:lnTo>
                      <a:pt x="25" y="1933"/>
                    </a:lnTo>
                    <a:lnTo>
                      <a:pt x="29" y="1919"/>
                    </a:lnTo>
                    <a:lnTo>
                      <a:pt x="33" y="1907"/>
                    </a:lnTo>
                    <a:lnTo>
                      <a:pt x="37" y="1898"/>
                    </a:lnTo>
                    <a:lnTo>
                      <a:pt x="40" y="1892"/>
                    </a:lnTo>
                    <a:lnTo>
                      <a:pt x="41" y="1888"/>
                    </a:lnTo>
                    <a:lnTo>
                      <a:pt x="42" y="1886"/>
                    </a:lnTo>
                    <a:lnTo>
                      <a:pt x="889" y="632"/>
                    </a:lnTo>
                    <a:lnTo>
                      <a:pt x="889"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lnSpc>
                    <a:spcPct val="115000"/>
                  </a:lnSpc>
                  <a:spcBef>
                    <a:spcPct val="20000"/>
                  </a:spcBef>
                  <a:spcAft>
                    <a:spcPct val="0"/>
                  </a:spcAft>
                  <a:buClr>
                    <a:srgbClr val="2877C4"/>
                  </a:buClr>
                  <a:buFont typeface="Wingdings" pitchFamily="2" charset="2"/>
                  <a:buNone/>
                </a:pPr>
                <a:endParaRPr lang="en-US" sz="3200" dirty="0">
                  <a:solidFill>
                    <a:srgbClr val="000000"/>
                  </a:solidFill>
                </a:endParaRPr>
              </a:p>
            </p:txBody>
          </p:sp>
          <p:sp>
            <p:nvSpPr>
              <p:cNvPr id="13" name="Freeform 9"/>
              <p:cNvSpPr>
                <a:spLocks noEditPoints="1"/>
              </p:cNvSpPr>
              <p:nvPr/>
            </p:nvSpPr>
            <p:spPr bwMode="auto">
              <a:xfrm>
                <a:off x="1439" y="777"/>
                <a:ext cx="185" cy="186"/>
              </a:xfrm>
              <a:custGeom>
                <a:avLst/>
                <a:gdLst>
                  <a:gd name="T0" fmla="*/ 1025 w 3142"/>
                  <a:gd name="T1" fmla="*/ 1481 h 3169"/>
                  <a:gd name="T2" fmla="*/ 163 w 3142"/>
                  <a:gd name="T3" fmla="*/ 2758 h 3169"/>
                  <a:gd name="T4" fmla="*/ 151 w 3142"/>
                  <a:gd name="T5" fmla="*/ 2790 h 3169"/>
                  <a:gd name="T6" fmla="*/ 141 w 3142"/>
                  <a:gd name="T7" fmla="*/ 2830 h 3169"/>
                  <a:gd name="T8" fmla="*/ 136 w 3142"/>
                  <a:gd name="T9" fmla="*/ 2876 h 3169"/>
                  <a:gd name="T10" fmla="*/ 139 w 3142"/>
                  <a:gd name="T11" fmla="*/ 2921 h 3169"/>
                  <a:gd name="T12" fmla="*/ 155 w 3142"/>
                  <a:gd name="T13" fmla="*/ 2961 h 3169"/>
                  <a:gd name="T14" fmla="*/ 188 w 3142"/>
                  <a:gd name="T15" fmla="*/ 2993 h 3169"/>
                  <a:gd name="T16" fmla="*/ 240 w 3142"/>
                  <a:gd name="T17" fmla="*/ 3015 h 3169"/>
                  <a:gd name="T18" fmla="*/ 311 w 3142"/>
                  <a:gd name="T19" fmla="*/ 3029 h 3169"/>
                  <a:gd name="T20" fmla="*/ 398 w 3142"/>
                  <a:gd name="T21" fmla="*/ 3034 h 3169"/>
                  <a:gd name="T22" fmla="*/ 2790 w 3142"/>
                  <a:gd name="T23" fmla="*/ 3033 h 3169"/>
                  <a:gd name="T24" fmla="*/ 2869 w 3142"/>
                  <a:gd name="T25" fmla="*/ 3023 h 3169"/>
                  <a:gd name="T26" fmla="*/ 2931 w 3142"/>
                  <a:gd name="T27" fmla="*/ 3005 h 3169"/>
                  <a:gd name="T28" fmla="*/ 2974 w 3142"/>
                  <a:gd name="T29" fmla="*/ 2977 h 3169"/>
                  <a:gd name="T30" fmla="*/ 2998 w 3142"/>
                  <a:gd name="T31" fmla="*/ 2942 h 3169"/>
                  <a:gd name="T32" fmla="*/ 3006 w 3142"/>
                  <a:gd name="T33" fmla="*/ 2898 h 3169"/>
                  <a:gd name="T34" fmla="*/ 3004 w 3142"/>
                  <a:gd name="T35" fmla="*/ 2851 h 3169"/>
                  <a:gd name="T36" fmla="*/ 2996 w 3142"/>
                  <a:gd name="T37" fmla="*/ 2807 h 3169"/>
                  <a:gd name="T38" fmla="*/ 2985 w 3142"/>
                  <a:gd name="T39" fmla="*/ 2771 h 3169"/>
                  <a:gd name="T40" fmla="*/ 2141 w 3142"/>
                  <a:gd name="T41" fmla="*/ 1515 h 3169"/>
                  <a:gd name="T42" fmla="*/ 2118 w 3142"/>
                  <a:gd name="T43" fmla="*/ 135 h 3169"/>
                  <a:gd name="T44" fmla="*/ 889 w 3142"/>
                  <a:gd name="T45" fmla="*/ 0 h 3169"/>
                  <a:gd name="T46" fmla="*/ 2254 w 3142"/>
                  <a:gd name="T47" fmla="*/ 1440 h 3169"/>
                  <a:gd name="T48" fmla="*/ 3101 w 3142"/>
                  <a:gd name="T49" fmla="*/ 2696 h 3169"/>
                  <a:gd name="T50" fmla="*/ 3105 w 3142"/>
                  <a:gd name="T51" fmla="*/ 2706 h 3169"/>
                  <a:gd name="T52" fmla="*/ 3114 w 3142"/>
                  <a:gd name="T53" fmla="*/ 2727 h 3169"/>
                  <a:gd name="T54" fmla="*/ 3123 w 3142"/>
                  <a:gd name="T55" fmla="*/ 2756 h 3169"/>
                  <a:gd name="T56" fmla="*/ 3131 w 3142"/>
                  <a:gd name="T57" fmla="*/ 2791 h 3169"/>
                  <a:gd name="T58" fmla="*/ 3138 w 3142"/>
                  <a:gd name="T59" fmla="*/ 2830 h 3169"/>
                  <a:gd name="T60" fmla="*/ 3142 w 3142"/>
                  <a:gd name="T61" fmla="*/ 2874 h 3169"/>
                  <a:gd name="T62" fmla="*/ 3140 w 3142"/>
                  <a:gd name="T63" fmla="*/ 2920 h 3169"/>
                  <a:gd name="T64" fmla="*/ 3132 w 3142"/>
                  <a:gd name="T65" fmla="*/ 2966 h 3169"/>
                  <a:gd name="T66" fmla="*/ 3116 w 3142"/>
                  <a:gd name="T67" fmla="*/ 3011 h 3169"/>
                  <a:gd name="T68" fmla="*/ 3089 w 3142"/>
                  <a:gd name="T69" fmla="*/ 3053 h 3169"/>
                  <a:gd name="T70" fmla="*/ 3050 w 3142"/>
                  <a:gd name="T71" fmla="*/ 3090 h 3169"/>
                  <a:gd name="T72" fmla="*/ 2998 w 3142"/>
                  <a:gd name="T73" fmla="*/ 3122 h 3169"/>
                  <a:gd name="T74" fmla="*/ 2931 w 3142"/>
                  <a:gd name="T75" fmla="*/ 3148 h 3169"/>
                  <a:gd name="T76" fmla="*/ 2847 w 3142"/>
                  <a:gd name="T77" fmla="*/ 3163 h 3169"/>
                  <a:gd name="T78" fmla="*/ 2745 w 3142"/>
                  <a:gd name="T79" fmla="*/ 3169 h 3169"/>
                  <a:gd name="T80" fmla="*/ 1451 w 3142"/>
                  <a:gd name="T81" fmla="*/ 3169 h 3169"/>
                  <a:gd name="T82" fmla="*/ 666 w 3142"/>
                  <a:gd name="T83" fmla="*/ 3169 h 3169"/>
                  <a:gd name="T84" fmla="*/ 480 w 3142"/>
                  <a:gd name="T85" fmla="*/ 3169 h 3169"/>
                  <a:gd name="T86" fmla="*/ 344 w 3142"/>
                  <a:gd name="T87" fmla="*/ 3168 h 3169"/>
                  <a:gd name="T88" fmla="*/ 251 w 3142"/>
                  <a:gd name="T89" fmla="*/ 3157 h 3169"/>
                  <a:gd name="T90" fmla="*/ 176 w 3142"/>
                  <a:gd name="T91" fmla="*/ 3136 h 3169"/>
                  <a:gd name="T92" fmla="*/ 116 w 3142"/>
                  <a:gd name="T93" fmla="*/ 3107 h 3169"/>
                  <a:gd name="T94" fmla="*/ 71 w 3142"/>
                  <a:gd name="T95" fmla="*/ 3072 h 3169"/>
                  <a:gd name="T96" fmla="*/ 39 w 3142"/>
                  <a:gd name="T97" fmla="*/ 3032 h 3169"/>
                  <a:gd name="T98" fmla="*/ 18 w 3142"/>
                  <a:gd name="T99" fmla="*/ 2988 h 3169"/>
                  <a:gd name="T100" fmla="*/ 5 w 3142"/>
                  <a:gd name="T101" fmla="*/ 2943 h 3169"/>
                  <a:gd name="T102" fmla="*/ 0 w 3142"/>
                  <a:gd name="T103" fmla="*/ 2897 h 3169"/>
                  <a:gd name="T104" fmla="*/ 1 w 3142"/>
                  <a:gd name="T105" fmla="*/ 2853 h 3169"/>
                  <a:gd name="T106" fmla="*/ 7 w 3142"/>
                  <a:gd name="T107" fmla="*/ 2810 h 3169"/>
                  <a:gd name="T108" fmla="*/ 15 w 3142"/>
                  <a:gd name="T109" fmla="*/ 2772 h 3169"/>
                  <a:gd name="T110" fmla="*/ 25 w 3142"/>
                  <a:gd name="T111" fmla="*/ 2741 h 3169"/>
                  <a:gd name="T112" fmla="*/ 33 w 3142"/>
                  <a:gd name="T113" fmla="*/ 2715 h 3169"/>
                  <a:gd name="T114" fmla="*/ 40 w 3142"/>
                  <a:gd name="T115" fmla="*/ 2700 h 3169"/>
                  <a:gd name="T116" fmla="*/ 42 w 3142"/>
                  <a:gd name="T117" fmla="*/ 2694 h 3169"/>
                  <a:gd name="T118" fmla="*/ 889 w 3142"/>
                  <a:gd name="T119" fmla="*/ 0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2" h="3169">
                    <a:moveTo>
                      <a:pt x="1025" y="135"/>
                    </a:moveTo>
                    <a:lnTo>
                      <a:pt x="1025" y="1481"/>
                    </a:lnTo>
                    <a:lnTo>
                      <a:pt x="1001" y="1515"/>
                    </a:lnTo>
                    <a:lnTo>
                      <a:pt x="163" y="2758"/>
                    </a:lnTo>
                    <a:lnTo>
                      <a:pt x="157" y="2772"/>
                    </a:lnTo>
                    <a:lnTo>
                      <a:pt x="151" y="2790"/>
                    </a:lnTo>
                    <a:lnTo>
                      <a:pt x="146" y="2809"/>
                    </a:lnTo>
                    <a:lnTo>
                      <a:pt x="141" y="2830"/>
                    </a:lnTo>
                    <a:lnTo>
                      <a:pt x="138" y="2854"/>
                    </a:lnTo>
                    <a:lnTo>
                      <a:pt x="136" y="2876"/>
                    </a:lnTo>
                    <a:lnTo>
                      <a:pt x="136" y="2900"/>
                    </a:lnTo>
                    <a:lnTo>
                      <a:pt x="139" y="2921"/>
                    </a:lnTo>
                    <a:lnTo>
                      <a:pt x="145" y="2943"/>
                    </a:lnTo>
                    <a:lnTo>
                      <a:pt x="155" y="2961"/>
                    </a:lnTo>
                    <a:lnTo>
                      <a:pt x="169" y="2977"/>
                    </a:lnTo>
                    <a:lnTo>
                      <a:pt x="188" y="2993"/>
                    </a:lnTo>
                    <a:lnTo>
                      <a:pt x="212" y="3005"/>
                    </a:lnTo>
                    <a:lnTo>
                      <a:pt x="240" y="3015"/>
                    </a:lnTo>
                    <a:lnTo>
                      <a:pt x="273" y="3023"/>
                    </a:lnTo>
                    <a:lnTo>
                      <a:pt x="311" y="3029"/>
                    </a:lnTo>
                    <a:lnTo>
                      <a:pt x="352" y="3033"/>
                    </a:lnTo>
                    <a:lnTo>
                      <a:pt x="398" y="3034"/>
                    </a:lnTo>
                    <a:lnTo>
                      <a:pt x="2745" y="3034"/>
                    </a:lnTo>
                    <a:lnTo>
                      <a:pt x="2790" y="3033"/>
                    </a:lnTo>
                    <a:lnTo>
                      <a:pt x="2832" y="3029"/>
                    </a:lnTo>
                    <a:lnTo>
                      <a:pt x="2869" y="3023"/>
                    </a:lnTo>
                    <a:lnTo>
                      <a:pt x="2902" y="3015"/>
                    </a:lnTo>
                    <a:lnTo>
                      <a:pt x="2931" y="3005"/>
                    </a:lnTo>
                    <a:lnTo>
                      <a:pt x="2955" y="2993"/>
                    </a:lnTo>
                    <a:lnTo>
                      <a:pt x="2974" y="2977"/>
                    </a:lnTo>
                    <a:lnTo>
                      <a:pt x="2988" y="2961"/>
                    </a:lnTo>
                    <a:lnTo>
                      <a:pt x="2998" y="2942"/>
                    </a:lnTo>
                    <a:lnTo>
                      <a:pt x="3003" y="2920"/>
                    </a:lnTo>
                    <a:lnTo>
                      <a:pt x="3006" y="2898"/>
                    </a:lnTo>
                    <a:lnTo>
                      <a:pt x="3006" y="2874"/>
                    </a:lnTo>
                    <a:lnTo>
                      <a:pt x="3004" y="2851"/>
                    </a:lnTo>
                    <a:lnTo>
                      <a:pt x="3000" y="2828"/>
                    </a:lnTo>
                    <a:lnTo>
                      <a:pt x="2996" y="2807"/>
                    </a:lnTo>
                    <a:lnTo>
                      <a:pt x="2990" y="2788"/>
                    </a:lnTo>
                    <a:lnTo>
                      <a:pt x="2985" y="2771"/>
                    </a:lnTo>
                    <a:lnTo>
                      <a:pt x="2981" y="2759"/>
                    </a:lnTo>
                    <a:lnTo>
                      <a:pt x="2141" y="1515"/>
                    </a:lnTo>
                    <a:lnTo>
                      <a:pt x="2118" y="1481"/>
                    </a:lnTo>
                    <a:lnTo>
                      <a:pt x="2118" y="135"/>
                    </a:lnTo>
                    <a:lnTo>
                      <a:pt x="1025" y="135"/>
                    </a:lnTo>
                    <a:close/>
                    <a:moveTo>
                      <a:pt x="889" y="0"/>
                    </a:moveTo>
                    <a:lnTo>
                      <a:pt x="2254" y="0"/>
                    </a:lnTo>
                    <a:lnTo>
                      <a:pt x="2254" y="1440"/>
                    </a:lnTo>
                    <a:lnTo>
                      <a:pt x="3100" y="2694"/>
                    </a:lnTo>
                    <a:lnTo>
                      <a:pt x="3101" y="2696"/>
                    </a:lnTo>
                    <a:lnTo>
                      <a:pt x="3102" y="2700"/>
                    </a:lnTo>
                    <a:lnTo>
                      <a:pt x="3105" y="2706"/>
                    </a:lnTo>
                    <a:lnTo>
                      <a:pt x="3109" y="2715"/>
                    </a:lnTo>
                    <a:lnTo>
                      <a:pt x="3114" y="2727"/>
                    </a:lnTo>
                    <a:lnTo>
                      <a:pt x="3118" y="2741"/>
                    </a:lnTo>
                    <a:lnTo>
                      <a:pt x="3123" y="2756"/>
                    </a:lnTo>
                    <a:lnTo>
                      <a:pt x="3127" y="2772"/>
                    </a:lnTo>
                    <a:lnTo>
                      <a:pt x="3131" y="2791"/>
                    </a:lnTo>
                    <a:lnTo>
                      <a:pt x="3135" y="2810"/>
                    </a:lnTo>
                    <a:lnTo>
                      <a:pt x="3138" y="2830"/>
                    </a:lnTo>
                    <a:lnTo>
                      <a:pt x="3141" y="2853"/>
                    </a:lnTo>
                    <a:lnTo>
                      <a:pt x="3142" y="2874"/>
                    </a:lnTo>
                    <a:lnTo>
                      <a:pt x="3142" y="2897"/>
                    </a:lnTo>
                    <a:lnTo>
                      <a:pt x="3140" y="2920"/>
                    </a:lnTo>
                    <a:lnTo>
                      <a:pt x="3137" y="2943"/>
                    </a:lnTo>
                    <a:lnTo>
                      <a:pt x="3132" y="2966"/>
                    </a:lnTo>
                    <a:lnTo>
                      <a:pt x="3125" y="2988"/>
                    </a:lnTo>
                    <a:lnTo>
                      <a:pt x="3116" y="3011"/>
                    </a:lnTo>
                    <a:lnTo>
                      <a:pt x="3103" y="3032"/>
                    </a:lnTo>
                    <a:lnTo>
                      <a:pt x="3089" y="3053"/>
                    </a:lnTo>
                    <a:lnTo>
                      <a:pt x="3071" y="3072"/>
                    </a:lnTo>
                    <a:lnTo>
                      <a:pt x="3050" y="3090"/>
                    </a:lnTo>
                    <a:lnTo>
                      <a:pt x="3026" y="3107"/>
                    </a:lnTo>
                    <a:lnTo>
                      <a:pt x="2998" y="3122"/>
                    </a:lnTo>
                    <a:lnTo>
                      <a:pt x="2966" y="3136"/>
                    </a:lnTo>
                    <a:lnTo>
                      <a:pt x="2931" y="3148"/>
                    </a:lnTo>
                    <a:lnTo>
                      <a:pt x="2891" y="3157"/>
                    </a:lnTo>
                    <a:lnTo>
                      <a:pt x="2847" y="3163"/>
                    </a:lnTo>
                    <a:lnTo>
                      <a:pt x="2798" y="3168"/>
                    </a:lnTo>
                    <a:lnTo>
                      <a:pt x="2745" y="3169"/>
                    </a:lnTo>
                    <a:lnTo>
                      <a:pt x="1571" y="3169"/>
                    </a:lnTo>
                    <a:lnTo>
                      <a:pt x="1451" y="3169"/>
                    </a:lnTo>
                    <a:lnTo>
                      <a:pt x="1379" y="3169"/>
                    </a:lnTo>
                    <a:lnTo>
                      <a:pt x="666" y="3169"/>
                    </a:lnTo>
                    <a:lnTo>
                      <a:pt x="570" y="3169"/>
                    </a:lnTo>
                    <a:lnTo>
                      <a:pt x="480" y="3169"/>
                    </a:lnTo>
                    <a:lnTo>
                      <a:pt x="398" y="3169"/>
                    </a:lnTo>
                    <a:lnTo>
                      <a:pt x="344" y="3168"/>
                    </a:lnTo>
                    <a:lnTo>
                      <a:pt x="296" y="3163"/>
                    </a:lnTo>
                    <a:lnTo>
                      <a:pt x="251" y="3157"/>
                    </a:lnTo>
                    <a:lnTo>
                      <a:pt x="211" y="3148"/>
                    </a:lnTo>
                    <a:lnTo>
                      <a:pt x="176" y="3136"/>
                    </a:lnTo>
                    <a:lnTo>
                      <a:pt x="144" y="3122"/>
                    </a:lnTo>
                    <a:lnTo>
                      <a:pt x="116" y="3107"/>
                    </a:lnTo>
                    <a:lnTo>
                      <a:pt x="93" y="3090"/>
                    </a:lnTo>
                    <a:lnTo>
                      <a:pt x="71" y="3072"/>
                    </a:lnTo>
                    <a:lnTo>
                      <a:pt x="54" y="3053"/>
                    </a:lnTo>
                    <a:lnTo>
                      <a:pt x="39" y="3032"/>
                    </a:lnTo>
                    <a:lnTo>
                      <a:pt x="27" y="3011"/>
                    </a:lnTo>
                    <a:lnTo>
                      <a:pt x="18" y="2988"/>
                    </a:lnTo>
                    <a:lnTo>
                      <a:pt x="10" y="2966"/>
                    </a:lnTo>
                    <a:lnTo>
                      <a:pt x="5" y="2943"/>
                    </a:lnTo>
                    <a:lnTo>
                      <a:pt x="2" y="2920"/>
                    </a:lnTo>
                    <a:lnTo>
                      <a:pt x="0" y="2897"/>
                    </a:lnTo>
                    <a:lnTo>
                      <a:pt x="0" y="2874"/>
                    </a:lnTo>
                    <a:lnTo>
                      <a:pt x="1" y="2853"/>
                    </a:lnTo>
                    <a:lnTo>
                      <a:pt x="4" y="2830"/>
                    </a:lnTo>
                    <a:lnTo>
                      <a:pt x="7" y="2810"/>
                    </a:lnTo>
                    <a:lnTo>
                      <a:pt x="11" y="2791"/>
                    </a:lnTo>
                    <a:lnTo>
                      <a:pt x="15" y="2772"/>
                    </a:lnTo>
                    <a:lnTo>
                      <a:pt x="20" y="2756"/>
                    </a:lnTo>
                    <a:lnTo>
                      <a:pt x="25" y="2741"/>
                    </a:lnTo>
                    <a:lnTo>
                      <a:pt x="29" y="2727"/>
                    </a:lnTo>
                    <a:lnTo>
                      <a:pt x="33" y="2715"/>
                    </a:lnTo>
                    <a:lnTo>
                      <a:pt x="37" y="2706"/>
                    </a:lnTo>
                    <a:lnTo>
                      <a:pt x="40" y="2700"/>
                    </a:lnTo>
                    <a:lnTo>
                      <a:pt x="41" y="2696"/>
                    </a:lnTo>
                    <a:lnTo>
                      <a:pt x="42" y="2694"/>
                    </a:lnTo>
                    <a:lnTo>
                      <a:pt x="889" y="1440"/>
                    </a:lnTo>
                    <a:lnTo>
                      <a:pt x="889" y="0"/>
                    </a:lnTo>
                    <a:close/>
                  </a:path>
                </a:pathLst>
              </a:custGeom>
              <a:solidFill>
                <a:schemeClr val="accent4"/>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pPr fontAlgn="base">
                  <a:lnSpc>
                    <a:spcPct val="115000"/>
                  </a:lnSpc>
                  <a:spcBef>
                    <a:spcPct val="20000"/>
                  </a:spcBef>
                  <a:spcAft>
                    <a:spcPct val="0"/>
                  </a:spcAft>
                  <a:buClr>
                    <a:srgbClr val="2877C4"/>
                  </a:buClr>
                  <a:buFont typeface="Wingdings" pitchFamily="2" charset="2"/>
                  <a:buNone/>
                </a:pPr>
                <a:endParaRPr lang="en-US" sz="3200" dirty="0">
                  <a:solidFill>
                    <a:srgbClr val="000000"/>
                  </a:solidFill>
                </a:endParaRPr>
              </a:p>
            </p:txBody>
          </p:sp>
          <p:sp>
            <p:nvSpPr>
              <p:cNvPr id="14" name="Freeform 10"/>
              <p:cNvSpPr>
                <a:spLocks/>
              </p:cNvSpPr>
              <p:nvPr/>
            </p:nvSpPr>
            <p:spPr bwMode="auto">
              <a:xfrm>
                <a:off x="1480" y="769"/>
                <a:ext cx="104" cy="16"/>
              </a:xfrm>
              <a:custGeom>
                <a:avLst/>
                <a:gdLst>
                  <a:gd name="T0" fmla="*/ 131 w 1768"/>
                  <a:gd name="T1" fmla="*/ 0 h 270"/>
                  <a:gd name="T2" fmla="*/ 1638 w 1768"/>
                  <a:gd name="T3" fmla="*/ 0 h 270"/>
                  <a:gd name="T4" fmla="*/ 1664 w 1768"/>
                  <a:gd name="T5" fmla="*/ 3 h 270"/>
                  <a:gd name="T6" fmla="*/ 1689 w 1768"/>
                  <a:gd name="T7" fmla="*/ 11 h 270"/>
                  <a:gd name="T8" fmla="*/ 1711 w 1768"/>
                  <a:gd name="T9" fmla="*/ 24 h 270"/>
                  <a:gd name="T10" fmla="*/ 1730 w 1768"/>
                  <a:gd name="T11" fmla="*/ 40 h 270"/>
                  <a:gd name="T12" fmla="*/ 1746 w 1768"/>
                  <a:gd name="T13" fmla="*/ 59 h 270"/>
                  <a:gd name="T14" fmla="*/ 1758 w 1768"/>
                  <a:gd name="T15" fmla="*/ 83 h 270"/>
                  <a:gd name="T16" fmla="*/ 1765 w 1768"/>
                  <a:gd name="T17" fmla="*/ 107 h 270"/>
                  <a:gd name="T18" fmla="*/ 1768 w 1768"/>
                  <a:gd name="T19" fmla="*/ 135 h 270"/>
                  <a:gd name="T20" fmla="*/ 1765 w 1768"/>
                  <a:gd name="T21" fmla="*/ 163 h 270"/>
                  <a:gd name="T22" fmla="*/ 1758 w 1768"/>
                  <a:gd name="T23" fmla="*/ 187 h 270"/>
                  <a:gd name="T24" fmla="*/ 1746 w 1768"/>
                  <a:gd name="T25" fmla="*/ 210 h 270"/>
                  <a:gd name="T26" fmla="*/ 1730 w 1768"/>
                  <a:gd name="T27" fmla="*/ 230 h 270"/>
                  <a:gd name="T28" fmla="*/ 1711 w 1768"/>
                  <a:gd name="T29" fmla="*/ 246 h 270"/>
                  <a:gd name="T30" fmla="*/ 1689 w 1768"/>
                  <a:gd name="T31" fmla="*/ 259 h 270"/>
                  <a:gd name="T32" fmla="*/ 1664 w 1768"/>
                  <a:gd name="T33" fmla="*/ 267 h 270"/>
                  <a:gd name="T34" fmla="*/ 1638 w 1768"/>
                  <a:gd name="T35" fmla="*/ 270 h 270"/>
                  <a:gd name="T36" fmla="*/ 131 w 1768"/>
                  <a:gd name="T37" fmla="*/ 270 h 270"/>
                  <a:gd name="T38" fmla="*/ 104 w 1768"/>
                  <a:gd name="T39" fmla="*/ 267 h 270"/>
                  <a:gd name="T40" fmla="*/ 80 w 1768"/>
                  <a:gd name="T41" fmla="*/ 259 h 270"/>
                  <a:gd name="T42" fmla="*/ 58 w 1768"/>
                  <a:gd name="T43" fmla="*/ 246 h 270"/>
                  <a:gd name="T44" fmla="*/ 39 w 1768"/>
                  <a:gd name="T45" fmla="*/ 230 h 270"/>
                  <a:gd name="T46" fmla="*/ 23 w 1768"/>
                  <a:gd name="T47" fmla="*/ 210 h 270"/>
                  <a:gd name="T48" fmla="*/ 11 w 1768"/>
                  <a:gd name="T49" fmla="*/ 187 h 270"/>
                  <a:gd name="T50" fmla="*/ 4 w 1768"/>
                  <a:gd name="T51" fmla="*/ 163 h 270"/>
                  <a:gd name="T52" fmla="*/ 0 w 1768"/>
                  <a:gd name="T53" fmla="*/ 135 h 270"/>
                  <a:gd name="T54" fmla="*/ 4 w 1768"/>
                  <a:gd name="T55" fmla="*/ 107 h 270"/>
                  <a:gd name="T56" fmla="*/ 11 w 1768"/>
                  <a:gd name="T57" fmla="*/ 83 h 270"/>
                  <a:gd name="T58" fmla="*/ 23 w 1768"/>
                  <a:gd name="T59" fmla="*/ 59 h 270"/>
                  <a:gd name="T60" fmla="*/ 39 w 1768"/>
                  <a:gd name="T61" fmla="*/ 40 h 270"/>
                  <a:gd name="T62" fmla="*/ 58 w 1768"/>
                  <a:gd name="T63" fmla="*/ 24 h 270"/>
                  <a:gd name="T64" fmla="*/ 80 w 1768"/>
                  <a:gd name="T65" fmla="*/ 11 h 270"/>
                  <a:gd name="T66" fmla="*/ 104 w 1768"/>
                  <a:gd name="T67" fmla="*/ 3 h 270"/>
                  <a:gd name="T68" fmla="*/ 131 w 1768"/>
                  <a:gd name="T6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8" h="270">
                    <a:moveTo>
                      <a:pt x="131" y="0"/>
                    </a:moveTo>
                    <a:lnTo>
                      <a:pt x="1638" y="0"/>
                    </a:lnTo>
                    <a:lnTo>
                      <a:pt x="1664" y="3"/>
                    </a:lnTo>
                    <a:lnTo>
                      <a:pt x="1689" y="11"/>
                    </a:lnTo>
                    <a:lnTo>
                      <a:pt x="1711" y="24"/>
                    </a:lnTo>
                    <a:lnTo>
                      <a:pt x="1730" y="40"/>
                    </a:lnTo>
                    <a:lnTo>
                      <a:pt x="1746" y="59"/>
                    </a:lnTo>
                    <a:lnTo>
                      <a:pt x="1758" y="83"/>
                    </a:lnTo>
                    <a:lnTo>
                      <a:pt x="1765" y="107"/>
                    </a:lnTo>
                    <a:lnTo>
                      <a:pt x="1768" y="135"/>
                    </a:lnTo>
                    <a:lnTo>
                      <a:pt x="1765" y="163"/>
                    </a:lnTo>
                    <a:lnTo>
                      <a:pt x="1758" y="187"/>
                    </a:lnTo>
                    <a:lnTo>
                      <a:pt x="1746" y="210"/>
                    </a:lnTo>
                    <a:lnTo>
                      <a:pt x="1730" y="230"/>
                    </a:lnTo>
                    <a:lnTo>
                      <a:pt x="1711" y="246"/>
                    </a:lnTo>
                    <a:lnTo>
                      <a:pt x="1689" y="259"/>
                    </a:lnTo>
                    <a:lnTo>
                      <a:pt x="1664" y="267"/>
                    </a:lnTo>
                    <a:lnTo>
                      <a:pt x="1638" y="270"/>
                    </a:lnTo>
                    <a:lnTo>
                      <a:pt x="131" y="270"/>
                    </a:lnTo>
                    <a:lnTo>
                      <a:pt x="104" y="267"/>
                    </a:lnTo>
                    <a:lnTo>
                      <a:pt x="80" y="259"/>
                    </a:lnTo>
                    <a:lnTo>
                      <a:pt x="58" y="246"/>
                    </a:lnTo>
                    <a:lnTo>
                      <a:pt x="39" y="230"/>
                    </a:lnTo>
                    <a:lnTo>
                      <a:pt x="23" y="210"/>
                    </a:lnTo>
                    <a:lnTo>
                      <a:pt x="11" y="187"/>
                    </a:lnTo>
                    <a:lnTo>
                      <a:pt x="4" y="163"/>
                    </a:lnTo>
                    <a:lnTo>
                      <a:pt x="0" y="135"/>
                    </a:lnTo>
                    <a:lnTo>
                      <a:pt x="4" y="107"/>
                    </a:lnTo>
                    <a:lnTo>
                      <a:pt x="11" y="83"/>
                    </a:lnTo>
                    <a:lnTo>
                      <a:pt x="23" y="59"/>
                    </a:lnTo>
                    <a:lnTo>
                      <a:pt x="39" y="40"/>
                    </a:lnTo>
                    <a:lnTo>
                      <a:pt x="58" y="24"/>
                    </a:lnTo>
                    <a:lnTo>
                      <a:pt x="80" y="11"/>
                    </a:lnTo>
                    <a:lnTo>
                      <a:pt x="104" y="3"/>
                    </a:lnTo>
                    <a:lnTo>
                      <a:pt x="13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base">
                  <a:lnSpc>
                    <a:spcPct val="115000"/>
                  </a:lnSpc>
                  <a:spcBef>
                    <a:spcPct val="20000"/>
                  </a:spcBef>
                  <a:spcAft>
                    <a:spcPct val="0"/>
                  </a:spcAft>
                  <a:buClr>
                    <a:srgbClr val="2877C4"/>
                  </a:buClr>
                  <a:buFont typeface="Wingdings" pitchFamily="2" charset="2"/>
                  <a:buNone/>
                </a:pPr>
                <a:endParaRPr lang="en-US" sz="3200" dirty="0">
                  <a:solidFill>
                    <a:srgbClr val="000000"/>
                  </a:solidFill>
                </a:endParaRPr>
              </a:p>
            </p:txBody>
          </p:sp>
          <p:sp>
            <p:nvSpPr>
              <p:cNvPr id="15" name="Freeform 11"/>
              <p:cNvSpPr>
                <a:spLocks noEditPoints="1"/>
              </p:cNvSpPr>
              <p:nvPr/>
            </p:nvSpPr>
            <p:spPr bwMode="auto">
              <a:xfrm>
                <a:off x="1476" y="765"/>
                <a:ext cx="112" cy="24"/>
              </a:xfrm>
              <a:custGeom>
                <a:avLst/>
                <a:gdLst>
                  <a:gd name="T0" fmla="*/ 182 w 1904"/>
                  <a:gd name="T1" fmla="*/ 137 h 404"/>
                  <a:gd name="T2" fmla="*/ 155 w 1904"/>
                  <a:gd name="T3" fmla="*/ 154 h 404"/>
                  <a:gd name="T4" fmla="*/ 138 w 1904"/>
                  <a:gd name="T5" fmla="*/ 185 h 404"/>
                  <a:gd name="T6" fmla="*/ 138 w 1904"/>
                  <a:gd name="T7" fmla="*/ 220 h 404"/>
                  <a:gd name="T8" fmla="*/ 155 w 1904"/>
                  <a:gd name="T9" fmla="*/ 250 h 404"/>
                  <a:gd name="T10" fmla="*/ 182 w 1904"/>
                  <a:gd name="T11" fmla="*/ 267 h 404"/>
                  <a:gd name="T12" fmla="*/ 1706 w 1904"/>
                  <a:gd name="T13" fmla="*/ 269 h 404"/>
                  <a:gd name="T14" fmla="*/ 1738 w 1904"/>
                  <a:gd name="T15" fmla="*/ 260 h 404"/>
                  <a:gd name="T16" fmla="*/ 1760 w 1904"/>
                  <a:gd name="T17" fmla="*/ 236 h 404"/>
                  <a:gd name="T18" fmla="*/ 1768 w 1904"/>
                  <a:gd name="T19" fmla="*/ 202 h 404"/>
                  <a:gd name="T20" fmla="*/ 1760 w 1904"/>
                  <a:gd name="T21" fmla="*/ 168 h 404"/>
                  <a:gd name="T22" fmla="*/ 1738 w 1904"/>
                  <a:gd name="T23" fmla="*/ 144 h 404"/>
                  <a:gd name="T24" fmla="*/ 1706 w 1904"/>
                  <a:gd name="T25" fmla="*/ 135 h 404"/>
                  <a:gd name="T26" fmla="*/ 199 w 1904"/>
                  <a:gd name="T27" fmla="*/ 0 h 404"/>
                  <a:gd name="T28" fmla="*/ 1739 w 1904"/>
                  <a:gd name="T29" fmla="*/ 3 h 404"/>
                  <a:gd name="T30" fmla="*/ 1797 w 1904"/>
                  <a:gd name="T31" fmla="*/ 22 h 404"/>
                  <a:gd name="T32" fmla="*/ 1847 w 1904"/>
                  <a:gd name="T33" fmla="*/ 59 h 404"/>
                  <a:gd name="T34" fmla="*/ 1883 w 1904"/>
                  <a:gd name="T35" fmla="*/ 109 h 404"/>
                  <a:gd name="T36" fmla="*/ 1902 w 1904"/>
                  <a:gd name="T37" fmla="*/ 169 h 404"/>
                  <a:gd name="T38" fmla="*/ 1902 w 1904"/>
                  <a:gd name="T39" fmla="*/ 235 h 404"/>
                  <a:gd name="T40" fmla="*/ 1883 w 1904"/>
                  <a:gd name="T41" fmla="*/ 295 h 404"/>
                  <a:gd name="T42" fmla="*/ 1847 w 1904"/>
                  <a:gd name="T43" fmla="*/ 345 h 404"/>
                  <a:gd name="T44" fmla="*/ 1797 w 1904"/>
                  <a:gd name="T45" fmla="*/ 381 h 404"/>
                  <a:gd name="T46" fmla="*/ 1739 w 1904"/>
                  <a:gd name="T47" fmla="*/ 401 h 404"/>
                  <a:gd name="T48" fmla="*/ 199 w 1904"/>
                  <a:gd name="T49" fmla="*/ 404 h 404"/>
                  <a:gd name="T50" fmla="*/ 136 w 1904"/>
                  <a:gd name="T51" fmla="*/ 394 h 404"/>
                  <a:gd name="T52" fmla="*/ 82 w 1904"/>
                  <a:gd name="T53" fmla="*/ 365 h 404"/>
                  <a:gd name="T54" fmla="*/ 39 w 1904"/>
                  <a:gd name="T55" fmla="*/ 321 h 404"/>
                  <a:gd name="T56" fmla="*/ 11 w 1904"/>
                  <a:gd name="T57" fmla="*/ 266 h 404"/>
                  <a:gd name="T58" fmla="*/ 0 w 1904"/>
                  <a:gd name="T59" fmla="*/ 202 h 404"/>
                  <a:gd name="T60" fmla="*/ 11 w 1904"/>
                  <a:gd name="T61" fmla="*/ 138 h 404"/>
                  <a:gd name="T62" fmla="*/ 39 w 1904"/>
                  <a:gd name="T63" fmla="*/ 83 h 404"/>
                  <a:gd name="T64" fmla="*/ 82 w 1904"/>
                  <a:gd name="T65" fmla="*/ 39 h 404"/>
                  <a:gd name="T66" fmla="*/ 136 w 1904"/>
                  <a:gd name="T67" fmla="*/ 10 h 404"/>
                  <a:gd name="T68" fmla="*/ 199 w 1904"/>
                  <a:gd name="T6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4" h="404">
                    <a:moveTo>
                      <a:pt x="199" y="135"/>
                    </a:moveTo>
                    <a:lnTo>
                      <a:pt x="182" y="137"/>
                    </a:lnTo>
                    <a:lnTo>
                      <a:pt x="167" y="144"/>
                    </a:lnTo>
                    <a:lnTo>
                      <a:pt x="155" y="154"/>
                    </a:lnTo>
                    <a:lnTo>
                      <a:pt x="145" y="168"/>
                    </a:lnTo>
                    <a:lnTo>
                      <a:pt x="138" y="185"/>
                    </a:lnTo>
                    <a:lnTo>
                      <a:pt x="136" y="202"/>
                    </a:lnTo>
                    <a:lnTo>
                      <a:pt x="138" y="220"/>
                    </a:lnTo>
                    <a:lnTo>
                      <a:pt x="145" y="236"/>
                    </a:lnTo>
                    <a:lnTo>
                      <a:pt x="155" y="250"/>
                    </a:lnTo>
                    <a:lnTo>
                      <a:pt x="167" y="260"/>
                    </a:lnTo>
                    <a:lnTo>
                      <a:pt x="182" y="267"/>
                    </a:lnTo>
                    <a:lnTo>
                      <a:pt x="199" y="269"/>
                    </a:lnTo>
                    <a:lnTo>
                      <a:pt x="1706" y="269"/>
                    </a:lnTo>
                    <a:lnTo>
                      <a:pt x="1723" y="267"/>
                    </a:lnTo>
                    <a:lnTo>
                      <a:pt x="1738" y="260"/>
                    </a:lnTo>
                    <a:lnTo>
                      <a:pt x="1750" y="250"/>
                    </a:lnTo>
                    <a:lnTo>
                      <a:pt x="1760" y="236"/>
                    </a:lnTo>
                    <a:lnTo>
                      <a:pt x="1766" y="220"/>
                    </a:lnTo>
                    <a:lnTo>
                      <a:pt x="1768" y="202"/>
                    </a:lnTo>
                    <a:lnTo>
                      <a:pt x="1766" y="185"/>
                    </a:lnTo>
                    <a:lnTo>
                      <a:pt x="1760" y="168"/>
                    </a:lnTo>
                    <a:lnTo>
                      <a:pt x="1750" y="154"/>
                    </a:lnTo>
                    <a:lnTo>
                      <a:pt x="1738" y="144"/>
                    </a:lnTo>
                    <a:lnTo>
                      <a:pt x="1723" y="137"/>
                    </a:lnTo>
                    <a:lnTo>
                      <a:pt x="1706" y="135"/>
                    </a:lnTo>
                    <a:lnTo>
                      <a:pt x="199" y="135"/>
                    </a:lnTo>
                    <a:close/>
                    <a:moveTo>
                      <a:pt x="199" y="0"/>
                    </a:moveTo>
                    <a:lnTo>
                      <a:pt x="1706" y="0"/>
                    </a:lnTo>
                    <a:lnTo>
                      <a:pt x="1739" y="3"/>
                    </a:lnTo>
                    <a:lnTo>
                      <a:pt x="1768" y="10"/>
                    </a:lnTo>
                    <a:lnTo>
                      <a:pt x="1797" y="22"/>
                    </a:lnTo>
                    <a:lnTo>
                      <a:pt x="1823" y="39"/>
                    </a:lnTo>
                    <a:lnTo>
                      <a:pt x="1847" y="59"/>
                    </a:lnTo>
                    <a:lnTo>
                      <a:pt x="1866" y="83"/>
                    </a:lnTo>
                    <a:lnTo>
                      <a:pt x="1883" y="109"/>
                    </a:lnTo>
                    <a:lnTo>
                      <a:pt x="1894" y="138"/>
                    </a:lnTo>
                    <a:lnTo>
                      <a:pt x="1902" y="169"/>
                    </a:lnTo>
                    <a:lnTo>
                      <a:pt x="1904" y="202"/>
                    </a:lnTo>
                    <a:lnTo>
                      <a:pt x="1902" y="235"/>
                    </a:lnTo>
                    <a:lnTo>
                      <a:pt x="1894" y="266"/>
                    </a:lnTo>
                    <a:lnTo>
                      <a:pt x="1883" y="295"/>
                    </a:lnTo>
                    <a:lnTo>
                      <a:pt x="1866" y="321"/>
                    </a:lnTo>
                    <a:lnTo>
                      <a:pt x="1847" y="345"/>
                    </a:lnTo>
                    <a:lnTo>
                      <a:pt x="1823" y="365"/>
                    </a:lnTo>
                    <a:lnTo>
                      <a:pt x="1797" y="381"/>
                    </a:lnTo>
                    <a:lnTo>
                      <a:pt x="1768" y="394"/>
                    </a:lnTo>
                    <a:lnTo>
                      <a:pt x="1739" y="401"/>
                    </a:lnTo>
                    <a:lnTo>
                      <a:pt x="1706" y="404"/>
                    </a:lnTo>
                    <a:lnTo>
                      <a:pt x="199" y="404"/>
                    </a:lnTo>
                    <a:lnTo>
                      <a:pt x="166" y="401"/>
                    </a:lnTo>
                    <a:lnTo>
                      <a:pt x="136" y="394"/>
                    </a:lnTo>
                    <a:lnTo>
                      <a:pt x="108" y="381"/>
                    </a:lnTo>
                    <a:lnTo>
                      <a:pt x="82" y="365"/>
                    </a:lnTo>
                    <a:lnTo>
                      <a:pt x="58" y="345"/>
                    </a:lnTo>
                    <a:lnTo>
                      <a:pt x="39" y="321"/>
                    </a:lnTo>
                    <a:lnTo>
                      <a:pt x="23" y="295"/>
                    </a:lnTo>
                    <a:lnTo>
                      <a:pt x="11" y="266"/>
                    </a:lnTo>
                    <a:lnTo>
                      <a:pt x="4" y="235"/>
                    </a:lnTo>
                    <a:lnTo>
                      <a:pt x="0" y="202"/>
                    </a:lnTo>
                    <a:lnTo>
                      <a:pt x="4" y="169"/>
                    </a:lnTo>
                    <a:lnTo>
                      <a:pt x="11" y="138"/>
                    </a:lnTo>
                    <a:lnTo>
                      <a:pt x="23" y="109"/>
                    </a:lnTo>
                    <a:lnTo>
                      <a:pt x="39" y="83"/>
                    </a:lnTo>
                    <a:lnTo>
                      <a:pt x="58" y="59"/>
                    </a:lnTo>
                    <a:lnTo>
                      <a:pt x="82" y="39"/>
                    </a:lnTo>
                    <a:lnTo>
                      <a:pt x="108" y="22"/>
                    </a:lnTo>
                    <a:lnTo>
                      <a:pt x="136" y="10"/>
                    </a:lnTo>
                    <a:lnTo>
                      <a:pt x="166" y="3"/>
                    </a:lnTo>
                    <a:lnTo>
                      <a:pt x="199" y="0"/>
                    </a:lnTo>
                    <a:close/>
                  </a:path>
                </a:pathLst>
              </a:custGeom>
              <a:solidFill>
                <a:schemeClr val="accent4"/>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pPr fontAlgn="base">
                  <a:lnSpc>
                    <a:spcPct val="115000"/>
                  </a:lnSpc>
                  <a:spcBef>
                    <a:spcPct val="20000"/>
                  </a:spcBef>
                  <a:spcAft>
                    <a:spcPct val="0"/>
                  </a:spcAft>
                  <a:buClr>
                    <a:srgbClr val="2877C4"/>
                  </a:buClr>
                  <a:buFont typeface="Wingdings" pitchFamily="2" charset="2"/>
                  <a:buNone/>
                </a:pPr>
                <a:endParaRPr lang="en-US" sz="3200" dirty="0">
                  <a:solidFill>
                    <a:srgbClr val="000000"/>
                  </a:solidFill>
                </a:endParaRPr>
              </a:p>
            </p:txBody>
          </p:sp>
          <p:sp>
            <p:nvSpPr>
              <p:cNvPr id="16" name="Freeform 12"/>
              <p:cNvSpPr>
                <a:spLocks/>
              </p:cNvSpPr>
              <p:nvPr/>
            </p:nvSpPr>
            <p:spPr bwMode="auto">
              <a:xfrm>
                <a:off x="1548" y="921"/>
                <a:ext cx="31" cy="22"/>
              </a:xfrm>
              <a:custGeom>
                <a:avLst/>
                <a:gdLst>
                  <a:gd name="T0" fmla="*/ 255 w 511"/>
                  <a:gd name="T1" fmla="*/ 0 h 506"/>
                  <a:gd name="T2" fmla="*/ 293 w 511"/>
                  <a:gd name="T3" fmla="*/ 2 h 506"/>
                  <a:gd name="T4" fmla="*/ 329 w 511"/>
                  <a:gd name="T5" fmla="*/ 11 h 506"/>
                  <a:gd name="T6" fmla="*/ 363 w 511"/>
                  <a:gd name="T7" fmla="*/ 24 h 506"/>
                  <a:gd name="T8" fmla="*/ 394 w 511"/>
                  <a:gd name="T9" fmla="*/ 41 h 506"/>
                  <a:gd name="T10" fmla="*/ 423 w 511"/>
                  <a:gd name="T11" fmla="*/ 63 h 506"/>
                  <a:gd name="T12" fmla="*/ 448 w 511"/>
                  <a:gd name="T13" fmla="*/ 87 h 506"/>
                  <a:gd name="T14" fmla="*/ 470 w 511"/>
                  <a:gd name="T15" fmla="*/ 116 h 506"/>
                  <a:gd name="T16" fmla="*/ 487 w 511"/>
                  <a:gd name="T17" fmla="*/ 146 h 506"/>
                  <a:gd name="T18" fmla="*/ 500 w 511"/>
                  <a:gd name="T19" fmla="*/ 180 h 506"/>
                  <a:gd name="T20" fmla="*/ 508 w 511"/>
                  <a:gd name="T21" fmla="*/ 216 h 506"/>
                  <a:gd name="T22" fmla="*/ 511 w 511"/>
                  <a:gd name="T23" fmla="*/ 253 h 506"/>
                  <a:gd name="T24" fmla="*/ 508 w 511"/>
                  <a:gd name="T25" fmla="*/ 291 h 506"/>
                  <a:gd name="T26" fmla="*/ 500 w 511"/>
                  <a:gd name="T27" fmla="*/ 327 h 506"/>
                  <a:gd name="T28" fmla="*/ 487 w 511"/>
                  <a:gd name="T29" fmla="*/ 361 h 506"/>
                  <a:gd name="T30" fmla="*/ 470 w 511"/>
                  <a:gd name="T31" fmla="*/ 391 h 506"/>
                  <a:gd name="T32" fmla="*/ 448 w 511"/>
                  <a:gd name="T33" fmla="*/ 420 h 506"/>
                  <a:gd name="T34" fmla="*/ 423 w 511"/>
                  <a:gd name="T35" fmla="*/ 444 h 506"/>
                  <a:gd name="T36" fmla="*/ 394 w 511"/>
                  <a:gd name="T37" fmla="*/ 466 h 506"/>
                  <a:gd name="T38" fmla="*/ 363 w 511"/>
                  <a:gd name="T39" fmla="*/ 483 h 506"/>
                  <a:gd name="T40" fmla="*/ 329 w 511"/>
                  <a:gd name="T41" fmla="*/ 496 h 506"/>
                  <a:gd name="T42" fmla="*/ 293 w 511"/>
                  <a:gd name="T43" fmla="*/ 503 h 506"/>
                  <a:gd name="T44" fmla="*/ 255 w 511"/>
                  <a:gd name="T45" fmla="*/ 506 h 506"/>
                  <a:gd name="T46" fmla="*/ 217 w 511"/>
                  <a:gd name="T47" fmla="*/ 503 h 506"/>
                  <a:gd name="T48" fmla="*/ 181 w 511"/>
                  <a:gd name="T49" fmla="*/ 496 h 506"/>
                  <a:gd name="T50" fmla="*/ 147 w 511"/>
                  <a:gd name="T51" fmla="*/ 483 h 506"/>
                  <a:gd name="T52" fmla="*/ 116 w 511"/>
                  <a:gd name="T53" fmla="*/ 466 h 506"/>
                  <a:gd name="T54" fmla="*/ 87 w 511"/>
                  <a:gd name="T55" fmla="*/ 444 h 506"/>
                  <a:gd name="T56" fmla="*/ 63 w 511"/>
                  <a:gd name="T57" fmla="*/ 420 h 506"/>
                  <a:gd name="T58" fmla="*/ 41 w 511"/>
                  <a:gd name="T59" fmla="*/ 391 h 506"/>
                  <a:gd name="T60" fmla="*/ 23 w 511"/>
                  <a:gd name="T61" fmla="*/ 361 h 506"/>
                  <a:gd name="T62" fmla="*/ 10 w 511"/>
                  <a:gd name="T63" fmla="*/ 327 h 506"/>
                  <a:gd name="T64" fmla="*/ 3 w 511"/>
                  <a:gd name="T65" fmla="*/ 291 h 506"/>
                  <a:gd name="T66" fmla="*/ 0 w 511"/>
                  <a:gd name="T67" fmla="*/ 253 h 506"/>
                  <a:gd name="T68" fmla="*/ 3 w 511"/>
                  <a:gd name="T69" fmla="*/ 216 h 506"/>
                  <a:gd name="T70" fmla="*/ 10 w 511"/>
                  <a:gd name="T71" fmla="*/ 180 h 506"/>
                  <a:gd name="T72" fmla="*/ 23 w 511"/>
                  <a:gd name="T73" fmla="*/ 146 h 506"/>
                  <a:gd name="T74" fmla="*/ 41 w 511"/>
                  <a:gd name="T75" fmla="*/ 116 h 506"/>
                  <a:gd name="T76" fmla="*/ 63 w 511"/>
                  <a:gd name="T77" fmla="*/ 87 h 506"/>
                  <a:gd name="T78" fmla="*/ 87 w 511"/>
                  <a:gd name="T79" fmla="*/ 63 h 506"/>
                  <a:gd name="T80" fmla="*/ 116 w 511"/>
                  <a:gd name="T81" fmla="*/ 41 h 506"/>
                  <a:gd name="T82" fmla="*/ 147 w 511"/>
                  <a:gd name="T83" fmla="*/ 24 h 506"/>
                  <a:gd name="T84" fmla="*/ 181 w 511"/>
                  <a:gd name="T85" fmla="*/ 11 h 506"/>
                  <a:gd name="T86" fmla="*/ 217 w 511"/>
                  <a:gd name="T87" fmla="*/ 2 h 506"/>
                  <a:gd name="T88" fmla="*/ 255 w 511"/>
                  <a:gd name="T8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1" h="506">
                    <a:moveTo>
                      <a:pt x="255" y="0"/>
                    </a:moveTo>
                    <a:lnTo>
                      <a:pt x="293" y="2"/>
                    </a:lnTo>
                    <a:lnTo>
                      <a:pt x="329" y="11"/>
                    </a:lnTo>
                    <a:lnTo>
                      <a:pt x="363" y="24"/>
                    </a:lnTo>
                    <a:lnTo>
                      <a:pt x="394" y="41"/>
                    </a:lnTo>
                    <a:lnTo>
                      <a:pt x="423" y="63"/>
                    </a:lnTo>
                    <a:lnTo>
                      <a:pt x="448" y="87"/>
                    </a:lnTo>
                    <a:lnTo>
                      <a:pt x="470" y="116"/>
                    </a:lnTo>
                    <a:lnTo>
                      <a:pt x="487" y="146"/>
                    </a:lnTo>
                    <a:lnTo>
                      <a:pt x="500" y="180"/>
                    </a:lnTo>
                    <a:lnTo>
                      <a:pt x="508" y="216"/>
                    </a:lnTo>
                    <a:lnTo>
                      <a:pt x="511" y="253"/>
                    </a:lnTo>
                    <a:lnTo>
                      <a:pt x="508" y="291"/>
                    </a:lnTo>
                    <a:lnTo>
                      <a:pt x="500" y="327"/>
                    </a:lnTo>
                    <a:lnTo>
                      <a:pt x="487" y="361"/>
                    </a:lnTo>
                    <a:lnTo>
                      <a:pt x="470" y="391"/>
                    </a:lnTo>
                    <a:lnTo>
                      <a:pt x="448" y="420"/>
                    </a:lnTo>
                    <a:lnTo>
                      <a:pt x="423" y="444"/>
                    </a:lnTo>
                    <a:lnTo>
                      <a:pt x="394" y="466"/>
                    </a:lnTo>
                    <a:lnTo>
                      <a:pt x="363" y="483"/>
                    </a:lnTo>
                    <a:lnTo>
                      <a:pt x="329" y="496"/>
                    </a:lnTo>
                    <a:lnTo>
                      <a:pt x="293" y="503"/>
                    </a:lnTo>
                    <a:lnTo>
                      <a:pt x="255" y="506"/>
                    </a:lnTo>
                    <a:lnTo>
                      <a:pt x="217" y="503"/>
                    </a:lnTo>
                    <a:lnTo>
                      <a:pt x="181" y="496"/>
                    </a:lnTo>
                    <a:lnTo>
                      <a:pt x="147" y="483"/>
                    </a:lnTo>
                    <a:lnTo>
                      <a:pt x="116" y="466"/>
                    </a:lnTo>
                    <a:lnTo>
                      <a:pt x="87" y="444"/>
                    </a:lnTo>
                    <a:lnTo>
                      <a:pt x="63" y="420"/>
                    </a:lnTo>
                    <a:lnTo>
                      <a:pt x="41" y="391"/>
                    </a:lnTo>
                    <a:lnTo>
                      <a:pt x="23" y="361"/>
                    </a:lnTo>
                    <a:lnTo>
                      <a:pt x="10" y="327"/>
                    </a:lnTo>
                    <a:lnTo>
                      <a:pt x="3" y="291"/>
                    </a:lnTo>
                    <a:lnTo>
                      <a:pt x="0" y="253"/>
                    </a:lnTo>
                    <a:lnTo>
                      <a:pt x="3" y="216"/>
                    </a:lnTo>
                    <a:lnTo>
                      <a:pt x="10" y="180"/>
                    </a:lnTo>
                    <a:lnTo>
                      <a:pt x="23" y="146"/>
                    </a:lnTo>
                    <a:lnTo>
                      <a:pt x="41" y="116"/>
                    </a:lnTo>
                    <a:lnTo>
                      <a:pt x="63" y="87"/>
                    </a:lnTo>
                    <a:lnTo>
                      <a:pt x="87" y="63"/>
                    </a:lnTo>
                    <a:lnTo>
                      <a:pt x="116" y="41"/>
                    </a:lnTo>
                    <a:lnTo>
                      <a:pt x="147" y="24"/>
                    </a:lnTo>
                    <a:lnTo>
                      <a:pt x="181" y="11"/>
                    </a:lnTo>
                    <a:lnTo>
                      <a:pt x="217" y="2"/>
                    </a:lnTo>
                    <a:lnTo>
                      <a:pt x="255"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lnSpc>
                    <a:spcPct val="115000"/>
                  </a:lnSpc>
                  <a:spcBef>
                    <a:spcPct val="20000"/>
                  </a:spcBef>
                  <a:spcAft>
                    <a:spcPct val="0"/>
                  </a:spcAft>
                  <a:buClr>
                    <a:srgbClr val="2877C4"/>
                  </a:buClr>
                  <a:buFont typeface="Wingdings" pitchFamily="2" charset="2"/>
                  <a:buNone/>
                </a:pPr>
                <a:endParaRPr lang="en-US" sz="3200" dirty="0">
                  <a:solidFill>
                    <a:srgbClr val="000000"/>
                  </a:solidFill>
                </a:endParaRPr>
              </a:p>
            </p:txBody>
          </p:sp>
          <p:sp>
            <p:nvSpPr>
              <p:cNvPr id="17" name="Freeform 13"/>
              <p:cNvSpPr>
                <a:spLocks/>
              </p:cNvSpPr>
              <p:nvPr/>
            </p:nvSpPr>
            <p:spPr bwMode="auto">
              <a:xfrm>
                <a:off x="1503" y="867"/>
                <a:ext cx="32" cy="21"/>
              </a:xfrm>
              <a:custGeom>
                <a:avLst/>
                <a:gdLst>
                  <a:gd name="T0" fmla="*/ 272 w 544"/>
                  <a:gd name="T1" fmla="*/ 0 h 538"/>
                  <a:gd name="T2" fmla="*/ 312 w 544"/>
                  <a:gd name="T3" fmla="*/ 2 h 538"/>
                  <a:gd name="T4" fmla="*/ 351 w 544"/>
                  <a:gd name="T5" fmla="*/ 11 h 538"/>
                  <a:gd name="T6" fmla="*/ 387 w 544"/>
                  <a:gd name="T7" fmla="*/ 25 h 538"/>
                  <a:gd name="T8" fmla="*/ 420 w 544"/>
                  <a:gd name="T9" fmla="*/ 43 h 538"/>
                  <a:gd name="T10" fmla="*/ 451 w 544"/>
                  <a:gd name="T11" fmla="*/ 65 h 538"/>
                  <a:gd name="T12" fmla="*/ 478 w 544"/>
                  <a:gd name="T13" fmla="*/ 92 h 538"/>
                  <a:gd name="T14" fmla="*/ 501 w 544"/>
                  <a:gd name="T15" fmla="*/ 122 h 538"/>
                  <a:gd name="T16" fmla="*/ 519 w 544"/>
                  <a:gd name="T17" fmla="*/ 155 h 538"/>
                  <a:gd name="T18" fmla="*/ 532 w 544"/>
                  <a:gd name="T19" fmla="*/ 191 h 538"/>
                  <a:gd name="T20" fmla="*/ 541 w 544"/>
                  <a:gd name="T21" fmla="*/ 230 h 538"/>
                  <a:gd name="T22" fmla="*/ 544 w 544"/>
                  <a:gd name="T23" fmla="*/ 269 h 538"/>
                  <a:gd name="T24" fmla="*/ 541 w 544"/>
                  <a:gd name="T25" fmla="*/ 309 h 538"/>
                  <a:gd name="T26" fmla="*/ 532 w 544"/>
                  <a:gd name="T27" fmla="*/ 347 h 538"/>
                  <a:gd name="T28" fmla="*/ 519 w 544"/>
                  <a:gd name="T29" fmla="*/ 383 h 538"/>
                  <a:gd name="T30" fmla="*/ 501 w 544"/>
                  <a:gd name="T31" fmla="*/ 415 h 538"/>
                  <a:gd name="T32" fmla="*/ 478 w 544"/>
                  <a:gd name="T33" fmla="*/ 446 h 538"/>
                  <a:gd name="T34" fmla="*/ 451 w 544"/>
                  <a:gd name="T35" fmla="*/ 472 h 538"/>
                  <a:gd name="T36" fmla="*/ 420 w 544"/>
                  <a:gd name="T37" fmla="*/ 495 h 538"/>
                  <a:gd name="T38" fmla="*/ 387 w 544"/>
                  <a:gd name="T39" fmla="*/ 513 h 538"/>
                  <a:gd name="T40" fmla="*/ 351 w 544"/>
                  <a:gd name="T41" fmla="*/ 526 h 538"/>
                  <a:gd name="T42" fmla="*/ 312 w 544"/>
                  <a:gd name="T43" fmla="*/ 536 h 538"/>
                  <a:gd name="T44" fmla="*/ 272 w 544"/>
                  <a:gd name="T45" fmla="*/ 538 h 538"/>
                  <a:gd name="T46" fmla="*/ 232 w 544"/>
                  <a:gd name="T47" fmla="*/ 536 h 538"/>
                  <a:gd name="T48" fmla="*/ 193 w 544"/>
                  <a:gd name="T49" fmla="*/ 526 h 538"/>
                  <a:gd name="T50" fmla="*/ 157 w 544"/>
                  <a:gd name="T51" fmla="*/ 513 h 538"/>
                  <a:gd name="T52" fmla="*/ 124 w 544"/>
                  <a:gd name="T53" fmla="*/ 495 h 538"/>
                  <a:gd name="T54" fmla="*/ 94 w 544"/>
                  <a:gd name="T55" fmla="*/ 472 h 538"/>
                  <a:gd name="T56" fmla="*/ 67 w 544"/>
                  <a:gd name="T57" fmla="*/ 446 h 538"/>
                  <a:gd name="T58" fmla="*/ 44 w 544"/>
                  <a:gd name="T59" fmla="*/ 415 h 538"/>
                  <a:gd name="T60" fmla="*/ 26 w 544"/>
                  <a:gd name="T61" fmla="*/ 383 h 538"/>
                  <a:gd name="T62" fmla="*/ 12 w 544"/>
                  <a:gd name="T63" fmla="*/ 347 h 538"/>
                  <a:gd name="T64" fmla="*/ 3 w 544"/>
                  <a:gd name="T65" fmla="*/ 309 h 538"/>
                  <a:gd name="T66" fmla="*/ 0 w 544"/>
                  <a:gd name="T67" fmla="*/ 269 h 538"/>
                  <a:gd name="T68" fmla="*/ 3 w 544"/>
                  <a:gd name="T69" fmla="*/ 230 h 538"/>
                  <a:gd name="T70" fmla="*/ 12 w 544"/>
                  <a:gd name="T71" fmla="*/ 191 h 538"/>
                  <a:gd name="T72" fmla="*/ 26 w 544"/>
                  <a:gd name="T73" fmla="*/ 155 h 538"/>
                  <a:gd name="T74" fmla="*/ 44 w 544"/>
                  <a:gd name="T75" fmla="*/ 122 h 538"/>
                  <a:gd name="T76" fmla="*/ 67 w 544"/>
                  <a:gd name="T77" fmla="*/ 92 h 538"/>
                  <a:gd name="T78" fmla="*/ 94 w 544"/>
                  <a:gd name="T79" fmla="*/ 65 h 538"/>
                  <a:gd name="T80" fmla="*/ 124 w 544"/>
                  <a:gd name="T81" fmla="*/ 43 h 538"/>
                  <a:gd name="T82" fmla="*/ 157 w 544"/>
                  <a:gd name="T83" fmla="*/ 25 h 538"/>
                  <a:gd name="T84" fmla="*/ 193 w 544"/>
                  <a:gd name="T85" fmla="*/ 11 h 538"/>
                  <a:gd name="T86" fmla="*/ 232 w 544"/>
                  <a:gd name="T87" fmla="*/ 2 h 538"/>
                  <a:gd name="T88" fmla="*/ 272 w 544"/>
                  <a:gd name="T8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4" h="538">
                    <a:moveTo>
                      <a:pt x="272" y="0"/>
                    </a:moveTo>
                    <a:lnTo>
                      <a:pt x="312" y="2"/>
                    </a:lnTo>
                    <a:lnTo>
                      <a:pt x="351" y="11"/>
                    </a:lnTo>
                    <a:lnTo>
                      <a:pt x="387" y="25"/>
                    </a:lnTo>
                    <a:lnTo>
                      <a:pt x="420" y="43"/>
                    </a:lnTo>
                    <a:lnTo>
                      <a:pt x="451" y="65"/>
                    </a:lnTo>
                    <a:lnTo>
                      <a:pt x="478" y="92"/>
                    </a:lnTo>
                    <a:lnTo>
                      <a:pt x="501" y="122"/>
                    </a:lnTo>
                    <a:lnTo>
                      <a:pt x="519" y="155"/>
                    </a:lnTo>
                    <a:lnTo>
                      <a:pt x="532" y="191"/>
                    </a:lnTo>
                    <a:lnTo>
                      <a:pt x="541" y="230"/>
                    </a:lnTo>
                    <a:lnTo>
                      <a:pt x="544" y="269"/>
                    </a:lnTo>
                    <a:lnTo>
                      <a:pt x="541" y="309"/>
                    </a:lnTo>
                    <a:lnTo>
                      <a:pt x="532" y="347"/>
                    </a:lnTo>
                    <a:lnTo>
                      <a:pt x="519" y="383"/>
                    </a:lnTo>
                    <a:lnTo>
                      <a:pt x="501" y="415"/>
                    </a:lnTo>
                    <a:lnTo>
                      <a:pt x="478" y="446"/>
                    </a:lnTo>
                    <a:lnTo>
                      <a:pt x="451" y="472"/>
                    </a:lnTo>
                    <a:lnTo>
                      <a:pt x="420" y="495"/>
                    </a:lnTo>
                    <a:lnTo>
                      <a:pt x="387" y="513"/>
                    </a:lnTo>
                    <a:lnTo>
                      <a:pt x="351" y="526"/>
                    </a:lnTo>
                    <a:lnTo>
                      <a:pt x="312" y="536"/>
                    </a:lnTo>
                    <a:lnTo>
                      <a:pt x="272" y="538"/>
                    </a:lnTo>
                    <a:lnTo>
                      <a:pt x="232" y="536"/>
                    </a:lnTo>
                    <a:lnTo>
                      <a:pt x="193" y="526"/>
                    </a:lnTo>
                    <a:lnTo>
                      <a:pt x="157" y="513"/>
                    </a:lnTo>
                    <a:lnTo>
                      <a:pt x="124" y="495"/>
                    </a:lnTo>
                    <a:lnTo>
                      <a:pt x="94" y="472"/>
                    </a:lnTo>
                    <a:lnTo>
                      <a:pt x="67" y="446"/>
                    </a:lnTo>
                    <a:lnTo>
                      <a:pt x="44" y="415"/>
                    </a:lnTo>
                    <a:lnTo>
                      <a:pt x="26" y="383"/>
                    </a:lnTo>
                    <a:lnTo>
                      <a:pt x="12" y="347"/>
                    </a:lnTo>
                    <a:lnTo>
                      <a:pt x="3" y="309"/>
                    </a:lnTo>
                    <a:lnTo>
                      <a:pt x="0" y="269"/>
                    </a:lnTo>
                    <a:lnTo>
                      <a:pt x="3" y="230"/>
                    </a:lnTo>
                    <a:lnTo>
                      <a:pt x="12" y="191"/>
                    </a:lnTo>
                    <a:lnTo>
                      <a:pt x="26" y="155"/>
                    </a:lnTo>
                    <a:lnTo>
                      <a:pt x="44" y="122"/>
                    </a:lnTo>
                    <a:lnTo>
                      <a:pt x="67" y="92"/>
                    </a:lnTo>
                    <a:lnTo>
                      <a:pt x="94" y="65"/>
                    </a:lnTo>
                    <a:lnTo>
                      <a:pt x="124" y="43"/>
                    </a:lnTo>
                    <a:lnTo>
                      <a:pt x="157" y="25"/>
                    </a:lnTo>
                    <a:lnTo>
                      <a:pt x="193" y="11"/>
                    </a:lnTo>
                    <a:lnTo>
                      <a:pt x="232" y="2"/>
                    </a:lnTo>
                    <a:lnTo>
                      <a:pt x="272"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lnSpc>
                    <a:spcPct val="115000"/>
                  </a:lnSpc>
                  <a:spcBef>
                    <a:spcPct val="20000"/>
                  </a:spcBef>
                  <a:spcAft>
                    <a:spcPct val="0"/>
                  </a:spcAft>
                  <a:buClr>
                    <a:srgbClr val="2877C4"/>
                  </a:buClr>
                  <a:buFont typeface="Wingdings" pitchFamily="2" charset="2"/>
                  <a:buNone/>
                </a:pPr>
                <a:endParaRPr lang="en-US" sz="3200" dirty="0">
                  <a:solidFill>
                    <a:srgbClr val="000000"/>
                  </a:solidFill>
                </a:endParaRPr>
              </a:p>
            </p:txBody>
          </p:sp>
          <p:sp>
            <p:nvSpPr>
              <p:cNvPr id="18" name="Freeform 14"/>
              <p:cNvSpPr>
                <a:spLocks/>
              </p:cNvSpPr>
              <p:nvPr/>
            </p:nvSpPr>
            <p:spPr bwMode="auto">
              <a:xfrm>
                <a:off x="1532" y="817"/>
                <a:ext cx="23" cy="14"/>
              </a:xfrm>
              <a:custGeom>
                <a:avLst/>
                <a:gdLst>
                  <a:gd name="T0" fmla="*/ 197 w 394"/>
                  <a:gd name="T1" fmla="*/ 0 h 389"/>
                  <a:gd name="T2" fmla="*/ 232 w 394"/>
                  <a:gd name="T3" fmla="*/ 3 h 389"/>
                  <a:gd name="T4" fmla="*/ 266 w 394"/>
                  <a:gd name="T5" fmla="*/ 12 h 389"/>
                  <a:gd name="T6" fmla="*/ 297 w 394"/>
                  <a:gd name="T7" fmla="*/ 26 h 389"/>
                  <a:gd name="T8" fmla="*/ 324 w 394"/>
                  <a:gd name="T9" fmla="*/ 45 h 389"/>
                  <a:gd name="T10" fmla="*/ 348 w 394"/>
                  <a:gd name="T11" fmla="*/ 69 h 389"/>
                  <a:gd name="T12" fmla="*/ 367 w 394"/>
                  <a:gd name="T13" fmla="*/ 96 h 389"/>
                  <a:gd name="T14" fmla="*/ 382 w 394"/>
                  <a:gd name="T15" fmla="*/ 126 h 389"/>
                  <a:gd name="T16" fmla="*/ 391 w 394"/>
                  <a:gd name="T17" fmla="*/ 160 h 389"/>
                  <a:gd name="T18" fmla="*/ 394 w 394"/>
                  <a:gd name="T19" fmla="*/ 194 h 389"/>
                  <a:gd name="T20" fmla="*/ 391 w 394"/>
                  <a:gd name="T21" fmla="*/ 229 h 389"/>
                  <a:gd name="T22" fmla="*/ 382 w 394"/>
                  <a:gd name="T23" fmla="*/ 263 h 389"/>
                  <a:gd name="T24" fmla="*/ 367 w 394"/>
                  <a:gd name="T25" fmla="*/ 292 h 389"/>
                  <a:gd name="T26" fmla="*/ 348 w 394"/>
                  <a:gd name="T27" fmla="*/ 320 h 389"/>
                  <a:gd name="T28" fmla="*/ 324 w 394"/>
                  <a:gd name="T29" fmla="*/ 343 h 389"/>
                  <a:gd name="T30" fmla="*/ 297 w 394"/>
                  <a:gd name="T31" fmla="*/ 363 h 389"/>
                  <a:gd name="T32" fmla="*/ 266 w 394"/>
                  <a:gd name="T33" fmla="*/ 377 h 389"/>
                  <a:gd name="T34" fmla="*/ 232 w 394"/>
                  <a:gd name="T35" fmla="*/ 386 h 389"/>
                  <a:gd name="T36" fmla="*/ 197 w 394"/>
                  <a:gd name="T37" fmla="*/ 389 h 389"/>
                  <a:gd name="T38" fmla="*/ 162 w 394"/>
                  <a:gd name="T39" fmla="*/ 386 h 389"/>
                  <a:gd name="T40" fmla="*/ 128 w 394"/>
                  <a:gd name="T41" fmla="*/ 377 h 389"/>
                  <a:gd name="T42" fmla="*/ 98 w 394"/>
                  <a:gd name="T43" fmla="*/ 363 h 389"/>
                  <a:gd name="T44" fmla="*/ 70 w 394"/>
                  <a:gd name="T45" fmla="*/ 343 h 389"/>
                  <a:gd name="T46" fmla="*/ 47 w 394"/>
                  <a:gd name="T47" fmla="*/ 320 h 389"/>
                  <a:gd name="T48" fmla="*/ 27 w 394"/>
                  <a:gd name="T49" fmla="*/ 292 h 389"/>
                  <a:gd name="T50" fmla="*/ 13 w 394"/>
                  <a:gd name="T51" fmla="*/ 263 h 389"/>
                  <a:gd name="T52" fmla="*/ 4 w 394"/>
                  <a:gd name="T53" fmla="*/ 229 h 389"/>
                  <a:gd name="T54" fmla="*/ 0 w 394"/>
                  <a:gd name="T55" fmla="*/ 194 h 389"/>
                  <a:gd name="T56" fmla="*/ 4 w 394"/>
                  <a:gd name="T57" fmla="*/ 160 h 389"/>
                  <a:gd name="T58" fmla="*/ 13 w 394"/>
                  <a:gd name="T59" fmla="*/ 126 h 389"/>
                  <a:gd name="T60" fmla="*/ 27 w 394"/>
                  <a:gd name="T61" fmla="*/ 96 h 389"/>
                  <a:gd name="T62" fmla="*/ 47 w 394"/>
                  <a:gd name="T63" fmla="*/ 69 h 389"/>
                  <a:gd name="T64" fmla="*/ 70 w 394"/>
                  <a:gd name="T65" fmla="*/ 45 h 389"/>
                  <a:gd name="T66" fmla="*/ 98 w 394"/>
                  <a:gd name="T67" fmla="*/ 26 h 389"/>
                  <a:gd name="T68" fmla="*/ 128 w 394"/>
                  <a:gd name="T69" fmla="*/ 12 h 389"/>
                  <a:gd name="T70" fmla="*/ 162 w 394"/>
                  <a:gd name="T71" fmla="*/ 3 h 389"/>
                  <a:gd name="T72" fmla="*/ 197 w 394"/>
                  <a:gd name="T7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389">
                    <a:moveTo>
                      <a:pt x="197" y="0"/>
                    </a:moveTo>
                    <a:lnTo>
                      <a:pt x="232" y="3"/>
                    </a:lnTo>
                    <a:lnTo>
                      <a:pt x="266" y="12"/>
                    </a:lnTo>
                    <a:lnTo>
                      <a:pt x="297" y="26"/>
                    </a:lnTo>
                    <a:lnTo>
                      <a:pt x="324" y="45"/>
                    </a:lnTo>
                    <a:lnTo>
                      <a:pt x="348" y="69"/>
                    </a:lnTo>
                    <a:lnTo>
                      <a:pt x="367" y="96"/>
                    </a:lnTo>
                    <a:lnTo>
                      <a:pt x="382" y="126"/>
                    </a:lnTo>
                    <a:lnTo>
                      <a:pt x="391" y="160"/>
                    </a:lnTo>
                    <a:lnTo>
                      <a:pt x="394" y="194"/>
                    </a:lnTo>
                    <a:lnTo>
                      <a:pt x="391" y="229"/>
                    </a:lnTo>
                    <a:lnTo>
                      <a:pt x="382" y="263"/>
                    </a:lnTo>
                    <a:lnTo>
                      <a:pt x="367" y="292"/>
                    </a:lnTo>
                    <a:lnTo>
                      <a:pt x="348" y="320"/>
                    </a:lnTo>
                    <a:lnTo>
                      <a:pt x="324" y="343"/>
                    </a:lnTo>
                    <a:lnTo>
                      <a:pt x="297" y="363"/>
                    </a:lnTo>
                    <a:lnTo>
                      <a:pt x="266" y="377"/>
                    </a:lnTo>
                    <a:lnTo>
                      <a:pt x="232" y="386"/>
                    </a:lnTo>
                    <a:lnTo>
                      <a:pt x="197" y="389"/>
                    </a:lnTo>
                    <a:lnTo>
                      <a:pt x="162" y="386"/>
                    </a:lnTo>
                    <a:lnTo>
                      <a:pt x="128" y="377"/>
                    </a:lnTo>
                    <a:lnTo>
                      <a:pt x="98" y="363"/>
                    </a:lnTo>
                    <a:lnTo>
                      <a:pt x="70" y="343"/>
                    </a:lnTo>
                    <a:lnTo>
                      <a:pt x="47" y="320"/>
                    </a:lnTo>
                    <a:lnTo>
                      <a:pt x="27" y="292"/>
                    </a:lnTo>
                    <a:lnTo>
                      <a:pt x="13" y="263"/>
                    </a:lnTo>
                    <a:lnTo>
                      <a:pt x="4" y="229"/>
                    </a:lnTo>
                    <a:lnTo>
                      <a:pt x="0" y="194"/>
                    </a:lnTo>
                    <a:lnTo>
                      <a:pt x="4" y="160"/>
                    </a:lnTo>
                    <a:lnTo>
                      <a:pt x="13" y="126"/>
                    </a:lnTo>
                    <a:lnTo>
                      <a:pt x="27" y="96"/>
                    </a:lnTo>
                    <a:lnTo>
                      <a:pt x="47" y="69"/>
                    </a:lnTo>
                    <a:lnTo>
                      <a:pt x="70" y="45"/>
                    </a:lnTo>
                    <a:lnTo>
                      <a:pt x="98" y="26"/>
                    </a:lnTo>
                    <a:lnTo>
                      <a:pt x="128" y="12"/>
                    </a:lnTo>
                    <a:lnTo>
                      <a:pt x="162" y="3"/>
                    </a:lnTo>
                    <a:lnTo>
                      <a:pt x="197"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lnSpc>
                    <a:spcPct val="115000"/>
                  </a:lnSpc>
                  <a:spcBef>
                    <a:spcPct val="20000"/>
                  </a:spcBef>
                  <a:spcAft>
                    <a:spcPct val="0"/>
                  </a:spcAft>
                  <a:buClr>
                    <a:srgbClr val="2877C4"/>
                  </a:buClr>
                  <a:buFont typeface="Wingdings" pitchFamily="2" charset="2"/>
                  <a:buNone/>
                </a:pPr>
                <a:endParaRPr lang="en-US" sz="3200" dirty="0">
                  <a:solidFill>
                    <a:srgbClr val="000000"/>
                  </a:solidFill>
                </a:endParaRPr>
              </a:p>
            </p:txBody>
          </p:sp>
        </p:grpSp>
      </p:grpSp>
    </p:spTree>
    <p:extLst>
      <p:ext uri="{BB962C8B-B14F-4D97-AF65-F5344CB8AC3E}">
        <p14:creationId xmlns:p14="http://schemas.microsoft.com/office/powerpoint/2010/main" val="19068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
        <p:nvSpPr>
          <p:cNvPr id="5" name="Text Box 4"/>
          <p:cNvSpPr txBox="1">
            <a:spLocks noChangeArrowheads="1"/>
          </p:cNvSpPr>
          <p:nvPr/>
        </p:nvSpPr>
        <p:spPr bwMode="auto">
          <a:xfrm>
            <a:off x="228600" y="838200"/>
            <a:ext cx="8763000" cy="5047069"/>
          </a:xfrm>
          <a:prstGeom prst="rect">
            <a:avLst/>
          </a:prstGeom>
          <a:noFill/>
          <a:ln w="9525">
            <a:noFill/>
            <a:miter lim="800000"/>
            <a:headEnd/>
            <a:tailEnd/>
          </a:ln>
        </p:spPr>
        <p:txBody>
          <a:bodyPr wrap="square" lIns="90977" tIns="45489" rIns="90977" bIns="45489">
            <a:spAutoFit/>
          </a:bodyPr>
          <a:lstStyle>
            <a:lvl1pPr defTabSz="457200">
              <a:tabLst>
                <a:tab pos="4572000" algn="l"/>
              </a:tabLst>
              <a:defRPr sz="2400">
                <a:solidFill>
                  <a:schemeClr val="tx1"/>
                </a:solidFill>
                <a:latin typeface="Arial" panose="020B0604020202020204" pitchFamily="34" charset="0"/>
                <a:ea typeface="MS PGothic" panose="020B0600070205080204" pitchFamily="34" charset="-128"/>
              </a:defRPr>
            </a:lvl1pPr>
            <a:lvl2pPr marL="37931725" indent="-37474525" defTabSz="457200">
              <a:tabLst>
                <a:tab pos="4572000" algn="l"/>
              </a:tabLst>
              <a:defRPr sz="2400">
                <a:solidFill>
                  <a:schemeClr val="tx1"/>
                </a:solidFill>
                <a:latin typeface="Arial" panose="020B0604020202020204" pitchFamily="34" charset="0"/>
                <a:ea typeface="MS PGothic" panose="020B0600070205080204" pitchFamily="34" charset="-128"/>
              </a:defRPr>
            </a:lvl2pPr>
            <a:lvl3pPr>
              <a:tabLst>
                <a:tab pos="4572000" algn="l"/>
              </a:tabLst>
              <a:defRPr sz="2400">
                <a:solidFill>
                  <a:schemeClr val="tx1"/>
                </a:solidFill>
                <a:latin typeface="Arial" panose="020B0604020202020204" pitchFamily="34" charset="0"/>
                <a:ea typeface="MS PGothic" panose="020B0600070205080204" pitchFamily="34" charset="-128"/>
              </a:defRPr>
            </a:lvl3pPr>
            <a:lvl4pPr>
              <a:tabLst>
                <a:tab pos="4572000" algn="l"/>
              </a:tabLst>
              <a:defRPr sz="2400">
                <a:solidFill>
                  <a:schemeClr val="tx1"/>
                </a:solidFill>
                <a:latin typeface="Arial" panose="020B0604020202020204" pitchFamily="34" charset="0"/>
                <a:ea typeface="MS PGothic" panose="020B0600070205080204" pitchFamily="34" charset="-128"/>
              </a:defRPr>
            </a:lvl4pPr>
            <a:lvl5pPr>
              <a:tabLst>
                <a:tab pos="45720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45720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45720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45720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4572000" algn="l"/>
              </a:tabLst>
              <a:defRPr sz="2400">
                <a:solidFill>
                  <a:schemeClr val="tx1"/>
                </a:solidFill>
                <a:latin typeface="Arial" panose="020B0604020202020204" pitchFamily="34" charset="0"/>
                <a:ea typeface="MS PGothic" panose="020B0600070205080204" pitchFamily="34" charset="-128"/>
              </a:defRPr>
            </a:lvl9pPr>
          </a:lstStyle>
          <a:p>
            <a:pPr marL="0" lvl="1" eaLnBrk="0" fontAlgn="base" hangingPunct="0">
              <a:spcBef>
                <a:spcPct val="50000"/>
              </a:spcBef>
              <a:spcAft>
                <a:spcPct val="0"/>
              </a:spcAft>
              <a:buClr>
                <a:srgbClr val="000000"/>
              </a:buClr>
              <a:buSzPct val="100000"/>
            </a:pPr>
            <a:r>
              <a:rPr lang="en-US" altLang="en-US" dirty="0">
                <a:solidFill>
                  <a:srgbClr val="000000"/>
                </a:solidFill>
              </a:rPr>
              <a:t>When a </a:t>
            </a:r>
            <a:r>
              <a:rPr lang="en-US" altLang="en-US" dirty="0">
                <a:solidFill>
                  <a:srgbClr val="FF0000"/>
                </a:solidFill>
              </a:rPr>
              <a:t>STRONG acid </a:t>
            </a:r>
            <a:r>
              <a:rPr lang="en-US" altLang="en-US" dirty="0">
                <a:solidFill>
                  <a:srgbClr val="000000"/>
                </a:solidFill>
              </a:rPr>
              <a:t>is titrated with a </a:t>
            </a:r>
            <a:r>
              <a:rPr lang="en-US" altLang="en-US" dirty="0">
                <a:solidFill>
                  <a:srgbClr val="00B0F0"/>
                </a:solidFill>
              </a:rPr>
              <a:t>WEAK base</a:t>
            </a:r>
            <a:r>
              <a:rPr lang="en-US" altLang="en-US" dirty="0">
                <a:solidFill>
                  <a:srgbClr val="000000"/>
                </a:solidFill>
              </a:rPr>
              <a:t>, an </a:t>
            </a:r>
            <a:r>
              <a:rPr lang="en-US" altLang="en-US" b="1" u="sng" dirty="0">
                <a:solidFill>
                  <a:srgbClr val="FF0000"/>
                </a:solidFill>
              </a:rPr>
              <a:t>ACIDIC</a:t>
            </a:r>
            <a:r>
              <a:rPr lang="en-US" altLang="en-US" dirty="0">
                <a:solidFill>
                  <a:srgbClr val="000000"/>
                </a:solidFill>
              </a:rPr>
              <a:t> salt solution is produced. </a:t>
            </a:r>
          </a:p>
          <a:p>
            <a:pPr marL="0" lvl="1" algn="ctr" eaLnBrk="0" fontAlgn="base" hangingPunct="0">
              <a:spcBef>
                <a:spcPct val="50000"/>
              </a:spcBef>
              <a:spcAft>
                <a:spcPct val="0"/>
              </a:spcAft>
              <a:buClr>
                <a:srgbClr val="000000"/>
              </a:buClr>
              <a:buSzPct val="100000"/>
            </a:pPr>
            <a:r>
              <a:rPr lang="en-US" altLang="en-US" dirty="0">
                <a:solidFill>
                  <a:srgbClr val="D13426"/>
                </a:solidFill>
              </a:rPr>
              <a:t>Strong acid  </a:t>
            </a:r>
            <a:r>
              <a:rPr lang="en-US" altLang="en-US" dirty="0">
                <a:solidFill>
                  <a:srgbClr val="000000"/>
                </a:solidFill>
                <a:effectLst>
                  <a:outerShdw blurRad="38100" dist="38100" dir="2700000" algn="tl">
                    <a:srgbClr val="C0C0C0"/>
                  </a:outerShdw>
                </a:effectLst>
              </a:rPr>
              <a:t>+</a:t>
            </a:r>
            <a:r>
              <a:rPr lang="en-US" altLang="en-US" b="1" dirty="0">
                <a:solidFill>
                  <a:srgbClr val="D13426"/>
                </a:solidFill>
                <a:effectLst>
                  <a:outerShdw blurRad="38100" dist="38100" dir="2700000" algn="tl">
                    <a:srgbClr val="C0C0C0"/>
                  </a:outerShdw>
                </a:effectLst>
              </a:rPr>
              <a:t>  </a:t>
            </a:r>
            <a:r>
              <a:rPr lang="en-US" altLang="en-US" dirty="0">
                <a:solidFill>
                  <a:srgbClr val="00B0F0"/>
                </a:solidFill>
                <a:ea typeface="ヒラギノ角ゴ Pro W3" pitchFamily="1" charset="-128"/>
              </a:rPr>
              <a:t>Weak base  </a:t>
            </a:r>
            <a:r>
              <a:rPr lang="en-US" altLang="en-US" dirty="0">
                <a:solidFill>
                  <a:srgbClr val="000000"/>
                </a:solidFill>
              </a:rPr>
              <a:t>→  </a:t>
            </a:r>
            <a:r>
              <a:rPr lang="en-US" altLang="en-US" b="1" dirty="0">
                <a:solidFill>
                  <a:srgbClr val="D13426"/>
                </a:solidFill>
                <a:effectLst>
                  <a:outerShdw blurRad="38100" dist="38100" dir="2700000" algn="tl">
                    <a:srgbClr val="C0C0C0"/>
                  </a:outerShdw>
                </a:effectLst>
              </a:rPr>
              <a:t>Acidic</a:t>
            </a:r>
            <a:r>
              <a:rPr lang="en-US" altLang="en-US" dirty="0">
                <a:solidFill>
                  <a:srgbClr val="000000"/>
                </a:solidFill>
                <a:ea typeface="ヒラギノ角ゴ Pro W3" pitchFamily="1" charset="-128"/>
              </a:rPr>
              <a:t> solution</a:t>
            </a:r>
          </a:p>
          <a:p>
            <a:pPr marL="0" lvl="1" eaLnBrk="0" fontAlgn="base" hangingPunct="0">
              <a:spcBef>
                <a:spcPts val="4200"/>
              </a:spcBef>
              <a:spcAft>
                <a:spcPct val="0"/>
              </a:spcAft>
              <a:buClr>
                <a:srgbClr val="000000"/>
              </a:buClr>
              <a:buSzPct val="100000"/>
            </a:pPr>
            <a:r>
              <a:rPr lang="en-US" altLang="en-US" dirty="0">
                <a:solidFill>
                  <a:srgbClr val="000000"/>
                </a:solidFill>
              </a:rPr>
              <a:t>When a </a:t>
            </a:r>
            <a:r>
              <a:rPr lang="en-US" altLang="en-US" dirty="0">
                <a:solidFill>
                  <a:srgbClr val="FF0000"/>
                </a:solidFill>
              </a:rPr>
              <a:t>STRONG acid </a:t>
            </a:r>
            <a:r>
              <a:rPr lang="en-US" altLang="en-US" dirty="0">
                <a:solidFill>
                  <a:srgbClr val="000000"/>
                </a:solidFill>
              </a:rPr>
              <a:t>is titrated with a </a:t>
            </a:r>
            <a:r>
              <a:rPr lang="en-US" altLang="en-US" dirty="0">
                <a:solidFill>
                  <a:srgbClr val="00B0F0"/>
                </a:solidFill>
              </a:rPr>
              <a:t>STRONG base</a:t>
            </a:r>
            <a:r>
              <a:rPr lang="en-US" altLang="en-US" dirty="0">
                <a:solidFill>
                  <a:srgbClr val="000000"/>
                </a:solidFill>
              </a:rPr>
              <a:t>, a </a:t>
            </a:r>
            <a:r>
              <a:rPr lang="en-US" altLang="en-US" b="1" u="sng" dirty="0">
                <a:solidFill>
                  <a:srgbClr val="00B050"/>
                </a:solidFill>
              </a:rPr>
              <a:t>NEUTRAL</a:t>
            </a:r>
            <a:r>
              <a:rPr lang="en-US" altLang="en-US" dirty="0">
                <a:solidFill>
                  <a:srgbClr val="00B050"/>
                </a:solidFill>
              </a:rPr>
              <a:t> </a:t>
            </a:r>
            <a:r>
              <a:rPr lang="en-US" altLang="en-US" dirty="0">
                <a:solidFill>
                  <a:srgbClr val="000000"/>
                </a:solidFill>
              </a:rPr>
              <a:t>salt solution is produced. </a:t>
            </a:r>
          </a:p>
          <a:p>
            <a:pPr marL="0" lvl="1" algn="ctr" eaLnBrk="0" fontAlgn="base" hangingPunct="0">
              <a:spcBef>
                <a:spcPct val="50000"/>
              </a:spcBef>
              <a:spcAft>
                <a:spcPct val="0"/>
              </a:spcAft>
              <a:buClr>
                <a:srgbClr val="000000"/>
              </a:buClr>
              <a:buSzPct val="100000"/>
            </a:pPr>
            <a:r>
              <a:rPr lang="en-US" altLang="en-US" dirty="0">
                <a:solidFill>
                  <a:srgbClr val="D13426"/>
                </a:solidFill>
              </a:rPr>
              <a:t>Strong acid  </a:t>
            </a:r>
            <a:r>
              <a:rPr lang="en-US" altLang="en-US" dirty="0">
                <a:solidFill>
                  <a:srgbClr val="000000"/>
                </a:solidFill>
                <a:effectLst>
                  <a:outerShdw blurRad="38100" dist="38100" dir="2700000" algn="tl">
                    <a:srgbClr val="C0C0C0"/>
                  </a:outerShdw>
                </a:effectLst>
              </a:rPr>
              <a:t>+</a:t>
            </a:r>
            <a:r>
              <a:rPr lang="en-US" altLang="en-US" b="1" dirty="0">
                <a:solidFill>
                  <a:srgbClr val="D13426"/>
                </a:solidFill>
                <a:effectLst>
                  <a:outerShdw blurRad="38100" dist="38100" dir="2700000" algn="tl">
                    <a:srgbClr val="C0C0C0"/>
                  </a:outerShdw>
                </a:effectLst>
              </a:rPr>
              <a:t>  </a:t>
            </a:r>
            <a:r>
              <a:rPr lang="en-US" altLang="en-US" dirty="0">
                <a:solidFill>
                  <a:srgbClr val="00B0F0"/>
                </a:solidFill>
                <a:ea typeface="ヒラギノ角ゴ Pro W3" pitchFamily="1" charset="-128"/>
              </a:rPr>
              <a:t>Strong base </a:t>
            </a:r>
            <a:r>
              <a:rPr lang="en-US" altLang="en-US" dirty="0">
                <a:solidFill>
                  <a:srgbClr val="000000"/>
                </a:solidFill>
              </a:rPr>
              <a:t>→  </a:t>
            </a:r>
            <a:r>
              <a:rPr lang="en-US" altLang="en-US" b="1" dirty="0">
                <a:solidFill>
                  <a:srgbClr val="00B050"/>
                </a:solidFill>
                <a:effectLst>
                  <a:outerShdw blurRad="38100" dist="38100" dir="2700000" algn="tl">
                    <a:srgbClr val="000000">
                      <a:alpha val="43137"/>
                    </a:srgbClr>
                  </a:outerShdw>
                </a:effectLst>
                <a:ea typeface="ヒラギノ角ゴ Pro W3" pitchFamily="1" charset="-128"/>
              </a:rPr>
              <a:t>Neutral</a:t>
            </a:r>
            <a:r>
              <a:rPr lang="en-US" altLang="en-US" dirty="0">
                <a:solidFill>
                  <a:srgbClr val="000000"/>
                </a:solidFill>
                <a:effectLst>
                  <a:outerShdw blurRad="38100" dist="38100" dir="2700000" algn="tl">
                    <a:srgbClr val="000000">
                      <a:alpha val="43137"/>
                    </a:srgbClr>
                  </a:outerShdw>
                </a:effectLst>
                <a:ea typeface="ヒラギノ角ゴ Pro W3" pitchFamily="1" charset="-128"/>
              </a:rPr>
              <a:t> </a:t>
            </a:r>
            <a:r>
              <a:rPr lang="en-US" altLang="en-US" dirty="0">
                <a:solidFill>
                  <a:srgbClr val="000000"/>
                </a:solidFill>
                <a:ea typeface="ヒラギノ角ゴ Pro W3" pitchFamily="1" charset="-128"/>
              </a:rPr>
              <a:t>solution</a:t>
            </a:r>
          </a:p>
          <a:p>
            <a:pPr marL="0" lvl="1" eaLnBrk="0" fontAlgn="base" hangingPunct="0">
              <a:spcBef>
                <a:spcPts val="4200"/>
              </a:spcBef>
              <a:spcAft>
                <a:spcPct val="0"/>
              </a:spcAft>
              <a:buClr>
                <a:srgbClr val="000000"/>
              </a:buClr>
              <a:buSzPct val="100000"/>
            </a:pPr>
            <a:r>
              <a:rPr lang="en-US" altLang="en-US" dirty="0">
                <a:solidFill>
                  <a:srgbClr val="000000"/>
                </a:solidFill>
              </a:rPr>
              <a:t>When a </a:t>
            </a:r>
            <a:r>
              <a:rPr lang="en-US" altLang="en-US" dirty="0">
                <a:solidFill>
                  <a:srgbClr val="FF0000"/>
                </a:solidFill>
              </a:rPr>
              <a:t>WEAK acid </a:t>
            </a:r>
            <a:r>
              <a:rPr lang="en-US" altLang="en-US" dirty="0">
                <a:solidFill>
                  <a:srgbClr val="000000"/>
                </a:solidFill>
              </a:rPr>
              <a:t>is titrated with a </a:t>
            </a:r>
            <a:r>
              <a:rPr lang="en-US" altLang="en-US" dirty="0">
                <a:solidFill>
                  <a:srgbClr val="00B0F0"/>
                </a:solidFill>
              </a:rPr>
              <a:t>STRONG base</a:t>
            </a:r>
            <a:r>
              <a:rPr lang="en-US" altLang="en-US" dirty="0">
                <a:solidFill>
                  <a:srgbClr val="000000"/>
                </a:solidFill>
              </a:rPr>
              <a:t>, a </a:t>
            </a:r>
            <a:r>
              <a:rPr lang="en-US" altLang="en-US" b="1" u="sng" dirty="0">
                <a:solidFill>
                  <a:srgbClr val="0070C0"/>
                </a:solidFill>
              </a:rPr>
              <a:t>BASIC</a:t>
            </a:r>
            <a:r>
              <a:rPr lang="en-US" altLang="en-US" dirty="0">
                <a:solidFill>
                  <a:srgbClr val="000000"/>
                </a:solidFill>
              </a:rPr>
              <a:t> salt solution is produced.</a:t>
            </a:r>
          </a:p>
          <a:p>
            <a:pPr algn="ctr" eaLnBrk="0" fontAlgn="base" hangingPunct="0">
              <a:spcBef>
                <a:spcPct val="50000"/>
              </a:spcBef>
              <a:spcAft>
                <a:spcPct val="0"/>
              </a:spcAft>
              <a:buClr>
                <a:srgbClr val="000000"/>
              </a:buClr>
              <a:buSzPct val="100000"/>
              <a:buFont typeface="Times New Roman" panose="02020603050405020304" pitchFamily="18" charset="0"/>
              <a:buNone/>
            </a:pPr>
            <a:r>
              <a:rPr lang="en-US" altLang="en-US" dirty="0">
                <a:solidFill>
                  <a:srgbClr val="D13426"/>
                </a:solidFill>
              </a:rPr>
              <a:t>Weak acid  </a:t>
            </a:r>
            <a:r>
              <a:rPr lang="en-US" altLang="en-US" dirty="0">
                <a:solidFill>
                  <a:srgbClr val="000000"/>
                </a:solidFill>
              </a:rPr>
              <a:t>+</a:t>
            </a:r>
            <a:r>
              <a:rPr lang="en-US" altLang="en-US" dirty="0">
                <a:solidFill>
                  <a:srgbClr val="D13426"/>
                </a:solidFill>
              </a:rPr>
              <a:t>  </a:t>
            </a:r>
            <a:r>
              <a:rPr lang="en-US" altLang="en-US" dirty="0">
                <a:solidFill>
                  <a:srgbClr val="00B0F0"/>
                </a:solidFill>
                <a:ea typeface="ヒラギノ角ゴ Pro W3" pitchFamily="1" charset="-128"/>
              </a:rPr>
              <a:t>Strong base  </a:t>
            </a:r>
            <a:r>
              <a:rPr lang="en-US" altLang="en-US" dirty="0">
                <a:solidFill>
                  <a:srgbClr val="000000"/>
                </a:solidFill>
              </a:rPr>
              <a:t>→  </a:t>
            </a:r>
            <a:r>
              <a:rPr lang="en-US" altLang="en-US" b="1" dirty="0">
                <a:solidFill>
                  <a:srgbClr val="00B0F0"/>
                </a:solidFill>
                <a:effectLst>
                  <a:outerShdw blurRad="38100" dist="38100" dir="2700000" algn="tl">
                    <a:srgbClr val="000000">
                      <a:alpha val="43137"/>
                    </a:srgbClr>
                  </a:outerShdw>
                </a:effectLst>
                <a:ea typeface="ヒラギノ角ゴ Pro W3" pitchFamily="1" charset="-128"/>
              </a:rPr>
              <a:t>Basic</a:t>
            </a:r>
            <a:r>
              <a:rPr lang="en-US" altLang="en-US" b="1" dirty="0">
                <a:solidFill>
                  <a:srgbClr val="658B92"/>
                </a:solidFill>
                <a:effectLst>
                  <a:outerShdw blurRad="38100" dist="38100" dir="2700000" algn="tl">
                    <a:srgbClr val="000000">
                      <a:alpha val="43137"/>
                    </a:srgbClr>
                  </a:outerShdw>
                </a:effectLst>
                <a:ea typeface="ヒラギノ角ゴ Pro W3" pitchFamily="1" charset="-128"/>
              </a:rPr>
              <a:t> </a:t>
            </a:r>
            <a:r>
              <a:rPr lang="en-US" altLang="en-US" dirty="0">
                <a:solidFill>
                  <a:srgbClr val="000000"/>
                </a:solidFill>
                <a:ea typeface="ヒラギノ角ゴ Pro W3" pitchFamily="1" charset="-128"/>
              </a:rPr>
              <a:t>solution</a:t>
            </a:r>
          </a:p>
        </p:txBody>
      </p:sp>
      <p:sp>
        <p:nvSpPr>
          <p:cNvPr id="6" name="Rectangle 7"/>
          <p:cNvSpPr>
            <a:spLocks noChangeArrowheads="1"/>
          </p:cNvSpPr>
          <p:nvPr/>
        </p:nvSpPr>
        <p:spPr bwMode="auto">
          <a:xfrm>
            <a:off x="2286000" y="0"/>
            <a:ext cx="4495800" cy="685800"/>
          </a:xfrm>
          <a:prstGeom prst="rect">
            <a:avLst/>
          </a:prstGeom>
          <a:solidFill>
            <a:srgbClr val="FFC000"/>
          </a:solidFill>
          <a:ln>
            <a:noFill/>
          </a:ln>
        </p:spPr>
        <p:txBody>
          <a:bodyPr lIns="90977" tIns="45489" rIns="90977" bIns="45489" anchor="ctr"/>
          <a:lstStyle>
            <a:lvl1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dirty="0">
                <a:solidFill>
                  <a:srgbClr val="002060"/>
                </a:solidFill>
              </a:rPr>
              <a:t>Salt Hydrolysis</a:t>
            </a:r>
          </a:p>
        </p:txBody>
      </p:sp>
    </p:spTree>
    <p:extLst>
      <p:ext uri="{BB962C8B-B14F-4D97-AF65-F5344CB8AC3E}">
        <p14:creationId xmlns:p14="http://schemas.microsoft.com/office/powerpoint/2010/main" val="18343834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ltLang="en-US" dirty="0">
                <a:solidFill>
                  <a:srgbClr val="000000"/>
                </a:solidFill>
              </a:rPr>
              <a:t>Acids &amp; Bases</a:t>
            </a:r>
          </a:p>
        </p:txBody>
      </p:sp>
      <p:sp>
        <p:nvSpPr>
          <p:cNvPr id="6" name="Rectangle 2"/>
          <p:cNvSpPr txBox="1">
            <a:spLocks noChangeArrowheads="1"/>
          </p:cNvSpPr>
          <p:nvPr/>
        </p:nvSpPr>
        <p:spPr>
          <a:xfrm>
            <a:off x="990600" y="76200"/>
            <a:ext cx="7086600" cy="685810"/>
          </a:xfrm>
          <a:prstGeom prst="rect">
            <a:avLst/>
          </a:prstGeom>
          <a:solidFill>
            <a:srgbClr val="0070C0"/>
          </a:solidFill>
        </p:spPr>
        <p:txBody>
          <a:bodyPr lIns="91061" tIns="45531" rIns="91061" bIns="45531"/>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defTabSz="910638"/>
            <a:r>
              <a:rPr lang="en-US" altLang="en-US" sz="3200" b="1" dirty="0">
                <a:solidFill>
                  <a:srgbClr val="00FF00"/>
                </a:solidFill>
                <a:latin typeface="Gill Sans Ultra Bold" pitchFamily="34" charset="0"/>
              </a:rPr>
              <a:t>Calculating in Titrations</a:t>
            </a:r>
          </a:p>
        </p:txBody>
      </p:sp>
      <p:sp>
        <p:nvSpPr>
          <p:cNvPr id="8" name="Text Box 4"/>
          <p:cNvSpPr txBox="1">
            <a:spLocks noChangeArrowheads="1"/>
          </p:cNvSpPr>
          <p:nvPr/>
        </p:nvSpPr>
        <p:spPr bwMode="auto">
          <a:xfrm>
            <a:off x="171742" y="914400"/>
            <a:ext cx="8800175" cy="4923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588825" indent="-37474525" defTabSz="457200">
              <a:defRPr sz="2400">
                <a:solidFill>
                  <a:schemeClr val="tx1"/>
                </a:solidFill>
                <a:latin typeface="Arial" panose="020B0604020202020204" pitchFamily="34" charset="0"/>
                <a:ea typeface="MS PGothic" panose="020B0600070205080204" pitchFamily="34" charset="-128"/>
              </a:defRPr>
            </a:lvl2pPr>
            <a:lvl3pPr marL="1144588" indent="-228600" defTabSz="457200">
              <a:defRPr sz="2400">
                <a:solidFill>
                  <a:schemeClr val="tx1"/>
                </a:solidFill>
                <a:latin typeface="Arial" panose="020B0604020202020204" pitchFamily="34" charset="0"/>
                <a:ea typeface="MS PGothic" panose="020B0600070205080204" pitchFamily="34" charset="-128"/>
              </a:defRPr>
            </a:lvl3pPr>
            <a:lvl4pPr marL="457200" indent="-50787300" defTabSz="457200">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2700" indent="-12700">
              <a:spcBef>
                <a:spcPts val="1200"/>
              </a:spcBef>
            </a:pPr>
            <a:r>
              <a:rPr lang="en-US" dirty="0">
                <a:solidFill>
                  <a:srgbClr val="CC00FF"/>
                </a:solidFill>
              </a:rPr>
              <a:t>Calculations involving titration is identical to “</a:t>
            </a:r>
            <a:r>
              <a:rPr lang="en-US" b="1" dirty="0">
                <a:solidFill>
                  <a:srgbClr val="00B050"/>
                </a:solidFill>
              </a:rPr>
              <a:t>dilutions</a:t>
            </a:r>
            <a:r>
              <a:rPr lang="en-US" dirty="0">
                <a:solidFill>
                  <a:srgbClr val="CC00FF"/>
                </a:solidFill>
              </a:rPr>
              <a:t>” in molar concentrations  (M</a:t>
            </a:r>
            <a:r>
              <a:rPr lang="en-US" baseline="-25000" dirty="0">
                <a:solidFill>
                  <a:srgbClr val="CC00FF"/>
                </a:solidFill>
              </a:rPr>
              <a:t>1</a:t>
            </a:r>
            <a:r>
              <a:rPr lang="en-US" dirty="0">
                <a:solidFill>
                  <a:srgbClr val="CC00FF"/>
                </a:solidFill>
              </a:rPr>
              <a:t>V</a:t>
            </a:r>
            <a:r>
              <a:rPr lang="en-US" baseline="-25000" dirty="0">
                <a:solidFill>
                  <a:srgbClr val="CC00FF"/>
                </a:solidFill>
              </a:rPr>
              <a:t>1</a:t>
            </a:r>
            <a:r>
              <a:rPr lang="en-US" dirty="0">
                <a:solidFill>
                  <a:srgbClr val="CC00FF"/>
                </a:solidFill>
              </a:rPr>
              <a:t> = M</a:t>
            </a:r>
            <a:r>
              <a:rPr lang="en-US" baseline="-25000" dirty="0">
                <a:solidFill>
                  <a:srgbClr val="CC00FF"/>
                </a:solidFill>
              </a:rPr>
              <a:t>2</a:t>
            </a:r>
            <a:r>
              <a:rPr lang="en-US" dirty="0">
                <a:solidFill>
                  <a:srgbClr val="CC00FF"/>
                </a:solidFill>
              </a:rPr>
              <a:t>V</a:t>
            </a:r>
            <a:r>
              <a:rPr lang="en-US" baseline="-25000" dirty="0">
                <a:solidFill>
                  <a:srgbClr val="CC00FF"/>
                </a:solidFill>
              </a:rPr>
              <a:t>2</a:t>
            </a:r>
            <a:r>
              <a:rPr lang="en-US" dirty="0">
                <a:solidFill>
                  <a:srgbClr val="CC00FF"/>
                </a:solidFill>
              </a:rPr>
              <a:t>):</a:t>
            </a:r>
          </a:p>
          <a:p>
            <a:pPr marL="339725" indent="-12700">
              <a:spcBef>
                <a:spcPts val="1200"/>
              </a:spcBef>
            </a:pPr>
            <a:r>
              <a:rPr lang="en-US" dirty="0">
                <a:solidFill>
                  <a:srgbClr val="000000"/>
                </a:solidFill>
              </a:rPr>
              <a:t>Titration is based on the Molarity and Volume of the acids and bases involved.</a:t>
            </a:r>
            <a:endParaRPr lang="en-US" sz="1600" dirty="0">
              <a:solidFill>
                <a:srgbClr val="000000"/>
              </a:solidFill>
            </a:endParaRPr>
          </a:p>
          <a:p>
            <a:pPr>
              <a:spcBef>
                <a:spcPts val="1200"/>
              </a:spcBef>
            </a:pPr>
            <a:endParaRPr lang="en-US" dirty="0">
              <a:solidFill>
                <a:srgbClr val="000000"/>
              </a:solidFill>
            </a:endParaRPr>
          </a:p>
          <a:p>
            <a:pPr>
              <a:spcBef>
                <a:spcPts val="1200"/>
              </a:spcBef>
            </a:pPr>
            <a:endParaRPr lang="en-US" dirty="0">
              <a:solidFill>
                <a:srgbClr val="000000"/>
              </a:solidFill>
            </a:endParaRPr>
          </a:p>
          <a:p>
            <a:pPr algn="ctr">
              <a:spcBef>
                <a:spcPts val="1200"/>
              </a:spcBef>
            </a:pPr>
            <a:r>
              <a:rPr lang="en-US" sz="4800" dirty="0">
                <a:solidFill>
                  <a:srgbClr val="002060"/>
                </a:solidFill>
              </a:rPr>
              <a:t>M</a:t>
            </a:r>
            <a:r>
              <a:rPr lang="en-US" sz="4800" baseline="-25000" dirty="0">
                <a:solidFill>
                  <a:srgbClr val="002060"/>
                </a:solidFill>
              </a:rPr>
              <a:t>b</a:t>
            </a:r>
            <a:r>
              <a:rPr lang="en-US" sz="4800" dirty="0">
                <a:solidFill>
                  <a:srgbClr val="002060"/>
                </a:solidFill>
              </a:rPr>
              <a:t>V</a:t>
            </a:r>
            <a:r>
              <a:rPr lang="en-US" sz="4800" baseline="-25000" dirty="0">
                <a:solidFill>
                  <a:srgbClr val="002060"/>
                </a:solidFill>
              </a:rPr>
              <a:t>b</a:t>
            </a:r>
            <a:r>
              <a:rPr lang="en-US" sz="4800" dirty="0">
                <a:solidFill>
                  <a:srgbClr val="002060"/>
                </a:solidFill>
              </a:rPr>
              <a:t> = M</a:t>
            </a:r>
            <a:r>
              <a:rPr lang="en-US" sz="4800" baseline="-25000" dirty="0">
                <a:solidFill>
                  <a:srgbClr val="002060"/>
                </a:solidFill>
              </a:rPr>
              <a:t>a</a:t>
            </a:r>
            <a:r>
              <a:rPr lang="en-US" sz="4800" dirty="0">
                <a:solidFill>
                  <a:srgbClr val="002060"/>
                </a:solidFill>
              </a:rPr>
              <a:t>V</a:t>
            </a:r>
            <a:r>
              <a:rPr lang="en-US" sz="4800" baseline="-25000" dirty="0">
                <a:solidFill>
                  <a:srgbClr val="002060"/>
                </a:solidFill>
              </a:rPr>
              <a:t>a</a:t>
            </a:r>
            <a:endParaRPr lang="en-US" sz="4800" dirty="0">
              <a:solidFill>
                <a:srgbClr val="002060"/>
              </a:solidFill>
            </a:endParaRPr>
          </a:p>
          <a:p>
            <a:pPr>
              <a:spcBef>
                <a:spcPts val="1200"/>
              </a:spcBef>
            </a:pPr>
            <a:r>
              <a:rPr lang="en-US" dirty="0">
                <a:solidFill>
                  <a:srgbClr val="CC00FF"/>
                </a:solidFill>
              </a:rPr>
              <a:t>This calculation can be applied to all concentrations and strengths of the acids and bases (include the mole factor of a balanced chemical reaction).</a:t>
            </a:r>
            <a:endParaRPr lang="en-US" sz="1600" dirty="0">
              <a:solidFill>
                <a:srgbClr val="CC00FF"/>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38" y="2713876"/>
            <a:ext cx="8800362" cy="791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strategy-01.eps"/>
          <p:cNvPicPr/>
          <p:nvPr/>
        </p:nvPicPr>
        <p:blipFill>
          <a:blip r:embed="rId4" cstate="print">
            <a:extLst>
              <a:ext uri="{28A0092B-C50C-407E-A947-70E740481C1C}">
                <a14:useLocalDpi xmlns:a14="http://schemas.microsoft.com/office/drawing/2010/main" val="0"/>
              </a:ext>
            </a:extLst>
          </a:blip>
          <a:stretch>
            <a:fillRect/>
          </a:stretch>
        </p:blipFill>
        <p:spPr>
          <a:xfrm>
            <a:off x="7696200" y="3599180"/>
            <a:ext cx="1200149" cy="972820"/>
          </a:xfrm>
          <a:prstGeom prst="rect">
            <a:avLst/>
          </a:prstGeom>
        </p:spPr>
      </p:pic>
    </p:spTree>
    <p:extLst>
      <p:ext uri="{BB962C8B-B14F-4D97-AF65-F5344CB8AC3E}">
        <p14:creationId xmlns:p14="http://schemas.microsoft.com/office/powerpoint/2010/main" val="19246547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fade">
                                      <p:cBhvr>
                                        <p:cTn id="17" dur="500"/>
                                        <p:tgtEl>
                                          <p:spTgt spid="819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ltLang="en-US" dirty="0">
                <a:solidFill>
                  <a:srgbClr val="000000"/>
                </a:solidFill>
              </a:rPr>
              <a:t>Acids &amp; Bases</a:t>
            </a:r>
          </a:p>
        </p:txBody>
      </p:sp>
      <p:sp>
        <p:nvSpPr>
          <p:cNvPr id="6" name="Rectangle 2"/>
          <p:cNvSpPr txBox="1">
            <a:spLocks noChangeArrowheads="1"/>
          </p:cNvSpPr>
          <p:nvPr/>
        </p:nvSpPr>
        <p:spPr>
          <a:xfrm>
            <a:off x="990600" y="76200"/>
            <a:ext cx="7086600" cy="685810"/>
          </a:xfrm>
          <a:prstGeom prst="rect">
            <a:avLst/>
          </a:prstGeom>
          <a:solidFill>
            <a:srgbClr val="0070C0"/>
          </a:solidFill>
        </p:spPr>
        <p:txBody>
          <a:bodyPr lIns="91061" tIns="45531" rIns="91061" bIns="45531"/>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defTabSz="910638"/>
            <a:r>
              <a:rPr lang="en-US" altLang="en-US" sz="3200" b="1" dirty="0">
                <a:solidFill>
                  <a:srgbClr val="00FF00"/>
                </a:solidFill>
                <a:latin typeface="Gill Sans Ultra Bold" pitchFamily="34" charset="0"/>
              </a:rPr>
              <a:t>Calculating in Titrations</a:t>
            </a:r>
          </a:p>
        </p:txBody>
      </p:sp>
      <p:sp>
        <p:nvSpPr>
          <p:cNvPr id="8" name="Text Box 4"/>
          <p:cNvSpPr txBox="1">
            <a:spLocks noChangeArrowheads="1"/>
          </p:cNvSpPr>
          <p:nvPr/>
        </p:nvSpPr>
        <p:spPr bwMode="auto">
          <a:xfrm>
            <a:off x="171742" y="968504"/>
            <a:ext cx="8800175" cy="46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588825" indent="-37474525" defTabSz="457200">
              <a:defRPr sz="2400">
                <a:solidFill>
                  <a:schemeClr val="tx1"/>
                </a:solidFill>
                <a:latin typeface="Arial" panose="020B0604020202020204" pitchFamily="34" charset="0"/>
                <a:ea typeface="MS PGothic" panose="020B0600070205080204" pitchFamily="34" charset="-128"/>
              </a:defRPr>
            </a:lvl2pPr>
            <a:lvl3pPr marL="1144588" indent="-228600" defTabSz="457200">
              <a:defRPr sz="2400">
                <a:solidFill>
                  <a:schemeClr val="tx1"/>
                </a:solidFill>
                <a:latin typeface="Arial" panose="020B0604020202020204" pitchFamily="34" charset="0"/>
                <a:ea typeface="MS PGothic" panose="020B0600070205080204" pitchFamily="34" charset="-128"/>
              </a:defRPr>
            </a:lvl3pPr>
            <a:lvl4pPr marL="457200" indent="-50787300" defTabSz="457200">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ts val="2400"/>
              </a:spcBef>
            </a:pPr>
            <a:r>
              <a:rPr lang="en-US" b="1" dirty="0"/>
              <a:t>Example</a:t>
            </a:r>
            <a:r>
              <a:rPr lang="en-US" dirty="0"/>
              <a:t>:	  Titrate 0.4 M KOH (50 ml solution) with 0.6 M HCl</a:t>
            </a: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169"/>
            <a:ext cx="838200" cy="853231"/>
          </a:xfrm>
          <a:prstGeom prst="rect">
            <a:avLst/>
          </a:prstGeom>
          <a:noFill/>
          <a:ln>
            <a:noFill/>
          </a:ln>
          <a:effectLst/>
        </p:spPr>
      </p:pic>
    </p:spTree>
    <p:extLst>
      <p:ext uri="{BB962C8B-B14F-4D97-AF65-F5344CB8AC3E}">
        <p14:creationId xmlns:p14="http://schemas.microsoft.com/office/powerpoint/2010/main" val="2741882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ltLang="en-US" dirty="0">
                <a:solidFill>
                  <a:srgbClr val="000000"/>
                </a:solidFill>
              </a:rPr>
              <a:t>Acids &amp; Bases</a:t>
            </a:r>
          </a:p>
        </p:txBody>
      </p:sp>
      <p:sp>
        <p:nvSpPr>
          <p:cNvPr id="6" name="Rectangle 2"/>
          <p:cNvSpPr txBox="1">
            <a:spLocks noChangeArrowheads="1"/>
          </p:cNvSpPr>
          <p:nvPr/>
        </p:nvSpPr>
        <p:spPr>
          <a:xfrm>
            <a:off x="990600" y="76200"/>
            <a:ext cx="7086600" cy="685810"/>
          </a:xfrm>
          <a:prstGeom prst="rect">
            <a:avLst/>
          </a:prstGeom>
          <a:solidFill>
            <a:srgbClr val="0070C0"/>
          </a:solidFill>
        </p:spPr>
        <p:txBody>
          <a:bodyPr lIns="91061" tIns="45531" rIns="91061" bIns="45531"/>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defTabSz="910638"/>
            <a:r>
              <a:rPr lang="en-US" altLang="en-US" sz="3200" b="1" dirty="0">
                <a:solidFill>
                  <a:srgbClr val="00FF00"/>
                </a:solidFill>
                <a:latin typeface="Gill Sans Ultra Bold" pitchFamily="34" charset="0"/>
              </a:rPr>
              <a:t>Calculating in Titrations</a:t>
            </a:r>
          </a:p>
        </p:txBody>
      </p:sp>
      <p:sp>
        <p:nvSpPr>
          <p:cNvPr id="8" name="Text Box 4"/>
          <p:cNvSpPr txBox="1">
            <a:spLocks noChangeArrowheads="1"/>
          </p:cNvSpPr>
          <p:nvPr/>
        </p:nvSpPr>
        <p:spPr bwMode="auto">
          <a:xfrm>
            <a:off x="171742" y="968504"/>
            <a:ext cx="8800175" cy="430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588825" indent="-37474525" defTabSz="457200">
              <a:defRPr sz="2400">
                <a:solidFill>
                  <a:schemeClr val="tx1"/>
                </a:solidFill>
                <a:latin typeface="Arial" panose="020B0604020202020204" pitchFamily="34" charset="0"/>
                <a:ea typeface="MS PGothic" panose="020B0600070205080204" pitchFamily="34" charset="-128"/>
              </a:defRPr>
            </a:lvl2pPr>
            <a:lvl3pPr marL="1144588" indent="-228600" defTabSz="457200">
              <a:defRPr sz="2400">
                <a:solidFill>
                  <a:schemeClr val="tx1"/>
                </a:solidFill>
                <a:latin typeface="Arial" panose="020B0604020202020204" pitchFamily="34" charset="0"/>
                <a:ea typeface="MS PGothic" panose="020B0600070205080204" pitchFamily="34" charset="-128"/>
              </a:defRPr>
            </a:lvl3pPr>
            <a:lvl4pPr marL="457200" indent="-50787300" defTabSz="457200">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ts val="2400"/>
              </a:spcBef>
            </a:pPr>
            <a:r>
              <a:rPr lang="en-US" b="1" dirty="0"/>
              <a:t>Example</a:t>
            </a:r>
            <a:r>
              <a:rPr lang="en-US" dirty="0"/>
              <a:t>:	  Titrate 0.4 M KOH (50 ml solution) with 0.6 M HCl</a:t>
            </a:r>
          </a:p>
          <a:p>
            <a:pPr>
              <a:spcBef>
                <a:spcPts val="2400"/>
              </a:spcBef>
              <a:tabLst>
                <a:tab pos="1146175" algn="l"/>
              </a:tabLst>
            </a:pPr>
            <a:r>
              <a:rPr lang="en-US" b="1" dirty="0"/>
              <a:t>Step 1</a:t>
            </a:r>
            <a:r>
              <a:rPr lang="en-US" dirty="0"/>
              <a:t>	Equation:  </a:t>
            </a:r>
            <a:r>
              <a:rPr lang="en-US" dirty="0">
                <a:solidFill>
                  <a:srgbClr val="00B0F0"/>
                </a:solidFill>
              </a:rPr>
              <a:t>KOH</a:t>
            </a:r>
            <a:r>
              <a:rPr lang="en-US" baseline="-25000" dirty="0">
                <a:solidFill>
                  <a:srgbClr val="00B0F0"/>
                </a:solidFill>
              </a:rPr>
              <a:t>(aq)</a:t>
            </a:r>
            <a:r>
              <a:rPr lang="en-US" dirty="0">
                <a:solidFill>
                  <a:srgbClr val="FF0000"/>
                </a:solidFill>
              </a:rPr>
              <a:t> </a:t>
            </a:r>
            <a:r>
              <a:rPr lang="en-US" dirty="0"/>
              <a:t>+</a:t>
            </a:r>
            <a:r>
              <a:rPr lang="en-US" dirty="0">
                <a:solidFill>
                  <a:srgbClr val="FF0000"/>
                </a:solidFill>
              </a:rPr>
              <a:t> HCl</a:t>
            </a:r>
            <a:r>
              <a:rPr lang="en-US" baseline="-25000" dirty="0">
                <a:solidFill>
                  <a:srgbClr val="FF0000"/>
                </a:solidFill>
              </a:rPr>
              <a:t>(aq)</a:t>
            </a:r>
            <a:r>
              <a:rPr lang="en-US" dirty="0">
                <a:solidFill>
                  <a:srgbClr val="FF0000"/>
                </a:solidFill>
              </a:rPr>
              <a:t> </a:t>
            </a:r>
            <a:r>
              <a:rPr lang="en-US" dirty="0">
                <a:sym typeface="Wingdings"/>
              </a:rPr>
              <a:t></a:t>
            </a:r>
            <a:r>
              <a:rPr lang="en-US" dirty="0">
                <a:solidFill>
                  <a:srgbClr val="FF0000"/>
                </a:solidFill>
              </a:rPr>
              <a:t> </a:t>
            </a:r>
            <a:r>
              <a:rPr lang="en-US" dirty="0"/>
              <a:t>HOH +</a:t>
            </a:r>
            <a:r>
              <a:rPr lang="en-US" dirty="0">
                <a:solidFill>
                  <a:srgbClr val="00B050"/>
                </a:solidFill>
              </a:rPr>
              <a:t> KCl </a:t>
            </a:r>
            <a:r>
              <a:rPr lang="en-US" baseline="-25000" dirty="0">
                <a:solidFill>
                  <a:srgbClr val="00B050"/>
                </a:solidFill>
              </a:rPr>
              <a:t>(aq)</a:t>
            </a:r>
            <a:r>
              <a:rPr lang="en-US" dirty="0">
                <a:solidFill>
                  <a:srgbClr val="00B050"/>
                </a:solidFill>
              </a:rPr>
              <a:t>   </a:t>
            </a:r>
          </a:p>
          <a:p>
            <a:pPr>
              <a:spcBef>
                <a:spcPts val="2400"/>
              </a:spcBef>
              <a:tabLst>
                <a:tab pos="1146175" algn="l"/>
              </a:tabLst>
            </a:pPr>
            <a:r>
              <a:rPr lang="en-US" b="1" dirty="0"/>
              <a:t>Step 2	</a:t>
            </a:r>
            <a:r>
              <a:rPr lang="en-US" dirty="0"/>
              <a:t>Determine the mole ratio between the acid &amp; base	</a:t>
            </a:r>
            <a:r>
              <a:rPr lang="en-US" dirty="0">
                <a:solidFill>
                  <a:srgbClr val="FF0000"/>
                </a:solidFill>
              </a:rPr>
              <a:t>1:1</a:t>
            </a:r>
            <a:endParaRPr lang="en-US" dirty="0"/>
          </a:p>
          <a:p>
            <a:pPr>
              <a:spcBef>
                <a:spcPts val="2400"/>
              </a:spcBef>
              <a:tabLst>
                <a:tab pos="1146175" algn="l"/>
              </a:tabLst>
            </a:pPr>
            <a:r>
              <a:rPr lang="en-US" b="1" dirty="0"/>
              <a:t>Step 3</a:t>
            </a:r>
            <a:r>
              <a:rPr lang="en-US" dirty="0"/>
              <a:t>	M</a:t>
            </a:r>
            <a:r>
              <a:rPr lang="en-US" baseline="-25000" dirty="0"/>
              <a:t>a</a:t>
            </a:r>
            <a:r>
              <a:rPr lang="en-US" dirty="0"/>
              <a:t>V</a:t>
            </a:r>
            <a:r>
              <a:rPr lang="en-US" baseline="-25000" dirty="0"/>
              <a:t>a</a:t>
            </a:r>
            <a:r>
              <a:rPr lang="en-US" dirty="0"/>
              <a:t> = M</a:t>
            </a:r>
            <a:r>
              <a:rPr lang="en-US" baseline="-25000" dirty="0"/>
              <a:t>b</a:t>
            </a:r>
            <a:r>
              <a:rPr lang="en-US" dirty="0"/>
              <a:t>V</a:t>
            </a:r>
            <a:r>
              <a:rPr lang="en-US" baseline="-25000" dirty="0"/>
              <a:t>b</a:t>
            </a:r>
            <a:r>
              <a:rPr lang="en-US" dirty="0"/>
              <a:t>	(0.4 M)(50 ml) = (0.6 M)(V</a:t>
            </a:r>
            <a:r>
              <a:rPr lang="en-US" baseline="-25000" dirty="0"/>
              <a:t>HCl</a:t>
            </a:r>
            <a:r>
              <a:rPr lang="en-US" dirty="0"/>
              <a:t>)= </a:t>
            </a:r>
            <a:r>
              <a:rPr lang="en-US" u="sng" dirty="0">
                <a:solidFill>
                  <a:srgbClr val="FF0000"/>
                </a:solidFill>
              </a:rPr>
              <a:t>33.3 ml</a:t>
            </a:r>
            <a:r>
              <a:rPr lang="en-US" dirty="0">
                <a:solidFill>
                  <a:srgbClr val="FF0000"/>
                </a:solidFill>
              </a:rPr>
              <a:t> </a:t>
            </a:r>
            <a:r>
              <a:rPr lang="en-US" dirty="0"/>
              <a:t> </a:t>
            </a:r>
          </a:p>
          <a:p>
            <a:pPr>
              <a:spcBef>
                <a:spcPts val="3600"/>
              </a:spcBef>
            </a:pPr>
            <a:r>
              <a:rPr lang="en-US" sz="3200" dirty="0">
                <a:solidFill>
                  <a:srgbClr val="CC00FF"/>
                </a:solidFill>
              </a:rPr>
              <a:t>The final volume of </a:t>
            </a:r>
            <a:r>
              <a:rPr lang="en-US" sz="3200" dirty="0">
                <a:solidFill>
                  <a:srgbClr val="FF0000"/>
                </a:solidFill>
              </a:rPr>
              <a:t>acid (HCl) </a:t>
            </a:r>
            <a:r>
              <a:rPr lang="en-US" sz="3200" dirty="0">
                <a:solidFill>
                  <a:srgbClr val="CC00FF"/>
                </a:solidFill>
              </a:rPr>
              <a:t>would be 33.3 ml needed to neutralize the 50 ml of </a:t>
            </a:r>
            <a:r>
              <a:rPr lang="en-US" sz="3200" dirty="0">
                <a:solidFill>
                  <a:srgbClr val="00B0F0"/>
                </a:solidFill>
              </a:rPr>
              <a:t>base (KOH)</a:t>
            </a:r>
            <a:r>
              <a:rPr lang="en-US" sz="3200" dirty="0">
                <a:solidFill>
                  <a:srgbClr val="CC00FF"/>
                </a:solidFill>
              </a:rPr>
              <a:t>.</a:t>
            </a: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169"/>
            <a:ext cx="838200" cy="853231"/>
          </a:xfrm>
          <a:prstGeom prst="rect">
            <a:avLst/>
          </a:prstGeom>
          <a:noFill/>
          <a:ln>
            <a:noFill/>
          </a:ln>
          <a:effectLst/>
        </p:spPr>
      </p:pic>
    </p:spTree>
    <p:extLst>
      <p:ext uri="{BB962C8B-B14F-4D97-AF65-F5344CB8AC3E}">
        <p14:creationId xmlns:p14="http://schemas.microsoft.com/office/powerpoint/2010/main" val="5141202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Text Box 4"/>
          <p:cNvSpPr txBox="1">
            <a:spLocks noChangeArrowheads="1"/>
          </p:cNvSpPr>
          <p:nvPr/>
        </p:nvSpPr>
        <p:spPr bwMode="auto">
          <a:xfrm>
            <a:off x="152400" y="708571"/>
            <a:ext cx="8839200" cy="18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744538" indent="-285750"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ts val="1200"/>
              </a:spcBef>
            </a:pPr>
            <a:r>
              <a:rPr lang="en-US" dirty="0"/>
              <a:t>A </a:t>
            </a:r>
            <a:r>
              <a:rPr lang="en-US" b="1" dirty="0">
                <a:solidFill>
                  <a:srgbClr val="CC00FF"/>
                </a:solidFill>
              </a:rPr>
              <a:t>buffer</a:t>
            </a:r>
            <a:r>
              <a:rPr lang="en-US" dirty="0">
                <a:solidFill>
                  <a:srgbClr val="CC00FF"/>
                </a:solidFill>
              </a:rPr>
              <a:t> </a:t>
            </a:r>
            <a:r>
              <a:rPr lang="en-US" dirty="0"/>
              <a:t>is an </a:t>
            </a:r>
            <a:r>
              <a:rPr lang="en-US" u="sng" dirty="0">
                <a:hlinkClick r:id="rId3"/>
              </a:rPr>
              <a:t>aqueous solution</a:t>
            </a:r>
            <a:r>
              <a:rPr lang="en-US" dirty="0"/>
              <a:t> that has a highly stable </a:t>
            </a:r>
            <a:r>
              <a:rPr lang="en-US" u="sng" dirty="0">
                <a:hlinkClick r:id="rId4"/>
              </a:rPr>
              <a:t>pH</a:t>
            </a:r>
            <a:r>
              <a:rPr lang="en-US" dirty="0"/>
              <a:t>. </a:t>
            </a:r>
          </a:p>
          <a:p>
            <a:pPr marL="342900" indent="-233363">
              <a:spcBef>
                <a:spcPts val="600"/>
              </a:spcBef>
              <a:buFont typeface="Arial" panose="020B0604020202020204" pitchFamily="34" charset="0"/>
              <a:buChar char="•"/>
            </a:pPr>
            <a:r>
              <a:rPr lang="en-US" dirty="0">
                <a:solidFill>
                  <a:srgbClr val="00B050"/>
                </a:solidFill>
              </a:rPr>
              <a:t>If you add </a:t>
            </a:r>
            <a:r>
              <a:rPr lang="en-US" dirty="0">
                <a:solidFill>
                  <a:srgbClr val="FF0000"/>
                </a:solidFill>
              </a:rPr>
              <a:t>acid</a:t>
            </a:r>
            <a:r>
              <a:rPr lang="en-US" dirty="0">
                <a:solidFill>
                  <a:srgbClr val="00B050"/>
                </a:solidFill>
              </a:rPr>
              <a:t> or </a:t>
            </a:r>
            <a:r>
              <a:rPr lang="en-US" dirty="0">
                <a:solidFill>
                  <a:srgbClr val="00B0F0"/>
                </a:solidFill>
              </a:rPr>
              <a:t>base</a:t>
            </a:r>
            <a:r>
              <a:rPr lang="en-US" dirty="0">
                <a:solidFill>
                  <a:srgbClr val="00B050"/>
                </a:solidFill>
              </a:rPr>
              <a:t> to a </a:t>
            </a:r>
            <a:r>
              <a:rPr lang="en-US" dirty="0">
                <a:solidFill>
                  <a:srgbClr val="CC00FF"/>
                </a:solidFill>
              </a:rPr>
              <a:t>buffered</a:t>
            </a:r>
            <a:r>
              <a:rPr lang="en-US" dirty="0">
                <a:solidFill>
                  <a:srgbClr val="00B050"/>
                </a:solidFill>
              </a:rPr>
              <a:t> solution, its pH will not change significantly.</a:t>
            </a:r>
          </a:p>
          <a:p>
            <a:pPr>
              <a:spcBef>
                <a:spcPts val="1200"/>
              </a:spcBef>
            </a:pPr>
            <a:endParaRPr lang="en-US" dirty="0"/>
          </a:p>
        </p:txBody>
      </p:sp>
      <p:sp>
        <p:nvSpPr>
          <p:cNvPr id="6" name="Rectangle 7"/>
          <p:cNvSpPr>
            <a:spLocks noChangeArrowheads="1"/>
          </p:cNvSpPr>
          <p:nvPr/>
        </p:nvSpPr>
        <p:spPr bwMode="auto">
          <a:xfrm>
            <a:off x="3048000" y="0"/>
            <a:ext cx="2971800" cy="685800"/>
          </a:xfrm>
          <a:prstGeom prst="rect">
            <a:avLst/>
          </a:prstGeom>
          <a:solidFill>
            <a:srgbClr val="7030A0"/>
          </a:solidFill>
          <a:ln>
            <a:noFill/>
          </a:ln>
        </p:spPr>
        <p:txBody>
          <a:bodyPr lIns="90977" tIns="45489" rIns="90977" bIns="45489" anchor="ctr"/>
          <a:lstStyle>
            <a:lvl1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sz="3200" dirty="0">
                <a:solidFill>
                  <a:srgbClr val="92D050"/>
                </a:solidFill>
                <a:effectLst/>
              </a:rPr>
              <a:t>Buffers</a:t>
            </a:r>
          </a:p>
        </p:txBody>
      </p:sp>
      <p:pic>
        <p:nvPicPr>
          <p:cNvPr id="5122" name="Picture 2" descr="C:\Users\ctrie\AppData\Local\Temp\SNAGHTML334bcdc2.PNG">
            <a:extLst>
              <a:ext uri="{FF2B5EF4-FFF2-40B4-BE49-F238E27FC236}">
                <a16:creationId xmlns:a16="http://schemas.microsoft.com/office/drawing/2014/main" id="{35E36E6A-F0E5-48BB-94C5-F5CF7BC1046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4082"/>
          <a:stretch/>
        </p:blipFill>
        <p:spPr bwMode="auto">
          <a:xfrm>
            <a:off x="1146986" y="1881268"/>
            <a:ext cx="6850027" cy="785732"/>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0"/>
          </p:nvPr>
        </p:nvSpPr>
        <p:spPr/>
        <p:txBody>
          <a:bodyPr/>
          <a:lstStyle/>
          <a:p>
            <a:r>
              <a:rPr lang="en-US" altLang="en-US" dirty="0">
                <a:solidFill>
                  <a:srgbClr val="000000"/>
                </a:solidFill>
              </a:rPr>
              <a:t>Acids &amp; Bases</a:t>
            </a:r>
          </a:p>
        </p:txBody>
      </p:sp>
      <p:pic>
        <p:nvPicPr>
          <p:cNvPr id="2" name="Picture 2" descr="C:\Users\ctrie\AppData\Local\Temp\SNAGHTML334bcdc2.PNG">
            <a:extLst>
              <a:ext uri="{FF2B5EF4-FFF2-40B4-BE49-F238E27FC236}">
                <a16:creationId xmlns:a16="http://schemas.microsoft.com/office/drawing/2014/main" id="{1F7505A3-8886-CACA-7F85-DB611A9EE1F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2271" t="15917" r="40984"/>
          <a:stretch/>
        </p:blipFill>
        <p:spPr bwMode="auto">
          <a:xfrm>
            <a:off x="4038600" y="2667000"/>
            <a:ext cx="1146987" cy="41505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ctrie\AppData\Local\Temp\SNAGHTML334bcdc2.PNG">
            <a:extLst>
              <a:ext uri="{FF2B5EF4-FFF2-40B4-BE49-F238E27FC236}">
                <a16:creationId xmlns:a16="http://schemas.microsoft.com/office/drawing/2014/main" id="{F00FAE58-80C1-59A1-A352-94A164BF719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5917" r="57728"/>
          <a:stretch/>
        </p:blipFill>
        <p:spPr bwMode="auto">
          <a:xfrm>
            <a:off x="1143000" y="2667000"/>
            <a:ext cx="2895600" cy="41505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ctrie\AppData\Local\Temp\SNAGHTML334bcdc2.PNG">
            <a:extLst>
              <a:ext uri="{FF2B5EF4-FFF2-40B4-BE49-F238E27FC236}">
                <a16:creationId xmlns:a16="http://schemas.microsoft.com/office/drawing/2014/main" id="{2C237A74-CA68-3F15-BCC8-4F87FCEC8BE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0070" t="15917"/>
          <a:stretch/>
        </p:blipFill>
        <p:spPr bwMode="auto">
          <a:xfrm>
            <a:off x="5181600" y="2667000"/>
            <a:ext cx="2735227" cy="4150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3596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02">
                                            <p:txEl>
                                              <p:pRg st="0" end="0"/>
                                            </p:txEl>
                                          </p:spTgt>
                                        </p:tgtEl>
                                        <p:attrNameLst>
                                          <p:attrName>style.visibility</p:attrName>
                                        </p:attrNameLst>
                                      </p:cBhvr>
                                      <p:to>
                                        <p:strVal val="visible"/>
                                      </p:to>
                                    </p:set>
                                    <p:animEffect transition="in" filter="fade">
                                      <p:cBhvr>
                                        <p:cTn id="7" dur="500"/>
                                        <p:tgtEl>
                                          <p:spTgt spid="153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02">
                                            <p:txEl>
                                              <p:pRg st="1" end="1"/>
                                            </p:txEl>
                                          </p:spTgt>
                                        </p:tgtEl>
                                        <p:attrNameLst>
                                          <p:attrName>style.visibility</p:attrName>
                                        </p:attrNameLst>
                                      </p:cBhvr>
                                      <p:to>
                                        <p:strVal val="visible"/>
                                      </p:to>
                                    </p:set>
                                    <p:animEffect transition="in" filter="fade">
                                      <p:cBhvr>
                                        <p:cTn id="12" dur="500"/>
                                        <p:tgtEl>
                                          <p:spTgt spid="153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4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right)">
                                      <p:cBhvr>
                                        <p:cTn id="27" dur="4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22"/>
                                        </p:tgtEl>
                                        <p:attrNameLst>
                                          <p:attrName>style.visibility</p:attrName>
                                        </p:attrNameLst>
                                      </p:cBhvr>
                                      <p:to>
                                        <p:strVal val="visible"/>
                                      </p:to>
                                    </p:set>
                                    <p:animEffect transition="in" filter="fade">
                                      <p:cBhvr>
                                        <p:cTn id="3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6" name="Text Box 4"/>
          <p:cNvSpPr txBox="1">
            <a:spLocks noChangeArrowheads="1"/>
          </p:cNvSpPr>
          <p:nvPr/>
        </p:nvSpPr>
        <p:spPr bwMode="auto">
          <a:xfrm>
            <a:off x="152400" y="990613"/>
            <a:ext cx="8839200" cy="8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dirty="0">
                <a:solidFill>
                  <a:srgbClr val="CC00FF"/>
                </a:solidFill>
              </a:rPr>
              <a:t>Observe what happens when 1.0 mL of 0.10</a:t>
            </a:r>
            <a:r>
              <a:rPr lang="en-US" altLang="en-US" i="1" dirty="0">
                <a:solidFill>
                  <a:srgbClr val="CC00FF"/>
                </a:solidFill>
              </a:rPr>
              <a:t>M</a:t>
            </a:r>
            <a:r>
              <a:rPr lang="en-US" altLang="en-US" dirty="0">
                <a:solidFill>
                  <a:srgbClr val="CC00FF"/>
                </a:solidFill>
              </a:rPr>
              <a:t> HCl solution is added to buffered and unbuffered solutions.</a:t>
            </a:r>
          </a:p>
        </p:txBody>
      </p:sp>
      <p:pic>
        <p:nvPicPr>
          <p:cNvPr id="159748" name="Picture 5" descr="0132525763_R620a.jpg"/>
          <p:cNvPicPr>
            <a:picLocks noChangeAspect="1"/>
          </p:cNvPicPr>
          <p:nvPr/>
        </p:nvPicPr>
        <p:blipFill>
          <a:blip r:embed="rId3">
            <a:extLst>
              <a:ext uri="{28A0092B-C50C-407E-A947-70E740481C1C}">
                <a14:useLocalDpi xmlns:a14="http://schemas.microsoft.com/office/drawing/2010/main" val="0"/>
              </a:ext>
            </a:extLst>
          </a:blip>
          <a:srcRect l="9818" t="22195" r="10545" b="4634"/>
          <a:stretch>
            <a:fillRect/>
          </a:stretch>
        </p:blipFill>
        <p:spPr bwMode="auto">
          <a:xfrm>
            <a:off x="381000" y="2066785"/>
            <a:ext cx="3532560" cy="241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49" name="Picture 6" descr="0132525763_R620b.jpg"/>
          <p:cNvPicPr>
            <a:picLocks noChangeAspect="1"/>
          </p:cNvPicPr>
          <p:nvPr/>
        </p:nvPicPr>
        <p:blipFill>
          <a:blip r:embed="rId4">
            <a:extLst>
              <a:ext uri="{28A0092B-C50C-407E-A947-70E740481C1C}">
                <a14:useLocalDpi xmlns:a14="http://schemas.microsoft.com/office/drawing/2010/main" val="0"/>
              </a:ext>
            </a:extLst>
          </a:blip>
          <a:srcRect l="7455" t="22195" r="7455" b="3171"/>
          <a:stretch>
            <a:fillRect/>
          </a:stretch>
        </p:blipFill>
        <p:spPr bwMode="auto">
          <a:xfrm>
            <a:off x="4572000" y="2363353"/>
            <a:ext cx="4038600" cy="244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2" name="TextBox 9"/>
          <p:cNvSpPr txBox="1">
            <a:spLocks noChangeArrowheads="1"/>
          </p:cNvSpPr>
          <p:nvPr/>
        </p:nvSpPr>
        <p:spPr bwMode="auto">
          <a:xfrm>
            <a:off x="688075" y="2589747"/>
            <a:ext cx="1143000" cy="38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
                <a:srgbClr val="000000"/>
              </a:buClr>
              <a:buSzPct val="100000"/>
              <a:buFont typeface="Times New Roman" panose="02020603050405020304" pitchFamily="18" charset="0"/>
              <a:buNone/>
            </a:pPr>
            <a:r>
              <a:rPr lang="en-US" altLang="en-US" sz="1900" dirty="0">
                <a:solidFill>
                  <a:srgbClr val="000000"/>
                </a:solidFill>
              </a:rPr>
              <a:t>buffered</a:t>
            </a:r>
          </a:p>
        </p:txBody>
      </p:sp>
      <p:sp>
        <p:nvSpPr>
          <p:cNvPr id="159753" name="TextBox 11"/>
          <p:cNvSpPr txBox="1">
            <a:spLocks noChangeArrowheads="1"/>
          </p:cNvSpPr>
          <p:nvPr/>
        </p:nvSpPr>
        <p:spPr bwMode="auto">
          <a:xfrm>
            <a:off x="2362200" y="2589747"/>
            <a:ext cx="1371600" cy="38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
                <a:srgbClr val="000000"/>
              </a:buClr>
              <a:buSzPct val="100000"/>
              <a:buFont typeface="Times New Roman" panose="02020603050405020304" pitchFamily="18" charset="0"/>
              <a:buNone/>
            </a:pPr>
            <a:r>
              <a:rPr lang="en-US" altLang="en-US" sz="1900" dirty="0">
                <a:solidFill>
                  <a:srgbClr val="000000"/>
                </a:solidFill>
              </a:rPr>
              <a:t>unbuffered</a:t>
            </a:r>
          </a:p>
        </p:txBody>
      </p:sp>
      <p:sp>
        <p:nvSpPr>
          <p:cNvPr id="159754" name="TextBox 12"/>
          <p:cNvSpPr txBox="1">
            <a:spLocks noChangeArrowheads="1"/>
          </p:cNvSpPr>
          <p:nvPr/>
        </p:nvSpPr>
        <p:spPr bwMode="auto">
          <a:xfrm>
            <a:off x="5038872" y="2892361"/>
            <a:ext cx="1143000" cy="38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
                <a:srgbClr val="000000"/>
              </a:buClr>
              <a:buSzPct val="100000"/>
              <a:buFont typeface="Times New Roman" panose="02020603050405020304" pitchFamily="18" charset="0"/>
              <a:buNone/>
            </a:pPr>
            <a:r>
              <a:rPr lang="en-US" altLang="en-US" sz="1900" dirty="0">
                <a:solidFill>
                  <a:srgbClr val="000000"/>
                </a:solidFill>
              </a:rPr>
              <a:t>buffered</a:t>
            </a:r>
          </a:p>
        </p:txBody>
      </p:sp>
      <p:sp>
        <p:nvSpPr>
          <p:cNvPr id="159755" name="TextBox 13"/>
          <p:cNvSpPr txBox="1">
            <a:spLocks noChangeArrowheads="1"/>
          </p:cNvSpPr>
          <p:nvPr/>
        </p:nvSpPr>
        <p:spPr bwMode="auto">
          <a:xfrm>
            <a:off x="6934200" y="2892361"/>
            <a:ext cx="1371600" cy="38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
                <a:srgbClr val="000000"/>
              </a:buClr>
              <a:buSzPct val="100000"/>
              <a:buFont typeface="Times New Roman" panose="02020603050405020304" pitchFamily="18" charset="0"/>
              <a:buNone/>
            </a:pPr>
            <a:r>
              <a:rPr lang="en-US" altLang="en-US" sz="1900" dirty="0">
                <a:solidFill>
                  <a:srgbClr val="000000"/>
                </a:solidFill>
              </a:rPr>
              <a:t>unbuffered</a:t>
            </a:r>
          </a:p>
        </p:txBody>
      </p:sp>
      <p:sp>
        <p:nvSpPr>
          <p:cNvPr id="159757" name="Text Box 13"/>
          <p:cNvSpPr txBox="1">
            <a:spLocks noChangeArrowheads="1"/>
          </p:cNvSpPr>
          <p:nvPr/>
        </p:nvSpPr>
        <p:spPr bwMode="auto">
          <a:xfrm>
            <a:off x="381000" y="4648200"/>
            <a:ext cx="3581399" cy="1384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77" tIns="45489" rIns="90977" bIns="45489">
            <a:spAutoFit/>
          </a:bodyPr>
          <a:lstStyle/>
          <a:p>
            <a:pPr eaLnBrk="0" fontAlgn="base" hangingPunct="0">
              <a:spcBef>
                <a:spcPct val="50000"/>
              </a:spcBef>
              <a:spcAft>
                <a:spcPct val="0"/>
              </a:spcAft>
            </a:pPr>
            <a:r>
              <a:rPr lang="en-US" altLang="en-US" sz="2100" dirty="0">
                <a:solidFill>
                  <a:srgbClr val="000000"/>
                </a:solidFill>
              </a:rPr>
              <a:t>PRIOR to adding </a:t>
            </a:r>
            <a:r>
              <a:rPr lang="en-US" altLang="en-US" sz="2100" dirty="0">
                <a:solidFill>
                  <a:srgbClr val="FF0000"/>
                </a:solidFill>
              </a:rPr>
              <a:t>acid</a:t>
            </a:r>
            <a:r>
              <a:rPr lang="en-US" altLang="en-US" sz="2100" dirty="0">
                <a:solidFill>
                  <a:srgbClr val="000000"/>
                </a:solidFill>
              </a:rPr>
              <a:t>, the indicator shows that both solutions are </a:t>
            </a:r>
            <a:r>
              <a:rPr lang="en-US" altLang="en-US" sz="2100" dirty="0">
                <a:solidFill>
                  <a:srgbClr val="00B0F0"/>
                </a:solidFill>
              </a:rPr>
              <a:t>basic (pH of about 8)</a:t>
            </a:r>
            <a:r>
              <a:rPr lang="en-US" altLang="en-US" sz="2100" dirty="0">
                <a:solidFill>
                  <a:srgbClr val="000000"/>
                </a:solidFill>
              </a:rPr>
              <a:t>.</a:t>
            </a:r>
          </a:p>
        </p:txBody>
      </p:sp>
      <p:sp>
        <p:nvSpPr>
          <p:cNvPr id="159758" name="Text Box 14"/>
          <p:cNvSpPr txBox="1">
            <a:spLocks noChangeArrowheads="1"/>
          </p:cNvSpPr>
          <p:nvPr/>
        </p:nvSpPr>
        <p:spPr bwMode="auto">
          <a:xfrm>
            <a:off x="4543572" y="4819183"/>
            <a:ext cx="2133600" cy="170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977" tIns="45489" rIns="90977" bIns="45489">
            <a:spAutoFit/>
          </a:bodyPr>
          <a:lstStyle/>
          <a:p>
            <a:pPr eaLnBrk="0" fontAlgn="base" hangingPunct="0">
              <a:spcBef>
                <a:spcPct val="50000"/>
              </a:spcBef>
              <a:spcAft>
                <a:spcPct val="0"/>
              </a:spcAft>
            </a:pPr>
            <a:r>
              <a:rPr lang="en-US" altLang="en-US" sz="2100" dirty="0">
                <a:solidFill>
                  <a:srgbClr val="000000"/>
                </a:solidFill>
              </a:rPr>
              <a:t>The indicator shows </a:t>
            </a:r>
            <a:r>
              <a:rPr lang="en-US" altLang="en-US" sz="2100" dirty="0">
                <a:solidFill>
                  <a:srgbClr val="00B050"/>
                </a:solidFill>
              </a:rPr>
              <a:t>no visible pH change </a:t>
            </a:r>
            <a:r>
              <a:rPr lang="en-US" altLang="en-US" sz="2100" dirty="0">
                <a:solidFill>
                  <a:srgbClr val="000000"/>
                </a:solidFill>
              </a:rPr>
              <a:t>in the buffered solution.  </a:t>
            </a:r>
          </a:p>
        </p:txBody>
      </p:sp>
      <p:sp>
        <p:nvSpPr>
          <p:cNvPr id="159759" name="Text Box 15"/>
          <p:cNvSpPr txBox="1">
            <a:spLocks noChangeArrowheads="1"/>
          </p:cNvSpPr>
          <p:nvPr/>
        </p:nvSpPr>
        <p:spPr bwMode="auto">
          <a:xfrm>
            <a:off x="4419599" y="1855988"/>
            <a:ext cx="4343400" cy="507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77" tIns="45489" rIns="90977" bIns="45489">
            <a:spAutoFit/>
          </a:bodyPr>
          <a:lstStyle/>
          <a:p>
            <a:pPr eaLnBrk="0" fontAlgn="base" hangingPunct="0">
              <a:spcBef>
                <a:spcPct val="50000"/>
              </a:spcBef>
              <a:spcAft>
                <a:spcPct val="0"/>
              </a:spcAft>
            </a:pPr>
            <a:r>
              <a:rPr lang="en-US" altLang="en-US" sz="2300" dirty="0">
                <a:solidFill>
                  <a:srgbClr val="000000"/>
                </a:solidFill>
              </a:rPr>
              <a:t>HCl is added to each solution.</a:t>
            </a:r>
            <a:r>
              <a:rPr lang="en-US" altLang="en-US" sz="2700" dirty="0">
                <a:solidFill>
                  <a:srgbClr val="000000"/>
                </a:solidFill>
              </a:rPr>
              <a:t> </a:t>
            </a:r>
          </a:p>
        </p:txBody>
      </p:sp>
      <p:sp>
        <p:nvSpPr>
          <p:cNvPr id="159760" name="Text Box 16"/>
          <p:cNvSpPr txBox="1">
            <a:spLocks noChangeArrowheads="1"/>
          </p:cNvSpPr>
          <p:nvPr/>
        </p:nvSpPr>
        <p:spPr bwMode="auto">
          <a:xfrm>
            <a:off x="6677172" y="4826480"/>
            <a:ext cx="2286000" cy="1707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77" tIns="45489" rIns="90977" bIns="45489">
            <a:spAutoFit/>
          </a:bodyPr>
          <a:lstStyle/>
          <a:p>
            <a:pPr eaLnBrk="0" fontAlgn="base" hangingPunct="0">
              <a:spcBef>
                <a:spcPct val="50000"/>
              </a:spcBef>
              <a:spcAft>
                <a:spcPct val="0"/>
              </a:spcAft>
            </a:pPr>
            <a:r>
              <a:rPr lang="en-US" altLang="en-US" sz="2100" dirty="0">
                <a:solidFill>
                  <a:srgbClr val="000000"/>
                </a:solidFill>
              </a:rPr>
              <a:t>The color change in the unbuffered solution indicates a </a:t>
            </a:r>
            <a:r>
              <a:rPr lang="en-US" altLang="en-US" sz="2100" dirty="0">
                <a:solidFill>
                  <a:srgbClr val="00B050"/>
                </a:solidFill>
              </a:rPr>
              <a:t>change in pH </a:t>
            </a:r>
            <a:r>
              <a:rPr lang="en-US" altLang="en-US" sz="2100" dirty="0">
                <a:solidFill>
                  <a:srgbClr val="000000"/>
                </a:solidFill>
              </a:rPr>
              <a:t>from </a:t>
            </a:r>
            <a:r>
              <a:rPr lang="en-US" altLang="en-US" sz="2100" dirty="0">
                <a:solidFill>
                  <a:srgbClr val="00B0F0"/>
                </a:solidFill>
              </a:rPr>
              <a:t>8</a:t>
            </a:r>
            <a:r>
              <a:rPr lang="en-US" altLang="en-US" sz="2100" dirty="0">
                <a:solidFill>
                  <a:srgbClr val="000000"/>
                </a:solidFill>
              </a:rPr>
              <a:t> to about </a:t>
            </a:r>
            <a:r>
              <a:rPr lang="en-US" altLang="en-US" sz="2100" dirty="0">
                <a:solidFill>
                  <a:srgbClr val="FF0000"/>
                </a:solidFill>
              </a:rPr>
              <a:t>3</a:t>
            </a:r>
            <a:r>
              <a:rPr lang="en-US" altLang="en-US" sz="2100" dirty="0">
                <a:solidFill>
                  <a:srgbClr val="000000"/>
                </a:solidFill>
              </a:rPr>
              <a:t>.</a:t>
            </a: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
        <p:nvSpPr>
          <p:cNvPr id="15" name="Rectangle 7"/>
          <p:cNvSpPr>
            <a:spLocks noChangeArrowheads="1"/>
          </p:cNvSpPr>
          <p:nvPr/>
        </p:nvSpPr>
        <p:spPr bwMode="auto">
          <a:xfrm>
            <a:off x="3048000" y="0"/>
            <a:ext cx="2971800" cy="685800"/>
          </a:xfrm>
          <a:prstGeom prst="rect">
            <a:avLst/>
          </a:prstGeom>
          <a:solidFill>
            <a:srgbClr val="7030A0"/>
          </a:solidFill>
          <a:ln>
            <a:noFill/>
          </a:ln>
        </p:spPr>
        <p:txBody>
          <a:bodyPr lIns="90977" tIns="45489" rIns="90977" bIns="45489" anchor="ctr"/>
          <a:lstStyle>
            <a:lvl1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sz="3200" dirty="0">
                <a:solidFill>
                  <a:srgbClr val="92D050"/>
                </a:solidFill>
                <a:effectLst/>
              </a:rPr>
              <a:t>Buffers</a:t>
            </a:r>
          </a:p>
        </p:txBody>
      </p:sp>
      <p:pic>
        <p:nvPicPr>
          <p:cNvPr id="16" name="Picture 15" descr="think_about_it-01.eps"/>
          <p:cNvPicPr/>
          <p:nvPr/>
        </p:nvPicPr>
        <p:blipFill>
          <a:blip r:embed="rId5">
            <a:extLst>
              <a:ext uri="{28A0092B-C50C-407E-A947-70E740481C1C}">
                <a14:useLocalDpi xmlns:a14="http://schemas.microsoft.com/office/drawing/2010/main" val="0"/>
              </a:ext>
            </a:extLst>
          </a:blip>
          <a:stretch>
            <a:fillRect/>
          </a:stretch>
        </p:blipFill>
        <p:spPr>
          <a:xfrm>
            <a:off x="914400" y="0"/>
            <a:ext cx="1114000" cy="990613"/>
          </a:xfrm>
          <a:prstGeom prst="rect">
            <a:avLst/>
          </a:prstGeom>
        </p:spPr>
      </p:pic>
    </p:spTree>
    <p:extLst>
      <p:ext uri="{BB962C8B-B14F-4D97-AF65-F5344CB8AC3E}">
        <p14:creationId xmlns:p14="http://schemas.microsoft.com/office/powerpoint/2010/main" val="36096798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9746"/>
                                        </p:tgtEl>
                                        <p:attrNameLst>
                                          <p:attrName>style.visibility</p:attrName>
                                        </p:attrNameLst>
                                      </p:cBhvr>
                                      <p:to>
                                        <p:strVal val="visible"/>
                                      </p:to>
                                    </p:set>
                                    <p:animEffect transition="in" filter="fade">
                                      <p:cBhvr>
                                        <p:cTn id="7" dur="500"/>
                                        <p:tgtEl>
                                          <p:spTgt spid="1597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748"/>
                                        </p:tgtEl>
                                        <p:attrNameLst>
                                          <p:attrName>style.visibility</p:attrName>
                                        </p:attrNameLst>
                                      </p:cBhvr>
                                      <p:to>
                                        <p:strVal val="visible"/>
                                      </p:to>
                                    </p:set>
                                    <p:animEffect transition="in" filter="fade">
                                      <p:cBhvr>
                                        <p:cTn id="12" dur="500"/>
                                        <p:tgtEl>
                                          <p:spTgt spid="15974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9752"/>
                                        </p:tgtEl>
                                        <p:attrNameLst>
                                          <p:attrName>style.visibility</p:attrName>
                                        </p:attrNameLst>
                                      </p:cBhvr>
                                      <p:to>
                                        <p:strVal val="visible"/>
                                      </p:to>
                                    </p:set>
                                    <p:animEffect transition="in" filter="fade">
                                      <p:cBhvr>
                                        <p:cTn id="16" dur="500"/>
                                        <p:tgtEl>
                                          <p:spTgt spid="15975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59753"/>
                                        </p:tgtEl>
                                        <p:attrNameLst>
                                          <p:attrName>style.visibility</p:attrName>
                                        </p:attrNameLst>
                                      </p:cBhvr>
                                      <p:to>
                                        <p:strVal val="visible"/>
                                      </p:to>
                                    </p:set>
                                    <p:animEffect transition="in" filter="fade">
                                      <p:cBhvr>
                                        <p:cTn id="20" dur="500"/>
                                        <p:tgtEl>
                                          <p:spTgt spid="15975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9757"/>
                                        </p:tgtEl>
                                        <p:attrNameLst>
                                          <p:attrName>style.visibility</p:attrName>
                                        </p:attrNameLst>
                                      </p:cBhvr>
                                      <p:to>
                                        <p:strVal val="visible"/>
                                      </p:to>
                                    </p:set>
                                    <p:animEffect transition="in" filter="fade">
                                      <p:cBhvr>
                                        <p:cTn id="25" dur="500"/>
                                        <p:tgtEl>
                                          <p:spTgt spid="15975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9759"/>
                                        </p:tgtEl>
                                        <p:attrNameLst>
                                          <p:attrName>style.visibility</p:attrName>
                                        </p:attrNameLst>
                                      </p:cBhvr>
                                      <p:to>
                                        <p:strVal val="visible"/>
                                      </p:to>
                                    </p:set>
                                    <p:animEffect transition="in" filter="fade">
                                      <p:cBhvr>
                                        <p:cTn id="30" dur="500"/>
                                        <p:tgtEl>
                                          <p:spTgt spid="15975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9749"/>
                                        </p:tgtEl>
                                        <p:attrNameLst>
                                          <p:attrName>style.visibility</p:attrName>
                                        </p:attrNameLst>
                                      </p:cBhvr>
                                      <p:to>
                                        <p:strVal val="visible"/>
                                      </p:to>
                                    </p:set>
                                    <p:animEffect transition="in" filter="fade">
                                      <p:cBhvr>
                                        <p:cTn id="35" dur="500"/>
                                        <p:tgtEl>
                                          <p:spTgt spid="159749"/>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59754"/>
                                        </p:tgtEl>
                                        <p:attrNameLst>
                                          <p:attrName>style.visibility</p:attrName>
                                        </p:attrNameLst>
                                      </p:cBhvr>
                                      <p:to>
                                        <p:strVal val="visible"/>
                                      </p:to>
                                    </p:set>
                                    <p:animEffect transition="in" filter="fade">
                                      <p:cBhvr>
                                        <p:cTn id="39" dur="500"/>
                                        <p:tgtEl>
                                          <p:spTgt spid="159754"/>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159755"/>
                                        </p:tgtEl>
                                        <p:attrNameLst>
                                          <p:attrName>style.visibility</p:attrName>
                                        </p:attrNameLst>
                                      </p:cBhvr>
                                      <p:to>
                                        <p:strVal val="visible"/>
                                      </p:to>
                                    </p:set>
                                    <p:animEffect transition="in" filter="fade">
                                      <p:cBhvr>
                                        <p:cTn id="43" dur="500"/>
                                        <p:tgtEl>
                                          <p:spTgt spid="15975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9758"/>
                                        </p:tgtEl>
                                        <p:attrNameLst>
                                          <p:attrName>style.visibility</p:attrName>
                                        </p:attrNameLst>
                                      </p:cBhvr>
                                      <p:to>
                                        <p:strVal val="visible"/>
                                      </p:to>
                                    </p:set>
                                    <p:animEffect transition="in" filter="fade">
                                      <p:cBhvr>
                                        <p:cTn id="48" dur="500"/>
                                        <p:tgtEl>
                                          <p:spTgt spid="15975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59760"/>
                                        </p:tgtEl>
                                        <p:attrNameLst>
                                          <p:attrName>style.visibility</p:attrName>
                                        </p:attrNameLst>
                                      </p:cBhvr>
                                      <p:to>
                                        <p:strVal val="visible"/>
                                      </p:to>
                                    </p:set>
                                    <p:animEffect transition="in" filter="fade">
                                      <p:cBhvr>
                                        <p:cTn id="53" dur="500"/>
                                        <p:tgtEl>
                                          <p:spTgt spid="159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p:bldP spid="159752" grpId="0"/>
      <p:bldP spid="159753" grpId="0"/>
      <p:bldP spid="159754" grpId="0"/>
      <p:bldP spid="159755" grpId="0"/>
      <p:bldP spid="159757" grpId="0"/>
      <p:bldP spid="159758" grpId="0"/>
      <p:bldP spid="159759" grpId="0"/>
      <p:bldP spid="159760" grpId="0"/>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Text Box 4"/>
          <p:cNvSpPr txBox="1">
            <a:spLocks noChangeArrowheads="1"/>
          </p:cNvSpPr>
          <p:nvPr/>
        </p:nvSpPr>
        <p:spPr bwMode="auto">
          <a:xfrm>
            <a:off x="152399" y="762000"/>
            <a:ext cx="8839200" cy="2984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744538" indent="-285750"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09537">
              <a:spcBef>
                <a:spcPts val="600"/>
              </a:spcBef>
            </a:pPr>
            <a:r>
              <a:rPr lang="en-US" sz="2800" dirty="0"/>
              <a:t>A </a:t>
            </a:r>
            <a:r>
              <a:rPr lang="en-US" sz="2800" dirty="0">
                <a:solidFill>
                  <a:srgbClr val="CC00FF"/>
                </a:solidFill>
              </a:rPr>
              <a:t>buffer</a:t>
            </a:r>
            <a:r>
              <a:rPr lang="en-US" sz="2800" dirty="0"/>
              <a:t> is made by mixing a large volume of a </a:t>
            </a:r>
            <a:r>
              <a:rPr lang="en-US" sz="2800" dirty="0">
                <a:solidFill>
                  <a:srgbClr val="FF0000"/>
                </a:solidFill>
              </a:rPr>
              <a:t>weak acid </a:t>
            </a:r>
            <a:r>
              <a:rPr lang="en-US" sz="2800" dirty="0"/>
              <a:t>or </a:t>
            </a:r>
            <a:r>
              <a:rPr lang="en-US" sz="2800" dirty="0">
                <a:solidFill>
                  <a:srgbClr val="00B0F0"/>
                </a:solidFill>
              </a:rPr>
              <a:t>weak base </a:t>
            </a:r>
            <a:r>
              <a:rPr lang="en-US" sz="2800" dirty="0"/>
              <a:t>together with its conjugate. </a:t>
            </a:r>
          </a:p>
          <a:p>
            <a:pPr marL="682625" indent="-342900" defTabSz="914400">
              <a:spcBef>
                <a:spcPts val="1200"/>
              </a:spcBef>
              <a:buFont typeface="Wingdings" panose="05000000000000000000" pitchFamily="2" charset="2"/>
              <a:buChar char="ü"/>
            </a:pPr>
            <a:r>
              <a:rPr lang="en-US" sz="2800" dirty="0"/>
              <a:t>A </a:t>
            </a:r>
            <a:r>
              <a:rPr lang="en-US" sz="2800" dirty="0">
                <a:solidFill>
                  <a:srgbClr val="FF0000"/>
                </a:solidFill>
              </a:rPr>
              <a:t>weak acid </a:t>
            </a:r>
            <a:r>
              <a:rPr lang="en-US" sz="2800" dirty="0"/>
              <a:t>and its </a:t>
            </a:r>
            <a:r>
              <a:rPr lang="en-US" sz="2800" dirty="0">
                <a:solidFill>
                  <a:srgbClr val="00B0F0"/>
                </a:solidFill>
              </a:rPr>
              <a:t>conjugate base (salt) </a:t>
            </a:r>
            <a:r>
              <a:rPr lang="en-US" sz="2800" dirty="0"/>
              <a:t>can remain in solution without neutralizing each other. </a:t>
            </a:r>
          </a:p>
          <a:p>
            <a:pPr marL="682625" indent="-342900" defTabSz="914400">
              <a:spcBef>
                <a:spcPts val="1200"/>
              </a:spcBef>
              <a:buFont typeface="Wingdings" panose="05000000000000000000" pitchFamily="2" charset="2"/>
              <a:buChar char="ü"/>
            </a:pPr>
            <a:r>
              <a:rPr lang="en-US" sz="2800" dirty="0"/>
              <a:t>A </a:t>
            </a:r>
            <a:r>
              <a:rPr lang="en-US" sz="2800" dirty="0">
                <a:solidFill>
                  <a:srgbClr val="00B0F0"/>
                </a:solidFill>
              </a:rPr>
              <a:t>weak base </a:t>
            </a:r>
            <a:r>
              <a:rPr lang="en-US" sz="2800" dirty="0"/>
              <a:t>and its </a:t>
            </a:r>
            <a:r>
              <a:rPr lang="en-US" sz="2800" dirty="0">
                <a:solidFill>
                  <a:srgbClr val="FF0000"/>
                </a:solidFill>
              </a:rPr>
              <a:t>conjugate acid (salt) </a:t>
            </a:r>
            <a:r>
              <a:rPr lang="en-US" sz="2800" dirty="0"/>
              <a:t>do not neutralize.</a:t>
            </a:r>
          </a:p>
        </p:txBody>
      </p:sp>
      <p:sp>
        <p:nvSpPr>
          <p:cNvPr id="3" name="Footer Placeholder 2"/>
          <p:cNvSpPr>
            <a:spLocks noGrp="1"/>
          </p:cNvSpPr>
          <p:nvPr>
            <p:ph type="ftr" sz="quarter" idx="10"/>
          </p:nvPr>
        </p:nvSpPr>
        <p:spPr/>
        <p:txBody>
          <a:bodyPr/>
          <a:lstStyle/>
          <a:p>
            <a:r>
              <a:rPr lang="en-US" altLang="en-US" dirty="0">
                <a:solidFill>
                  <a:srgbClr val="000000"/>
                </a:solidFill>
              </a:rPr>
              <a:t>Acids &amp; Bases</a:t>
            </a:r>
          </a:p>
        </p:txBody>
      </p:sp>
      <p:sp>
        <p:nvSpPr>
          <p:cNvPr id="6" name="Rectangle 7"/>
          <p:cNvSpPr>
            <a:spLocks noChangeArrowheads="1"/>
          </p:cNvSpPr>
          <p:nvPr/>
        </p:nvSpPr>
        <p:spPr bwMode="auto">
          <a:xfrm>
            <a:off x="3048000" y="0"/>
            <a:ext cx="2971800" cy="762000"/>
          </a:xfrm>
          <a:prstGeom prst="rect">
            <a:avLst/>
          </a:prstGeom>
          <a:solidFill>
            <a:srgbClr val="7030A0"/>
          </a:solidFill>
          <a:ln>
            <a:noFill/>
          </a:ln>
        </p:spPr>
        <p:txBody>
          <a:bodyPr lIns="90977" tIns="45489" rIns="90977" bIns="45489" anchor="ctr"/>
          <a:lstStyle>
            <a:lvl1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sz="4400" dirty="0">
                <a:solidFill>
                  <a:srgbClr val="92D050"/>
                </a:solidFill>
                <a:effectLst/>
              </a:rPr>
              <a:t>Buffers</a:t>
            </a:r>
          </a:p>
        </p:txBody>
      </p:sp>
      <p:pic>
        <p:nvPicPr>
          <p:cNvPr id="2" name="Picture 1">
            <a:extLst>
              <a:ext uri="{FF2B5EF4-FFF2-40B4-BE49-F238E27FC236}">
                <a16:creationId xmlns:a16="http://schemas.microsoft.com/office/drawing/2014/main" id="{9C616D4C-104D-417C-85F8-D330A65B367D}"/>
              </a:ext>
            </a:extLst>
          </p:cNvPr>
          <p:cNvPicPr>
            <a:picLocks noChangeAspect="1"/>
          </p:cNvPicPr>
          <p:nvPr/>
        </p:nvPicPr>
        <p:blipFill>
          <a:blip r:embed="rId3"/>
          <a:stretch>
            <a:fillRect/>
          </a:stretch>
        </p:blipFill>
        <p:spPr>
          <a:xfrm>
            <a:off x="456213" y="3886200"/>
            <a:ext cx="8231573" cy="1945055"/>
          </a:xfrm>
          <a:prstGeom prst="rect">
            <a:avLst/>
          </a:prstGeom>
        </p:spPr>
      </p:pic>
    </p:spTree>
    <p:extLst>
      <p:ext uri="{BB962C8B-B14F-4D97-AF65-F5344CB8AC3E}">
        <p14:creationId xmlns:p14="http://schemas.microsoft.com/office/powerpoint/2010/main" val="36988520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02">
                                            <p:txEl>
                                              <p:pRg st="0" end="0"/>
                                            </p:txEl>
                                          </p:spTgt>
                                        </p:tgtEl>
                                        <p:attrNameLst>
                                          <p:attrName>style.visibility</p:attrName>
                                        </p:attrNameLst>
                                      </p:cBhvr>
                                      <p:to>
                                        <p:strVal val="visible"/>
                                      </p:to>
                                    </p:set>
                                    <p:animEffect transition="in" filter="fade">
                                      <p:cBhvr>
                                        <p:cTn id="7" dur="500"/>
                                        <p:tgtEl>
                                          <p:spTgt spid="153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02">
                                            <p:txEl>
                                              <p:pRg st="1" end="1"/>
                                            </p:txEl>
                                          </p:spTgt>
                                        </p:tgtEl>
                                        <p:attrNameLst>
                                          <p:attrName>style.visibility</p:attrName>
                                        </p:attrNameLst>
                                      </p:cBhvr>
                                      <p:to>
                                        <p:strVal val="visible"/>
                                      </p:to>
                                    </p:set>
                                    <p:animEffect transition="in" filter="fade">
                                      <p:cBhvr>
                                        <p:cTn id="12" dur="500"/>
                                        <p:tgtEl>
                                          <p:spTgt spid="153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02">
                                            <p:txEl>
                                              <p:pRg st="2" end="2"/>
                                            </p:txEl>
                                          </p:spTgt>
                                        </p:tgtEl>
                                        <p:attrNameLst>
                                          <p:attrName>style.visibility</p:attrName>
                                        </p:attrNameLst>
                                      </p:cBhvr>
                                      <p:to>
                                        <p:strVal val="visible"/>
                                      </p:to>
                                    </p:set>
                                    <p:animEffect transition="in" filter="fade">
                                      <p:cBhvr>
                                        <p:cTn id="17" dur="500"/>
                                        <p:tgtEl>
                                          <p:spTgt spid="1536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outVertical)">
                                      <p:cBhvr>
                                        <p:cTn id="22"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Text Box 4"/>
          <p:cNvSpPr txBox="1">
            <a:spLocks noChangeArrowheads="1"/>
          </p:cNvSpPr>
          <p:nvPr/>
        </p:nvSpPr>
        <p:spPr bwMode="auto">
          <a:xfrm>
            <a:off x="228600" y="3048000"/>
            <a:ext cx="8839200" cy="283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744538" indent="-285750"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52388">
              <a:spcBef>
                <a:spcPts val="1200"/>
              </a:spcBef>
            </a:pPr>
            <a:r>
              <a:rPr lang="en-US" sz="2800" dirty="0">
                <a:solidFill>
                  <a:srgbClr val="CC00FF"/>
                </a:solidFill>
              </a:rPr>
              <a:t>Buffers</a:t>
            </a:r>
            <a:r>
              <a:rPr lang="en-US" sz="2800" dirty="0">
                <a:solidFill>
                  <a:srgbClr val="00B050"/>
                </a:solidFill>
              </a:rPr>
              <a:t> </a:t>
            </a:r>
            <a:r>
              <a:rPr lang="en-US" sz="2800" dirty="0">
                <a:solidFill>
                  <a:srgbClr val="7030A0"/>
                </a:solidFill>
              </a:rPr>
              <a:t>cause neutralization reactions </a:t>
            </a:r>
            <a:r>
              <a:rPr lang="en-US" sz="2800" dirty="0">
                <a:solidFill>
                  <a:srgbClr val="00B050"/>
                </a:solidFill>
              </a:rPr>
              <a:t>that will not have much effect on the overall pH of the buffer solution.</a:t>
            </a:r>
          </a:p>
          <a:p>
            <a:pPr marL="796925" indent="-339725">
              <a:spcBef>
                <a:spcPts val="600"/>
              </a:spcBef>
              <a:buFont typeface="Courier New" panose="02070309020205020404" pitchFamily="49" charset="0"/>
              <a:buChar char="o"/>
            </a:pPr>
            <a:r>
              <a:rPr lang="en-US" sz="2800" dirty="0"/>
              <a:t>When </a:t>
            </a:r>
            <a:r>
              <a:rPr lang="en-US" sz="2800" dirty="0">
                <a:solidFill>
                  <a:srgbClr val="FF0000"/>
                </a:solidFill>
              </a:rPr>
              <a:t>hydrogen ions </a:t>
            </a:r>
            <a:r>
              <a:rPr lang="en-US" sz="2800" dirty="0"/>
              <a:t>are added to a </a:t>
            </a:r>
            <a:r>
              <a:rPr lang="en-US" sz="2800" dirty="0">
                <a:solidFill>
                  <a:srgbClr val="CC00FF"/>
                </a:solidFill>
              </a:rPr>
              <a:t>buffer</a:t>
            </a:r>
            <a:r>
              <a:rPr lang="en-US" sz="2800" dirty="0"/>
              <a:t>, they will be </a:t>
            </a:r>
            <a:r>
              <a:rPr lang="en-US" sz="2800" dirty="0">
                <a:solidFill>
                  <a:srgbClr val="00B050"/>
                </a:solidFill>
              </a:rPr>
              <a:t>neutralized</a:t>
            </a:r>
            <a:r>
              <a:rPr lang="en-US" sz="2800" dirty="0"/>
              <a:t> by the </a:t>
            </a:r>
            <a:r>
              <a:rPr lang="en-US" sz="2800" dirty="0">
                <a:solidFill>
                  <a:srgbClr val="00B0F0"/>
                </a:solidFill>
              </a:rPr>
              <a:t>base</a:t>
            </a:r>
            <a:r>
              <a:rPr lang="en-US" sz="2800" dirty="0"/>
              <a:t> in the </a:t>
            </a:r>
            <a:r>
              <a:rPr lang="en-US" sz="2800" dirty="0">
                <a:solidFill>
                  <a:srgbClr val="CC00FF"/>
                </a:solidFill>
              </a:rPr>
              <a:t>buffer</a:t>
            </a:r>
            <a:r>
              <a:rPr lang="en-US" sz="2800" dirty="0"/>
              <a:t>. </a:t>
            </a:r>
          </a:p>
          <a:p>
            <a:pPr marL="796925" indent="-339725">
              <a:spcBef>
                <a:spcPts val="600"/>
              </a:spcBef>
              <a:buFont typeface="Courier New" panose="02070309020205020404" pitchFamily="49" charset="0"/>
              <a:buChar char="o"/>
            </a:pPr>
            <a:r>
              <a:rPr lang="en-US" sz="2800" dirty="0">
                <a:solidFill>
                  <a:srgbClr val="00B0F0"/>
                </a:solidFill>
              </a:rPr>
              <a:t>Hydroxide ions </a:t>
            </a:r>
            <a:r>
              <a:rPr lang="en-US" sz="2800" dirty="0"/>
              <a:t>will be </a:t>
            </a:r>
            <a:r>
              <a:rPr lang="en-US" sz="2800" dirty="0">
                <a:solidFill>
                  <a:srgbClr val="00B050"/>
                </a:solidFill>
              </a:rPr>
              <a:t>neutralized</a:t>
            </a:r>
            <a:r>
              <a:rPr lang="en-US" sz="2800" dirty="0"/>
              <a:t> by the </a:t>
            </a:r>
            <a:r>
              <a:rPr lang="en-US" sz="2800" dirty="0">
                <a:solidFill>
                  <a:srgbClr val="FF0000"/>
                </a:solidFill>
              </a:rPr>
              <a:t>acid</a:t>
            </a:r>
            <a:r>
              <a:rPr lang="en-US" sz="2800" dirty="0"/>
              <a:t>. </a:t>
            </a:r>
          </a:p>
        </p:txBody>
      </p:sp>
      <p:sp>
        <p:nvSpPr>
          <p:cNvPr id="3" name="Footer Placeholder 2"/>
          <p:cNvSpPr>
            <a:spLocks noGrp="1"/>
          </p:cNvSpPr>
          <p:nvPr>
            <p:ph type="ftr" sz="quarter" idx="10"/>
          </p:nvPr>
        </p:nvSpPr>
        <p:spPr/>
        <p:txBody>
          <a:bodyPr/>
          <a:lstStyle/>
          <a:p>
            <a:r>
              <a:rPr lang="en-US" altLang="en-US" dirty="0">
                <a:solidFill>
                  <a:srgbClr val="000000"/>
                </a:solidFill>
              </a:rPr>
              <a:t>Acids &amp; Bases</a:t>
            </a:r>
          </a:p>
        </p:txBody>
      </p:sp>
      <p:sp>
        <p:nvSpPr>
          <p:cNvPr id="6" name="Rectangle 7"/>
          <p:cNvSpPr>
            <a:spLocks noChangeArrowheads="1"/>
          </p:cNvSpPr>
          <p:nvPr/>
        </p:nvSpPr>
        <p:spPr bwMode="auto">
          <a:xfrm>
            <a:off x="3048000" y="0"/>
            <a:ext cx="2971800" cy="457200"/>
          </a:xfrm>
          <a:prstGeom prst="rect">
            <a:avLst/>
          </a:prstGeom>
          <a:solidFill>
            <a:srgbClr val="7030A0"/>
          </a:solidFill>
          <a:ln>
            <a:noFill/>
          </a:ln>
        </p:spPr>
        <p:txBody>
          <a:bodyPr lIns="90977" tIns="45489" rIns="90977" bIns="45489" anchor="ctr"/>
          <a:lstStyle>
            <a:lvl1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sz="3200" dirty="0">
                <a:solidFill>
                  <a:srgbClr val="92D050"/>
                </a:solidFill>
                <a:effectLst/>
              </a:rPr>
              <a:t>Buffers</a:t>
            </a:r>
          </a:p>
        </p:txBody>
      </p:sp>
      <p:pic>
        <p:nvPicPr>
          <p:cNvPr id="2" name="Picture 1">
            <a:extLst>
              <a:ext uri="{FF2B5EF4-FFF2-40B4-BE49-F238E27FC236}">
                <a16:creationId xmlns:a16="http://schemas.microsoft.com/office/drawing/2014/main" id="{9C616D4C-104D-417C-85F8-D330A65B367D}"/>
              </a:ext>
            </a:extLst>
          </p:cNvPr>
          <p:cNvPicPr>
            <a:picLocks noChangeAspect="1"/>
          </p:cNvPicPr>
          <p:nvPr/>
        </p:nvPicPr>
        <p:blipFill>
          <a:blip r:embed="rId3"/>
          <a:stretch>
            <a:fillRect/>
          </a:stretch>
        </p:blipFill>
        <p:spPr>
          <a:xfrm>
            <a:off x="418113" y="788932"/>
            <a:ext cx="8231573" cy="1945055"/>
          </a:xfrm>
          <a:prstGeom prst="rect">
            <a:avLst/>
          </a:prstGeom>
        </p:spPr>
      </p:pic>
    </p:spTree>
    <p:extLst>
      <p:ext uri="{BB962C8B-B14F-4D97-AF65-F5344CB8AC3E}">
        <p14:creationId xmlns:p14="http://schemas.microsoft.com/office/powerpoint/2010/main" val="13447365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02">
                                            <p:txEl>
                                              <p:pRg st="0" end="0"/>
                                            </p:txEl>
                                          </p:spTgt>
                                        </p:tgtEl>
                                        <p:attrNameLst>
                                          <p:attrName>style.visibility</p:attrName>
                                        </p:attrNameLst>
                                      </p:cBhvr>
                                      <p:to>
                                        <p:strVal val="visible"/>
                                      </p:to>
                                    </p:set>
                                    <p:animEffect transition="in" filter="fade">
                                      <p:cBhvr>
                                        <p:cTn id="7" dur="500"/>
                                        <p:tgtEl>
                                          <p:spTgt spid="153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02">
                                            <p:txEl>
                                              <p:pRg st="1" end="1"/>
                                            </p:txEl>
                                          </p:spTgt>
                                        </p:tgtEl>
                                        <p:attrNameLst>
                                          <p:attrName>style.visibility</p:attrName>
                                        </p:attrNameLst>
                                      </p:cBhvr>
                                      <p:to>
                                        <p:strVal val="visible"/>
                                      </p:to>
                                    </p:set>
                                    <p:animEffect transition="in" filter="fade">
                                      <p:cBhvr>
                                        <p:cTn id="12" dur="500"/>
                                        <p:tgtEl>
                                          <p:spTgt spid="153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02">
                                            <p:txEl>
                                              <p:pRg st="2" end="2"/>
                                            </p:txEl>
                                          </p:spTgt>
                                        </p:tgtEl>
                                        <p:attrNameLst>
                                          <p:attrName>style.visibility</p:attrName>
                                        </p:attrNameLst>
                                      </p:cBhvr>
                                      <p:to>
                                        <p:strVal val="visible"/>
                                      </p:to>
                                    </p:set>
                                    <p:animEffect transition="in" filter="fade">
                                      <p:cBhvr>
                                        <p:cTn id="17" dur="500"/>
                                        <p:tgtEl>
                                          <p:spTgt spid="1536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4" name="Text Box 4"/>
          <p:cNvSpPr txBox="1">
            <a:spLocks noChangeArrowheads="1"/>
          </p:cNvSpPr>
          <p:nvPr/>
        </p:nvSpPr>
        <p:spPr bwMode="auto">
          <a:xfrm>
            <a:off x="76200" y="838200"/>
            <a:ext cx="8915400" cy="286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574675" indent="-350838" defTabSz="457200">
              <a:defRPr sz="2400">
                <a:solidFill>
                  <a:schemeClr val="tx1"/>
                </a:solidFill>
                <a:latin typeface="Arial" panose="020B0604020202020204" pitchFamily="34" charset="0"/>
                <a:ea typeface="MS PGothic" panose="020B0600070205080204" pitchFamily="34" charset="-128"/>
              </a:defRPr>
            </a:lvl2pPr>
            <a:lvl3pPr marL="1144588" indent="-347663" defTabSz="457200">
              <a:defRPr sz="2400">
                <a:solidFill>
                  <a:schemeClr val="tx1"/>
                </a:solidFill>
                <a:latin typeface="Arial" panose="020B0604020202020204" pitchFamily="34" charset="0"/>
                <a:ea typeface="MS PGothic" panose="020B0600070205080204" pitchFamily="34" charset="-128"/>
              </a:defRPr>
            </a:lvl3pPr>
            <a:lvl4pPr marL="1258888" indent="-50787300" defTabSz="457200">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pPr>
            <a:r>
              <a:rPr lang="en-US" altLang="en-US" sz="3600" b="1" dirty="0">
                <a:solidFill>
                  <a:srgbClr val="CC00FF"/>
                </a:solidFill>
              </a:rPr>
              <a:t>How Buffers Work</a:t>
            </a:r>
          </a:p>
          <a:p>
            <a:pPr eaLnBrk="0" fontAlgn="base" hangingPunct="0">
              <a:spcBef>
                <a:spcPct val="50000"/>
              </a:spcBef>
              <a:spcAft>
                <a:spcPct val="0"/>
              </a:spcAft>
              <a:buClr>
                <a:srgbClr val="000000"/>
              </a:buClr>
              <a:buSzPct val="100000"/>
            </a:pPr>
            <a:r>
              <a:rPr lang="en-US" altLang="en-US" dirty="0">
                <a:solidFill>
                  <a:srgbClr val="0070C0"/>
                </a:solidFill>
              </a:rPr>
              <a:t>A buffer solution is better able to resist drastic changes in pH than pure water since water dissociates so little (k</a:t>
            </a:r>
            <a:r>
              <a:rPr lang="en-US" altLang="en-US" baseline="-25000" dirty="0">
                <a:solidFill>
                  <a:srgbClr val="0070C0"/>
                </a:solidFill>
              </a:rPr>
              <a:t>w</a:t>
            </a:r>
            <a:r>
              <a:rPr lang="en-US" altLang="en-US" dirty="0">
                <a:solidFill>
                  <a:srgbClr val="0070C0"/>
                </a:solidFill>
              </a:rPr>
              <a:t> = 10</a:t>
            </a:r>
            <a:r>
              <a:rPr lang="en-US" altLang="en-US" baseline="30000" dirty="0">
                <a:solidFill>
                  <a:srgbClr val="0070C0"/>
                </a:solidFill>
              </a:rPr>
              <a:t>-14</a:t>
            </a:r>
            <a:r>
              <a:rPr lang="en-US" altLang="en-US" dirty="0">
                <a:solidFill>
                  <a:srgbClr val="0070C0"/>
                </a:solidFill>
              </a:rPr>
              <a:t>).</a:t>
            </a:r>
          </a:p>
          <a:p>
            <a:pPr eaLnBrk="0" fontAlgn="base" hangingPunct="0">
              <a:spcBef>
                <a:spcPct val="50000"/>
              </a:spcBef>
              <a:spcAft>
                <a:spcPct val="0"/>
              </a:spcAft>
              <a:buClr>
                <a:srgbClr val="000000"/>
              </a:buClr>
              <a:buSzPct val="100000"/>
            </a:pPr>
            <a:r>
              <a:rPr lang="en-US" altLang="en-US" dirty="0">
                <a:solidFill>
                  <a:srgbClr val="00B050"/>
                </a:solidFill>
              </a:rPr>
              <a:t>A buffer solution </a:t>
            </a:r>
            <a:r>
              <a:rPr lang="en-US" altLang="en-US" dirty="0">
                <a:solidFill>
                  <a:srgbClr val="000000"/>
                </a:solidFill>
              </a:rPr>
              <a:t>contains one component that can react with </a:t>
            </a:r>
            <a:r>
              <a:rPr lang="en-US" altLang="en-US" dirty="0">
                <a:solidFill>
                  <a:srgbClr val="FF0000"/>
                </a:solidFill>
              </a:rPr>
              <a:t>hydrogen ions (hydrogen-ion acceptor) </a:t>
            </a:r>
            <a:r>
              <a:rPr lang="en-US" altLang="en-US" dirty="0">
                <a:solidFill>
                  <a:srgbClr val="000000"/>
                </a:solidFill>
              </a:rPr>
              <a:t>and one that can react with </a:t>
            </a:r>
            <a:r>
              <a:rPr lang="en-US" altLang="en-US" dirty="0">
                <a:solidFill>
                  <a:srgbClr val="00B0F0"/>
                </a:solidFill>
              </a:rPr>
              <a:t>hydroxide ions (hydrogen-ion donor)</a:t>
            </a:r>
            <a:r>
              <a:rPr lang="en-US" altLang="en-US" dirty="0">
                <a:solidFill>
                  <a:srgbClr val="000000"/>
                </a:solidFill>
              </a:rPr>
              <a:t>.</a:t>
            </a: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
        <p:nvSpPr>
          <p:cNvPr id="8" name="Rectangle 7"/>
          <p:cNvSpPr>
            <a:spLocks noChangeArrowheads="1"/>
          </p:cNvSpPr>
          <p:nvPr/>
        </p:nvSpPr>
        <p:spPr bwMode="auto">
          <a:xfrm>
            <a:off x="3048000" y="0"/>
            <a:ext cx="2971800" cy="685800"/>
          </a:xfrm>
          <a:prstGeom prst="rect">
            <a:avLst/>
          </a:prstGeom>
          <a:solidFill>
            <a:srgbClr val="7030A0"/>
          </a:solidFill>
          <a:ln>
            <a:noFill/>
          </a:ln>
        </p:spPr>
        <p:txBody>
          <a:bodyPr lIns="90977" tIns="45489" rIns="90977" bIns="45489" anchor="ctr"/>
          <a:lstStyle>
            <a:lvl1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sz="3200" dirty="0">
                <a:solidFill>
                  <a:srgbClr val="92D050"/>
                </a:solidFill>
                <a:effectLst/>
              </a:rPr>
              <a:t>Buffers</a:t>
            </a: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602" r="6590" b="26071"/>
          <a:stretch/>
        </p:blipFill>
        <p:spPr bwMode="auto">
          <a:xfrm>
            <a:off x="5809397" y="3520017"/>
            <a:ext cx="3334603" cy="334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6200" y="3810000"/>
            <a:ext cx="5486400" cy="2862322"/>
          </a:xfrm>
          <a:prstGeom prst="rect">
            <a:avLst/>
          </a:prstGeom>
        </p:spPr>
        <p:txBody>
          <a:bodyPr wrap="square">
            <a:spAutoFit/>
          </a:bodyPr>
          <a:lstStyle/>
          <a:p>
            <a:pPr eaLnBrk="0" fontAlgn="base" hangingPunct="0">
              <a:spcBef>
                <a:spcPct val="50000"/>
              </a:spcBef>
              <a:spcAft>
                <a:spcPct val="0"/>
              </a:spcAft>
              <a:buClr>
                <a:srgbClr val="000000"/>
              </a:buClr>
              <a:buSzPct val="100000"/>
            </a:pPr>
            <a:r>
              <a:rPr lang="en-US" altLang="en-US" sz="2400" dirty="0">
                <a:solidFill>
                  <a:srgbClr val="000000"/>
                </a:solidFill>
              </a:rPr>
              <a:t>These components act as “reservoirs” of neutralizing power that can be tapped when either </a:t>
            </a:r>
            <a:r>
              <a:rPr lang="en-US" altLang="en-US" sz="2400" dirty="0">
                <a:solidFill>
                  <a:srgbClr val="FF0000"/>
                </a:solidFill>
              </a:rPr>
              <a:t>hydrogen ions </a:t>
            </a:r>
            <a:r>
              <a:rPr lang="en-US" altLang="en-US" sz="2400" dirty="0">
                <a:solidFill>
                  <a:srgbClr val="000000"/>
                </a:solidFill>
              </a:rPr>
              <a:t>or </a:t>
            </a:r>
            <a:r>
              <a:rPr lang="en-US" altLang="en-US" sz="2400" dirty="0">
                <a:solidFill>
                  <a:srgbClr val="00B0F0"/>
                </a:solidFill>
              </a:rPr>
              <a:t>hydroxide ions </a:t>
            </a:r>
            <a:r>
              <a:rPr lang="en-US" altLang="en-US" sz="2400" dirty="0">
                <a:solidFill>
                  <a:srgbClr val="000000"/>
                </a:solidFill>
              </a:rPr>
              <a:t>are added to the solution.</a:t>
            </a:r>
          </a:p>
          <a:p>
            <a:pPr eaLnBrk="0" fontAlgn="base" hangingPunct="0">
              <a:spcBef>
                <a:spcPct val="50000"/>
              </a:spcBef>
              <a:spcAft>
                <a:spcPct val="0"/>
              </a:spcAft>
              <a:buClr>
                <a:srgbClr val="000000"/>
              </a:buClr>
              <a:buSzPct val="100000"/>
            </a:pPr>
            <a:r>
              <a:rPr lang="en-US" altLang="en-US" sz="2400" dirty="0">
                <a:solidFill>
                  <a:srgbClr val="00B050"/>
                </a:solidFill>
              </a:rPr>
              <a:t>Buffer systems often include amphoteric substances.</a:t>
            </a:r>
          </a:p>
        </p:txBody>
      </p:sp>
    </p:spTree>
    <p:extLst>
      <p:ext uri="{BB962C8B-B14F-4D97-AF65-F5344CB8AC3E}">
        <p14:creationId xmlns:p14="http://schemas.microsoft.com/office/powerpoint/2010/main" val="4936632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794">
                                            <p:txEl>
                                              <p:pRg st="0" end="0"/>
                                            </p:txEl>
                                          </p:spTgt>
                                        </p:tgtEl>
                                        <p:attrNameLst>
                                          <p:attrName>style.visibility</p:attrName>
                                        </p:attrNameLst>
                                      </p:cBhvr>
                                      <p:to>
                                        <p:strVal val="visible"/>
                                      </p:to>
                                    </p:set>
                                    <p:animEffect transition="in" filter="fade">
                                      <p:cBhvr>
                                        <p:cTn id="7" dur="500"/>
                                        <p:tgtEl>
                                          <p:spTgt spid="1617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794">
                                            <p:txEl>
                                              <p:pRg st="1" end="1"/>
                                            </p:txEl>
                                          </p:spTgt>
                                        </p:tgtEl>
                                        <p:attrNameLst>
                                          <p:attrName>style.visibility</p:attrName>
                                        </p:attrNameLst>
                                      </p:cBhvr>
                                      <p:to>
                                        <p:strVal val="visible"/>
                                      </p:to>
                                    </p:set>
                                    <p:animEffect transition="in" filter="fade">
                                      <p:cBhvr>
                                        <p:cTn id="12" dur="500"/>
                                        <p:tgtEl>
                                          <p:spTgt spid="1617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1794">
                                            <p:txEl>
                                              <p:pRg st="2" end="2"/>
                                            </p:txEl>
                                          </p:spTgt>
                                        </p:tgtEl>
                                        <p:attrNameLst>
                                          <p:attrName>style.visibility</p:attrName>
                                        </p:attrNameLst>
                                      </p:cBhvr>
                                      <p:to>
                                        <p:strVal val="visible"/>
                                      </p:to>
                                    </p:set>
                                    <p:animEffect transition="in" filter="fade">
                                      <p:cBhvr>
                                        <p:cTn id="17" dur="500"/>
                                        <p:tgtEl>
                                          <p:spTgt spid="1617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9" name="Text Box 17"/>
          <p:cNvSpPr txBox="1">
            <a:spLocks noChangeArrowheads="1"/>
          </p:cNvSpPr>
          <p:nvPr/>
        </p:nvSpPr>
        <p:spPr bwMode="auto">
          <a:xfrm>
            <a:off x="152399" y="733951"/>
            <a:ext cx="8763001" cy="600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50000"/>
              </a:spcBef>
              <a:spcAft>
                <a:spcPct val="0"/>
              </a:spcAft>
              <a:buClr>
                <a:srgbClr val="000000"/>
              </a:buClr>
              <a:buSzPct val="100000"/>
            </a:pPr>
            <a:r>
              <a:rPr lang="en-US" dirty="0">
                <a:solidFill>
                  <a:srgbClr val="CC00FF"/>
                </a:solidFill>
              </a:rPr>
              <a:t>Carbonic acid - Bicarbonate buffer system in the blood</a:t>
            </a:r>
          </a:p>
          <a:p>
            <a:pPr algn="ctr" eaLnBrk="0" fontAlgn="base" hangingPunct="0">
              <a:spcBef>
                <a:spcPct val="50000"/>
              </a:spcBef>
              <a:spcAft>
                <a:spcPct val="0"/>
              </a:spcAft>
              <a:buClr>
                <a:srgbClr val="000000"/>
              </a:buClr>
              <a:buSzPct val="100000"/>
            </a:pPr>
            <a:r>
              <a:rPr lang="en-US" altLang="en-US" dirty="0">
                <a:solidFill>
                  <a:srgbClr val="7030A0"/>
                </a:solidFill>
              </a:rPr>
              <a:t>HCO</a:t>
            </a:r>
            <a:r>
              <a:rPr lang="en-US" altLang="en-US" baseline="-25000" dirty="0">
                <a:solidFill>
                  <a:srgbClr val="7030A0"/>
                </a:solidFill>
              </a:rPr>
              <a:t>3</a:t>
            </a:r>
            <a:r>
              <a:rPr lang="en-US" altLang="en-US" baseline="30000" dirty="0">
                <a:solidFill>
                  <a:srgbClr val="7030A0"/>
                </a:solidFill>
              </a:rPr>
              <a:t>−</a:t>
            </a:r>
            <a:r>
              <a:rPr lang="en-US" altLang="en-US" baseline="-25000" dirty="0">
                <a:solidFill>
                  <a:srgbClr val="7030A0"/>
                </a:solidFill>
              </a:rPr>
              <a:t>(</a:t>
            </a:r>
            <a:r>
              <a:rPr lang="en-US" altLang="en-US" i="1" baseline="-25000" dirty="0">
                <a:solidFill>
                  <a:srgbClr val="7030A0"/>
                </a:solidFill>
              </a:rPr>
              <a:t>aq</a:t>
            </a:r>
            <a:r>
              <a:rPr lang="en-US" altLang="en-US" baseline="-25000" dirty="0">
                <a:solidFill>
                  <a:srgbClr val="7030A0"/>
                </a:solidFill>
              </a:rPr>
              <a:t>) </a:t>
            </a:r>
            <a:r>
              <a:rPr lang="en-US" altLang="en-US" dirty="0">
                <a:solidFill>
                  <a:srgbClr val="7030A0"/>
                </a:solidFill>
              </a:rPr>
              <a:t>+ (H</a:t>
            </a:r>
            <a:r>
              <a:rPr lang="en-US" altLang="en-US" baseline="30000" dirty="0">
                <a:solidFill>
                  <a:srgbClr val="7030A0"/>
                </a:solidFill>
              </a:rPr>
              <a:t>+</a:t>
            </a:r>
            <a:r>
              <a:rPr lang="en-US" altLang="en-US" dirty="0">
                <a:solidFill>
                  <a:srgbClr val="7030A0"/>
                </a:solidFill>
              </a:rPr>
              <a:t>)</a:t>
            </a:r>
            <a:r>
              <a:rPr lang="en-US" altLang="en-US" baseline="-25000" dirty="0">
                <a:solidFill>
                  <a:srgbClr val="7030A0"/>
                </a:solidFill>
              </a:rPr>
              <a:t>(</a:t>
            </a:r>
            <a:r>
              <a:rPr lang="en-US" altLang="en-US" i="1" baseline="-25000" dirty="0">
                <a:solidFill>
                  <a:srgbClr val="7030A0"/>
                </a:solidFill>
              </a:rPr>
              <a:t>aq</a:t>
            </a:r>
            <a:r>
              <a:rPr lang="en-US" altLang="en-US" baseline="-25000" dirty="0">
                <a:solidFill>
                  <a:srgbClr val="7030A0"/>
                </a:solidFill>
              </a:rPr>
              <a:t>) </a:t>
            </a:r>
            <a:r>
              <a:rPr lang="en-US" altLang="en-US" dirty="0">
                <a:solidFill>
                  <a:srgbClr val="7030A0"/>
                </a:solidFill>
                <a:latin typeface="Calibri"/>
                <a:cs typeface="Calibri"/>
              </a:rPr>
              <a:t>↔</a:t>
            </a:r>
            <a:r>
              <a:rPr lang="en-US" altLang="en-US" dirty="0">
                <a:solidFill>
                  <a:srgbClr val="7030A0"/>
                </a:solidFill>
              </a:rPr>
              <a:t>  H</a:t>
            </a:r>
            <a:r>
              <a:rPr lang="en-US" altLang="en-US" baseline="-25000" dirty="0">
                <a:solidFill>
                  <a:srgbClr val="7030A0"/>
                </a:solidFill>
              </a:rPr>
              <a:t>2</a:t>
            </a:r>
            <a:r>
              <a:rPr lang="en-US" altLang="en-US" dirty="0">
                <a:solidFill>
                  <a:srgbClr val="7030A0"/>
                </a:solidFill>
              </a:rPr>
              <a:t>CO</a:t>
            </a:r>
            <a:r>
              <a:rPr lang="en-US" altLang="en-US" baseline="-25000" dirty="0">
                <a:solidFill>
                  <a:srgbClr val="7030A0"/>
                </a:solidFill>
              </a:rPr>
              <a:t>3(</a:t>
            </a:r>
            <a:r>
              <a:rPr lang="en-US" altLang="en-US" i="1" baseline="-25000" dirty="0">
                <a:solidFill>
                  <a:srgbClr val="7030A0"/>
                </a:solidFill>
              </a:rPr>
              <a:t>aq</a:t>
            </a:r>
            <a:r>
              <a:rPr lang="en-US" altLang="en-US" baseline="-25000" dirty="0">
                <a:solidFill>
                  <a:srgbClr val="7030A0"/>
                </a:solidFill>
              </a:rPr>
              <a:t>) </a:t>
            </a:r>
            <a:endParaRPr lang="en-US" altLang="en-US" dirty="0">
              <a:solidFill>
                <a:srgbClr val="7030A0"/>
              </a:solidFill>
            </a:endParaRPr>
          </a:p>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dirty="0">
                <a:solidFill>
                  <a:srgbClr val="FF0000"/>
                </a:solidFill>
              </a:rPr>
              <a:t>When an </a:t>
            </a:r>
            <a:r>
              <a:rPr lang="en-US" altLang="en-US" u="sng" dirty="0">
                <a:solidFill>
                  <a:srgbClr val="FF0000"/>
                </a:solidFill>
              </a:rPr>
              <a:t>acid is added</a:t>
            </a:r>
            <a:r>
              <a:rPr lang="en-US" altLang="en-US" dirty="0">
                <a:solidFill>
                  <a:srgbClr val="FF0000"/>
                </a:solidFill>
              </a:rPr>
              <a:t> to the buffer system, the HCO</a:t>
            </a:r>
            <a:r>
              <a:rPr lang="en-US" altLang="en-US" baseline="-25000" dirty="0">
                <a:solidFill>
                  <a:srgbClr val="FF0000"/>
                </a:solidFill>
              </a:rPr>
              <a:t>3</a:t>
            </a:r>
            <a:r>
              <a:rPr lang="en-US" altLang="en-US" baseline="30000" dirty="0">
                <a:solidFill>
                  <a:srgbClr val="FF0000"/>
                </a:solidFill>
              </a:rPr>
              <a:t>−</a:t>
            </a:r>
            <a:r>
              <a:rPr lang="en-US" altLang="en-US" dirty="0">
                <a:solidFill>
                  <a:srgbClr val="FF0000"/>
                </a:solidFill>
              </a:rPr>
              <a:t> reacts with the hydrogen ions of the added acid to produce carbonic acid (</a:t>
            </a:r>
            <a:r>
              <a:rPr lang="en-US" altLang="en-US" dirty="0">
                <a:solidFill>
                  <a:srgbClr val="7030A0"/>
                </a:solidFill>
              </a:rPr>
              <a:t>favors the </a:t>
            </a:r>
            <a:r>
              <a:rPr lang="en-US" altLang="en-US" dirty="0">
                <a:solidFill>
                  <a:srgbClr val="7030A0"/>
                </a:solidFill>
                <a:effectLst>
                  <a:outerShdw blurRad="38100" dist="38100" dir="2700000" algn="tl">
                    <a:srgbClr val="000000">
                      <a:alpha val="43137"/>
                    </a:srgbClr>
                  </a:outerShdw>
                </a:effectLst>
              </a:rPr>
              <a:t>forward</a:t>
            </a:r>
            <a:r>
              <a:rPr lang="en-US" altLang="en-US" dirty="0">
                <a:solidFill>
                  <a:srgbClr val="7030A0"/>
                </a:solidFill>
              </a:rPr>
              <a:t> reaction</a:t>
            </a:r>
            <a:r>
              <a:rPr lang="en-US" altLang="en-US" dirty="0">
                <a:solidFill>
                  <a:srgbClr val="FF0000"/>
                </a:solidFill>
              </a:rPr>
              <a:t>):</a:t>
            </a:r>
          </a:p>
          <a:p>
            <a:pPr algn="ctr" eaLnBrk="0" fontAlgn="base" hangingPunct="0">
              <a:spcAft>
                <a:spcPct val="0"/>
              </a:spcAft>
              <a:buClr>
                <a:srgbClr val="000000"/>
              </a:buClr>
              <a:buSzPct val="100000"/>
              <a:buFont typeface="Times New Roman" panose="02020603050405020304" pitchFamily="18" charset="0"/>
              <a:buNone/>
            </a:pPr>
            <a:r>
              <a:rPr lang="en-US" altLang="en-US" dirty="0"/>
              <a:t>HCO</a:t>
            </a:r>
            <a:r>
              <a:rPr lang="en-US" altLang="en-US" baseline="-25000" dirty="0"/>
              <a:t>3</a:t>
            </a:r>
            <a:r>
              <a:rPr lang="en-US" altLang="en-US" baseline="30000" dirty="0"/>
              <a:t>−</a:t>
            </a:r>
            <a:r>
              <a:rPr lang="en-US" altLang="en-US" baseline="-25000" dirty="0"/>
              <a:t>(</a:t>
            </a:r>
            <a:r>
              <a:rPr lang="en-US" altLang="en-US" i="1" baseline="-25000" dirty="0"/>
              <a:t>aq</a:t>
            </a:r>
            <a:r>
              <a:rPr lang="en-US" altLang="en-US" baseline="-25000" dirty="0"/>
              <a:t>)</a:t>
            </a:r>
            <a:r>
              <a:rPr lang="en-US" altLang="en-US" dirty="0"/>
              <a:t> + (H</a:t>
            </a:r>
            <a:r>
              <a:rPr lang="en-US" altLang="en-US" baseline="30000" dirty="0"/>
              <a:t>+</a:t>
            </a:r>
            <a:r>
              <a:rPr lang="en-US" altLang="en-US" dirty="0"/>
              <a:t>)</a:t>
            </a:r>
            <a:r>
              <a:rPr lang="en-US" altLang="en-US" baseline="-25000" dirty="0"/>
              <a:t>(</a:t>
            </a:r>
            <a:r>
              <a:rPr lang="en-US" altLang="en-US" i="1" baseline="-25000" dirty="0"/>
              <a:t>aq</a:t>
            </a:r>
            <a:r>
              <a:rPr lang="en-US" altLang="en-US" baseline="-25000" dirty="0"/>
              <a:t>)</a:t>
            </a:r>
            <a:r>
              <a:rPr lang="en-US" altLang="en-US" dirty="0"/>
              <a:t> </a:t>
            </a:r>
            <a:r>
              <a:rPr lang="en-US" altLang="en-US" sz="3600" dirty="0"/>
              <a:t>→</a:t>
            </a:r>
            <a:r>
              <a:rPr lang="en-US" altLang="en-US" dirty="0"/>
              <a:t>  H</a:t>
            </a:r>
            <a:r>
              <a:rPr lang="en-US" altLang="en-US" baseline="-25000" dirty="0"/>
              <a:t>2</a:t>
            </a:r>
            <a:r>
              <a:rPr lang="en-US" altLang="en-US" dirty="0"/>
              <a:t>CO</a:t>
            </a:r>
            <a:r>
              <a:rPr lang="en-US" altLang="en-US" baseline="-25000" dirty="0"/>
              <a:t>3(</a:t>
            </a:r>
            <a:r>
              <a:rPr lang="en-US" altLang="en-US" i="1" baseline="-25000" dirty="0"/>
              <a:t>aq</a:t>
            </a:r>
            <a:r>
              <a:rPr lang="en-US" altLang="en-US" baseline="-25000" dirty="0"/>
              <a:t>)</a:t>
            </a:r>
            <a:endParaRPr lang="en-US" altLang="en-US" dirty="0"/>
          </a:p>
          <a:p>
            <a:pPr eaLnBrk="0" fontAlgn="base" hangingPunct="0">
              <a:spcBef>
                <a:spcPct val="50000"/>
              </a:spcBef>
              <a:spcAft>
                <a:spcPct val="0"/>
              </a:spcAft>
              <a:buClr>
                <a:srgbClr val="000000"/>
              </a:buClr>
              <a:buSzPct val="100000"/>
              <a:buFont typeface="Times New Roman" panose="02020603050405020304" pitchFamily="18" charset="0"/>
              <a:buNone/>
            </a:pPr>
            <a:r>
              <a:rPr lang="en-US" altLang="en-US" dirty="0">
                <a:solidFill>
                  <a:srgbClr val="00B0F0"/>
                </a:solidFill>
              </a:rPr>
              <a:t>When a </a:t>
            </a:r>
            <a:r>
              <a:rPr lang="en-US" altLang="en-US" u="sng" dirty="0">
                <a:solidFill>
                  <a:srgbClr val="00B0F0"/>
                </a:solidFill>
              </a:rPr>
              <a:t>base is added</a:t>
            </a:r>
            <a:r>
              <a:rPr lang="en-US" altLang="en-US" dirty="0">
                <a:solidFill>
                  <a:srgbClr val="00B0F0"/>
                </a:solidFill>
              </a:rPr>
              <a:t> to the buffer system, the H</a:t>
            </a:r>
            <a:r>
              <a:rPr lang="en-US" altLang="en-US" baseline="-25000" dirty="0">
                <a:solidFill>
                  <a:srgbClr val="00B0F0"/>
                </a:solidFill>
              </a:rPr>
              <a:t>2</a:t>
            </a:r>
            <a:r>
              <a:rPr lang="en-US" altLang="en-US" dirty="0">
                <a:solidFill>
                  <a:srgbClr val="00B0F0"/>
                </a:solidFill>
              </a:rPr>
              <a:t>CO</a:t>
            </a:r>
            <a:r>
              <a:rPr lang="en-US" altLang="en-US" baseline="-25000" dirty="0">
                <a:solidFill>
                  <a:srgbClr val="00B0F0"/>
                </a:solidFill>
              </a:rPr>
              <a:t>3 </a:t>
            </a:r>
            <a:r>
              <a:rPr lang="en-US" altLang="en-US" dirty="0">
                <a:solidFill>
                  <a:srgbClr val="00B0F0"/>
                </a:solidFill>
              </a:rPr>
              <a:t> dissociates to produce H+ ions that neutralize the added base (</a:t>
            </a:r>
            <a:r>
              <a:rPr lang="en-US" altLang="en-US" dirty="0">
                <a:solidFill>
                  <a:srgbClr val="7030A0"/>
                </a:solidFill>
              </a:rPr>
              <a:t>favors the </a:t>
            </a:r>
            <a:r>
              <a:rPr lang="en-US" altLang="en-US" dirty="0">
                <a:solidFill>
                  <a:srgbClr val="7030A0"/>
                </a:solidFill>
                <a:effectLst>
                  <a:outerShdw blurRad="38100" dist="38100" dir="2700000" algn="tl">
                    <a:srgbClr val="000000">
                      <a:alpha val="43137"/>
                    </a:srgbClr>
                  </a:outerShdw>
                </a:effectLst>
              </a:rPr>
              <a:t>reverse</a:t>
            </a:r>
            <a:r>
              <a:rPr lang="en-US" altLang="en-US" dirty="0">
                <a:solidFill>
                  <a:srgbClr val="7030A0"/>
                </a:solidFill>
              </a:rPr>
              <a:t> reaction</a:t>
            </a:r>
            <a:r>
              <a:rPr lang="en-US" altLang="en-US" dirty="0">
                <a:solidFill>
                  <a:srgbClr val="00B0F0"/>
                </a:solidFill>
              </a:rPr>
              <a:t>):</a:t>
            </a:r>
            <a:r>
              <a:rPr lang="en-US" altLang="en-US" baseline="30000" dirty="0">
                <a:solidFill>
                  <a:srgbClr val="00B0F0"/>
                </a:solidFill>
              </a:rPr>
              <a:t> </a:t>
            </a:r>
          </a:p>
          <a:p>
            <a:pPr algn="ctr" eaLnBrk="0" fontAlgn="base" hangingPunct="0">
              <a:spcAft>
                <a:spcPct val="0"/>
              </a:spcAft>
              <a:buClr>
                <a:srgbClr val="000000"/>
              </a:buClr>
              <a:buSzPct val="100000"/>
              <a:buFont typeface="Times New Roman" panose="02020603050405020304" pitchFamily="18" charset="0"/>
              <a:buNone/>
            </a:pPr>
            <a:r>
              <a:rPr lang="en-US" altLang="en-US" dirty="0"/>
              <a:t>HCO</a:t>
            </a:r>
            <a:r>
              <a:rPr lang="en-US" altLang="en-US" baseline="-25000" dirty="0"/>
              <a:t>3</a:t>
            </a:r>
            <a:r>
              <a:rPr lang="en-US" altLang="en-US" baseline="30000" dirty="0"/>
              <a:t>−</a:t>
            </a:r>
            <a:r>
              <a:rPr lang="en-US" altLang="en-US" baseline="-25000" dirty="0"/>
              <a:t>(</a:t>
            </a:r>
            <a:r>
              <a:rPr lang="en-US" altLang="en-US" i="1" baseline="-25000" dirty="0"/>
              <a:t>aq</a:t>
            </a:r>
            <a:r>
              <a:rPr lang="en-US" altLang="en-US" baseline="-25000" dirty="0"/>
              <a:t>) </a:t>
            </a:r>
            <a:r>
              <a:rPr lang="en-US" altLang="en-US" dirty="0"/>
              <a:t>+ (H</a:t>
            </a:r>
            <a:r>
              <a:rPr lang="en-US" altLang="en-US" baseline="30000" dirty="0"/>
              <a:t>+</a:t>
            </a:r>
            <a:r>
              <a:rPr lang="en-US" altLang="en-US" dirty="0"/>
              <a:t>)</a:t>
            </a:r>
            <a:r>
              <a:rPr lang="en-US" altLang="en-US" baseline="-25000" dirty="0"/>
              <a:t>(</a:t>
            </a:r>
            <a:r>
              <a:rPr lang="en-US" altLang="en-US" i="1" baseline="-25000" dirty="0"/>
              <a:t>aq</a:t>
            </a:r>
            <a:r>
              <a:rPr lang="en-US" altLang="en-US" baseline="-25000" dirty="0"/>
              <a:t>) </a:t>
            </a:r>
            <a:r>
              <a:rPr lang="en-US" altLang="en-US" dirty="0"/>
              <a:t> </a:t>
            </a:r>
            <a:r>
              <a:rPr lang="en-US" altLang="en-US" sz="3600" dirty="0"/>
              <a:t>←</a:t>
            </a:r>
            <a:r>
              <a:rPr lang="en-US" altLang="en-US" dirty="0"/>
              <a:t>  H</a:t>
            </a:r>
            <a:r>
              <a:rPr lang="en-US" altLang="en-US" baseline="-25000" dirty="0"/>
              <a:t>2</a:t>
            </a:r>
            <a:r>
              <a:rPr lang="en-US" altLang="en-US" dirty="0"/>
              <a:t>CO</a:t>
            </a:r>
            <a:r>
              <a:rPr lang="en-US" altLang="en-US" baseline="-25000" dirty="0"/>
              <a:t>3(</a:t>
            </a:r>
            <a:r>
              <a:rPr lang="en-US" altLang="en-US" i="1" baseline="-25000" dirty="0"/>
              <a:t>aq</a:t>
            </a:r>
            <a:r>
              <a:rPr lang="en-US" altLang="en-US" baseline="-25000" dirty="0"/>
              <a:t>) </a:t>
            </a:r>
            <a:endParaRPr lang="en-US" altLang="en-US" baseline="30000" dirty="0"/>
          </a:p>
          <a:p>
            <a:pPr eaLnBrk="0" fontAlgn="base" hangingPunct="0">
              <a:spcBef>
                <a:spcPct val="50000"/>
              </a:spcBef>
              <a:spcAft>
                <a:spcPct val="0"/>
              </a:spcAft>
              <a:buClr>
                <a:srgbClr val="000000"/>
              </a:buClr>
              <a:buSzPct val="100000"/>
            </a:pPr>
            <a:r>
              <a:rPr lang="en-US" altLang="en-US" i="1" dirty="0">
                <a:solidFill>
                  <a:srgbClr val="00B050"/>
                </a:solidFill>
                <a:latin typeface="Times New Roman" panose="02020603050405020304" pitchFamily="18" charset="0"/>
                <a:cs typeface="Times New Roman" panose="02020603050405020304" pitchFamily="18" charset="0"/>
              </a:rPr>
              <a:t>A buffer solution contains compounds that are able to neutralize both acids and bases. It performs acid-base neutralization reactions without significant change in pH.</a:t>
            </a: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
        <p:nvSpPr>
          <p:cNvPr id="4" name="Rectangle 7"/>
          <p:cNvSpPr>
            <a:spLocks noChangeArrowheads="1"/>
          </p:cNvSpPr>
          <p:nvPr/>
        </p:nvSpPr>
        <p:spPr bwMode="auto">
          <a:xfrm>
            <a:off x="3048000" y="0"/>
            <a:ext cx="2971800" cy="685800"/>
          </a:xfrm>
          <a:prstGeom prst="rect">
            <a:avLst/>
          </a:prstGeom>
          <a:solidFill>
            <a:srgbClr val="7030A0"/>
          </a:solidFill>
          <a:ln>
            <a:noFill/>
          </a:ln>
        </p:spPr>
        <p:txBody>
          <a:bodyPr lIns="90977" tIns="45489" rIns="90977" bIns="45489" anchor="ctr"/>
          <a:lstStyle>
            <a:lvl1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sz="3200" dirty="0">
                <a:solidFill>
                  <a:srgbClr val="92D050"/>
                </a:solidFill>
                <a:effectLst/>
              </a:rPr>
              <a:t>Buffers</a:t>
            </a:r>
          </a:p>
        </p:txBody>
      </p:sp>
      <p:cxnSp>
        <p:nvCxnSpPr>
          <p:cNvPr id="5" name="Straight Connector 4">
            <a:extLst>
              <a:ext uri="{FF2B5EF4-FFF2-40B4-BE49-F238E27FC236}">
                <a16:creationId xmlns:a16="http://schemas.microsoft.com/office/drawing/2014/main" id="{26853676-2938-429C-A652-A8DB7E40D805}"/>
              </a:ext>
            </a:extLst>
          </p:cNvPr>
          <p:cNvCxnSpPr/>
          <p:nvPr/>
        </p:nvCxnSpPr>
        <p:spPr bwMode="auto">
          <a:xfrm>
            <a:off x="152399" y="3657600"/>
            <a:ext cx="8763001"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977913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519">
                                            <p:txEl>
                                              <p:pRg st="0" end="0"/>
                                            </p:txEl>
                                          </p:spTgt>
                                        </p:tgtEl>
                                        <p:attrNameLst>
                                          <p:attrName>style.visibility</p:attrName>
                                        </p:attrNameLst>
                                      </p:cBhvr>
                                      <p:to>
                                        <p:strVal val="visible"/>
                                      </p:to>
                                    </p:set>
                                    <p:animEffect transition="in" filter="fade">
                                      <p:cBhvr>
                                        <p:cTn id="7" dur="500"/>
                                        <p:tgtEl>
                                          <p:spTgt spid="1925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2519">
                                            <p:txEl>
                                              <p:pRg st="1" end="1"/>
                                            </p:txEl>
                                          </p:spTgt>
                                        </p:tgtEl>
                                        <p:attrNameLst>
                                          <p:attrName>style.visibility</p:attrName>
                                        </p:attrNameLst>
                                      </p:cBhvr>
                                      <p:to>
                                        <p:strVal val="visible"/>
                                      </p:to>
                                    </p:set>
                                    <p:animEffect transition="in" filter="fade">
                                      <p:cBhvr>
                                        <p:cTn id="12" dur="500"/>
                                        <p:tgtEl>
                                          <p:spTgt spid="1925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2519">
                                            <p:txEl>
                                              <p:pRg st="2" end="2"/>
                                            </p:txEl>
                                          </p:spTgt>
                                        </p:tgtEl>
                                        <p:attrNameLst>
                                          <p:attrName>style.visibility</p:attrName>
                                        </p:attrNameLst>
                                      </p:cBhvr>
                                      <p:to>
                                        <p:strVal val="visible"/>
                                      </p:to>
                                    </p:set>
                                    <p:animEffect transition="in" filter="fade">
                                      <p:cBhvr>
                                        <p:cTn id="17" dur="500"/>
                                        <p:tgtEl>
                                          <p:spTgt spid="1925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2519">
                                            <p:txEl>
                                              <p:pRg st="3" end="3"/>
                                            </p:txEl>
                                          </p:spTgt>
                                        </p:tgtEl>
                                        <p:attrNameLst>
                                          <p:attrName>style.visibility</p:attrName>
                                        </p:attrNameLst>
                                      </p:cBhvr>
                                      <p:to>
                                        <p:strVal val="visible"/>
                                      </p:to>
                                    </p:set>
                                    <p:animEffect transition="in" filter="fade">
                                      <p:cBhvr>
                                        <p:cTn id="22" dur="500"/>
                                        <p:tgtEl>
                                          <p:spTgt spid="1925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2519">
                                            <p:txEl>
                                              <p:pRg st="4" end="4"/>
                                            </p:txEl>
                                          </p:spTgt>
                                        </p:tgtEl>
                                        <p:attrNameLst>
                                          <p:attrName>style.visibility</p:attrName>
                                        </p:attrNameLst>
                                      </p:cBhvr>
                                      <p:to>
                                        <p:strVal val="visible"/>
                                      </p:to>
                                    </p:set>
                                    <p:animEffect transition="in" filter="fade">
                                      <p:cBhvr>
                                        <p:cTn id="32" dur="500"/>
                                        <p:tgtEl>
                                          <p:spTgt spid="19251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2519">
                                            <p:txEl>
                                              <p:pRg st="5" end="5"/>
                                            </p:txEl>
                                          </p:spTgt>
                                        </p:tgtEl>
                                        <p:attrNameLst>
                                          <p:attrName>style.visibility</p:attrName>
                                        </p:attrNameLst>
                                      </p:cBhvr>
                                      <p:to>
                                        <p:strVal val="visible"/>
                                      </p:to>
                                    </p:set>
                                    <p:animEffect transition="in" filter="fade">
                                      <p:cBhvr>
                                        <p:cTn id="37" dur="500"/>
                                        <p:tgtEl>
                                          <p:spTgt spid="19251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2519">
                                            <p:txEl>
                                              <p:pRg st="6" end="6"/>
                                            </p:txEl>
                                          </p:spTgt>
                                        </p:tgtEl>
                                        <p:attrNameLst>
                                          <p:attrName>style.visibility</p:attrName>
                                        </p:attrNameLst>
                                      </p:cBhvr>
                                      <p:to>
                                        <p:strVal val="visible"/>
                                      </p:to>
                                    </p:set>
                                    <p:animEffect transition="in" filter="fade">
                                      <p:cBhvr>
                                        <p:cTn id="42" dur="500"/>
                                        <p:tgtEl>
                                          <p:spTgt spid="1925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7" name="Rectangle 1"/>
          <p:cNvSpPr>
            <a:spLocks noGrp="1" noChangeArrowheads="1"/>
          </p:cNvSpPr>
          <p:nvPr>
            <p:ph type="body" idx="4294967295"/>
          </p:nvPr>
        </p:nvSpPr>
        <p:spPr>
          <a:xfrm>
            <a:off x="89849" y="685800"/>
            <a:ext cx="6287139" cy="6007100"/>
          </a:xfrm>
        </p:spPr>
        <p:txBody>
          <a:bodyPr lIns="89538" tIns="46568" rIns="89538" bIns="46568"/>
          <a:lstStyle/>
          <a:p>
            <a:pPr marL="0" indent="0"/>
            <a:r>
              <a:rPr lang="en-US" altLang="en-US" sz="3600" dirty="0">
                <a:solidFill>
                  <a:srgbClr val="CC00FF"/>
                </a:solidFill>
              </a:rPr>
              <a:t>What makes one acid safer than another?</a:t>
            </a:r>
          </a:p>
          <a:p>
            <a:pPr marL="509588" indent="0"/>
            <a:r>
              <a:rPr lang="en-US" altLang="en-US" sz="2800" b="0" dirty="0"/>
              <a:t>Lemon juice, which contains citric acid, has a pH of about 2.3 which is relatively strong. Yet, most people love lemonade!</a:t>
            </a:r>
            <a:r>
              <a:rPr lang="en-US" altLang="en-US" sz="2800" b="0" dirty="0">
                <a:latin typeface="Times New Roman" panose="02020603050405020304" pitchFamily="18" charset="0"/>
                <a:cs typeface="Times New Roman" panose="02020603050405020304" pitchFamily="18" charset="0"/>
              </a:rPr>
              <a:t> </a:t>
            </a:r>
          </a:p>
        </p:txBody>
      </p:sp>
      <p:sp>
        <p:nvSpPr>
          <p:cNvPr id="17412" name="Text Box 3"/>
          <p:cNvSpPr txBox="1">
            <a:spLocks noChangeArrowheads="1"/>
          </p:cNvSpPr>
          <p:nvPr/>
        </p:nvSpPr>
        <p:spPr bwMode="auto">
          <a:xfrm>
            <a:off x="5165766" y="2554288"/>
            <a:ext cx="18414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977" tIns="45489" rIns="90977" bIns="45489" anchor="ct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
                <a:srgbClr val="000000"/>
              </a:buClr>
              <a:buSzPct val="100000"/>
              <a:buFont typeface="Times New Roman" panose="02020603050405020304" pitchFamily="18" charset="0"/>
              <a:buNone/>
            </a:pPr>
            <a:endParaRPr lang="en-US" altLang="en-US" sz="2700" dirty="0">
              <a:solidFill>
                <a:srgbClr val="000000"/>
              </a:solidFill>
            </a:endParaRPr>
          </a:p>
        </p:txBody>
      </p:sp>
      <p:pic>
        <p:nvPicPr>
          <p:cNvPr id="17415" name="Picture 7" descr="0132525763_R605a.jpg"/>
          <p:cNvPicPr>
            <a:picLocks noChangeAspect="1"/>
          </p:cNvPicPr>
          <p:nvPr/>
        </p:nvPicPr>
        <p:blipFill>
          <a:blip r:embed="rId3">
            <a:extLst>
              <a:ext uri="{28A0092B-C50C-407E-A947-70E740481C1C}">
                <a14:useLocalDpi xmlns:a14="http://schemas.microsoft.com/office/drawing/2010/main" val="0"/>
              </a:ext>
            </a:extLst>
          </a:blip>
          <a:srcRect b="13432"/>
          <a:stretch>
            <a:fillRect/>
          </a:stretch>
        </p:blipFill>
        <p:spPr bwMode="auto">
          <a:xfrm>
            <a:off x="6477000" y="881205"/>
            <a:ext cx="2462212" cy="42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
        <p:nvSpPr>
          <p:cNvPr id="7" name="Rectangle 2"/>
          <p:cNvSpPr>
            <a:spLocks noChangeArrowheads="1"/>
          </p:cNvSpPr>
          <p:nvPr/>
        </p:nvSpPr>
        <p:spPr bwMode="auto">
          <a:xfrm>
            <a:off x="1447799" y="0"/>
            <a:ext cx="6162675" cy="685800"/>
          </a:xfrm>
          <a:prstGeom prst="rect">
            <a:avLst/>
          </a:prstGeom>
          <a:solidFill>
            <a:schemeClr val="accent2"/>
          </a:solidFill>
          <a:ln>
            <a:noFill/>
          </a:ln>
        </p:spPr>
        <p:txBody>
          <a:bodyPr lIns="89538" tIns="46568" rIns="89538" bIns="46568"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dirty="0">
                <a:solidFill>
                  <a:srgbClr val="BBE0E3">
                    <a:lumMod val="50000"/>
                  </a:srgbClr>
                </a:solidFill>
              </a:rPr>
              <a:t>Strong and Weak Acids and Bases</a:t>
            </a:r>
          </a:p>
        </p:txBody>
      </p:sp>
      <p:pic>
        <p:nvPicPr>
          <p:cNvPr id="4" name="Picture 3">
            <a:extLst>
              <a:ext uri="{FF2B5EF4-FFF2-40B4-BE49-F238E27FC236}">
                <a16:creationId xmlns:a16="http://schemas.microsoft.com/office/drawing/2014/main" id="{90A3FB5B-567D-40A3-BA85-31DC3C22840C}"/>
              </a:ext>
            </a:extLst>
          </p:cNvPr>
          <p:cNvPicPr>
            <a:picLocks noChangeAspect="1"/>
          </p:cNvPicPr>
          <p:nvPr/>
        </p:nvPicPr>
        <p:blipFill>
          <a:blip r:embed="rId4"/>
          <a:stretch>
            <a:fillRect/>
          </a:stretch>
        </p:blipFill>
        <p:spPr>
          <a:xfrm>
            <a:off x="80989" y="3687905"/>
            <a:ext cx="3021125" cy="3170095"/>
          </a:xfrm>
          <a:prstGeom prst="rect">
            <a:avLst/>
          </a:prstGeom>
        </p:spPr>
      </p:pic>
      <p:sp>
        <p:nvSpPr>
          <p:cNvPr id="5" name="Rectangle 4">
            <a:extLst>
              <a:ext uri="{FF2B5EF4-FFF2-40B4-BE49-F238E27FC236}">
                <a16:creationId xmlns:a16="http://schemas.microsoft.com/office/drawing/2014/main" id="{F014224C-CC1E-4861-BA39-833933B2FF2E}"/>
              </a:ext>
            </a:extLst>
          </p:cNvPr>
          <p:cNvSpPr/>
          <p:nvPr/>
        </p:nvSpPr>
        <p:spPr>
          <a:xfrm>
            <a:off x="3355863" y="4227512"/>
            <a:ext cx="3021125" cy="2554545"/>
          </a:xfrm>
          <a:prstGeom prst="rect">
            <a:avLst/>
          </a:prstGeom>
        </p:spPr>
        <p:txBody>
          <a:bodyPr wrap="square">
            <a:spAutoFit/>
          </a:bodyPr>
          <a:lstStyle/>
          <a:p>
            <a:r>
              <a:rPr lang="en-US" altLang="en-US" sz="3200" dirty="0">
                <a:solidFill>
                  <a:srgbClr val="0070C0"/>
                </a:solidFill>
                <a:latin typeface="Times New Roman" panose="02020603050405020304" pitchFamily="18" charset="0"/>
                <a:cs typeface="Times New Roman" panose="02020603050405020304" pitchFamily="18" charset="0"/>
              </a:rPr>
              <a:t>Battery acid is very dangerous (sulfuric acid: H</a:t>
            </a:r>
            <a:r>
              <a:rPr lang="en-US" altLang="en-US" sz="3200" baseline="-25000" dirty="0">
                <a:solidFill>
                  <a:srgbClr val="0070C0"/>
                </a:solidFill>
                <a:latin typeface="Times New Roman" panose="02020603050405020304" pitchFamily="18" charset="0"/>
                <a:cs typeface="Times New Roman" panose="02020603050405020304" pitchFamily="18" charset="0"/>
              </a:rPr>
              <a:t>2</a:t>
            </a:r>
            <a:r>
              <a:rPr lang="en-US" altLang="en-US" sz="3200" dirty="0">
                <a:solidFill>
                  <a:srgbClr val="0070C0"/>
                </a:solidFill>
                <a:latin typeface="Times New Roman" panose="02020603050405020304" pitchFamily="18" charset="0"/>
                <a:cs typeface="Times New Roman" panose="02020603050405020304" pitchFamily="18" charset="0"/>
              </a:rPr>
              <a:t>SO</a:t>
            </a:r>
            <a:r>
              <a:rPr lang="en-US" altLang="en-US" sz="3200" baseline="-25000" dirty="0">
                <a:solidFill>
                  <a:srgbClr val="0070C0"/>
                </a:solidFill>
                <a:latin typeface="Times New Roman" panose="02020603050405020304" pitchFamily="18" charset="0"/>
                <a:cs typeface="Times New Roman" panose="02020603050405020304" pitchFamily="18" charset="0"/>
              </a:rPr>
              <a:t>4 (</a:t>
            </a:r>
            <a:r>
              <a:rPr lang="en-US" altLang="en-US" sz="3200" baseline="-25000" dirty="0" err="1">
                <a:solidFill>
                  <a:srgbClr val="0070C0"/>
                </a:solidFill>
                <a:latin typeface="Times New Roman" panose="02020603050405020304" pitchFamily="18" charset="0"/>
                <a:cs typeface="Times New Roman" panose="02020603050405020304" pitchFamily="18" charset="0"/>
              </a:rPr>
              <a:t>aq</a:t>
            </a:r>
            <a:r>
              <a:rPr lang="en-US" altLang="en-US" sz="3200" baseline="-25000" dirty="0">
                <a:solidFill>
                  <a:srgbClr val="0070C0"/>
                </a:solidFill>
                <a:latin typeface="Times New Roman" panose="02020603050405020304" pitchFamily="18" charset="0"/>
                <a:cs typeface="Times New Roman" panose="02020603050405020304" pitchFamily="18" charset="0"/>
              </a:rPr>
              <a:t>)</a:t>
            </a:r>
            <a:r>
              <a:rPr lang="en-US" altLang="en-US" sz="3200" dirty="0">
                <a:solidFill>
                  <a:srgbClr val="0070C0"/>
                </a:solidFill>
                <a:latin typeface="Times New Roman" panose="02020603050405020304" pitchFamily="18" charset="0"/>
                <a:cs typeface="Times New Roman" panose="02020603050405020304" pitchFamily="18" charset="0"/>
              </a:rPr>
              <a:t>). </a:t>
            </a:r>
          </a:p>
          <a:p>
            <a:r>
              <a:rPr lang="en-US" altLang="en-US" sz="3200" dirty="0">
                <a:solidFill>
                  <a:srgbClr val="0070C0"/>
                </a:solidFill>
                <a:latin typeface="Times New Roman" panose="02020603050405020304" pitchFamily="18" charset="0"/>
                <a:cs typeface="Times New Roman" panose="02020603050405020304" pitchFamily="18" charset="0"/>
              </a:rPr>
              <a:t>pH = 1</a:t>
            </a:r>
          </a:p>
        </p:txBody>
      </p:sp>
      <p:sp>
        <p:nvSpPr>
          <p:cNvPr id="10" name="TextBox 9">
            <a:extLst>
              <a:ext uri="{FF2B5EF4-FFF2-40B4-BE49-F238E27FC236}">
                <a16:creationId xmlns:a16="http://schemas.microsoft.com/office/drawing/2014/main" id="{28024595-C8C8-4AD3-9FE3-FC000E3A949B}"/>
              </a:ext>
            </a:extLst>
          </p:cNvPr>
          <p:cNvSpPr txBox="1"/>
          <p:nvPr/>
        </p:nvSpPr>
        <p:spPr>
          <a:xfrm>
            <a:off x="6747694" y="5072897"/>
            <a:ext cx="1725560" cy="400110"/>
          </a:xfrm>
          <a:prstGeom prst="rect">
            <a:avLst/>
          </a:prstGeom>
          <a:noFill/>
        </p:spPr>
        <p:txBody>
          <a:bodyPr wrap="square">
            <a:spAutoFit/>
          </a:bodyPr>
          <a:lstStyle/>
          <a:p>
            <a:pPr algn="ctr"/>
            <a:r>
              <a:rPr lang="en-US" sz="2000" i="1" baseline="-25000" dirty="0">
                <a:effectLst/>
                <a:latin typeface="Times New Roman" panose="02020603050405020304" pitchFamily="18" charset="0"/>
                <a:ea typeface="Times New Roman" panose="02020603050405020304" pitchFamily="18" charset="0"/>
              </a:rPr>
              <a:t>diluted</a:t>
            </a:r>
            <a:endParaRPr lang="en-US" i="1" dirty="0"/>
          </a:p>
        </p:txBody>
      </p:sp>
    </p:spTree>
    <p:extLst>
      <p:ext uri="{BB962C8B-B14F-4D97-AF65-F5344CB8AC3E}">
        <p14:creationId xmlns:p14="http://schemas.microsoft.com/office/powerpoint/2010/main" val="11148252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97">
                                            <p:txEl>
                                              <p:pRg st="0" end="0"/>
                                            </p:txEl>
                                          </p:spTgt>
                                        </p:tgtEl>
                                        <p:attrNameLst>
                                          <p:attrName>style.visibility</p:attrName>
                                        </p:attrNameLst>
                                      </p:cBhvr>
                                      <p:to>
                                        <p:strVal val="visible"/>
                                      </p:to>
                                    </p:set>
                                    <p:animEffect transition="in" filter="wipe(left)">
                                      <p:cBhvr>
                                        <p:cTn id="7" dur="500"/>
                                        <p:tgtEl>
                                          <p:spTgt spid="40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7415"/>
                                        </p:tgtEl>
                                        <p:attrNameLst>
                                          <p:attrName>style.visibility</p:attrName>
                                        </p:attrNameLst>
                                      </p:cBhvr>
                                      <p:to>
                                        <p:strVal val="visible"/>
                                      </p:to>
                                    </p:set>
                                    <p:animEffect transition="in" filter="fade">
                                      <p:cBhvr>
                                        <p:cTn id="15" dur="500"/>
                                        <p:tgtEl>
                                          <p:spTgt spid="17415"/>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097">
                                            <p:txEl>
                                              <p:pRg st="1" end="1"/>
                                            </p:txEl>
                                          </p:spTgt>
                                        </p:tgtEl>
                                        <p:attrNameLst>
                                          <p:attrName>style.visibility</p:attrName>
                                        </p:attrNameLst>
                                      </p:cBhvr>
                                      <p:to>
                                        <p:strVal val="visible"/>
                                      </p:to>
                                    </p:set>
                                    <p:animEffect transition="in" filter="wipe(left)">
                                      <p:cBhvr>
                                        <p:cTn id="23" dur="500"/>
                                        <p:tgtEl>
                                          <p:spTgt spid="409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82" name="Text Box 2"/>
          <p:cNvSpPr txBox="1">
            <a:spLocks noChangeArrowheads="1"/>
          </p:cNvSpPr>
          <p:nvPr/>
        </p:nvSpPr>
        <p:spPr bwMode="auto">
          <a:xfrm>
            <a:off x="5165766" y="2554288"/>
            <a:ext cx="18414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977" tIns="45489" rIns="90977" bIns="45489" anchor="ct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
                <a:srgbClr val="000000"/>
              </a:buClr>
              <a:buSzPct val="100000"/>
              <a:buFont typeface="Times New Roman" panose="02020603050405020304" pitchFamily="18" charset="0"/>
              <a:buNone/>
            </a:pPr>
            <a:endParaRPr lang="en-US" altLang="en-US" sz="2700" dirty="0">
              <a:solidFill>
                <a:srgbClr val="000000"/>
              </a:solidFill>
            </a:endParaRPr>
          </a:p>
        </p:txBody>
      </p:sp>
      <p:sp>
        <p:nvSpPr>
          <p:cNvPr id="225284" name="Text Box 4"/>
          <p:cNvSpPr txBox="1">
            <a:spLocks noChangeArrowheads="1"/>
          </p:cNvSpPr>
          <p:nvPr/>
        </p:nvSpPr>
        <p:spPr bwMode="auto">
          <a:xfrm>
            <a:off x="242887" y="3429000"/>
            <a:ext cx="8610600" cy="2584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pPr>
            <a:r>
              <a:rPr lang="en-US" altLang="en-US" sz="2800" dirty="0">
                <a:solidFill>
                  <a:srgbClr val="CC00FF"/>
                </a:solidFill>
              </a:rPr>
              <a:t>The equilibrium between CO</a:t>
            </a:r>
            <a:r>
              <a:rPr lang="en-US" altLang="en-US" sz="2800" b="1" baseline="-25000" dirty="0">
                <a:solidFill>
                  <a:srgbClr val="CC00FF"/>
                </a:solidFill>
              </a:rPr>
              <a:t>2 </a:t>
            </a:r>
            <a:r>
              <a:rPr lang="en-US" altLang="en-US" sz="2800" dirty="0">
                <a:solidFill>
                  <a:srgbClr val="CC00FF"/>
                </a:solidFill>
              </a:rPr>
              <a:t>(lungs), carbonic acid (H</a:t>
            </a:r>
            <a:r>
              <a:rPr lang="en-US" altLang="en-US" sz="2800" baseline="-25000" dirty="0">
                <a:solidFill>
                  <a:srgbClr val="CC00FF"/>
                </a:solidFill>
              </a:rPr>
              <a:t>2</a:t>
            </a:r>
            <a:r>
              <a:rPr lang="en-US" altLang="en-US" sz="2800" dirty="0">
                <a:solidFill>
                  <a:srgbClr val="CC00FF"/>
                </a:solidFill>
              </a:rPr>
              <a:t>CO</a:t>
            </a:r>
            <a:r>
              <a:rPr lang="en-US" altLang="en-US" sz="2800" baseline="-25000" dirty="0">
                <a:solidFill>
                  <a:srgbClr val="CC00FF"/>
                </a:solidFill>
              </a:rPr>
              <a:t>3</a:t>
            </a:r>
            <a:r>
              <a:rPr lang="en-US" altLang="en-US" sz="2800" dirty="0">
                <a:solidFill>
                  <a:srgbClr val="CC00FF"/>
                </a:solidFill>
              </a:rPr>
              <a:t>) and bicarbonate ions (HCO</a:t>
            </a:r>
            <a:r>
              <a:rPr lang="en-US" altLang="en-US" sz="2800" baseline="-25000" dirty="0">
                <a:solidFill>
                  <a:srgbClr val="CC00FF"/>
                </a:solidFill>
              </a:rPr>
              <a:t>3</a:t>
            </a:r>
            <a:r>
              <a:rPr lang="en-US" altLang="en-US" sz="2800" baseline="30000" dirty="0">
                <a:solidFill>
                  <a:srgbClr val="CC00FF"/>
                </a:solidFill>
              </a:rPr>
              <a:t>–</a:t>
            </a:r>
            <a:r>
              <a:rPr lang="en-US" altLang="en-US" sz="2800" dirty="0">
                <a:solidFill>
                  <a:srgbClr val="CC00FF"/>
                </a:solidFill>
              </a:rPr>
              <a:t>) helps keep the blood within a narrow pH range (7.35 – 7.45). </a:t>
            </a:r>
          </a:p>
          <a:p>
            <a:pPr eaLnBrk="0" fontAlgn="base" hangingPunct="0">
              <a:spcBef>
                <a:spcPct val="50000"/>
              </a:spcBef>
              <a:spcAft>
                <a:spcPct val="0"/>
              </a:spcAft>
              <a:buClr>
                <a:srgbClr val="000000"/>
              </a:buClr>
              <a:buSzPct val="100000"/>
            </a:pPr>
            <a:r>
              <a:rPr lang="en-US" altLang="en-US" dirty="0">
                <a:solidFill>
                  <a:srgbClr val="000000"/>
                </a:solidFill>
              </a:rPr>
              <a:t>	</a:t>
            </a:r>
            <a:r>
              <a:rPr lang="en-US" altLang="en-US" sz="2800" dirty="0">
                <a:solidFill>
                  <a:srgbClr val="002060"/>
                </a:solidFill>
              </a:rPr>
              <a:t>2 H</a:t>
            </a:r>
            <a:r>
              <a:rPr lang="en-US" altLang="en-US" sz="2800" baseline="-25000" dirty="0">
                <a:solidFill>
                  <a:srgbClr val="002060"/>
                </a:solidFill>
              </a:rPr>
              <a:t>2</a:t>
            </a:r>
            <a:r>
              <a:rPr lang="en-US" altLang="en-US" sz="2800" dirty="0">
                <a:solidFill>
                  <a:srgbClr val="002060"/>
                </a:solidFill>
              </a:rPr>
              <a:t>O + </a:t>
            </a:r>
            <a:r>
              <a:rPr lang="en-US" altLang="en-US" sz="2800" b="1" dirty="0">
                <a:solidFill>
                  <a:srgbClr val="00B050"/>
                </a:solidFill>
              </a:rPr>
              <a:t>CO</a:t>
            </a:r>
            <a:r>
              <a:rPr lang="en-US" altLang="en-US" sz="2800" b="1" baseline="-25000" dirty="0">
                <a:solidFill>
                  <a:srgbClr val="00B050"/>
                </a:solidFill>
              </a:rPr>
              <a:t>2</a:t>
            </a:r>
            <a:r>
              <a:rPr lang="en-US" altLang="en-US" sz="2800" dirty="0">
                <a:solidFill>
                  <a:srgbClr val="002060"/>
                </a:solidFill>
              </a:rPr>
              <a:t> ↔  </a:t>
            </a:r>
            <a:r>
              <a:rPr lang="en-US" altLang="en-US" sz="2800" b="1" dirty="0">
                <a:solidFill>
                  <a:srgbClr val="FF0000"/>
                </a:solidFill>
              </a:rPr>
              <a:t>H</a:t>
            </a:r>
            <a:r>
              <a:rPr lang="en-US" altLang="en-US" sz="2800" b="1" baseline="-25000" dirty="0">
                <a:solidFill>
                  <a:srgbClr val="FF0000"/>
                </a:solidFill>
              </a:rPr>
              <a:t>2</a:t>
            </a:r>
            <a:r>
              <a:rPr lang="en-US" altLang="en-US" sz="2800" b="1" dirty="0">
                <a:solidFill>
                  <a:srgbClr val="FF0000"/>
                </a:solidFill>
              </a:rPr>
              <a:t>CO</a:t>
            </a:r>
            <a:r>
              <a:rPr lang="en-US" altLang="en-US" sz="2800" b="1" baseline="-25000" dirty="0">
                <a:solidFill>
                  <a:srgbClr val="FF0000"/>
                </a:solidFill>
              </a:rPr>
              <a:t>3</a:t>
            </a:r>
            <a:r>
              <a:rPr lang="en-US" altLang="en-US" sz="2800" dirty="0">
                <a:solidFill>
                  <a:srgbClr val="002060"/>
                </a:solidFill>
              </a:rPr>
              <a:t> + H</a:t>
            </a:r>
            <a:r>
              <a:rPr lang="en-US" altLang="en-US" sz="2800" baseline="-25000" dirty="0">
                <a:solidFill>
                  <a:srgbClr val="002060"/>
                </a:solidFill>
              </a:rPr>
              <a:t>2</a:t>
            </a:r>
            <a:r>
              <a:rPr lang="en-US" altLang="en-US" sz="2800" dirty="0">
                <a:solidFill>
                  <a:srgbClr val="002060"/>
                </a:solidFill>
              </a:rPr>
              <a:t>O ↔ H</a:t>
            </a:r>
            <a:r>
              <a:rPr lang="en-US" altLang="en-US" sz="2800" baseline="-25000" dirty="0">
                <a:solidFill>
                  <a:srgbClr val="002060"/>
                </a:solidFill>
              </a:rPr>
              <a:t>3</a:t>
            </a:r>
            <a:r>
              <a:rPr lang="en-US" altLang="en-US" sz="2800" dirty="0">
                <a:solidFill>
                  <a:srgbClr val="002060"/>
                </a:solidFill>
              </a:rPr>
              <a:t>O</a:t>
            </a:r>
            <a:r>
              <a:rPr lang="en-US" altLang="en-US" sz="2800" baseline="30000" dirty="0">
                <a:solidFill>
                  <a:srgbClr val="002060"/>
                </a:solidFill>
              </a:rPr>
              <a:t>+</a:t>
            </a:r>
            <a:r>
              <a:rPr lang="en-US" altLang="en-US" sz="2800" dirty="0">
                <a:solidFill>
                  <a:srgbClr val="002060"/>
                </a:solidFill>
              </a:rPr>
              <a:t> + </a:t>
            </a:r>
            <a:r>
              <a:rPr lang="en-US" altLang="en-US" sz="2800" b="1" dirty="0">
                <a:solidFill>
                  <a:srgbClr val="CC00FF"/>
                </a:solidFill>
              </a:rPr>
              <a:t>HCO</a:t>
            </a:r>
            <a:r>
              <a:rPr lang="en-US" altLang="en-US" sz="2800" b="1" baseline="-25000" dirty="0">
                <a:solidFill>
                  <a:srgbClr val="CC00FF"/>
                </a:solidFill>
              </a:rPr>
              <a:t>3</a:t>
            </a:r>
            <a:r>
              <a:rPr lang="en-US" altLang="en-US" sz="2800" b="1" baseline="30000" dirty="0">
                <a:solidFill>
                  <a:srgbClr val="CC00FF"/>
                </a:solidFill>
              </a:rPr>
              <a:t>-</a:t>
            </a:r>
          </a:p>
          <a:p>
            <a:pPr eaLnBrk="0" fontAlgn="base" hangingPunct="0">
              <a:spcBef>
                <a:spcPct val="50000"/>
              </a:spcBef>
              <a:spcAft>
                <a:spcPct val="0"/>
              </a:spcAft>
              <a:buClr>
                <a:srgbClr val="000000"/>
              </a:buClr>
              <a:buSzPct val="100000"/>
              <a:tabLst>
                <a:tab pos="914400" algn="l"/>
              </a:tabLst>
            </a:pPr>
            <a:r>
              <a:rPr lang="en-US" altLang="en-US" dirty="0">
                <a:solidFill>
                  <a:srgbClr val="000000"/>
                </a:solidFill>
              </a:rPr>
              <a:t>	</a:t>
            </a:r>
            <a:endParaRPr lang="en-US" altLang="en-US" b="1" dirty="0">
              <a:solidFill>
                <a:srgbClr val="000000"/>
              </a:solidFill>
            </a:endParaRPr>
          </a:p>
        </p:txBody>
      </p:sp>
      <p:pic>
        <p:nvPicPr>
          <p:cNvPr id="225285" name="Picture 8" descr="0132525763_R618a.jpg"/>
          <p:cNvPicPr>
            <a:picLocks noChangeAspect="1"/>
          </p:cNvPicPr>
          <p:nvPr/>
        </p:nvPicPr>
        <p:blipFill>
          <a:blip r:embed="rId3">
            <a:extLst>
              <a:ext uri="{28A0092B-C50C-407E-A947-70E740481C1C}">
                <a14:useLocalDpi xmlns:a14="http://schemas.microsoft.com/office/drawing/2010/main" val="0"/>
              </a:ext>
            </a:extLst>
          </a:blip>
          <a:srcRect l="27090" t="16341" r="23817" b="28049"/>
          <a:stretch>
            <a:fillRect/>
          </a:stretch>
        </p:blipFill>
        <p:spPr bwMode="auto">
          <a:xfrm>
            <a:off x="6491287" y="923269"/>
            <a:ext cx="2362200"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
        <p:nvSpPr>
          <p:cNvPr id="3" name="Rectangle 2"/>
          <p:cNvSpPr/>
          <p:nvPr/>
        </p:nvSpPr>
        <p:spPr>
          <a:xfrm>
            <a:off x="65128" y="-17463"/>
            <a:ext cx="9078872" cy="523220"/>
          </a:xfrm>
          <a:prstGeom prst="rect">
            <a:avLst/>
          </a:prstGeom>
          <a:solidFill>
            <a:srgbClr val="FFFF00"/>
          </a:solidFill>
        </p:spPr>
        <p:txBody>
          <a:bodyPr wrap="square">
            <a:spAutoFit/>
          </a:bodyPr>
          <a:lstStyle/>
          <a:p>
            <a:pPr algn="ctr" eaLnBrk="0" fontAlgn="base" hangingPunct="0">
              <a:spcBef>
                <a:spcPct val="50000"/>
              </a:spcBef>
              <a:spcAft>
                <a:spcPct val="0"/>
              </a:spcAft>
              <a:buClr>
                <a:srgbClr val="000000"/>
              </a:buClr>
              <a:buSzPct val="100000"/>
            </a:pPr>
            <a:r>
              <a:rPr lang="en-US" sz="2800" dirty="0">
                <a:solidFill>
                  <a:srgbClr val="CC00FF"/>
                </a:solidFill>
              </a:rPr>
              <a:t>Carbonic acid - Bicarbonate Buffer System in the Blood</a:t>
            </a:r>
          </a:p>
        </p:txBody>
      </p:sp>
      <p:sp>
        <p:nvSpPr>
          <p:cNvPr id="4" name="Rectangle 3"/>
          <p:cNvSpPr/>
          <p:nvPr/>
        </p:nvSpPr>
        <p:spPr>
          <a:xfrm>
            <a:off x="242887" y="760358"/>
            <a:ext cx="6234113" cy="2462213"/>
          </a:xfrm>
          <a:prstGeom prst="rect">
            <a:avLst/>
          </a:prstGeom>
        </p:spPr>
        <p:txBody>
          <a:bodyPr wrap="square">
            <a:spAutoFit/>
          </a:bodyPr>
          <a:lstStyle/>
          <a:p>
            <a:pPr eaLnBrk="0" fontAlgn="base" hangingPunct="0">
              <a:spcBef>
                <a:spcPct val="50000"/>
              </a:spcBef>
              <a:spcAft>
                <a:spcPct val="0"/>
              </a:spcAft>
              <a:buClr>
                <a:srgbClr val="000000"/>
              </a:buClr>
              <a:buSzPct val="100000"/>
            </a:pPr>
            <a:r>
              <a:rPr lang="en-US" altLang="en-US" sz="2800" dirty="0">
                <a:solidFill>
                  <a:srgbClr val="CC00FF"/>
                </a:solidFill>
              </a:rPr>
              <a:t>A person cannot survive for more than a few minutes if the pH of blood drops below 6.8 or rises above 7.8. </a:t>
            </a:r>
          </a:p>
          <a:p>
            <a:pPr eaLnBrk="0" fontAlgn="base" hangingPunct="0">
              <a:spcBef>
                <a:spcPct val="50000"/>
              </a:spcBef>
              <a:spcAft>
                <a:spcPct val="0"/>
              </a:spcAft>
              <a:buClr>
                <a:srgbClr val="000000"/>
              </a:buClr>
              <a:buSzPct val="100000"/>
            </a:pPr>
            <a:r>
              <a:rPr lang="en-US" altLang="en-US" sz="2800" dirty="0">
                <a:solidFill>
                  <a:srgbClr val="00B050"/>
                </a:solidFill>
              </a:rPr>
              <a:t>The pH of human blood must be kept close to 7.4. </a:t>
            </a:r>
          </a:p>
        </p:txBody>
      </p:sp>
    </p:spTree>
    <p:extLst>
      <p:ext uri="{BB962C8B-B14F-4D97-AF65-F5344CB8AC3E}">
        <p14:creationId xmlns:p14="http://schemas.microsoft.com/office/powerpoint/2010/main" val="4323323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284">
                                            <p:txEl>
                                              <p:pRg st="0" end="0"/>
                                            </p:txEl>
                                          </p:spTgt>
                                        </p:tgtEl>
                                        <p:attrNameLst>
                                          <p:attrName>style.visibility</p:attrName>
                                        </p:attrNameLst>
                                      </p:cBhvr>
                                      <p:to>
                                        <p:strVal val="visible"/>
                                      </p:to>
                                    </p:set>
                                    <p:animEffect transition="in" filter="fade">
                                      <p:cBhvr>
                                        <p:cTn id="17" dur="500"/>
                                        <p:tgtEl>
                                          <p:spTgt spid="22528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284">
                                            <p:txEl>
                                              <p:pRg st="1" end="1"/>
                                            </p:txEl>
                                          </p:spTgt>
                                        </p:tgtEl>
                                        <p:attrNameLst>
                                          <p:attrName>style.visibility</p:attrName>
                                        </p:attrNameLst>
                                      </p:cBhvr>
                                      <p:to>
                                        <p:strVal val="visible"/>
                                      </p:to>
                                    </p:set>
                                    <p:animEffect transition="in" filter="fade">
                                      <p:cBhvr>
                                        <p:cTn id="22" dur="500"/>
                                        <p:tgtEl>
                                          <p:spTgt spid="2252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82" name="Text Box 2"/>
          <p:cNvSpPr txBox="1">
            <a:spLocks noChangeArrowheads="1"/>
          </p:cNvSpPr>
          <p:nvPr/>
        </p:nvSpPr>
        <p:spPr bwMode="auto">
          <a:xfrm>
            <a:off x="5165766" y="2554288"/>
            <a:ext cx="18414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977" tIns="45489" rIns="90977" bIns="45489" anchor="ct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
                <a:srgbClr val="000000"/>
              </a:buClr>
              <a:buSzPct val="100000"/>
              <a:buFont typeface="Times New Roman" panose="02020603050405020304" pitchFamily="18" charset="0"/>
              <a:buNone/>
            </a:pPr>
            <a:endParaRPr lang="en-US" altLang="en-US" sz="2700" dirty="0">
              <a:solidFill>
                <a:srgbClr val="000000"/>
              </a:solidFill>
            </a:endParaRPr>
          </a:p>
        </p:txBody>
      </p:sp>
      <p:sp>
        <p:nvSpPr>
          <p:cNvPr id="225284" name="Text Box 4"/>
          <p:cNvSpPr txBox="1">
            <a:spLocks noChangeArrowheads="1"/>
          </p:cNvSpPr>
          <p:nvPr/>
        </p:nvSpPr>
        <p:spPr bwMode="auto">
          <a:xfrm>
            <a:off x="65128" y="3634656"/>
            <a:ext cx="8610600" cy="324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pPr>
            <a:r>
              <a:rPr lang="en-US" altLang="en-US" dirty="0">
                <a:solidFill>
                  <a:srgbClr val="FF0000"/>
                </a:solidFill>
              </a:rPr>
              <a:t>pH too low? </a:t>
            </a:r>
          </a:p>
          <a:p>
            <a:pPr eaLnBrk="0" fontAlgn="base" hangingPunct="0">
              <a:spcBef>
                <a:spcPct val="50000"/>
              </a:spcBef>
              <a:spcAft>
                <a:spcPct val="0"/>
              </a:spcAft>
              <a:buClr>
                <a:srgbClr val="000000"/>
              </a:buClr>
              <a:buSzPct val="100000"/>
            </a:pPr>
            <a:r>
              <a:rPr lang="en-US" altLang="en-US" dirty="0">
                <a:solidFill>
                  <a:srgbClr val="000000"/>
                </a:solidFill>
              </a:rPr>
              <a:t>pH drops because of excess </a:t>
            </a:r>
            <a:r>
              <a:rPr lang="en-US" altLang="en-US" dirty="0">
                <a:solidFill>
                  <a:srgbClr val="FF0000"/>
                </a:solidFill>
              </a:rPr>
              <a:t>acid </a:t>
            </a:r>
            <a:r>
              <a:rPr lang="en-US" altLang="en-US" dirty="0"/>
              <a:t>in the blood which increases the hydronium ions</a:t>
            </a:r>
            <a:r>
              <a:rPr lang="en-US" altLang="en-US" dirty="0">
                <a:solidFill>
                  <a:srgbClr val="000000"/>
                </a:solidFill>
              </a:rPr>
              <a:t>.</a:t>
            </a:r>
          </a:p>
          <a:p>
            <a:pPr algn="ctr" eaLnBrk="0" fontAlgn="base" hangingPunct="0">
              <a:spcAft>
                <a:spcPct val="0"/>
              </a:spcAft>
              <a:buClr>
                <a:srgbClr val="000000"/>
              </a:buClr>
              <a:buSzPct val="100000"/>
            </a:pPr>
            <a:r>
              <a:rPr lang="en-US" altLang="en-US" sz="1400" dirty="0">
                <a:solidFill>
                  <a:srgbClr val="002060"/>
                </a:solidFill>
              </a:rPr>
              <a:t>2 H</a:t>
            </a:r>
            <a:r>
              <a:rPr lang="en-US" altLang="en-US" sz="1400" baseline="-25000" dirty="0">
                <a:solidFill>
                  <a:srgbClr val="002060"/>
                </a:solidFill>
              </a:rPr>
              <a:t>2</a:t>
            </a:r>
            <a:r>
              <a:rPr lang="en-US" altLang="en-US" sz="1400" dirty="0">
                <a:solidFill>
                  <a:srgbClr val="002060"/>
                </a:solidFill>
              </a:rPr>
              <a:t>O + CO</a:t>
            </a:r>
            <a:r>
              <a:rPr lang="en-US" altLang="en-US" sz="1400" baseline="-25000" dirty="0">
                <a:solidFill>
                  <a:srgbClr val="002060"/>
                </a:solidFill>
              </a:rPr>
              <a:t>2</a:t>
            </a:r>
            <a:r>
              <a:rPr lang="en-US" altLang="en-US" sz="1400" dirty="0">
                <a:solidFill>
                  <a:srgbClr val="002060"/>
                </a:solidFill>
              </a:rPr>
              <a:t> </a:t>
            </a:r>
            <a:r>
              <a:rPr lang="en-US" altLang="en-US" dirty="0">
                <a:solidFill>
                  <a:srgbClr val="002060"/>
                </a:solidFill>
              </a:rPr>
              <a:t>↔  </a:t>
            </a:r>
            <a:r>
              <a:rPr lang="en-US" altLang="en-US" dirty="0">
                <a:solidFill>
                  <a:srgbClr val="CC00FF"/>
                </a:solidFill>
              </a:rPr>
              <a:t>H</a:t>
            </a:r>
            <a:r>
              <a:rPr lang="en-US" altLang="en-US" baseline="-25000" dirty="0">
                <a:solidFill>
                  <a:srgbClr val="CC00FF"/>
                </a:solidFill>
              </a:rPr>
              <a:t>2</a:t>
            </a:r>
            <a:r>
              <a:rPr lang="en-US" altLang="en-US" dirty="0">
                <a:solidFill>
                  <a:srgbClr val="CC00FF"/>
                </a:solidFill>
              </a:rPr>
              <a:t>CO</a:t>
            </a:r>
            <a:r>
              <a:rPr lang="en-US" altLang="en-US" baseline="-25000" dirty="0">
                <a:solidFill>
                  <a:srgbClr val="CC00FF"/>
                </a:solidFill>
              </a:rPr>
              <a:t>3</a:t>
            </a:r>
            <a:r>
              <a:rPr lang="en-US" altLang="en-US" dirty="0">
                <a:solidFill>
                  <a:srgbClr val="CC00FF"/>
                </a:solidFill>
              </a:rPr>
              <a:t> + H</a:t>
            </a:r>
            <a:r>
              <a:rPr lang="en-US" altLang="en-US" baseline="-25000" dirty="0">
                <a:solidFill>
                  <a:srgbClr val="CC00FF"/>
                </a:solidFill>
              </a:rPr>
              <a:t>2</a:t>
            </a:r>
            <a:r>
              <a:rPr lang="en-US" altLang="en-US" dirty="0">
                <a:solidFill>
                  <a:srgbClr val="CC00FF"/>
                </a:solidFill>
              </a:rPr>
              <a:t>O  </a:t>
            </a:r>
            <a:r>
              <a:rPr lang="en-US" altLang="en-US" dirty="0">
                <a:solidFill>
                  <a:srgbClr val="002060"/>
                </a:solidFill>
              </a:rPr>
              <a:t>← </a:t>
            </a:r>
            <a:r>
              <a:rPr lang="en-US" altLang="en-US" sz="3200" dirty="0">
                <a:solidFill>
                  <a:srgbClr val="FF0000"/>
                </a:solidFill>
              </a:rPr>
              <a:t>H</a:t>
            </a:r>
            <a:r>
              <a:rPr lang="en-US" altLang="en-US" sz="3200" baseline="-25000" dirty="0">
                <a:solidFill>
                  <a:srgbClr val="FF0000"/>
                </a:solidFill>
              </a:rPr>
              <a:t>3</a:t>
            </a:r>
            <a:r>
              <a:rPr lang="en-US" altLang="en-US" sz="3200" dirty="0">
                <a:solidFill>
                  <a:srgbClr val="FF0000"/>
                </a:solidFill>
              </a:rPr>
              <a:t>O</a:t>
            </a:r>
            <a:r>
              <a:rPr lang="en-US" altLang="en-US" sz="3200" baseline="30000" dirty="0">
                <a:solidFill>
                  <a:srgbClr val="FF0000"/>
                </a:solidFill>
              </a:rPr>
              <a:t>+</a:t>
            </a:r>
            <a:r>
              <a:rPr lang="en-US" altLang="en-US" dirty="0">
                <a:solidFill>
                  <a:srgbClr val="FF0000"/>
                </a:solidFill>
              </a:rPr>
              <a:t> + HCO</a:t>
            </a:r>
            <a:r>
              <a:rPr lang="en-US" altLang="en-US" baseline="-25000" dirty="0">
                <a:solidFill>
                  <a:srgbClr val="FF0000"/>
                </a:solidFill>
              </a:rPr>
              <a:t>3</a:t>
            </a:r>
            <a:r>
              <a:rPr lang="en-US" altLang="en-US" baseline="30000" dirty="0">
                <a:solidFill>
                  <a:srgbClr val="FF0000"/>
                </a:solidFill>
              </a:rPr>
              <a:t>-</a:t>
            </a:r>
            <a:endParaRPr lang="en-US" altLang="en-US" dirty="0">
              <a:solidFill>
                <a:srgbClr val="000000"/>
              </a:solidFill>
            </a:endParaRPr>
          </a:p>
          <a:p>
            <a:pPr eaLnBrk="0" fontAlgn="base" hangingPunct="0">
              <a:spcBef>
                <a:spcPts val="1200"/>
              </a:spcBef>
              <a:spcAft>
                <a:spcPct val="0"/>
              </a:spcAft>
              <a:buClr>
                <a:srgbClr val="000000"/>
              </a:buClr>
              <a:buSzPct val="100000"/>
            </a:pPr>
            <a:r>
              <a:rPr lang="en-US" altLang="en-US" dirty="0">
                <a:solidFill>
                  <a:srgbClr val="000000"/>
                </a:solidFill>
              </a:rPr>
              <a:t>Therefore, the BUFFER reduces H</a:t>
            </a:r>
            <a:r>
              <a:rPr lang="en-US" altLang="en-US" baseline="-25000" dirty="0">
                <a:solidFill>
                  <a:srgbClr val="000000"/>
                </a:solidFill>
              </a:rPr>
              <a:t>3</a:t>
            </a:r>
            <a:r>
              <a:rPr lang="en-US" altLang="en-US" dirty="0">
                <a:solidFill>
                  <a:srgbClr val="000000"/>
                </a:solidFill>
              </a:rPr>
              <a:t>O</a:t>
            </a:r>
            <a:r>
              <a:rPr lang="en-US" altLang="en-US" baseline="30000" dirty="0">
                <a:solidFill>
                  <a:srgbClr val="000000"/>
                </a:solidFill>
              </a:rPr>
              <a:t>+</a:t>
            </a:r>
            <a:r>
              <a:rPr lang="en-US" altLang="en-US" dirty="0">
                <a:solidFill>
                  <a:srgbClr val="000000"/>
                </a:solidFill>
              </a:rPr>
              <a:t> by having bicarbonate ions accept hydronium ions to neutralize the acid</a:t>
            </a:r>
            <a:r>
              <a:rPr lang="en-US" altLang="en-US" b="1" dirty="0">
                <a:solidFill>
                  <a:srgbClr val="000000"/>
                </a:solidFill>
              </a:rPr>
              <a:t> </a:t>
            </a:r>
            <a:r>
              <a:rPr lang="en-US" altLang="en-US" dirty="0">
                <a:solidFill>
                  <a:srgbClr val="000000"/>
                </a:solidFill>
              </a:rPr>
              <a:t>(reverse rxn favored).	</a:t>
            </a:r>
            <a:r>
              <a:rPr lang="en-US" altLang="en-US" baseline="30000" dirty="0">
                <a:solidFill>
                  <a:srgbClr val="000000"/>
                </a:solidFill>
              </a:rPr>
              <a:t>	</a:t>
            </a:r>
            <a:endParaRPr lang="en-US" altLang="en-US" b="1" dirty="0">
              <a:solidFill>
                <a:srgbClr val="000000"/>
              </a:solidFill>
            </a:endParaRP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
        <p:nvSpPr>
          <p:cNvPr id="3" name="Rectangle 2"/>
          <p:cNvSpPr/>
          <p:nvPr/>
        </p:nvSpPr>
        <p:spPr>
          <a:xfrm>
            <a:off x="65128" y="-17463"/>
            <a:ext cx="9078872" cy="523220"/>
          </a:xfrm>
          <a:prstGeom prst="rect">
            <a:avLst/>
          </a:prstGeom>
          <a:solidFill>
            <a:srgbClr val="FFFF00"/>
          </a:solidFill>
        </p:spPr>
        <p:txBody>
          <a:bodyPr wrap="square">
            <a:spAutoFit/>
          </a:bodyPr>
          <a:lstStyle/>
          <a:p>
            <a:pPr algn="ctr" eaLnBrk="0" fontAlgn="base" hangingPunct="0">
              <a:spcBef>
                <a:spcPct val="50000"/>
              </a:spcBef>
              <a:spcAft>
                <a:spcPct val="0"/>
              </a:spcAft>
              <a:buClr>
                <a:srgbClr val="000000"/>
              </a:buClr>
              <a:buSzPct val="100000"/>
            </a:pPr>
            <a:r>
              <a:rPr lang="en-US" sz="2800" dirty="0">
                <a:solidFill>
                  <a:srgbClr val="CC00FF"/>
                </a:solidFill>
              </a:rPr>
              <a:t>Carbonic acid - Bicarbonate Buffer System in the Blood</a:t>
            </a:r>
          </a:p>
        </p:txBody>
      </p:sp>
      <p:sp>
        <p:nvSpPr>
          <p:cNvPr id="5" name="Rectangle 4">
            <a:extLst>
              <a:ext uri="{FF2B5EF4-FFF2-40B4-BE49-F238E27FC236}">
                <a16:creationId xmlns:a16="http://schemas.microsoft.com/office/drawing/2014/main" id="{CAE0D1BF-D002-40D0-B165-D4E57DA0D938}"/>
              </a:ext>
            </a:extLst>
          </p:cNvPr>
          <p:cNvSpPr/>
          <p:nvPr/>
        </p:nvSpPr>
        <p:spPr>
          <a:xfrm>
            <a:off x="65128" y="545571"/>
            <a:ext cx="8804534" cy="3046988"/>
          </a:xfrm>
          <a:prstGeom prst="rect">
            <a:avLst/>
          </a:prstGeom>
        </p:spPr>
        <p:txBody>
          <a:bodyPr wrap="square">
            <a:spAutoFit/>
          </a:bodyPr>
          <a:lstStyle/>
          <a:p>
            <a:r>
              <a:rPr lang="en-US" altLang="en-US" sz="2400" dirty="0">
                <a:solidFill>
                  <a:srgbClr val="00B0F0"/>
                </a:solidFill>
              </a:rPr>
              <a:t>pH too high? </a:t>
            </a:r>
          </a:p>
          <a:p>
            <a:pPr>
              <a:spcBef>
                <a:spcPts val="600"/>
              </a:spcBef>
            </a:pPr>
            <a:r>
              <a:rPr lang="en-US" altLang="en-US" sz="2400" dirty="0">
                <a:solidFill>
                  <a:srgbClr val="000000"/>
                </a:solidFill>
              </a:rPr>
              <a:t>pH rises because of excess </a:t>
            </a:r>
            <a:r>
              <a:rPr lang="en-US" altLang="en-US" sz="2400" dirty="0">
                <a:solidFill>
                  <a:srgbClr val="00B0F0"/>
                </a:solidFill>
              </a:rPr>
              <a:t>base </a:t>
            </a:r>
            <a:r>
              <a:rPr lang="en-US" altLang="en-US" sz="2400" dirty="0"/>
              <a:t>in the blood which reduces the hydronium ions</a:t>
            </a:r>
            <a:r>
              <a:rPr lang="en-US" altLang="en-US" sz="2400" dirty="0">
                <a:solidFill>
                  <a:srgbClr val="000000"/>
                </a:solidFill>
              </a:rPr>
              <a:t>. </a:t>
            </a:r>
          </a:p>
          <a:p>
            <a:pPr algn="ctr">
              <a:spcBef>
                <a:spcPts val="600"/>
              </a:spcBef>
            </a:pPr>
            <a:r>
              <a:rPr lang="en-US" altLang="en-US" sz="1200" dirty="0"/>
              <a:t>2 H</a:t>
            </a:r>
            <a:r>
              <a:rPr lang="en-US" altLang="en-US" sz="1200" baseline="-25000" dirty="0"/>
              <a:t>2</a:t>
            </a:r>
            <a:r>
              <a:rPr lang="en-US" altLang="en-US" sz="1200" dirty="0"/>
              <a:t>O + CO</a:t>
            </a:r>
            <a:r>
              <a:rPr lang="en-US" altLang="en-US" sz="1200" baseline="-25000" dirty="0"/>
              <a:t>2</a:t>
            </a:r>
            <a:r>
              <a:rPr lang="en-US" altLang="en-US" sz="1200" dirty="0"/>
              <a:t> </a:t>
            </a:r>
            <a:r>
              <a:rPr lang="en-US" altLang="en-US" sz="2000" dirty="0">
                <a:solidFill>
                  <a:srgbClr val="002060"/>
                </a:solidFill>
              </a:rPr>
              <a:t>↔ </a:t>
            </a:r>
            <a:r>
              <a:rPr lang="en-US" altLang="en-US" sz="2800" dirty="0">
                <a:solidFill>
                  <a:srgbClr val="FF0000"/>
                </a:solidFill>
              </a:rPr>
              <a:t>H</a:t>
            </a:r>
            <a:r>
              <a:rPr lang="en-US" altLang="en-US" sz="2800" baseline="-25000" dirty="0">
                <a:solidFill>
                  <a:srgbClr val="FF0000"/>
                </a:solidFill>
              </a:rPr>
              <a:t>2</a:t>
            </a:r>
            <a:r>
              <a:rPr lang="en-US" altLang="en-US" sz="2800" dirty="0">
                <a:solidFill>
                  <a:srgbClr val="FF0000"/>
                </a:solidFill>
              </a:rPr>
              <a:t>CO</a:t>
            </a:r>
            <a:r>
              <a:rPr lang="en-US" altLang="en-US" sz="2800" baseline="-25000" dirty="0">
                <a:solidFill>
                  <a:srgbClr val="FF0000"/>
                </a:solidFill>
              </a:rPr>
              <a:t>3</a:t>
            </a:r>
            <a:r>
              <a:rPr lang="en-US" altLang="en-US" sz="2800" dirty="0">
                <a:solidFill>
                  <a:srgbClr val="FF0000"/>
                </a:solidFill>
              </a:rPr>
              <a:t> + (OH)</a:t>
            </a:r>
            <a:r>
              <a:rPr lang="en-US" altLang="en-US" sz="2800" baseline="30000" dirty="0">
                <a:solidFill>
                  <a:srgbClr val="FF0000"/>
                </a:solidFill>
              </a:rPr>
              <a:t>-</a:t>
            </a:r>
            <a:r>
              <a:rPr lang="en-US" altLang="en-US" sz="2800" dirty="0">
                <a:solidFill>
                  <a:srgbClr val="FF0000"/>
                </a:solidFill>
              </a:rPr>
              <a:t> </a:t>
            </a:r>
            <a:r>
              <a:rPr lang="en-US" alt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a:t>
            </a:r>
            <a:r>
              <a:rPr lang="en-US" altLang="en-US" sz="2800" dirty="0">
                <a:solidFill>
                  <a:srgbClr val="002060"/>
                </a:solidFill>
              </a:rPr>
              <a:t> </a:t>
            </a:r>
            <a:r>
              <a:rPr lang="en-US" altLang="en-US" sz="1600" b="1" dirty="0">
                <a:solidFill>
                  <a:srgbClr val="00B050"/>
                </a:solidFill>
              </a:rPr>
              <a:t>H</a:t>
            </a:r>
            <a:r>
              <a:rPr lang="en-US" altLang="en-US" sz="1600" b="1" baseline="-25000" dirty="0">
                <a:solidFill>
                  <a:srgbClr val="00B050"/>
                </a:solidFill>
              </a:rPr>
              <a:t>3</a:t>
            </a:r>
            <a:r>
              <a:rPr lang="en-US" altLang="en-US" sz="1600" b="1" dirty="0">
                <a:solidFill>
                  <a:srgbClr val="00B050"/>
                </a:solidFill>
              </a:rPr>
              <a:t>O</a:t>
            </a:r>
            <a:r>
              <a:rPr lang="en-US" altLang="en-US" sz="1600" b="1" baseline="30000" dirty="0">
                <a:solidFill>
                  <a:srgbClr val="00B050"/>
                </a:solidFill>
              </a:rPr>
              <a:t>+</a:t>
            </a:r>
            <a:r>
              <a:rPr lang="en-US" altLang="en-US" sz="2800" dirty="0">
                <a:solidFill>
                  <a:srgbClr val="CC00FF"/>
                </a:solidFill>
              </a:rPr>
              <a:t> + HCO</a:t>
            </a:r>
            <a:r>
              <a:rPr lang="en-US" altLang="en-US" sz="2800" baseline="-25000" dirty="0">
                <a:solidFill>
                  <a:srgbClr val="CC00FF"/>
                </a:solidFill>
              </a:rPr>
              <a:t>3</a:t>
            </a:r>
            <a:r>
              <a:rPr lang="en-US" altLang="en-US" sz="2800" baseline="30000" dirty="0">
                <a:solidFill>
                  <a:srgbClr val="CC00FF"/>
                </a:solidFill>
              </a:rPr>
              <a:t>-</a:t>
            </a:r>
          </a:p>
          <a:p>
            <a:pPr>
              <a:spcBef>
                <a:spcPts val="1200"/>
              </a:spcBef>
            </a:pPr>
            <a:r>
              <a:rPr lang="en-US" altLang="en-US" sz="2400" dirty="0">
                <a:solidFill>
                  <a:srgbClr val="000000"/>
                </a:solidFill>
              </a:rPr>
              <a:t>Therefore, the BUFFER generates H</a:t>
            </a:r>
            <a:r>
              <a:rPr lang="en-US" altLang="en-US" sz="2400" baseline="-25000" dirty="0">
                <a:solidFill>
                  <a:srgbClr val="000000"/>
                </a:solidFill>
              </a:rPr>
              <a:t>3</a:t>
            </a:r>
            <a:r>
              <a:rPr lang="en-US" altLang="en-US" sz="2400" dirty="0">
                <a:solidFill>
                  <a:srgbClr val="000000"/>
                </a:solidFill>
              </a:rPr>
              <a:t>O</a:t>
            </a:r>
            <a:r>
              <a:rPr lang="en-US" altLang="en-US" sz="2400" baseline="30000" dirty="0">
                <a:solidFill>
                  <a:srgbClr val="000000"/>
                </a:solidFill>
              </a:rPr>
              <a:t>+</a:t>
            </a:r>
            <a:r>
              <a:rPr lang="en-US" altLang="en-US" sz="2400" dirty="0">
                <a:solidFill>
                  <a:srgbClr val="000000"/>
                </a:solidFill>
              </a:rPr>
              <a:t> by having carbonic acid dissociate into hydronium ions to neutralize the base, favoring the forward reaction. </a:t>
            </a:r>
            <a:endParaRPr lang="en-US" sz="2400" dirty="0"/>
          </a:p>
        </p:txBody>
      </p:sp>
      <p:cxnSp>
        <p:nvCxnSpPr>
          <p:cNvPr id="4" name="Straight Connector 3">
            <a:extLst>
              <a:ext uri="{FF2B5EF4-FFF2-40B4-BE49-F238E27FC236}">
                <a16:creationId xmlns:a16="http://schemas.microsoft.com/office/drawing/2014/main" id="{B7DCFAA1-3CF4-A896-183B-907B4A8A3975}"/>
              </a:ext>
            </a:extLst>
          </p:cNvPr>
          <p:cNvCxnSpPr/>
          <p:nvPr/>
        </p:nvCxnSpPr>
        <p:spPr bwMode="auto">
          <a:xfrm>
            <a:off x="152399" y="3657600"/>
            <a:ext cx="8763001"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32186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5284">
                                            <p:txEl>
                                              <p:pRg st="0" end="0"/>
                                            </p:txEl>
                                          </p:spTgt>
                                        </p:tgtEl>
                                        <p:attrNameLst>
                                          <p:attrName>style.visibility</p:attrName>
                                        </p:attrNameLst>
                                      </p:cBhvr>
                                      <p:to>
                                        <p:strVal val="visible"/>
                                      </p:to>
                                    </p:set>
                                    <p:animEffect transition="in" filter="fade">
                                      <p:cBhvr>
                                        <p:cTn id="32" dur="500"/>
                                        <p:tgtEl>
                                          <p:spTgt spid="22528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5284">
                                            <p:txEl>
                                              <p:pRg st="1" end="1"/>
                                            </p:txEl>
                                          </p:spTgt>
                                        </p:tgtEl>
                                        <p:attrNameLst>
                                          <p:attrName>style.visibility</p:attrName>
                                        </p:attrNameLst>
                                      </p:cBhvr>
                                      <p:to>
                                        <p:strVal val="visible"/>
                                      </p:to>
                                    </p:set>
                                    <p:animEffect transition="in" filter="fade">
                                      <p:cBhvr>
                                        <p:cTn id="37" dur="500"/>
                                        <p:tgtEl>
                                          <p:spTgt spid="22528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5284">
                                            <p:txEl>
                                              <p:pRg st="2" end="2"/>
                                            </p:txEl>
                                          </p:spTgt>
                                        </p:tgtEl>
                                        <p:attrNameLst>
                                          <p:attrName>style.visibility</p:attrName>
                                        </p:attrNameLst>
                                      </p:cBhvr>
                                      <p:to>
                                        <p:strVal val="visible"/>
                                      </p:to>
                                    </p:set>
                                    <p:animEffect transition="in" filter="fade">
                                      <p:cBhvr>
                                        <p:cTn id="42" dur="500"/>
                                        <p:tgtEl>
                                          <p:spTgt spid="22528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5284">
                                            <p:txEl>
                                              <p:pRg st="3" end="3"/>
                                            </p:txEl>
                                          </p:spTgt>
                                        </p:tgtEl>
                                        <p:attrNameLst>
                                          <p:attrName>style.visibility</p:attrName>
                                        </p:attrNameLst>
                                      </p:cBhvr>
                                      <p:to>
                                        <p:strVal val="visible"/>
                                      </p:to>
                                    </p:set>
                                    <p:animEffect transition="in" filter="fade">
                                      <p:cBhvr>
                                        <p:cTn id="47" dur="500"/>
                                        <p:tgtEl>
                                          <p:spTgt spid="22528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Text Box 4"/>
          <p:cNvSpPr txBox="1">
            <a:spLocks noChangeArrowheads="1"/>
          </p:cNvSpPr>
          <p:nvPr/>
        </p:nvSpPr>
        <p:spPr bwMode="auto">
          <a:xfrm>
            <a:off x="152400" y="914400"/>
            <a:ext cx="8839200" cy="443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744538" indent="-285750"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Aft>
                <a:spcPct val="0"/>
              </a:spcAft>
              <a:buClr>
                <a:srgbClr val="000000"/>
              </a:buClr>
              <a:buSzPct val="100000"/>
            </a:pPr>
            <a:r>
              <a:rPr lang="en-US" altLang="en-US" dirty="0">
                <a:solidFill>
                  <a:srgbClr val="000000"/>
                </a:solidFill>
              </a:rPr>
              <a:t>Another buffer system that helps maintain human blood pH: </a:t>
            </a:r>
          </a:p>
          <a:p>
            <a:pPr eaLnBrk="0" fontAlgn="base" hangingPunct="0">
              <a:spcBef>
                <a:spcPct val="50000"/>
              </a:spcBef>
              <a:spcAft>
                <a:spcPct val="0"/>
              </a:spcAft>
              <a:buClr>
                <a:srgbClr val="000000"/>
              </a:buClr>
              <a:buSzPct val="100000"/>
            </a:pPr>
            <a:r>
              <a:rPr lang="en-US" dirty="0">
                <a:solidFill>
                  <a:srgbClr val="000000"/>
                </a:solidFill>
              </a:rPr>
              <a:t>			 </a:t>
            </a:r>
            <a:r>
              <a:rPr lang="en-US" dirty="0">
                <a:solidFill>
                  <a:srgbClr val="CC00FF"/>
                </a:solidFill>
              </a:rPr>
              <a:t> H</a:t>
            </a:r>
            <a:r>
              <a:rPr lang="en-US" baseline="-25000" dirty="0">
                <a:solidFill>
                  <a:srgbClr val="CC00FF"/>
                </a:solidFill>
              </a:rPr>
              <a:t>2</a:t>
            </a:r>
            <a:r>
              <a:rPr lang="en-US" dirty="0">
                <a:solidFill>
                  <a:srgbClr val="CC00FF"/>
                </a:solidFill>
              </a:rPr>
              <a:t>O  +  H</a:t>
            </a:r>
            <a:r>
              <a:rPr lang="en-US" baseline="-25000" dirty="0">
                <a:solidFill>
                  <a:srgbClr val="CC00FF"/>
                </a:solidFill>
              </a:rPr>
              <a:t>3</a:t>
            </a:r>
            <a:r>
              <a:rPr lang="en-US" dirty="0">
                <a:solidFill>
                  <a:srgbClr val="CC00FF"/>
                </a:solidFill>
              </a:rPr>
              <a:t>PO</a:t>
            </a:r>
            <a:r>
              <a:rPr lang="en-US" baseline="-25000" dirty="0">
                <a:solidFill>
                  <a:srgbClr val="CC00FF"/>
                </a:solidFill>
              </a:rPr>
              <a:t>4</a:t>
            </a:r>
            <a:r>
              <a:rPr lang="en-US" altLang="en-US" baseline="-25000" dirty="0">
                <a:solidFill>
                  <a:srgbClr val="CC00FF"/>
                </a:solidFill>
              </a:rPr>
              <a:t>(</a:t>
            </a:r>
            <a:r>
              <a:rPr lang="en-US" altLang="en-US" i="1" baseline="-25000" dirty="0">
                <a:solidFill>
                  <a:srgbClr val="CC00FF"/>
                </a:solidFill>
              </a:rPr>
              <a:t>aq</a:t>
            </a:r>
            <a:r>
              <a:rPr lang="en-US" altLang="en-US" baseline="-25000" dirty="0">
                <a:solidFill>
                  <a:srgbClr val="CC00FF"/>
                </a:solidFill>
              </a:rPr>
              <a:t>)</a:t>
            </a:r>
            <a:r>
              <a:rPr lang="en-US" baseline="-25000" dirty="0">
                <a:solidFill>
                  <a:srgbClr val="CC00FF"/>
                </a:solidFill>
              </a:rPr>
              <a:t> </a:t>
            </a:r>
            <a:r>
              <a:rPr lang="en-US" dirty="0">
                <a:solidFill>
                  <a:srgbClr val="CC00FF"/>
                </a:solidFill>
              </a:rPr>
              <a:t>↔</a:t>
            </a:r>
            <a:r>
              <a:rPr lang="en-US" baseline="-25000" dirty="0">
                <a:solidFill>
                  <a:srgbClr val="CC00FF"/>
                </a:solidFill>
              </a:rPr>
              <a:t>  </a:t>
            </a:r>
            <a:r>
              <a:rPr lang="en-US" dirty="0">
                <a:solidFill>
                  <a:srgbClr val="CC00FF"/>
                </a:solidFill>
              </a:rPr>
              <a:t>H</a:t>
            </a:r>
            <a:r>
              <a:rPr lang="en-US" baseline="-25000" dirty="0">
                <a:solidFill>
                  <a:srgbClr val="CC00FF"/>
                </a:solidFill>
              </a:rPr>
              <a:t>2</a:t>
            </a:r>
            <a:r>
              <a:rPr lang="en-US" dirty="0">
                <a:solidFill>
                  <a:srgbClr val="CC00FF"/>
                </a:solidFill>
              </a:rPr>
              <a:t>PO</a:t>
            </a:r>
            <a:r>
              <a:rPr lang="en-US" baseline="-25000" dirty="0">
                <a:solidFill>
                  <a:srgbClr val="CC00FF"/>
                </a:solidFill>
              </a:rPr>
              <a:t>4</a:t>
            </a:r>
            <a:r>
              <a:rPr lang="en-US" baseline="30000" dirty="0">
                <a:solidFill>
                  <a:srgbClr val="CC00FF"/>
                </a:solidFill>
              </a:rPr>
              <a:t>-</a:t>
            </a:r>
            <a:r>
              <a:rPr lang="en-US" altLang="en-US" baseline="-25000" dirty="0">
                <a:solidFill>
                  <a:srgbClr val="CC00FF"/>
                </a:solidFill>
              </a:rPr>
              <a:t>(</a:t>
            </a:r>
            <a:r>
              <a:rPr lang="en-US" altLang="en-US" i="1" baseline="-25000" dirty="0">
                <a:solidFill>
                  <a:srgbClr val="CC00FF"/>
                </a:solidFill>
              </a:rPr>
              <a:t>aq</a:t>
            </a:r>
            <a:r>
              <a:rPr lang="en-US" altLang="en-US" baseline="-25000" dirty="0">
                <a:solidFill>
                  <a:srgbClr val="CC00FF"/>
                </a:solidFill>
              </a:rPr>
              <a:t>)</a:t>
            </a:r>
            <a:r>
              <a:rPr lang="en-US" baseline="30000" dirty="0">
                <a:solidFill>
                  <a:srgbClr val="CC00FF"/>
                </a:solidFill>
              </a:rPr>
              <a:t>  </a:t>
            </a:r>
            <a:r>
              <a:rPr lang="en-US" dirty="0">
                <a:solidFill>
                  <a:srgbClr val="CC00FF"/>
                </a:solidFill>
              </a:rPr>
              <a:t>+  H</a:t>
            </a:r>
            <a:r>
              <a:rPr lang="en-US" baseline="-25000" dirty="0">
                <a:solidFill>
                  <a:srgbClr val="CC00FF"/>
                </a:solidFill>
              </a:rPr>
              <a:t>3</a:t>
            </a:r>
            <a:r>
              <a:rPr lang="en-US" dirty="0">
                <a:solidFill>
                  <a:srgbClr val="CC00FF"/>
                </a:solidFill>
              </a:rPr>
              <a:t>O</a:t>
            </a:r>
            <a:r>
              <a:rPr lang="en-US" baseline="30000" dirty="0">
                <a:solidFill>
                  <a:srgbClr val="CC00FF"/>
                </a:solidFill>
              </a:rPr>
              <a:t>+</a:t>
            </a:r>
            <a:r>
              <a:rPr lang="en-US" altLang="en-US" baseline="-25000" dirty="0">
                <a:solidFill>
                  <a:srgbClr val="CC00FF"/>
                </a:solidFill>
              </a:rPr>
              <a:t>(</a:t>
            </a:r>
            <a:r>
              <a:rPr lang="en-US" altLang="en-US" i="1" baseline="-25000" dirty="0">
                <a:solidFill>
                  <a:srgbClr val="CC00FF"/>
                </a:solidFill>
              </a:rPr>
              <a:t>aq</a:t>
            </a:r>
            <a:r>
              <a:rPr lang="en-US" altLang="en-US" baseline="-25000" dirty="0">
                <a:solidFill>
                  <a:srgbClr val="CC00FF"/>
                </a:solidFill>
              </a:rPr>
              <a:t>)</a:t>
            </a:r>
            <a:r>
              <a:rPr lang="en-US" altLang="en-US" dirty="0">
                <a:solidFill>
                  <a:srgbClr val="CC00FF"/>
                </a:solidFill>
              </a:rPr>
              <a:t> </a:t>
            </a:r>
            <a:endParaRPr lang="en-US" baseline="30000" dirty="0">
              <a:solidFill>
                <a:srgbClr val="CC00FF"/>
              </a:solidFill>
            </a:endParaRPr>
          </a:p>
          <a:p>
            <a:pPr eaLnBrk="0" fontAlgn="base" hangingPunct="0">
              <a:spcBef>
                <a:spcPct val="50000"/>
              </a:spcBef>
              <a:spcAft>
                <a:spcPct val="0"/>
              </a:spcAft>
              <a:buClr>
                <a:srgbClr val="000000"/>
              </a:buClr>
              <a:buSzPct val="100000"/>
            </a:pPr>
            <a:r>
              <a:rPr lang="en-US" altLang="en-US" dirty="0">
                <a:solidFill>
                  <a:srgbClr val="000000"/>
                </a:solidFill>
              </a:rPr>
              <a:t>How does the equilibrium change when:</a:t>
            </a:r>
          </a:p>
          <a:p>
            <a:pPr eaLnBrk="0" fontAlgn="base" hangingPunct="0">
              <a:spcBef>
                <a:spcPct val="50000"/>
              </a:spcBef>
              <a:spcAft>
                <a:spcPct val="0"/>
              </a:spcAft>
              <a:buClr>
                <a:srgbClr val="000000"/>
              </a:buClr>
              <a:buSzPct val="100000"/>
            </a:pPr>
            <a:r>
              <a:rPr lang="en-US" altLang="en-US" dirty="0">
                <a:solidFill>
                  <a:srgbClr val="00B0F0"/>
                </a:solidFill>
              </a:rPr>
              <a:t>pH is too high?   </a:t>
            </a:r>
          </a:p>
          <a:p>
            <a:pPr eaLnBrk="0" fontAlgn="base" hangingPunct="0">
              <a:spcBef>
                <a:spcPct val="50000"/>
              </a:spcBef>
              <a:spcAft>
                <a:spcPct val="0"/>
              </a:spcAft>
              <a:buClr>
                <a:srgbClr val="000000"/>
              </a:buClr>
              <a:buSzPct val="100000"/>
            </a:pPr>
            <a:endParaRPr lang="en-US" altLang="en-US" dirty="0">
              <a:solidFill>
                <a:srgbClr val="000000"/>
              </a:solidFill>
            </a:endParaRPr>
          </a:p>
          <a:p>
            <a:pPr eaLnBrk="0" fontAlgn="base" hangingPunct="0">
              <a:spcBef>
                <a:spcPts val="1800"/>
              </a:spcBef>
              <a:spcAft>
                <a:spcPct val="0"/>
              </a:spcAft>
              <a:buClr>
                <a:srgbClr val="000000"/>
              </a:buClr>
              <a:buSzPct val="100000"/>
            </a:pPr>
            <a:endParaRPr lang="en-US" altLang="en-US" dirty="0">
              <a:solidFill>
                <a:srgbClr val="000000"/>
              </a:solidFill>
            </a:endParaRPr>
          </a:p>
          <a:p>
            <a:pPr eaLnBrk="0" fontAlgn="base" hangingPunct="0">
              <a:spcBef>
                <a:spcPts val="1800"/>
              </a:spcBef>
              <a:spcAft>
                <a:spcPct val="0"/>
              </a:spcAft>
              <a:buClr>
                <a:srgbClr val="000000"/>
              </a:buClr>
              <a:buSzPct val="100000"/>
            </a:pPr>
            <a:r>
              <a:rPr lang="en-US" altLang="en-US" dirty="0">
                <a:solidFill>
                  <a:srgbClr val="FF0000"/>
                </a:solidFill>
              </a:rPr>
              <a:t>pH is too low?   </a:t>
            </a:r>
          </a:p>
          <a:p>
            <a:pPr eaLnBrk="0" fontAlgn="base" hangingPunct="0">
              <a:spcBef>
                <a:spcPct val="50000"/>
              </a:spcBef>
              <a:spcAft>
                <a:spcPct val="0"/>
              </a:spcAft>
              <a:buClr>
                <a:srgbClr val="000000"/>
              </a:buClr>
              <a:buSzPct val="100000"/>
            </a:pPr>
            <a:endParaRPr lang="en-US" altLang="en-US" dirty="0">
              <a:solidFill>
                <a:srgbClr val="000000"/>
              </a:solidFill>
            </a:endParaRP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
        <p:nvSpPr>
          <p:cNvPr id="8" name="Rectangle 7"/>
          <p:cNvSpPr>
            <a:spLocks noChangeArrowheads="1"/>
          </p:cNvSpPr>
          <p:nvPr/>
        </p:nvSpPr>
        <p:spPr bwMode="auto">
          <a:xfrm>
            <a:off x="3048000" y="0"/>
            <a:ext cx="2971800" cy="685800"/>
          </a:xfrm>
          <a:prstGeom prst="rect">
            <a:avLst/>
          </a:prstGeom>
          <a:solidFill>
            <a:srgbClr val="7030A0"/>
          </a:solidFill>
          <a:ln>
            <a:noFill/>
          </a:ln>
        </p:spPr>
        <p:txBody>
          <a:bodyPr lIns="90977" tIns="45489" rIns="90977" bIns="45489" anchor="ctr"/>
          <a:lstStyle>
            <a:lvl1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sz="3200" dirty="0">
                <a:solidFill>
                  <a:srgbClr val="92D050"/>
                </a:solidFill>
                <a:effectLst/>
              </a:rPr>
              <a:t>Buffers</a:t>
            </a:r>
          </a:p>
        </p:txBody>
      </p:sp>
      <p:pic>
        <p:nvPicPr>
          <p:cNvPr id="9" name="Picture 8" descr="quick_check-01.eps"/>
          <p:cNvPicPr/>
          <p:nvPr/>
        </p:nvPicPr>
        <p:blipFill>
          <a:blip r:embed="rId3">
            <a:extLst>
              <a:ext uri="{28A0092B-C50C-407E-A947-70E740481C1C}">
                <a14:useLocalDpi xmlns:a14="http://schemas.microsoft.com/office/drawing/2010/main" val="0"/>
              </a:ext>
            </a:extLst>
          </a:blip>
          <a:stretch>
            <a:fillRect/>
          </a:stretch>
        </p:blipFill>
        <p:spPr>
          <a:xfrm>
            <a:off x="75958" y="52387"/>
            <a:ext cx="1067042" cy="785813"/>
          </a:xfrm>
          <a:prstGeom prst="rect">
            <a:avLst/>
          </a:prstGeom>
        </p:spPr>
      </p:pic>
      <p:cxnSp>
        <p:nvCxnSpPr>
          <p:cNvPr id="6" name="Straight Connector 5">
            <a:extLst>
              <a:ext uri="{FF2B5EF4-FFF2-40B4-BE49-F238E27FC236}">
                <a16:creationId xmlns:a16="http://schemas.microsoft.com/office/drawing/2014/main" id="{79DAFAFD-E3D8-4BD7-9AB6-DE0ED01A1805}"/>
              </a:ext>
            </a:extLst>
          </p:cNvPr>
          <p:cNvCxnSpPr>
            <a:cxnSpLocks/>
          </p:cNvCxnSpPr>
          <p:nvPr/>
        </p:nvCxnSpPr>
        <p:spPr bwMode="auto">
          <a:xfrm>
            <a:off x="0" y="4267200"/>
            <a:ext cx="9144000"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30405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Text Box 4"/>
          <p:cNvSpPr txBox="1">
            <a:spLocks noChangeArrowheads="1"/>
          </p:cNvSpPr>
          <p:nvPr/>
        </p:nvSpPr>
        <p:spPr bwMode="auto">
          <a:xfrm>
            <a:off x="152400" y="914400"/>
            <a:ext cx="8839200" cy="564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744538" indent="-285750"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Aft>
                <a:spcPct val="0"/>
              </a:spcAft>
              <a:buClr>
                <a:srgbClr val="000000"/>
              </a:buClr>
              <a:buSzPct val="100000"/>
            </a:pPr>
            <a:r>
              <a:rPr lang="en-US" altLang="en-US" dirty="0">
                <a:solidFill>
                  <a:srgbClr val="000000"/>
                </a:solidFill>
              </a:rPr>
              <a:t>Another buffer system that helps maintain human blood pH: </a:t>
            </a:r>
          </a:p>
          <a:p>
            <a:pPr eaLnBrk="0" fontAlgn="base" hangingPunct="0">
              <a:spcBef>
                <a:spcPct val="50000"/>
              </a:spcBef>
              <a:spcAft>
                <a:spcPct val="0"/>
              </a:spcAft>
              <a:buClr>
                <a:srgbClr val="000000"/>
              </a:buClr>
              <a:buSzPct val="100000"/>
            </a:pPr>
            <a:r>
              <a:rPr lang="en-US" dirty="0">
                <a:solidFill>
                  <a:srgbClr val="000000"/>
                </a:solidFill>
              </a:rPr>
              <a:t>			 </a:t>
            </a:r>
            <a:r>
              <a:rPr lang="en-US" dirty="0">
                <a:solidFill>
                  <a:srgbClr val="CC00FF"/>
                </a:solidFill>
              </a:rPr>
              <a:t> H</a:t>
            </a:r>
            <a:r>
              <a:rPr lang="en-US" baseline="-25000" dirty="0">
                <a:solidFill>
                  <a:srgbClr val="CC00FF"/>
                </a:solidFill>
              </a:rPr>
              <a:t>2</a:t>
            </a:r>
            <a:r>
              <a:rPr lang="en-US" dirty="0">
                <a:solidFill>
                  <a:srgbClr val="CC00FF"/>
                </a:solidFill>
              </a:rPr>
              <a:t>O  +  H</a:t>
            </a:r>
            <a:r>
              <a:rPr lang="en-US" baseline="-25000" dirty="0">
                <a:solidFill>
                  <a:srgbClr val="CC00FF"/>
                </a:solidFill>
              </a:rPr>
              <a:t>3</a:t>
            </a:r>
            <a:r>
              <a:rPr lang="en-US" dirty="0">
                <a:solidFill>
                  <a:srgbClr val="CC00FF"/>
                </a:solidFill>
              </a:rPr>
              <a:t>PO</a:t>
            </a:r>
            <a:r>
              <a:rPr lang="en-US" baseline="-25000" dirty="0">
                <a:solidFill>
                  <a:srgbClr val="CC00FF"/>
                </a:solidFill>
              </a:rPr>
              <a:t>4</a:t>
            </a:r>
            <a:r>
              <a:rPr lang="en-US" altLang="en-US" baseline="-25000" dirty="0">
                <a:solidFill>
                  <a:srgbClr val="CC00FF"/>
                </a:solidFill>
              </a:rPr>
              <a:t>(</a:t>
            </a:r>
            <a:r>
              <a:rPr lang="en-US" altLang="en-US" i="1" baseline="-25000" dirty="0">
                <a:solidFill>
                  <a:srgbClr val="CC00FF"/>
                </a:solidFill>
              </a:rPr>
              <a:t>aq</a:t>
            </a:r>
            <a:r>
              <a:rPr lang="en-US" altLang="en-US" baseline="-25000" dirty="0">
                <a:solidFill>
                  <a:srgbClr val="CC00FF"/>
                </a:solidFill>
              </a:rPr>
              <a:t>)</a:t>
            </a:r>
            <a:r>
              <a:rPr lang="en-US" baseline="-25000" dirty="0">
                <a:solidFill>
                  <a:srgbClr val="CC00FF"/>
                </a:solidFill>
              </a:rPr>
              <a:t> </a:t>
            </a:r>
            <a:r>
              <a:rPr lang="en-US" dirty="0">
                <a:solidFill>
                  <a:srgbClr val="CC00FF"/>
                </a:solidFill>
              </a:rPr>
              <a:t>↔</a:t>
            </a:r>
            <a:r>
              <a:rPr lang="en-US" baseline="-25000" dirty="0">
                <a:solidFill>
                  <a:srgbClr val="CC00FF"/>
                </a:solidFill>
              </a:rPr>
              <a:t>  </a:t>
            </a:r>
            <a:r>
              <a:rPr lang="en-US" dirty="0">
                <a:solidFill>
                  <a:srgbClr val="CC00FF"/>
                </a:solidFill>
              </a:rPr>
              <a:t>H</a:t>
            </a:r>
            <a:r>
              <a:rPr lang="en-US" baseline="-25000" dirty="0">
                <a:solidFill>
                  <a:srgbClr val="CC00FF"/>
                </a:solidFill>
              </a:rPr>
              <a:t>2</a:t>
            </a:r>
            <a:r>
              <a:rPr lang="en-US" dirty="0">
                <a:solidFill>
                  <a:srgbClr val="CC00FF"/>
                </a:solidFill>
              </a:rPr>
              <a:t>PO</a:t>
            </a:r>
            <a:r>
              <a:rPr lang="en-US" baseline="-25000" dirty="0">
                <a:solidFill>
                  <a:srgbClr val="CC00FF"/>
                </a:solidFill>
              </a:rPr>
              <a:t>4</a:t>
            </a:r>
            <a:r>
              <a:rPr lang="en-US" baseline="30000" dirty="0">
                <a:solidFill>
                  <a:srgbClr val="CC00FF"/>
                </a:solidFill>
              </a:rPr>
              <a:t>-</a:t>
            </a:r>
            <a:r>
              <a:rPr lang="en-US" altLang="en-US" baseline="-25000" dirty="0">
                <a:solidFill>
                  <a:srgbClr val="CC00FF"/>
                </a:solidFill>
              </a:rPr>
              <a:t>(</a:t>
            </a:r>
            <a:r>
              <a:rPr lang="en-US" altLang="en-US" i="1" baseline="-25000" dirty="0">
                <a:solidFill>
                  <a:srgbClr val="CC00FF"/>
                </a:solidFill>
              </a:rPr>
              <a:t>aq</a:t>
            </a:r>
            <a:r>
              <a:rPr lang="en-US" altLang="en-US" baseline="-25000" dirty="0">
                <a:solidFill>
                  <a:srgbClr val="CC00FF"/>
                </a:solidFill>
              </a:rPr>
              <a:t>)</a:t>
            </a:r>
            <a:r>
              <a:rPr lang="en-US" baseline="30000" dirty="0">
                <a:solidFill>
                  <a:srgbClr val="CC00FF"/>
                </a:solidFill>
              </a:rPr>
              <a:t>  </a:t>
            </a:r>
            <a:r>
              <a:rPr lang="en-US" dirty="0">
                <a:solidFill>
                  <a:srgbClr val="CC00FF"/>
                </a:solidFill>
              </a:rPr>
              <a:t>+  H</a:t>
            </a:r>
            <a:r>
              <a:rPr lang="en-US" baseline="-25000" dirty="0">
                <a:solidFill>
                  <a:srgbClr val="CC00FF"/>
                </a:solidFill>
              </a:rPr>
              <a:t>3</a:t>
            </a:r>
            <a:r>
              <a:rPr lang="en-US" dirty="0">
                <a:solidFill>
                  <a:srgbClr val="CC00FF"/>
                </a:solidFill>
              </a:rPr>
              <a:t>O</a:t>
            </a:r>
            <a:r>
              <a:rPr lang="en-US" baseline="30000" dirty="0">
                <a:solidFill>
                  <a:srgbClr val="CC00FF"/>
                </a:solidFill>
              </a:rPr>
              <a:t>+</a:t>
            </a:r>
            <a:r>
              <a:rPr lang="en-US" altLang="en-US" baseline="-25000" dirty="0">
                <a:solidFill>
                  <a:srgbClr val="CC00FF"/>
                </a:solidFill>
              </a:rPr>
              <a:t>(</a:t>
            </a:r>
            <a:r>
              <a:rPr lang="en-US" altLang="en-US" i="1" baseline="-25000" dirty="0">
                <a:solidFill>
                  <a:srgbClr val="CC00FF"/>
                </a:solidFill>
              </a:rPr>
              <a:t>aq</a:t>
            </a:r>
            <a:r>
              <a:rPr lang="en-US" altLang="en-US" baseline="-25000" dirty="0">
                <a:solidFill>
                  <a:srgbClr val="CC00FF"/>
                </a:solidFill>
              </a:rPr>
              <a:t>)</a:t>
            </a:r>
            <a:r>
              <a:rPr lang="en-US" altLang="en-US" dirty="0">
                <a:solidFill>
                  <a:srgbClr val="CC00FF"/>
                </a:solidFill>
              </a:rPr>
              <a:t> </a:t>
            </a:r>
            <a:endParaRPr lang="en-US" baseline="30000" dirty="0">
              <a:solidFill>
                <a:srgbClr val="CC00FF"/>
              </a:solidFill>
            </a:endParaRPr>
          </a:p>
          <a:p>
            <a:pPr eaLnBrk="0" fontAlgn="base" hangingPunct="0">
              <a:spcBef>
                <a:spcPct val="50000"/>
              </a:spcBef>
              <a:spcAft>
                <a:spcPct val="0"/>
              </a:spcAft>
              <a:buClr>
                <a:srgbClr val="000000"/>
              </a:buClr>
              <a:buSzPct val="100000"/>
            </a:pPr>
            <a:r>
              <a:rPr lang="en-US" altLang="en-US" dirty="0">
                <a:solidFill>
                  <a:srgbClr val="00B0F0"/>
                </a:solidFill>
              </a:rPr>
              <a:t>pH is too high?   </a:t>
            </a:r>
          </a:p>
          <a:p>
            <a:pPr eaLnBrk="0" fontAlgn="base" hangingPunct="0">
              <a:spcBef>
                <a:spcPts val="1200"/>
              </a:spcBef>
              <a:spcAft>
                <a:spcPct val="0"/>
              </a:spcAft>
              <a:buClr>
                <a:srgbClr val="000000"/>
              </a:buClr>
              <a:buSzPct val="100000"/>
            </a:pPr>
            <a:r>
              <a:rPr lang="en-US" altLang="en-US" dirty="0">
                <a:solidFill>
                  <a:srgbClr val="000000"/>
                </a:solidFill>
              </a:rPr>
              <a:t>The pH is too high because of excess </a:t>
            </a:r>
            <a:r>
              <a:rPr lang="en-US" altLang="en-US" dirty="0">
                <a:solidFill>
                  <a:srgbClr val="00B0F0"/>
                </a:solidFill>
              </a:rPr>
              <a:t>base</a:t>
            </a:r>
            <a:r>
              <a:rPr lang="en-US" altLang="en-US" dirty="0">
                <a:solidFill>
                  <a:srgbClr val="000000"/>
                </a:solidFill>
              </a:rPr>
              <a:t>. In order to neutralize the </a:t>
            </a:r>
            <a:r>
              <a:rPr lang="en-US" altLang="en-US" dirty="0">
                <a:solidFill>
                  <a:srgbClr val="00B0F0"/>
                </a:solidFill>
              </a:rPr>
              <a:t>base</a:t>
            </a:r>
            <a:r>
              <a:rPr lang="en-US" altLang="en-US" dirty="0">
                <a:solidFill>
                  <a:srgbClr val="000000"/>
                </a:solidFill>
              </a:rPr>
              <a:t> the </a:t>
            </a:r>
            <a:r>
              <a:rPr lang="en-US" altLang="en-US" dirty="0">
                <a:solidFill>
                  <a:srgbClr val="CC00FF"/>
                </a:solidFill>
              </a:rPr>
              <a:t>buffer</a:t>
            </a:r>
            <a:r>
              <a:rPr lang="en-US" altLang="en-US" dirty="0">
                <a:solidFill>
                  <a:srgbClr val="000000"/>
                </a:solidFill>
              </a:rPr>
              <a:t> generates </a:t>
            </a:r>
            <a:r>
              <a:rPr lang="en-US" altLang="en-US" dirty="0">
                <a:solidFill>
                  <a:srgbClr val="FF0000"/>
                </a:solidFill>
              </a:rPr>
              <a:t>H</a:t>
            </a:r>
            <a:r>
              <a:rPr lang="en-US" altLang="en-US" baseline="-25000" dirty="0">
                <a:solidFill>
                  <a:srgbClr val="FF0000"/>
                </a:solidFill>
              </a:rPr>
              <a:t>3</a:t>
            </a:r>
            <a:r>
              <a:rPr lang="en-US" altLang="en-US" dirty="0">
                <a:solidFill>
                  <a:srgbClr val="FF0000"/>
                </a:solidFill>
              </a:rPr>
              <a:t>O</a:t>
            </a:r>
            <a:r>
              <a:rPr lang="en-US" altLang="en-US" baseline="30000" dirty="0">
                <a:solidFill>
                  <a:srgbClr val="FF0000"/>
                </a:solidFill>
              </a:rPr>
              <a:t>+</a:t>
            </a:r>
            <a:r>
              <a:rPr lang="en-US" altLang="en-US" dirty="0">
                <a:solidFill>
                  <a:srgbClr val="000000"/>
                </a:solidFill>
              </a:rPr>
              <a:t>. Therefore, the forward reaction is favored (</a:t>
            </a:r>
            <a:r>
              <a:rPr lang="en-US" altLang="en-US" b="1" dirty="0">
                <a:solidFill>
                  <a:srgbClr val="CC00FF"/>
                </a:solidFill>
                <a:effectLst>
                  <a:outerShdw blurRad="38100" dist="38100" dir="2700000" algn="tl">
                    <a:srgbClr val="000000">
                      <a:alpha val="43137"/>
                    </a:srgbClr>
                  </a:outerShdw>
                </a:effectLst>
              </a:rPr>
              <a:t>→</a:t>
            </a:r>
            <a:r>
              <a:rPr lang="en-US" altLang="en-US" b="1" dirty="0">
                <a:solidFill>
                  <a:srgbClr val="000000"/>
                </a:solidFill>
              </a:rPr>
              <a:t>).</a:t>
            </a:r>
          </a:p>
          <a:p>
            <a:pPr algn="ctr" eaLnBrk="0" fontAlgn="base" hangingPunct="0">
              <a:spcBef>
                <a:spcPts val="300"/>
              </a:spcBef>
              <a:spcAft>
                <a:spcPct val="0"/>
              </a:spcAft>
              <a:buClr>
                <a:srgbClr val="000000"/>
              </a:buClr>
              <a:buSzPct val="100000"/>
            </a:pPr>
            <a:r>
              <a:rPr lang="en-US" b="1" dirty="0">
                <a:solidFill>
                  <a:srgbClr val="00B050"/>
                </a:solidFill>
              </a:rPr>
              <a:t>(OH)</a:t>
            </a:r>
            <a:r>
              <a:rPr lang="en-US" b="1" baseline="30000" dirty="0">
                <a:solidFill>
                  <a:srgbClr val="00B050"/>
                </a:solidFill>
              </a:rPr>
              <a:t>-</a:t>
            </a:r>
            <a:r>
              <a:rPr lang="en-US" b="1" dirty="0">
                <a:solidFill>
                  <a:srgbClr val="00B050"/>
                </a:solidFill>
              </a:rPr>
              <a:t>  </a:t>
            </a:r>
            <a:r>
              <a:rPr lang="en-US" dirty="0">
                <a:solidFill>
                  <a:srgbClr val="CC00FF"/>
                </a:solidFill>
              </a:rPr>
              <a:t>+  H</a:t>
            </a:r>
            <a:r>
              <a:rPr lang="en-US" baseline="-25000" dirty="0">
                <a:solidFill>
                  <a:srgbClr val="CC00FF"/>
                </a:solidFill>
              </a:rPr>
              <a:t>3</a:t>
            </a:r>
            <a:r>
              <a:rPr lang="en-US" dirty="0">
                <a:solidFill>
                  <a:srgbClr val="CC00FF"/>
                </a:solidFill>
              </a:rPr>
              <a:t>PO</a:t>
            </a:r>
            <a:r>
              <a:rPr lang="en-US" baseline="-25000" dirty="0">
                <a:solidFill>
                  <a:srgbClr val="CC00FF"/>
                </a:solidFill>
              </a:rPr>
              <a:t>4</a:t>
            </a:r>
            <a:r>
              <a:rPr lang="en-US" altLang="en-US" baseline="-25000" dirty="0">
                <a:solidFill>
                  <a:srgbClr val="CC00FF"/>
                </a:solidFill>
              </a:rPr>
              <a:t>(</a:t>
            </a:r>
            <a:r>
              <a:rPr lang="en-US" altLang="en-US" i="1" baseline="-25000" dirty="0">
                <a:solidFill>
                  <a:srgbClr val="CC00FF"/>
                </a:solidFill>
              </a:rPr>
              <a:t>aq</a:t>
            </a:r>
            <a:r>
              <a:rPr lang="en-US" altLang="en-US" baseline="-25000" dirty="0">
                <a:solidFill>
                  <a:srgbClr val="CC00FF"/>
                </a:solidFill>
              </a:rPr>
              <a:t>)</a:t>
            </a:r>
            <a:r>
              <a:rPr lang="en-US" baseline="-25000" dirty="0">
                <a:solidFill>
                  <a:srgbClr val="CC00FF"/>
                </a:solidFill>
              </a:rPr>
              <a:t> </a:t>
            </a:r>
            <a:r>
              <a:rPr lang="en-US" altLang="en-US" b="1" dirty="0">
                <a:solidFill>
                  <a:srgbClr val="CC00FF"/>
                </a:solidFill>
                <a:effectLst>
                  <a:outerShdw blurRad="38100" dist="38100" dir="2700000" algn="tl">
                    <a:srgbClr val="000000">
                      <a:alpha val="43137"/>
                    </a:srgbClr>
                  </a:outerShdw>
                </a:effectLst>
              </a:rPr>
              <a:t>→</a:t>
            </a:r>
            <a:r>
              <a:rPr lang="en-US" baseline="-25000" dirty="0">
                <a:solidFill>
                  <a:srgbClr val="CC00FF"/>
                </a:solidFill>
              </a:rPr>
              <a:t>  </a:t>
            </a:r>
            <a:r>
              <a:rPr lang="en-US" dirty="0">
                <a:solidFill>
                  <a:srgbClr val="CC00FF"/>
                </a:solidFill>
              </a:rPr>
              <a:t>H</a:t>
            </a:r>
            <a:r>
              <a:rPr lang="en-US" baseline="-25000" dirty="0">
                <a:solidFill>
                  <a:srgbClr val="CC00FF"/>
                </a:solidFill>
              </a:rPr>
              <a:t>2</a:t>
            </a:r>
            <a:r>
              <a:rPr lang="en-US" dirty="0">
                <a:solidFill>
                  <a:srgbClr val="CC00FF"/>
                </a:solidFill>
              </a:rPr>
              <a:t>PO</a:t>
            </a:r>
            <a:r>
              <a:rPr lang="en-US" baseline="-25000" dirty="0">
                <a:solidFill>
                  <a:srgbClr val="CC00FF"/>
                </a:solidFill>
              </a:rPr>
              <a:t>4</a:t>
            </a:r>
            <a:r>
              <a:rPr lang="en-US" baseline="30000" dirty="0">
                <a:solidFill>
                  <a:srgbClr val="CC00FF"/>
                </a:solidFill>
              </a:rPr>
              <a:t>-</a:t>
            </a:r>
            <a:r>
              <a:rPr lang="en-US" altLang="en-US" baseline="-25000" dirty="0">
                <a:solidFill>
                  <a:srgbClr val="CC00FF"/>
                </a:solidFill>
              </a:rPr>
              <a:t>(</a:t>
            </a:r>
            <a:r>
              <a:rPr lang="en-US" altLang="en-US" i="1" baseline="-25000" dirty="0">
                <a:solidFill>
                  <a:srgbClr val="CC00FF"/>
                </a:solidFill>
              </a:rPr>
              <a:t>aq</a:t>
            </a:r>
            <a:r>
              <a:rPr lang="en-US" altLang="en-US" baseline="-25000" dirty="0">
                <a:solidFill>
                  <a:srgbClr val="CC00FF"/>
                </a:solidFill>
              </a:rPr>
              <a:t>)</a:t>
            </a:r>
            <a:r>
              <a:rPr lang="en-US" baseline="30000" dirty="0">
                <a:solidFill>
                  <a:srgbClr val="CC00FF"/>
                </a:solidFill>
              </a:rPr>
              <a:t>  </a:t>
            </a:r>
            <a:r>
              <a:rPr lang="en-US" dirty="0">
                <a:solidFill>
                  <a:srgbClr val="CC00FF"/>
                </a:solidFill>
              </a:rPr>
              <a:t>+  H</a:t>
            </a:r>
            <a:r>
              <a:rPr lang="en-US" baseline="-25000" dirty="0">
                <a:solidFill>
                  <a:srgbClr val="CC00FF"/>
                </a:solidFill>
              </a:rPr>
              <a:t>3</a:t>
            </a:r>
            <a:r>
              <a:rPr lang="en-US" dirty="0">
                <a:solidFill>
                  <a:srgbClr val="CC00FF"/>
                </a:solidFill>
              </a:rPr>
              <a:t>O</a:t>
            </a:r>
            <a:r>
              <a:rPr lang="en-US" baseline="30000" dirty="0">
                <a:solidFill>
                  <a:srgbClr val="CC00FF"/>
                </a:solidFill>
              </a:rPr>
              <a:t>+</a:t>
            </a:r>
            <a:r>
              <a:rPr lang="en-US" altLang="en-US" baseline="-25000" dirty="0">
                <a:solidFill>
                  <a:srgbClr val="CC00FF"/>
                </a:solidFill>
              </a:rPr>
              <a:t>(</a:t>
            </a:r>
            <a:r>
              <a:rPr lang="en-US" altLang="en-US" i="1" baseline="-25000" dirty="0">
                <a:solidFill>
                  <a:srgbClr val="CC00FF"/>
                </a:solidFill>
              </a:rPr>
              <a:t>aq</a:t>
            </a:r>
            <a:r>
              <a:rPr lang="en-US" altLang="en-US" baseline="-25000" dirty="0">
                <a:solidFill>
                  <a:srgbClr val="CC00FF"/>
                </a:solidFill>
              </a:rPr>
              <a:t>)</a:t>
            </a:r>
            <a:endParaRPr lang="en-US" altLang="en-US" dirty="0">
              <a:solidFill>
                <a:srgbClr val="000000"/>
              </a:solidFill>
            </a:endParaRPr>
          </a:p>
          <a:p>
            <a:pPr eaLnBrk="0" fontAlgn="base" hangingPunct="0">
              <a:spcBef>
                <a:spcPts val="2400"/>
              </a:spcBef>
              <a:spcAft>
                <a:spcPct val="0"/>
              </a:spcAft>
              <a:buClr>
                <a:srgbClr val="000000"/>
              </a:buClr>
              <a:buSzPct val="100000"/>
            </a:pPr>
            <a:r>
              <a:rPr lang="en-US" altLang="en-US" dirty="0">
                <a:solidFill>
                  <a:srgbClr val="FF0000"/>
                </a:solidFill>
              </a:rPr>
              <a:t>pH is too low?   </a:t>
            </a:r>
          </a:p>
          <a:p>
            <a:pPr eaLnBrk="0" fontAlgn="base" hangingPunct="0">
              <a:spcBef>
                <a:spcPts val="1200"/>
              </a:spcBef>
              <a:spcAft>
                <a:spcPct val="0"/>
              </a:spcAft>
              <a:buClr>
                <a:srgbClr val="000000"/>
              </a:buClr>
              <a:buSzPct val="100000"/>
            </a:pPr>
            <a:r>
              <a:rPr lang="en-US" altLang="en-US" dirty="0">
                <a:solidFill>
                  <a:srgbClr val="000000"/>
                </a:solidFill>
              </a:rPr>
              <a:t>The pH is too low because of excess </a:t>
            </a:r>
            <a:r>
              <a:rPr lang="en-US" altLang="en-US" dirty="0">
                <a:solidFill>
                  <a:srgbClr val="FF0000"/>
                </a:solidFill>
              </a:rPr>
              <a:t>acid</a:t>
            </a:r>
            <a:r>
              <a:rPr lang="en-US" altLang="en-US" dirty="0">
                <a:solidFill>
                  <a:srgbClr val="000000"/>
                </a:solidFill>
              </a:rPr>
              <a:t>. In order to neutralize the </a:t>
            </a:r>
            <a:r>
              <a:rPr lang="en-US" altLang="en-US" dirty="0">
                <a:solidFill>
                  <a:srgbClr val="FF0000"/>
                </a:solidFill>
              </a:rPr>
              <a:t>acid</a:t>
            </a:r>
            <a:r>
              <a:rPr lang="en-US" altLang="en-US" dirty="0">
                <a:solidFill>
                  <a:srgbClr val="000000"/>
                </a:solidFill>
              </a:rPr>
              <a:t> the </a:t>
            </a:r>
            <a:r>
              <a:rPr lang="en-US" altLang="en-US" dirty="0">
                <a:solidFill>
                  <a:srgbClr val="CC00FF"/>
                </a:solidFill>
              </a:rPr>
              <a:t>buffer</a:t>
            </a:r>
            <a:r>
              <a:rPr lang="en-US" altLang="en-US" dirty="0">
                <a:solidFill>
                  <a:srgbClr val="000000"/>
                </a:solidFill>
              </a:rPr>
              <a:t> removes </a:t>
            </a:r>
            <a:r>
              <a:rPr lang="en-US" altLang="en-US" dirty="0">
                <a:solidFill>
                  <a:srgbClr val="FF0000"/>
                </a:solidFill>
              </a:rPr>
              <a:t>H</a:t>
            </a:r>
            <a:r>
              <a:rPr lang="en-US" altLang="en-US" baseline="-25000" dirty="0">
                <a:solidFill>
                  <a:srgbClr val="FF0000"/>
                </a:solidFill>
              </a:rPr>
              <a:t>3</a:t>
            </a:r>
            <a:r>
              <a:rPr lang="en-US" altLang="en-US" dirty="0">
                <a:solidFill>
                  <a:srgbClr val="FF0000"/>
                </a:solidFill>
              </a:rPr>
              <a:t>O</a:t>
            </a:r>
            <a:r>
              <a:rPr lang="en-US" altLang="en-US" baseline="30000" dirty="0">
                <a:solidFill>
                  <a:srgbClr val="FF0000"/>
                </a:solidFill>
              </a:rPr>
              <a:t>+</a:t>
            </a:r>
            <a:r>
              <a:rPr lang="en-US" altLang="en-US" dirty="0">
                <a:solidFill>
                  <a:srgbClr val="FF0000"/>
                </a:solidFill>
              </a:rPr>
              <a:t> </a:t>
            </a:r>
            <a:r>
              <a:rPr lang="en-US" altLang="en-US" dirty="0">
                <a:solidFill>
                  <a:srgbClr val="000000"/>
                </a:solidFill>
              </a:rPr>
              <a:t>by reacting with </a:t>
            </a:r>
            <a:r>
              <a:rPr lang="en-US" dirty="0">
                <a:solidFill>
                  <a:srgbClr val="00B0F0"/>
                </a:solidFill>
              </a:rPr>
              <a:t>H</a:t>
            </a:r>
            <a:r>
              <a:rPr lang="en-US" baseline="-25000" dirty="0">
                <a:solidFill>
                  <a:srgbClr val="00B0F0"/>
                </a:solidFill>
              </a:rPr>
              <a:t>2</a:t>
            </a:r>
            <a:r>
              <a:rPr lang="en-US" dirty="0">
                <a:solidFill>
                  <a:srgbClr val="00B0F0"/>
                </a:solidFill>
              </a:rPr>
              <a:t>PO</a:t>
            </a:r>
            <a:r>
              <a:rPr lang="en-US" baseline="-25000" dirty="0">
                <a:solidFill>
                  <a:srgbClr val="00B0F0"/>
                </a:solidFill>
              </a:rPr>
              <a:t>4</a:t>
            </a:r>
            <a:r>
              <a:rPr lang="en-US" baseline="30000" dirty="0">
                <a:solidFill>
                  <a:srgbClr val="00B0F0"/>
                </a:solidFill>
              </a:rPr>
              <a:t>-</a:t>
            </a:r>
            <a:r>
              <a:rPr lang="en-US" altLang="en-US" baseline="-25000" dirty="0">
                <a:solidFill>
                  <a:srgbClr val="00B0F0"/>
                </a:solidFill>
              </a:rPr>
              <a:t>(</a:t>
            </a:r>
            <a:r>
              <a:rPr lang="en-US" altLang="en-US" i="1" baseline="-25000" dirty="0">
                <a:solidFill>
                  <a:srgbClr val="00B0F0"/>
                </a:solidFill>
              </a:rPr>
              <a:t>aq</a:t>
            </a:r>
            <a:r>
              <a:rPr lang="en-US" altLang="en-US" baseline="-25000" dirty="0">
                <a:solidFill>
                  <a:srgbClr val="00B0F0"/>
                </a:solidFill>
              </a:rPr>
              <a:t>)</a:t>
            </a:r>
            <a:r>
              <a:rPr lang="en-US" altLang="en-US" dirty="0">
                <a:solidFill>
                  <a:srgbClr val="000000"/>
                </a:solidFill>
              </a:rPr>
              <a:t>. Therefore, the reverse reaction is favored (</a:t>
            </a:r>
            <a:r>
              <a:rPr lang="en-US" altLang="en-US" b="1" dirty="0">
                <a:solidFill>
                  <a:srgbClr val="CC00FF"/>
                </a:solidFill>
                <a:effectLst>
                  <a:outerShdw blurRad="38100" dist="38100" dir="2700000" algn="tl">
                    <a:srgbClr val="000000">
                      <a:alpha val="43137"/>
                    </a:srgbClr>
                  </a:outerShdw>
                </a:effectLst>
              </a:rPr>
              <a:t>←</a:t>
            </a:r>
            <a:r>
              <a:rPr lang="en-US" altLang="en-US" b="1" dirty="0">
                <a:solidFill>
                  <a:srgbClr val="000000"/>
                </a:solidFill>
              </a:rPr>
              <a:t>).</a:t>
            </a:r>
            <a:endParaRPr lang="en-US" altLang="en-US" dirty="0">
              <a:solidFill>
                <a:srgbClr val="000000"/>
              </a:solidFill>
            </a:endParaRPr>
          </a:p>
          <a:p>
            <a:pPr algn="ctr" eaLnBrk="0" fontAlgn="base" hangingPunct="0">
              <a:spcBef>
                <a:spcPts val="300"/>
              </a:spcBef>
              <a:spcAft>
                <a:spcPct val="0"/>
              </a:spcAft>
              <a:buClr>
                <a:srgbClr val="000000"/>
              </a:buClr>
              <a:buSzPct val="100000"/>
            </a:pPr>
            <a:r>
              <a:rPr lang="en-US" dirty="0">
                <a:solidFill>
                  <a:srgbClr val="CC00FF"/>
                </a:solidFill>
              </a:rPr>
              <a:t>H</a:t>
            </a:r>
            <a:r>
              <a:rPr lang="en-US" baseline="-25000" dirty="0">
                <a:solidFill>
                  <a:srgbClr val="CC00FF"/>
                </a:solidFill>
              </a:rPr>
              <a:t>2</a:t>
            </a:r>
            <a:r>
              <a:rPr lang="en-US" dirty="0">
                <a:solidFill>
                  <a:srgbClr val="CC00FF"/>
                </a:solidFill>
              </a:rPr>
              <a:t>O  +  H</a:t>
            </a:r>
            <a:r>
              <a:rPr lang="en-US" baseline="-25000" dirty="0">
                <a:solidFill>
                  <a:srgbClr val="CC00FF"/>
                </a:solidFill>
              </a:rPr>
              <a:t>3</a:t>
            </a:r>
            <a:r>
              <a:rPr lang="en-US" dirty="0">
                <a:solidFill>
                  <a:srgbClr val="CC00FF"/>
                </a:solidFill>
              </a:rPr>
              <a:t>PO</a:t>
            </a:r>
            <a:r>
              <a:rPr lang="en-US" baseline="-25000" dirty="0">
                <a:solidFill>
                  <a:srgbClr val="CC00FF"/>
                </a:solidFill>
              </a:rPr>
              <a:t>4</a:t>
            </a:r>
            <a:r>
              <a:rPr lang="en-US" altLang="en-US" baseline="-25000" dirty="0">
                <a:solidFill>
                  <a:srgbClr val="CC00FF"/>
                </a:solidFill>
              </a:rPr>
              <a:t>(</a:t>
            </a:r>
            <a:r>
              <a:rPr lang="en-US" altLang="en-US" i="1" baseline="-25000" dirty="0">
                <a:solidFill>
                  <a:srgbClr val="CC00FF"/>
                </a:solidFill>
              </a:rPr>
              <a:t>aq</a:t>
            </a:r>
            <a:r>
              <a:rPr lang="en-US" altLang="en-US" baseline="-25000" dirty="0">
                <a:solidFill>
                  <a:srgbClr val="CC00FF"/>
                </a:solidFill>
              </a:rPr>
              <a:t>)</a:t>
            </a:r>
            <a:r>
              <a:rPr lang="en-US" baseline="-25000" dirty="0">
                <a:solidFill>
                  <a:srgbClr val="CC00FF"/>
                </a:solidFill>
              </a:rPr>
              <a:t> </a:t>
            </a:r>
            <a:r>
              <a:rPr lang="en-US" altLang="en-US" b="1" dirty="0">
                <a:solidFill>
                  <a:srgbClr val="CC00FF"/>
                </a:solidFill>
                <a:effectLst>
                  <a:outerShdw blurRad="38100" dist="38100" dir="2700000" algn="tl">
                    <a:srgbClr val="000000">
                      <a:alpha val="43137"/>
                    </a:srgbClr>
                  </a:outerShdw>
                </a:effectLst>
              </a:rPr>
              <a:t>←</a:t>
            </a:r>
            <a:r>
              <a:rPr lang="en-US" baseline="-25000" dirty="0">
                <a:solidFill>
                  <a:srgbClr val="CC00FF"/>
                </a:solidFill>
              </a:rPr>
              <a:t>  </a:t>
            </a:r>
            <a:r>
              <a:rPr lang="en-US" dirty="0">
                <a:solidFill>
                  <a:srgbClr val="CC00FF"/>
                </a:solidFill>
              </a:rPr>
              <a:t>H</a:t>
            </a:r>
            <a:r>
              <a:rPr lang="en-US" baseline="-25000" dirty="0">
                <a:solidFill>
                  <a:srgbClr val="CC00FF"/>
                </a:solidFill>
              </a:rPr>
              <a:t>2</a:t>
            </a:r>
            <a:r>
              <a:rPr lang="en-US" dirty="0">
                <a:solidFill>
                  <a:srgbClr val="CC00FF"/>
                </a:solidFill>
              </a:rPr>
              <a:t>PO</a:t>
            </a:r>
            <a:r>
              <a:rPr lang="en-US" baseline="-25000" dirty="0">
                <a:solidFill>
                  <a:srgbClr val="CC00FF"/>
                </a:solidFill>
              </a:rPr>
              <a:t>4</a:t>
            </a:r>
            <a:r>
              <a:rPr lang="en-US" baseline="30000" dirty="0">
                <a:solidFill>
                  <a:srgbClr val="CC00FF"/>
                </a:solidFill>
              </a:rPr>
              <a:t>-</a:t>
            </a:r>
            <a:r>
              <a:rPr lang="en-US" altLang="en-US" baseline="-25000" dirty="0">
                <a:solidFill>
                  <a:srgbClr val="CC00FF"/>
                </a:solidFill>
              </a:rPr>
              <a:t>(</a:t>
            </a:r>
            <a:r>
              <a:rPr lang="en-US" altLang="en-US" i="1" baseline="-25000" dirty="0">
                <a:solidFill>
                  <a:srgbClr val="CC00FF"/>
                </a:solidFill>
              </a:rPr>
              <a:t>aq</a:t>
            </a:r>
            <a:r>
              <a:rPr lang="en-US" altLang="en-US" baseline="-25000" dirty="0">
                <a:solidFill>
                  <a:srgbClr val="CC00FF"/>
                </a:solidFill>
              </a:rPr>
              <a:t>)</a:t>
            </a:r>
            <a:r>
              <a:rPr lang="en-US" baseline="30000" dirty="0">
                <a:solidFill>
                  <a:srgbClr val="CC00FF"/>
                </a:solidFill>
              </a:rPr>
              <a:t>  </a:t>
            </a:r>
            <a:r>
              <a:rPr lang="en-US" dirty="0">
                <a:solidFill>
                  <a:srgbClr val="CC00FF"/>
                </a:solidFill>
              </a:rPr>
              <a:t>+  </a:t>
            </a:r>
            <a:r>
              <a:rPr lang="en-US" b="1" dirty="0">
                <a:solidFill>
                  <a:srgbClr val="00B050"/>
                </a:solidFill>
              </a:rPr>
              <a:t>H</a:t>
            </a:r>
            <a:r>
              <a:rPr lang="en-US" b="1" baseline="-25000" dirty="0">
                <a:solidFill>
                  <a:srgbClr val="00B050"/>
                </a:solidFill>
              </a:rPr>
              <a:t>3</a:t>
            </a:r>
            <a:r>
              <a:rPr lang="en-US" b="1" dirty="0">
                <a:solidFill>
                  <a:srgbClr val="00B050"/>
                </a:solidFill>
              </a:rPr>
              <a:t>O</a:t>
            </a:r>
            <a:r>
              <a:rPr lang="en-US" b="1" baseline="30000" dirty="0">
                <a:solidFill>
                  <a:srgbClr val="00B050"/>
                </a:solidFill>
              </a:rPr>
              <a:t>+</a:t>
            </a:r>
            <a:r>
              <a:rPr lang="en-US" altLang="en-US" baseline="-25000" dirty="0">
                <a:solidFill>
                  <a:srgbClr val="CC00FF"/>
                </a:solidFill>
              </a:rPr>
              <a:t>(</a:t>
            </a:r>
            <a:r>
              <a:rPr lang="en-US" altLang="en-US" i="1" baseline="-25000" dirty="0">
                <a:solidFill>
                  <a:srgbClr val="CC00FF"/>
                </a:solidFill>
              </a:rPr>
              <a:t>aq</a:t>
            </a:r>
            <a:r>
              <a:rPr lang="en-US" altLang="en-US" baseline="-25000" dirty="0">
                <a:solidFill>
                  <a:srgbClr val="CC00FF"/>
                </a:solidFill>
              </a:rPr>
              <a:t>)</a:t>
            </a:r>
            <a:endParaRPr lang="en-US" altLang="en-US" dirty="0">
              <a:solidFill>
                <a:srgbClr val="000000"/>
              </a:solidFill>
            </a:endParaRP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
        <p:nvSpPr>
          <p:cNvPr id="8" name="Rectangle 7"/>
          <p:cNvSpPr>
            <a:spLocks noChangeArrowheads="1"/>
          </p:cNvSpPr>
          <p:nvPr/>
        </p:nvSpPr>
        <p:spPr bwMode="auto">
          <a:xfrm>
            <a:off x="3048000" y="0"/>
            <a:ext cx="2971800" cy="685800"/>
          </a:xfrm>
          <a:prstGeom prst="rect">
            <a:avLst/>
          </a:prstGeom>
          <a:solidFill>
            <a:srgbClr val="7030A0"/>
          </a:solidFill>
          <a:ln>
            <a:noFill/>
          </a:ln>
        </p:spPr>
        <p:txBody>
          <a:bodyPr lIns="90977" tIns="45489" rIns="90977" bIns="45489" anchor="ctr"/>
          <a:lstStyle>
            <a:lvl1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sz="3200" dirty="0">
                <a:solidFill>
                  <a:srgbClr val="92D050"/>
                </a:solidFill>
                <a:effectLst/>
              </a:rPr>
              <a:t>Buffers</a:t>
            </a:r>
          </a:p>
        </p:txBody>
      </p:sp>
      <p:pic>
        <p:nvPicPr>
          <p:cNvPr id="9" name="Picture 8" descr="quick_check-01.eps"/>
          <p:cNvPicPr/>
          <p:nvPr/>
        </p:nvPicPr>
        <p:blipFill>
          <a:blip r:embed="rId3">
            <a:extLst>
              <a:ext uri="{28A0092B-C50C-407E-A947-70E740481C1C}">
                <a14:useLocalDpi xmlns:a14="http://schemas.microsoft.com/office/drawing/2010/main" val="0"/>
              </a:ext>
            </a:extLst>
          </a:blip>
          <a:stretch>
            <a:fillRect/>
          </a:stretch>
        </p:blipFill>
        <p:spPr>
          <a:xfrm>
            <a:off x="75958" y="52387"/>
            <a:ext cx="1067042" cy="785813"/>
          </a:xfrm>
          <a:prstGeom prst="rect">
            <a:avLst/>
          </a:prstGeom>
        </p:spPr>
      </p:pic>
      <p:cxnSp>
        <p:nvCxnSpPr>
          <p:cNvPr id="6" name="Straight Connector 5">
            <a:extLst>
              <a:ext uri="{FF2B5EF4-FFF2-40B4-BE49-F238E27FC236}">
                <a16:creationId xmlns:a16="http://schemas.microsoft.com/office/drawing/2014/main" id="{79DAFAFD-E3D8-4BD7-9AB6-DE0ED01A1805}"/>
              </a:ext>
            </a:extLst>
          </p:cNvPr>
          <p:cNvCxnSpPr>
            <a:cxnSpLocks/>
          </p:cNvCxnSpPr>
          <p:nvPr/>
        </p:nvCxnSpPr>
        <p:spPr bwMode="auto">
          <a:xfrm>
            <a:off x="0" y="4267200"/>
            <a:ext cx="9144000"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448657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226">
                                            <p:txEl>
                                              <p:pRg st="3" end="3"/>
                                            </p:txEl>
                                          </p:spTgt>
                                        </p:tgtEl>
                                        <p:attrNameLst>
                                          <p:attrName>style.visibility</p:attrName>
                                        </p:attrNameLst>
                                      </p:cBhvr>
                                      <p:to>
                                        <p:strVal val="visible"/>
                                      </p:to>
                                    </p:set>
                                    <p:animEffect transition="in" filter="fade">
                                      <p:cBhvr>
                                        <p:cTn id="7" dur="500"/>
                                        <p:tgtEl>
                                          <p:spTgt spid="18022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0226">
                                            <p:txEl>
                                              <p:pRg st="4" end="4"/>
                                            </p:txEl>
                                          </p:spTgt>
                                        </p:tgtEl>
                                        <p:attrNameLst>
                                          <p:attrName>style.visibility</p:attrName>
                                        </p:attrNameLst>
                                      </p:cBhvr>
                                      <p:to>
                                        <p:strVal val="visible"/>
                                      </p:to>
                                    </p:set>
                                    <p:animEffect transition="in" filter="fade">
                                      <p:cBhvr>
                                        <p:cTn id="12" dur="500"/>
                                        <p:tgtEl>
                                          <p:spTgt spid="18022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0226">
                                            <p:txEl>
                                              <p:pRg st="5" end="5"/>
                                            </p:txEl>
                                          </p:spTgt>
                                        </p:tgtEl>
                                        <p:attrNameLst>
                                          <p:attrName>style.visibility</p:attrName>
                                        </p:attrNameLst>
                                      </p:cBhvr>
                                      <p:to>
                                        <p:strVal val="visible"/>
                                      </p:to>
                                    </p:set>
                                    <p:animEffect transition="in" filter="fade">
                                      <p:cBhvr>
                                        <p:cTn id="17" dur="500"/>
                                        <p:tgtEl>
                                          <p:spTgt spid="18022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0226">
                                            <p:txEl>
                                              <p:pRg st="6" end="6"/>
                                            </p:txEl>
                                          </p:spTgt>
                                        </p:tgtEl>
                                        <p:attrNameLst>
                                          <p:attrName>style.visibility</p:attrName>
                                        </p:attrNameLst>
                                      </p:cBhvr>
                                      <p:to>
                                        <p:strVal val="visible"/>
                                      </p:to>
                                    </p:set>
                                    <p:animEffect transition="in" filter="fade">
                                      <p:cBhvr>
                                        <p:cTn id="22" dur="500"/>
                                        <p:tgtEl>
                                          <p:spTgt spid="18022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0226">
                                            <p:txEl>
                                              <p:pRg st="7" end="7"/>
                                            </p:txEl>
                                          </p:spTgt>
                                        </p:tgtEl>
                                        <p:attrNameLst>
                                          <p:attrName>style.visibility</p:attrName>
                                        </p:attrNameLst>
                                      </p:cBhvr>
                                      <p:to>
                                        <p:strVal val="visible"/>
                                      </p:to>
                                    </p:set>
                                    <p:animEffect transition="in" filter="fade">
                                      <p:cBhvr>
                                        <p:cTn id="27" dur="500"/>
                                        <p:tgtEl>
                                          <p:spTgt spid="18022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6130" name="Text Box 4"/>
          <p:cNvSpPr txBox="1">
            <a:spLocks noChangeArrowheads="1"/>
          </p:cNvSpPr>
          <p:nvPr/>
        </p:nvSpPr>
        <p:spPr bwMode="auto">
          <a:xfrm>
            <a:off x="152400" y="685800"/>
            <a:ext cx="8839200" cy="267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574675" indent="-3397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marL="1087438" indent="-50787300" defTabSz="457200">
              <a:defRPr sz="2400">
                <a:solidFill>
                  <a:schemeClr val="tx1"/>
                </a:solidFill>
                <a:latin typeface="Arial" panose="020B0604020202020204" pitchFamily="34" charset="0"/>
                <a:ea typeface="MS PGothic" panose="020B0600070205080204" pitchFamily="34" charset="-128"/>
              </a:defRPr>
            </a:lvl5pPr>
            <a:lvl6pPr marL="1544638"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001838"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2459038"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2916238" indent="-507873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pPr>
            <a:r>
              <a:rPr lang="en-US" altLang="en-US" dirty="0">
                <a:solidFill>
                  <a:srgbClr val="CC00FF"/>
                </a:solidFill>
              </a:rPr>
              <a:t>Buffer solutions have their limits. </a:t>
            </a:r>
          </a:p>
          <a:p>
            <a:pPr eaLnBrk="0" fontAlgn="base" hangingPunct="0">
              <a:spcBef>
                <a:spcPct val="50000"/>
              </a:spcBef>
              <a:spcAft>
                <a:spcPct val="0"/>
              </a:spcAft>
              <a:buClr>
                <a:srgbClr val="000000"/>
              </a:buClr>
              <a:buSzPct val="100000"/>
            </a:pPr>
            <a:r>
              <a:rPr lang="en-US" altLang="en-US" dirty="0">
                <a:solidFill>
                  <a:srgbClr val="000000"/>
                </a:solidFill>
              </a:rPr>
              <a:t>Adding too much acid or base will exceed the buffer capacity of a solution. </a:t>
            </a:r>
          </a:p>
          <a:p>
            <a:pPr eaLnBrk="0" fontAlgn="base" hangingPunct="0">
              <a:spcBef>
                <a:spcPct val="50000"/>
              </a:spcBef>
              <a:spcAft>
                <a:spcPct val="0"/>
              </a:spcAft>
              <a:buClr>
                <a:srgbClr val="000000"/>
              </a:buClr>
              <a:buSzPct val="100000"/>
            </a:pPr>
            <a:r>
              <a:rPr lang="en-US" altLang="en-US" dirty="0">
                <a:solidFill>
                  <a:srgbClr val="00B050"/>
                </a:solidFill>
              </a:rPr>
              <a:t>The </a:t>
            </a:r>
            <a:r>
              <a:rPr lang="en-US" altLang="en-US" b="1" dirty="0">
                <a:solidFill>
                  <a:srgbClr val="CC00FF"/>
                </a:solidFill>
                <a:effectLst>
                  <a:outerShdw blurRad="38100" dist="38100" dir="2700000" algn="tl">
                    <a:srgbClr val="000000">
                      <a:alpha val="43137"/>
                    </a:srgbClr>
                  </a:outerShdw>
                </a:effectLst>
              </a:rPr>
              <a:t>buffer capacity</a:t>
            </a:r>
            <a:r>
              <a:rPr lang="en-US" altLang="en-US" dirty="0">
                <a:solidFill>
                  <a:srgbClr val="CC00FF"/>
                </a:solidFill>
                <a:effectLst>
                  <a:outerShdw blurRad="38100" dist="38100" dir="2700000" algn="tl">
                    <a:srgbClr val="000000">
                      <a:alpha val="43137"/>
                    </a:srgbClr>
                  </a:outerShdw>
                </a:effectLst>
              </a:rPr>
              <a:t> </a:t>
            </a:r>
            <a:r>
              <a:rPr lang="en-US" altLang="en-US" dirty="0">
                <a:solidFill>
                  <a:srgbClr val="00B050"/>
                </a:solidFill>
              </a:rPr>
              <a:t>is the amount of acid or base that can be added to a buffer solution before a significant change in pH occurs.</a:t>
            </a: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
        <p:nvSpPr>
          <p:cNvPr id="6" name="Rectangle 7"/>
          <p:cNvSpPr>
            <a:spLocks noChangeArrowheads="1"/>
          </p:cNvSpPr>
          <p:nvPr/>
        </p:nvSpPr>
        <p:spPr bwMode="auto">
          <a:xfrm>
            <a:off x="2590800" y="0"/>
            <a:ext cx="3886200" cy="685800"/>
          </a:xfrm>
          <a:prstGeom prst="rect">
            <a:avLst/>
          </a:prstGeom>
          <a:solidFill>
            <a:schemeClr val="accent1">
              <a:lumMod val="50000"/>
            </a:schemeClr>
          </a:solidFill>
          <a:ln>
            <a:noFill/>
          </a:ln>
        </p:spPr>
        <p:txBody>
          <a:bodyPr lIns="90977" tIns="45489" rIns="90977" bIns="45489" anchor="ctr"/>
          <a:lstStyle>
            <a:lvl1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sz="3200" dirty="0">
                <a:solidFill>
                  <a:srgbClr val="002060"/>
                </a:solidFill>
                <a:effectLst/>
              </a:rPr>
              <a:t>Buffer Capacity</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429000"/>
            <a:ext cx="4233415"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309615" y="3199180"/>
            <a:ext cx="4834385" cy="3277820"/>
          </a:xfrm>
          <a:prstGeom prst="rect">
            <a:avLst/>
          </a:prstGeom>
        </p:spPr>
        <p:txBody>
          <a:bodyPr wrap="square">
            <a:spAutoFit/>
          </a:bodyPr>
          <a:lstStyle/>
          <a:p>
            <a:pPr eaLnBrk="0" fontAlgn="base" hangingPunct="0">
              <a:spcBef>
                <a:spcPts val="600"/>
              </a:spcBef>
              <a:spcAft>
                <a:spcPct val="0"/>
              </a:spcAft>
              <a:buClr>
                <a:srgbClr val="000000"/>
              </a:buClr>
              <a:buSzPct val="100000"/>
            </a:pPr>
            <a:r>
              <a:rPr lang="en-US" altLang="en-US" sz="2400" dirty="0">
                <a:solidFill>
                  <a:srgbClr val="CC00FF"/>
                </a:solidFill>
              </a:rPr>
              <a:t>Buffers work best in environments with specific pH ranges. </a:t>
            </a:r>
          </a:p>
          <a:p>
            <a:pPr eaLnBrk="0" fontAlgn="base" hangingPunct="0">
              <a:spcBef>
                <a:spcPts val="600"/>
              </a:spcBef>
              <a:spcAft>
                <a:spcPct val="0"/>
              </a:spcAft>
              <a:buClr>
                <a:srgbClr val="000000"/>
              </a:buClr>
              <a:buSzPct val="100000"/>
            </a:pPr>
            <a:r>
              <a:rPr lang="en-US" altLang="en-US" sz="2400" dirty="0">
                <a:solidFill>
                  <a:srgbClr val="00B0F0"/>
                </a:solidFill>
              </a:rPr>
              <a:t>For basic solutions, use a buffer with higher pH range (10.01).</a:t>
            </a:r>
          </a:p>
          <a:p>
            <a:pPr eaLnBrk="0" fontAlgn="base" hangingPunct="0">
              <a:spcBef>
                <a:spcPts val="600"/>
              </a:spcBef>
              <a:spcAft>
                <a:spcPct val="0"/>
              </a:spcAft>
              <a:buClr>
                <a:srgbClr val="000000"/>
              </a:buClr>
              <a:buSzPct val="100000"/>
            </a:pPr>
            <a:r>
              <a:rPr lang="en-US" altLang="en-US" sz="2400" dirty="0">
                <a:solidFill>
                  <a:srgbClr val="FF0000"/>
                </a:solidFill>
              </a:rPr>
              <a:t>For acidic solutions, use a buffer with lower pH range (4.01). </a:t>
            </a:r>
          </a:p>
          <a:p>
            <a:pPr eaLnBrk="0" fontAlgn="base" hangingPunct="0">
              <a:spcBef>
                <a:spcPts val="600"/>
              </a:spcBef>
              <a:spcAft>
                <a:spcPct val="0"/>
              </a:spcAft>
              <a:buClr>
                <a:srgbClr val="000000"/>
              </a:buClr>
              <a:buSzPct val="100000"/>
            </a:pPr>
            <a:r>
              <a:rPr lang="en-US" altLang="en-US" sz="2400" dirty="0">
                <a:solidFill>
                  <a:srgbClr val="00B050"/>
                </a:solidFill>
              </a:rPr>
              <a:t>For neutral solutions, use a buffer with neutral pH range (7.00). </a:t>
            </a:r>
          </a:p>
        </p:txBody>
      </p:sp>
    </p:spTree>
    <p:extLst>
      <p:ext uri="{BB962C8B-B14F-4D97-AF65-F5344CB8AC3E}">
        <p14:creationId xmlns:p14="http://schemas.microsoft.com/office/powerpoint/2010/main" val="17293397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130">
                                            <p:txEl>
                                              <p:pRg st="0" end="0"/>
                                            </p:txEl>
                                          </p:spTgt>
                                        </p:tgtEl>
                                        <p:attrNameLst>
                                          <p:attrName>style.visibility</p:attrName>
                                        </p:attrNameLst>
                                      </p:cBhvr>
                                      <p:to>
                                        <p:strVal val="visible"/>
                                      </p:to>
                                    </p:set>
                                    <p:animEffect transition="in" filter="fade">
                                      <p:cBhvr>
                                        <p:cTn id="7" dur="500"/>
                                        <p:tgtEl>
                                          <p:spTgt spid="176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6130">
                                            <p:txEl>
                                              <p:pRg st="1" end="1"/>
                                            </p:txEl>
                                          </p:spTgt>
                                        </p:tgtEl>
                                        <p:attrNameLst>
                                          <p:attrName>style.visibility</p:attrName>
                                        </p:attrNameLst>
                                      </p:cBhvr>
                                      <p:to>
                                        <p:strVal val="visible"/>
                                      </p:to>
                                    </p:set>
                                    <p:animEffect transition="in" filter="fade">
                                      <p:cBhvr>
                                        <p:cTn id="12" dur="500"/>
                                        <p:tgtEl>
                                          <p:spTgt spid="1761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6130">
                                            <p:txEl>
                                              <p:pRg st="2" end="2"/>
                                            </p:txEl>
                                          </p:spTgt>
                                        </p:tgtEl>
                                        <p:attrNameLst>
                                          <p:attrName>style.visibility</p:attrName>
                                        </p:attrNameLst>
                                      </p:cBhvr>
                                      <p:to>
                                        <p:strVal val="visible"/>
                                      </p:to>
                                    </p:set>
                                    <p:animEffect transition="in" filter="fade">
                                      <p:cBhvr>
                                        <p:cTn id="17" dur="500"/>
                                        <p:tgtEl>
                                          <p:spTgt spid="1761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pPr marL="1038225" indent="-1025525"/>
            <a:r>
              <a:rPr lang="en-US" dirty="0"/>
              <a:t>	</a:t>
            </a:r>
            <a:r>
              <a:rPr lang="en-US" dirty="0">
                <a:solidFill>
                  <a:srgbClr val="FFFF00"/>
                </a:solidFill>
              </a:rPr>
              <a:t>Evaluating Strong &amp; Weak Acids &amp; Bases </a:t>
            </a:r>
          </a:p>
        </p:txBody>
      </p:sp>
      <p:sp>
        <p:nvSpPr>
          <p:cNvPr id="7" name="Content Placeholder 6"/>
          <p:cNvSpPr>
            <a:spLocks noGrp="1"/>
          </p:cNvSpPr>
          <p:nvPr>
            <p:ph idx="1"/>
          </p:nvPr>
        </p:nvSpPr>
        <p:spPr>
          <a:xfrm>
            <a:off x="3" y="3581400"/>
            <a:ext cx="9144000" cy="3276600"/>
          </a:xfrm>
        </p:spPr>
        <p:txBody>
          <a:bodyPr lIns="182880" tIns="91440"/>
          <a:lstStyle/>
          <a:p>
            <a:r>
              <a:rPr lang="en-US" sz="1900" dirty="0">
                <a:solidFill>
                  <a:schemeClr val="tx1"/>
                </a:solidFill>
              </a:rPr>
              <a:t>Of the following, which will form the fewest ions in water? </a:t>
            </a:r>
          </a:p>
          <a:p>
            <a:pPr algn="ctr">
              <a:lnSpc>
                <a:spcPct val="100000"/>
              </a:lnSpc>
              <a:spcBef>
                <a:spcPts val="600"/>
              </a:spcBef>
            </a:pPr>
            <a:r>
              <a:rPr lang="en-US" dirty="0">
                <a:solidFill>
                  <a:schemeClr val="tx1"/>
                </a:solidFill>
              </a:rPr>
              <a:t>HNO</a:t>
            </a:r>
            <a:r>
              <a:rPr lang="en-US" baseline="-25000" dirty="0">
                <a:solidFill>
                  <a:schemeClr val="tx1"/>
                </a:solidFill>
              </a:rPr>
              <a:t>3       </a:t>
            </a:r>
            <a:r>
              <a:rPr lang="en-US" dirty="0">
                <a:solidFill>
                  <a:schemeClr val="tx1"/>
                </a:solidFill>
              </a:rPr>
              <a:t>CH</a:t>
            </a:r>
            <a:r>
              <a:rPr lang="en-US" baseline="-25000" dirty="0">
                <a:solidFill>
                  <a:schemeClr val="tx1"/>
                </a:solidFill>
              </a:rPr>
              <a:t>3</a:t>
            </a:r>
            <a:r>
              <a:rPr lang="en-US" dirty="0">
                <a:solidFill>
                  <a:schemeClr val="tx1"/>
                </a:solidFill>
              </a:rPr>
              <a:t>NH</a:t>
            </a:r>
            <a:r>
              <a:rPr lang="en-US" baseline="-25000" dirty="0">
                <a:solidFill>
                  <a:schemeClr val="tx1"/>
                </a:solidFill>
              </a:rPr>
              <a:t>2         </a:t>
            </a:r>
            <a:r>
              <a:rPr lang="en-US" dirty="0">
                <a:solidFill>
                  <a:schemeClr val="tx1"/>
                </a:solidFill>
              </a:rPr>
              <a:t>H</a:t>
            </a:r>
            <a:r>
              <a:rPr lang="en-US" baseline="-25000" dirty="0">
                <a:solidFill>
                  <a:schemeClr val="tx1"/>
                </a:solidFill>
              </a:rPr>
              <a:t>2</a:t>
            </a:r>
            <a:r>
              <a:rPr lang="en-US" dirty="0">
                <a:solidFill>
                  <a:schemeClr val="tx1"/>
                </a:solidFill>
              </a:rPr>
              <a:t>SO</a:t>
            </a:r>
            <a:r>
              <a:rPr lang="en-US" baseline="-25000" dirty="0">
                <a:solidFill>
                  <a:schemeClr val="tx1"/>
                </a:solidFill>
              </a:rPr>
              <a:t>4 </a:t>
            </a:r>
            <a:r>
              <a:rPr lang="en-US" dirty="0">
                <a:solidFill>
                  <a:schemeClr val="tx1"/>
                </a:solidFill>
              </a:rPr>
              <a:t>       NaOH</a:t>
            </a:r>
            <a:r>
              <a:rPr lang="en-US" baseline="-25000" dirty="0">
                <a:solidFill>
                  <a:schemeClr val="tx1"/>
                </a:solidFill>
              </a:rPr>
              <a:t>  </a:t>
            </a:r>
          </a:p>
          <a:p>
            <a:pPr marL="0" lvl="1" indent="0">
              <a:buNone/>
            </a:pPr>
            <a:r>
              <a:rPr lang="en-US" sz="1900" dirty="0">
                <a:solidFill>
                  <a:schemeClr val="tx1"/>
                </a:solidFill>
              </a:rPr>
              <a:t>Of the following bases, which will have the largest </a:t>
            </a:r>
            <a:r>
              <a:rPr lang="en-US" sz="1900" i="1" dirty="0">
                <a:solidFill>
                  <a:schemeClr val="tx1"/>
                </a:solidFill>
              </a:rPr>
              <a:t>K</a:t>
            </a:r>
            <a:r>
              <a:rPr lang="en-US" sz="1900" baseline="-25000" dirty="0">
                <a:solidFill>
                  <a:schemeClr val="tx1"/>
                </a:solidFill>
              </a:rPr>
              <a:t>b</a:t>
            </a:r>
            <a:r>
              <a:rPr lang="en-US" sz="1900" dirty="0">
                <a:solidFill>
                  <a:schemeClr val="tx1"/>
                </a:solidFill>
              </a:rPr>
              <a:t>?     </a:t>
            </a:r>
          </a:p>
          <a:p>
            <a:pPr algn="ctr">
              <a:lnSpc>
                <a:spcPct val="100000"/>
              </a:lnSpc>
              <a:spcBef>
                <a:spcPts val="600"/>
              </a:spcBef>
            </a:pPr>
            <a:r>
              <a:rPr lang="en-US" dirty="0">
                <a:solidFill>
                  <a:schemeClr val="tx1"/>
                </a:solidFill>
              </a:rPr>
              <a:t>MgOH</a:t>
            </a:r>
            <a:r>
              <a:rPr lang="en-US" baseline="-25000" dirty="0">
                <a:solidFill>
                  <a:schemeClr val="tx1"/>
                </a:solidFill>
              </a:rPr>
              <a:t>2        </a:t>
            </a:r>
            <a:r>
              <a:rPr lang="en-US" dirty="0">
                <a:solidFill>
                  <a:schemeClr val="tx1"/>
                </a:solidFill>
              </a:rPr>
              <a:t>CH</a:t>
            </a:r>
            <a:r>
              <a:rPr lang="en-US" baseline="-25000" dirty="0">
                <a:solidFill>
                  <a:schemeClr val="tx1"/>
                </a:solidFill>
              </a:rPr>
              <a:t>3</a:t>
            </a:r>
            <a:r>
              <a:rPr lang="en-US" dirty="0">
                <a:solidFill>
                  <a:schemeClr val="tx1"/>
                </a:solidFill>
              </a:rPr>
              <a:t>NH</a:t>
            </a:r>
            <a:r>
              <a:rPr lang="en-US" baseline="-25000" dirty="0">
                <a:solidFill>
                  <a:schemeClr val="tx1"/>
                </a:solidFill>
              </a:rPr>
              <a:t>2        </a:t>
            </a:r>
            <a:r>
              <a:rPr lang="en-US" dirty="0">
                <a:solidFill>
                  <a:schemeClr val="tx1"/>
                </a:solidFill>
              </a:rPr>
              <a:t>NH</a:t>
            </a:r>
            <a:r>
              <a:rPr lang="en-US" baseline="-25000" dirty="0">
                <a:solidFill>
                  <a:schemeClr val="tx1"/>
                </a:solidFill>
              </a:rPr>
              <a:t>3 </a:t>
            </a:r>
            <a:r>
              <a:rPr lang="en-US" dirty="0">
                <a:solidFill>
                  <a:schemeClr val="tx1"/>
                </a:solidFill>
              </a:rPr>
              <a:t>        NH</a:t>
            </a:r>
            <a:r>
              <a:rPr lang="en-US" baseline="-25000" dirty="0">
                <a:solidFill>
                  <a:schemeClr val="tx1"/>
                </a:solidFill>
              </a:rPr>
              <a:t>2</a:t>
            </a:r>
            <a:r>
              <a:rPr lang="en-US" dirty="0">
                <a:solidFill>
                  <a:schemeClr val="tx1"/>
                </a:solidFill>
              </a:rPr>
              <a:t>NH</a:t>
            </a:r>
            <a:r>
              <a:rPr lang="en-US" baseline="-25000" dirty="0">
                <a:solidFill>
                  <a:schemeClr val="tx1"/>
                </a:solidFill>
              </a:rPr>
              <a:t>2</a:t>
            </a:r>
          </a:p>
          <a:p>
            <a:pPr marL="0" lvl="1" indent="0">
              <a:buNone/>
            </a:pPr>
            <a:r>
              <a:rPr lang="en-US" sz="1900" dirty="0">
                <a:solidFill>
                  <a:schemeClr val="tx1"/>
                </a:solidFill>
              </a:rPr>
              <a:t>Which of these two acids is the stronger?  6M CH</a:t>
            </a:r>
            <a:r>
              <a:rPr lang="en-US" sz="1900" baseline="-25000" dirty="0">
                <a:solidFill>
                  <a:schemeClr val="tx1"/>
                </a:solidFill>
              </a:rPr>
              <a:t>3</a:t>
            </a:r>
            <a:r>
              <a:rPr lang="en-US" sz="1900" dirty="0">
                <a:solidFill>
                  <a:schemeClr val="tx1"/>
                </a:solidFill>
              </a:rPr>
              <a:t>COOH          1M H</a:t>
            </a:r>
            <a:r>
              <a:rPr lang="en-US" sz="1900" baseline="-25000" dirty="0">
                <a:solidFill>
                  <a:schemeClr val="tx1"/>
                </a:solidFill>
              </a:rPr>
              <a:t>2</a:t>
            </a:r>
            <a:r>
              <a:rPr lang="en-US" sz="1900" dirty="0">
                <a:solidFill>
                  <a:schemeClr val="tx1"/>
                </a:solidFill>
              </a:rPr>
              <a:t>SO</a:t>
            </a:r>
            <a:r>
              <a:rPr lang="en-US" sz="1900" baseline="-25000" dirty="0">
                <a:solidFill>
                  <a:schemeClr val="tx1"/>
                </a:solidFill>
              </a:rPr>
              <a:t>4</a:t>
            </a:r>
            <a:r>
              <a:rPr lang="en-US" sz="1900" dirty="0">
                <a:solidFill>
                  <a:schemeClr val="tx1"/>
                </a:solidFill>
              </a:rPr>
              <a:t>        Which solution will have the higher pH?    0.1 M CH</a:t>
            </a:r>
            <a:r>
              <a:rPr lang="en-US" sz="1900" baseline="-25000" dirty="0">
                <a:solidFill>
                  <a:schemeClr val="tx1"/>
                </a:solidFill>
              </a:rPr>
              <a:t>3</a:t>
            </a:r>
            <a:r>
              <a:rPr lang="en-US" sz="1900" dirty="0">
                <a:solidFill>
                  <a:schemeClr val="tx1"/>
                </a:solidFill>
              </a:rPr>
              <a:t>COOH       0.1 M HCl     </a:t>
            </a:r>
          </a:p>
          <a:p>
            <a:pPr marL="0" lvl="1" indent="0">
              <a:buNone/>
            </a:pPr>
            <a:r>
              <a:rPr lang="en-US" sz="1900" dirty="0">
                <a:solidFill>
                  <a:schemeClr val="tx1"/>
                </a:solidFill>
              </a:rPr>
              <a:t>Which solution will be most consumed in a reaction?  </a:t>
            </a:r>
          </a:p>
          <a:p>
            <a:pPr algn="ctr">
              <a:lnSpc>
                <a:spcPct val="100000"/>
              </a:lnSpc>
              <a:spcBef>
                <a:spcPts val="600"/>
              </a:spcBef>
            </a:pPr>
            <a:r>
              <a:rPr lang="en-US" dirty="0">
                <a:solidFill>
                  <a:schemeClr val="tx1"/>
                </a:solidFill>
              </a:rPr>
              <a:t>CH</a:t>
            </a:r>
            <a:r>
              <a:rPr lang="en-US" baseline="-25000" dirty="0">
                <a:solidFill>
                  <a:schemeClr val="tx1"/>
                </a:solidFill>
              </a:rPr>
              <a:t>3</a:t>
            </a:r>
            <a:r>
              <a:rPr lang="en-US" dirty="0">
                <a:solidFill>
                  <a:schemeClr val="tx1"/>
                </a:solidFill>
              </a:rPr>
              <a:t>NH</a:t>
            </a:r>
            <a:r>
              <a:rPr lang="en-US" baseline="-25000" dirty="0">
                <a:solidFill>
                  <a:schemeClr val="tx1"/>
                </a:solidFill>
              </a:rPr>
              <a:t>2        </a:t>
            </a:r>
            <a:r>
              <a:rPr lang="en-US" dirty="0">
                <a:solidFill>
                  <a:schemeClr val="tx1"/>
                </a:solidFill>
              </a:rPr>
              <a:t>NH</a:t>
            </a:r>
            <a:r>
              <a:rPr lang="en-US" baseline="-25000" dirty="0">
                <a:solidFill>
                  <a:schemeClr val="tx1"/>
                </a:solidFill>
              </a:rPr>
              <a:t>3        </a:t>
            </a:r>
            <a:r>
              <a:rPr lang="en-US" dirty="0">
                <a:solidFill>
                  <a:schemeClr val="tx1"/>
                </a:solidFill>
              </a:rPr>
              <a:t>NH</a:t>
            </a:r>
            <a:r>
              <a:rPr lang="en-US" baseline="-25000" dirty="0">
                <a:solidFill>
                  <a:schemeClr val="tx1"/>
                </a:solidFill>
              </a:rPr>
              <a:t>2</a:t>
            </a:r>
            <a:r>
              <a:rPr lang="en-US" dirty="0">
                <a:solidFill>
                  <a:schemeClr val="tx1"/>
                </a:solidFill>
              </a:rPr>
              <a:t>NH</a:t>
            </a:r>
            <a:r>
              <a:rPr lang="en-US" baseline="-25000" dirty="0">
                <a:solidFill>
                  <a:schemeClr val="tx1"/>
                </a:solidFill>
              </a:rPr>
              <a:t>2     </a:t>
            </a:r>
            <a:r>
              <a:rPr lang="en-US" dirty="0">
                <a:solidFill>
                  <a:schemeClr val="tx1"/>
                </a:solidFill>
              </a:rPr>
              <a:t>   KOH</a:t>
            </a:r>
            <a:endParaRPr lang="en-US" baseline="-25000" dirty="0">
              <a:solidFill>
                <a:schemeClr val="tx1"/>
              </a:solidFill>
            </a:endParaRPr>
          </a:p>
          <a:p>
            <a:pPr lvl="1"/>
            <a:endParaRPr lang="en-US" sz="1900" dirty="0"/>
          </a:p>
        </p:txBody>
      </p:sp>
      <p:graphicFrame>
        <p:nvGraphicFramePr>
          <p:cNvPr id="12" name="Table 11"/>
          <p:cNvGraphicFramePr>
            <a:graphicFrameLocks noGrp="1"/>
          </p:cNvGraphicFramePr>
          <p:nvPr>
            <p:extLst>
              <p:ext uri="{D42A27DB-BD31-4B8C-83A1-F6EECF244321}">
                <p14:modId xmlns:p14="http://schemas.microsoft.com/office/powerpoint/2010/main" val="2532018070"/>
              </p:ext>
            </p:extLst>
          </p:nvPr>
        </p:nvGraphicFramePr>
        <p:xfrm>
          <a:off x="750580" y="1447800"/>
          <a:ext cx="7309248" cy="2143470"/>
        </p:xfrm>
        <a:graphic>
          <a:graphicData uri="http://schemas.openxmlformats.org/drawingml/2006/table">
            <a:tbl>
              <a:tblPr/>
              <a:tblGrid>
                <a:gridCol w="1827312">
                  <a:extLst>
                    <a:ext uri="{9D8B030D-6E8A-4147-A177-3AD203B41FA5}">
                      <a16:colId xmlns:a16="http://schemas.microsoft.com/office/drawing/2014/main" val="20000"/>
                    </a:ext>
                  </a:extLst>
                </a:gridCol>
                <a:gridCol w="1827312">
                  <a:extLst>
                    <a:ext uri="{9D8B030D-6E8A-4147-A177-3AD203B41FA5}">
                      <a16:colId xmlns:a16="http://schemas.microsoft.com/office/drawing/2014/main" val="20001"/>
                    </a:ext>
                  </a:extLst>
                </a:gridCol>
                <a:gridCol w="1827312">
                  <a:extLst>
                    <a:ext uri="{9D8B030D-6E8A-4147-A177-3AD203B41FA5}">
                      <a16:colId xmlns:a16="http://schemas.microsoft.com/office/drawing/2014/main" val="20002"/>
                    </a:ext>
                  </a:extLst>
                </a:gridCol>
                <a:gridCol w="1827312">
                  <a:extLst>
                    <a:ext uri="{9D8B030D-6E8A-4147-A177-3AD203B41FA5}">
                      <a16:colId xmlns:a16="http://schemas.microsoft.com/office/drawing/2014/main" val="20003"/>
                    </a:ext>
                  </a:extLst>
                </a:gridCol>
              </a:tblGrid>
              <a:tr h="746760">
                <a:tc>
                  <a:txBody>
                    <a:bodyPr/>
                    <a:lstStyle/>
                    <a:p>
                      <a:pPr algn="ctr"/>
                      <a:r>
                        <a:rPr lang="en-US" sz="2000" b="1" dirty="0"/>
                        <a:t>Strong Acids</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US" sz="2000" b="1" dirty="0"/>
                        <a:t>Strong Bases</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US" sz="2000" b="1" dirty="0"/>
                        <a:t>Weak Acids</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US" sz="2000" b="1" dirty="0"/>
                        <a:t>Weak Bases</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r h="465570">
                <a:tc>
                  <a:txBody>
                    <a:bodyPr/>
                    <a:lstStyle/>
                    <a:p>
                      <a:pPr algn="r"/>
                      <a:r>
                        <a:rPr lang="en-US" sz="2000" dirty="0"/>
                        <a:t>HCl</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NaOH</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HOCl</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NH</a:t>
                      </a:r>
                      <a:r>
                        <a:rPr lang="en-US" sz="2000" baseline="-25000" dirty="0"/>
                        <a:t>3</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65570">
                <a:tc>
                  <a:txBody>
                    <a:bodyPr/>
                    <a:lstStyle/>
                    <a:p>
                      <a:pPr algn="r"/>
                      <a:r>
                        <a:rPr lang="en-US" sz="2000" dirty="0"/>
                        <a:t>H</a:t>
                      </a:r>
                      <a:r>
                        <a:rPr lang="en-US" sz="2000" baseline="-25000" dirty="0"/>
                        <a:t>2</a:t>
                      </a:r>
                      <a:r>
                        <a:rPr lang="en-US" sz="2000" dirty="0"/>
                        <a:t>SO</a:t>
                      </a:r>
                      <a:r>
                        <a:rPr lang="en-US" sz="2000" baseline="-25000" dirty="0"/>
                        <a:t>4</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KOH</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HCOOH</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CH</a:t>
                      </a:r>
                      <a:r>
                        <a:rPr lang="en-US" sz="2000" baseline="-25000" dirty="0"/>
                        <a:t>3</a:t>
                      </a:r>
                      <a:r>
                        <a:rPr lang="en-US" sz="2000" dirty="0"/>
                        <a:t>NH</a:t>
                      </a:r>
                      <a:r>
                        <a:rPr lang="en-US" sz="2000" baseline="-25000" dirty="0"/>
                        <a:t>2</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5570">
                <a:tc>
                  <a:txBody>
                    <a:bodyPr/>
                    <a:lstStyle/>
                    <a:p>
                      <a:pPr algn="r"/>
                      <a:r>
                        <a:rPr lang="en-US" sz="2000" dirty="0"/>
                        <a:t>HNO</a:t>
                      </a:r>
                      <a:r>
                        <a:rPr lang="en-US" sz="2000" baseline="-25000" dirty="0"/>
                        <a:t>3</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MgOH</a:t>
                      </a:r>
                      <a:r>
                        <a:rPr lang="en-US" sz="2000" baseline="-25000" dirty="0"/>
                        <a:t>2</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CH</a:t>
                      </a:r>
                      <a:r>
                        <a:rPr lang="en-US" sz="2000" baseline="-25000" dirty="0"/>
                        <a:t>3</a:t>
                      </a:r>
                      <a:r>
                        <a:rPr lang="en-US" sz="2000" dirty="0"/>
                        <a:t>COOH</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NH</a:t>
                      </a:r>
                      <a:r>
                        <a:rPr lang="en-US" sz="2000" baseline="-25000" dirty="0"/>
                        <a:t>2</a:t>
                      </a:r>
                      <a:r>
                        <a:rPr lang="en-US" sz="2000" dirty="0"/>
                        <a:t>NH</a:t>
                      </a:r>
                      <a:r>
                        <a:rPr lang="en-US" sz="2000" baseline="-25000" dirty="0"/>
                        <a:t>2</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9" name="Picture 8">
            <a:extLst>
              <a:ext uri="{FF2B5EF4-FFF2-40B4-BE49-F238E27FC236}">
                <a16:creationId xmlns:a16="http://schemas.microsoft.com/office/drawing/2014/main" id="{DB9BE9EB-9066-4B33-9A84-82EAF10D113A}"/>
              </a:ext>
            </a:extLst>
          </p:cNvPr>
          <p:cNvPicPr>
            <a:picLocks noChangeAspect="1"/>
          </p:cNvPicPr>
          <p:nvPr/>
        </p:nvPicPr>
        <p:blipFill>
          <a:blip r:embed="rId3"/>
          <a:stretch>
            <a:fillRect/>
          </a:stretch>
        </p:blipFill>
        <p:spPr>
          <a:xfrm>
            <a:off x="0" y="259275"/>
            <a:ext cx="1243117" cy="858594"/>
          </a:xfrm>
          <a:prstGeom prst="rect">
            <a:avLst/>
          </a:prstGeom>
        </p:spPr>
      </p:pic>
    </p:spTree>
    <p:extLst>
      <p:ext uri="{BB962C8B-B14F-4D97-AF65-F5344CB8AC3E}">
        <p14:creationId xmlns:p14="http://schemas.microsoft.com/office/powerpoint/2010/main" val="57519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pPr marL="1038225" indent="-1025525"/>
            <a:r>
              <a:rPr lang="en-US" dirty="0"/>
              <a:t>	</a:t>
            </a:r>
            <a:r>
              <a:rPr lang="en-US" dirty="0">
                <a:solidFill>
                  <a:srgbClr val="FFFF00"/>
                </a:solidFill>
              </a:rPr>
              <a:t>Evaluating Strong &amp; Weak Acids &amp; Bases </a:t>
            </a:r>
          </a:p>
        </p:txBody>
      </p:sp>
      <p:sp>
        <p:nvSpPr>
          <p:cNvPr id="7" name="Content Placeholder 6"/>
          <p:cNvSpPr>
            <a:spLocks noGrp="1"/>
          </p:cNvSpPr>
          <p:nvPr>
            <p:ph idx="1"/>
          </p:nvPr>
        </p:nvSpPr>
        <p:spPr>
          <a:xfrm>
            <a:off x="3" y="3581400"/>
            <a:ext cx="9144000" cy="3276600"/>
          </a:xfrm>
        </p:spPr>
        <p:txBody>
          <a:bodyPr lIns="182880" tIns="91440"/>
          <a:lstStyle/>
          <a:p>
            <a:r>
              <a:rPr lang="en-US" sz="1900" dirty="0"/>
              <a:t>Of the following, which will form the fewest ions in water? </a:t>
            </a:r>
          </a:p>
          <a:p>
            <a:pPr>
              <a:lnSpc>
                <a:spcPct val="100000"/>
              </a:lnSpc>
              <a:spcBef>
                <a:spcPts val="600"/>
              </a:spcBef>
            </a:pPr>
            <a:r>
              <a:rPr lang="en-US" dirty="0"/>
              <a:t>HNO</a:t>
            </a:r>
            <a:r>
              <a:rPr lang="en-US" baseline="-25000" dirty="0"/>
              <a:t>3       </a:t>
            </a:r>
            <a:r>
              <a:rPr lang="en-US" b="1" dirty="0">
                <a:solidFill>
                  <a:srgbClr val="FF0000"/>
                </a:solidFill>
              </a:rPr>
              <a:t>CH</a:t>
            </a:r>
            <a:r>
              <a:rPr lang="en-US" b="1" baseline="-25000" dirty="0">
                <a:solidFill>
                  <a:srgbClr val="FF0000"/>
                </a:solidFill>
              </a:rPr>
              <a:t>3</a:t>
            </a:r>
            <a:r>
              <a:rPr lang="en-US" b="1" dirty="0">
                <a:solidFill>
                  <a:srgbClr val="FF0000"/>
                </a:solidFill>
              </a:rPr>
              <a:t>NH</a:t>
            </a:r>
            <a:r>
              <a:rPr lang="en-US" b="1" baseline="-25000" dirty="0">
                <a:solidFill>
                  <a:srgbClr val="FF0000"/>
                </a:solidFill>
              </a:rPr>
              <a:t>2         </a:t>
            </a:r>
            <a:r>
              <a:rPr lang="en-US" dirty="0"/>
              <a:t>H</a:t>
            </a:r>
            <a:r>
              <a:rPr lang="en-US" baseline="-25000" dirty="0"/>
              <a:t>2</a:t>
            </a:r>
            <a:r>
              <a:rPr lang="en-US" dirty="0"/>
              <a:t>SO</a:t>
            </a:r>
            <a:r>
              <a:rPr lang="en-US" baseline="-25000" dirty="0"/>
              <a:t>4 </a:t>
            </a:r>
            <a:r>
              <a:rPr lang="en-US" dirty="0"/>
              <a:t>       NaOH</a:t>
            </a:r>
            <a:r>
              <a:rPr lang="en-US" baseline="-25000" dirty="0"/>
              <a:t> </a:t>
            </a:r>
            <a:r>
              <a:rPr lang="en-US" dirty="0"/>
              <a:t>… </a:t>
            </a:r>
            <a:r>
              <a:rPr lang="en-US" b="1" dirty="0">
                <a:solidFill>
                  <a:srgbClr val="FF0000"/>
                </a:solidFill>
              </a:rPr>
              <a:t>weak acids/bases dissociate less</a:t>
            </a:r>
            <a:r>
              <a:rPr lang="en-US" b="1" baseline="-25000" dirty="0">
                <a:solidFill>
                  <a:srgbClr val="FF0000"/>
                </a:solidFill>
              </a:rPr>
              <a:t> </a:t>
            </a:r>
          </a:p>
          <a:p>
            <a:pPr marL="0" lvl="1" indent="0">
              <a:buNone/>
            </a:pPr>
            <a:r>
              <a:rPr lang="en-US" sz="1900" dirty="0">
                <a:solidFill>
                  <a:schemeClr val="tx1"/>
                </a:solidFill>
              </a:rPr>
              <a:t>Of the following bases, which will have the largest </a:t>
            </a:r>
            <a:r>
              <a:rPr lang="en-US" sz="1900" i="1" dirty="0">
                <a:solidFill>
                  <a:schemeClr val="tx1"/>
                </a:solidFill>
              </a:rPr>
              <a:t>K</a:t>
            </a:r>
            <a:r>
              <a:rPr lang="en-US" sz="1900" baseline="-25000" dirty="0">
                <a:solidFill>
                  <a:schemeClr val="tx1"/>
                </a:solidFill>
              </a:rPr>
              <a:t>b</a:t>
            </a:r>
            <a:r>
              <a:rPr lang="en-US" sz="1900" dirty="0">
                <a:solidFill>
                  <a:schemeClr val="tx1"/>
                </a:solidFill>
              </a:rPr>
              <a:t>?  </a:t>
            </a:r>
            <a:r>
              <a:rPr lang="en-US" sz="1900" dirty="0"/>
              <a:t>   </a:t>
            </a:r>
          </a:p>
          <a:p>
            <a:pPr>
              <a:lnSpc>
                <a:spcPct val="100000"/>
              </a:lnSpc>
              <a:spcBef>
                <a:spcPts val="600"/>
              </a:spcBef>
            </a:pPr>
            <a:r>
              <a:rPr lang="en-US" b="1" dirty="0">
                <a:solidFill>
                  <a:srgbClr val="FF0000"/>
                </a:solidFill>
              </a:rPr>
              <a:t>MgOH</a:t>
            </a:r>
            <a:r>
              <a:rPr lang="en-US" b="1" baseline="-25000" dirty="0">
                <a:solidFill>
                  <a:srgbClr val="FF0000"/>
                </a:solidFill>
              </a:rPr>
              <a:t>2        </a:t>
            </a:r>
            <a:r>
              <a:rPr lang="en-US" dirty="0"/>
              <a:t>CH</a:t>
            </a:r>
            <a:r>
              <a:rPr lang="en-US" baseline="-25000" dirty="0"/>
              <a:t>3</a:t>
            </a:r>
            <a:r>
              <a:rPr lang="en-US" dirty="0"/>
              <a:t>NH</a:t>
            </a:r>
            <a:r>
              <a:rPr lang="en-US" baseline="-25000" dirty="0"/>
              <a:t>2        </a:t>
            </a:r>
            <a:r>
              <a:rPr lang="en-US" dirty="0"/>
              <a:t>NH</a:t>
            </a:r>
            <a:r>
              <a:rPr lang="en-US" baseline="-25000" dirty="0"/>
              <a:t>3 </a:t>
            </a:r>
            <a:r>
              <a:rPr lang="en-US" dirty="0"/>
              <a:t>        NH</a:t>
            </a:r>
            <a:r>
              <a:rPr lang="en-US" baseline="-25000" dirty="0"/>
              <a:t>2</a:t>
            </a:r>
            <a:r>
              <a:rPr lang="en-US" dirty="0"/>
              <a:t>NH</a:t>
            </a:r>
            <a:r>
              <a:rPr lang="en-US" baseline="-25000" dirty="0"/>
              <a:t>2</a:t>
            </a:r>
            <a:r>
              <a:rPr lang="en-US" dirty="0"/>
              <a:t> … </a:t>
            </a:r>
            <a:r>
              <a:rPr lang="en-US" b="1" dirty="0">
                <a:solidFill>
                  <a:srgbClr val="FF0000"/>
                </a:solidFill>
              </a:rPr>
              <a:t>strong bases dissociate more (larger Kb)</a:t>
            </a:r>
            <a:endParaRPr lang="en-US" b="1" baseline="-25000" dirty="0">
              <a:solidFill>
                <a:srgbClr val="FF0000"/>
              </a:solidFill>
            </a:endParaRPr>
          </a:p>
          <a:p>
            <a:pPr marL="0" lvl="1" indent="0">
              <a:buNone/>
            </a:pPr>
            <a:r>
              <a:rPr lang="en-US" sz="1900" dirty="0"/>
              <a:t>Which of these two acids is the stronger?  6M CH</a:t>
            </a:r>
            <a:r>
              <a:rPr lang="en-US" sz="1900" baseline="-25000" dirty="0"/>
              <a:t>3</a:t>
            </a:r>
            <a:r>
              <a:rPr lang="en-US" sz="1900" dirty="0"/>
              <a:t>COOH          </a:t>
            </a:r>
            <a:r>
              <a:rPr lang="en-US" sz="1900" b="1" dirty="0">
                <a:solidFill>
                  <a:srgbClr val="FF0000"/>
                </a:solidFill>
              </a:rPr>
              <a:t>1M </a:t>
            </a:r>
            <a:r>
              <a:rPr lang="en-US" sz="1900" b="1">
                <a:solidFill>
                  <a:srgbClr val="FF0000"/>
                </a:solidFill>
              </a:rPr>
              <a:t>H</a:t>
            </a:r>
            <a:r>
              <a:rPr lang="en-US" sz="1900" b="1" baseline="-25000">
                <a:solidFill>
                  <a:srgbClr val="FF0000"/>
                </a:solidFill>
              </a:rPr>
              <a:t>2</a:t>
            </a:r>
            <a:r>
              <a:rPr lang="en-US" sz="1900" b="1">
                <a:solidFill>
                  <a:srgbClr val="FF0000"/>
                </a:solidFill>
              </a:rPr>
              <a:t>SO</a:t>
            </a:r>
            <a:r>
              <a:rPr lang="en-US" sz="1900" b="1" baseline="-25000">
                <a:solidFill>
                  <a:srgbClr val="FF0000"/>
                </a:solidFill>
              </a:rPr>
              <a:t>4</a:t>
            </a:r>
            <a:r>
              <a:rPr lang="en-US" sz="1900" b="1">
                <a:solidFill>
                  <a:srgbClr val="FF0000"/>
                </a:solidFill>
              </a:rPr>
              <a:t>        </a:t>
            </a:r>
          </a:p>
          <a:p>
            <a:pPr marL="0" lvl="1" indent="0">
              <a:buNone/>
            </a:pPr>
            <a:r>
              <a:rPr lang="en-US" sz="1900"/>
              <a:t>Which </a:t>
            </a:r>
            <a:r>
              <a:rPr lang="en-US" sz="1900" dirty="0"/>
              <a:t>solution will have the </a:t>
            </a:r>
            <a:r>
              <a:rPr lang="en-US" sz="1900" b="1" dirty="0">
                <a:solidFill>
                  <a:srgbClr val="FF0000"/>
                </a:solidFill>
                <a:effectLst>
                  <a:outerShdw blurRad="38100" dist="38100" dir="2700000" algn="tl">
                    <a:srgbClr val="000000">
                      <a:alpha val="43137"/>
                    </a:srgbClr>
                  </a:outerShdw>
                </a:effectLst>
              </a:rPr>
              <a:t>higher</a:t>
            </a:r>
            <a:r>
              <a:rPr lang="en-US" sz="1900" dirty="0"/>
              <a:t> pH?    </a:t>
            </a:r>
            <a:r>
              <a:rPr lang="en-US" sz="1900" b="1" dirty="0">
                <a:solidFill>
                  <a:srgbClr val="FF0000"/>
                </a:solidFill>
              </a:rPr>
              <a:t>0.1 M CH</a:t>
            </a:r>
            <a:r>
              <a:rPr lang="en-US" sz="1900" b="1" baseline="-25000" dirty="0">
                <a:solidFill>
                  <a:srgbClr val="FF0000"/>
                </a:solidFill>
              </a:rPr>
              <a:t>3</a:t>
            </a:r>
            <a:r>
              <a:rPr lang="en-US" sz="1900" b="1" dirty="0">
                <a:solidFill>
                  <a:srgbClr val="FF0000"/>
                </a:solidFill>
              </a:rPr>
              <a:t>COOH       </a:t>
            </a:r>
            <a:r>
              <a:rPr lang="en-US" sz="1900" dirty="0"/>
              <a:t>0.1 M HCl     </a:t>
            </a:r>
          </a:p>
          <a:p>
            <a:pPr marL="0" lvl="1" indent="0">
              <a:buNone/>
            </a:pPr>
            <a:r>
              <a:rPr lang="en-US" sz="1900" dirty="0"/>
              <a:t>Which solution will be most consumed in a reaction?  </a:t>
            </a:r>
          </a:p>
          <a:p>
            <a:pPr>
              <a:lnSpc>
                <a:spcPct val="100000"/>
              </a:lnSpc>
              <a:spcBef>
                <a:spcPts val="600"/>
              </a:spcBef>
            </a:pPr>
            <a:r>
              <a:rPr lang="en-US" dirty="0"/>
              <a:t>CH</a:t>
            </a:r>
            <a:r>
              <a:rPr lang="en-US" baseline="-25000" dirty="0"/>
              <a:t>3</a:t>
            </a:r>
            <a:r>
              <a:rPr lang="en-US" dirty="0"/>
              <a:t>NH</a:t>
            </a:r>
            <a:r>
              <a:rPr lang="en-US" baseline="-25000" dirty="0"/>
              <a:t>2        </a:t>
            </a:r>
            <a:r>
              <a:rPr lang="en-US" dirty="0"/>
              <a:t>NH</a:t>
            </a:r>
            <a:r>
              <a:rPr lang="en-US" baseline="-25000" dirty="0"/>
              <a:t>3        </a:t>
            </a:r>
            <a:r>
              <a:rPr lang="en-US" dirty="0"/>
              <a:t>NH</a:t>
            </a:r>
            <a:r>
              <a:rPr lang="en-US" baseline="-25000" dirty="0"/>
              <a:t>2</a:t>
            </a:r>
            <a:r>
              <a:rPr lang="en-US" dirty="0"/>
              <a:t>NH</a:t>
            </a:r>
            <a:r>
              <a:rPr lang="en-US" baseline="-25000" dirty="0"/>
              <a:t>2     </a:t>
            </a:r>
            <a:r>
              <a:rPr lang="en-US" b="1" dirty="0">
                <a:solidFill>
                  <a:srgbClr val="FF0000"/>
                </a:solidFill>
              </a:rPr>
              <a:t>   KOH </a:t>
            </a:r>
            <a:r>
              <a:rPr lang="en-US" dirty="0"/>
              <a:t>… </a:t>
            </a:r>
            <a:r>
              <a:rPr lang="en-US" b="1" dirty="0">
                <a:solidFill>
                  <a:srgbClr val="FF0000"/>
                </a:solidFill>
              </a:rPr>
              <a:t>Strong acids/bases favor forward rxn</a:t>
            </a:r>
            <a:endParaRPr lang="en-US" b="1" baseline="-25000" dirty="0">
              <a:solidFill>
                <a:srgbClr val="FF0000"/>
              </a:solidFill>
            </a:endParaRPr>
          </a:p>
          <a:p>
            <a:pPr lvl="1"/>
            <a:endParaRPr lang="en-US" sz="1900" dirty="0"/>
          </a:p>
        </p:txBody>
      </p:sp>
      <p:graphicFrame>
        <p:nvGraphicFramePr>
          <p:cNvPr id="12" name="Table 11"/>
          <p:cNvGraphicFramePr>
            <a:graphicFrameLocks noGrp="1"/>
          </p:cNvGraphicFramePr>
          <p:nvPr>
            <p:extLst>
              <p:ext uri="{D42A27DB-BD31-4B8C-83A1-F6EECF244321}">
                <p14:modId xmlns:p14="http://schemas.microsoft.com/office/powerpoint/2010/main" val="2407329117"/>
              </p:ext>
            </p:extLst>
          </p:nvPr>
        </p:nvGraphicFramePr>
        <p:xfrm>
          <a:off x="750580" y="1447800"/>
          <a:ext cx="7309248" cy="2143470"/>
        </p:xfrm>
        <a:graphic>
          <a:graphicData uri="http://schemas.openxmlformats.org/drawingml/2006/table">
            <a:tbl>
              <a:tblPr/>
              <a:tblGrid>
                <a:gridCol w="1827312">
                  <a:extLst>
                    <a:ext uri="{9D8B030D-6E8A-4147-A177-3AD203B41FA5}">
                      <a16:colId xmlns:a16="http://schemas.microsoft.com/office/drawing/2014/main" val="20000"/>
                    </a:ext>
                  </a:extLst>
                </a:gridCol>
                <a:gridCol w="1827312">
                  <a:extLst>
                    <a:ext uri="{9D8B030D-6E8A-4147-A177-3AD203B41FA5}">
                      <a16:colId xmlns:a16="http://schemas.microsoft.com/office/drawing/2014/main" val="20001"/>
                    </a:ext>
                  </a:extLst>
                </a:gridCol>
                <a:gridCol w="1827312">
                  <a:extLst>
                    <a:ext uri="{9D8B030D-6E8A-4147-A177-3AD203B41FA5}">
                      <a16:colId xmlns:a16="http://schemas.microsoft.com/office/drawing/2014/main" val="20002"/>
                    </a:ext>
                  </a:extLst>
                </a:gridCol>
                <a:gridCol w="1827312">
                  <a:extLst>
                    <a:ext uri="{9D8B030D-6E8A-4147-A177-3AD203B41FA5}">
                      <a16:colId xmlns:a16="http://schemas.microsoft.com/office/drawing/2014/main" val="20003"/>
                    </a:ext>
                  </a:extLst>
                </a:gridCol>
              </a:tblGrid>
              <a:tr h="746760">
                <a:tc>
                  <a:txBody>
                    <a:bodyPr/>
                    <a:lstStyle/>
                    <a:p>
                      <a:pPr algn="ctr"/>
                      <a:r>
                        <a:rPr lang="en-US" sz="2000" b="1" dirty="0"/>
                        <a:t>Strong Acids</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US" sz="2000" b="1" dirty="0"/>
                        <a:t>Strong Bases</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US" sz="2000" b="1" dirty="0"/>
                        <a:t>Weak Acids</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US" sz="2000" b="1" dirty="0"/>
                        <a:t>Weak Bases</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r h="465570">
                <a:tc>
                  <a:txBody>
                    <a:bodyPr/>
                    <a:lstStyle/>
                    <a:p>
                      <a:pPr algn="r"/>
                      <a:r>
                        <a:rPr lang="en-US" sz="2000" dirty="0"/>
                        <a:t>HCl</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NaOH</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HOCl</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NH</a:t>
                      </a:r>
                      <a:r>
                        <a:rPr lang="en-US" sz="2000" baseline="-25000" dirty="0"/>
                        <a:t>3</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65570">
                <a:tc>
                  <a:txBody>
                    <a:bodyPr/>
                    <a:lstStyle/>
                    <a:p>
                      <a:pPr algn="r"/>
                      <a:r>
                        <a:rPr lang="en-US" sz="2000" dirty="0"/>
                        <a:t>H</a:t>
                      </a:r>
                      <a:r>
                        <a:rPr lang="en-US" sz="2000" baseline="-25000" dirty="0"/>
                        <a:t>2</a:t>
                      </a:r>
                      <a:r>
                        <a:rPr lang="en-US" sz="2000" dirty="0"/>
                        <a:t>SO</a:t>
                      </a:r>
                      <a:r>
                        <a:rPr lang="en-US" sz="2000" baseline="-25000" dirty="0"/>
                        <a:t>4</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KOH</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HCOOH</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CH</a:t>
                      </a:r>
                      <a:r>
                        <a:rPr lang="en-US" sz="2000" baseline="-25000" dirty="0"/>
                        <a:t>3</a:t>
                      </a:r>
                      <a:r>
                        <a:rPr lang="en-US" sz="2000" dirty="0"/>
                        <a:t>NH</a:t>
                      </a:r>
                      <a:r>
                        <a:rPr lang="en-US" sz="2000" baseline="-25000" dirty="0"/>
                        <a:t>2</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5570">
                <a:tc>
                  <a:txBody>
                    <a:bodyPr/>
                    <a:lstStyle/>
                    <a:p>
                      <a:pPr algn="r"/>
                      <a:r>
                        <a:rPr lang="en-US" sz="2000" dirty="0"/>
                        <a:t>HNO</a:t>
                      </a:r>
                      <a:r>
                        <a:rPr lang="en-US" sz="2000" baseline="-25000" dirty="0"/>
                        <a:t>3</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MgOH</a:t>
                      </a:r>
                      <a:r>
                        <a:rPr lang="en-US" sz="2000" baseline="-25000" dirty="0"/>
                        <a:t>2</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CH</a:t>
                      </a:r>
                      <a:r>
                        <a:rPr lang="en-US" sz="2000" baseline="-25000" dirty="0"/>
                        <a:t>3</a:t>
                      </a:r>
                      <a:r>
                        <a:rPr lang="en-US" sz="2000" dirty="0"/>
                        <a:t>COOH</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NH</a:t>
                      </a:r>
                      <a:r>
                        <a:rPr lang="en-US" sz="2000" baseline="-25000" dirty="0"/>
                        <a:t>2</a:t>
                      </a:r>
                      <a:r>
                        <a:rPr lang="en-US" sz="2000" dirty="0"/>
                        <a:t>NH</a:t>
                      </a:r>
                      <a:r>
                        <a:rPr lang="en-US" sz="2000" baseline="-25000" dirty="0"/>
                        <a:t>2</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9" name="Picture 8">
            <a:extLst>
              <a:ext uri="{FF2B5EF4-FFF2-40B4-BE49-F238E27FC236}">
                <a16:creationId xmlns:a16="http://schemas.microsoft.com/office/drawing/2014/main" id="{3658CB8E-A27D-4065-A01F-45D526850293}"/>
              </a:ext>
            </a:extLst>
          </p:cNvPr>
          <p:cNvPicPr>
            <a:picLocks noChangeAspect="1"/>
          </p:cNvPicPr>
          <p:nvPr/>
        </p:nvPicPr>
        <p:blipFill>
          <a:blip r:embed="rId3"/>
          <a:stretch>
            <a:fillRect/>
          </a:stretch>
        </p:blipFill>
        <p:spPr>
          <a:xfrm>
            <a:off x="0" y="259275"/>
            <a:ext cx="1243117" cy="858594"/>
          </a:xfrm>
          <a:prstGeom prst="rect">
            <a:avLst/>
          </a:prstGeom>
        </p:spPr>
      </p:pic>
    </p:spTree>
    <p:extLst>
      <p:ext uri="{BB962C8B-B14F-4D97-AF65-F5344CB8AC3E}">
        <p14:creationId xmlns:p14="http://schemas.microsoft.com/office/powerpoint/2010/main" val="312264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7" name="Rectangle 1"/>
          <p:cNvSpPr>
            <a:spLocks noGrp="1" noChangeArrowheads="1"/>
          </p:cNvSpPr>
          <p:nvPr>
            <p:ph type="body" idx="4294967295"/>
          </p:nvPr>
        </p:nvSpPr>
        <p:spPr>
          <a:xfrm>
            <a:off x="89849" y="850900"/>
            <a:ext cx="9054151" cy="6007100"/>
          </a:xfrm>
        </p:spPr>
        <p:txBody>
          <a:bodyPr lIns="89538" tIns="46568" rIns="89538" bIns="46568"/>
          <a:lstStyle/>
          <a:p>
            <a:pPr marL="1588" indent="-1588" algn="ctr">
              <a:spcBef>
                <a:spcPts val="0"/>
              </a:spcBef>
            </a:pPr>
            <a:r>
              <a:rPr lang="en-US" sz="3600" b="0" dirty="0">
                <a:solidFill>
                  <a:srgbClr val="FF0000"/>
                </a:solidFill>
                <a:latin typeface="Times New Roman" panose="02020603050405020304" pitchFamily="18" charset="0"/>
                <a:cs typeface="Times New Roman" panose="02020603050405020304" pitchFamily="18" charset="0"/>
              </a:rPr>
              <a:t>Ionization</a:t>
            </a:r>
          </a:p>
          <a:p>
            <a:pPr marL="1588" indent="-1588"/>
            <a:r>
              <a:rPr lang="en-US" sz="2800" b="0" dirty="0">
                <a:solidFill>
                  <a:srgbClr val="7030A0"/>
                </a:solidFill>
                <a:latin typeface="Times New Roman" panose="02020603050405020304" pitchFamily="18" charset="0"/>
                <a:cs typeface="Times New Roman" panose="02020603050405020304" pitchFamily="18" charset="0"/>
              </a:rPr>
              <a:t>The foundational concept of Acids and Bases is their ability to </a:t>
            </a:r>
            <a:r>
              <a:rPr lang="en-US" sz="2800" dirty="0">
                <a:solidFill>
                  <a:srgbClr val="00B050"/>
                </a:solidFill>
                <a:latin typeface="Times New Roman" panose="02020603050405020304" pitchFamily="18" charset="0"/>
                <a:cs typeface="Times New Roman" panose="02020603050405020304" pitchFamily="18" charset="0"/>
              </a:rPr>
              <a:t>ionize</a:t>
            </a:r>
            <a:r>
              <a:rPr lang="en-US" sz="2800" b="0" dirty="0">
                <a:solidFill>
                  <a:srgbClr val="7030A0"/>
                </a:solidFill>
                <a:latin typeface="Times New Roman" panose="02020603050405020304" pitchFamily="18" charset="0"/>
                <a:cs typeface="Times New Roman" panose="02020603050405020304" pitchFamily="18" charset="0"/>
              </a:rPr>
              <a:t> in solution.  </a:t>
            </a:r>
          </a:p>
          <a:p>
            <a:pPr marL="1588" indent="-1588">
              <a:spcBef>
                <a:spcPts val="1800"/>
              </a:spcBef>
            </a:pPr>
            <a:r>
              <a:rPr lang="en-US" sz="4000" b="0" u="sng" dirty="0">
                <a:solidFill>
                  <a:srgbClr val="FF0000"/>
                </a:solidFill>
                <a:latin typeface="Times New Roman" panose="02020603050405020304" pitchFamily="18" charset="0"/>
                <a:cs typeface="Times New Roman" panose="02020603050405020304" pitchFamily="18" charset="0"/>
              </a:rPr>
              <a:t>Electrolytes</a:t>
            </a:r>
            <a:r>
              <a:rPr lang="en-US" sz="2800" b="0" dirty="0">
                <a:latin typeface="Times New Roman" panose="02020603050405020304" pitchFamily="18" charset="0"/>
                <a:cs typeface="Times New Roman" panose="02020603050405020304" pitchFamily="18" charset="0"/>
              </a:rPr>
              <a:t>:  acids and bases can conduct electricity due to the presence of free moving ions which exist because of </a:t>
            </a:r>
            <a:r>
              <a:rPr lang="en-US" sz="2800" dirty="0">
                <a:solidFill>
                  <a:srgbClr val="00B050"/>
                </a:solidFill>
                <a:latin typeface="Times New Roman" panose="02020603050405020304" pitchFamily="18" charset="0"/>
                <a:cs typeface="Times New Roman" panose="02020603050405020304" pitchFamily="18" charset="0"/>
              </a:rPr>
              <a:t>ionization</a:t>
            </a:r>
            <a:r>
              <a:rPr lang="en-US" sz="2800" b="0" dirty="0">
                <a:latin typeface="Times New Roman" panose="02020603050405020304" pitchFamily="18" charset="0"/>
                <a:cs typeface="Times New Roman" panose="02020603050405020304" pitchFamily="18" charset="0"/>
              </a:rPr>
              <a:t>.</a:t>
            </a:r>
          </a:p>
          <a:p>
            <a:pPr marL="1031875" indent="-574675">
              <a:spcBef>
                <a:spcPts val="601"/>
              </a:spcBef>
              <a:tabLst>
                <a:tab pos="1031875" algn="l"/>
              </a:tabLst>
            </a:pPr>
            <a:r>
              <a:rPr lang="en-US" sz="2800" b="0" dirty="0">
                <a:latin typeface="Times New Roman" panose="02020603050405020304" pitchFamily="18" charset="0"/>
                <a:cs typeface="Times New Roman" panose="02020603050405020304" pitchFamily="18" charset="0"/>
              </a:rPr>
              <a:t>i.e.	</a:t>
            </a:r>
            <a:r>
              <a:rPr lang="en-US" sz="2800" b="0" dirty="0">
                <a:solidFill>
                  <a:srgbClr val="FF0000"/>
                </a:solidFill>
                <a:latin typeface="Times New Roman" panose="02020603050405020304" pitchFamily="18" charset="0"/>
                <a:cs typeface="Times New Roman" panose="02020603050405020304" pitchFamily="18" charset="0"/>
              </a:rPr>
              <a:t>HCl </a:t>
            </a:r>
            <a:r>
              <a:rPr lang="en-US" sz="2800" b="0" baseline="-25000" dirty="0">
                <a:solidFill>
                  <a:srgbClr val="FF0000"/>
                </a:solidFill>
                <a:latin typeface="Times New Roman" panose="02020603050405020304" pitchFamily="18" charset="0"/>
                <a:cs typeface="Times New Roman" panose="02020603050405020304" pitchFamily="18" charset="0"/>
              </a:rPr>
              <a:t>(aq)</a:t>
            </a:r>
            <a:r>
              <a:rPr lang="en-US" sz="2800" b="0" dirty="0">
                <a:solidFill>
                  <a:srgbClr val="FF0000"/>
                </a:solidFill>
                <a:latin typeface="Times New Roman" panose="02020603050405020304" pitchFamily="18" charset="0"/>
                <a:cs typeface="Times New Roman" panose="02020603050405020304" pitchFamily="18" charset="0"/>
              </a:rPr>
              <a:t> is a strong electrolyte (acid)</a:t>
            </a:r>
            <a:endParaRPr lang="en-US" sz="2800" b="0" dirty="0">
              <a:latin typeface="Times New Roman" panose="02020603050405020304" pitchFamily="18" charset="0"/>
              <a:cs typeface="Times New Roman" panose="02020603050405020304" pitchFamily="18" charset="0"/>
            </a:endParaRPr>
          </a:p>
          <a:p>
            <a:pPr marL="1031875" indent="11113">
              <a:spcBef>
                <a:spcPts val="601"/>
              </a:spcBef>
            </a:pPr>
            <a:r>
              <a:rPr lang="en-US" sz="2800" b="0" dirty="0">
                <a:solidFill>
                  <a:srgbClr val="0070C0"/>
                </a:solidFill>
                <a:latin typeface="Times New Roman" panose="02020603050405020304" pitchFamily="18" charset="0"/>
                <a:cs typeface="Times New Roman" panose="02020603050405020304" pitchFamily="18" charset="0"/>
              </a:rPr>
              <a:t>NaOH </a:t>
            </a:r>
            <a:r>
              <a:rPr lang="en-US" sz="2800" b="0" baseline="-25000" dirty="0">
                <a:solidFill>
                  <a:srgbClr val="0070C0"/>
                </a:solidFill>
                <a:latin typeface="Times New Roman" panose="02020603050405020304" pitchFamily="18" charset="0"/>
                <a:cs typeface="Times New Roman" panose="02020603050405020304" pitchFamily="18" charset="0"/>
              </a:rPr>
              <a:t>(aq)</a:t>
            </a:r>
            <a:r>
              <a:rPr lang="en-US" sz="2800" b="0" dirty="0">
                <a:solidFill>
                  <a:srgbClr val="0070C0"/>
                </a:solidFill>
                <a:latin typeface="Times New Roman" panose="02020603050405020304" pitchFamily="18" charset="0"/>
                <a:cs typeface="Times New Roman" panose="02020603050405020304" pitchFamily="18" charset="0"/>
              </a:rPr>
              <a:t> is a strong electrolyte (base)</a:t>
            </a:r>
          </a:p>
          <a:p>
            <a:pPr marL="1031875" indent="11113">
              <a:spcBef>
                <a:spcPts val="601"/>
              </a:spcBef>
            </a:pPr>
            <a:r>
              <a:rPr lang="en-US" sz="2800" b="0" dirty="0">
                <a:solidFill>
                  <a:srgbClr val="FF0000"/>
                </a:solidFill>
                <a:latin typeface="Times New Roman" panose="02020603050405020304" pitchFamily="18" charset="0"/>
                <a:cs typeface="Times New Roman" panose="02020603050405020304" pitchFamily="18" charset="0"/>
              </a:rPr>
              <a:t>CH</a:t>
            </a:r>
            <a:r>
              <a:rPr lang="en-US" sz="2800" b="0" baseline="-25000" dirty="0">
                <a:solidFill>
                  <a:srgbClr val="FF0000"/>
                </a:solidFill>
                <a:latin typeface="Times New Roman" panose="02020603050405020304" pitchFamily="18" charset="0"/>
                <a:cs typeface="Times New Roman" panose="02020603050405020304" pitchFamily="18" charset="0"/>
              </a:rPr>
              <a:t>3</a:t>
            </a:r>
            <a:r>
              <a:rPr lang="en-US" sz="2800" b="0" dirty="0">
                <a:solidFill>
                  <a:srgbClr val="FF0000"/>
                </a:solidFill>
                <a:latin typeface="Times New Roman" panose="02020603050405020304" pitchFamily="18" charset="0"/>
                <a:cs typeface="Times New Roman" panose="02020603050405020304" pitchFamily="18" charset="0"/>
              </a:rPr>
              <a:t>COOH </a:t>
            </a:r>
            <a:r>
              <a:rPr lang="en-US" sz="2800" b="0" baseline="-25000" dirty="0">
                <a:solidFill>
                  <a:srgbClr val="FF0000"/>
                </a:solidFill>
                <a:latin typeface="Times New Roman" panose="02020603050405020304" pitchFamily="18" charset="0"/>
                <a:cs typeface="Times New Roman" panose="02020603050405020304" pitchFamily="18" charset="0"/>
              </a:rPr>
              <a:t>(aq)</a:t>
            </a:r>
            <a:r>
              <a:rPr lang="en-US" sz="2800" b="0" dirty="0">
                <a:solidFill>
                  <a:srgbClr val="FF0000"/>
                </a:solidFill>
                <a:latin typeface="Times New Roman" panose="02020603050405020304" pitchFamily="18" charset="0"/>
                <a:cs typeface="Times New Roman" panose="02020603050405020304" pitchFamily="18" charset="0"/>
              </a:rPr>
              <a:t> is a weak electrolyte (acid)</a:t>
            </a:r>
          </a:p>
          <a:p>
            <a:pPr marL="1031875" indent="11113">
              <a:spcBef>
                <a:spcPts val="601"/>
              </a:spcBef>
            </a:pPr>
            <a:r>
              <a:rPr lang="en-US" sz="2800" b="0" dirty="0">
                <a:latin typeface="Times New Roman" panose="02020603050405020304" pitchFamily="18" charset="0"/>
                <a:cs typeface="Times New Roman" panose="02020603050405020304" pitchFamily="18" charset="0"/>
              </a:rPr>
              <a:t>Pure water does </a:t>
            </a:r>
            <a:r>
              <a:rPr lang="en-US" sz="2800" b="0" u="sng" dirty="0">
                <a:latin typeface="Times New Roman" panose="02020603050405020304" pitchFamily="18" charset="0"/>
                <a:cs typeface="Times New Roman" panose="02020603050405020304" pitchFamily="18" charset="0"/>
              </a:rPr>
              <a:t>NOT</a:t>
            </a:r>
            <a:r>
              <a:rPr lang="en-US" sz="2800" b="0" dirty="0">
                <a:latin typeface="Times New Roman" panose="02020603050405020304" pitchFamily="18" charset="0"/>
                <a:cs typeface="Times New Roman" panose="02020603050405020304" pitchFamily="18" charset="0"/>
              </a:rPr>
              <a:t> conduct electricity</a:t>
            </a:r>
          </a:p>
        </p:txBody>
      </p:sp>
      <p:sp>
        <p:nvSpPr>
          <p:cNvPr id="17412" name="Text Box 3"/>
          <p:cNvSpPr txBox="1">
            <a:spLocks noChangeArrowheads="1"/>
          </p:cNvSpPr>
          <p:nvPr/>
        </p:nvSpPr>
        <p:spPr bwMode="auto">
          <a:xfrm>
            <a:off x="5165766" y="2554288"/>
            <a:ext cx="18414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977" tIns="45489" rIns="90977" bIns="45489" anchor="ctr"/>
          <a:lstStyle>
            <a:lvl1pPr defTabSz="457200">
              <a:defRPr sz="2400">
                <a:solidFill>
                  <a:schemeClr val="tx1"/>
                </a:solidFill>
                <a:latin typeface="Arial" panose="020B0604020202020204" pitchFamily="34" charset="0"/>
                <a:ea typeface="MS PGothic" panose="020B0600070205080204" pitchFamily="34" charset="-128"/>
              </a:defRPr>
            </a:lvl1pPr>
            <a:lvl2pPr marL="37931725" indent="-37474525"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Clr>
                <a:srgbClr val="000000"/>
              </a:buClr>
              <a:buSzPct val="100000"/>
              <a:buFont typeface="Times New Roman" panose="02020603050405020304" pitchFamily="18" charset="0"/>
              <a:buNone/>
            </a:pPr>
            <a:endParaRPr lang="en-US" altLang="en-US" sz="2700" dirty="0">
              <a:solidFill>
                <a:srgbClr val="000000"/>
              </a:solidFill>
            </a:endParaRPr>
          </a:p>
        </p:txBody>
      </p:sp>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
        <p:nvSpPr>
          <p:cNvPr id="7" name="Rectangle 2"/>
          <p:cNvSpPr>
            <a:spLocks noChangeArrowheads="1"/>
          </p:cNvSpPr>
          <p:nvPr/>
        </p:nvSpPr>
        <p:spPr bwMode="auto">
          <a:xfrm>
            <a:off x="1447799" y="0"/>
            <a:ext cx="6162675" cy="685800"/>
          </a:xfrm>
          <a:prstGeom prst="rect">
            <a:avLst/>
          </a:prstGeom>
          <a:solidFill>
            <a:schemeClr val="accent2"/>
          </a:solidFill>
          <a:ln>
            <a:noFill/>
          </a:ln>
        </p:spPr>
        <p:txBody>
          <a:bodyPr lIns="89538" tIns="46568" rIns="89538" bIns="46568"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dirty="0">
                <a:solidFill>
                  <a:srgbClr val="BBE0E3">
                    <a:lumMod val="50000"/>
                  </a:srgbClr>
                </a:solidFill>
              </a:rPr>
              <a:t>Strong and Weak Acids and Bases</a:t>
            </a:r>
          </a:p>
        </p:txBody>
      </p:sp>
    </p:spTree>
    <p:extLst>
      <p:ext uri="{BB962C8B-B14F-4D97-AF65-F5344CB8AC3E}">
        <p14:creationId xmlns:p14="http://schemas.microsoft.com/office/powerpoint/2010/main" val="21985087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7">
                                            <p:txEl>
                                              <p:pRg st="1" end="1"/>
                                            </p:txEl>
                                          </p:spTgt>
                                        </p:tgtEl>
                                        <p:attrNameLst>
                                          <p:attrName>style.visibility</p:attrName>
                                        </p:attrNameLst>
                                      </p:cBhvr>
                                      <p:to>
                                        <p:strVal val="visible"/>
                                      </p:to>
                                    </p:set>
                                    <p:animEffect transition="in" filter="fade">
                                      <p:cBhvr>
                                        <p:cTn id="7" dur="500"/>
                                        <p:tgtEl>
                                          <p:spTgt spid="409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7">
                                            <p:txEl>
                                              <p:pRg st="2" end="2"/>
                                            </p:txEl>
                                          </p:spTgt>
                                        </p:tgtEl>
                                        <p:attrNameLst>
                                          <p:attrName>style.visibility</p:attrName>
                                        </p:attrNameLst>
                                      </p:cBhvr>
                                      <p:to>
                                        <p:strVal val="visible"/>
                                      </p:to>
                                    </p:set>
                                    <p:animEffect transition="in" filter="fade">
                                      <p:cBhvr>
                                        <p:cTn id="12" dur="500"/>
                                        <p:tgtEl>
                                          <p:spTgt spid="409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7">
                                            <p:txEl>
                                              <p:pRg st="3" end="3"/>
                                            </p:txEl>
                                          </p:spTgt>
                                        </p:tgtEl>
                                        <p:attrNameLst>
                                          <p:attrName>style.visibility</p:attrName>
                                        </p:attrNameLst>
                                      </p:cBhvr>
                                      <p:to>
                                        <p:strVal val="visible"/>
                                      </p:to>
                                    </p:set>
                                    <p:animEffect transition="in" filter="fade">
                                      <p:cBhvr>
                                        <p:cTn id="17" dur="500"/>
                                        <p:tgtEl>
                                          <p:spTgt spid="409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7">
                                            <p:txEl>
                                              <p:pRg st="4" end="4"/>
                                            </p:txEl>
                                          </p:spTgt>
                                        </p:tgtEl>
                                        <p:attrNameLst>
                                          <p:attrName>style.visibility</p:attrName>
                                        </p:attrNameLst>
                                      </p:cBhvr>
                                      <p:to>
                                        <p:strVal val="visible"/>
                                      </p:to>
                                    </p:set>
                                    <p:animEffect transition="in" filter="fade">
                                      <p:cBhvr>
                                        <p:cTn id="22" dur="500"/>
                                        <p:tgtEl>
                                          <p:spTgt spid="409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7">
                                            <p:txEl>
                                              <p:pRg st="5" end="5"/>
                                            </p:txEl>
                                          </p:spTgt>
                                        </p:tgtEl>
                                        <p:attrNameLst>
                                          <p:attrName>style.visibility</p:attrName>
                                        </p:attrNameLst>
                                      </p:cBhvr>
                                      <p:to>
                                        <p:strVal val="visible"/>
                                      </p:to>
                                    </p:set>
                                    <p:animEffect transition="in" filter="fade">
                                      <p:cBhvr>
                                        <p:cTn id="27" dur="500"/>
                                        <p:tgtEl>
                                          <p:spTgt spid="409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97">
                                            <p:txEl>
                                              <p:pRg st="6" end="6"/>
                                            </p:txEl>
                                          </p:spTgt>
                                        </p:tgtEl>
                                        <p:attrNameLst>
                                          <p:attrName>style.visibility</p:attrName>
                                        </p:attrNameLst>
                                      </p:cBhvr>
                                      <p:to>
                                        <p:strVal val="visible"/>
                                      </p:to>
                                    </p:set>
                                    <p:animEffect transition="in" filter="fade">
                                      <p:cBhvr>
                                        <p:cTn id="32" dur="500"/>
                                        <p:tgtEl>
                                          <p:spTgt spid="409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Text Box 4"/>
          <p:cNvSpPr txBox="1">
            <a:spLocks noChangeArrowheads="1"/>
          </p:cNvSpPr>
          <p:nvPr/>
        </p:nvSpPr>
        <p:spPr bwMode="auto">
          <a:xfrm>
            <a:off x="152440" y="952749"/>
            <a:ext cx="8762999" cy="5993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7" tIns="45489" rIns="90977" bIns="45489">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744538" indent="-285750" defTabSz="45720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000000"/>
              </a:buClr>
              <a:buSzPct val="100000"/>
            </a:pPr>
            <a:r>
              <a:rPr lang="en-US" altLang="en-US" dirty="0">
                <a:solidFill>
                  <a:srgbClr val="00B050"/>
                </a:solidFill>
              </a:rPr>
              <a:t>Acids and bases are classified as strong or weak based on the degree to which they </a:t>
            </a:r>
            <a:r>
              <a:rPr lang="en-US" altLang="en-US" sz="3200" dirty="0">
                <a:solidFill>
                  <a:srgbClr val="FF0000"/>
                </a:solidFill>
              </a:rPr>
              <a:t>ionize</a:t>
            </a:r>
            <a:r>
              <a:rPr lang="en-US" altLang="en-US" dirty="0">
                <a:solidFill>
                  <a:srgbClr val="00B050"/>
                </a:solidFill>
              </a:rPr>
              <a:t> in water.</a:t>
            </a:r>
          </a:p>
          <a:p>
            <a:pPr eaLnBrk="0" fontAlgn="base" hangingPunct="0">
              <a:spcBef>
                <a:spcPts val="1200"/>
              </a:spcBef>
              <a:spcAft>
                <a:spcPct val="0"/>
              </a:spcAft>
              <a:buClr>
                <a:srgbClr val="000000"/>
              </a:buClr>
              <a:buSzPct val="100000"/>
            </a:pPr>
            <a:r>
              <a:rPr lang="en-US" altLang="en-US" dirty="0">
                <a:solidFill>
                  <a:srgbClr val="000000"/>
                </a:solidFill>
              </a:rPr>
              <a:t>In general, a </a:t>
            </a:r>
            <a:r>
              <a:rPr lang="en-US" altLang="en-US" sz="3600" b="1" dirty="0">
                <a:solidFill>
                  <a:srgbClr val="FF0000"/>
                </a:solidFill>
              </a:rPr>
              <a:t>strong acid</a:t>
            </a:r>
            <a:r>
              <a:rPr lang="en-US" altLang="en-US" sz="3600" dirty="0">
                <a:solidFill>
                  <a:srgbClr val="FF0000"/>
                </a:solidFill>
              </a:rPr>
              <a:t> </a:t>
            </a:r>
            <a:r>
              <a:rPr lang="en-US" altLang="en-US" dirty="0">
                <a:solidFill>
                  <a:srgbClr val="000000"/>
                </a:solidFill>
              </a:rPr>
              <a:t>completely ionizes in aqueous solution. </a:t>
            </a:r>
            <a:r>
              <a:rPr lang="en-US" altLang="en-US" dirty="0">
                <a:solidFill>
                  <a:srgbClr val="00B0F0"/>
                </a:solidFill>
              </a:rPr>
              <a:t>Hydrochloric and sulfuric acid are examples of strong acids</a:t>
            </a:r>
            <a:r>
              <a:rPr lang="en-US" altLang="en-US" dirty="0">
                <a:solidFill>
                  <a:srgbClr val="000000"/>
                </a:solidFill>
              </a:rPr>
              <a:t>.</a:t>
            </a:r>
          </a:p>
          <a:p>
            <a:pPr marL="0" lvl="1" indent="0" algn="ctr" eaLnBrk="0" fontAlgn="base" hangingPunct="0">
              <a:spcAft>
                <a:spcPct val="0"/>
              </a:spcAft>
              <a:buClr>
                <a:srgbClr val="000000"/>
              </a:buClr>
              <a:buSzPct val="100000"/>
            </a:pPr>
            <a:r>
              <a:rPr lang="en-US" altLang="en-US" dirty="0">
                <a:solidFill>
                  <a:srgbClr val="000000"/>
                </a:solidFill>
              </a:rPr>
              <a:t>HCl(</a:t>
            </a:r>
            <a:r>
              <a:rPr lang="en-US" altLang="en-US" i="1" dirty="0">
                <a:solidFill>
                  <a:srgbClr val="000000"/>
                </a:solidFill>
              </a:rPr>
              <a:t>g</a:t>
            </a:r>
            <a:r>
              <a:rPr lang="en-US" altLang="en-US" dirty="0">
                <a:solidFill>
                  <a:srgbClr val="000000"/>
                </a:solidFill>
              </a:rPr>
              <a:t>) + H</a:t>
            </a:r>
            <a:r>
              <a:rPr lang="en-US" altLang="en-US" baseline="-25000" dirty="0">
                <a:solidFill>
                  <a:srgbClr val="000000"/>
                </a:solidFill>
              </a:rPr>
              <a:t>2</a:t>
            </a:r>
            <a:r>
              <a:rPr lang="en-US" altLang="en-US" dirty="0">
                <a:solidFill>
                  <a:srgbClr val="000000"/>
                </a:solidFill>
              </a:rPr>
              <a:t>O(</a:t>
            </a:r>
            <a:r>
              <a:rPr lang="en-US" altLang="en-US" i="1" dirty="0">
                <a:solidFill>
                  <a:srgbClr val="000000"/>
                </a:solidFill>
              </a:rPr>
              <a:t>l</a:t>
            </a:r>
            <a:r>
              <a:rPr lang="en-US" altLang="en-US" dirty="0">
                <a:solidFill>
                  <a:srgbClr val="000000"/>
                </a:solidFill>
              </a:rPr>
              <a:t>)  </a:t>
            </a:r>
            <a:r>
              <a:rPr lang="en-US" altLang="en-US" dirty="0">
                <a:solidFill>
                  <a:srgbClr val="000000"/>
                </a:solidFill>
                <a:cs typeface="Arial" panose="020B0604020202020204" pitchFamily="34" charset="0"/>
              </a:rPr>
              <a:t>→  </a:t>
            </a:r>
            <a:r>
              <a:rPr lang="en-US" altLang="en-US" dirty="0">
                <a:solidFill>
                  <a:srgbClr val="000000"/>
                </a:solidFill>
              </a:rPr>
              <a:t>H</a:t>
            </a:r>
            <a:r>
              <a:rPr lang="en-US" altLang="en-US" baseline="-25000" dirty="0">
                <a:solidFill>
                  <a:srgbClr val="000000"/>
                </a:solidFill>
              </a:rPr>
              <a:t>3</a:t>
            </a:r>
            <a:r>
              <a:rPr lang="en-US" altLang="en-US" dirty="0">
                <a:solidFill>
                  <a:srgbClr val="000000"/>
                </a:solidFill>
              </a:rPr>
              <a:t>O</a:t>
            </a:r>
            <a:r>
              <a:rPr lang="en-US" altLang="en-US" baseline="30000" dirty="0">
                <a:solidFill>
                  <a:srgbClr val="000000"/>
                </a:solidFill>
              </a:rPr>
              <a:t>+</a:t>
            </a:r>
            <a:r>
              <a:rPr lang="en-US" altLang="en-US" dirty="0">
                <a:solidFill>
                  <a:srgbClr val="000000"/>
                </a:solidFill>
              </a:rPr>
              <a:t>(</a:t>
            </a:r>
            <a:r>
              <a:rPr lang="en-US" altLang="en-US" i="1" dirty="0">
                <a:solidFill>
                  <a:srgbClr val="000000"/>
                </a:solidFill>
              </a:rPr>
              <a:t>aq</a:t>
            </a:r>
            <a:r>
              <a:rPr lang="en-US" altLang="en-US" dirty="0">
                <a:solidFill>
                  <a:srgbClr val="000000"/>
                </a:solidFill>
              </a:rPr>
              <a:t>) + Cl</a:t>
            </a:r>
            <a:r>
              <a:rPr lang="en-US" altLang="en-US" baseline="30000" dirty="0">
                <a:solidFill>
                  <a:srgbClr val="000000"/>
                </a:solidFill>
              </a:rPr>
              <a:t>–</a:t>
            </a:r>
            <a:r>
              <a:rPr lang="en-US" altLang="en-US" dirty="0">
                <a:solidFill>
                  <a:srgbClr val="000000"/>
                </a:solidFill>
              </a:rPr>
              <a:t>(</a:t>
            </a:r>
            <a:r>
              <a:rPr lang="en-US" altLang="en-US" i="1" dirty="0">
                <a:solidFill>
                  <a:srgbClr val="000000"/>
                </a:solidFill>
              </a:rPr>
              <a:t>aq</a:t>
            </a:r>
            <a:r>
              <a:rPr lang="en-US" altLang="en-US" dirty="0">
                <a:solidFill>
                  <a:srgbClr val="000000"/>
                </a:solidFill>
              </a:rPr>
              <a:t>)</a:t>
            </a:r>
          </a:p>
          <a:p>
            <a:pPr marL="0" lvl="1" indent="0" algn="ctr" eaLnBrk="0" fontAlgn="base" hangingPunct="0">
              <a:spcBef>
                <a:spcPts val="601"/>
              </a:spcBef>
              <a:spcAft>
                <a:spcPct val="0"/>
              </a:spcAft>
              <a:buClr>
                <a:srgbClr val="000000"/>
              </a:buClr>
              <a:buSzPct val="100000"/>
            </a:pPr>
            <a:r>
              <a:rPr lang="en-US" altLang="en-US" dirty="0">
                <a:solidFill>
                  <a:srgbClr val="000000"/>
                </a:solidFill>
              </a:rPr>
              <a:t>H</a:t>
            </a:r>
            <a:r>
              <a:rPr lang="en-US" altLang="en-US" baseline="-25000" dirty="0">
                <a:solidFill>
                  <a:srgbClr val="000000"/>
                </a:solidFill>
              </a:rPr>
              <a:t>2</a:t>
            </a:r>
            <a:r>
              <a:rPr lang="en-US" altLang="en-US" dirty="0">
                <a:solidFill>
                  <a:srgbClr val="000000"/>
                </a:solidFill>
              </a:rPr>
              <a:t>SO</a:t>
            </a:r>
            <a:r>
              <a:rPr lang="en-US" altLang="en-US" baseline="-25000" dirty="0">
                <a:solidFill>
                  <a:srgbClr val="000000"/>
                </a:solidFill>
              </a:rPr>
              <a:t>4</a:t>
            </a:r>
            <a:r>
              <a:rPr lang="en-US" altLang="en-US" dirty="0">
                <a:solidFill>
                  <a:srgbClr val="000000"/>
                </a:solidFill>
              </a:rPr>
              <a:t>(s) + 2H</a:t>
            </a:r>
            <a:r>
              <a:rPr lang="en-US" altLang="en-US" baseline="-25000" dirty="0">
                <a:solidFill>
                  <a:srgbClr val="000000"/>
                </a:solidFill>
              </a:rPr>
              <a:t>2</a:t>
            </a:r>
            <a:r>
              <a:rPr lang="en-US" altLang="en-US" dirty="0">
                <a:solidFill>
                  <a:srgbClr val="000000"/>
                </a:solidFill>
              </a:rPr>
              <a:t>O(</a:t>
            </a:r>
            <a:r>
              <a:rPr lang="en-US" altLang="en-US" i="1" dirty="0">
                <a:solidFill>
                  <a:srgbClr val="000000"/>
                </a:solidFill>
              </a:rPr>
              <a:t>l</a:t>
            </a:r>
            <a:r>
              <a:rPr lang="en-US" altLang="en-US" dirty="0">
                <a:solidFill>
                  <a:srgbClr val="000000"/>
                </a:solidFill>
              </a:rPr>
              <a:t>)  </a:t>
            </a:r>
            <a:r>
              <a:rPr lang="en-US" altLang="en-US" dirty="0">
                <a:solidFill>
                  <a:srgbClr val="000000"/>
                </a:solidFill>
                <a:cs typeface="Arial" panose="020B0604020202020204" pitchFamily="34" charset="0"/>
              </a:rPr>
              <a:t>→  2</a:t>
            </a:r>
            <a:r>
              <a:rPr lang="en-US" altLang="en-US" dirty="0">
                <a:solidFill>
                  <a:srgbClr val="000000"/>
                </a:solidFill>
              </a:rPr>
              <a:t>H</a:t>
            </a:r>
            <a:r>
              <a:rPr lang="en-US" altLang="en-US" baseline="-25000" dirty="0">
                <a:solidFill>
                  <a:srgbClr val="000000"/>
                </a:solidFill>
              </a:rPr>
              <a:t>3</a:t>
            </a:r>
            <a:r>
              <a:rPr lang="en-US" altLang="en-US" dirty="0">
                <a:solidFill>
                  <a:srgbClr val="000000"/>
                </a:solidFill>
              </a:rPr>
              <a:t>O</a:t>
            </a:r>
            <a:r>
              <a:rPr lang="en-US" altLang="en-US" baseline="30000" dirty="0">
                <a:solidFill>
                  <a:srgbClr val="000000"/>
                </a:solidFill>
              </a:rPr>
              <a:t>+</a:t>
            </a:r>
            <a:r>
              <a:rPr lang="en-US" altLang="en-US" dirty="0">
                <a:solidFill>
                  <a:srgbClr val="000000"/>
                </a:solidFill>
              </a:rPr>
              <a:t>(</a:t>
            </a:r>
            <a:r>
              <a:rPr lang="en-US" altLang="en-US" i="1" dirty="0">
                <a:solidFill>
                  <a:srgbClr val="000000"/>
                </a:solidFill>
              </a:rPr>
              <a:t>aq</a:t>
            </a:r>
            <a:r>
              <a:rPr lang="en-US" altLang="en-US" dirty="0">
                <a:solidFill>
                  <a:srgbClr val="000000"/>
                </a:solidFill>
              </a:rPr>
              <a:t>) + SO</a:t>
            </a:r>
            <a:r>
              <a:rPr lang="en-US" altLang="en-US" baseline="-25000" dirty="0">
                <a:solidFill>
                  <a:srgbClr val="000000"/>
                </a:solidFill>
              </a:rPr>
              <a:t>4</a:t>
            </a:r>
            <a:r>
              <a:rPr lang="en-US" altLang="en-US" baseline="30000" dirty="0">
                <a:solidFill>
                  <a:srgbClr val="000000"/>
                </a:solidFill>
              </a:rPr>
              <a:t>–2</a:t>
            </a:r>
            <a:r>
              <a:rPr lang="en-US" altLang="en-US" dirty="0">
                <a:solidFill>
                  <a:srgbClr val="000000"/>
                </a:solidFill>
              </a:rPr>
              <a:t>(</a:t>
            </a:r>
            <a:r>
              <a:rPr lang="en-US" altLang="en-US" i="1" dirty="0">
                <a:solidFill>
                  <a:srgbClr val="000000"/>
                </a:solidFill>
              </a:rPr>
              <a:t>aq</a:t>
            </a:r>
            <a:r>
              <a:rPr lang="en-US" altLang="en-US" dirty="0">
                <a:solidFill>
                  <a:srgbClr val="000000"/>
                </a:solidFill>
              </a:rPr>
              <a:t>)</a:t>
            </a:r>
          </a:p>
          <a:p>
            <a:pPr marL="456477" lvl="1" indent="0" eaLnBrk="0" fontAlgn="base" hangingPunct="0">
              <a:spcAft>
                <a:spcPct val="0"/>
              </a:spcAft>
              <a:buClr>
                <a:srgbClr val="000000"/>
              </a:buClr>
              <a:buSzPct val="100000"/>
            </a:pPr>
            <a:endParaRPr lang="en-US" altLang="en-US" dirty="0">
              <a:solidFill>
                <a:srgbClr val="000000"/>
              </a:solidFill>
            </a:endParaRPr>
          </a:p>
          <a:p>
            <a:pPr eaLnBrk="0" fontAlgn="base" hangingPunct="0">
              <a:spcAft>
                <a:spcPct val="0"/>
              </a:spcAft>
              <a:buClr>
                <a:srgbClr val="000000"/>
              </a:buClr>
              <a:buSzPct val="100000"/>
            </a:pPr>
            <a:r>
              <a:rPr lang="en-US" altLang="en-US" dirty="0">
                <a:solidFill>
                  <a:srgbClr val="000000"/>
                </a:solidFill>
              </a:rPr>
              <a:t>A </a:t>
            </a:r>
            <a:r>
              <a:rPr lang="en-US" altLang="en-US" sz="3600" b="1" dirty="0">
                <a:solidFill>
                  <a:srgbClr val="7030A0"/>
                </a:solidFill>
              </a:rPr>
              <a:t>weak acid</a:t>
            </a:r>
            <a:r>
              <a:rPr lang="en-US" altLang="en-US" sz="3600" dirty="0">
                <a:solidFill>
                  <a:srgbClr val="7030A0"/>
                </a:solidFill>
              </a:rPr>
              <a:t> </a:t>
            </a:r>
            <a:r>
              <a:rPr lang="en-US" altLang="en-US" dirty="0">
                <a:solidFill>
                  <a:srgbClr val="000000"/>
                </a:solidFill>
              </a:rPr>
              <a:t>ionizes only slightly in aqueous solution.</a:t>
            </a:r>
          </a:p>
          <a:p>
            <a:pPr eaLnBrk="0" fontAlgn="base" hangingPunct="0">
              <a:spcBef>
                <a:spcPts val="601"/>
              </a:spcBef>
              <a:spcAft>
                <a:spcPct val="0"/>
              </a:spcAft>
              <a:buClr>
                <a:srgbClr val="000000"/>
              </a:buClr>
              <a:buSzPct val="100000"/>
            </a:pPr>
            <a:r>
              <a:rPr lang="en-US" altLang="en-US" dirty="0">
                <a:solidFill>
                  <a:srgbClr val="00B050"/>
                </a:solidFill>
              </a:rPr>
              <a:t>The ionization of acetic acid (CH</a:t>
            </a:r>
            <a:r>
              <a:rPr lang="en-US" altLang="en-US" baseline="-25000" dirty="0">
                <a:solidFill>
                  <a:srgbClr val="00B050"/>
                </a:solidFill>
              </a:rPr>
              <a:t>3</a:t>
            </a:r>
            <a:r>
              <a:rPr lang="en-US" altLang="en-US" dirty="0">
                <a:solidFill>
                  <a:srgbClr val="00B050"/>
                </a:solidFill>
              </a:rPr>
              <a:t>COOH), a typical weak acid, is </a:t>
            </a:r>
            <a:r>
              <a:rPr lang="en-US" altLang="en-US" b="1" u="sng" dirty="0">
                <a:solidFill>
                  <a:srgbClr val="00B050"/>
                </a:solidFill>
              </a:rPr>
              <a:t>not</a:t>
            </a:r>
            <a:r>
              <a:rPr lang="en-US" altLang="en-US" dirty="0">
                <a:solidFill>
                  <a:srgbClr val="00B050"/>
                </a:solidFill>
              </a:rPr>
              <a:t> complete. NOTICE THE EQUILIBRIUM (</a:t>
            </a:r>
            <a:r>
              <a:rPr lang="en-US" altLang="en-US" i="1" dirty="0">
                <a:solidFill>
                  <a:srgbClr val="00B050"/>
                </a:solidFill>
                <a:latin typeface="Times New Roman" panose="02020603050405020304" pitchFamily="18" charset="0"/>
                <a:cs typeface="Times New Roman" panose="02020603050405020304" pitchFamily="18" charset="0"/>
              </a:rPr>
              <a:t>arrows</a:t>
            </a:r>
            <a:r>
              <a:rPr lang="en-US" altLang="en-US" dirty="0">
                <a:solidFill>
                  <a:srgbClr val="00B050"/>
                </a:solidFill>
              </a:rPr>
              <a:t>):</a:t>
            </a:r>
          </a:p>
          <a:p>
            <a:pPr marL="456477" lvl="1" indent="0" eaLnBrk="0" fontAlgn="base" hangingPunct="0">
              <a:spcBef>
                <a:spcPct val="50000"/>
              </a:spcBef>
              <a:spcAft>
                <a:spcPct val="0"/>
              </a:spcAft>
              <a:buClr>
                <a:srgbClr val="000000"/>
              </a:buClr>
              <a:buSzPct val="100000"/>
            </a:pPr>
            <a:br>
              <a:rPr lang="en-US" altLang="en-US" sz="2700" dirty="0">
                <a:solidFill>
                  <a:srgbClr val="000000"/>
                </a:solidFill>
              </a:rPr>
            </a:br>
            <a:r>
              <a:rPr lang="en-US" altLang="en-US" sz="2700" dirty="0">
                <a:solidFill>
                  <a:srgbClr val="000000"/>
                </a:solidFill>
              </a:rPr>
              <a:t>										</a:t>
            </a:r>
          </a:p>
        </p:txBody>
      </p:sp>
      <p:sp>
        <p:nvSpPr>
          <p:cNvPr id="8" name="Rectangle 2"/>
          <p:cNvSpPr>
            <a:spLocks noChangeArrowheads="1"/>
          </p:cNvSpPr>
          <p:nvPr/>
        </p:nvSpPr>
        <p:spPr bwMode="auto">
          <a:xfrm>
            <a:off x="1447799" y="0"/>
            <a:ext cx="6162675" cy="685800"/>
          </a:xfrm>
          <a:prstGeom prst="rect">
            <a:avLst/>
          </a:prstGeom>
          <a:solidFill>
            <a:schemeClr val="accent2"/>
          </a:solidFill>
          <a:ln>
            <a:noFill/>
          </a:ln>
        </p:spPr>
        <p:txBody>
          <a:bodyPr lIns="89538" tIns="46568" rIns="89538" bIns="46568"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defTabSz="4572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dirty="0">
                <a:solidFill>
                  <a:srgbClr val="BBE0E3">
                    <a:lumMod val="50000"/>
                  </a:srgbClr>
                </a:solidFill>
              </a:rPr>
              <a:t>Strong and Weak Acids and Bases</a:t>
            </a:r>
          </a:p>
        </p:txBody>
      </p:sp>
      <p:pic>
        <p:nvPicPr>
          <p:cNvPr id="5" name="Picture 8" descr="acetic"/>
          <p:cNvPicPr>
            <a:picLocks noChangeAspect="1" noChangeArrowheads="1"/>
          </p:cNvPicPr>
          <p:nvPr/>
        </p:nvPicPr>
        <p:blipFill>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a:stretch>
            <a:fillRect/>
          </a:stretch>
        </p:blipFill>
        <p:spPr bwMode="auto">
          <a:xfrm>
            <a:off x="381000" y="5791200"/>
            <a:ext cx="8134351"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US" altLang="en-US" dirty="0">
                <a:solidFill>
                  <a:srgbClr val="000000"/>
                </a:solidFill>
              </a:rPr>
              <a:t>Acids &amp; Bases</a:t>
            </a:r>
          </a:p>
        </p:txBody>
      </p:sp>
      <p:sp>
        <p:nvSpPr>
          <p:cNvPr id="3" name="Oval 2"/>
          <p:cNvSpPr/>
          <p:nvPr/>
        </p:nvSpPr>
        <p:spPr bwMode="auto">
          <a:xfrm rot="5400000">
            <a:off x="3827808" y="3446768"/>
            <a:ext cx="952503" cy="535960"/>
          </a:xfrm>
          <a:prstGeom prst="ellipse">
            <a:avLst/>
          </a:prstGeom>
          <a:noFill/>
          <a:ln w="9525" cap="flat" cmpd="sng" algn="ctr">
            <a:solidFill>
              <a:srgbClr val="0070C0"/>
            </a:solidFill>
            <a:prstDash val="solid"/>
            <a:round/>
            <a:headEnd type="none" w="med" len="med"/>
            <a:tailEnd type="none" w="med" len="med"/>
          </a:ln>
          <a:effectLst/>
        </p:spPr>
        <p:txBody>
          <a:bodyPr vert="horz" wrap="square" lIns="90977" tIns="45489" rIns="90977" bIns="45489" numCol="1" rtlCol="0" anchor="t" anchorCtr="0" compatLnSpc="1">
            <a:prstTxWarp prst="textNoShape">
              <a:avLst/>
            </a:prstTxWarp>
          </a:bodyPr>
          <a:lstStyle/>
          <a:p>
            <a:pPr eaLnBrk="0" fontAlgn="base" hangingPunct="0">
              <a:spcBef>
                <a:spcPct val="0"/>
              </a:spcBef>
              <a:spcAft>
                <a:spcPct val="0"/>
              </a:spcAft>
            </a:pPr>
            <a:endParaRPr lang="en-US" sz="2700" dirty="0">
              <a:solidFill>
                <a:srgbClr val="000000"/>
              </a:solidFill>
              <a:latin typeface="Arial" panose="020B0604020202020204" pitchFamily="34" charset="0"/>
              <a:ea typeface="MS PGothic" panose="020B0600070205080204" pitchFamily="34" charset="-128"/>
            </a:endParaRPr>
          </a:p>
        </p:txBody>
      </p:sp>
      <p:sp>
        <p:nvSpPr>
          <p:cNvPr id="7" name="Oval 6"/>
          <p:cNvSpPr/>
          <p:nvPr/>
        </p:nvSpPr>
        <p:spPr bwMode="auto">
          <a:xfrm>
            <a:off x="3810000" y="5791200"/>
            <a:ext cx="800100" cy="609600"/>
          </a:xfrm>
          <a:prstGeom prst="ellipse">
            <a:avLst/>
          </a:prstGeom>
          <a:noFill/>
          <a:ln w="9525" cap="flat" cmpd="sng" algn="ctr">
            <a:solidFill>
              <a:srgbClr val="0070C0"/>
            </a:solidFill>
            <a:prstDash val="solid"/>
            <a:round/>
            <a:headEnd type="none" w="med" len="med"/>
            <a:tailEnd type="none" w="med" len="med"/>
          </a:ln>
          <a:effectLst/>
        </p:spPr>
        <p:txBody>
          <a:bodyPr vert="horz" wrap="square" lIns="90977" tIns="45489" rIns="90977" bIns="45489" numCol="1" rtlCol="0" anchor="t" anchorCtr="0" compatLnSpc="1">
            <a:prstTxWarp prst="textNoShape">
              <a:avLst/>
            </a:prstTxWarp>
          </a:bodyPr>
          <a:lstStyle/>
          <a:p>
            <a:pPr eaLnBrk="0" fontAlgn="base" hangingPunct="0">
              <a:spcBef>
                <a:spcPct val="0"/>
              </a:spcBef>
              <a:spcAft>
                <a:spcPct val="0"/>
              </a:spcAft>
            </a:pPr>
            <a:endParaRPr lang="en-US" sz="2700" dirty="0">
              <a:solidFill>
                <a:srgbClr val="000000"/>
              </a:solidFill>
              <a:latin typeface="Arial" panose="020B0604020202020204" pitchFamily="34" charset="0"/>
              <a:ea typeface="MS PGothic" panose="020B0600070205080204" pitchFamily="34" charset="-128"/>
            </a:endParaRPr>
          </a:p>
        </p:txBody>
      </p:sp>
      <p:cxnSp>
        <p:nvCxnSpPr>
          <p:cNvPr id="6" name="Straight Connector 5">
            <a:extLst>
              <a:ext uri="{FF2B5EF4-FFF2-40B4-BE49-F238E27FC236}">
                <a16:creationId xmlns:a16="http://schemas.microsoft.com/office/drawing/2014/main" id="{0E17C631-1C8B-4A63-A87A-FB64CF84DCA1}"/>
              </a:ext>
            </a:extLst>
          </p:cNvPr>
          <p:cNvCxnSpPr/>
          <p:nvPr/>
        </p:nvCxnSpPr>
        <p:spPr bwMode="auto">
          <a:xfrm>
            <a:off x="152440" y="4343400"/>
            <a:ext cx="8839160"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33339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fade">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fade">
                                      <p:cBhvr>
                                        <p:cTn id="17" dur="500"/>
                                        <p:tgtEl>
                                          <p:spTgt spid="23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fade">
                                      <p:cBhvr>
                                        <p:cTn id="22" dur="500"/>
                                        <p:tgtEl>
                                          <p:spTgt spid="235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555">
                                            <p:txEl>
                                              <p:pRg st="5" end="5"/>
                                            </p:txEl>
                                          </p:spTgt>
                                        </p:tgtEl>
                                        <p:attrNameLst>
                                          <p:attrName>style.visibility</p:attrName>
                                        </p:attrNameLst>
                                      </p:cBhvr>
                                      <p:to>
                                        <p:strVal val="visible"/>
                                      </p:to>
                                    </p:set>
                                    <p:animEffect transition="in" filter="fade">
                                      <p:cBhvr>
                                        <p:cTn id="32" dur="500"/>
                                        <p:tgtEl>
                                          <p:spTgt spid="235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555">
                                            <p:txEl>
                                              <p:pRg st="6" end="6"/>
                                            </p:txEl>
                                          </p:spTgt>
                                        </p:tgtEl>
                                        <p:attrNameLst>
                                          <p:attrName>style.visibility</p:attrName>
                                        </p:attrNameLst>
                                      </p:cBhvr>
                                      <p:to>
                                        <p:strVal val="visible"/>
                                      </p:to>
                                    </p:set>
                                    <p:animEffect transition="in" filter="fade">
                                      <p:cBhvr>
                                        <p:cTn id="37" dur="500"/>
                                        <p:tgtEl>
                                          <p:spTgt spid="23555">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10523</TotalTime>
  <Words>8699</Words>
  <Application>Microsoft Office PowerPoint</Application>
  <PresentationFormat>On-screen Show (4:3)</PresentationFormat>
  <Paragraphs>1043</Paragraphs>
  <Slides>76</Slides>
  <Notes>75</Notes>
  <HiddenSlides>0</HiddenSlides>
  <MMClips>0</MMClips>
  <ScaleCrop>false</ScaleCrop>
  <HeadingPairs>
    <vt:vector size="8" baseType="variant">
      <vt:variant>
        <vt:lpstr>Fonts Used</vt:lpstr>
      </vt:variant>
      <vt:variant>
        <vt:i4>13</vt:i4>
      </vt:variant>
      <vt:variant>
        <vt:lpstr>Theme</vt:lpstr>
      </vt:variant>
      <vt:variant>
        <vt:i4>14</vt:i4>
      </vt:variant>
      <vt:variant>
        <vt:lpstr>Embedded OLE Servers</vt:lpstr>
      </vt:variant>
      <vt:variant>
        <vt:i4>2</vt:i4>
      </vt:variant>
      <vt:variant>
        <vt:lpstr>Slide Titles</vt:lpstr>
      </vt:variant>
      <vt:variant>
        <vt:i4>76</vt:i4>
      </vt:variant>
    </vt:vector>
  </HeadingPairs>
  <TitlesOfParts>
    <vt:vector size="105" baseType="lpstr">
      <vt:lpstr>Arial</vt:lpstr>
      <vt:lpstr>Arial Unicode MS</vt:lpstr>
      <vt:lpstr>Book Antiqua</vt:lpstr>
      <vt:lpstr>Calibri</vt:lpstr>
      <vt:lpstr>Courier New</vt:lpstr>
      <vt:lpstr>Georgia</vt:lpstr>
      <vt:lpstr>Gill Sans Ultra Bold</vt:lpstr>
      <vt:lpstr>Helvetica</vt:lpstr>
      <vt:lpstr>Symbol</vt:lpstr>
      <vt:lpstr>Times New Roman</vt:lpstr>
      <vt:lpstr>Verdana</vt:lpstr>
      <vt:lpstr>Wingdings</vt:lpstr>
      <vt:lpstr>ヒラギノ角ゴ Pro W3</vt:lpstr>
      <vt:lpstr>Blank Presentation</vt:lpstr>
      <vt:lpstr>2_Blank Presentation</vt:lpstr>
      <vt:lpstr>3_Blank Presentation</vt:lpstr>
      <vt:lpstr>4_Blank Presentation</vt:lpstr>
      <vt:lpstr>1_Blank Presentation</vt:lpstr>
      <vt:lpstr>5_Blank Presentation</vt:lpstr>
      <vt:lpstr>VIDEO TEMPLATES</vt:lpstr>
      <vt:lpstr>TASK TEMPLATES</vt:lpstr>
      <vt:lpstr>1_TASK TEMPLATES</vt:lpstr>
      <vt:lpstr>2_TASK TEMPLATES</vt:lpstr>
      <vt:lpstr>1_VIDEO TEMPLATES</vt:lpstr>
      <vt:lpstr>3_TASK TEMPLATES</vt:lpstr>
      <vt:lpstr>2_VIDEO TEMPLATES</vt:lpstr>
      <vt:lpstr>4_TASK TEMPLATES</vt:lpstr>
      <vt:lpstr>Equation</vt:lpstr>
      <vt:lpstr>Document</vt:lpstr>
      <vt:lpstr>Click “Slide Show”</vt:lpstr>
      <vt:lpstr>PowerPoint Presentation</vt:lpstr>
      <vt:lpstr>PowerPoint Presentation</vt:lpstr>
      <vt:lpstr> Interpreting Equilibrium</vt:lpstr>
      <vt:lpstr> Interpreting Equilibrium</vt:lpstr>
      <vt:lpstr> Lesson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Strong vs. Weak Acids</vt:lpstr>
      <vt:lpstr>PowerPoint Presentation</vt:lpstr>
      <vt:lpstr>PowerPoint Presentation</vt:lpstr>
      <vt:lpstr>Strong vs. Weak Bases</vt:lpstr>
      <vt:lpstr>PowerPoint Presentation</vt:lpstr>
      <vt:lpstr>PowerPoint Presentation</vt:lpstr>
      <vt:lpstr>PowerPoint Presentation</vt:lpstr>
      <vt:lpstr>       Comparing Strengths of Acids and of Bases</vt:lpstr>
      <vt:lpstr>       Comparing Strengths of Acids and of Bases</vt:lpstr>
      <vt:lpstr>Strength vs. Concentration</vt:lpstr>
      <vt:lpstr>PowerPoint Presentation</vt:lpstr>
      <vt:lpstr>PowerPoint Presentation</vt:lpstr>
      <vt:lpstr>PowerPoint Presentation</vt:lpstr>
      <vt:lpstr>PowerPoint Presentation</vt:lpstr>
      <vt:lpstr>PowerPoint Presentation</vt:lpstr>
      <vt:lpstr>PowerPoint Presentation</vt:lpstr>
      <vt:lpstr>Neutralization</vt:lpstr>
      <vt:lpstr>Neutralization</vt:lpstr>
      <vt:lpstr>Neutralization</vt:lpstr>
      <vt:lpstr>Neutralization Reactions in Everyday Life</vt:lpstr>
      <vt:lpstr>PowerPoint Presentation</vt:lpstr>
      <vt:lpstr>PowerPoint Presentation</vt:lpstr>
      <vt:lpstr>PowerPoint Presentation</vt:lpstr>
      <vt:lpstr> Neutralization</vt:lpstr>
      <vt:lpstr> Neutralization</vt:lpstr>
      <vt:lpstr>  Hydrolysis of a Salt</vt:lpstr>
      <vt:lpstr> Hydrolysis of a Salt</vt:lpstr>
      <vt:lpstr>Neutralization Reactions</vt:lpstr>
      <vt:lpstr>           Neutralization Reactions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 Titration?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Evaluating Strong &amp; Weak Acids &amp; Bases </vt:lpstr>
      <vt:lpstr> Evaluating Strong &amp; Weak Acids &amp; Bases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Adele</dc:creator>
  <cp:lastModifiedBy>Craig Riesen</cp:lastModifiedBy>
  <cp:revision>175</cp:revision>
  <dcterms:created xsi:type="dcterms:W3CDTF">2016-02-25T00:20:14Z</dcterms:created>
  <dcterms:modified xsi:type="dcterms:W3CDTF">2024-04-16T14:46:26Z</dcterms:modified>
</cp:coreProperties>
</file>